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ink/ink8.xml" ContentType="application/inkml+xml"/>
  <Override PartName="/ppt/tags/tag4.xml" ContentType="application/vnd.openxmlformats-officedocument.presentationml.tags+xml"/>
  <Override PartName="/ppt/ink/ink9.xml" ContentType="application/inkml+xml"/>
  <Override PartName="/ppt/ink/ink10.xml" ContentType="application/inkml+xml"/>
  <Override PartName="/ppt/ink/ink11.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4"/>
  </p:notesMasterIdLst>
  <p:sldIdLst>
    <p:sldId id="256" r:id="rId3"/>
    <p:sldId id="257" r:id="rId4"/>
    <p:sldId id="258" r:id="rId5"/>
    <p:sldId id="260" r:id="rId6"/>
    <p:sldId id="261" r:id="rId7"/>
    <p:sldId id="262" r:id="rId8"/>
    <p:sldId id="264" r:id="rId9"/>
    <p:sldId id="265" r:id="rId10"/>
    <p:sldId id="266" r:id="rId11"/>
    <p:sldId id="263" r:id="rId12"/>
    <p:sldId id="267"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527" userDrawn="1">
          <p15:clr>
            <a:srgbClr val="A4A3A4"/>
          </p15:clr>
        </p15:guide>
        <p15:guide id="4" orient="horz" pos="37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1EA"/>
    <a:srgbClr val="E6DDD2"/>
    <a:srgbClr val="C1CEC5"/>
    <a:srgbClr val="A36361"/>
    <a:srgbClr val="FAFAFA"/>
    <a:srgbClr val="FEC1C7"/>
    <a:srgbClr val="DCD0C0"/>
    <a:srgbClr val="DCCFC9"/>
    <a:srgbClr val="D5C1B3"/>
    <a:srgbClr val="DDD9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660" y="78"/>
      </p:cViewPr>
      <p:guideLst>
        <p:guide orient="horz" pos="2160"/>
        <p:guide pos="3840"/>
        <p:guide orient="horz" pos="527"/>
        <p:guide orient="horz" pos="379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12.605"/>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0 951,'18'-5,"1"1,30-5,-3 1,520-83,193 2,-678 84,0 2,96 4,-76 0,1154 0,-774-1,40-7,-355-1,186-22,268-52,-414 54,129-28,-33 12,7 14,-41 5,272-41,-354 43,33-5,502-55,-611 74,449-36,-23 38,-352 9,381-2,-490-2,-1-2,92-13,-12 2,214-5,1 13,244-10,-557 12,86-14,-26 2,-18 2,-58 7,43-3,163-2,1 13,-184 0,14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6T04:38:39.277"/>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15,'1'0,"-1"0,0 0,1 0,-1-1,1 1,-1 0,0 0,1 0,0 0,-1 0,1-1,-1 1,1 0,0 0,-1 0,1 0,0 0,0 0,-1 0,1 0,0-1,0 1,0 0,-1 0,1 0,0 0,0 0,0 0,0 0,1 0,0 0,44-1,-1 0,76 0,-68 0,812 0,-731 1,120-3,-40-1,460 4,-315 0,291 10,87 8,-529-10,-30-1,-164-7,441 13,-389-12,35 0,175 7,162 21,-359-22,2-1,1-1,93 3,151-3,6-5,-112-1,-167 0,-1 0,0 0,54-4,-28 1,461-24,-467 23</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6T04:38:39.278"/>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45,'902'0,"-861"0,-1-1,1-2,-1 1,65-9,-48 5,58-2,-34 3,-8 1,94-1,76 5,-111 1,137-1,217 1,-179 11,-122-4,-43-2,416 23,-238 8,-108-12,-157-20,0 0,103 1,112-5,-168-2,284-1,-357 3,1 1,-1-1,0 2,41 5,44 4,-74-10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25.530"/>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1 712,'10'-1,"0"0,0 0,0 0,12-3,21-4,83 0,192 5,-198 4,451-1,-514 2,65 9,-69-5,102 1,145-29,-2-18,-255 34,96-10,192-5,142 17,-370 5,76 0,457-2,-4-17,-351 2,349-17,5 22,219 2,-168-32,51-36,-365 36,-65-7,-39 4,-41 18,62-7,307-40,-528 66,293-17,53 25,469-11,-754 6,359-25,-318 0,-29 3,-93 20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27.946"/>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1 664,'6'0,"0"-1,0 0,0 0,9-3,9-2,180-13,-86 12,496-25,327 33,-478-32,-149 3,711 16,-674 13,1198-1,-1296-17,-78 2,84-16,-37 2,-69 19,84-7,520-101,-718 110,180-44,-163 36,0 2,1 3,0 2,96-1,118-5,-42 2,-74 11,-30 1,210-27,-286 20,-1-2,1-1,-2-3,58-25,-56 13</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30.777"/>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1,'33'0,"0"0,-1 2,1 1,49 9,1 8,-37-9,85 14,525 10,-480-31,51 8,64 1,-154-14,134 4,-227 2,0 2,69 17,-62-12,89 12,15-15,194-6,-223-4,465-2,-365 15,-45 1,31-9,280 17,26 13,-116-36,412 12,-653-2,1061 32,-1005-55,-113 5,451-49,-470 47,0 3,158-1,376 13,-565-3</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32.491"/>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15,'1'0,"-1"0,0 0,1 0,-1-1,1 1,-1 0,0 0,1 0,0 0,-1 0,1-1,-1 1,1 0,0 0,-1 0,1 0,0 0,0 0,-1 0,1 0,0-1,0 1,0 0,-1 0,1 0,0 0,0 0,0 0,0 0,1 0,0 0,44-1,-1 0,76 0,-68 0,812 0,-731 1,120-3,-40-1,460 4,-315 0,291 10,87 8,-529-10,-30-1,-164-7,441 13,-389-12,35 0,175 7,162 21,-359-22,2-1,1-1,93 3,151-3,6-5,-112-1,-167 0,-1 0,0 0,54-4,-28 1,461-24,-467 23</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34.047"/>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45,'902'0,"-861"0,-1-1,1-2,-1 1,65-9,-48 5,58-2,-34 3,-8 1,94-1,76 5,-111 1,137-1,217 1,-179 11,-122-4,-43-2,416 23,-238 8,-108-12,-157-20,0 0,103 1,112-5,-168-2,284-1,-357 3,1 1,-1-1,0 2,41 5,44 4,-74-10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5:02:42.693"/>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0,'0'0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5T09:08:21.559"/>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2225,'33'-11,"1"1,55-11,-5 3,943-195,351 5,-1230 196,-1 5,174 10,-138-1,2096 0,-1406-2,73-16,-644-3,337-51,487-121,-752 125,234-65,-60 28,13 32,-75 13,494-96,-642 100,60-11,911-129,-1109 173,815-85,-42 90,-639 21,692-5,-890-5,-2-4,168-31,-23 5,390-12,1 31,443-24,-1012 28,157-32,-47 4,-33 5,-106 17,79-8,296-5,1 31,-334 0,26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26T04:38:39.276"/>
    </inkml:context>
    <inkml:brush xml:id="br0">
      <inkml:brushProperty name="width" value="0.00882" units="cm"/>
      <inkml:brushProperty name="height" value="0.00882" units="cm"/>
      <inkml:brushProperty name="color" value="#A36361"/>
      <inkml:brushProperty name="ignorePressure" value="1"/>
    </inkml:brush>
  </inkml:definitions>
  <inkml:trace contextRef="#ctx0" brushRef="#br0">0 1,'33'0,"0"0,-1 2,1 1,49 9,1 8,-37-9,85 14,525 10,-480-31,51 8,64 1,-154-14,134 4,-227 2,0 2,69 17,-62-12,89 12,15-15,194-6,-223-4,465-2,-365 15,-45 1,31-9,280 17,26 13,-116-36,412 12,-653-2,1061 32,-1005-55,-113 5,451-49,-470 47,0 3,158-1,376 13,-565-3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AD8CD2-AC9D-48BA-8714-B783070D4E57}" type="datetimeFigureOut">
              <a:rPr lang="zh-CN" altLang="en-US" smtClean="0"/>
              <a:t>2022/5/24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CAFCED-FB5A-4DF8-B731-99AE4FA5F06A}" type="slidenum">
              <a:rPr lang="zh-CN" altLang="en-US" smtClean="0"/>
              <a:t>‹#›</a:t>
            </a:fld>
            <a:endParaRPr lang="zh-CN" altLang="en-US"/>
          </a:p>
        </p:txBody>
      </p:sp>
    </p:spTree>
    <p:extLst>
      <p:ext uri="{BB962C8B-B14F-4D97-AF65-F5344CB8AC3E}">
        <p14:creationId xmlns:p14="http://schemas.microsoft.com/office/powerpoint/2010/main" val="2647665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5CAFCED-FB5A-4DF8-B731-99AE4FA5F06A}" type="slidenum">
              <a:rPr lang="zh-CN" altLang="en-US" smtClean="0"/>
              <a:t>6</a:t>
            </a:fld>
            <a:endParaRPr lang="zh-CN" altLang="en-US"/>
          </a:p>
        </p:txBody>
      </p:sp>
    </p:spTree>
    <p:extLst>
      <p:ext uri="{BB962C8B-B14F-4D97-AF65-F5344CB8AC3E}">
        <p14:creationId xmlns:p14="http://schemas.microsoft.com/office/powerpoint/2010/main" val="2779959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04539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386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81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381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086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214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1361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922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90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461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6950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95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13256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941850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2022/5/24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25668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3.jpeg"/><Relationship Id="rId7" Type="http://schemas.openxmlformats.org/officeDocument/2006/relationships/image" Target="../media/image6.pn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 Id="rId9"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8" Type="http://schemas.openxmlformats.org/officeDocument/2006/relationships/image" Target="../media/image180.png"/><Relationship Id="rId13" Type="http://schemas.openxmlformats.org/officeDocument/2006/relationships/customXml" Target="../ink/ink6.xml"/><Relationship Id="rId18" Type="http://schemas.openxmlformats.org/officeDocument/2006/relationships/image" Target="../media/image23.png"/><Relationship Id="rId3" Type="http://schemas.openxmlformats.org/officeDocument/2006/relationships/customXml" Target="../ink/ink1.xml"/><Relationship Id="rId21" Type="http://schemas.openxmlformats.org/officeDocument/2006/relationships/image" Target="../media/image24.png"/><Relationship Id="rId7" Type="http://schemas.openxmlformats.org/officeDocument/2006/relationships/customXml" Target="../ink/ink3.xml"/><Relationship Id="rId12" Type="http://schemas.openxmlformats.org/officeDocument/2006/relationships/image" Target="../media/image20.png"/><Relationship Id="rId17" Type="http://schemas.openxmlformats.org/officeDocument/2006/relationships/image" Target="../media/image21.png"/><Relationship Id="rId2" Type="http://schemas.openxmlformats.org/officeDocument/2006/relationships/slideLayout" Target="../slideLayouts/slideLayout1.xml"/><Relationship Id="rId16" Type="http://schemas.openxmlformats.org/officeDocument/2006/relationships/image" Target="../media/image22.png"/><Relationship Id="rId20" Type="http://schemas.openxmlformats.org/officeDocument/2006/relationships/image" Target="../media/image6.png"/><Relationship Id="rId1" Type="http://schemas.openxmlformats.org/officeDocument/2006/relationships/tags" Target="../tags/tag1.xml"/><Relationship Id="rId6" Type="http://schemas.openxmlformats.org/officeDocument/2006/relationships/image" Target="../media/image170.png"/><Relationship Id="rId11" Type="http://schemas.openxmlformats.org/officeDocument/2006/relationships/customXml" Target="../ink/ink5.xml"/><Relationship Id="rId5" Type="http://schemas.openxmlformats.org/officeDocument/2006/relationships/customXml" Target="../ink/ink2.xml"/><Relationship Id="rId15" Type="http://schemas.openxmlformats.org/officeDocument/2006/relationships/customXml" Target="../ink/ink7.xml"/><Relationship Id="rId10" Type="http://schemas.openxmlformats.org/officeDocument/2006/relationships/image" Target="../media/image190.png"/><Relationship Id="rId19" Type="http://schemas.openxmlformats.org/officeDocument/2006/relationships/image" Target="../media/image7.png"/><Relationship Id="rId4" Type="http://schemas.openxmlformats.org/officeDocument/2006/relationships/image" Target="../media/image160.png"/><Relationship Id="rId9" Type="http://schemas.openxmlformats.org/officeDocument/2006/relationships/customXml" Target="../ink/ink4.xml"/><Relationship Id="rId14" Type="http://schemas.openxmlformats.org/officeDocument/2006/relationships/image" Target="../media/image210.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7.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1.xml"/><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9.png"/><Relationship Id="rId11" Type="http://schemas.openxmlformats.org/officeDocument/2006/relationships/image" Target="../media/image32.png"/><Relationship Id="rId5" Type="http://schemas.openxmlformats.org/officeDocument/2006/relationships/customXml" Target="../ink/ink8.xml"/><Relationship Id="rId10" Type="http://schemas.openxmlformats.org/officeDocument/2006/relationships/image" Target="../media/image17.png"/><Relationship Id="rId4" Type="http://schemas.openxmlformats.org/officeDocument/2006/relationships/notesSlide" Target="../notesSlides/notesSlide1.xml"/><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2.png"/><Relationship Id="rId7" Type="http://schemas.openxmlformats.org/officeDocument/2006/relationships/image" Target="../media/image41.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2.png"/></Relationships>
</file>

<file path=ppt/slides/_rels/slide9.xml.rels><?xml version="1.0" encoding="UTF-8" standalone="yes"?>
<Relationships xmlns="http://schemas.openxmlformats.org/package/2006/relationships"><Relationship Id="rId8" Type="http://schemas.openxmlformats.org/officeDocument/2006/relationships/customXml" Target="../ink/ink11.xml"/><Relationship Id="rId3" Type="http://schemas.openxmlformats.org/officeDocument/2006/relationships/image" Target="../media/image44.png"/><Relationship Id="rId7" Type="http://schemas.openxmlformats.org/officeDocument/2006/relationships/image" Target="../media/image440.png"/><Relationship Id="rId2" Type="http://schemas.openxmlformats.org/officeDocument/2006/relationships/image" Target="../media/image43.png"/><Relationship Id="rId1" Type="http://schemas.openxmlformats.org/officeDocument/2006/relationships/slideLayout" Target="../slideLayouts/slideLayout1.xml"/><Relationship Id="rId6" Type="http://schemas.openxmlformats.org/officeDocument/2006/relationships/customXml" Target="../ink/ink10.xml"/><Relationship Id="rId11" Type="http://schemas.openxmlformats.org/officeDocument/2006/relationships/image" Target="../media/image46.png"/><Relationship Id="rId5" Type="http://schemas.openxmlformats.org/officeDocument/2006/relationships/image" Target="../media/image430.png"/><Relationship Id="rId10" Type="http://schemas.openxmlformats.org/officeDocument/2006/relationships/image" Target="../media/image45.png"/><Relationship Id="rId4" Type="http://schemas.openxmlformats.org/officeDocument/2006/relationships/customXml" Target="../ink/ink9.xml"/><Relationship Id="rId9" Type="http://schemas.openxmlformats.org/officeDocument/2006/relationships/image" Target="../media/image45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5C38190E-F72A-402C-AE24-D96417EAB4DB}"/>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F0040DD-2331-4F1A-B2C6-681EA5A05A3D}"/>
              </a:ext>
            </a:extLst>
          </p:cNvPr>
          <p:cNvSpPr/>
          <p:nvPr/>
        </p:nvSpPr>
        <p:spPr>
          <a:xfrm>
            <a:off x="846665"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74BC46EE-5BEE-4AE7-870A-728DBFAD12F6}"/>
              </a:ext>
            </a:extLst>
          </p:cNvPr>
          <p:cNvPicPr>
            <a:picLocks noChangeAspect="1"/>
          </p:cNvPicPr>
          <p:nvPr/>
        </p:nvPicPr>
        <p:blipFill>
          <a:blip r:embed="rId2"/>
          <a:stretch>
            <a:fillRect/>
          </a:stretch>
        </p:blipFill>
        <p:spPr>
          <a:xfrm>
            <a:off x="970826" y="717325"/>
            <a:ext cx="1492770" cy="2233324"/>
          </a:xfrm>
          <a:prstGeom prst="rect">
            <a:avLst/>
          </a:prstGeom>
        </p:spPr>
      </p:pic>
      <p:sp>
        <p:nvSpPr>
          <p:cNvPr id="4" name="椭圆 3">
            <a:extLst>
              <a:ext uri="{FF2B5EF4-FFF2-40B4-BE49-F238E27FC236}">
                <a16:creationId xmlns="" xmlns:a16="http://schemas.microsoft.com/office/drawing/2014/main" id="{0C997F5D-AE5F-4A46-9C0C-63C37C9368B2}"/>
              </a:ext>
            </a:extLst>
          </p:cNvPr>
          <p:cNvSpPr/>
          <p:nvPr/>
        </p:nvSpPr>
        <p:spPr>
          <a:xfrm>
            <a:off x="1547151"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5E6DE9A6-5D4D-4E26-974C-52A7890BBC08}"/>
              </a:ext>
            </a:extLst>
          </p:cNvPr>
          <p:cNvSpPr txBox="1"/>
          <p:nvPr/>
        </p:nvSpPr>
        <p:spPr>
          <a:xfrm>
            <a:off x="510608" y="1649321"/>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4" name="矩形 13">
            <a:extLst>
              <a:ext uri="{FF2B5EF4-FFF2-40B4-BE49-F238E27FC236}">
                <a16:creationId xmlns="" xmlns:a16="http://schemas.microsoft.com/office/drawing/2014/main" id="{040E0FCF-609C-40C9-AB9E-5925ED7020E2}"/>
              </a:ext>
            </a:extLst>
          </p:cNvPr>
          <p:cNvSpPr/>
          <p:nvPr/>
        </p:nvSpPr>
        <p:spPr>
          <a:xfrm>
            <a:off x="3051637"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9ECAF760-8AE2-421B-B0E1-8E4B30FE811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75797" y="720478"/>
            <a:ext cx="1492770" cy="2227018"/>
          </a:xfrm>
          <a:prstGeom prst="rect">
            <a:avLst/>
          </a:prstGeom>
        </p:spPr>
      </p:pic>
      <p:sp>
        <p:nvSpPr>
          <p:cNvPr id="16" name="椭圆 15">
            <a:extLst>
              <a:ext uri="{FF2B5EF4-FFF2-40B4-BE49-F238E27FC236}">
                <a16:creationId xmlns="" xmlns:a16="http://schemas.microsoft.com/office/drawing/2014/main" id="{B1829FFB-215D-4571-9D87-818595032ABF}"/>
              </a:ext>
            </a:extLst>
          </p:cNvPr>
          <p:cNvSpPr/>
          <p:nvPr/>
        </p:nvSpPr>
        <p:spPr>
          <a:xfrm>
            <a:off x="3752123"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0DE1AA62-FA5A-4A1B-BC05-91763D6C9D8D}"/>
              </a:ext>
            </a:extLst>
          </p:cNvPr>
          <p:cNvSpPr/>
          <p:nvPr/>
        </p:nvSpPr>
        <p:spPr>
          <a:xfrm>
            <a:off x="5256608"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 xmlns:a16="http://schemas.microsoft.com/office/drawing/2014/main" id="{F36B6288-E759-4229-8D09-17260410774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84741" y="717325"/>
            <a:ext cx="1484825" cy="2233324"/>
          </a:xfrm>
          <a:prstGeom prst="rect">
            <a:avLst/>
          </a:prstGeom>
        </p:spPr>
      </p:pic>
      <p:sp>
        <p:nvSpPr>
          <p:cNvPr id="20" name="椭圆 19">
            <a:extLst>
              <a:ext uri="{FF2B5EF4-FFF2-40B4-BE49-F238E27FC236}">
                <a16:creationId xmlns="" xmlns:a16="http://schemas.microsoft.com/office/drawing/2014/main" id="{FD596FFA-71E8-4897-9B74-EE43AC436E02}"/>
              </a:ext>
            </a:extLst>
          </p:cNvPr>
          <p:cNvSpPr/>
          <p:nvPr/>
        </p:nvSpPr>
        <p:spPr>
          <a:xfrm>
            <a:off x="5957094"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 xmlns:a16="http://schemas.microsoft.com/office/drawing/2014/main" id="{4E9563B2-9EA5-4FD2-B543-247D8B04A7A4}"/>
              </a:ext>
            </a:extLst>
          </p:cNvPr>
          <p:cNvSpPr txBox="1"/>
          <p:nvPr/>
        </p:nvSpPr>
        <p:spPr>
          <a:xfrm rot="18900000">
            <a:off x="3330917" y="1675767"/>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4" name="文本框 33">
            <a:extLst>
              <a:ext uri="{FF2B5EF4-FFF2-40B4-BE49-F238E27FC236}">
                <a16:creationId xmlns="" xmlns:a16="http://schemas.microsoft.com/office/drawing/2014/main" id="{A73A7935-EF39-4628-9791-5CEADEF06A6E}"/>
              </a:ext>
            </a:extLst>
          </p:cNvPr>
          <p:cNvSpPr txBox="1"/>
          <p:nvPr/>
        </p:nvSpPr>
        <p:spPr>
          <a:xfrm>
            <a:off x="6021205" y="854702"/>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5" name="文本框 34">
            <a:extLst>
              <a:ext uri="{FF2B5EF4-FFF2-40B4-BE49-F238E27FC236}">
                <a16:creationId xmlns="" xmlns:a16="http://schemas.microsoft.com/office/drawing/2014/main" id="{CB51F83F-7A5E-448F-85F3-6D16C43AF370}"/>
              </a:ext>
            </a:extLst>
          </p:cNvPr>
          <p:cNvSpPr txBox="1"/>
          <p:nvPr/>
        </p:nvSpPr>
        <p:spPr>
          <a:xfrm>
            <a:off x="6997699" y="1679667"/>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7" name="矩形 36">
            <a:extLst>
              <a:ext uri="{FF2B5EF4-FFF2-40B4-BE49-F238E27FC236}">
                <a16:creationId xmlns="" xmlns:a16="http://schemas.microsoft.com/office/drawing/2014/main" id="{CA9BB846-D478-4A63-9C52-FD9F7BE1F1AC}"/>
              </a:ext>
            </a:extLst>
          </p:cNvPr>
          <p:cNvSpPr/>
          <p:nvPr/>
        </p:nvSpPr>
        <p:spPr>
          <a:xfrm rot="180000">
            <a:off x="9837647" y="1046860"/>
            <a:ext cx="3370120" cy="4764280"/>
          </a:xfrm>
          <a:prstGeom prst="rect">
            <a:avLst/>
          </a:prstGeom>
          <a:solidFill>
            <a:srgbClr val="FAFAFA"/>
          </a:solidFill>
          <a:ln>
            <a:noFill/>
          </a:ln>
          <a:effectLst>
            <a:outerShdw blurRad="25400" dist="12700" dir="8100000" algn="tr"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a:extLst>
              <a:ext uri="{FF2B5EF4-FFF2-40B4-BE49-F238E27FC236}">
                <a16:creationId xmlns="" xmlns:a16="http://schemas.microsoft.com/office/drawing/2014/main" id="{856E1F87-71F3-4107-A18F-E144B235048F}"/>
              </a:ext>
            </a:extLst>
          </p:cNvPr>
          <p:cNvPicPr>
            <a:picLocks noChangeAspect="1"/>
          </p:cNvPicPr>
          <p:nvPr/>
        </p:nvPicPr>
        <p:blipFill rotWithShape="1">
          <a:blip r:embed="rId5"/>
          <a:srcRect l="37" t="5556" r="37" b="5556"/>
          <a:stretch/>
        </p:blipFill>
        <p:spPr>
          <a:xfrm rot="180000" flipH="1">
            <a:off x="10180352" y="1247198"/>
            <a:ext cx="2723115" cy="3630820"/>
          </a:xfrm>
          <a:prstGeom prst="rect">
            <a:avLst/>
          </a:prstGeom>
        </p:spPr>
      </p:pic>
      <p:sp>
        <p:nvSpPr>
          <p:cNvPr id="51" name="矩形 50">
            <a:extLst>
              <a:ext uri="{FF2B5EF4-FFF2-40B4-BE49-F238E27FC236}">
                <a16:creationId xmlns="" xmlns:a16="http://schemas.microsoft.com/office/drawing/2014/main" id="{F315F4C3-AF15-449B-B3E6-32BCAB5390BF}"/>
              </a:ext>
            </a:extLst>
          </p:cNvPr>
          <p:cNvSpPr/>
          <p:nvPr/>
        </p:nvSpPr>
        <p:spPr>
          <a:xfrm rot="566483">
            <a:off x="8652199" y="4759369"/>
            <a:ext cx="1800000" cy="1800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a:extLst>
              <a:ext uri="{FF2B5EF4-FFF2-40B4-BE49-F238E27FC236}">
                <a16:creationId xmlns="" xmlns:a16="http://schemas.microsoft.com/office/drawing/2014/main" id="{49D4FF66-5F89-4DD4-B877-8C320D505A0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rot="566483">
            <a:off x="8780561" y="4889250"/>
            <a:ext cx="1543277" cy="1540239"/>
          </a:xfrm>
          <a:prstGeom prst="rect">
            <a:avLst/>
          </a:prstGeom>
        </p:spPr>
      </p:pic>
      <p:sp>
        <p:nvSpPr>
          <p:cNvPr id="53" name="椭圆 52">
            <a:extLst>
              <a:ext uri="{FF2B5EF4-FFF2-40B4-BE49-F238E27FC236}">
                <a16:creationId xmlns="" xmlns:a16="http://schemas.microsoft.com/office/drawing/2014/main" id="{2F4EBE99-68A2-4C04-A6B2-1F4EE8B8D9D3}"/>
              </a:ext>
            </a:extLst>
          </p:cNvPr>
          <p:cNvSpPr/>
          <p:nvPr/>
        </p:nvSpPr>
        <p:spPr>
          <a:xfrm rot="566483">
            <a:off x="9529773" y="4601501"/>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a:extLst>
              <a:ext uri="{FF2B5EF4-FFF2-40B4-BE49-F238E27FC236}">
                <a16:creationId xmlns="" xmlns:a16="http://schemas.microsoft.com/office/drawing/2014/main" id="{9D03B37A-DB6E-4A71-B124-75582DC9B45F}"/>
              </a:ext>
            </a:extLst>
          </p:cNvPr>
          <p:cNvSpPr txBox="1"/>
          <p:nvPr/>
        </p:nvSpPr>
        <p:spPr>
          <a:xfrm rot="180000">
            <a:off x="10066547" y="5024129"/>
            <a:ext cx="1963117" cy="400110"/>
          </a:xfrm>
          <a:prstGeom prst="rect">
            <a:avLst/>
          </a:prstGeom>
          <a:noFill/>
        </p:spPr>
        <p:txBody>
          <a:bodyPr wrap="square" rtlCol="0">
            <a:spAutoFit/>
          </a:bodyPr>
          <a:lstStyle/>
          <a:p>
            <a:r>
              <a:rPr lang="en-US" altLang="zh-CN" sz="20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sz="20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46" name="图片 45" descr="图片包含 游戏机, 信封, 伞&#10;&#10;描述已自动生成">
            <a:extLst>
              <a:ext uri="{FF2B5EF4-FFF2-40B4-BE49-F238E27FC236}">
                <a16:creationId xmlns="" xmlns:a16="http://schemas.microsoft.com/office/drawing/2014/main" id="{48A02B47-267E-4C40-88D5-48087881BBB1}"/>
              </a:ext>
            </a:extLst>
          </p:cNvPr>
          <p:cNvPicPr>
            <a:picLocks noChangeAspect="1"/>
          </p:cNvPicPr>
          <p:nvPr/>
        </p:nvPicPr>
        <p:blipFill rotWithShape="1">
          <a:blip r:embed="rId7" cstate="print">
            <a:alphaModFix amt="70000"/>
            <a:extLst>
              <a:ext uri="{28A0092B-C50C-407E-A947-70E740481C1C}">
                <a14:useLocalDpi xmlns:a14="http://schemas.microsoft.com/office/drawing/2010/main" val="0"/>
              </a:ext>
            </a:extLst>
          </a:blip>
          <a:srcRect t="54034" b="2036"/>
          <a:stretch/>
        </p:blipFill>
        <p:spPr>
          <a:xfrm rot="19397176">
            <a:off x="11343497" y="5681527"/>
            <a:ext cx="1952989" cy="455319"/>
          </a:xfrm>
          <a:prstGeom prst="rect">
            <a:avLst/>
          </a:prstGeom>
        </p:spPr>
      </p:pic>
      <p:pic>
        <p:nvPicPr>
          <p:cNvPr id="49" name="图片 48" descr="图片包含 游戏机, 信封, 伞&#10;&#10;描述已自动生成">
            <a:extLst>
              <a:ext uri="{FF2B5EF4-FFF2-40B4-BE49-F238E27FC236}">
                <a16:creationId xmlns="" xmlns:a16="http://schemas.microsoft.com/office/drawing/2014/main" id="{B40EE8DC-C863-46D4-94F9-D45E804EBEED}"/>
              </a:ext>
            </a:extLst>
          </p:cNvPr>
          <p:cNvPicPr>
            <a:picLocks noChangeAspect="1"/>
          </p:cNvPicPr>
          <p:nvPr/>
        </p:nvPicPr>
        <p:blipFill rotWithShape="1">
          <a:blip r:embed="rId8" cstate="print">
            <a:alphaModFix amt="70000"/>
            <a:extLst>
              <a:ext uri="{28A0092B-C50C-407E-A947-70E740481C1C}">
                <a14:useLocalDpi xmlns:a14="http://schemas.microsoft.com/office/drawing/2010/main" val="0"/>
              </a:ext>
            </a:extLst>
          </a:blip>
          <a:srcRect t="6318" b="50000"/>
          <a:stretch/>
        </p:blipFill>
        <p:spPr>
          <a:xfrm rot="19493321">
            <a:off x="9500156" y="946859"/>
            <a:ext cx="1952989" cy="436895"/>
          </a:xfrm>
          <a:prstGeom prst="rect">
            <a:avLst/>
          </a:prstGeom>
        </p:spPr>
      </p:pic>
      <p:sp>
        <p:nvSpPr>
          <p:cNvPr id="64" name="矩形 63">
            <a:extLst>
              <a:ext uri="{FF2B5EF4-FFF2-40B4-BE49-F238E27FC236}">
                <a16:creationId xmlns="" xmlns:a16="http://schemas.microsoft.com/office/drawing/2014/main" id="{C1D39F67-E5A6-4D54-937F-DC1DE7339EDF}"/>
              </a:ext>
            </a:extLst>
          </p:cNvPr>
          <p:cNvSpPr/>
          <p:nvPr/>
        </p:nvSpPr>
        <p:spPr>
          <a:xfrm rot="630157">
            <a:off x="3236530" y="3889212"/>
            <a:ext cx="2867217" cy="4185319"/>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65" name="文本框 64">
            <a:extLst>
              <a:ext uri="{FF2B5EF4-FFF2-40B4-BE49-F238E27FC236}">
                <a16:creationId xmlns="" xmlns:a16="http://schemas.microsoft.com/office/drawing/2014/main" id="{FD606679-6168-4CD6-AAF4-F9B95B3AA682}"/>
              </a:ext>
            </a:extLst>
          </p:cNvPr>
          <p:cNvSpPr txBox="1"/>
          <p:nvPr/>
        </p:nvSpPr>
        <p:spPr>
          <a:xfrm rot="630157">
            <a:off x="3461165" y="4154359"/>
            <a:ext cx="2399436" cy="3754874"/>
          </a:xfrm>
          <a:prstGeom prst="rect">
            <a:avLst/>
          </a:prstGeom>
          <a:noFill/>
        </p:spPr>
        <p:txBody>
          <a:bodyPr wrap="square" rtlCol="0">
            <a:spAutoFit/>
          </a:bodyPr>
          <a:lstStyle/>
          <a:p>
            <a:r>
              <a:rPr lang="fr-FR" altLang="zh-CN" sz="1400" dirty="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fusce posuere, magna sed pulvinar ultricies, purus lectus malesuada libero, sit amet commodo magna eros quis urna. nunc viverra imperdiet enim.</a:t>
            </a:r>
          </a:p>
          <a:p>
            <a:r>
              <a:rPr lang="fr-FR" altLang="zh-CN" sz="1400" dirty="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 senectus et netus et malesuada fames ac.</a:t>
            </a:r>
          </a:p>
        </p:txBody>
      </p:sp>
      <p:pic>
        <p:nvPicPr>
          <p:cNvPr id="67" name="图片 66" descr="图片包含 游戏机, 信封, 伞&#10;&#10;描述已自动生成">
            <a:extLst>
              <a:ext uri="{FF2B5EF4-FFF2-40B4-BE49-F238E27FC236}">
                <a16:creationId xmlns="" xmlns:a16="http://schemas.microsoft.com/office/drawing/2014/main" id="{1BF30179-46FB-4F48-9DB2-8DAF0896DE8B}"/>
              </a:ext>
            </a:extLst>
          </p:cNvPr>
          <p:cNvPicPr>
            <a:picLocks noChangeAspect="1"/>
          </p:cNvPicPr>
          <p:nvPr/>
        </p:nvPicPr>
        <p:blipFill rotWithShape="1">
          <a:blip r:embed="rId9" cstate="print">
            <a:alphaModFix amt="70000"/>
            <a:extLst>
              <a:ext uri="{28A0092B-C50C-407E-A947-70E740481C1C}">
                <a14:useLocalDpi xmlns:a14="http://schemas.microsoft.com/office/drawing/2010/main" val="0"/>
              </a:ext>
            </a:extLst>
          </a:blip>
          <a:srcRect t="6318" b="50000"/>
          <a:stretch/>
        </p:blipFill>
        <p:spPr>
          <a:xfrm rot="572618">
            <a:off x="4339900" y="3841500"/>
            <a:ext cx="1573715" cy="181206"/>
          </a:xfrm>
          <a:prstGeom prst="rect">
            <a:avLst/>
          </a:prstGeom>
        </p:spPr>
      </p:pic>
      <p:sp>
        <p:nvSpPr>
          <p:cNvPr id="68" name="矩形 67">
            <a:extLst>
              <a:ext uri="{FF2B5EF4-FFF2-40B4-BE49-F238E27FC236}">
                <a16:creationId xmlns="" xmlns:a16="http://schemas.microsoft.com/office/drawing/2014/main" id="{58A9530D-C19D-4AAC-BD7B-918C6CDA0C86}"/>
              </a:ext>
            </a:extLst>
          </p:cNvPr>
          <p:cNvSpPr/>
          <p:nvPr/>
        </p:nvSpPr>
        <p:spPr>
          <a:xfrm>
            <a:off x="1114120" y="3902335"/>
            <a:ext cx="2542527" cy="3064660"/>
          </a:xfrm>
          <a:prstGeom prst="rect">
            <a:avLst/>
          </a:prstGeom>
          <a:solidFill>
            <a:srgbClr val="FAFAFA"/>
          </a:solidFill>
          <a:ln>
            <a:noFill/>
          </a:ln>
          <a:effectLst>
            <a:outerShdw blurRad="25400" dist="12700" dir="8100000" algn="tr"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9" name="图片 68">
            <a:extLst>
              <a:ext uri="{FF2B5EF4-FFF2-40B4-BE49-F238E27FC236}">
                <a16:creationId xmlns="" xmlns:a16="http://schemas.microsoft.com/office/drawing/2014/main" id="{3D17C899-EE81-4327-AB48-6214EC6BEBC6}"/>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295719" y="4044294"/>
            <a:ext cx="2179330" cy="2489794"/>
          </a:xfrm>
          <a:prstGeom prst="rect">
            <a:avLst/>
          </a:prstGeom>
        </p:spPr>
      </p:pic>
      <p:pic>
        <p:nvPicPr>
          <p:cNvPr id="71" name="图片 70" descr="图片包含 游戏机, 信封, 伞&#10;&#10;描述已自动生成">
            <a:extLst>
              <a:ext uri="{FF2B5EF4-FFF2-40B4-BE49-F238E27FC236}">
                <a16:creationId xmlns="" xmlns:a16="http://schemas.microsoft.com/office/drawing/2014/main" id="{53C2D647-B885-4FCD-8AA5-10CE523F78F2}"/>
              </a:ext>
            </a:extLst>
          </p:cNvPr>
          <p:cNvPicPr>
            <a:picLocks noChangeAspect="1"/>
          </p:cNvPicPr>
          <p:nvPr/>
        </p:nvPicPr>
        <p:blipFill rotWithShape="1">
          <a:blip r:embed="rId11" cstate="print">
            <a:alphaModFix amt="70000"/>
            <a:extLst>
              <a:ext uri="{28A0092B-C50C-407E-A947-70E740481C1C}">
                <a14:useLocalDpi xmlns:a14="http://schemas.microsoft.com/office/drawing/2010/main" val="0"/>
              </a:ext>
            </a:extLst>
          </a:blip>
          <a:srcRect t="54034" b="2036"/>
          <a:stretch/>
        </p:blipFill>
        <p:spPr>
          <a:xfrm rot="19397176">
            <a:off x="842694" y="4036834"/>
            <a:ext cx="1073442" cy="186294"/>
          </a:xfrm>
          <a:prstGeom prst="rect">
            <a:avLst/>
          </a:prstGeom>
        </p:spPr>
      </p:pic>
      <p:pic>
        <p:nvPicPr>
          <p:cNvPr id="95" name="图片 94" descr="黑白色的花&#10;&#10;中度可信度描述已自动生成">
            <a:extLst>
              <a:ext uri="{FF2B5EF4-FFF2-40B4-BE49-F238E27FC236}">
                <a16:creationId xmlns="" xmlns:a16="http://schemas.microsoft.com/office/drawing/2014/main" id="{CEA6AFAA-195E-44DE-A295-8065162FF5C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403727" y="4455508"/>
            <a:ext cx="2763307" cy="2763307"/>
          </a:xfrm>
          <a:prstGeom prst="rect">
            <a:avLst/>
          </a:prstGeom>
        </p:spPr>
      </p:pic>
    </p:spTree>
    <p:extLst>
      <p:ext uri="{BB962C8B-B14F-4D97-AF65-F5344CB8AC3E}">
        <p14:creationId xmlns:p14="http://schemas.microsoft.com/office/powerpoint/2010/main" val="32874149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30" name="矩形 29">
            <a:extLst>
              <a:ext uri="{FF2B5EF4-FFF2-40B4-BE49-F238E27FC236}">
                <a16:creationId xmlns="" xmlns:a16="http://schemas.microsoft.com/office/drawing/2014/main" id="{5EE65890-D283-4794-95F8-A23453B07CFE}"/>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F0040DD-2331-4F1A-B2C6-681EA5A05A3D}"/>
              </a:ext>
            </a:extLst>
          </p:cNvPr>
          <p:cNvSpPr/>
          <p:nvPr/>
        </p:nvSpPr>
        <p:spPr>
          <a:xfrm>
            <a:off x="846665"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74BC46EE-5BEE-4AE7-870A-728DBFAD12F6}"/>
              </a:ext>
            </a:extLst>
          </p:cNvPr>
          <p:cNvPicPr>
            <a:picLocks noChangeAspect="1"/>
          </p:cNvPicPr>
          <p:nvPr/>
        </p:nvPicPr>
        <p:blipFill>
          <a:blip r:embed="rId2"/>
          <a:stretch>
            <a:fillRect/>
          </a:stretch>
        </p:blipFill>
        <p:spPr>
          <a:xfrm>
            <a:off x="970826" y="717325"/>
            <a:ext cx="1492770" cy="2233324"/>
          </a:xfrm>
          <a:prstGeom prst="rect">
            <a:avLst/>
          </a:prstGeom>
        </p:spPr>
      </p:pic>
      <p:sp>
        <p:nvSpPr>
          <p:cNvPr id="4" name="椭圆 3">
            <a:extLst>
              <a:ext uri="{FF2B5EF4-FFF2-40B4-BE49-F238E27FC236}">
                <a16:creationId xmlns="" xmlns:a16="http://schemas.microsoft.com/office/drawing/2014/main" id="{0C997F5D-AE5F-4A46-9C0C-63C37C9368B2}"/>
              </a:ext>
            </a:extLst>
          </p:cNvPr>
          <p:cNvSpPr/>
          <p:nvPr/>
        </p:nvSpPr>
        <p:spPr>
          <a:xfrm>
            <a:off x="1547151"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5E6DE9A6-5D4D-4E26-974C-52A7890BBC08}"/>
              </a:ext>
            </a:extLst>
          </p:cNvPr>
          <p:cNvSpPr txBox="1"/>
          <p:nvPr/>
        </p:nvSpPr>
        <p:spPr>
          <a:xfrm>
            <a:off x="510608" y="1649321"/>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4" name="矩形 13">
            <a:extLst>
              <a:ext uri="{FF2B5EF4-FFF2-40B4-BE49-F238E27FC236}">
                <a16:creationId xmlns="" xmlns:a16="http://schemas.microsoft.com/office/drawing/2014/main" id="{040E0FCF-609C-40C9-AB9E-5925ED7020E2}"/>
              </a:ext>
            </a:extLst>
          </p:cNvPr>
          <p:cNvSpPr/>
          <p:nvPr/>
        </p:nvSpPr>
        <p:spPr>
          <a:xfrm>
            <a:off x="3051637"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9ECAF760-8AE2-421B-B0E1-8E4B30FE811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75797" y="720478"/>
            <a:ext cx="1492770" cy="2227018"/>
          </a:xfrm>
          <a:prstGeom prst="rect">
            <a:avLst/>
          </a:prstGeom>
        </p:spPr>
      </p:pic>
      <p:sp>
        <p:nvSpPr>
          <p:cNvPr id="16" name="椭圆 15">
            <a:extLst>
              <a:ext uri="{FF2B5EF4-FFF2-40B4-BE49-F238E27FC236}">
                <a16:creationId xmlns="" xmlns:a16="http://schemas.microsoft.com/office/drawing/2014/main" id="{B1829FFB-215D-4571-9D87-818595032ABF}"/>
              </a:ext>
            </a:extLst>
          </p:cNvPr>
          <p:cNvSpPr/>
          <p:nvPr/>
        </p:nvSpPr>
        <p:spPr>
          <a:xfrm>
            <a:off x="3752123"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0DE1AA62-FA5A-4A1B-BC05-91763D6C9D8D}"/>
              </a:ext>
            </a:extLst>
          </p:cNvPr>
          <p:cNvSpPr/>
          <p:nvPr/>
        </p:nvSpPr>
        <p:spPr>
          <a:xfrm>
            <a:off x="5256608" y="603312"/>
            <a:ext cx="17410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a:extLst>
              <a:ext uri="{FF2B5EF4-FFF2-40B4-BE49-F238E27FC236}">
                <a16:creationId xmlns="" xmlns:a16="http://schemas.microsoft.com/office/drawing/2014/main" id="{F36B6288-E759-4229-8D09-17260410774B}"/>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384741" y="717325"/>
            <a:ext cx="1484825" cy="2233324"/>
          </a:xfrm>
          <a:prstGeom prst="rect">
            <a:avLst/>
          </a:prstGeom>
        </p:spPr>
      </p:pic>
      <p:sp>
        <p:nvSpPr>
          <p:cNvPr id="20" name="椭圆 19">
            <a:extLst>
              <a:ext uri="{FF2B5EF4-FFF2-40B4-BE49-F238E27FC236}">
                <a16:creationId xmlns="" xmlns:a16="http://schemas.microsoft.com/office/drawing/2014/main" id="{FD596FFA-71E8-4897-9B74-EE43AC436E02}"/>
              </a:ext>
            </a:extLst>
          </p:cNvPr>
          <p:cNvSpPr/>
          <p:nvPr/>
        </p:nvSpPr>
        <p:spPr>
          <a:xfrm>
            <a:off x="5957094" y="433252"/>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a:extLst>
              <a:ext uri="{FF2B5EF4-FFF2-40B4-BE49-F238E27FC236}">
                <a16:creationId xmlns="" xmlns:a16="http://schemas.microsoft.com/office/drawing/2014/main" id="{4E9563B2-9EA5-4FD2-B543-247D8B04A7A4}"/>
              </a:ext>
            </a:extLst>
          </p:cNvPr>
          <p:cNvSpPr txBox="1"/>
          <p:nvPr/>
        </p:nvSpPr>
        <p:spPr>
          <a:xfrm rot="18900000">
            <a:off x="3330917" y="1675767"/>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4" name="文本框 33">
            <a:extLst>
              <a:ext uri="{FF2B5EF4-FFF2-40B4-BE49-F238E27FC236}">
                <a16:creationId xmlns="" xmlns:a16="http://schemas.microsoft.com/office/drawing/2014/main" id="{A73A7935-EF39-4628-9791-5CEADEF06A6E}"/>
              </a:ext>
            </a:extLst>
          </p:cNvPr>
          <p:cNvSpPr txBox="1"/>
          <p:nvPr/>
        </p:nvSpPr>
        <p:spPr>
          <a:xfrm>
            <a:off x="6021205" y="854702"/>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5" name="文本框 34">
            <a:extLst>
              <a:ext uri="{FF2B5EF4-FFF2-40B4-BE49-F238E27FC236}">
                <a16:creationId xmlns="" xmlns:a16="http://schemas.microsoft.com/office/drawing/2014/main" id="{CB51F83F-7A5E-448F-85F3-6D16C43AF370}"/>
              </a:ext>
            </a:extLst>
          </p:cNvPr>
          <p:cNvSpPr txBox="1"/>
          <p:nvPr/>
        </p:nvSpPr>
        <p:spPr>
          <a:xfrm>
            <a:off x="6997699" y="1679667"/>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7" name="矩形 36">
            <a:extLst>
              <a:ext uri="{FF2B5EF4-FFF2-40B4-BE49-F238E27FC236}">
                <a16:creationId xmlns="" xmlns:a16="http://schemas.microsoft.com/office/drawing/2014/main" id="{CA9BB846-D478-4A63-9C52-FD9F7BE1F1AC}"/>
              </a:ext>
            </a:extLst>
          </p:cNvPr>
          <p:cNvSpPr/>
          <p:nvPr/>
        </p:nvSpPr>
        <p:spPr>
          <a:xfrm rot="180000">
            <a:off x="9837647" y="1046860"/>
            <a:ext cx="3370120" cy="4764280"/>
          </a:xfrm>
          <a:prstGeom prst="rect">
            <a:avLst/>
          </a:prstGeom>
          <a:solidFill>
            <a:srgbClr val="FAFAFA"/>
          </a:solidFill>
          <a:ln>
            <a:noFill/>
          </a:ln>
          <a:effectLst>
            <a:outerShdw blurRad="25400" dist="12700" dir="8100000" algn="tr"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a:extLst>
              <a:ext uri="{FF2B5EF4-FFF2-40B4-BE49-F238E27FC236}">
                <a16:creationId xmlns="" xmlns:a16="http://schemas.microsoft.com/office/drawing/2014/main" id="{856E1F87-71F3-4107-A18F-E144B235048F}"/>
              </a:ext>
            </a:extLst>
          </p:cNvPr>
          <p:cNvPicPr>
            <a:picLocks noChangeAspect="1"/>
          </p:cNvPicPr>
          <p:nvPr/>
        </p:nvPicPr>
        <p:blipFill rotWithShape="1">
          <a:blip r:embed="rId5"/>
          <a:srcRect l="37" t="5556" r="37" b="5556"/>
          <a:stretch/>
        </p:blipFill>
        <p:spPr>
          <a:xfrm rot="180000" flipH="1">
            <a:off x="10180352" y="1247198"/>
            <a:ext cx="2723115" cy="3630820"/>
          </a:xfrm>
          <a:prstGeom prst="rect">
            <a:avLst/>
          </a:prstGeom>
        </p:spPr>
      </p:pic>
      <p:sp>
        <p:nvSpPr>
          <p:cNvPr id="51" name="矩形 50">
            <a:extLst>
              <a:ext uri="{FF2B5EF4-FFF2-40B4-BE49-F238E27FC236}">
                <a16:creationId xmlns="" xmlns:a16="http://schemas.microsoft.com/office/drawing/2014/main" id="{F315F4C3-AF15-449B-B3E6-32BCAB5390BF}"/>
              </a:ext>
            </a:extLst>
          </p:cNvPr>
          <p:cNvSpPr/>
          <p:nvPr/>
        </p:nvSpPr>
        <p:spPr>
          <a:xfrm rot="566483">
            <a:off x="8652199" y="4759369"/>
            <a:ext cx="1800000" cy="1800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a:extLst>
              <a:ext uri="{FF2B5EF4-FFF2-40B4-BE49-F238E27FC236}">
                <a16:creationId xmlns="" xmlns:a16="http://schemas.microsoft.com/office/drawing/2014/main" id="{49D4FF66-5F89-4DD4-B877-8C320D505A0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rot="566483">
            <a:off x="8780561" y="4889250"/>
            <a:ext cx="1543277" cy="1540239"/>
          </a:xfrm>
          <a:prstGeom prst="rect">
            <a:avLst/>
          </a:prstGeom>
        </p:spPr>
      </p:pic>
      <p:sp>
        <p:nvSpPr>
          <p:cNvPr id="53" name="椭圆 52">
            <a:extLst>
              <a:ext uri="{FF2B5EF4-FFF2-40B4-BE49-F238E27FC236}">
                <a16:creationId xmlns="" xmlns:a16="http://schemas.microsoft.com/office/drawing/2014/main" id="{2F4EBE99-68A2-4C04-A6B2-1F4EE8B8D9D3}"/>
              </a:ext>
            </a:extLst>
          </p:cNvPr>
          <p:cNvSpPr/>
          <p:nvPr/>
        </p:nvSpPr>
        <p:spPr>
          <a:xfrm rot="566483">
            <a:off x="9529773" y="4601501"/>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a:extLst>
              <a:ext uri="{FF2B5EF4-FFF2-40B4-BE49-F238E27FC236}">
                <a16:creationId xmlns="" xmlns:a16="http://schemas.microsoft.com/office/drawing/2014/main" id="{9D03B37A-DB6E-4A71-B124-75582DC9B45F}"/>
              </a:ext>
            </a:extLst>
          </p:cNvPr>
          <p:cNvSpPr txBox="1"/>
          <p:nvPr/>
        </p:nvSpPr>
        <p:spPr>
          <a:xfrm rot="180000">
            <a:off x="10066547" y="5024129"/>
            <a:ext cx="1963117" cy="400110"/>
          </a:xfrm>
          <a:prstGeom prst="rect">
            <a:avLst/>
          </a:prstGeom>
          <a:noFill/>
        </p:spPr>
        <p:txBody>
          <a:bodyPr wrap="square" rtlCol="0">
            <a:spAutoFit/>
          </a:bodyPr>
          <a:lstStyle/>
          <a:p>
            <a:r>
              <a:rPr lang="en-US" altLang="zh-CN" sz="20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sz="20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46" name="图片 45" descr="图片包含 游戏机, 信封, 伞&#10;&#10;描述已自动生成">
            <a:extLst>
              <a:ext uri="{FF2B5EF4-FFF2-40B4-BE49-F238E27FC236}">
                <a16:creationId xmlns="" xmlns:a16="http://schemas.microsoft.com/office/drawing/2014/main" id="{48A02B47-267E-4C40-88D5-48087881BBB1}"/>
              </a:ext>
            </a:extLst>
          </p:cNvPr>
          <p:cNvPicPr>
            <a:picLocks noChangeAspect="1"/>
          </p:cNvPicPr>
          <p:nvPr/>
        </p:nvPicPr>
        <p:blipFill rotWithShape="1">
          <a:blip r:embed="rId7" cstate="print">
            <a:alphaModFix amt="70000"/>
            <a:extLst>
              <a:ext uri="{28A0092B-C50C-407E-A947-70E740481C1C}">
                <a14:useLocalDpi xmlns:a14="http://schemas.microsoft.com/office/drawing/2010/main" val="0"/>
              </a:ext>
            </a:extLst>
          </a:blip>
          <a:srcRect t="54034" b="2036"/>
          <a:stretch/>
        </p:blipFill>
        <p:spPr>
          <a:xfrm rot="19397176">
            <a:off x="11343497" y="5681527"/>
            <a:ext cx="1952989" cy="455319"/>
          </a:xfrm>
          <a:prstGeom prst="rect">
            <a:avLst/>
          </a:prstGeom>
        </p:spPr>
      </p:pic>
      <p:pic>
        <p:nvPicPr>
          <p:cNvPr id="49" name="图片 48" descr="图片包含 游戏机, 信封, 伞&#10;&#10;描述已自动生成">
            <a:extLst>
              <a:ext uri="{FF2B5EF4-FFF2-40B4-BE49-F238E27FC236}">
                <a16:creationId xmlns="" xmlns:a16="http://schemas.microsoft.com/office/drawing/2014/main" id="{B40EE8DC-C863-46D4-94F9-D45E804EBEED}"/>
              </a:ext>
            </a:extLst>
          </p:cNvPr>
          <p:cNvPicPr>
            <a:picLocks noChangeAspect="1"/>
          </p:cNvPicPr>
          <p:nvPr/>
        </p:nvPicPr>
        <p:blipFill rotWithShape="1">
          <a:blip r:embed="rId8" cstate="print">
            <a:alphaModFix amt="70000"/>
            <a:extLst>
              <a:ext uri="{28A0092B-C50C-407E-A947-70E740481C1C}">
                <a14:useLocalDpi xmlns:a14="http://schemas.microsoft.com/office/drawing/2010/main" val="0"/>
              </a:ext>
            </a:extLst>
          </a:blip>
          <a:srcRect t="6318" b="50000"/>
          <a:stretch/>
        </p:blipFill>
        <p:spPr>
          <a:xfrm rot="19493321">
            <a:off x="9500156" y="946859"/>
            <a:ext cx="1952989" cy="436895"/>
          </a:xfrm>
          <a:prstGeom prst="rect">
            <a:avLst/>
          </a:prstGeom>
        </p:spPr>
      </p:pic>
      <p:sp>
        <p:nvSpPr>
          <p:cNvPr id="64" name="矩形 63">
            <a:extLst>
              <a:ext uri="{FF2B5EF4-FFF2-40B4-BE49-F238E27FC236}">
                <a16:creationId xmlns="" xmlns:a16="http://schemas.microsoft.com/office/drawing/2014/main" id="{C1D39F67-E5A6-4D54-937F-DC1DE7339EDF}"/>
              </a:ext>
            </a:extLst>
          </p:cNvPr>
          <p:cNvSpPr/>
          <p:nvPr/>
        </p:nvSpPr>
        <p:spPr>
          <a:xfrm rot="630157">
            <a:off x="3236530" y="3889212"/>
            <a:ext cx="2867217" cy="4185319"/>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65" name="文本框 64">
            <a:extLst>
              <a:ext uri="{FF2B5EF4-FFF2-40B4-BE49-F238E27FC236}">
                <a16:creationId xmlns="" xmlns:a16="http://schemas.microsoft.com/office/drawing/2014/main" id="{FD606679-6168-4CD6-AAF4-F9B95B3AA682}"/>
              </a:ext>
            </a:extLst>
          </p:cNvPr>
          <p:cNvSpPr txBox="1"/>
          <p:nvPr/>
        </p:nvSpPr>
        <p:spPr>
          <a:xfrm rot="630157">
            <a:off x="3461165" y="4154359"/>
            <a:ext cx="2399436" cy="3754874"/>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fusce posuere, magna sed pulvinar ultricies, purus lectus malesuada libero, sit amet commodo magna eros quis urna. nunc viverra imperdiet enim.</a:t>
            </a:r>
          </a:p>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 senectus et netus et malesuada fames ac.</a:t>
            </a:r>
          </a:p>
        </p:txBody>
      </p:sp>
      <p:pic>
        <p:nvPicPr>
          <p:cNvPr id="67" name="图片 66" descr="图片包含 游戏机, 信封, 伞&#10;&#10;描述已自动生成">
            <a:extLst>
              <a:ext uri="{FF2B5EF4-FFF2-40B4-BE49-F238E27FC236}">
                <a16:creationId xmlns="" xmlns:a16="http://schemas.microsoft.com/office/drawing/2014/main" id="{1BF30179-46FB-4F48-9DB2-8DAF0896DE8B}"/>
              </a:ext>
            </a:extLst>
          </p:cNvPr>
          <p:cNvPicPr>
            <a:picLocks noChangeAspect="1"/>
          </p:cNvPicPr>
          <p:nvPr/>
        </p:nvPicPr>
        <p:blipFill rotWithShape="1">
          <a:blip r:embed="rId9" cstate="print">
            <a:alphaModFix amt="70000"/>
            <a:extLst>
              <a:ext uri="{28A0092B-C50C-407E-A947-70E740481C1C}">
                <a14:useLocalDpi xmlns:a14="http://schemas.microsoft.com/office/drawing/2010/main" val="0"/>
              </a:ext>
            </a:extLst>
          </a:blip>
          <a:srcRect t="6318" b="50000"/>
          <a:stretch/>
        </p:blipFill>
        <p:spPr>
          <a:xfrm rot="572618">
            <a:off x="4339900" y="3841500"/>
            <a:ext cx="1573715" cy="181206"/>
          </a:xfrm>
          <a:prstGeom prst="rect">
            <a:avLst/>
          </a:prstGeom>
        </p:spPr>
      </p:pic>
      <p:sp>
        <p:nvSpPr>
          <p:cNvPr id="68" name="矩形 67">
            <a:extLst>
              <a:ext uri="{FF2B5EF4-FFF2-40B4-BE49-F238E27FC236}">
                <a16:creationId xmlns="" xmlns:a16="http://schemas.microsoft.com/office/drawing/2014/main" id="{58A9530D-C19D-4AAC-BD7B-918C6CDA0C86}"/>
              </a:ext>
            </a:extLst>
          </p:cNvPr>
          <p:cNvSpPr/>
          <p:nvPr/>
        </p:nvSpPr>
        <p:spPr>
          <a:xfrm>
            <a:off x="1114120" y="3902335"/>
            <a:ext cx="2542527" cy="3064660"/>
          </a:xfrm>
          <a:prstGeom prst="rect">
            <a:avLst/>
          </a:prstGeom>
          <a:solidFill>
            <a:srgbClr val="FAFAFA"/>
          </a:solidFill>
          <a:ln>
            <a:noFill/>
          </a:ln>
          <a:effectLst>
            <a:outerShdw blurRad="25400" dist="12700" dir="8100000" algn="tr"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9" name="图片 68">
            <a:extLst>
              <a:ext uri="{FF2B5EF4-FFF2-40B4-BE49-F238E27FC236}">
                <a16:creationId xmlns="" xmlns:a16="http://schemas.microsoft.com/office/drawing/2014/main" id="{3D17C899-EE81-4327-AB48-6214EC6BEBC6}"/>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295719" y="4044294"/>
            <a:ext cx="2179330" cy="2489794"/>
          </a:xfrm>
          <a:prstGeom prst="rect">
            <a:avLst/>
          </a:prstGeom>
        </p:spPr>
      </p:pic>
      <p:pic>
        <p:nvPicPr>
          <p:cNvPr id="71" name="图片 70" descr="图片包含 游戏机, 信封, 伞&#10;&#10;描述已自动生成">
            <a:extLst>
              <a:ext uri="{FF2B5EF4-FFF2-40B4-BE49-F238E27FC236}">
                <a16:creationId xmlns="" xmlns:a16="http://schemas.microsoft.com/office/drawing/2014/main" id="{53C2D647-B885-4FCD-8AA5-10CE523F78F2}"/>
              </a:ext>
            </a:extLst>
          </p:cNvPr>
          <p:cNvPicPr>
            <a:picLocks noChangeAspect="1"/>
          </p:cNvPicPr>
          <p:nvPr/>
        </p:nvPicPr>
        <p:blipFill rotWithShape="1">
          <a:blip r:embed="rId11" cstate="print">
            <a:alphaModFix amt="70000"/>
            <a:extLst>
              <a:ext uri="{28A0092B-C50C-407E-A947-70E740481C1C}">
                <a14:useLocalDpi xmlns:a14="http://schemas.microsoft.com/office/drawing/2010/main" val="0"/>
              </a:ext>
            </a:extLst>
          </a:blip>
          <a:srcRect t="54034" b="2036"/>
          <a:stretch/>
        </p:blipFill>
        <p:spPr>
          <a:xfrm rot="19397176">
            <a:off x="842694" y="4036834"/>
            <a:ext cx="1073442" cy="186294"/>
          </a:xfrm>
          <a:prstGeom prst="rect">
            <a:avLst/>
          </a:prstGeom>
        </p:spPr>
      </p:pic>
      <p:pic>
        <p:nvPicPr>
          <p:cNvPr id="95" name="图片 94" descr="黑白色的花&#10;&#10;中度可信度描述已自动生成">
            <a:extLst>
              <a:ext uri="{FF2B5EF4-FFF2-40B4-BE49-F238E27FC236}">
                <a16:creationId xmlns="" xmlns:a16="http://schemas.microsoft.com/office/drawing/2014/main" id="{CEA6AFAA-195E-44DE-A295-8065162FF5C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403727" y="4455508"/>
            <a:ext cx="2763307" cy="2763307"/>
          </a:xfrm>
          <a:prstGeom prst="rect">
            <a:avLst/>
          </a:prstGeom>
        </p:spPr>
      </p:pic>
    </p:spTree>
    <p:extLst>
      <p:ext uri="{BB962C8B-B14F-4D97-AF65-F5344CB8AC3E}">
        <p14:creationId xmlns:p14="http://schemas.microsoft.com/office/powerpoint/2010/main" val="34161017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8120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16" name="矩形 215">
            <a:extLst>
              <a:ext uri="{FF2B5EF4-FFF2-40B4-BE49-F238E27FC236}">
                <a16:creationId xmlns="" xmlns:a16="http://schemas.microsoft.com/office/drawing/2014/main" id="{1D5A9C6D-87B3-4071-AC0B-1F830623CD35}"/>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C850C253-2289-45F1-AFF9-510F057CACBA}"/>
              </a:ext>
            </a:extLst>
          </p:cNvPr>
          <p:cNvSpPr/>
          <p:nvPr/>
        </p:nvSpPr>
        <p:spPr>
          <a:xfrm>
            <a:off x="3366455" y="734203"/>
            <a:ext cx="5388429" cy="5388429"/>
          </a:xfrm>
          <a:prstGeom prst="rect">
            <a:avLst/>
          </a:prstGeom>
          <a:solidFill>
            <a:srgbClr val="EBE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形状 203">
            <a:extLst>
              <a:ext uri="{FF2B5EF4-FFF2-40B4-BE49-F238E27FC236}">
                <a16:creationId xmlns="" xmlns:a16="http://schemas.microsoft.com/office/drawing/2014/main" id="{9D69501E-F992-4817-8EF0-1EB998718477}"/>
              </a:ext>
            </a:extLst>
          </p:cNvPr>
          <p:cNvSpPr/>
          <p:nvPr/>
        </p:nvSpPr>
        <p:spPr>
          <a:xfrm>
            <a:off x="4015479" y="1266767"/>
            <a:ext cx="4161042" cy="4324466"/>
          </a:xfrm>
          <a:custGeom>
            <a:avLst/>
            <a:gdLst>
              <a:gd name="connsiteX0" fmla="*/ 1834297 w 3888172"/>
              <a:gd name="connsiteY0" fmla="*/ 100866 h 4040881"/>
              <a:gd name="connsiteX1" fmla="*/ 2315560 w 3888172"/>
              <a:gd name="connsiteY1" fmla="*/ 4613 h 4040881"/>
              <a:gd name="connsiteX2" fmla="*/ 2864200 w 3888172"/>
              <a:gd name="connsiteY2" fmla="*/ 14238 h 4040881"/>
              <a:gd name="connsiteX3" fmla="*/ 3403215 w 3888172"/>
              <a:gd name="connsiteY3" fmla="*/ 14238 h 4040881"/>
              <a:gd name="connsiteX4" fmla="*/ 3817101 w 3888172"/>
              <a:gd name="connsiteY4" fmla="*/ 120116 h 4040881"/>
              <a:gd name="connsiteX5" fmla="*/ 3826727 w 3888172"/>
              <a:gd name="connsiteY5" fmla="*/ 264495 h 4040881"/>
              <a:gd name="connsiteX6" fmla="*/ 3874853 w 3888172"/>
              <a:gd name="connsiteY6" fmla="*/ 514752 h 4040881"/>
              <a:gd name="connsiteX7" fmla="*/ 3807476 w 3888172"/>
              <a:gd name="connsiteY7" fmla="*/ 1053767 h 4040881"/>
              <a:gd name="connsiteX8" fmla="*/ 3884478 w 3888172"/>
              <a:gd name="connsiteY8" fmla="*/ 1958542 h 4040881"/>
              <a:gd name="connsiteX9" fmla="*/ 3874853 w 3888172"/>
              <a:gd name="connsiteY9" fmla="*/ 2314676 h 4040881"/>
              <a:gd name="connsiteX10" fmla="*/ 3865228 w 3888172"/>
              <a:gd name="connsiteY10" fmla="*/ 2998070 h 4040881"/>
              <a:gd name="connsiteX11" fmla="*/ 3807476 w 3888172"/>
              <a:gd name="connsiteY11" fmla="*/ 3527459 h 4040881"/>
              <a:gd name="connsiteX12" fmla="*/ 3797851 w 3888172"/>
              <a:gd name="connsiteY12" fmla="*/ 3960596 h 4040881"/>
              <a:gd name="connsiteX13" fmla="*/ 3614971 w 3888172"/>
              <a:gd name="connsiteY13" fmla="*/ 3979847 h 4040881"/>
              <a:gd name="connsiteX14" fmla="*/ 3075956 w 3888172"/>
              <a:gd name="connsiteY14" fmla="*/ 4037598 h 4040881"/>
              <a:gd name="connsiteX15" fmla="*/ 2536941 w 3888172"/>
              <a:gd name="connsiteY15" fmla="*/ 4027973 h 4040881"/>
              <a:gd name="connsiteX16" fmla="*/ 1997927 w 3888172"/>
              <a:gd name="connsiteY16" fmla="*/ 3979847 h 4040881"/>
              <a:gd name="connsiteX17" fmla="*/ 1766920 w 3888172"/>
              <a:gd name="connsiteY17" fmla="*/ 3941346 h 4040881"/>
              <a:gd name="connsiteX18" fmla="*/ 1420411 w 3888172"/>
              <a:gd name="connsiteY18" fmla="*/ 4008723 h 4040881"/>
              <a:gd name="connsiteX19" fmla="*/ 1141278 w 3888172"/>
              <a:gd name="connsiteY19" fmla="*/ 3960596 h 4040881"/>
              <a:gd name="connsiteX20" fmla="*/ 727392 w 3888172"/>
              <a:gd name="connsiteY20" fmla="*/ 4027973 h 4040881"/>
              <a:gd name="connsiteX21" fmla="*/ 380882 w 3888172"/>
              <a:gd name="connsiteY21" fmla="*/ 3960596 h 4040881"/>
              <a:gd name="connsiteX22" fmla="*/ 15122 w 3888172"/>
              <a:gd name="connsiteY22" fmla="*/ 3931721 h 4040881"/>
              <a:gd name="connsiteX23" fmla="*/ 72874 w 3888172"/>
              <a:gd name="connsiteY23" fmla="*/ 3585211 h 4040881"/>
              <a:gd name="connsiteX24" fmla="*/ 101750 w 3888172"/>
              <a:gd name="connsiteY24" fmla="*/ 3315704 h 4040881"/>
              <a:gd name="connsiteX25" fmla="*/ 63249 w 3888172"/>
              <a:gd name="connsiteY25" fmla="*/ 2747813 h 4040881"/>
              <a:gd name="connsiteX26" fmla="*/ 63249 w 3888172"/>
              <a:gd name="connsiteY26" fmla="*/ 2314676 h 4040881"/>
              <a:gd name="connsiteX27" fmla="*/ 130626 w 3888172"/>
              <a:gd name="connsiteY27" fmla="*/ 2025918 h 4040881"/>
              <a:gd name="connsiteX28" fmla="*/ 217253 w 3888172"/>
              <a:gd name="connsiteY28" fmla="*/ 1958542 h 4040881"/>
              <a:gd name="connsiteX29" fmla="*/ 823644 w 3888172"/>
              <a:gd name="connsiteY29" fmla="*/ 1939291 h 4040881"/>
              <a:gd name="connsiteX30" fmla="*/ 1564790 w 3888172"/>
              <a:gd name="connsiteY30" fmla="*/ 1910415 h 4040881"/>
              <a:gd name="connsiteX31" fmla="*/ 1920924 w 3888172"/>
              <a:gd name="connsiteY31" fmla="*/ 1958542 h 4040881"/>
              <a:gd name="connsiteX32" fmla="*/ 1872798 w 3888172"/>
              <a:gd name="connsiteY32" fmla="*/ 1746786 h 4040881"/>
              <a:gd name="connsiteX33" fmla="*/ 1805421 w 3888172"/>
              <a:gd name="connsiteY33" fmla="*/ 1361775 h 4040881"/>
              <a:gd name="connsiteX34" fmla="*/ 1882423 w 3888172"/>
              <a:gd name="connsiteY34" fmla="*/ 986390 h 4040881"/>
              <a:gd name="connsiteX35" fmla="*/ 1824672 w 3888172"/>
              <a:gd name="connsiteY35" fmla="*/ 649506 h 4040881"/>
              <a:gd name="connsiteX36" fmla="*/ 1776546 w 3888172"/>
              <a:gd name="connsiteY36" fmla="*/ 302996 h 4040881"/>
              <a:gd name="connsiteX37" fmla="*/ 1834297 w 3888172"/>
              <a:gd name="connsiteY37" fmla="*/ 100866 h 4040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88172" h="4040881">
                <a:moveTo>
                  <a:pt x="1834297" y="100866"/>
                </a:moveTo>
                <a:cubicBezTo>
                  <a:pt x="1924133" y="51136"/>
                  <a:pt x="2143910" y="19051"/>
                  <a:pt x="2315560" y="4613"/>
                </a:cubicBezTo>
                <a:cubicBezTo>
                  <a:pt x="2487210" y="-9825"/>
                  <a:pt x="2864200" y="14238"/>
                  <a:pt x="2864200" y="14238"/>
                </a:cubicBezTo>
                <a:cubicBezTo>
                  <a:pt x="3045476" y="15842"/>
                  <a:pt x="3244398" y="-3408"/>
                  <a:pt x="3403215" y="14238"/>
                </a:cubicBezTo>
                <a:cubicBezTo>
                  <a:pt x="3562032" y="31884"/>
                  <a:pt x="3746516" y="78407"/>
                  <a:pt x="3817101" y="120116"/>
                </a:cubicBezTo>
                <a:cubicBezTo>
                  <a:pt x="3887686" y="161825"/>
                  <a:pt x="3817102" y="198722"/>
                  <a:pt x="3826727" y="264495"/>
                </a:cubicBezTo>
                <a:cubicBezTo>
                  <a:pt x="3836352" y="330268"/>
                  <a:pt x="3878061" y="383207"/>
                  <a:pt x="3874853" y="514752"/>
                </a:cubicBezTo>
                <a:cubicBezTo>
                  <a:pt x="3871645" y="646297"/>
                  <a:pt x="3805872" y="813135"/>
                  <a:pt x="3807476" y="1053767"/>
                </a:cubicBezTo>
                <a:cubicBezTo>
                  <a:pt x="3809080" y="1294399"/>
                  <a:pt x="3873249" y="1748391"/>
                  <a:pt x="3884478" y="1958542"/>
                </a:cubicBezTo>
                <a:cubicBezTo>
                  <a:pt x="3895707" y="2168693"/>
                  <a:pt x="3878061" y="2141421"/>
                  <a:pt x="3874853" y="2314676"/>
                </a:cubicBezTo>
                <a:cubicBezTo>
                  <a:pt x="3871645" y="2487931"/>
                  <a:pt x="3876457" y="2795940"/>
                  <a:pt x="3865228" y="2998070"/>
                </a:cubicBezTo>
                <a:cubicBezTo>
                  <a:pt x="3853999" y="3200200"/>
                  <a:pt x="3818705" y="3367038"/>
                  <a:pt x="3807476" y="3527459"/>
                </a:cubicBezTo>
                <a:cubicBezTo>
                  <a:pt x="3796247" y="3687880"/>
                  <a:pt x="3829935" y="3885198"/>
                  <a:pt x="3797851" y="3960596"/>
                </a:cubicBezTo>
                <a:cubicBezTo>
                  <a:pt x="3765767" y="4035994"/>
                  <a:pt x="3614971" y="3979847"/>
                  <a:pt x="3614971" y="3979847"/>
                </a:cubicBezTo>
                <a:cubicBezTo>
                  <a:pt x="3494655" y="3992681"/>
                  <a:pt x="3255628" y="4029577"/>
                  <a:pt x="3075956" y="4037598"/>
                </a:cubicBezTo>
                <a:cubicBezTo>
                  <a:pt x="2896284" y="4045619"/>
                  <a:pt x="2716612" y="4037598"/>
                  <a:pt x="2536941" y="4027973"/>
                </a:cubicBezTo>
                <a:cubicBezTo>
                  <a:pt x="2357270" y="4018348"/>
                  <a:pt x="2126264" y="3994285"/>
                  <a:pt x="1997927" y="3979847"/>
                </a:cubicBezTo>
                <a:cubicBezTo>
                  <a:pt x="1869590" y="3965409"/>
                  <a:pt x="1863173" y="3936533"/>
                  <a:pt x="1766920" y="3941346"/>
                </a:cubicBezTo>
                <a:cubicBezTo>
                  <a:pt x="1670667" y="3946159"/>
                  <a:pt x="1524685" y="4005515"/>
                  <a:pt x="1420411" y="4008723"/>
                </a:cubicBezTo>
                <a:cubicBezTo>
                  <a:pt x="1316137" y="4011931"/>
                  <a:pt x="1256781" y="3957388"/>
                  <a:pt x="1141278" y="3960596"/>
                </a:cubicBezTo>
                <a:cubicBezTo>
                  <a:pt x="1025775" y="3963804"/>
                  <a:pt x="854125" y="4027973"/>
                  <a:pt x="727392" y="4027973"/>
                </a:cubicBezTo>
                <a:cubicBezTo>
                  <a:pt x="600659" y="4027973"/>
                  <a:pt x="499594" y="3976638"/>
                  <a:pt x="380882" y="3960596"/>
                </a:cubicBezTo>
                <a:cubicBezTo>
                  <a:pt x="262170" y="3944554"/>
                  <a:pt x="66457" y="3994285"/>
                  <a:pt x="15122" y="3931721"/>
                </a:cubicBezTo>
                <a:cubicBezTo>
                  <a:pt x="-36213" y="3869157"/>
                  <a:pt x="58436" y="3687880"/>
                  <a:pt x="72874" y="3585211"/>
                </a:cubicBezTo>
                <a:cubicBezTo>
                  <a:pt x="87312" y="3482542"/>
                  <a:pt x="103354" y="3455270"/>
                  <a:pt x="101750" y="3315704"/>
                </a:cubicBezTo>
                <a:cubicBezTo>
                  <a:pt x="100146" y="3176138"/>
                  <a:pt x="69666" y="2914651"/>
                  <a:pt x="63249" y="2747813"/>
                </a:cubicBezTo>
                <a:cubicBezTo>
                  <a:pt x="56832" y="2580975"/>
                  <a:pt x="52019" y="2434992"/>
                  <a:pt x="63249" y="2314676"/>
                </a:cubicBezTo>
                <a:cubicBezTo>
                  <a:pt x="74478" y="2194360"/>
                  <a:pt x="104959" y="2085274"/>
                  <a:pt x="130626" y="2025918"/>
                </a:cubicBezTo>
                <a:cubicBezTo>
                  <a:pt x="156293" y="1966562"/>
                  <a:pt x="101750" y="1972980"/>
                  <a:pt x="217253" y="1958542"/>
                </a:cubicBezTo>
                <a:cubicBezTo>
                  <a:pt x="332756" y="1944104"/>
                  <a:pt x="823644" y="1939291"/>
                  <a:pt x="823644" y="1939291"/>
                </a:cubicBezTo>
                <a:cubicBezTo>
                  <a:pt x="1048233" y="1931270"/>
                  <a:pt x="1381910" y="1907207"/>
                  <a:pt x="1564790" y="1910415"/>
                </a:cubicBezTo>
                <a:cubicBezTo>
                  <a:pt x="1747670" y="1913624"/>
                  <a:pt x="1869589" y="1985813"/>
                  <a:pt x="1920924" y="1958542"/>
                </a:cubicBezTo>
                <a:cubicBezTo>
                  <a:pt x="1972259" y="1931271"/>
                  <a:pt x="1892048" y="1846247"/>
                  <a:pt x="1872798" y="1746786"/>
                </a:cubicBezTo>
                <a:cubicBezTo>
                  <a:pt x="1853548" y="1647325"/>
                  <a:pt x="1803817" y="1488508"/>
                  <a:pt x="1805421" y="1361775"/>
                </a:cubicBezTo>
                <a:cubicBezTo>
                  <a:pt x="1807025" y="1235042"/>
                  <a:pt x="1879215" y="1105101"/>
                  <a:pt x="1882423" y="986390"/>
                </a:cubicBezTo>
                <a:cubicBezTo>
                  <a:pt x="1885631" y="867679"/>
                  <a:pt x="1842318" y="763405"/>
                  <a:pt x="1824672" y="649506"/>
                </a:cubicBezTo>
                <a:cubicBezTo>
                  <a:pt x="1807026" y="535607"/>
                  <a:pt x="1776546" y="392832"/>
                  <a:pt x="1776546" y="302996"/>
                </a:cubicBezTo>
                <a:cubicBezTo>
                  <a:pt x="1776546" y="213160"/>
                  <a:pt x="1744461" y="150596"/>
                  <a:pt x="1834297" y="100866"/>
                </a:cubicBezTo>
                <a:close/>
              </a:path>
            </a:pathLst>
          </a:cu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图形 11">
            <a:extLst>
              <a:ext uri="{FF2B5EF4-FFF2-40B4-BE49-F238E27FC236}">
                <a16:creationId xmlns="" xmlns:a16="http://schemas.microsoft.com/office/drawing/2014/main" id="{13DE510C-2A64-4FEE-89EE-349E89A6E37D}"/>
              </a:ext>
            </a:extLst>
          </p:cNvPr>
          <p:cNvGrpSpPr/>
          <p:nvPr/>
        </p:nvGrpSpPr>
        <p:grpSpPr>
          <a:xfrm rot="19852132">
            <a:off x="1864423" y="4423314"/>
            <a:ext cx="2881861" cy="2713181"/>
            <a:chOff x="3721170" y="790626"/>
            <a:chExt cx="4663900" cy="4390915"/>
          </a:xfrm>
          <a:solidFill>
            <a:srgbClr val="C1CEC5"/>
          </a:solidFill>
        </p:grpSpPr>
        <p:sp>
          <p:nvSpPr>
            <p:cNvPr id="14" name="图形 11">
              <a:extLst>
                <a:ext uri="{FF2B5EF4-FFF2-40B4-BE49-F238E27FC236}">
                  <a16:creationId xmlns="" xmlns:a16="http://schemas.microsoft.com/office/drawing/2014/main" id="{AA117A7A-1020-49A5-8AE5-670CA1DD142A}"/>
                </a:ext>
              </a:extLst>
            </p:cNvPr>
            <p:cNvSpPr/>
            <p:nvPr/>
          </p:nvSpPr>
          <p:spPr>
            <a:xfrm>
              <a:off x="6187638" y="2732097"/>
              <a:ext cx="1235884" cy="608601"/>
            </a:xfrm>
            <a:custGeom>
              <a:avLst/>
              <a:gdLst>
                <a:gd name="connsiteX0" fmla="*/ 576159 w 1235884"/>
                <a:gd name="connsiteY0" fmla="*/ 447061 h 608601"/>
                <a:gd name="connsiteX1" fmla="*/ 474432 w 1235884"/>
                <a:gd name="connsiteY1" fmla="*/ 394769 h 608601"/>
                <a:gd name="connsiteX2" fmla="*/ 355561 w 1235884"/>
                <a:gd name="connsiteY2" fmla="*/ 398293 h 608601"/>
                <a:gd name="connsiteX3" fmla="*/ 266788 w 1235884"/>
                <a:gd name="connsiteY3" fmla="*/ 328761 h 608601"/>
                <a:gd name="connsiteX4" fmla="*/ 26948 w 1235884"/>
                <a:gd name="connsiteY4" fmla="*/ 34058 h 608601"/>
                <a:gd name="connsiteX5" fmla="*/ 14470 w 1235884"/>
                <a:gd name="connsiteY5" fmla="*/ 55775 h 608601"/>
                <a:gd name="connsiteX6" fmla="*/ 603020 w 1235884"/>
                <a:gd name="connsiteY6" fmla="*/ 34438 h 608601"/>
                <a:gd name="connsiteX7" fmla="*/ 736656 w 1235884"/>
                <a:gd name="connsiteY7" fmla="*/ 83397 h 608601"/>
                <a:gd name="connsiteX8" fmla="*/ 770089 w 1235884"/>
                <a:gd name="connsiteY8" fmla="*/ 137309 h 608601"/>
                <a:gd name="connsiteX9" fmla="*/ 817047 w 1235884"/>
                <a:gd name="connsiteY9" fmla="*/ 150262 h 608601"/>
                <a:gd name="connsiteX10" fmla="*/ 971733 w 1235884"/>
                <a:gd name="connsiteY10" fmla="*/ 171694 h 608601"/>
                <a:gd name="connsiteX11" fmla="*/ 1046123 w 1235884"/>
                <a:gd name="connsiteY11" fmla="*/ 231320 h 608601"/>
                <a:gd name="connsiteX12" fmla="*/ 1112131 w 1235884"/>
                <a:gd name="connsiteY12" fmla="*/ 250656 h 608601"/>
                <a:gd name="connsiteX13" fmla="*/ 1196999 w 1235884"/>
                <a:gd name="connsiteY13" fmla="*/ 399246 h 608601"/>
                <a:gd name="connsiteX14" fmla="*/ 1178521 w 1235884"/>
                <a:gd name="connsiteY14" fmla="*/ 495639 h 608601"/>
                <a:gd name="connsiteX15" fmla="*/ 1102511 w 1235884"/>
                <a:gd name="connsiteY15" fmla="*/ 532025 h 608601"/>
                <a:gd name="connsiteX16" fmla="*/ 834382 w 1235884"/>
                <a:gd name="connsiteY16" fmla="*/ 573839 h 608601"/>
                <a:gd name="connsiteX17" fmla="*/ 550442 w 1235884"/>
                <a:gd name="connsiteY17" fmla="*/ 425535 h 608601"/>
                <a:gd name="connsiteX18" fmla="*/ 534630 w 1235884"/>
                <a:gd name="connsiteY18" fmla="*/ 452681 h 608601"/>
                <a:gd name="connsiteX19" fmla="*/ 748657 w 1235884"/>
                <a:gd name="connsiteY19" fmla="*/ 589746 h 608601"/>
                <a:gd name="connsiteX20" fmla="*/ 986782 w 1235884"/>
                <a:gd name="connsiteY20" fmla="*/ 596509 h 608601"/>
                <a:gd name="connsiteX21" fmla="*/ 1200047 w 1235884"/>
                <a:gd name="connsiteY21" fmla="*/ 518309 h 608601"/>
                <a:gd name="connsiteX22" fmla="*/ 1224145 w 1235884"/>
                <a:gd name="connsiteY22" fmla="*/ 381244 h 608601"/>
                <a:gd name="connsiteX23" fmla="*/ 1141849 w 1235884"/>
                <a:gd name="connsiteY23" fmla="*/ 224176 h 608601"/>
                <a:gd name="connsiteX24" fmla="*/ 1084509 w 1235884"/>
                <a:gd name="connsiteY24" fmla="*/ 215699 h 608601"/>
                <a:gd name="connsiteX25" fmla="*/ 1028311 w 1235884"/>
                <a:gd name="connsiteY25" fmla="*/ 180552 h 608601"/>
                <a:gd name="connsiteX26" fmla="*/ 952206 w 1235884"/>
                <a:gd name="connsiteY26" fmla="*/ 122831 h 608601"/>
                <a:gd name="connsiteX27" fmla="*/ 767517 w 1235884"/>
                <a:gd name="connsiteY27" fmla="*/ 79682 h 608601"/>
                <a:gd name="connsiteX28" fmla="*/ 668647 w 1235884"/>
                <a:gd name="connsiteY28" fmla="*/ 5959 h 608601"/>
                <a:gd name="connsiteX29" fmla="*/ 14565 w 1235884"/>
                <a:gd name="connsiteY29" fmla="*/ 26818 h 608601"/>
                <a:gd name="connsiteX30" fmla="*/ 2088 w 1235884"/>
                <a:gd name="connsiteY30" fmla="*/ 48535 h 608601"/>
                <a:gd name="connsiteX31" fmla="*/ 234212 w 1235884"/>
                <a:gd name="connsiteY31" fmla="*/ 333333 h 608601"/>
                <a:gd name="connsiteX32" fmla="*/ 348893 w 1235884"/>
                <a:gd name="connsiteY32" fmla="*/ 422773 h 608601"/>
                <a:gd name="connsiteX33" fmla="*/ 417663 w 1235884"/>
                <a:gd name="connsiteY33" fmla="*/ 422106 h 608601"/>
                <a:gd name="connsiteX34" fmla="*/ 566063 w 1235884"/>
                <a:gd name="connsiteY34" fmla="*/ 457063 h 608601"/>
                <a:gd name="connsiteX35" fmla="*/ 576159 w 1235884"/>
                <a:gd name="connsiteY35" fmla="*/ 447061 h 608601"/>
                <a:gd name="connsiteX36" fmla="*/ 576159 w 1235884"/>
                <a:gd name="connsiteY36" fmla="*/ 447061 h 60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884" h="608601">
                  <a:moveTo>
                    <a:pt x="576159" y="447061"/>
                  </a:moveTo>
                  <a:cubicBezTo>
                    <a:pt x="547870" y="418486"/>
                    <a:pt x="515104" y="398960"/>
                    <a:pt x="474432" y="394769"/>
                  </a:cubicBezTo>
                  <a:cubicBezTo>
                    <a:pt x="435380" y="390674"/>
                    <a:pt x="394041" y="408676"/>
                    <a:pt x="355561" y="398293"/>
                  </a:cubicBezTo>
                  <a:cubicBezTo>
                    <a:pt x="319556" y="388673"/>
                    <a:pt x="291838" y="354193"/>
                    <a:pt x="266788" y="328761"/>
                  </a:cubicBezTo>
                  <a:cubicBezTo>
                    <a:pt x="177348" y="237988"/>
                    <a:pt x="90384" y="145405"/>
                    <a:pt x="26948" y="34058"/>
                  </a:cubicBezTo>
                  <a:cubicBezTo>
                    <a:pt x="22757" y="41297"/>
                    <a:pt x="18661" y="48535"/>
                    <a:pt x="14470" y="55775"/>
                  </a:cubicBezTo>
                  <a:cubicBezTo>
                    <a:pt x="210114" y="32438"/>
                    <a:pt x="406329" y="31295"/>
                    <a:pt x="603020" y="34438"/>
                  </a:cubicBezTo>
                  <a:cubicBezTo>
                    <a:pt x="658646" y="35296"/>
                    <a:pt x="708557" y="25485"/>
                    <a:pt x="736656" y="83397"/>
                  </a:cubicBezTo>
                  <a:cubicBezTo>
                    <a:pt x="745800" y="102257"/>
                    <a:pt x="753134" y="123688"/>
                    <a:pt x="770089" y="137309"/>
                  </a:cubicBezTo>
                  <a:cubicBezTo>
                    <a:pt x="784376" y="148739"/>
                    <a:pt x="799330" y="151310"/>
                    <a:pt x="817047" y="150262"/>
                  </a:cubicBezTo>
                  <a:cubicBezTo>
                    <a:pt x="879816" y="146548"/>
                    <a:pt x="914678" y="127212"/>
                    <a:pt x="971733" y="171694"/>
                  </a:cubicBezTo>
                  <a:cubicBezTo>
                    <a:pt x="996688" y="191220"/>
                    <a:pt x="1018500" y="215318"/>
                    <a:pt x="1046123" y="231320"/>
                  </a:cubicBezTo>
                  <a:cubicBezTo>
                    <a:pt x="1067649" y="243798"/>
                    <a:pt x="1090129" y="243036"/>
                    <a:pt x="1112131" y="250656"/>
                  </a:cubicBezTo>
                  <a:cubicBezTo>
                    <a:pt x="1173567" y="272087"/>
                    <a:pt x="1183092" y="343144"/>
                    <a:pt x="1196999" y="399246"/>
                  </a:cubicBezTo>
                  <a:cubicBezTo>
                    <a:pt x="1206429" y="437441"/>
                    <a:pt x="1209763" y="465254"/>
                    <a:pt x="1178521" y="495639"/>
                  </a:cubicBezTo>
                  <a:cubicBezTo>
                    <a:pt x="1161185" y="512498"/>
                    <a:pt x="1123180" y="524024"/>
                    <a:pt x="1102511" y="532025"/>
                  </a:cubicBezTo>
                  <a:cubicBezTo>
                    <a:pt x="1017643" y="564505"/>
                    <a:pt x="925155" y="579554"/>
                    <a:pt x="834382" y="573839"/>
                  </a:cubicBezTo>
                  <a:cubicBezTo>
                    <a:pt x="726940" y="567077"/>
                    <a:pt x="637786" y="481828"/>
                    <a:pt x="550442" y="425535"/>
                  </a:cubicBezTo>
                  <a:cubicBezTo>
                    <a:pt x="533297" y="414486"/>
                    <a:pt x="518057" y="441347"/>
                    <a:pt x="534630" y="452681"/>
                  </a:cubicBezTo>
                  <a:cubicBezTo>
                    <a:pt x="601305" y="498497"/>
                    <a:pt x="672933" y="560123"/>
                    <a:pt x="748657" y="589746"/>
                  </a:cubicBezTo>
                  <a:cubicBezTo>
                    <a:pt x="821047" y="618035"/>
                    <a:pt x="911916" y="609463"/>
                    <a:pt x="986782" y="596509"/>
                  </a:cubicBezTo>
                  <a:cubicBezTo>
                    <a:pt x="1057267" y="584317"/>
                    <a:pt x="1141849" y="562314"/>
                    <a:pt x="1200047" y="518309"/>
                  </a:cubicBezTo>
                  <a:cubicBezTo>
                    <a:pt x="1248244" y="481828"/>
                    <a:pt x="1238528" y="433822"/>
                    <a:pt x="1224145" y="381244"/>
                  </a:cubicBezTo>
                  <a:cubicBezTo>
                    <a:pt x="1210048" y="329904"/>
                    <a:pt x="1201666" y="241607"/>
                    <a:pt x="1141849" y="224176"/>
                  </a:cubicBezTo>
                  <a:cubicBezTo>
                    <a:pt x="1123275" y="218747"/>
                    <a:pt x="1103082" y="221509"/>
                    <a:pt x="1084509" y="215699"/>
                  </a:cubicBezTo>
                  <a:cubicBezTo>
                    <a:pt x="1063363" y="209127"/>
                    <a:pt x="1044980" y="194459"/>
                    <a:pt x="1028311" y="180552"/>
                  </a:cubicBezTo>
                  <a:cubicBezTo>
                    <a:pt x="1004022" y="160359"/>
                    <a:pt x="981067" y="136832"/>
                    <a:pt x="952206" y="122831"/>
                  </a:cubicBezTo>
                  <a:cubicBezTo>
                    <a:pt x="893914" y="94732"/>
                    <a:pt x="798092" y="142833"/>
                    <a:pt x="767517" y="79682"/>
                  </a:cubicBezTo>
                  <a:cubicBezTo>
                    <a:pt x="743990" y="31295"/>
                    <a:pt x="724845" y="8912"/>
                    <a:pt x="668647" y="5959"/>
                  </a:cubicBezTo>
                  <a:cubicBezTo>
                    <a:pt x="452715" y="-5566"/>
                    <a:pt x="228973" y="-1280"/>
                    <a:pt x="14565" y="26818"/>
                  </a:cubicBezTo>
                  <a:cubicBezTo>
                    <a:pt x="4183" y="28152"/>
                    <a:pt x="-4008" y="38153"/>
                    <a:pt x="2088" y="48535"/>
                  </a:cubicBezTo>
                  <a:cubicBezTo>
                    <a:pt x="64572" y="155120"/>
                    <a:pt x="147439" y="246179"/>
                    <a:pt x="234212" y="333333"/>
                  </a:cubicBezTo>
                  <a:cubicBezTo>
                    <a:pt x="266978" y="366194"/>
                    <a:pt x="301744" y="410390"/>
                    <a:pt x="348893" y="422773"/>
                  </a:cubicBezTo>
                  <a:cubicBezTo>
                    <a:pt x="371563" y="428774"/>
                    <a:pt x="394994" y="424964"/>
                    <a:pt x="417663" y="422106"/>
                  </a:cubicBezTo>
                  <a:cubicBezTo>
                    <a:pt x="473575" y="415058"/>
                    <a:pt x="520248" y="420392"/>
                    <a:pt x="566063" y="457063"/>
                  </a:cubicBezTo>
                  <a:cubicBezTo>
                    <a:pt x="573016" y="462968"/>
                    <a:pt x="582827" y="453824"/>
                    <a:pt x="576159" y="447061"/>
                  </a:cubicBezTo>
                  <a:lnTo>
                    <a:pt x="576159" y="447061"/>
                  </a:lnTo>
                  <a:close/>
                </a:path>
              </a:pathLst>
            </a:custGeom>
            <a:grpFill/>
            <a:ln w="9525" cap="flat">
              <a:noFill/>
              <a:prstDash val="solid"/>
              <a:miter/>
            </a:ln>
          </p:spPr>
          <p:txBody>
            <a:bodyPr rtlCol="0" anchor="ctr"/>
            <a:lstStyle/>
            <a:p>
              <a:endParaRPr lang="zh-CN" altLang="en-US"/>
            </a:p>
          </p:txBody>
        </p:sp>
        <p:sp>
          <p:nvSpPr>
            <p:cNvPr id="15" name="图形 11">
              <a:extLst>
                <a:ext uri="{FF2B5EF4-FFF2-40B4-BE49-F238E27FC236}">
                  <a16:creationId xmlns="" xmlns:a16="http://schemas.microsoft.com/office/drawing/2014/main" id="{A329515A-45B3-4295-A8B2-C03D9C961923}"/>
                </a:ext>
              </a:extLst>
            </p:cNvPr>
            <p:cNvSpPr/>
            <p:nvPr/>
          </p:nvSpPr>
          <p:spPr>
            <a:xfrm>
              <a:off x="6191351" y="1540819"/>
              <a:ext cx="433741" cy="1217202"/>
            </a:xfrm>
            <a:custGeom>
              <a:avLst/>
              <a:gdLst>
                <a:gd name="connsiteX0" fmla="*/ 138201 w 433741"/>
                <a:gd name="connsiteY0" fmla="*/ 1207143 h 1217202"/>
                <a:gd name="connsiteX1" fmla="*/ 113246 w 433741"/>
                <a:gd name="connsiteY1" fmla="*/ 1175805 h 1217202"/>
                <a:gd name="connsiteX2" fmla="*/ 67716 w 433741"/>
                <a:gd name="connsiteY2" fmla="*/ 1101701 h 1217202"/>
                <a:gd name="connsiteX3" fmla="*/ 30854 w 433741"/>
                <a:gd name="connsiteY3" fmla="*/ 918726 h 1217202"/>
                <a:gd name="connsiteX4" fmla="*/ 84480 w 433741"/>
                <a:gd name="connsiteY4" fmla="*/ 555442 h 1217202"/>
                <a:gd name="connsiteX5" fmla="*/ 428237 w 433741"/>
                <a:gd name="connsiteY5" fmla="*/ 28805 h 1217202"/>
                <a:gd name="connsiteX6" fmla="*/ 403853 w 433741"/>
                <a:gd name="connsiteY6" fmla="*/ 4421 h 1217202"/>
                <a:gd name="connsiteX7" fmla="*/ 45237 w 433741"/>
                <a:gd name="connsiteY7" fmla="*/ 577445 h 1217202"/>
                <a:gd name="connsiteX8" fmla="*/ 3708 w 433741"/>
                <a:gd name="connsiteY8" fmla="*/ 942252 h 1217202"/>
                <a:gd name="connsiteX9" fmla="*/ 47618 w 433741"/>
                <a:gd name="connsiteY9" fmla="*/ 1124466 h 1217202"/>
                <a:gd name="connsiteX10" fmla="*/ 74955 w 433741"/>
                <a:gd name="connsiteY10" fmla="*/ 1172281 h 1217202"/>
                <a:gd name="connsiteX11" fmla="*/ 126295 w 433741"/>
                <a:gd name="connsiteY11" fmla="*/ 1213905 h 1217202"/>
                <a:gd name="connsiteX12" fmla="*/ 138201 w 433741"/>
                <a:gd name="connsiteY12" fmla="*/ 1207143 h 1217202"/>
                <a:gd name="connsiteX13" fmla="*/ 138201 w 433741"/>
                <a:gd name="connsiteY13" fmla="*/ 1207143 h 1217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33741" h="1217202">
                  <a:moveTo>
                    <a:pt x="138201" y="1207143"/>
                  </a:moveTo>
                  <a:cubicBezTo>
                    <a:pt x="131819" y="1193046"/>
                    <a:pt x="124199" y="1186664"/>
                    <a:pt x="113246" y="1175805"/>
                  </a:cubicBezTo>
                  <a:cubicBezTo>
                    <a:pt x="90481" y="1153231"/>
                    <a:pt x="77336" y="1132752"/>
                    <a:pt x="67716" y="1101701"/>
                  </a:cubicBezTo>
                  <a:cubicBezTo>
                    <a:pt x="49619" y="1043313"/>
                    <a:pt x="34760" y="979685"/>
                    <a:pt x="30854" y="918726"/>
                  </a:cubicBezTo>
                  <a:cubicBezTo>
                    <a:pt x="23425" y="799854"/>
                    <a:pt x="55334" y="670218"/>
                    <a:pt x="84480" y="555442"/>
                  </a:cubicBezTo>
                  <a:cubicBezTo>
                    <a:pt x="138392" y="343130"/>
                    <a:pt x="269170" y="174442"/>
                    <a:pt x="428237" y="28805"/>
                  </a:cubicBezTo>
                  <a:cubicBezTo>
                    <a:pt x="444716" y="13755"/>
                    <a:pt x="420522" y="-9867"/>
                    <a:pt x="403853" y="4421"/>
                  </a:cubicBezTo>
                  <a:cubicBezTo>
                    <a:pt x="228403" y="155964"/>
                    <a:pt x="96196" y="349607"/>
                    <a:pt x="45237" y="577445"/>
                  </a:cubicBezTo>
                  <a:cubicBezTo>
                    <a:pt x="19234" y="693840"/>
                    <a:pt x="-10579" y="822523"/>
                    <a:pt x="3708" y="942252"/>
                  </a:cubicBezTo>
                  <a:cubicBezTo>
                    <a:pt x="10947" y="1002927"/>
                    <a:pt x="25520" y="1067316"/>
                    <a:pt x="47618" y="1124466"/>
                  </a:cubicBezTo>
                  <a:cubicBezTo>
                    <a:pt x="54191" y="1141420"/>
                    <a:pt x="62382" y="1158756"/>
                    <a:pt x="74955" y="1172281"/>
                  </a:cubicBezTo>
                  <a:cubicBezTo>
                    <a:pt x="90195" y="1188664"/>
                    <a:pt x="113531" y="1195046"/>
                    <a:pt x="126295" y="1213905"/>
                  </a:cubicBezTo>
                  <a:cubicBezTo>
                    <a:pt x="131438" y="1221335"/>
                    <a:pt x="141726" y="1214953"/>
                    <a:pt x="138201" y="1207143"/>
                  </a:cubicBezTo>
                  <a:lnTo>
                    <a:pt x="138201" y="1207143"/>
                  </a:lnTo>
                  <a:close/>
                </a:path>
              </a:pathLst>
            </a:custGeom>
            <a:grpFill/>
            <a:ln w="9525" cap="flat">
              <a:noFill/>
              <a:prstDash val="solid"/>
              <a:miter/>
            </a:ln>
          </p:spPr>
          <p:txBody>
            <a:bodyPr rtlCol="0" anchor="ctr"/>
            <a:lstStyle/>
            <a:p>
              <a:endParaRPr lang="zh-CN" altLang="en-US"/>
            </a:p>
          </p:txBody>
        </p:sp>
        <p:sp>
          <p:nvSpPr>
            <p:cNvPr id="16" name="图形 11">
              <a:extLst>
                <a:ext uri="{FF2B5EF4-FFF2-40B4-BE49-F238E27FC236}">
                  <a16:creationId xmlns="" xmlns:a16="http://schemas.microsoft.com/office/drawing/2014/main" id="{C7710BAF-679C-409C-80F2-AC2E4FA5DB0D}"/>
                </a:ext>
              </a:extLst>
            </p:cNvPr>
            <p:cNvSpPr/>
            <p:nvPr/>
          </p:nvSpPr>
          <p:spPr>
            <a:xfrm>
              <a:off x="6581620" y="1545574"/>
              <a:ext cx="164129" cy="1212416"/>
            </a:xfrm>
            <a:custGeom>
              <a:avLst/>
              <a:gdLst>
                <a:gd name="connsiteX0" fmla="*/ 5107 w 164129"/>
                <a:gd name="connsiteY0" fmla="*/ 13478 h 1212416"/>
                <a:gd name="connsiteX1" fmla="*/ 89404 w 164129"/>
                <a:gd name="connsiteY1" fmla="*/ 76819 h 1212416"/>
                <a:gd name="connsiteX2" fmla="*/ 54256 w 164129"/>
                <a:gd name="connsiteY2" fmla="*/ 157591 h 1212416"/>
                <a:gd name="connsiteX3" fmla="*/ 15109 w 164129"/>
                <a:gd name="connsiteY3" fmla="*/ 241602 h 1212416"/>
                <a:gd name="connsiteX4" fmla="*/ 50828 w 164129"/>
                <a:gd name="connsiteY4" fmla="*/ 353235 h 1212416"/>
                <a:gd name="connsiteX5" fmla="*/ 108835 w 164129"/>
                <a:gd name="connsiteY5" fmla="*/ 515255 h 1212416"/>
                <a:gd name="connsiteX6" fmla="*/ 132266 w 164129"/>
                <a:gd name="connsiteY6" fmla="*/ 1199912 h 1212416"/>
                <a:gd name="connsiteX7" fmla="*/ 158365 w 164129"/>
                <a:gd name="connsiteY7" fmla="*/ 1199912 h 1212416"/>
                <a:gd name="connsiteX8" fmla="*/ 116074 w 164129"/>
                <a:gd name="connsiteY8" fmla="*/ 432006 h 1212416"/>
                <a:gd name="connsiteX9" fmla="*/ 45779 w 164129"/>
                <a:gd name="connsiteY9" fmla="*/ 272748 h 1212416"/>
                <a:gd name="connsiteX10" fmla="*/ 123503 w 164129"/>
                <a:gd name="connsiteY10" fmla="*/ 112252 h 1212416"/>
                <a:gd name="connsiteX11" fmla="*/ 3679 w 164129"/>
                <a:gd name="connsiteY11" fmla="*/ 3096 h 1212416"/>
                <a:gd name="connsiteX12" fmla="*/ 5107 w 164129"/>
                <a:gd name="connsiteY12" fmla="*/ 13478 h 1212416"/>
                <a:gd name="connsiteX13" fmla="*/ 5107 w 164129"/>
                <a:gd name="connsiteY13" fmla="*/ 13478 h 121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129" h="1212416">
                  <a:moveTo>
                    <a:pt x="5107" y="13478"/>
                  </a:moveTo>
                  <a:cubicBezTo>
                    <a:pt x="41112" y="12144"/>
                    <a:pt x="78069" y="43386"/>
                    <a:pt x="89404" y="76819"/>
                  </a:cubicBezTo>
                  <a:cubicBezTo>
                    <a:pt x="103310" y="117872"/>
                    <a:pt x="75688" y="130064"/>
                    <a:pt x="54256" y="157591"/>
                  </a:cubicBezTo>
                  <a:cubicBezTo>
                    <a:pt x="35111" y="182166"/>
                    <a:pt x="18252" y="209884"/>
                    <a:pt x="15109" y="241602"/>
                  </a:cubicBezTo>
                  <a:cubicBezTo>
                    <a:pt x="10918" y="283321"/>
                    <a:pt x="32635" y="317706"/>
                    <a:pt x="50828" y="353235"/>
                  </a:cubicBezTo>
                  <a:cubicBezTo>
                    <a:pt x="77116" y="404860"/>
                    <a:pt x="96262" y="458676"/>
                    <a:pt x="108835" y="515255"/>
                  </a:cubicBezTo>
                  <a:cubicBezTo>
                    <a:pt x="159031" y="741379"/>
                    <a:pt x="104644" y="972360"/>
                    <a:pt x="132266" y="1199912"/>
                  </a:cubicBezTo>
                  <a:cubicBezTo>
                    <a:pt x="134266" y="1216105"/>
                    <a:pt x="159127" y="1217057"/>
                    <a:pt x="158365" y="1199912"/>
                  </a:cubicBezTo>
                  <a:cubicBezTo>
                    <a:pt x="146839" y="947404"/>
                    <a:pt x="199037" y="676418"/>
                    <a:pt x="116074" y="432006"/>
                  </a:cubicBezTo>
                  <a:cubicBezTo>
                    <a:pt x="97976" y="378857"/>
                    <a:pt x="56066" y="327041"/>
                    <a:pt x="45779" y="272748"/>
                  </a:cubicBezTo>
                  <a:cubicBezTo>
                    <a:pt x="30920" y="194453"/>
                    <a:pt x="107025" y="174451"/>
                    <a:pt x="123503" y="112252"/>
                  </a:cubicBezTo>
                  <a:cubicBezTo>
                    <a:pt x="139505" y="51673"/>
                    <a:pt x="59686" y="-15287"/>
                    <a:pt x="3679" y="3096"/>
                  </a:cubicBezTo>
                  <a:cubicBezTo>
                    <a:pt x="-1751" y="4905"/>
                    <a:pt x="-1084" y="13668"/>
                    <a:pt x="5107" y="13478"/>
                  </a:cubicBezTo>
                  <a:lnTo>
                    <a:pt x="5107" y="13478"/>
                  </a:lnTo>
                  <a:close/>
                </a:path>
              </a:pathLst>
            </a:custGeom>
            <a:grpFill/>
            <a:ln w="9525" cap="flat">
              <a:noFill/>
              <a:prstDash val="solid"/>
              <a:miter/>
            </a:ln>
          </p:spPr>
          <p:txBody>
            <a:bodyPr rtlCol="0" anchor="ctr"/>
            <a:lstStyle/>
            <a:p>
              <a:endParaRPr lang="zh-CN" altLang="en-US"/>
            </a:p>
          </p:txBody>
        </p:sp>
        <p:sp>
          <p:nvSpPr>
            <p:cNvPr id="17" name="图形 11">
              <a:extLst>
                <a:ext uri="{FF2B5EF4-FFF2-40B4-BE49-F238E27FC236}">
                  <a16:creationId xmlns="" xmlns:a16="http://schemas.microsoft.com/office/drawing/2014/main" id="{F496D3A5-444E-4789-9A29-E79747DFA4C2}"/>
                </a:ext>
              </a:extLst>
            </p:cNvPr>
            <p:cNvSpPr/>
            <p:nvPr/>
          </p:nvSpPr>
          <p:spPr>
            <a:xfrm>
              <a:off x="6775700" y="1925481"/>
              <a:ext cx="1036878" cy="850806"/>
            </a:xfrm>
            <a:custGeom>
              <a:avLst/>
              <a:gdLst>
                <a:gd name="connsiteX0" fmla="*/ 15244 w 1036878"/>
                <a:gd name="connsiteY0" fmla="*/ 801907 h 850806"/>
                <a:gd name="connsiteX1" fmla="*/ 199743 w 1036878"/>
                <a:gd name="connsiteY1" fmla="*/ 470437 h 850806"/>
                <a:gd name="connsiteX2" fmla="*/ 449584 w 1036878"/>
                <a:gd name="connsiteY2" fmla="*/ 241837 h 850806"/>
                <a:gd name="connsiteX3" fmla="*/ 741144 w 1036878"/>
                <a:gd name="connsiteY3" fmla="*/ 87246 h 850806"/>
                <a:gd name="connsiteX4" fmla="*/ 888687 w 1036878"/>
                <a:gd name="connsiteY4" fmla="*/ 42002 h 850806"/>
                <a:gd name="connsiteX5" fmla="*/ 938883 w 1036878"/>
                <a:gd name="connsiteY5" fmla="*/ 32001 h 850806"/>
                <a:gd name="connsiteX6" fmla="*/ 977745 w 1036878"/>
                <a:gd name="connsiteY6" fmla="*/ 57433 h 850806"/>
                <a:gd name="connsiteX7" fmla="*/ 981079 w 1036878"/>
                <a:gd name="connsiteY7" fmla="*/ 108201 h 850806"/>
                <a:gd name="connsiteX8" fmla="*/ 918309 w 1036878"/>
                <a:gd name="connsiteY8" fmla="*/ 161255 h 850806"/>
                <a:gd name="connsiteX9" fmla="*/ 942693 w 1036878"/>
                <a:gd name="connsiteY9" fmla="*/ 164398 h 850806"/>
                <a:gd name="connsiteX10" fmla="*/ 890401 w 1036878"/>
                <a:gd name="connsiteY10" fmla="*/ 136966 h 850806"/>
                <a:gd name="connsiteX11" fmla="*/ 825155 w 1036878"/>
                <a:gd name="connsiteY11" fmla="*/ 206690 h 850806"/>
                <a:gd name="connsiteX12" fmla="*/ 599127 w 1036878"/>
                <a:gd name="connsiteY12" fmla="*/ 471961 h 850806"/>
                <a:gd name="connsiteX13" fmla="*/ 98302 w 1036878"/>
                <a:gd name="connsiteY13" fmla="*/ 829148 h 850806"/>
                <a:gd name="connsiteX14" fmla="*/ 124305 w 1036878"/>
                <a:gd name="connsiteY14" fmla="*/ 844388 h 850806"/>
                <a:gd name="connsiteX15" fmla="*/ 550835 w 1036878"/>
                <a:gd name="connsiteY15" fmla="*/ 546827 h 850806"/>
                <a:gd name="connsiteX16" fmla="*/ 735239 w 1036878"/>
                <a:gd name="connsiteY16" fmla="*/ 384331 h 850806"/>
                <a:gd name="connsiteX17" fmla="*/ 807057 w 1036878"/>
                <a:gd name="connsiteY17" fmla="*/ 293367 h 850806"/>
                <a:gd name="connsiteX18" fmla="*/ 842681 w 1036878"/>
                <a:gd name="connsiteY18" fmla="*/ 238694 h 850806"/>
                <a:gd name="connsiteX19" fmla="*/ 915737 w 1036878"/>
                <a:gd name="connsiteY19" fmla="*/ 180210 h 850806"/>
                <a:gd name="connsiteX20" fmla="*/ 940121 w 1036878"/>
                <a:gd name="connsiteY20" fmla="*/ 183353 h 850806"/>
                <a:gd name="connsiteX21" fmla="*/ 1036514 w 1036878"/>
                <a:gd name="connsiteY21" fmla="*/ 58290 h 850806"/>
                <a:gd name="connsiteX22" fmla="*/ 932597 w 1036878"/>
                <a:gd name="connsiteY22" fmla="*/ 1616 h 850806"/>
                <a:gd name="connsiteX23" fmla="*/ 528261 w 1036878"/>
                <a:gd name="connsiteY23" fmla="*/ 155921 h 850806"/>
                <a:gd name="connsiteX24" fmla="*/ 196410 w 1036878"/>
                <a:gd name="connsiteY24" fmla="*/ 431194 h 850806"/>
                <a:gd name="connsiteX25" fmla="*/ 73156 w 1036878"/>
                <a:gd name="connsiteY25" fmla="*/ 600167 h 850806"/>
                <a:gd name="connsiteX26" fmla="*/ 99 w 1036878"/>
                <a:gd name="connsiteY26" fmla="*/ 802192 h 850806"/>
                <a:gd name="connsiteX27" fmla="*/ 15244 w 1036878"/>
                <a:gd name="connsiteY27" fmla="*/ 801907 h 850806"/>
                <a:gd name="connsiteX28" fmla="*/ 15244 w 1036878"/>
                <a:gd name="connsiteY28" fmla="*/ 801907 h 85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36878" h="850806">
                  <a:moveTo>
                    <a:pt x="15244" y="801907"/>
                  </a:moveTo>
                  <a:cubicBezTo>
                    <a:pt x="30579" y="678844"/>
                    <a:pt x="121829" y="562829"/>
                    <a:pt x="199743" y="470437"/>
                  </a:cubicBezTo>
                  <a:cubicBezTo>
                    <a:pt x="272705" y="383950"/>
                    <a:pt x="357001" y="306892"/>
                    <a:pt x="449584" y="241837"/>
                  </a:cubicBezTo>
                  <a:cubicBezTo>
                    <a:pt x="539786" y="178495"/>
                    <a:pt x="637798" y="125822"/>
                    <a:pt x="741144" y="87246"/>
                  </a:cubicBezTo>
                  <a:cubicBezTo>
                    <a:pt x="789341" y="69244"/>
                    <a:pt x="838680" y="54004"/>
                    <a:pt x="888687" y="42002"/>
                  </a:cubicBezTo>
                  <a:cubicBezTo>
                    <a:pt x="903927" y="38287"/>
                    <a:pt x="923072" y="32001"/>
                    <a:pt x="938883" y="32001"/>
                  </a:cubicBezTo>
                  <a:cubicBezTo>
                    <a:pt x="958219" y="24190"/>
                    <a:pt x="971268" y="32668"/>
                    <a:pt x="977745" y="57433"/>
                  </a:cubicBezTo>
                  <a:cubicBezTo>
                    <a:pt x="1006225" y="74578"/>
                    <a:pt x="1007368" y="91532"/>
                    <a:pt x="981079" y="108201"/>
                  </a:cubicBezTo>
                  <a:cubicBezTo>
                    <a:pt x="960981" y="127537"/>
                    <a:pt x="937169" y="140205"/>
                    <a:pt x="918309" y="161255"/>
                  </a:cubicBezTo>
                  <a:cubicBezTo>
                    <a:pt x="926405" y="162303"/>
                    <a:pt x="934597" y="163351"/>
                    <a:pt x="942693" y="164398"/>
                  </a:cubicBezTo>
                  <a:cubicBezTo>
                    <a:pt x="933549" y="143539"/>
                    <a:pt x="913452" y="132966"/>
                    <a:pt x="890401" y="136966"/>
                  </a:cubicBezTo>
                  <a:cubicBezTo>
                    <a:pt x="856206" y="142872"/>
                    <a:pt x="840585" y="180400"/>
                    <a:pt x="825155" y="206690"/>
                  </a:cubicBezTo>
                  <a:cubicBezTo>
                    <a:pt x="766004" y="307559"/>
                    <a:pt x="689709" y="397856"/>
                    <a:pt x="599127" y="471961"/>
                  </a:cubicBezTo>
                  <a:cubicBezTo>
                    <a:pt x="440154" y="601977"/>
                    <a:pt x="222794" y="658270"/>
                    <a:pt x="98302" y="829148"/>
                  </a:cubicBezTo>
                  <a:cubicBezTo>
                    <a:pt x="86777" y="844960"/>
                    <a:pt x="112875" y="859628"/>
                    <a:pt x="124305" y="844388"/>
                  </a:cubicBezTo>
                  <a:cubicBezTo>
                    <a:pt x="231747" y="700942"/>
                    <a:pt x="407579" y="644744"/>
                    <a:pt x="550835" y="546827"/>
                  </a:cubicBezTo>
                  <a:cubicBezTo>
                    <a:pt x="618653" y="500440"/>
                    <a:pt x="680756" y="445862"/>
                    <a:pt x="735239" y="384331"/>
                  </a:cubicBezTo>
                  <a:cubicBezTo>
                    <a:pt x="760861" y="355375"/>
                    <a:pt x="784864" y="324990"/>
                    <a:pt x="807057" y="293367"/>
                  </a:cubicBezTo>
                  <a:cubicBezTo>
                    <a:pt x="819535" y="275555"/>
                    <a:pt x="831441" y="257362"/>
                    <a:pt x="842681" y="238694"/>
                  </a:cubicBezTo>
                  <a:cubicBezTo>
                    <a:pt x="846014" y="233264"/>
                    <a:pt x="896783" y="137062"/>
                    <a:pt x="915737" y="180210"/>
                  </a:cubicBezTo>
                  <a:cubicBezTo>
                    <a:pt x="919643" y="189163"/>
                    <a:pt x="934026" y="190211"/>
                    <a:pt x="940121" y="183353"/>
                  </a:cubicBezTo>
                  <a:cubicBezTo>
                    <a:pt x="972887" y="146587"/>
                    <a:pt x="1042515" y="118202"/>
                    <a:pt x="1036514" y="58290"/>
                  </a:cubicBezTo>
                  <a:cubicBezTo>
                    <a:pt x="1031276" y="5998"/>
                    <a:pt x="975364" y="-4670"/>
                    <a:pt x="932597" y="1616"/>
                  </a:cubicBezTo>
                  <a:cubicBezTo>
                    <a:pt x="791912" y="22476"/>
                    <a:pt x="649990" y="84388"/>
                    <a:pt x="528261" y="155921"/>
                  </a:cubicBezTo>
                  <a:cubicBezTo>
                    <a:pt x="403769" y="229073"/>
                    <a:pt x="291088" y="322132"/>
                    <a:pt x="196410" y="431194"/>
                  </a:cubicBezTo>
                  <a:cubicBezTo>
                    <a:pt x="150594" y="483962"/>
                    <a:pt x="109351" y="540445"/>
                    <a:pt x="73156" y="600167"/>
                  </a:cubicBezTo>
                  <a:cubicBezTo>
                    <a:pt x="35437" y="662270"/>
                    <a:pt x="-2187" y="727421"/>
                    <a:pt x="99" y="802192"/>
                  </a:cubicBezTo>
                  <a:cubicBezTo>
                    <a:pt x="576" y="811813"/>
                    <a:pt x="14101" y="811241"/>
                    <a:pt x="15244" y="801907"/>
                  </a:cubicBezTo>
                  <a:lnTo>
                    <a:pt x="15244" y="801907"/>
                  </a:lnTo>
                  <a:close/>
                </a:path>
              </a:pathLst>
            </a:custGeom>
            <a:grpFill/>
            <a:ln w="9525" cap="flat">
              <a:noFill/>
              <a:prstDash val="solid"/>
              <a:miter/>
            </a:ln>
          </p:spPr>
          <p:txBody>
            <a:bodyPr rtlCol="0" anchor="ctr"/>
            <a:lstStyle/>
            <a:p>
              <a:endParaRPr lang="zh-CN" altLang="en-US"/>
            </a:p>
          </p:txBody>
        </p:sp>
        <p:sp>
          <p:nvSpPr>
            <p:cNvPr id="18" name="图形 11">
              <a:extLst>
                <a:ext uri="{FF2B5EF4-FFF2-40B4-BE49-F238E27FC236}">
                  <a16:creationId xmlns="" xmlns:a16="http://schemas.microsoft.com/office/drawing/2014/main" id="{2FC25D31-7C15-4C94-A9A5-368FACF460A8}"/>
                </a:ext>
              </a:extLst>
            </p:cNvPr>
            <p:cNvSpPr/>
            <p:nvPr/>
          </p:nvSpPr>
          <p:spPr>
            <a:xfrm>
              <a:off x="7125209" y="1946366"/>
              <a:ext cx="725198" cy="939436"/>
            </a:xfrm>
            <a:custGeom>
              <a:avLst/>
              <a:gdLst>
                <a:gd name="connsiteX0" fmla="*/ 659573 w 725198"/>
                <a:gd name="connsiteY0" fmla="*/ 11973 h 939436"/>
                <a:gd name="connsiteX1" fmla="*/ 598613 w 725198"/>
                <a:gd name="connsiteY1" fmla="*/ 306962 h 939436"/>
                <a:gd name="connsiteX2" fmla="*/ 408494 w 725198"/>
                <a:gd name="connsiteY2" fmla="*/ 528895 h 939436"/>
                <a:gd name="connsiteX3" fmla="*/ 4253 w 725198"/>
                <a:gd name="connsiteY3" fmla="*/ 917039 h 939436"/>
                <a:gd name="connsiteX4" fmla="*/ 20160 w 725198"/>
                <a:gd name="connsiteY4" fmla="*/ 937613 h 939436"/>
                <a:gd name="connsiteX5" fmla="*/ 508411 w 725198"/>
                <a:gd name="connsiteY5" fmla="*/ 460505 h 939436"/>
                <a:gd name="connsiteX6" fmla="*/ 669860 w 725198"/>
                <a:gd name="connsiteY6" fmla="*/ 1781 h 939436"/>
                <a:gd name="connsiteX7" fmla="*/ 659573 w 725198"/>
                <a:gd name="connsiteY7" fmla="*/ 11973 h 939436"/>
                <a:gd name="connsiteX8" fmla="*/ 659573 w 725198"/>
                <a:gd name="connsiteY8" fmla="*/ 11973 h 939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5198" h="939436">
                  <a:moveTo>
                    <a:pt x="659573" y="11973"/>
                  </a:moveTo>
                  <a:cubicBezTo>
                    <a:pt x="749394" y="106556"/>
                    <a:pt x="661383" y="226762"/>
                    <a:pt x="598613" y="306962"/>
                  </a:cubicBezTo>
                  <a:cubicBezTo>
                    <a:pt x="538510" y="383734"/>
                    <a:pt x="473931" y="456695"/>
                    <a:pt x="408494" y="528895"/>
                  </a:cubicBezTo>
                  <a:cubicBezTo>
                    <a:pt x="281430" y="669008"/>
                    <a:pt x="153891" y="800834"/>
                    <a:pt x="4253" y="917039"/>
                  </a:cubicBezTo>
                  <a:cubicBezTo>
                    <a:pt x="-7558" y="926183"/>
                    <a:pt x="7682" y="945423"/>
                    <a:pt x="20160" y="937613"/>
                  </a:cubicBezTo>
                  <a:cubicBezTo>
                    <a:pt x="210183" y="818455"/>
                    <a:pt x="362202" y="627574"/>
                    <a:pt x="508411" y="460505"/>
                  </a:cubicBezTo>
                  <a:cubicBezTo>
                    <a:pt x="592993" y="363827"/>
                    <a:pt x="832547" y="129035"/>
                    <a:pt x="669860" y="1781"/>
                  </a:cubicBezTo>
                  <a:cubicBezTo>
                    <a:pt x="662621" y="-3838"/>
                    <a:pt x="652905" y="5020"/>
                    <a:pt x="659573" y="11973"/>
                  </a:cubicBezTo>
                  <a:lnTo>
                    <a:pt x="659573" y="11973"/>
                  </a:lnTo>
                  <a:close/>
                </a:path>
              </a:pathLst>
            </a:custGeom>
            <a:grpFill/>
            <a:ln w="9525" cap="flat">
              <a:noFill/>
              <a:prstDash val="solid"/>
              <a:miter/>
            </a:ln>
          </p:spPr>
          <p:txBody>
            <a:bodyPr rtlCol="0" anchor="ctr"/>
            <a:lstStyle/>
            <a:p>
              <a:endParaRPr lang="zh-CN" altLang="en-US"/>
            </a:p>
          </p:txBody>
        </p:sp>
        <p:sp>
          <p:nvSpPr>
            <p:cNvPr id="19" name="图形 11">
              <a:extLst>
                <a:ext uri="{FF2B5EF4-FFF2-40B4-BE49-F238E27FC236}">
                  <a16:creationId xmlns="" xmlns:a16="http://schemas.microsoft.com/office/drawing/2014/main" id="{A9DCE716-BEA7-4A92-B81C-27BE13B9E576}"/>
                </a:ext>
              </a:extLst>
            </p:cNvPr>
            <p:cNvSpPr/>
            <p:nvPr/>
          </p:nvSpPr>
          <p:spPr>
            <a:xfrm>
              <a:off x="7214570" y="1327106"/>
              <a:ext cx="1087978" cy="1487975"/>
            </a:xfrm>
            <a:custGeom>
              <a:avLst/>
              <a:gdLst>
                <a:gd name="connsiteX0" fmla="*/ 507632 w 1087978"/>
                <a:gd name="connsiteY0" fmla="*/ 170128 h 1487975"/>
                <a:gd name="connsiteX1" fmla="*/ 711563 w 1087978"/>
                <a:gd name="connsiteY1" fmla="*/ 124123 h 1487975"/>
                <a:gd name="connsiteX2" fmla="*/ 967785 w 1087978"/>
                <a:gd name="connsiteY2" fmla="*/ 61162 h 1487975"/>
                <a:gd name="connsiteX3" fmla="*/ 1036746 w 1087978"/>
                <a:gd name="connsiteY3" fmla="*/ 161175 h 1487975"/>
                <a:gd name="connsiteX4" fmla="*/ 1027697 w 1087978"/>
                <a:gd name="connsiteY4" fmla="*/ 250900 h 1487975"/>
                <a:gd name="connsiteX5" fmla="*/ 968928 w 1087978"/>
                <a:gd name="connsiteY5" fmla="*/ 292620 h 1487975"/>
                <a:gd name="connsiteX6" fmla="*/ 928637 w 1087978"/>
                <a:gd name="connsiteY6" fmla="*/ 385870 h 1487975"/>
                <a:gd name="connsiteX7" fmla="*/ 1010552 w 1087978"/>
                <a:gd name="connsiteY7" fmla="*/ 639139 h 1487975"/>
                <a:gd name="connsiteX8" fmla="*/ 969404 w 1087978"/>
                <a:gd name="connsiteY8" fmla="*/ 923365 h 1487975"/>
                <a:gd name="connsiteX9" fmla="*/ 592119 w 1087978"/>
                <a:gd name="connsiteY9" fmla="*/ 1266075 h 1487975"/>
                <a:gd name="connsiteX10" fmla="*/ 10618 w 1087978"/>
                <a:gd name="connsiteY10" fmla="*/ 1458766 h 1487975"/>
                <a:gd name="connsiteX11" fmla="*/ 18524 w 1087978"/>
                <a:gd name="connsiteY11" fmla="*/ 1487531 h 1487975"/>
                <a:gd name="connsiteX12" fmla="*/ 590785 w 1087978"/>
                <a:gd name="connsiteY12" fmla="*/ 1301508 h 1487975"/>
                <a:gd name="connsiteX13" fmla="*/ 987216 w 1087978"/>
                <a:gd name="connsiteY13" fmla="*/ 961180 h 1487975"/>
                <a:gd name="connsiteX14" fmla="*/ 1040270 w 1087978"/>
                <a:gd name="connsiteY14" fmla="*/ 694765 h 1487975"/>
                <a:gd name="connsiteX15" fmla="*/ 994645 w 1087978"/>
                <a:gd name="connsiteY15" fmla="*/ 434161 h 1487975"/>
                <a:gd name="connsiteX16" fmla="*/ 960356 w 1087978"/>
                <a:gd name="connsiteY16" fmla="*/ 378059 h 1487975"/>
                <a:gd name="connsiteX17" fmla="*/ 992359 w 1087978"/>
                <a:gd name="connsiteY17" fmla="*/ 312527 h 1487975"/>
                <a:gd name="connsiteX18" fmla="*/ 1082180 w 1087978"/>
                <a:gd name="connsiteY18" fmla="*/ 241280 h 1487975"/>
                <a:gd name="connsiteX19" fmla="*/ 1013315 w 1087978"/>
                <a:gd name="connsiteY19" fmla="*/ 68878 h 1487975"/>
                <a:gd name="connsiteX20" fmla="*/ 826815 w 1087978"/>
                <a:gd name="connsiteY20" fmla="*/ 21443 h 1487975"/>
                <a:gd name="connsiteX21" fmla="*/ 700037 w 1087978"/>
                <a:gd name="connsiteY21" fmla="*/ 101453 h 1487975"/>
                <a:gd name="connsiteX22" fmla="*/ 507442 w 1087978"/>
                <a:gd name="connsiteY22" fmla="*/ 154031 h 1487975"/>
                <a:gd name="connsiteX23" fmla="*/ 507632 w 1087978"/>
                <a:gd name="connsiteY23" fmla="*/ 170128 h 1487975"/>
                <a:gd name="connsiteX24" fmla="*/ 507632 w 1087978"/>
                <a:gd name="connsiteY24" fmla="*/ 170128 h 148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087978" h="1487975">
                  <a:moveTo>
                    <a:pt x="507632" y="170128"/>
                  </a:moveTo>
                  <a:cubicBezTo>
                    <a:pt x="578498" y="167080"/>
                    <a:pt x="646411" y="152793"/>
                    <a:pt x="711563" y="124123"/>
                  </a:cubicBezTo>
                  <a:cubicBezTo>
                    <a:pt x="792334" y="88594"/>
                    <a:pt x="883775" y="-19133"/>
                    <a:pt x="967785" y="61162"/>
                  </a:cubicBezTo>
                  <a:cubicBezTo>
                    <a:pt x="996741" y="88785"/>
                    <a:pt x="1019220" y="125266"/>
                    <a:pt x="1036746" y="161175"/>
                  </a:cubicBezTo>
                  <a:cubicBezTo>
                    <a:pt x="1055225" y="198989"/>
                    <a:pt x="1060082" y="216420"/>
                    <a:pt x="1027697" y="250900"/>
                  </a:cubicBezTo>
                  <a:cubicBezTo>
                    <a:pt x="1012362" y="267188"/>
                    <a:pt x="987216" y="279571"/>
                    <a:pt x="968928" y="292620"/>
                  </a:cubicBezTo>
                  <a:cubicBezTo>
                    <a:pt x="930257" y="320052"/>
                    <a:pt x="899872" y="339483"/>
                    <a:pt x="928637" y="385870"/>
                  </a:cubicBezTo>
                  <a:cubicBezTo>
                    <a:pt x="978739" y="466737"/>
                    <a:pt x="1008266" y="542270"/>
                    <a:pt x="1010552" y="639139"/>
                  </a:cubicBezTo>
                  <a:cubicBezTo>
                    <a:pt x="1012838" y="731341"/>
                    <a:pt x="1001503" y="836116"/>
                    <a:pt x="969404" y="923365"/>
                  </a:cubicBezTo>
                  <a:cubicBezTo>
                    <a:pt x="911111" y="1082052"/>
                    <a:pt x="736137" y="1193304"/>
                    <a:pt x="592119" y="1266075"/>
                  </a:cubicBezTo>
                  <a:cubicBezTo>
                    <a:pt x="408001" y="1359229"/>
                    <a:pt x="208357" y="1405045"/>
                    <a:pt x="10618" y="1458766"/>
                  </a:cubicBezTo>
                  <a:cubicBezTo>
                    <a:pt x="-7956" y="1463814"/>
                    <a:pt x="-145" y="1491817"/>
                    <a:pt x="18524" y="1487531"/>
                  </a:cubicBezTo>
                  <a:cubicBezTo>
                    <a:pt x="213310" y="1442954"/>
                    <a:pt x="410763" y="1389709"/>
                    <a:pt x="590785" y="1301508"/>
                  </a:cubicBezTo>
                  <a:cubicBezTo>
                    <a:pt x="739947" y="1228451"/>
                    <a:pt x="914826" y="1117771"/>
                    <a:pt x="987216" y="961180"/>
                  </a:cubicBezTo>
                  <a:cubicBezTo>
                    <a:pt x="1024173" y="881360"/>
                    <a:pt x="1035508" y="781824"/>
                    <a:pt x="1040270" y="694765"/>
                  </a:cubicBezTo>
                  <a:cubicBezTo>
                    <a:pt x="1045033" y="606088"/>
                    <a:pt x="1034269" y="514648"/>
                    <a:pt x="994645" y="434161"/>
                  </a:cubicBezTo>
                  <a:cubicBezTo>
                    <a:pt x="985025" y="414540"/>
                    <a:pt x="969785" y="397395"/>
                    <a:pt x="960356" y="378059"/>
                  </a:cubicBezTo>
                  <a:cubicBezTo>
                    <a:pt x="942544" y="341483"/>
                    <a:pt x="963023" y="333577"/>
                    <a:pt x="992359" y="312527"/>
                  </a:cubicBezTo>
                  <a:cubicBezTo>
                    <a:pt x="1019792" y="292810"/>
                    <a:pt x="1065893" y="272332"/>
                    <a:pt x="1082180" y="241280"/>
                  </a:cubicBezTo>
                  <a:cubicBezTo>
                    <a:pt x="1107802" y="192417"/>
                    <a:pt x="1041890" y="104692"/>
                    <a:pt x="1013315" y="68878"/>
                  </a:cubicBezTo>
                  <a:cubicBezTo>
                    <a:pt x="963689" y="6584"/>
                    <a:pt x="898634" y="-23324"/>
                    <a:pt x="826815" y="21443"/>
                  </a:cubicBezTo>
                  <a:cubicBezTo>
                    <a:pt x="783857" y="48208"/>
                    <a:pt x="746329" y="79546"/>
                    <a:pt x="700037" y="101453"/>
                  </a:cubicBezTo>
                  <a:cubicBezTo>
                    <a:pt x="639553" y="130123"/>
                    <a:pt x="573831" y="146983"/>
                    <a:pt x="507442" y="154031"/>
                  </a:cubicBezTo>
                  <a:cubicBezTo>
                    <a:pt x="497631" y="155174"/>
                    <a:pt x="497059" y="170605"/>
                    <a:pt x="507632" y="170128"/>
                  </a:cubicBezTo>
                  <a:lnTo>
                    <a:pt x="507632" y="170128"/>
                  </a:lnTo>
                  <a:close/>
                </a:path>
              </a:pathLst>
            </a:custGeom>
            <a:grpFill/>
            <a:ln w="9525" cap="flat">
              <a:noFill/>
              <a:prstDash val="solid"/>
              <a:miter/>
            </a:ln>
          </p:spPr>
          <p:txBody>
            <a:bodyPr rtlCol="0" anchor="ctr"/>
            <a:lstStyle/>
            <a:p>
              <a:endParaRPr lang="zh-CN" altLang="en-US"/>
            </a:p>
          </p:txBody>
        </p:sp>
        <p:sp>
          <p:nvSpPr>
            <p:cNvPr id="20" name="图形 11">
              <a:extLst>
                <a:ext uri="{FF2B5EF4-FFF2-40B4-BE49-F238E27FC236}">
                  <a16:creationId xmlns="" xmlns:a16="http://schemas.microsoft.com/office/drawing/2014/main" id="{3AF10F71-53A4-4931-B989-F49678071A32}"/>
                </a:ext>
              </a:extLst>
            </p:cNvPr>
            <p:cNvSpPr/>
            <p:nvPr/>
          </p:nvSpPr>
          <p:spPr>
            <a:xfrm>
              <a:off x="8183625" y="1419733"/>
              <a:ext cx="201446" cy="840050"/>
            </a:xfrm>
            <a:custGeom>
              <a:avLst/>
              <a:gdLst>
                <a:gd name="connsiteX0" fmla="*/ 54071 w 201446"/>
                <a:gd name="connsiteY0" fmla="*/ 11969 h 840050"/>
                <a:gd name="connsiteX1" fmla="*/ 158846 w 201446"/>
                <a:gd name="connsiteY1" fmla="*/ 235235 h 840050"/>
                <a:gd name="connsiteX2" fmla="*/ 99791 w 201446"/>
                <a:gd name="connsiteY2" fmla="*/ 418401 h 840050"/>
                <a:gd name="connsiteX3" fmla="*/ 91790 w 201446"/>
                <a:gd name="connsiteY3" fmla="*/ 606329 h 840050"/>
                <a:gd name="connsiteX4" fmla="*/ 1969 w 201446"/>
                <a:gd name="connsiteY4" fmla="*/ 822356 h 840050"/>
                <a:gd name="connsiteX5" fmla="*/ 21019 w 201446"/>
                <a:gd name="connsiteY5" fmla="*/ 837024 h 840050"/>
                <a:gd name="connsiteX6" fmla="*/ 140844 w 201446"/>
                <a:gd name="connsiteY6" fmla="*/ 367251 h 840050"/>
                <a:gd name="connsiteX7" fmla="*/ 193231 w 201446"/>
                <a:gd name="connsiteY7" fmla="*/ 234949 h 840050"/>
                <a:gd name="connsiteX8" fmla="*/ 196470 w 201446"/>
                <a:gd name="connsiteY8" fmla="*/ 167417 h 840050"/>
                <a:gd name="connsiteX9" fmla="*/ 62358 w 201446"/>
                <a:gd name="connsiteY9" fmla="*/ 1110 h 840050"/>
                <a:gd name="connsiteX10" fmla="*/ 54071 w 201446"/>
                <a:gd name="connsiteY10" fmla="*/ 11969 h 840050"/>
                <a:gd name="connsiteX11" fmla="*/ 54071 w 201446"/>
                <a:gd name="connsiteY11" fmla="*/ 11969 h 84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1446" h="840050">
                  <a:moveTo>
                    <a:pt x="54071" y="11969"/>
                  </a:moveTo>
                  <a:cubicBezTo>
                    <a:pt x="105220" y="68166"/>
                    <a:pt x="192088" y="152844"/>
                    <a:pt x="158846" y="235235"/>
                  </a:cubicBezTo>
                  <a:cubicBezTo>
                    <a:pt x="133891" y="297243"/>
                    <a:pt x="108935" y="350488"/>
                    <a:pt x="99791" y="418401"/>
                  </a:cubicBezTo>
                  <a:cubicBezTo>
                    <a:pt x="91409" y="480980"/>
                    <a:pt x="96743" y="543559"/>
                    <a:pt x="91790" y="606329"/>
                  </a:cubicBezTo>
                  <a:cubicBezTo>
                    <a:pt x="84932" y="692340"/>
                    <a:pt x="46070" y="751680"/>
                    <a:pt x="1969" y="822356"/>
                  </a:cubicBezTo>
                  <a:cubicBezTo>
                    <a:pt x="-5746" y="834738"/>
                    <a:pt x="11018" y="845502"/>
                    <a:pt x="21019" y="837024"/>
                  </a:cubicBezTo>
                  <a:cubicBezTo>
                    <a:pt x="160465" y="719772"/>
                    <a:pt x="103696" y="521556"/>
                    <a:pt x="140844" y="367251"/>
                  </a:cubicBezTo>
                  <a:cubicBezTo>
                    <a:pt x="152274" y="320007"/>
                    <a:pt x="174943" y="279431"/>
                    <a:pt x="193231" y="234949"/>
                  </a:cubicBezTo>
                  <a:cubicBezTo>
                    <a:pt x="203042" y="211137"/>
                    <a:pt x="203995" y="191706"/>
                    <a:pt x="196470" y="167417"/>
                  </a:cubicBezTo>
                  <a:cubicBezTo>
                    <a:pt x="176086" y="101504"/>
                    <a:pt x="118651" y="37972"/>
                    <a:pt x="62358" y="1110"/>
                  </a:cubicBezTo>
                  <a:cubicBezTo>
                    <a:pt x="55595" y="-3271"/>
                    <a:pt x="48928" y="6349"/>
                    <a:pt x="54071" y="11969"/>
                  </a:cubicBezTo>
                  <a:lnTo>
                    <a:pt x="54071" y="11969"/>
                  </a:lnTo>
                  <a:close/>
                </a:path>
              </a:pathLst>
            </a:custGeom>
            <a:grpFill/>
            <a:ln w="9525" cap="flat">
              <a:noFill/>
              <a:prstDash val="solid"/>
              <a:miter/>
            </a:ln>
          </p:spPr>
          <p:txBody>
            <a:bodyPr rtlCol="0" anchor="ctr"/>
            <a:lstStyle/>
            <a:p>
              <a:endParaRPr lang="zh-CN" altLang="en-US"/>
            </a:p>
          </p:txBody>
        </p:sp>
        <p:sp>
          <p:nvSpPr>
            <p:cNvPr id="21" name="图形 11">
              <a:extLst>
                <a:ext uri="{FF2B5EF4-FFF2-40B4-BE49-F238E27FC236}">
                  <a16:creationId xmlns="" xmlns:a16="http://schemas.microsoft.com/office/drawing/2014/main" id="{F6B950E2-3B9B-4A51-AFBF-7FBF7B6622E9}"/>
                </a:ext>
              </a:extLst>
            </p:cNvPr>
            <p:cNvSpPr/>
            <p:nvPr/>
          </p:nvSpPr>
          <p:spPr>
            <a:xfrm>
              <a:off x="6599923" y="1030763"/>
              <a:ext cx="1144006" cy="979081"/>
            </a:xfrm>
            <a:custGeom>
              <a:avLst/>
              <a:gdLst>
                <a:gd name="connsiteX0" fmla="*/ 11569 w 1144006"/>
                <a:gd name="connsiteY0" fmla="*/ 520478 h 979081"/>
                <a:gd name="connsiteX1" fmla="*/ 190734 w 1144006"/>
                <a:gd name="connsiteY1" fmla="*/ 283401 h 979081"/>
                <a:gd name="connsiteX2" fmla="*/ 409238 w 1144006"/>
                <a:gd name="connsiteY2" fmla="*/ 155099 h 979081"/>
                <a:gd name="connsiteX3" fmla="*/ 620693 w 1144006"/>
                <a:gd name="connsiteY3" fmla="*/ 74804 h 979081"/>
                <a:gd name="connsiteX4" fmla="*/ 768140 w 1144006"/>
                <a:gd name="connsiteY4" fmla="*/ 32132 h 979081"/>
                <a:gd name="connsiteX5" fmla="*/ 877392 w 1144006"/>
                <a:gd name="connsiteY5" fmla="*/ 98330 h 979081"/>
                <a:gd name="connsiteX6" fmla="*/ 989691 w 1144006"/>
                <a:gd name="connsiteY6" fmla="*/ 196533 h 979081"/>
                <a:gd name="connsiteX7" fmla="*/ 1012266 w 1144006"/>
                <a:gd name="connsiteY7" fmla="*/ 277210 h 979081"/>
                <a:gd name="connsiteX8" fmla="*/ 1084275 w 1144006"/>
                <a:gd name="connsiteY8" fmla="*/ 380747 h 979081"/>
                <a:gd name="connsiteX9" fmla="*/ 1111135 w 1144006"/>
                <a:gd name="connsiteY9" fmla="*/ 530765 h 979081"/>
                <a:gd name="connsiteX10" fmla="*/ 1025315 w 1144006"/>
                <a:gd name="connsiteY10" fmla="*/ 782321 h 979081"/>
                <a:gd name="connsiteX11" fmla="*/ 954354 w 1144006"/>
                <a:gd name="connsiteY11" fmla="*/ 861854 h 979081"/>
                <a:gd name="connsiteX12" fmla="*/ 899680 w 1144006"/>
                <a:gd name="connsiteY12" fmla="*/ 955485 h 979081"/>
                <a:gd name="connsiteX13" fmla="*/ 916254 w 1144006"/>
                <a:gd name="connsiteY13" fmla="*/ 976916 h 979081"/>
                <a:gd name="connsiteX14" fmla="*/ 959973 w 1144006"/>
                <a:gd name="connsiteY14" fmla="*/ 923672 h 979081"/>
                <a:gd name="connsiteX15" fmla="*/ 1022648 w 1144006"/>
                <a:gd name="connsiteY15" fmla="*/ 829374 h 979081"/>
                <a:gd name="connsiteX16" fmla="*/ 1117803 w 1144006"/>
                <a:gd name="connsiteY16" fmla="*/ 658115 h 979081"/>
                <a:gd name="connsiteX17" fmla="*/ 1141425 w 1144006"/>
                <a:gd name="connsiteY17" fmla="*/ 453518 h 979081"/>
                <a:gd name="connsiteX18" fmla="*/ 1034364 w 1144006"/>
                <a:gd name="connsiteY18" fmla="*/ 250826 h 979081"/>
                <a:gd name="connsiteX19" fmla="*/ 950448 w 1144006"/>
                <a:gd name="connsiteY19" fmla="*/ 107855 h 979081"/>
                <a:gd name="connsiteX20" fmla="*/ 776046 w 1144006"/>
                <a:gd name="connsiteY20" fmla="*/ 3842 h 979081"/>
                <a:gd name="connsiteX21" fmla="*/ 590022 w 1144006"/>
                <a:gd name="connsiteY21" fmla="*/ 58516 h 979081"/>
                <a:gd name="connsiteX22" fmla="*/ 359803 w 1144006"/>
                <a:gd name="connsiteY22" fmla="*/ 141574 h 979081"/>
                <a:gd name="connsiteX23" fmla="*/ 171780 w 1144006"/>
                <a:gd name="connsiteY23" fmla="*/ 264446 h 979081"/>
                <a:gd name="connsiteX24" fmla="*/ 996 w 1144006"/>
                <a:gd name="connsiteY24" fmla="*/ 512287 h 979081"/>
                <a:gd name="connsiteX25" fmla="*/ 11569 w 1144006"/>
                <a:gd name="connsiteY25" fmla="*/ 520478 h 979081"/>
                <a:gd name="connsiteX26" fmla="*/ 11569 w 1144006"/>
                <a:gd name="connsiteY26" fmla="*/ 520478 h 97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44006" h="979081">
                  <a:moveTo>
                    <a:pt x="11569" y="520478"/>
                  </a:moveTo>
                  <a:cubicBezTo>
                    <a:pt x="75482" y="444755"/>
                    <a:pt x="126822" y="358934"/>
                    <a:pt x="190734" y="283401"/>
                  </a:cubicBezTo>
                  <a:cubicBezTo>
                    <a:pt x="248837" y="214726"/>
                    <a:pt x="325323" y="181769"/>
                    <a:pt x="409238" y="155099"/>
                  </a:cubicBezTo>
                  <a:cubicBezTo>
                    <a:pt x="481818" y="132049"/>
                    <a:pt x="553446" y="111284"/>
                    <a:pt x="620693" y="74804"/>
                  </a:cubicBezTo>
                  <a:cubicBezTo>
                    <a:pt x="665556" y="50420"/>
                    <a:pt x="714705" y="19559"/>
                    <a:pt x="768140" y="32132"/>
                  </a:cubicBezTo>
                  <a:cubicBezTo>
                    <a:pt x="810050" y="41942"/>
                    <a:pt x="843292" y="74232"/>
                    <a:pt x="877392" y="98330"/>
                  </a:cubicBezTo>
                  <a:cubicBezTo>
                    <a:pt x="919302" y="127858"/>
                    <a:pt x="971784" y="143288"/>
                    <a:pt x="989691" y="196533"/>
                  </a:cubicBezTo>
                  <a:cubicBezTo>
                    <a:pt x="998645" y="223108"/>
                    <a:pt x="1001026" y="251302"/>
                    <a:pt x="1012266" y="277210"/>
                  </a:cubicBezTo>
                  <a:cubicBezTo>
                    <a:pt x="1029506" y="316834"/>
                    <a:pt x="1061796" y="344647"/>
                    <a:pt x="1084275" y="380747"/>
                  </a:cubicBezTo>
                  <a:cubicBezTo>
                    <a:pt x="1112850" y="426657"/>
                    <a:pt x="1116469" y="477997"/>
                    <a:pt x="1111135" y="530765"/>
                  </a:cubicBezTo>
                  <a:cubicBezTo>
                    <a:pt x="1102467" y="616014"/>
                    <a:pt x="1081322" y="714979"/>
                    <a:pt x="1025315" y="782321"/>
                  </a:cubicBezTo>
                  <a:cubicBezTo>
                    <a:pt x="1002264" y="810038"/>
                    <a:pt x="972546" y="830136"/>
                    <a:pt x="954354" y="861854"/>
                  </a:cubicBezTo>
                  <a:cubicBezTo>
                    <a:pt x="935685" y="894335"/>
                    <a:pt x="929017" y="929577"/>
                    <a:pt x="899680" y="955485"/>
                  </a:cubicBezTo>
                  <a:cubicBezTo>
                    <a:pt x="888155" y="965677"/>
                    <a:pt x="903395" y="985679"/>
                    <a:pt x="916254" y="976916"/>
                  </a:cubicBezTo>
                  <a:cubicBezTo>
                    <a:pt x="937399" y="962534"/>
                    <a:pt x="948448" y="946817"/>
                    <a:pt x="959973" y="923672"/>
                  </a:cubicBezTo>
                  <a:cubicBezTo>
                    <a:pt x="978071" y="887096"/>
                    <a:pt x="993121" y="858711"/>
                    <a:pt x="1022648" y="829374"/>
                  </a:cubicBezTo>
                  <a:cubicBezTo>
                    <a:pt x="1071225" y="781273"/>
                    <a:pt x="1100086" y="723742"/>
                    <a:pt x="1117803" y="658115"/>
                  </a:cubicBezTo>
                  <a:cubicBezTo>
                    <a:pt x="1135233" y="593630"/>
                    <a:pt x="1150188" y="520574"/>
                    <a:pt x="1141425" y="453518"/>
                  </a:cubicBezTo>
                  <a:cubicBezTo>
                    <a:pt x="1130376" y="368745"/>
                    <a:pt x="1060081" y="327407"/>
                    <a:pt x="1034364" y="250826"/>
                  </a:cubicBezTo>
                  <a:cubicBezTo>
                    <a:pt x="1013218" y="187770"/>
                    <a:pt x="1011123" y="144050"/>
                    <a:pt x="950448" y="107855"/>
                  </a:cubicBezTo>
                  <a:cubicBezTo>
                    <a:pt x="895204" y="74994"/>
                    <a:pt x="839482" y="19368"/>
                    <a:pt x="776046" y="3842"/>
                  </a:cubicBezTo>
                  <a:cubicBezTo>
                    <a:pt x="707561" y="-12826"/>
                    <a:pt x="647649" y="28322"/>
                    <a:pt x="590022" y="58516"/>
                  </a:cubicBezTo>
                  <a:cubicBezTo>
                    <a:pt x="517156" y="96616"/>
                    <a:pt x="436765" y="114142"/>
                    <a:pt x="359803" y="141574"/>
                  </a:cubicBezTo>
                  <a:cubicBezTo>
                    <a:pt x="286746" y="167672"/>
                    <a:pt x="221976" y="204058"/>
                    <a:pt x="171780" y="264446"/>
                  </a:cubicBezTo>
                  <a:cubicBezTo>
                    <a:pt x="108438" y="340646"/>
                    <a:pt x="51669" y="427324"/>
                    <a:pt x="996" y="512287"/>
                  </a:cubicBezTo>
                  <a:cubicBezTo>
                    <a:pt x="-3100" y="518669"/>
                    <a:pt x="6425" y="526574"/>
                    <a:pt x="11569" y="520478"/>
                  </a:cubicBezTo>
                  <a:lnTo>
                    <a:pt x="11569" y="520478"/>
                  </a:lnTo>
                  <a:close/>
                </a:path>
              </a:pathLst>
            </a:custGeom>
            <a:grpFill/>
            <a:ln w="9525" cap="flat">
              <a:noFill/>
              <a:prstDash val="solid"/>
              <a:miter/>
            </a:ln>
          </p:spPr>
          <p:txBody>
            <a:bodyPr rtlCol="0" anchor="ctr"/>
            <a:lstStyle/>
            <a:p>
              <a:endParaRPr lang="zh-CN" altLang="en-US"/>
            </a:p>
          </p:txBody>
        </p:sp>
        <p:sp>
          <p:nvSpPr>
            <p:cNvPr id="22" name="图形 11">
              <a:extLst>
                <a:ext uri="{FF2B5EF4-FFF2-40B4-BE49-F238E27FC236}">
                  <a16:creationId xmlns="" xmlns:a16="http://schemas.microsoft.com/office/drawing/2014/main" id="{34A15F6E-F6FA-4093-AEF7-A0EE93FBDAA2}"/>
                </a:ext>
              </a:extLst>
            </p:cNvPr>
            <p:cNvSpPr/>
            <p:nvPr/>
          </p:nvSpPr>
          <p:spPr>
            <a:xfrm>
              <a:off x="5943509" y="809849"/>
              <a:ext cx="697171" cy="1961640"/>
            </a:xfrm>
            <a:custGeom>
              <a:avLst/>
              <a:gdLst>
                <a:gd name="connsiteX0" fmla="*/ 648838 w 697171"/>
                <a:gd name="connsiteY0" fmla="*/ 763299 h 1961640"/>
                <a:gd name="connsiteX1" fmla="*/ 690463 w 697171"/>
                <a:gd name="connsiteY1" fmla="*/ 463738 h 1961640"/>
                <a:gd name="connsiteX2" fmla="*/ 591784 w 697171"/>
                <a:gd name="connsiteY2" fmla="*/ 142936 h 1961640"/>
                <a:gd name="connsiteX3" fmla="*/ 392426 w 697171"/>
                <a:gd name="connsiteY3" fmla="*/ 633 h 1961640"/>
                <a:gd name="connsiteX4" fmla="*/ 252979 w 697171"/>
                <a:gd name="connsiteY4" fmla="*/ 147413 h 1961640"/>
                <a:gd name="connsiteX5" fmla="*/ 178018 w 697171"/>
                <a:gd name="connsiteY5" fmla="*/ 277715 h 1961640"/>
                <a:gd name="connsiteX6" fmla="*/ 117058 w 697171"/>
                <a:gd name="connsiteY6" fmla="*/ 428019 h 1961640"/>
                <a:gd name="connsiteX7" fmla="*/ 36286 w 697171"/>
                <a:gd name="connsiteY7" fmla="*/ 763395 h 1961640"/>
                <a:gd name="connsiteX8" fmla="*/ 59813 w 697171"/>
                <a:gd name="connsiteY8" fmla="*/ 1112962 h 1961640"/>
                <a:gd name="connsiteX9" fmla="*/ 377 w 697171"/>
                <a:gd name="connsiteY9" fmla="*/ 1455005 h 1961640"/>
                <a:gd name="connsiteX10" fmla="*/ 346515 w 697171"/>
                <a:gd name="connsiteY10" fmla="*/ 1961068 h 1961640"/>
                <a:gd name="connsiteX11" fmla="*/ 355087 w 697171"/>
                <a:gd name="connsiteY11" fmla="*/ 1930112 h 1961640"/>
                <a:gd name="connsiteX12" fmla="*/ 30380 w 697171"/>
                <a:gd name="connsiteY12" fmla="*/ 1493772 h 1961640"/>
                <a:gd name="connsiteX13" fmla="*/ 69909 w 697171"/>
                <a:gd name="connsiteY13" fmla="*/ 1205926 h 1961640"/>
                <a:gd name="connsiteX14" fmla="*/ 74100 w 697171"/>
                <a:gd name="connsiteY14" fmla="*/ 942655 h 1961640"/>
                <a:gd name="connsiteX15" fmla="*/ 99722 w 697171"/>
                <a:gd name="connsiteY15" fmla="*/ 640141 h 1961640"/>
                <a:gd name="connsiteX16" fmla="*/ 134774 w 697171"/>
                <a:gd name="connsiteY16" fmla="*/ 508315 h 1961640"/>
                <a:gd name="connsiteX17" fmla="*/ 158301 w 697171"/>
                <a:gd name="connsiteY17" fmla="*/ 373727 h 1961640"/>
                <a:gd name="connsiteX18" fmla="*/ 230215 w 697171"/>
                <a:gd name="connsiteY18" fmla="*/ 257998 h 1961640"/>
                <a:gd name="connsiteX19" fmla="*/ 278507 w 697171"/>
                <a:gd name="connsiteY19" fmla="*/ 162462 h 1961640"/>
                <a:gd name="connsiteX20" fmla="*/ 348325 w 697171"/>
                <a:gd name="connsiteY20" fmla="*/ 46257 h 1961640"/>
                <a:gd name="connsiteX21" fmla="*/ 510154 w 697171"/>
                <a:gd name="connsiteY21" fmla="*/ 78071 h 1961640"/>
                <a:gd name="connsiteX22" fmla="*/ 650934 w 697171"/>
                <a:gd name="connsiteY22" fmla="*/ 398206 h 1961640"/>
                <a:gd name="connsiteX23" fmla="*/ 626836 w 697171"/>
                <a:gd name="connsiteY23" fmla="*/ 750345 h 1961640"/>
                <a:gd name="connsiteX24" fmla="*/ 648838 w 697171"/>
                <a:gd name="connsiteY24" fmla="*/ 763299 h 1961640"/>
                <a:gd name="connsiteX25" fmla="*/ 648838 w 697171"/>
                <a:gd name="connsiteY25" fmla="*/ 763299 h 196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97171" h="1961640">
                  <a:moveTo>
                    <a:pt x="648838" y="763299"/>
                  </a:moveTo>
                  <a:cubicBezTo>
                    <a:pt x="706560" y="679670"/>
                    <a:pt x="700940" y="560322"/>
                    <a:pt x="690463" y="463738"/>
                  </a:cubicBezTo>
                  <a:cubicBezTo>
                    <a:pt x="678366" y="351915"/>
                    <a:pt x="645505" y="241901"/>
                    <a:pt x="591784" y="142936"/>
                  </a:cubicBezTo>
                  <a:cubicBezTo>
                    <a:pt x="551493" y="68641"/>
                    <a:pt x="485675" y="-7750"/>
                    <a:pt x="392426" y="633"/>
                  </a:cubicBezTo>
                  <a:cubicBezTo>
                    <a:pt x="311749" y="7967"/>
                    <a:pt x="278887" y="80643"/>
                    <a:pt x="252979" y="147413"/>
                  </a:cubicBezTo>
                  <a:cubicBezTo>
                    <a:pt x="233549" y="197419"/>
                    <a:pt x="210117" y="235043"/>
                    <a:pt x="178018" y="277715"/>
                  </a:cubicBezTo>
                  <a:cubicBezTo>
                    <a:pt x="142680" y="324482"/>
                    <a:pt x="126202" y="370107"/>
                    <a:pt x="117058" y="428019"/>
                  </a:cubicBezTo>
                  <a:cubicBezTo>
                    <a:pt x="99056" y="542796"/>
                    <a:pt x="56765" y="649666"/>
                    <a:pt x="36286" y="763395"/>
                  </a:cubicBezTo>
                  <a:cubicBezTo>
                    <a:pt x="14474" y="884648"/>
                    <a:pt x="77434" y="993328"/>
                    <a:pt x="59813" y="1112962"/>
                  </a:cubicBezTo>
                  <a:cubicBezTo>
                    <a:pt x="42763" y="1228405"/>
                    <a:pt x="4377" y="1337085"/>
                    <a:pt x="377" y="1455005"/>
                  </a:cubicBezTo>
                  <a:cubicBezTo>
                    <a:pt x="-7624" y="1687224"/>
                    <a:pt x="112010" y="1901346"/>
                    <a:pt x="346515" y="1961068"/>
                  </a:cubicBezTo>
                  <a:cubicBezTo>
                    <a:pt x="366518" y="1966212"/>
                    <a:pt x="375090" y="1935160"/>
                    <a:pt x="355087" y="1930112"/>
                  </a:cubicBezTo>
                  <a:cubicBezTo>
                    <a:pt x="150491" y="1878677"/>
                    <a:pt x="34286" y="1699035"/>
                    <a:pt x="30380" y="1493772"/>
                  </a:cubicBezTo>
                  <a:cubicBezTo>
                    <a:pt x="28571" y="1396045"/>
                    <a:pt x="47144" y="1300509"/>
                    <a:pt x="69909" y="1205926"/>
                  </a:cubicBezTo>
                  <a:cubicBezTo>
                    <a:pt x="92198" y="1113343"/>
                    <a:pt x="97722" y="1035333"/>
                    <a:pt x="74100" y="942655"/>
                  </a:cubicBezTo>
                  <a:cubicBezTo>
                    <a:pt x="46859" y="835689"/>
                    <a:pt x="67909" y="743297"/>
                    <a:pt x="99722" y="640141"/>
                  </a:cubicBezTo>
                  <a:cubicBezTo>
                    <a:pt x="113153" y="596707"/>
                    <a:pt x="126773" y="553178"/>
                    <a:pt x="134774" y="508315"/>
                  </a:cubicBezTo>
                  <a:cubicBezTo>
                    <a:pt x="142775" y="463643"/>
                    <a:pt x="144299" y="417161"/>
                    <a:pt x="158301" y="373727"/>
                  </a:cubicBezTo>
                  <a:cubicBezTo>
                    <a:pt x="173065" y="328007"/>
                    <a:pt x="202783" y="296098"/>
                    <a:pt x="230215" y="257998"/>
                  </a:cubicBezTo>
                  <a:cubicBezTo>
                    <a:pt x="251456" y="228566"/>
                    <a:pt x="265362" y="196181"/>
                    <a:pt x="278507" y="162462"/>
                  </a:cubicBezTo>
                  <a:cubicBezTo>
                    <a:pt x="294509" y="121600"/>
                    <a:pt x="310034" y="72261"/>
                    <a:pt x="348325" y="46257"/>
                  </a:cubicBezTo>
                  <a:cubicBezTo>
                    <a:pt x="401284" y="10348"/>
                    <a:pt x="469102" y="37399"/>
                    <a:pt x="510154" y="78071"/>
                  </a:cubicBezTo>
                  <a:cubicBezTo>
                    <a:pt x="590450" y="157509"/>
                    <a:pt x="629979" y="290192"/>
                    <a:pt x="650934" y="398206"/>
                  </a:cubicBezTo>
                  <a:cubicBezTo>
                    <a:pt x="671413" y="504124"/>
                    <a:pt x="688462" y="655191"/>
                    <a:pt x="626836" y="750345"/>
                  </a:cubicBezTo>
                  <a:cubicBezTo>
                    <a:pt x="618073" y="764347"/>
                    <a:pt x="639695" y="776634"/>
                    <a:pt x="648838" y="763299"/>
                  </a:cubicBezTo>
                  <a:lnTo>
                    <a:pt x="648838" y="763299"/>
                  </a:lnTo>
                  <a:close/>
                </a:path>
              </a:pathLst>
            </a:custGeom>
            <a:grpFill/>
            <a:ln w="9525" cap="flat">
              <a:noFill/>
              <a:prstDash val="solid"/>
              <a:miter/>
            </a:ln>
          </p:spPr>
          <p:txBody>
            <a:bodyPr rtlCol="0" anchor="ctr"/>
            <a:lstStyle/>
            <a:p>
              <a:endParaRPr lang="zh-CN" altLang="en-US"/>
            </a:p>
          </p:txBody>
        </p:sp>
        <p:sp>
          <p:nvSpPr>
            <p:cNvPr id="23" name="图形 11">
              <a:extLst>
                <a:ext uri="{FF2B5EF4-FFF2-40B4-BE49-F238E27FC236}">
                  <a16:creationId xmlns="" xmlns:a16="http://schemas.microsoft.com/office/drawing/2014/main" id="{BF0239E5-A8F0-48DC-A66E-8E7F2063D1F3}"/>
                </a:ext>
              </a:extLst>
            </p:cNvPr>
            <p:cNvSpPr/>
            <p:nvPr/>
          </p:nvSpPr>
          <p:spPr>
            <a:xfrm>
              <a:off x="5863138" y="790626"/>
              <a:ext cx="512099" cy="1622066"/>
            </a:xfrm>
            <a:custGeom>
              <a:avLst/>
              <a:gdLst>
                <a:gd name="connsiteX0" fmla="*/ 509277 w 512099"/>
                <a:gd name="connsiteY0" fmla="*/ 33286 h 1622066"/>
                <a:gd name="connsiteX1" fmla="*/ 195429 w 512099"/>
                <a:gd name="connsiteY1" fmla="*/ 117773 h 1622066"/>
                <a:gd name="connsiteX2" fmla="*/ 72270 w 512099"/>
                <a:gd name="connsiteY2" fmla="*/ 590403 h 1622066"/>
                <a:gd name="connsiteX3" fmla="*/ 61697 w 512099"/>
                <a:gd name="connsiteY3" fmla="*/ 728706 h 1622066"/>
                <a:gd name="connsiteX4" fmla="*/ 19597 w 512099"/>
                <a:gd name="connsiteY4" fmla="*/ 857294 h 1622066"/>
                <a:gd name="connsiteX5" fmla="*/ 7119 w 512099"/>
                <a:gd name="connsiteY5" fmla="*/ 1080655 h 1622066"/>
                <a:gd name="connsiteX6" fmla="*/ 57030 w 512099"/>
                <a:gd name="connsiteY6" fmla="*/ 1345831 h 1622066"/>
                <a:gd name="connsiteX7" fmla="*/ 81700 w 512099"/>
                <a:gd name="connsiteY7" fmla="*/ 1612341 h 1622066"/>
                <a:gd name="connsiteX8" fmla="*/ 108846 w 512099"/>
                <a:gd name="connsiteY8" fmla="*/ 1608626 h 1622066"/>
                <a:gd name="connsiteX9" fmla="*/ 88748 w 512099"/>
                <a:gd name="connsiteY9" fmla="*/ 1366405 h 1622066"/>
                <a:gd name="connsiteX10" fmla="*/ 63698 w 512099"/>
                <a:gd name="connsiteY10" fmla="*/ 1175905 h 1622066"/>
                <a:gd name="connsiteX11" fmla="*/ 32837 w 512099"/>
                <a:gd name="connsiteY11" fmla="*/ 952830 h 1622066"/>
                <a:gd name="connsiteX12" fmla="*/ 95035 w 512099"/>
                <a:gd name="connsiteY12" fmla="*/ 716895 h 1622066"/>
                <a:gd name="connsiteX13" fmla="*/ 108275 w 512099"/>
                <a:gd name="connsiteY13" fmla="*/ 513918 h 1622066"/>
                <a:gd name="connsiteX14" fmla="*/ 151328 w 512099"/>
                <a:gd name="connsiteY14" fmla="*/ 275031 h 1622066"/>
                <a:gd name="connsiteX15" fmla="*/ 504134 w 512099"/>
                <a:gd name="connsiteY15" fmla="*/ 45097 h 1622066"/>
                <a:gd name="connsiteX16" fmla="*/ 509277 w 512099"/>
                <a:gd name="connsiteY16" fmla="*/ 33286 h 1622066"/>
                <a:gd name="connsiteX17" fmla="*/ 509277 w 512099"/>
                <a:gd name="connsiteY17" fmla="*/ 33286 h 1622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12099" h="1622066">
                  <a:moveTo>
                    <a:pt x="509277" y="33286"/>
                  </a:moveTo>
                  <a:cubicBezTo>
                    <a:pt x="403836" y="-44057"/>
                    <a:pt x="264104" y="25571"/>
                    <a:pt x="195429" y="117773"/>
                  </a:cubicBezTo>
                  <a:cubicBezTo>
                    <a:pt x="99988" y="246075"/>
                    <a:pt x="79319" y="435051"/>
                    <a:pt x="72270" y="590403"/>
                  </a:cubicBezTo>
                  <a:cubicBezTo>
                    <a:pt x="70175" y="636600"/>
                    <a:pt x="71699" y="683272"/>
                    <a:pt x="61697" y="728706"/>
                  </a:cubicBezTo>
                  <a:cubicBezTo>
                    <a:pt x="51982" y="772902"/>
                    <a:pt x="32170" y="813955"/>
                    <a:pt x="19597" y="857294"/>
                  </a:cubicBezTo>
                  <a:cubicBezTo>
                    <a:pt x="-1263" y="929684"/>
                    <a:pt x="-5549" y="1006360"/>
                    <a:pt x="7119" y="1080655"/>
                  </a:cubicBezTo>
                  <a:cubicBezTo>
                    <a:pt x="22550" y="1171333"/>
                    <a:pt x="56078" y="1252105"/>
                    <a:pt x="57030" y="1345831"/>
                  </a:cubicBezTo>
                  <a:cubicBezTo>
                    <a:pt x="57983" y="1434890"/>
                    <a:pt x="59411" y="1525568"/>
                    <a:pt x="81700" y="1612341"/>
                  </a:cubicBezTo>
                  <a:cubicBezTo>
                    <a:pt x="85510" y="1627009"/>
                    <a:pt x="110465" y="1624533"/>
                    <a:pt x="108846" y="1608626"/>
                  </a:cubicBezTo>
                  <a:cubicBezTo>
                    <a:pt x="100464" y="1527473"/>
                    <a:pt x="89606" y="1448130"/>
                    <a:pt x="88748" y="1366405"/>
                  </a:cubicBezTo>
                  <a:cubicBezTo>
                    <a:pt x="88082" y="1299921"/>
                    <a:pt x="82081" y="1239913"/>
                    <a:pt x="63698" y="1175905"/>
                  </a:cubicBezTo>
                  <a:cubicBezTo>
                    <a:pt x="42552" y="1102182"/>
                    <a:pt x="25883" y="1030268"/>
                    <a:pt x="32837" y="952830"/>
                  </a:cubicBezTo>
                  <a:cubicBezTo>
                    <a:pt x="40361" y="869867"/>
                    <a:pt x="81700" y="797953"/>
                    <a:pt x="95035" y="716895"/>
                  </a:cubicBezTo>
                  <a:cubicBezTo>
                    <a:pt x="105989" y="650125"/>
                    <a:pt x="101321" y="581164"/>
                    <a:pt x="108275" y="513918"/>
                  </a:cubicBezTo>
                  <a:cubicBezTo>
                    <a:pt x="116466" y="434098"/>
                    <a:pt x="128563" y="352183"/>
                    <a:pt x="151328" y="275031"/>
                  </a:cubicBezTo>
                  <a:cubicBezTo>
                    <a:pt x="198572" y="114820"/>
                    <a:pt x="327159" y="-20911"/>
                    <a:pt x="504134" y="45097"/>
                  </a:cubicBezTo>
                  <a:cubicBezTo>
                    <a:pt x="511754" y="47955"/>
                    <a:pt x="514802" y="37287"/>
                    <a:pt x="509277" y="33286"/>
                  </a:cubicBezTo>
                  <a:lnTo>
                    <a:pt x="509277" y="33286"/>
                  </a:lnTo>
                  <a:close/>
                </a:path>
              </a:pathLst>
            </a:custGeom>
            <a:grpFill/>
            <a:ln w="9525" cap="flat">
              <a:noFill/>
              <a:prstDash val="solid"/>
              <a:miter/>
            </a:ln>
          </p:spPr>
          <p:txBody>
            <a:bodyPr rtlCol="0" anchor="ctr"/>
            <a:lstStyle/>
            <a:p>
              <a:endParaRPr lang="zh-CN" altLang="en-US"/>
            </a:p>
          </p:txBody>
        </p:sp>
        <p:sp>
          <p:nvSpPr>
            <p:cNvPr id="24" name="图形 11">
              <a:extLst>
                <a:ext uri="{FF2B5EF4-FFF2-40B4-BE49-F238E27FC236}">
                  <a16:creationId xmlns="" xmlns:a16="http://schemas.microsoft.com/office/drawing/2014/main" id="{8A7E5B31-9C7C-471F-B29B-03D887F6885C}"/>
                </a:ext>
              </a:extLst>
            </p:cNvPr>
            <p:cNvSpPr/>
            <p:nvPr/>
          </p:nvSpPr>
          <p:spPr>
            <a:xfrm>
              <a:off x="6733730" y="1152778"/>
              <a:ext cx="288291" cy="621048"/>
            </a:xfrm>
            <a:custGeom>
              <a:avLst/>
              <a:gdLst>
                <a:gd name="connsiteX0" fmla="*/ 276669 w 288291"/>
                <a:gd name="connsiteY0" fmla="*/ 2414 h 621048"/>
                <a:gd name="connsiteX1" fmla="*/ 113220 w 288291"/>
                <a:gd name="connsiteY1" fmla="*/ 292164 h 621048"/>
                <a:gd name="connsiteX2" fmla="*/ 444 w 288291"/>
                <a:gd name="connsiteY2" fmla="*/ 607346 h 621048"/>
                <a:gd name="connsiteX3" fmla="*/ 21971 w 288291"/>
                <a:gd name="connsiteY3" fmla="*/ 613252 h 621048"/>
                <a:gd name="connsiteX4" fmla="*/ 143795 w 288291"/>
                <a:gd name="connsiteY4" fmla="*/ 298070 h 621048"/>
                <a:gd name="connsiteX5" fmla="*/ 287718 w 288291"/>
                <a:gd name="connsiteY5" fmla="*/ 10891 h 621048"/>
                <a:gd name="connsiteX6" fmla="*/ 276669 w 288291"/>
                <a:gd name="connsiteY6" fmla="*/ 2414 h 621048"/>
                <a:gd name="connsiteX7" fmla="*/ 276669 w 288291"/>
                <a:gd name="connsiteY7" fmla="*/ 2414 h 621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8291" h="621048">
                  <a:moveTo>
                    <a:pt x="276669" y="2414"/>
                  </a:moveTo>
                  <a:cubicBezTo>
                    <a:pt x="207423" y="88615"/>
                    <a:pt x="158369" y="191675"/>
                    <a:pt x="113220" y="292164"/>
                  </a:cubicBezTo>
                  <a:cubicBezTo>
                    <a:pt x="67310" y="394177"/>
                    <a:pt x="29019" y="499238"/>
                    <a:pt x="444" y="607346"/>
                  </a:cubicBezTo>
                  <a:cubicBezTo>
                    <a:pt x="-3271" y="621348"/>
                    <a:pt x="17399" y="626777"/>
                    <a:pt x="21971" y="613252"/>
                  </a:cubicBezTo>
                  <a:cubicBezTo>
                    <a:pt x="58166" y="506477"/>
                    <a:pt x="97314" y="400844"/>
                    <a:pt x="143795" y="298070"/>
                  </a:cubicBezTo>
                  <a:cubicBezTo>
                    <a:pt x="187992" y="200343"/>
                    <a:pt x="243618" y="108427"/>
                    <a:pt x="287718" y="10891"/>
                  </a:cubicBezTo>
                  <a:cubicBezTo>
                    <a:pt x="290576" y="4319"/>
                    <a:pt x="282099" y="-4254"/>
                    <a:pt x="276669" y="2414"/>
                  </a:cubicBezTo>
                  <a:lnTo>
                    <a:pt x="276669" y="2414"/>
                  </a:lnTo>
                  <a:close/>
                </a:path>
              </a:pathLst>
            </a:custGeom>
            <a:grpFill/>
            <a:ln w="9525" cap="flat">
              <a:noFill/>
              <a:prstDash val="solid"/>
              <a:miter/>
            </a:ln>
          </p:spPr>
          <p:txBody>
            <a:bodyPr rtlCol="0" anchor="ctr"/>
            <a:lstStyle/>
            <a:p>
              <a:endParaRPr lang="zh-CN" altLang="en-US"/>
            </a:p>
          </p:txBody>
        </p:sp>
        <p:sp>
          <p:nvSpPr>
            <p:cNvPr id="25" name="图形 11">
              <a:extLst>
                <a:ext uri="{FF2B5EF4-FFF2-40B4-BE49-F238E27FC236}">
                  <a16:creationId xmlns="" xmlns:a16="http://schemas.microsoft.com/office/drawing/2014/main" id="{B1DF3954-FDC3-407C-9E50-8DB018737204}"/>
                </a:ext>
              </a:extLst>
            </p:cNvPr>
            <p:cNvSpPr/>
            <p:nvPr/>
          </p:nvSpPr>
          <p:spPr>
            <a:xfrm>
              <a:off x="7294720" y="1133527"/>
              <a:ext cx="244478" cy="511519"/>
            </a:xfrm>
            <a:custGeom>
              <a:avLst/>
              <a:gdLst>
                <a:gd name="connsiteX0" fmla="*/ 209932 w 244478"/>
                <a:gd name="connsiteY0" fmla="*/ 10997 h 511519"/>
                <a:gd name="connsiteX1" fmla="*/ 195740 w 244478"/>
                <a:gd name="connsiteY1" fmla="*/ 151395 h 511519"/>
                <a:gd name="connsiteX2" fmla="*/ 138876 w 244478"/>
                <a:gd name="connsiteY2" fmla="*/ 280173 h 511519"/>
                <a:gd name="connsiteX3" fmla="*/ 2192 w 244478"/>
                <a:gd name="connsiteY3" fmla="*/ 493914 h 511519"/>
                <a:gd name="connsiteX4" fmla="*/ 23337 w 244478"/>
                <a:gd name="connsiteY4" fmla="*/ 506297 h 511519"/>
                <a:gd name="connsiteX5" fmla="*/ 198026 w 244478"/>
                <a:gd name="connsiteY5" fmla="*/ 223404 h 511519"/>
                <a:gd name="connsiteX6" fmla="*/ 221553 w 244478"/>
                <a:gd name="connsiteY6" fmla="*/ 2043 h 511519"/>
                <a:gd name="connsiteX7" fmla="*/ 209932 w 244478"/>
                <a:gd name="connsiteY7" fmla="*/ 10997 h 511519"/>
                <a:gd name="connsiteX8" fmla="*/ 209932 w 244478"/>
                <a:gd name="connsiteY8" fmla="*/ 10997 h 5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478" h="511519">
                  <a:moveTo>
                    <a:pt x="209932" y="10997"/>
                  </a:moveTo>
                  <a:cubicBezTo>
                    <a:pt x="234031" y="48906"/>
                    <a:pt x="208599" y="112438"/>
                    <a:pt x="195740" y="151395"/>
                  </a:cubicBezTo>
                  <a:cubicBezTo>
                    <a:pt x="180976" y="196163"/>
                    <a:pt x="161450" y="238930"/>
                    <a:pt x="138876" y="280173"/>
                  </a:cubicBezTo>
                  <a:cubicBezTo>
                    <a:pt x="98299" y="354468"/>
                    <a:pt x="49341" y="423715"/>
                    <a:pt x="2192" y="493914"/>
                  </a:cubicBezTo>
                  <a:cubicBezTo>
                    <a:pt x="-6761" y="507249"/>
                    <a:pt x="14003" y="518489"/>
                    <a:pt x="23337" y="506297"/>
                  </a:cubicBezTo>
                  <a:cubicBezTo>
                    <a:pt x="90298" y="417905"/>
                    <a:pt x="154592" y="325893"/>
                    <a:pt x="198026" y="223404"/>
                  </a:cubicBezTo>
                  <a:cubicBezTo>
                    <a:pt x="221172" y="168921"/>
                    <a:pt x="275083" y="53383"/>
                    <a:pt x="221553" y="2043"/>
                  </a:cubicBezTo>
                  <a:cubicBezTo>
                    <a:pt x="215647" y="-3672"/>
                    <a:pt x="205265" y="3663"/>
                    <a:pt x="209932" y="10997"/>
                  </a:cubicBezTo>
                  <a:lnTo>
                    <a:pt x="209932" y="10997"/>
                  </a:lnTo>
                  <a:close/>
                </a:path>
              </a:pathLst>
            </a:custGeom>
            <a:grpFill/>
            <a:ln w="9525" cap="flat">
              <a:noFill/>
              <a:prstDash val="solid"/>
              <a:miter/>
            </a:ln>
          </p:spPr>
          <p:txBody>
            <a:bodyPr rtlCol="0" anchor="ctr"/>
            <a:lstStyle/>
            <a:p>
              <a:endParaRPr lang="zh-CN" altLang="en-US"/>
            </a:p>
          </p:txBody>
        </p:sp>
        <p:sp>
          <p:nvSpPr>
            <p:cNvPr id="26" name="图形 11">
              <a:extLst>
                <a:ext uri="{FF2B5EF4-FFF2-40B4-BE49-F238E27FC236}">
                  <a16:creationId xmlns="" xmlns:a16="http://schemas.microsoft.com/office/drawing/2014/main" id="{9426AED6-6D7F-469A-B888-FDED9C272E03}"/>
                </a:ext>
              </a:extLst>
            </p:cNvPr>
            <p:cNvSpPr/>
            <p:nvPr/>
          </p:nvSpPr>
          <p:spPr>
            <a:xfrm>
              <a:off x="7460829" y="1386126"/>
              <a:ext cx="234692" cy="424718"/>
            </a:xfrm>
            <a:custGeom>
              <a:avLst/>
              <a:gdLst>
                <a:gd name="connsiteX0" fmla="*/ 216797 w 234692"/>
                <a:gd name="connsiteY0" fmla="*/ 5381 h 424718"/>
                <a:gd name="connsiteX1" fmla="*/ 3056 w 234692"/>
                <a:gd name="connsiteY1" fmla="*/ 403717 h 424718"/>
                <a:gd name="connsiteX2" fmla="*/ 20201 w 234692"/>
                <a:gd name="connsiteY2" fmla="*/ 420862 h 424718"/>
                <a:gd name="connsiteX3" fmla="*/ 174506 w 234692"/>
                <a:gd name="connsiteY3" fmla="*/ 211502 h 424718"/>
                <a:gd name="connsiteX4" fmla="*/ 227655 w 234692"/>
                <a:gd name="connsiteY4" fmla="*/ 3857 h 424718"/>
                <a:gd name="connsiteX5" fmla="*/ 216797 w 234692"/>
                <a:gd name="connsiteY5" fmla="*/ 5381 h 424718"/>
                <a:gd name="connsiteX6" fmla="*/ 216797 w 234692"/>
                <a:gd name="connsiteY6" fmla="*/ 5381 h 424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692" h="424718">
                  <a:moveTo>
                    <a:pt x="216797" y="5381"/>
                  </a:moveTo>
                  <a:cubicBezTo>
                    <a:pt x="209558" y="153495"/>
                    <a:pt x="94305" y="293893"/>
                    <a:pt x="3056" y="403717"/>
                  </a:cubicBezTo>
                  <a:cubicBezTo>
                    <a:pt x="-6755" y="415527"/>
                    <a:pt x="9247" y="432387"/>
                    <a:pt x="20201" y="420862"/>
                  </a:cubicBezTo>
                  <a:cubicBezTo>
                    <a:pt x="80494" y="357997"/>
                    <a:pt x="132215" y="287702"/>
                    <a:pt x="174506" y="211502"/>
                  </a:cubicBezTo>
                  <a:cubicBezTo>
                    <a:pt x="208224" y="150923"/>
                    <a:pt x="251944" y="74628"/>
                    <a:pt x="227655" y="3857"/>
                  </a:cubicBezTo>
                  <a:cubicBezTo>
                    <a:pt x="225560" y="-1953"/>
                    <a:pt x="217083" y="-1001"/>
                    <a:pt x="216797" y="5381"/>
                  </a:cubicBezTo>
                  <a:lnTo>
                    <a:pt x="216797" y="5381"/>
                  </a:lnTo>
                  <a:close/>
                </a:path>
              </a:pathLst>
            </a:custGeom>
            <a:grpFill/>
            <a:ln w="9525" cap="flat">
              <a:noFill/>
              <a:prstDash val="solid"/>
              <a:miter/>
            </a:ln>
          </p:spPr>
          <p:txBody>
            <a:bodyPr rtlCol="0" anchor="ctr"/>
            <a:lstStyle/>
            <a:p>
              <a:endParaRPr lang="zh-CN" altLang="en-US"/>
            </a:p>
          </p:txBody>
        </p:sp>
        <p:sp>
          <p:nvSpPr>
            <p:cNvPr id="27" name="图形 11">
              <a:extLst>
                <a:ext uri="{FF2B5EF4-FFF2-40B4-BE49-F238E27FC236}">
                  <a16:creationId xmlns="" xmlns:a16="http://schemas.microsoft.com/office/drawing/2014/main" id="{BFFE9424-88F3-4DCF-A9D3-7AA7C2F0BE84}"/>
                </a:ext>
              </a:extLst>
            </p:cNvPr>
            <p:cNvSpPr/>
            <p:nvPr/>
          </p:nvSpPr>
          <p:spPr>
            <a:xfrm>
              <a:off x="7949071" y="1807143"/>
              <a:ext cx="256830" cy="269920"/>
            </a:xfrm>
            <a:custGeom>
              <a:avLst/>
              <a:gdLst>
                <a:gd name="connsiteX0" fmla="*/ 239857 w 256830"/>
                <a:gd name="connsiteY0" fmla="*/ 6511 h 269920"/>
                <a:gd name="connsiteX1" fmla="*/ 5256 w 256830"/>
                <a:gd name="connsiteY1" fmla="*/ 249875 h 269920"/>
                <a:gd name="connsiteX2" fmla="*/ 16114 w 256830"/>
                <a:gd name="connsiteY2" fmla="*/ 268544 h 269920"/>
                <a:gd name="connsiteX3" fmla="*/ 253001 w 256830"/>
                <a:gd name="connsiteY3" fmla="*/ 4702 h 269920"/>
                <a:gd name="connsiteX4" fmla="*/ 239857 w 256830"/>
                <a:gd name="connsiteY4" fmla="*/ 6511 h 269920"/>
                <a:gd name="connsiteX5" fmla="*/ 239857 w 256830"/>
                <a:gd name="connsiteY5" fmla="*/ 6511 h 269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830" h="269920">
                  <a:moveTo>
                    <a:pt x="239857" y="6511"/>
                  </a:moveTo>
                  <a:cubicBezTo>
                    <a:pt x="238142" y="127860"/>
                    <a:pt x="95934" y="196535"/>
                    <a:pt x="5256" y="249875"/>
                  </a:cubicBezTo>
                  <a:cubicBezTo>
                    <a:pt x="-6746" y="256924"/>
                    <a:pt x="3922" y="275021"/>
                    <a:pt x="16114" y="268544"/>
                  </a:cubicBezTo>
                  <a:cubicBezTo>
                    <a:pt x="100982" y="223491"/>
                    <a:pt x="285672" y="127193"/>
                    <a:pt x="253001" y="4702"/>
                  </a:cubicBezTo>
                  <a:cubicBezTo>
                    <a:pt x="251096" y="-2537"/>
                    <a:pt x="239952" y="-1013"/>
                    <a:pt x="239857" y="6511"/>
                  </a:cubicBezTo>
                  <a:lnTo>
                    <a:pt x="239857" y="6511"/>
                  </a:lnTo>
                  <a:close/>
                </a:path>
              </a:pathLst>
            </a:custGeom>
            <a:grpFill/>
            <a:ln w="9525" cap="flat">
              <a:noFill/>
              <a:prstDash val="solid"/>
              <a:miter/>
            </a:ln>
          </p:spPr>
          <p:txBody>
            <a:bodyPr rtlCol="0" anchor="ctr"/>
            <a:lstStyle/>
            <a:p>
              <a:endParaRPr lang="zh-CN" altLang="en-US"/>
            </a:p>
          </p:txBody>
        </p:sp>
        <p:sp>
          <p:nvSpPr>
            <p:cNvPr id="28" name="图形 11">
              <a:extLst>
                <a:ext uri="{FF2B5EF4-FFF2-40B4-BE49-F238E27FC236}">
                  <a16:creationId xmlns="" xmlns:a16="http://schemas.microsoft.com/office/drawing/2014/main" id="{C71E4E9D-FEFD-41F8-981A-E92C6D622FF5}"/>
                </a:ext>
              </a:extLst>
            </p:cNvPr>
            <p:cNvSpPr/>
            <p:nvPr/>
          </p:nvSpPr>
          <p:spPr>
            <a:xfrm>
              <a:off x="7817890" y="2188946"/>
              <a:ext cx="393302" cy="261562"/>
            </a:xfrm>
            <a:custGeom>
              <a:avLst/>
              <a:gdLst>
                <a:gd name="connsiteX0" fmla="*/ 383039 w 393302"/>
                <a:gd name="connsiteY0" fmla="*/ 2661 h 261562"/>
                <a:gd name="connsiteX1" fmla="*/ 204350 w 393302"/>
                <a:gd name="connsiteY1" fmla="*/ 145536 h 261562"/>
                <a:gd name="connsiteX2" fmla="*/ 5468 w 393302"/>
                <a:gd name="connsiteY2" fmla="*/ 242405 h 261562"/>
                <a:gd name="connsiteX3" fmla="*/ 16136 w 393302"/>
                <a:gd name="connsiteY3" fmla="*/ 260598 h 261562"/>
                <a:gd name="connsiteX4" fmla="*/ 258167 w 393302"/>
                <a:gd name="connsiteY4" fmla="*/ 138201 h 261562"/>
                <a:gd name="connsiteX5" fmla="*/ 392945 w 393302"/>
                <a:gd name="connsiteY5" fmla="*/ 6852 h 261562"/>
                <a:gd name="connsiteX6" fmla="*/ 383039 w 393302"/>
                <a:gd name="connsiteY6" fmla="*/ 2661 h 261562"/>
                <a:gd name="connsiteX7" fmla="*/ 383039 w 393302"/>
                <a:gd name="connsiteY7" fmla="*/ 2661 h 261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3302" h="261562">
                  <a:moveTo>
                    <a:pt x="383039" y="2661"/>
                  </a:moveTo>
                  <a:cubicBezTo>
                    <a:pt x="348178" y="70574"/>
                    <a:pt x="269025" y="110198"/>
                    <a:pt x="204350" y="145536"/>
                  </a:cubicBezTo>
                  <a:cubicBezTo>
                    <a:pt x="139676" y="180969"/>
                    <a:pt x="71953" y="210591"/>
                    <a:pt x="5468" y="242405"/>
                  </a:cubicBezTo>
                  <a:cubicBezTo>
                    <a:pt x="-6914" y="248310"/>
                    <a:pt x="3944" y="265836"/>
                    <a:pt x="16136" y="260598"/>
                  </a:cubicBezTo>
                  <a:cubicBezTo>
                    <a:pt x="99099" y="224784"/>
                    <a:pt x="181395" y="186112"/>
                    <a:pt x="258167" y="138201"/>
                  </a:cubicBezTo>
                  <a:cubicBezTo>
                    <a:pt x="311507" y="104959"/>
                    <a:pt x="370085" y="68193"/>
                    <a:pt x="392945" y="6852"/>
                  </a:cubicBezTo>
                  <a:cubicBezTo>
                    <a:pt x="395231" y="1041"/>
                    <a:pt x="385897" y="-2864"/>
                    <a:pt x="383039" y="2661"/>
                  </a:cubicBezTo>
                  <a:lnTo>
                    <a:pt x="383039" y="2661"/>
                  </a:lnTo>
                  <a:close/>
                </a:path>
              </a:pathLst>
            </a:custGeom>
            <a:grpFill/>
            <a:ln w="9525" cap="flat">
              <a:noFill/>
              <a:prstDash val="solid"/>
              <a:miter/>
            </a:ln>
          </p:spPr>
          <p:txBody>
            <a:bodyPr rtlCol="0" anchor="ctr"/>
            <a:lstStyle/>
            <a:p>
              <a:endParaRPr lang="zh-CN" altLang="en-US"/>
            </a:p>
          </p:txBody>
        </p:sp>
        <p:sp>
          <p:nvSpPr>
            <p:cNvPr id="29" name="图形 11">
              <a:extLst>
                <a:ext uri="{FF2B5EF4-FFF2-40B4-BE49-F238E27FC236}">
                  <a16:creationId xmlns="" xmlns:a16="http://schemas.microsoft.com/office/drawing/2014/main" id="{1D66D0DA-38B4-41E4-80FA-458064D2AFF3}"/>
                </a:ext>
              </a:extLst>
            </p:cNvPr>
            <p:cNvSpPr/>
            <p:nvPr/>
          </p:nvSpPr>
          <p:spPr>
            <a:xfrm>
              <a:off x="7376848" y="2490502"/>
              <a:ext cx="396350" cy="210743"/>
            </a:xfrm>
            <a:custGeom>
              <a:avLst/>
              <a:gdLst>
                <a:gd name="connsiteX0" fmla="*/ 8265 w 396350"/>
                <a:gd name="connsiteY0" fmla="*/ 210311 h 210743"/>
                <a:gd name="connsiteX1" fmla="*/ 390694 w 396350"/>
                <a:gd name="connsiteY1" fmla="*/ 20859 h 210743"/>
                <a:gd name="connsiteX2" fmla="*/ 379264 w 396350"/>
                <a:gd name="connsiteY2" fmla="*/ 1333 h 210743"/>
                <a:gd name="connsiteX3" fmla="*/ 3027 w 396350"/>
                <a:gd name="connsiteY3" fmla="*/ 197929 h 210743"/>
                <a:gd name="connsiteX4" fmla="*/ 8265 w 396350"/>
                <a:gd name="connsiteY4" fmla="*/ 210311 h 210743"/>
                <a:gd name="connsiteX5" fmla="*/ 8265 w 396350"/>
                <a:gd name="connsiteY5" fmla="*/ 210311 h 210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6350" h="210743">
                  <a:moveTo>
                    <a:pt x="8265" y="210311"/>
                  </a:moveTo>
                  <a:cubicBezTo>
                    <a:pt x="140377" y="162305"/>
                    <a:pt x="268203" y="89248"/>
                    <a:pt x="390694" y="20859"/>
                  </a:cubicBezTo>
                  <a:cubicBezTo>
                    <a:pt x="403553" y="13715"/>
                    <a:pt x="392218" y="-5144"/>
                    <a:pt x="379264" y="1333"/>
                  </a:cubicBezTo>
                  <a:cubicBezTo>
                    <a:pt x="253629" y="63245"/>
                    <a:pt x="121136" y="122491"/>
                    <a:pt x="3027" y="197929"/>
                  </a:cubicBezTo>
                  <a:cubicBezTo>
                    <a:pt x="-3070" y="201834"/>
                    <a:pt x="740" y="213073"/>
                    <a:pt x="8265" y="210311"/>
                  </a:cubicBezTo>
                  <a:lnTo>
                    <a:pt x="8265" y="210311"/>
                  </a:lnTo>
                  <a:close/>
                </a:path>
              </a:pathLst>
            </a:custGeom>
            <a:grpFill/>
            <a:ln w="9525" cap="flat">
              <a:noFill/>
              <a:prstDash val="solid"/>
              <a:miter/>
            </a:ln>
          </p:spPr>
          <p:txBody>
            <a:bodyPr rtlCol="0" anchor="ctr"/>
            <a:lstStyle/>
            <a:p>
              <a:endParaRPr lang="zh-CN" altLang="en-US"/>
            </a:p>
          </p:txBody>
        </p:sp>
        <p:sp>
          <p:nvSpPr>
            <p:cNvPr id="30" name="图形 11">
              <a:extLst>
                <a:ext uri="{FF2B5EF4-FFF2-40B4-BE49-F238E27FC236}">
                  <a16:creationId xmlns="" xmlns:a16="http://schemas.microsoft.com/office/drawing/2014/main" id="{C4C17E89-0F41-4F55-9601-EF1BF895DF2E}"/>
                </a:ext>
              </a:extLst>
            </p:cNvPr>
            <p:cNvSpPr/>
            <p:nvPr/>
          </p:nvSpPr>
          <p:spPr>
            <a:xfrm>
              <a:off x="7567296" y="1722673"/>
              <a:ext cx="236388" cy="242712"/>
            </a:xfrm>
            <a:custGeom>
              <a:avLst/>
              <a:gdLst>
                <a:gd name="connsiteX0" fmla="*/ 6222 w 236388"/>
                <a:gd name="connsiteY0" fmla="*/ 242144 h 242712"/>
                <a:gd name="connsiteX1" fmla="*/ 117093 w 236388"/>
                <a:gd name="connsiteY1" fmla="*/ 140226 h 242712"/>
                <a:gd name="connsiteX2" fmla="*/ 233107 w 236388"/>
                <a:gd name="connsiteY2" fmla="*/ 20116 h 242712"/>
                <a:gd name="connsiteX3" fmla="*/ 216439 w 236388"/>
                <a:gd name="connsiteY3" fmla="*/ 3447 h 242712"/>
                <a:gd name="connsiteX4" fmla="*/ 99567 w 236388"/>
                <a:gd name="connsiteY4" fmla="*/ 122700 h 242712"/>
                <a:gd name="connsiteX5" fmla="*/ 507 w 236388"/>
                <a:gd name="connsiteY5" fmla="*/ 236429 h 242712"/>
                <a:gd name="connsiteX6" fmla="*/ 6222 w 236388"/>
                <a:gd name="connsiteY6" fmla="*/ 242144 h 242712"/>
                <a:gd name="connsiteX7" fmla="*/ 6222 w 236388"/>
                <a:gd name="connsiteY7" fmla="*/ 242144 h 242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6388" h="242712">
                  <a:moveTo>
                    <a:pt x="6222" y="242144"/>
                  </a:moveTo>
                  <a:cubicBezTo>
                    <a:pt x="48989" y="218617"/>
                    <a:pt x="82898" y="174612"/>
                    <a:pt x="117093" y="140226"/>
                  </a:cubicBezTo>
                  <a:cubicBezTo>
                    <a:pt x="156336" y="100698"/>
                    <a:pt x="195674" y="61264"/>
                    <a:pt x="233107" y="20116"/>
                  </a:cubicBezTo>
                  <a:cubicBezTo>
                    <a:pt x="243299" y="8972"/>
                    <a:pt x="227488" y="-7125"/>
                    <a:pt x="216439" y="3447"/>
                  </a:cubicBezTo>
                  <a:cubicBezTo>
                    <a:pt x="176338" y="42024"/>
                    <a:pt x="137953" y="82410"/>
                    <a:pt x="99567" y="122700"/>
                  </a:cubicBezTo>
                  <a:cubicBezTo>
                    <a:pt x="66134" y="157752"/>
                    <a:pt x="22795" y="193090"/>
                    <a:pt x="507" y="236429"/>
                  </a:cubicBezTo>
                  <a:cubicBezTo>
                    <a:pt x="-1398" y="240144"/>
                    <a:pt x="2412" y="244239"/>
                    <a:pt x="6222" y="242144"/>
                  </a:cubicBezTo>
                  <a:lnTo>
                    <a:pt x="6222" y="242144"/>
                  </a:lnTo>
                  <a:close/>
                </a:path>
              </a:pathLst>
            </a:custGeom>
            <a:grpFill/>
            <a:ln w="9525" cap="flat">
              <a:noFill/>
              <a:prstDash val="solid"/>
              <a:miter/>
            </a:ln>
          </p:spPr>
          <p:txBody>
            <a:bodyPr rtlCol="0" anchor="ctr"/>
            <a:lstStyle/>
            <a:p>
              <a:endParaRPr lang="zh-CN" altLang="en-US"/>
            </a:p>
          </p:txBody>
        </p:sp>
        <p:sp>
          <p:nvSpPr>
            <p:cNvPr id="31" name="图形 11">
              <a:extLst>
                <a:ext uri="{FF2B5EF4-FFF2-40B4-BE49-F238E27FC236}">
                  <a16:creationId xmlns="" xmlns:a16="http://schemas.microsoft.com/office/drawing/2014/main" id="{3E5A0388-7FAD-460D-8388-5A1852BC101A}"/>
                </a:ext>
              </a:extLst>
            </p:cNvPr>
            <p:cNvSpPr/>
            <p:nvPr/>
          </p:nvSpPr>
          <p:spPr>
            <a:xfrm>
              <a:off x="6720044" y="2589034"/>
              <a:ext cx="23310" cy="91487"/>
            </a:xfrm>
            <a:custGeom>
              <a:avLst/>
              <a:gdLst>
                <a:gd name="connsiteX0" fmla="*/ 23275 w 23310"/>
                <a:gd name="connsiteY0" fmla="*/ 86728 h 91487"/>
                <a:gd name="connsiteX1" fmla="*/ 22132 w 23310"/>
                <a:gd name="connsiteY1" fmla="*/ 10243 h 91487"/>
                <a:gd name="connsiteX2" fmla="*/ 1844 w 23310"/>
                <a:gd name="connsiteY2" fmla="*/ 7480 h 91487"/>
                <a:gd name="connsiteX3" fmla="*/ 13464 w 23310"/>
                <a:gd name="connsiteY3" fmla="*/ 88062 h 91487"/>
                <a:gd name="connsiteX4" fmla="*/ 23275 w 23310"/>
                <a:gd name="connsiteY4" fmla="*/ 86728 h 91487"/>
                <a:gd name="connsiteX5" fmla="*/ 23275 w 23310"/>
                <a:gd name="connsiteY5" fmla="*/ 86728 h 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10" h="91487">
                  <a:moveTo>
                    <a:pt x="23275" y="86728"/>
                  </a:moveTo>
                  <a:cubicBezTo>
                    <a:pt x="20227" y="61201"/>
                    <a:pt x="24132" y="35579"/>
                    <a:pt x="22132" y="10243"/>
                  </a:cubicBezTo>
                  <a:cubicBezTo>
                    <a:pt x="21275" y="-711"/>
                    <a:pt x="4415" y="-4712"/>
                    <a:pt x="1844" y="7480"/>
                  </a:cubicBezTo>
                  <a:cubicBezTo>
                    <a:pt x="-3776" y="33960"/>
                    <a:pt x="4415" y="63297"/>
                    <a:pt x="13464" y="88062"/>
                  </a:cubicBezTo>
                  <a:cubicBezTo>
                    <a:pt x="15178" y="92920"/>
                    <a:pt x="23942" y="92729"/>
                    <a:pt x="23275" y="86728"/>
                  </a:cubicBezTo>
                  <a:lnTo>
                    <a:pt x="23275" y="86728"/>
                  </a:lnTo>
                  <a:close/>
                </a:path>
              </a:pathLst>
            </a:custGeom>
            <a:grpFill/>
            <a:ln w="9525" cap="flat">
              <a:noFill/>
              <a:prstDash val="solid"/>
              <a:miter/>
            </a:ln>
          </p:spPr>
          <p:txBody>
            <a:bodyPr rtlCol="0" anchor="ctr"/>
            <a:lstStyle/>
            <a:p>
              <a:endParaRPr lang="zh-CN" altLang="en-US"/>
            </a:p>
          </p:txBody>
        </p:sp>
        <p:sp>
          <p:nvSpPr>
            <p:cNvPr id="32" name="图形 11">
              <a:extLst>
                <a:ext uri="{FF2B5EF4-FFF2-40B4-BE49-F238E27FC236}">
                  <a16:creationId xmlns="" xmlns:a16="http://schemas.microsoft.com/office/drawing/2014/main" id="{CF1AB9E1-AA6F-4D41-B21B-BF2EE76E24C0}"/>
                </a:ext>
              </a:extLst>
            </p:cNvPr>
            <p:cNvSpPr/>
            <p:nvPr/>
          </p:nvSpPr>
          <p:spPr>
            <a:xfrm>
              <a:off x="6728810" y="2070445"/>
              <a:ext cx="118225" cy="512008"/>
            </a:xfrm>
            <a:custGeom>
              <a:avLst/>
              <a:gdLst>
                <a:gd name="connsiteX0" fmla="*/ 26795 w 118225"/>
                <a:gd name="connsiteY0" fmla="*/ 499114 h 512008"/>
                <a:gd name="connsiteX1" fmla="*/ 95661 w 118225"/>
                <a:gd name="connsiteY1" fmla="*/ 6862 h 512008"/>
                <a:gd name="connsiteX2" fmla="*/ 70039 w 118225"/>
                <a:gd name="connsiteY2" fmla="*/ 17625 h 512008"/>
                <a:gd name="connsiteX3" fmla="*/ 30 w 118225"/>
                <a:gd name="connsiteY3" fmla="*/ 499114 h 512008"/>
                <a:gd name="connsiteX4" fmla="*/ 26795 w 118225"/>
                <a:gd name="connsiteY4" fmla="*/ 499114 h 512008"/>
                <a:gd name="connsiteX5" fmla="*/ 26795 w 118225"/>
                <a:gd name="connsiteY5" fmla="*/ 499114 h 512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225" h="512008">
                  <a:moveTo>
                    <a:pt x="26795" y="499114"/>
                  </a:moveTo>
                  <a:cubicBezTo>
                    <a:pt x="37940" y="332617"/>
                    <a:pt x="169956" y="175169"/>
                    <a:pt x="95661" y="6862"/>
                  </a:cubicBezTo>
                  <a:cubicBezTo>
                    <a:pt x="89279" y="-7521"/>
                    <a:pt x="64038" y="2957"/>
                    <a:pt x="70039" y="17625"/>
                  </a:cubicBezTo>
                  <a:cubicBezTo>
                    <a:pt x="136809" y="180884"/>
                    <a:pt x="10031" y="336808"/>
                    <a:pt x="30" y="499114"/>
                  </a:cubicBezTo>
                  <a:cubicBezTo>
                    <a:pt x="-1018" y="516354"/>
                    <a:pt x="25652" y="516259"/>
                    <a:pt x="26795" y="499114"/>
                  </a:cubicBezTo>
                  <a:lnTo>
                    <a:pt x="26795" y="499114"/>
                  </a:lnTo>
                  <a:close/>
                </a:path>
              </a:pathLst>
            </a:custGeom>
            <a:grpFill/>
            <a:ln w="9525" cap="flat">
              <a:noFill/>
              <a:prstDash val="solid"/>
              <a:miter/>
            </a:ln>
          </p:spPr>
          <p:txBody>
            <a:bodyPr rtlCol="0" anchor="ctr"/>
            <a:lstStyle/>
            <a:p>
              <a:endParaRPr lang="zh-CN" altLang="en-US"/>
            </a:p>
          </p:txBody>
        </p:sp>
        <p:sp>
          <p:nvSpPr>
            <p:cNvPr id="33" name="图形 11">
              <a:extLst>
                <a:ext uri="{FF2B5EF4-FFF2-40B4-BE49-F238E27FC236}">
                  <a16:creationId xmlns="" xmlns:a16="http://schemas.microsoft.com/office/drawing/2014/main" id="{AD3339E5-905F-49BD-AEF1-A2BCF2FD3365}"/>
                </a:ext>
              </a:extLst>
            </p:cNvPr>
            <p:cNvSpPr/>
            <p:nvPr/>
          </p:nvSpPr>
          <p:spPr>
            <a:xfrm>
              <a:off x="6760715" y="1961546"/>
              <a:ext cx="335439" cy="283313"/>
            </a:xfrm>
            <a:custGeom>
              <a:avLst/>
              <a:gdLst>
                <a:gd name="connsiteX0" fmla="*/ 119763 w 335439"/>
                <a:gd name="connsiteY0" fmla="*/ 25369 h 283313"/>
                <a:gd name="connsiteX1" fmla="*/ 8988 w 335439"/>
                <a:gd name="connsiteY1" fmla="*/ 74517 h 283313"/>
                <a:gd name="connsiteX2" fmla="*/ 26418 w 335439"/>
                <a:gd name="connsiteY2" fmla="*/ 174911 h 283313"/>
                <a:gd name="connsiteX3" fmla="*/ 72900 w 335439"/>
                <a:gd name="connsiteY3" fmla="*/ 188722 h 283313"/>
                <a:gd name="connsiteX4" fmla="*/ 123002 w 335439"/>
                <a:gd name="connsiteY4" fmla="*/ 192818 h 283313"/>
                <a:gd name="connsiteX5" fmla="*/ 163198 w 335439"/>
                <a:gd name="connsiteY5" fmla="*/ 243872 h 283313"/>
                <a:gd name="connsiteX6" fmla="*/ 244350 w 335439"/>
                <a:gd name="connsiteY6" fmla="*/ 277114 h 283313"/>
                <a:gd name="connsiteX7" fmla="*/ 335124 w 335439"/>
                <a:gd name="connsiteY7" fmla="*/ 201295 h 283313"/>
                <a:gd name="connsiteX8" fmla="*/ 302834 w 335439"/>
                <a:gd name="connsiteY8" fmla="*/ 142145 h 283313"/>
                <a:gd name="connsiteX9" fmla="*/ 250065 w 335439"/>
                <a:gd name="connsiteY9" fmla="*/ 60040 h 283313"/>
                <a:gd name="connsiteX10" fmla="*/ 163483 w 335439"/>
                <a:gd name="connsiteY10" fmla="*/ 699 h 283313"/>
                <a:gd name="connsiteX11" fmla="*/ 116715 w 335439"/>
                <a:gd name="connsiteY11" fmla="*/ 26892 h 283313"/>
                <a:gd name="connsiteX12" fmla="*/ 94998 w 335439"/>
                <a:gd name="connsiteY12" fmla="*/ 91186 h 283313"/>
                <a:gd name="connsiteX13" fmla="*/ 124050 w 335439"/>
                <a:gd name="connsiteY13" fmla="*/ 94996 h 283313"/>
                <a:gd name="connsiteX14" fmla="*/ 104523 w 335439"/>
                <a:gd name="connsiteY14" fmla="*/ 34417 h 283313"/>
                <a:gd name="connsiteX15" fmla="*/ 79282 w 335439"/>
                <a:gd name="connsiteY15" fmla="*/ 37846 h 283313"/>
                <a:gd name="connsiteX16" fmla="*/ 93379 w 335439"/>
                <a:gd name="connsiteY16" fmla="*/ 103474 h 283313"/>
                <a:gd name="connsiteX17" fmla="*/ 122431 w 335439"/>
                <a:gd name="connsiteY17" fmla="*/ 107284 h 283313"/>
                <a:gd name="connsiteX18" fmla="*/ 132432 w 335439"/>
                <a:gd name="connsiteY18" fmla="*/ 87376 h 283313"/>
                <a:gd name="connsiteX19" fmla="*/ 134432 w 335439"/>
                <a:gd name="connsiteY19" fmla="*/ 76994 h 283313"/>
                <a:gd name="connsiteX20" fmla="*/ 204250 w 335439"/>
                <a:gd name="connsiteY20" fmla="*/ 45371 h 283313"/>
                <a:gd name="connsiteX21" fmla="*/ 230920 w 335439"/>
                <a:gd name="connsiteY21" fmla="*/ 120047 h 283313"/>
                <a:gd name="connsiteX22" fmla="*/ 264067 w 335439"/>
                <a:gd name="connsiteY22" fmla="*/ 153004 h 283313"/>
                <a:gd name="connsiteX23" fmla="*/ 287784 w 335439"/>
                <a:gd name="connsiteY23" fmla="*/ 218726 h 283313"/>
                <a:gd name="connsiteX24" fmla="*/ 244636 w 335439"/>
                <a:gd name="connsiteY24" fmla="*/ 242443 h 283313"/>
                <a:gd name="connsiteX25" fmla="*/ 142909 w 335439"/>
                <a:gd name="connsiteY25" fmla="*/ 168815 h 283313"/>
                <a:gd name="connsiteX26" fmla="*/ 86712 w 335439"/>
                <a:gd name="connsiteY26" fmla="*/ 160624 h 283313"/>
                <a:gd name="connsiteX27" fmla="*/ 25942 w 335439"/>
                <a:gd name="connsiteY27" fmla="*/ 113951 h 283313"/>
                <a:gd name="connsiteX28" fmla="*/ 118430 w 335439"/>
                <a:gd name="connsiteY28" fmla="*/ 36703 h 283313"/>
                <a:gd name="connsiteX29" fmla="*/ 119763 w 335439"/>
                <a:gd name="connsiteY29" fmla="*/ 25369 h 283313"/>
                <a:gd name="connsiteX30" fmla="*/ 119763 w 335439"/>
                <a:gd name="connsiteY30" fmla="*/ 25369 h 28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35439" h="283313">
                  <a:moveTo>
                    <a:pt x="119763" y="25369"/>
                  </a:moveTo>
                  <a:cubicBezTo>
                    <a:pt x="74806" y="13558"/>
                    <a:pt x="29085" y="30512"/>
                    <a:pt x="8988" y="74517"/>
                  </a:cubicBezTo>
                  <a:cubicBezTo>
                    <a:pt x="-5871" y="106903"/>
                    <a:pt x="-3776" y="152146"/>
                    <a:pt x="26418" y="174911"/>
                  </a:cubicBezTo>
                  <a:cubicBezTo>
                    <a:pt x="39944" y="185103"/>
                    <a:pt x="56613" y="187103"/>
                    <a:pt x="72900" y="188722"/>
                  </a:cubicBezTo>
                  <a:cubicBezTo>
                    <a:pt x="88521" y="190342"/>
                    <a:pt x="108238" y="187484"/>
                    <a:pt x="123002" y="192818"/>
                  </a:cubicBezTo>
                  <a:cubicBezTo>
                    <a:pt x="153101" y="203677"/>
                    <a:pt x="151672" y="222631"/>
                    <a:pt x="163198" y="243872"/>
                  </a:cubicBezTo>
                  <a:cubicBezTo>
                    <a:pt x="182057" y="278829"/>
                    <a:pt x="206536" y="292354"/>
                    <a:pt x="244350" y="277114"/>
                  </a:cubicBezTo>
                  <a:cubicBezTo>
                    <a:pt x="277021" y="263875"/>
                    <a:pt x="340458" y="243777"/>
                    <a:pt x="335124" y="201295"/>
                  </a:cubicBezTo>
                  <a:cubicBezTo>
                    <a:pt x="332457" y="179959"/>
                    <a:pt x="316359" y="157861"/>
                    <a:pt x="302834" y="142145"/>
                  </a:cubicBezTo>
                  <a:cubicBezTo>
                    <a:pt x="279688" y="115189"/>
                    <a:pt x="262448" y="93949"/>
                    <a:pt x="250065" y="60040"/>
                  </a:cubicBezTo>
                  <a:cubicBezTo>
                    <a:pt x="237016" y="24130"/>
                    <a:pt x="203488" y="-4921"/>
                    <a:pt x="163483" y="699"/>
                  </a:cubicBezTo>
                  <a:cubicBezTo>
                    <a:pt x="145386" y="3271"/>
                    <a:pt x="127955" y="12224"/>
                    <a:pt x="116715" y="26892"/>
                  </a:cubicBezTo>
                  <a:cubicBezTo>
                    <a:pt x="101856" y="46324"/>
                    <a:pt x="108619" y="71374"/>
                    <a:pt x="94998" y="91186"/>
                  </a:cubicBezTo>
                  <a:cubicBezTo>
                    <a:pt x="104714" y="92425"/>
                    <a:pt x="114334" y="93758"/>
                    <a:pt x="124050" y="94996"/>
                  </a:cubicBezTo>
                  <a:cubicBezTo>
                    <a:pt x="117382" y="74803"/>
                    <a:pt x="111762" y="54420"/>
                    <a:pt x="104523" y="34417"/>
                  </a:cubicBezTo>
                  <a:cubicBezTo>
                    <a:pt x="99951" y="21749"/>
                    <a:pt x="78139" y="22416"/>
                    <a:pt x="79282" y="37846"/>
                  </a:cubicBezTo>
                  <a:cubicBezTo>
                    <a:pt x="81092" y="61468"/>
                    <a:pt x="86045" y="80709"/>
                    <a:pt x="93379" y="103474"/>
                  </a:cubicBezTo>
                  <a:cubicBezTo>
                    <a:pt x="97761" y="116999"/>
                    <a:pt x="114620" y="118523"/>
                    <a:pt x="122431" y="107284"/>
                  </a:cubicBezTo>
                  <a:cubicBezTo>
                    <a:pt x="125193" y="103283"/>
                    <a:pt x="129384" y="91472"/>
                    <a:pt x="132432" y="87376"/>
                  </a:cubicBezTo>
                  <a:cubicBezTo>
                    <a:pt x="133479" y="84042"/>
                    <a:pt x="134146" y="80518"/>
                    <a:pt x="134432" y="76994"/>
                  </a:cubicBezTo>
                  <a:cubicBezTo>
                    <a:pt x="157673" y="66421"/>
                    <a:pt x="181009" y="55944"/>
                    <a:pt x="204250" y="45371"/>
                  </a:cubicBezTo>
                  <a:cubicBezTo>
                    <a:pt x="227967" y="53944"/>
                    <a:pt x="220443" y="100711"/>
                    <a:pt x="230920" y="120047"/>
                  </a:cubicBezTo>
                  <a:cubicBezTo>
                    <a:pt x="239112" y="135192"/>
                    <a:pt x="251685" y="142145"/>
                    <a:pt x="264067" y="153004"/>
                  </a:cubicBezTo>
                  <a:cubicBezTo>
                    <a:pt x="283593" y="170053"/>
                    <a:pt x="307501" y="191104"/>
                    <a:pt x="287784" y="218726"/>
                  </a:cubicBezTo>
                  <a:cubicBezTo>
                    <a:pt x="281879" y="227013"/>
                    <a:pt x="253399" y="240443"/>
                    <a:pt x="244636" y="242443"/>
                  </a:cubicBezTo>
                  <a:cubicBezTo>
                    <a:pt x="184438" y="256350"/>
                    <a:pt x="186915" y="189103"/>
                    <a:pt x="142909" y="168815"/>
                  </a:cubicBezTo>
                  <a:cubicBezTo>
                    <a:pt x="123954" y="160147"/>
                    <a:pt x="106048" y="164815"/>
                    <a:pt x="86712" y="160624"/>
                  </a:cubicBezTo>
                  <a:cubicBezTo>
                    <a:pt x="66804" y="156337"/>
                    <a:pt x="34229" y="134525"/>
                    <a:pt x="25942" y="113951"/>
                  </a:cubicBezTo>
                  <a:cubicBezTo>
                    <a:pt x="4701" y="61754"/>
                    <a:pt x="88140" y="36322"/>
                    <a:pt x="118430" y="36703"/>
                  </a:cubicBezTo>
                  <a:cubicBezTo>
                    <a:pt x="124812" y="37084"/>
                    <a:pt x="126240" y="27083"/>
                    <a:pt x="119763" y="25369"/>
                  </a:cubicBezTo>
                  <a:lnTo>
                    <a:pt x="119763" y="25369"/>
                  </a:lnTo>
                  <a:close/>
                </a:path>
              </a:pathLst>
            </a:custGeom>
            <a:grpFill/>
            <a:ln w="9525" cap="flat">
              <a:noFill/>
              <a:prstDash val="solid"/>
              <a:miter/>
            </a:ln>
          </p:spPr>
          <p:txBody>
            <a:bodyPr rtlCol="0" anchor="ctr"/>
            <a:lstStyle/>
            <a:p>
              <a:endParaRPr lang="zh-CN" altLang="en-US"/>
            </a:p>
          </p:txBody>
        </p:sp>
        <p:sp>
          <p:nvSpPr>
            <p:cNvPr id="34" name="图形 11">
              <a:extLst>
                <a:ext uri="{FF2B5EF4-FFF2-40B4-BE49-F238E27FC236}">
                  <a16:creationId xmlns="" xmlns:a16="http://schemas.microsoft.com/office/drawing/2014/main" id="{86714878-8128-4893-AD94-BDF7E4E80152}"/>
                </a:ext>
              </a:extLst>
            </p:cNvPr>
            <p:cNvSpPr/>
            <p:nvPr/>
          </p:nvSpPr>
          <p:spPr>
            <a:xfrm>
              <a:off x="6745071" y="2231529"/>
              <a:ext cx="265329" cy="510486"/>
            </a:xfrm>
            <a:custGeom>
              <a:avLst/>
              <a:gdLst>
                <a:gd name="connsiteX0" fmla="*/ 255708 w 265329"/>
                <a:gd name="connsiteY0" fmla="*/ 845 h 510486"/>
                <a:gd name="connsiteX1" fmla="*/ 116739 w 265329"/>
                <a:gd name="connsiteY1" fmla="*/ 197060 h 510486"/>
                <a:gd name="connsiteX2" fmla="*/ 915 w 265329"/>
                <a:gd name="connsiteY2" fmla="*/ 493573 h 510486"/>
                <a:gd name="connsiteX3" fmla="*/ 27775 w 265329"/>
                <a:gd name="connsiteY3" fmla="*/ 501003 h 510486"/>
                <a:gd name="connsiteX4" fmla="*/ 125502 w 265329"/>
                <a:gd name="connsiteY4" fmla="*/ 243161 h 510486"/>
                <a:gd name="connsiteX5" fmla="*/ 180556 w 265329"/>
                <a:gd name="connsiteY5" fmla="*/ 116764 h 510486"/>
                <a:gd name="connsiteX6" fmla="*/ 264281 w 265329"/>
                <a:gd name="connsiteY6" fmla="*/ 9418 h 510486"/>
                <a:gd name="connsiteX7" fmla="*/ 255708 w 265329"/>
                <a:gd name="connsiteY7" fmla="*/ 845 h 510486"/>
                <a:gd name="connsiteX8" fmla="*/ 255708 w 265329"/>
                <a:gd name="connsiteY8" fmla="*/ 845 h 51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329" h="510486">
                  <a:moveTo>
                    <a:pt x="255708" y="845"/>
                  </a:moveTo>
                  <a:cubicBezTo>
                    <a:pt x="182747" y="47994"/>
                    <a:pt x="149124" y="119527"/>
                    <a:pt x="116739" y="197060"/>
                  </a:cubicBezTo>
                  <a:cubicBezTo>
                    <a:pt x="75781" y="294977"/>
                    <a:pt x="37395" y="393942"/>
                    <a:pt x="915" y="493573"/>
                  </a:cubicBezTo>
                  <a:cubicBezTo>
                    <a:pt x="-5277" y="510433"/>
                    <a:pt x="21774" y="517767"/>
                    <a:pt x="27775" y="501003"/>
                  </a:cubicBezTo>
                  <a:cubicBezTo>
                    <a:pt x="58731" y="414421"/>
                    <a:pt x="91116" y="328410"/>
                    <a:pt x="125502" y="243161"/>
                  </a:cubicBezTo>
                  <a:cubicBezTo>
                    <a:pt x="142551" y="200680"/>
                    <a:pt x="158268" y="156769"/>
                    <a:pt x="180556" y="116764"/>
                  </a:cubicBezTo>
                  <a:cubicBezTo>
                    <a:pt x="203130" y="76378"/>
                    <a:pt x="236373" y="45708"/>
                    <a:pt x="264281" y="9418"/>
                  </a:cubicBezTo>
                  <a:cubicBezTo>
                    <a:pt x="268091" y="4369"/>
                    <a:pt x="260662" y="-2393"/>
                    <a:pt x="255708" y="845"/>
                  </a:cubicBezTo>
                  <a:lnTo>
                    <a:pt x="255708" y="845"/>
                  </a:lnTo>
                  <a:close/>
                </a:path>
              </a:pathLst>
            </a:custGeom>
            <a:grpFill/>
            <a:ln w="9525" cap="flat">
              <a:noFill/>
              <a:prstDash val="solid"/>
              <a:miter/>
            </a:ln>
          </p:spPr>
          <p:txBody>
            <a:bodyPr rtlCol="0" anchor="ctr"/>
            <a:lstStyle/>
            <a:p>
              <a:endParaRPr lang="zh-CN" altLang="en-US"/>
            </a:p>
          </p:txBody>
        </p:sp>
        <p:sp>
          <p:nvSpPr>
            <p:cNvPr id="35" name="图形 11">
              <a:extLst>
                <a:ext uri="{FF2B5EF4-FFF2-40B4-BE49-F238E27FC236}">
                  <a16:creationId xmlns="" xmlns:a16="http://schemas.microsoft.com/office/drawing/2014/main" id="{B2583075-6D36-4367-A71A-F65FC09744BF}"/>
                </a:ext>
              </a:extLst>
            </p:cNvPr>
            <p:cNvSpPr/>
            <p:nvPr/>
          </p:nvSpPr>
          <p:spPr>
            <a:xfrm>
              <a:off x="6181737" y="1637078"/>
              <a:ext cx="58978" cy="457473"/>
            </a:xfrm>
            <a:custGeom>
              <a:avLst/>
              <a:gdLst>
                <a:gd name="connsiteX0" fmla="*/ 58757 w 58978"/>
                <a:gd name="connsiteY0" fmla="*/ 449182 h 457473"/>
                <a:gd name="connsiteX1" fmla="*/ 35325 w 58978"/>
                <a:gd name="connsiteY1" fmla="*/ 12365 h 457473"/>
                <a:gd name="connsiteX2" fmla="*/ 16371 w 58978"/>
                <a:gd name="connsiteY2" fmla="*/ 7127 h 457473"/>
                <a:gd name="connsiteX3" fmla="*/ 45612 w 58978"/>
                <a:gd name="connsiteY3" fmla="*/ 452706 h 457473"/>
                <a:gd name="connsiteX4" fmla="*/ 58757 w 58978"/>
                <a:gd name="connsiteY4" fmla="*/ 449182 h 457473"/>
                <a:gd name="connsiteX5" fmla="*/ 58757 w 58978"/>
                <a:gd name="connsiteY5" fmla="*/ 449182 h 457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978" h="457473">
                  <a:moveTo>
                    <a:pt x="58757" y="449182"/>
                  </a:moveTo>
                  <a:cubicBezTo>
                    <a:pt x="25229" y="302021"/>
                    <a:pt x="12275" y="162289"/>
                    <a:pt x="35325" y="12365"/>
                  </a:cubicBezTo>
                  <a:cubicBezTo>
                    <a:pt x="37230" y="78"/>
                    <a:pt x="18752" y="-5446"/>
                    <a:pt x="16371" y="7127"/>
                  </a:cubicBezTo>
                  <a:cubicBezTo>
                    <a:pt x="-10966" y="152859"/>
                    <a:pt x="-5918" y="312593"/>
                    <a:pt x="45612" y="452706"/>
                  </a:cubicBezTo>
                  <a:cubicBezTo>
                    <a:pt x="48660" y="460898"/>
                    <a:pt x="60757" y="457754"/>
                    <a:pt x="58757" y="449182"/>
                  </a:cubicBezTo>
                  <a:lnTo>
                    <a:pt x="58757" y="449182"/>
                  </a:lnTo>
                  <a:close/>
                </a:path>
              </a:pathLst>
            </a:custGeom>
            <a:grpFill/>
            <a:ln w="9525" cap="flat">
              <a:noFill/>
              <a:prstDash val="solid"/>
              <a:miter/>
            </a:ln>
          </p:spPr>
          <p:txBody>
            <a:bodyPr rtlCol="0" anchor="ctr"/>
            <a:lstStyle/>
            <a:p>
              <a:endParaRPr lang="zh-CN" altLang="en-US"/>
            </a:p>
          </p:txBody>
        </p:sp>
        <p:sp>
          <p:nvSpPr>
            <p:cNvPr id="36" name="图形 11">
              <a:extLst>
                <a:ext uri="{FF2B5EF4-FFF2-40B4-BE49-F238E27FC236}">
                  <a16:creationId xmlns="" xmlns:a16="http://schemas.microsoft.com/office/drawing/2014/main" id="{0506C137-94CB-4670-AED7-51155CD1B29D}"/>
                </a:ext>
              </a:extLst>
            </p:cNvPr>
            <p:cNvSpPr/>
            <p:nvPr/>
          </p:nvSpPr>
          <p:spPr>
            <a:xfrm>
              <a:off x="6193227" y="921017"/>
              <a:ext cx="128444" cy="531051"/>
            </a:xfrm>
            <a:custGeom>
              <a:avLst/>
              <a:gdLst>
                <a:gd name="connsiteX0" fmla="*/ 22406 w 128444"/>
                <a:gd name="connsiteY0" fmla="*/ 2241 h 531051"/>
                <a:gd name="connsiteX1" fmla="*/ 17930 w 128444"/>
                <a:gd name="connsiteY1" fmla="*/ 238746 h 531051"/>
                <a:gd name="connsiteX2" fmla="*/ 111179 w 128444"/>
                <a:gd name="connsiteY2" fmla="*/ 526592 h 531051"/>
                <a:gd name="connsiteX3" fmla="*/ 127848 w 128444"/>
                <a:gd name="connsiteY3" fmla="*/ 519543 h 531051"/>
                <a:gd name="connsiteX4" fmla="*/ 46505 w 128444"/>
                <a:gd name="connsiteY4" fmla="*/ 273798 h 531051"/>
                <a:gd name="connsiteX5" fmla="*/ 30884 w 128444"/>
                <a:gd name="connsiteY5" fmla="*/ 5765 h 531051"/>
                <a:gd name="connsiteX6" fmla="*/ 22406 w 128444"/>
                <a:gd name="connsiteY6" fmla="*/ 2241 h 531051"/>
                <a:gd name="connsiteX7" fmla="*/ 22406 w 128444"/>
                <a:gd name="connsiteY7" fmla="*/ 2241 h 531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444" h="531051">
                  <a:moveTo>
                    <a:pt x="22406" y="2241"/>
                  </a:moveTo>
                  <a:cubicBezTo>
                    <a:pt x="-14932" y="77107"/>
                    <a:pt x="2213" y="159974"/>
                    <a:pt x="17930" y="238746"/>
                  </a:cubicBezTo>
                  <a:cubicBezTo>
                    <a:pt x="37837" y="338473"/>
                    <a:pt x="69460" y="434009"/>
                    <a:pt x="111179" y="526592"/>
                  </a:cubicBezTo>
                  <a:cubicBezTo>
                    <a:pt x="115370" y="535926"/>
                    <a:pt x="131753" y="529164"/>
                    <a:pt x="127848" y="519543"/>
                  </a:cubicBezTo>
                  <a:cubicBezTo>
                    <a:pt x="94701" y="439819"/>
                    <a:pt x="66983" y="357714"/>
                    <a:pt x="46505" y="273798"/>
                  </a:cubicBezTo>
                  <a:cubicBezTo>
                    <a:pt x="25835" y="189216"/>
                    <a:pt x="-263" y="90537"/>
                    <a:pt x="30884" y="5765"/>
                  </a:cubicBezTo>
                  <a:cubicBezTo>
                    <a:pt x="32693" y="907"/>
                    <a:pt x="24692" y="-2427"/>
                    <a:pt x="22406" y="2241"/>
                  </a:cubicBezTo>
                  <a:lnTo>
                    <a:pt x="22406" y="2241"/>
                  </a:lnTo>
                  <a:close/>
                </a:path>
              </a:pathLst>
            </a:custGeom>
            <a:grpFill/>
            <a:ln w="9525" cap="flat">
              <a:noFill/>
              <a:prstDash val="solid"/>
              <a:miter/>
            </a:ln>
          </p:spPr>
          <p:txBody>
            <a:bodyPr rtlCol="0" anchor="ctr"/>
            <a:lstStyle/>
            <a:p>
              <a:endParaRPr lang="zh-CN" altLang="en-US"/>
            </a:p>
          </p:txBody>
        </p:sp>
        <p:sp>
          <p:nvSpPr>
            <p:cNvPr id="37" name="图形 11">
              <a:extLst>
                <a:ext uri="{FF2B5EF4-FFF2-40B4-BE49-F238E27FC236}">
                  <a16:creationId xmlns="" xmlns:a16="http://schemas.microsoft.com/office/drawing/2014/main" id="{CF314637-869A-4C98-9670-C328F283A8BE}"/>
                </a:ext>
              </a:extLst>
            </p:cNvPr>
            <p:cNvSpPr/>
            <p:nvPr/>
          </p:nvSpPr>
          <p:spPr>
            <a:xfrm>
              <a:off x="6474505" y="1135213"/>
              <a:ext cx="26951" cy="512385"/>
            </a:xfrm>
            <a:custGeom>
              <a:avLst/>
              <a:gdLst>
                <a:gd name="connsiteX0" fmla="*/ 15448 w 26951"/>
                <a:gd name="connsiteY0" fmla="*/ 505277 h 512385"/>
                <a:gd name="connsiteX1" fmla="*/ 26879 w 26951"/>
                <a:gd name="connsiteY1" fmla="*/ 9215 h 512385"/>
                <a:gd name="connsiteX2" fmla="*/ 7829 w 26951"/>
                <a:gd name="connsiteY2" fmla="*/ 9215 h 512385"/>
                <a:gd name="connsiteX3" fmla="*/ 685 w 26951"/>
                <a:gd name="connsiteY3" fmla="*/ 505277 h 512385"/>
                <a:gd name="connsiteX4" fmla="*/ 15448 w 26951"/>
                <a:gd name="connsiteY4" fmla="*/ 505277 h 512385"/>
                <a:gd name="connsiteX5" fmla="*/ 15448 w 26951"/>
                <a:gd name="connsiteY5" fmla="*/ 505277 h 51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51" h="512385">
                  <a:moveTo>
                    <a:pt x="15448" y="505277"/>
                  </a:moveTo>
                  <a:cubicBezTo>
                    <a:pt x="23640" y="340304"/>
                    <a:pt x="27545" y="174379"/>
                    <a:pt x="26879" y="9215"/>
                  </a:cubicBezTo>
                  <a:cubicBezTo>
                    <a:pt x="26879" y="-3072"/>
                    <a:pt x="8305" y="-3072"/>
                    <a:pt x="7829" y="9215"/>
                  </a:cubicBezTo>
                  <a:cubicBezTo>
                    <a:pt x="1066" y="174188"/>
                    <a:pt x="-1315" y="340114"/>
                    <a:pt x="685" y="505277"/>
                  </a:cubicBezTo>
                  <a:cubicBezTo>
                    <a:pt x="685" y="514802"/>
                    <a:pt x="14972" y="514707"/>
                    <a:pt x="15448" y="505277"/>
                  </a:cubicBezTo>
                  <a:lnTo>
                    <a:pt x="15448" y="505277"/>
                  </a:lnTo>
                  <a:close/>
                </a:path>
              </a:pathLst>
            </a:custGeom>
            <a:grpFill/>
            <a:ln w="9525" cap="flat">
              <a:noFill/>
              <a:prstDash val="solid"/>
              <a:miter/>
            </a:ln>
          </p:spPr>
          <p:txBody>
            <a:bodyPr rtlCol="0" anchor="ctr"/>
            <a:lstStyle/>
            <a:p>
              <a:endParaRPr lang="zh-CN" altLang="en-US"/>
            </a:p>
          </p:txBody>
        </p:sp>
        <p:sp>
          <p:nvSpPr>
            <p:cNvPr id="38" name="图形 11">
              <a:extLst>
                <a:ext uri="{FF2B5EF4-FFF2-40B4-BE49-F238E27FC236}">
                  <a16:creationId xmlns="" xmlns:a16="http://schemas.microsoft.com/office/drawing/2014/main" id="{C521075B-270E-486E-AE3C-1A22A9494C4E}"/>
                </a:ext>
              </a:extLst>
            </p:cNvPr>
            <p:cNvSpPr/>
            <p:nvPr/>
          </p:nvSpPr>
          <p:spPr>
            <a:xfrm>
              <a:off x="6496295" y="1756692"/>
              <a:ext cx="134800" cy="680166"/>
            </a:xfrm>
            <a:custGeom>
              <a:avLst/>
              <a:gdLst>
                <a:gd name="connsiteX0" fmla="*/ 124627 w 134800"/>
                <a:gd name="connsiteY0" fmla="*/ 2766 h 680166"/>
                <a:gd name="connsiteX1" fmla="*/ 17757 w 134800"/>
                <a:gd name="connsiteY1" fmla="*/ 672088 h 680166"/>
                <a:gd name="connsiteX2" fmla="*/ 39474 w 134800"/>
                <a:gd name="connsiteY2" fmla="*/ 666087 h 680166"/>
                <a:gd name="connsiteX3" fmla="*/ 134629 w 134800"/>
                <a:gd name="connsiteY3" fmla="*/ 6957 h 680166"/>
                <a:gd name="connsiteX4" fmla="*/ 124627 w 134800"/>
                <a:gd name="connsiteY4" fmla="*/ 2766 h 680166"/>
                <a:gd name="connsiteX5" fmla="*/ 124627 w 134800"/>
                <a:gd name="connsiteY5" fmla="*/ 2766 h 680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800" h="680166">
                  <a:moveTo>
                    <a:pt x="124627" y="2766"/>
                  </a:moveTo>
                  <a:cubicBezTo>
                    <a:pt x="35092" y="210220"/>
                    <a:pt x="-33964" y="446059"/>
                    <a:pt x="17757" y="672088"/>
                  </a:cubicBezTo>
                  <a:cubicBezTo>
                    <a:pt x="20996" y="686280"/>
                    <a:pt x="42236" y="680184"/>
                    <a:pt x="39474" y="666087"/>
                  </a:cubicBezTo>
                  <a:cubicBezTo>
                    <a:pt x="-6246" y="435772"/>
                    <a:pt x="74145" y="225365"/>
                    <a:pt x="134629" y="6957"/>
                  </a:cubicBezTo>
                  <a:cubicBezTo>
                    <a:pt x="136153" y="1242"/>
                    <a:pt x="127104" y="-3044"/>
                    <a:pt x="124627" y="2766"/>
                  </a:cubicBezTo>
                  <a:lnTo>
                    <a:pt x="124627" y="2766"/>
                  </a:lnTo>
                  <a:close/>
                </a:path>
              </a:pathLst>
            </a:custGeom>
            <a:grpFill/>
            <a:ln w="9525" cap="flat">
              <a:noFill/>
              <a:prstDash val="solid"/>
              <a:miter/>
            </a:ln>
          </p:spPr>
          <p:txBody>
            <a:bodyPr rtlCol="0" anchor="ctr"/>
            <a:lstStyle/>
            <a:p>
              <a:endParaRPr lang="zh-CN" altLang="en-US"/>
            </a:p>
          </p:txBody>
        </p:sp>
        <p:sp>
          <p:nvSpPr>
            <p:cNvPr id="39" name="图形 11">
              <a:extLst>
                <a:ext uri="{FF2B5EF4-FFF2-40B4-BE49-F238E27FC236}">
                  <a16:creationId xmlns="" xmlns:a16="http://schemas.microsoft.com/office/drawing/2014/main" id="{B3DE9ADA-74AC-4211-832B-6D6D6EA216F6}"/>
                </a:ext>
              </a:extLst>
            </p:cNvPr>
            <p:cNvSpPr/>
            <p:nvPr/>
          </p:nvSpPr>
          <p:spPr>
            <a:xfrm>
              <a:off x="6344158" y="2163030"/>
              <a:ext cx="139504" cy="584131"/>
            </a:xfrm>
            <a:custGeom>
              <a:avLst/>
              <a:gdLst>
                <a:gd name="connsiteX0" fmla="*/ 68548 w 139504"/>
                <a:gd name="connsiteY0" fmla="*/ 575312 h 584131"/>
                <a:gd name="connsiteX1" fmla="*/ 40163 w 139504"/>
                <a:gd name="connsiteY1" fmla="*/ 290134 h 584131"/>
                <a:gd name="connsiteX2" fmla="*/ 138461 w 139504"/>
                <a:gd name="connsiteY2" fmla="*/ 14956 h 584131"/>
                <a:gd name="connsiteX3" fmla="*/ 121507 w 139504"/>
                <a:gd name="connsiteY3" fmla="*/ 5050 h 584131"/>
                <a:gd name="connsiteX4" fmla="*/ 8350 w 139504"/>
                <a:gd name="connsiteY4" fmla="*/ 336711 h 584131"/>
                <a:gd name="connsiteX5" fmla="*/ 62261 w 139504"/>
                <a:gd name="connsiteY5" fmla="*/ 583408 h 584131"/>
                <a:gd name="connsiteX6" fmla="*/ 68548 w 139504"/>
                <a:gd name="connsiteY6" fmla="*/ 575312 h 584131"/>
                <a:gd name="connsiteX7" fmla="*/ 68548 w 139504"/>
                <a:gd name="connsiteY7" fmla="*/ 575312 h 5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504" h="584131">
                  <a:moveTo>
                    <a:pt x="68548" y="575312"/>
                  </a:moveTo>
                  <a:cubicBezTo>
                    <a:pt x="1587" y="504160"/>
                    <a:pt x="21780" y="376906"/>
                    <a:pt x="40163" y="290134"/>
                  </a:cubicBezTo>
                  <a:cubicBezTo>
                    <a:pt x="60357" y="194598"/>
                    <a:pt x="97123" y="103158"/>
                    <a:pt x="138461" y="14956"/>
                  </a:cubicBezTo>
                  <a:cubicBezTo>
                    <a:pt x="143795" y="3622"/>
                    <a:pt x="127222" y="-6380"/>
                    <a:pt x="121507" y="5050"/>
                  </a:cubicBezTo>
                  <a:cubicBezTo>
                    <a:pt x="68643" y="110016"/>
                    <a:pt x="24352" y="219553"/>
                    <a:pt x="8350" y="336711"/>
                  </a:cubicBezTo>
                  <a:cubicBezTo>
                    <a:pt x="-1747" y="411196"/>
                    <a:pt x="-17272" y="539022"/>
                    <a:pt x="62261" y="583408"/>
                  </a:cubicBezTo>
                  <a:cubicBezTo>
                    <a:pt x="67405" y="586361"/>
                    <a:pt x="72549" y="579598"/>
                    <a:pt x="68548" y="575312"/>
                  </a:cubicBezTo>
                  <a:lnTo>
                    <a:pt x="68548" y="575312"/>
                  </a:lnTo>
                  <a:close/>
                </a:path>
              </a:pathLst>
            </a:custGeom>
            <a:grpFill/>
            <a:ln w="9525" cap="flat">
              <a:noFill/>
              <a:prstDash val="solid"/>
              <a:miter/>
            </a:ln>
          </p:spPr>
          <p:txBody>
            <a:bodyPr rtlCol="0" anchor="ctr"/>
            <a:lstStyle/>
            <a:p>
              <a:endParaRPr lang="zh-CN" altLang="en-US"/>
            </a:p>
          </p:txBody>
        </p:sp>
        <p:sp>
          <p:nvSpPr>
            <p:cNvPr id="40" name="图形 11">
              <a:extLst>
                <a:ext uri="{FF2B5EF4-FFF2-40B4-BE49-F238E27FC236}">
                  <a16:creationId xmlns="" xmlns:a16="http://schemas.microsoft.com/office/drawing/2014/main" id="{277B34BE-CE01-47E5-8D48-AC299607D706}"/>
                </a:ext>
              </a:extLst>
            </p:cNvPr>
            <p:cNvSpPr/>
            <p:nvPr/>
          </p:nvSpPr>
          <p:spPr>
            <a:xfrm>
              <a:off x="6881440" y="2871557"/>
              <a:ext cx="124641" cy="180954"/>
            </a:xfrm>
            <a:custGeom>
              <a:avLst/>
              <a:gdLst>
                <a:gd name="connsiteX0" fmla="*/ 113815 w 124641"/>
                <a:gd name="connsiteY0" fmla="*/ 2802 h 180954"/>
                <a:gd name="connsiteX1" fmla="*/ 2658 w 124641"/>
                <a:gd name="connsiteY1" fmla="*/ 164822 h 180954"/>
                <a:gd name="connsiteX2" fmla="*/ 15994 w 124641"/>
                <a:gd name="connsiteY2" fmla="*/ 178157 h 180954"/>
                <a:gd name="connsiteX3" fmla="*/ 124388 w 124641"/>
                <a:gd name="connsiteY3" fmla="*/ 7183 h 180954"/>
                <a:gd name="connsiteX4" fmla="*/ 113815 w 124641"/>
                <a:gd name="connsiteY4" fmla="*/ 2802 h 180954"/>
                <a:gd name="connsiteX5" fmla="*/ 113815 w 124641"/>
                <a:gd name="connsiteY5" fmla="*/ 2802 h 18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641" h="180954">
                  <a:moveTo>
                    <a:pt x="113815" y="2802"/>
                  </a:moveTo>
                  <a:cubicBezTo>
                    <a:pt x="81906" y="61571"/>
                    <a:pt x="48474" y="115578"/>
                    <a:pt x="2658" y="164822"/>
                  </a:cubicBezTo>
                  <a:cubicBezTo>
                    <a:pt x="-5628" y="173680"/>
                    <a:pt x="7326" y="186729"/>
                    <a:pt x="15994" y="178157"/>
                  </a:cubicBezTo>
                  <a:cubicBezTo>
                    <a:pt x="63999" y="131008"/>
                    <a:pt x="104766" y="72049"/>
                    <a:pt x="124388" y="7183"/>
                  </a:cubicBezTo>
                  <a:cubicBezTo>
                    <a:pt x="126293" y="1087"/>
                    <a:pt x="116958" y="-3008"/>
                    <a:pt x="113815" y="2802"/>
                  </a:cubicBezTo>
                  <a:lnTo>
                    <a:pt x="113815" y="2802"/>
                  </a:lnTo>
                  <a:close/>
                </a:path>
              </a:pathLst>
            </a:custGeom>
            <a:grpFill/>
            <a:ln w="9525" cap="flat">
              <a:noFill/>
              <a:prstDash val="solid"/>
              <a:miter/>
            </a:ln>
          </p:spPr>
          <p:txBody>
            <a:bodyPr rtlCol="0" anchor="ctr"/>
            <a:lstStyle/>
            <a:p>
              <a:endParaRPr lang="zh-CN" altLang="en-US"/>
            </a:p>
          </p:txBody>
        </p:sp>
        <p:sp>
          <p:nvSpPr>
            <p:cNvPr id="41" name="图形 11">
              <a:extLst>
                <a:ext uri="{FF2B5EF4-FFF2-40B4-BE49-F238E27FC236}">
                  <a16:creationId xmlns="" xmlns:a16="http://schemas.microsoft.com/office/drawing/2014/main" id="{0DCE1F88-963C-46EA-83BE-A398959F2B62}"/>
                </a:ext>
              </a:extLst>
            </p:cNvPr>
            <p:cNvSpPr/>
            <p:nvPr/>
          </p:nvSpPr>
          <p:spPr>
            <a:xfrm>
              <a:off x="7172863" y="2966425"/>
              <a:ext cx="153038" cy="169857"/>
            </a:xfrm>
            <a:custGeom>
              <a:avLst/>
              <a:gdLst>
                <a:gd name="connsiteX0" fmla="*/ 138240 w 153038"/>
                <a:gd name="connsiteY0" fmla="*/ 5184 h 169857"/>
                <a:gd name="connsiteX1" fmla="*/ 4700 w 153038"/>
                <a:gd name="connsiteY1" fmla="*/ 149297 h 169857"/>
                <a:gd name="connsiteX2" fmla="*/ 15558 w 153038"/>
                <a:gd name="connsiteY2" fmla="*/ 167966 h 169857"/>
                <a:gd name="connsiteX3" fmla="*/ 152814 w 153038"/>
                <a:gd name="connsiteY3" fmla="*/ 9279 h 169857"/>
                <a:gd name="connsiteX4" fmla="*/ 138240 w 153038"/>
                <a:gd name="connsiteY4" fmla="*/ 5184 h 169857"/>
                <a:gd name="connsiteX5" fmla="*/ 138240 w 153038"/>
                <a:gd name="connsiteY5" fmla="*/ 5184 h 169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038" h="169857">
                  <a:moveTo>
                    <a:pt x="138240" y="5184"/>
                  </a:moveTo>
                  <a:cubicBezTo>
                    <a:pt x="112332" y="69668"/>
                    <a:pt x="58897" y="109387"/>
                    <a:pt x="4700" y="149297"/>
                  </a:cubicBezTo>
                  <a:cubicBezTo>
                    <a:pt x="-6254" y="157393"/>
                    <a:pt x="3842" y="175776"/>
                    <a:pt x="15558" y="167966"/>
                  </a:cubicBezTo>
                  <a:cubicBezTo>
                    <a:pt x="74327" y="128818"/>
                    <a:pt x="137192" y="82336"/>
                    <a:pt x="152814" y="9279"/>
                  </a:cubicBezTo>
                  <a:cubicBezTo>
                    <a:pt x="154909" y="-436"/>
                    <a:pt x="141765" y="-3675"/>
                    <a:pt x="138240" y="5184"/>
                  </a:cubicBezTo>
                  <a:lnTo>
                    <a:pt x="138240" y="5184"/>
                  </a:lnTo>
                  <a:close/>
                </a:path>
              </a:pathLst>
            </a:custGeom>
            <a:grpFill/>
            <a:ln w="9525" cap="flat">
              <a:noFill/>
              <a:prstDash val="solid"/>
              <a:miter/>
            </a:ln>
          </p:spPr>
          <p:txBody>
            <a:bodyPr rtlCol="0" anchor="ctr"/>
            <a:lstStyle/>
            <a:p>
              <a:endParaRPr lang="zh-CN" altLang="en-US"/>
            </a:p>
          </p:txBody>
        </p:sp>
        <p:sp>
          <p:nvSpPr>
            <p:cNvPr id="42" name="图形 11">
              <a:extLst>
                <a:ext uri="{FF2B5EF4-FFF2-40B4-BE49-F238E27FC236}">
                  <a16:creationId xmlns="" xmlns:a16="http://schemas.microsoft.com/office/drawing/2014/main" id="{CAC2109E-D4FE-4E2C-86AD-4416870D8396}"/>
                </a:ext>
              </a:extLst>
            </p:cNvPr>
            <p:cNvSpPr/>
            <p:nvPr/>
          </p:nvSpPr>
          <p:spPr>
            <a:xfrm>
              <a:off x="6575729" y="2956607"/>
              <a:ext cx="177178" cy="215498"/>
            </a:xfrm>
            <a:custGeom>
              <a:avLst/>
              <a:gdLst>
                <a:gd name="connsiteX0" fmla="*/ 45 w 177178"/>
                <a:gd name="connsiteY0" fmla="*/ 5001 h 215498"/>
                <a:gd name="connsiteX1" fmla="*/ 163018 w 177178"/>
                <a:gd name="connsiteY1" fmla="*/ 215218 h 215498"/>
                <a:gd name="connsiteX2" fmla="*/ 171590 w 177178"/>
                <a:gd name="connsiteY2" fmla="*/ 195025 h 215498"/>
                <a:gd name="connsiteX3" fmla="*/ 59100 w 177178"/>
                <a:gd name="connsiteY3" fmla="*/ 117491 h 215498"/>
                <a:gd name="connsiteX4" fmla="*/ 10427 w 177178"/>
                <a:gd name="connsiteY4" fmla="*/ 3668 h 215498"/>
                <a:gd name="connsiteX5" fmla="*/ 45 w 177178"/>
                <a:gd name="connsiteY5" fmla="*/ 5001 h 215498"/>
                <a:gd name="connsiteX6" fmla="*/ 45 w 177178"/>
                <a:gd name="connsiteY6" fmla="*/ 5001 h 215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178" h="215498">
                  <a:moveTo>
                    <a:pt x="45" y="5001"/>
                  </a:moveTo>
                  <a:cubicBezTo>
                    <a:pt x="11475" y="103966"/>
                    <a:pt x="60148" y="191596"/>
                    <a:pt x="163018" y="215218"/>
                  </a:cubicBezTo>
                  <a:cubicBezTo>
                    <a:pt x="174733" y="217885"/>
                    <a:pt x="183306" y="200835"/>
                    <a:pt x="171590" y="195025"/>
                  </a:cubicBezTo>
                  <a:cubicBezTo>
                    <a:pt x="128918" y="173784"/>
                    <a:pt x="87294" y="158735"/>
                    <a:pt x="59100" y="117491"/>
                  </a:cubicBezTo>
                  <a:cubicBezTo>
                    <a:pt x="35383" y="82820"/>
                    <a:pt x="25763" y="42149"/>
                    <a:pt x="10427" y="3668"/>
                  </a:cubicBezTo>
                  <a:cubicBezTo>
                    <a:pt x="8427" y="-1380"/>
                    <a:pt x="-717" y="-1476"/>
                    <a:pt x="45" y="5001"/>
                  </a:cubicBezTo>
                  <a:lnTo>
                    <a:pt x="45" y="5001"/>
                  </a:lnTo>
                  <a:close/>
                </a:path>
              </a:pathLst>
            </a:custGeom>
            <a:grpFill/>
            <a:ln w="9525" cap="flat">
              <a:noFill/>
              <a:prstDash val="solid"/>
              <a:miter/>
            </a:ln>
          </p:spPr>
          <p:txBody>
            <a:bodyPr rtlCol="0" anchor="ctr"/>
            <a:lstStyle/>
            <a:p>
              <a:endParaRPr lang="zh-CN" altLang="en-US"/>
            </a:p>
          </p:txBody>
        </p:sp>
        <p:sp>
          <p:nvSpPr>
            <p:cNvPr id="43" name="图形 11">
              <a:extLst>
                <a:ext uri="{FF2B5EF4-FFF2-40B4-BE49-F238E27FC236}">
                  <a16:creationId xmlns="" xmlns:a16="http://schemas.microsoft.com/office/drawing/2014/main" id="{EFEE3021-0C9A-4E48-9C22-729260AB431B}"/>
                </a:ext>
              </a:extLst>
            </p:cNvPr>
            <p:cNvSpPr/>
            <p:nvPr/>
          </p:nvSpPr>
          <p:spPr>
            <a:xfrm>
              <a:off x="6132057" y="3141182"/>
              <a:ext cx="613462" cy="1527407"/>
            </a:xfrm>
            <a:custGeom>
              <a:avLst/>
              <a:gdLst>
                <a:gd name="connsiteX0" fmla="*/ 600118 w 613462"/>
                <a:gd name="connsiteY0" fmla="*/ 2163 h 1527407"/>
                <a:gd name="connsiteX1" fmla="*/ 208450 w 613462"/>
                <a:gd name="connsiteY1" fmla="*/ 678343 h 1527407"/>
                <a:gd name="connsiteX2" fmla="*/ 79481 w 613462"/>
                <a:gd name="connsiteY2" fmla="*/ 1106206 h 1527407"/>
                <a:gd name="connsiteX3" fmla="*/ 3662 w 613462"/>
                <a:gd name="connsiteY3" fmla="*/ 1519210 h 1527407"/>
                <a:gd name="connsiteX4" fmla="*/ 25951 w 613462"/>
                <a:gd name="connsiteY4" fmla="*/ 1516161 h 1527407"/>
                <a:gd name="connsiteX5" fmla="*/ 115104 w 613462"/>
                <a:gd name="connsiteY5" fmla="*/ 1093347 h 1527407"/>
                <a:gd name="connsiteX6" fmla="*/ 232834 w 613462"/>
                <a:gd name="connsiteY6" fmla="*/ 696250 h 1527407"/>
                <a:gd name="connsiteX7" fmla="*/ 611262 w 613462"/>
                <a:gd name="connsiteY7" fmla="*/ 13212 h 1527407"/>
                <a:gd name="connsiteX8" fmla="*/ 600118 w 613462"/>
                <a:gd name="connsiteY8" fmla="*/ 2163 h 1527407"/>
                <a:gd name="connsiteX9" fmla="*/ 600118 w 613462"/>
                <a:gd name="connsiteY9" fmla="*/ 2163 h 1527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3462" h="1527407">
                  <a:moveTo>
                    <a:pt x="600118" y="2163"/>
                  </a:moveTo>
                  <a:cubicBezTo>
                    <a:pt x="403521" y="175708"/>
                    <a:pt x="293889" y="436312"/>
                    <a:pt x="208450" y="678343"/>
                  </a:cubicBezTo>
                  <a:cubicBezTo>
                    <a:pt x="158824" y="818932"/>
                    <a:pt x="117867" y="962283"/>
                    <a:pt x="79481" y="1106206"/>
                  </a:cubicBezTo>
                  <a:cubicBezTo>
                    <a:pt x="45001" y="1235650"/>
                    <a:pt x="-15483" y="1383669"/>
                    <a:pt x="3662" y="1519210"/>
                  </a:cubicBezTo>
                  <a:cubicBezTo>
                    <a:pt x="5567" y="1532735"/>
                    <a:pt x="24903" y="1527973"/>
                    <a:pt x="25951" y="1516161"/>
                  </a:cubicBezTo>
                  <a:cubicBezTo>
                    <a:pt x="39000" y="1371477"/>
                    <a:pt x="77957" y="1233364"/>
                    <a:pt x="115104" y="1093347"/>
                  </a:cubicBezTo>
                  <a:cubicBezTo>
                    <a:pt x="150442" y="959901"/>
                    <a:pt x="187971" y="826933"/>
                    <a:pt x="232834" y="696250"/>
                  </a:cubicBezTo>
                  <a:cubicBezTo>
                    <a:pt x="319225" y="444599"/>
                    <a:pt x="432478" y="212284"/>
                    <a:pt x="611262" y="13212"/>
                  </a:cubicBezTo>
                  <a:cubicBezTo>
                    <a:pt x="618025" y="5687"/>
                    <a:pt x="607738" y="-4505"/>
                    <a:pt x="600118" y="2163"/>
                  </a:cubicBezTo>
                  <a:lnTo>
                    <a:pt x="600118" y="2163"/>
                  </a:lnTo>
                  <a:close/>
                </a:path>
              </a:pathLst>
            </a:custGeom>
            <a:grpFill/>
            <a:ln w="9525" cap="flat">
              <a:noFill/>
              <a:prstDash val="solid"/>
              <a:miter/>
            </a:ln>
          </p:spPr>
          <p:txBody>
            <a:bodyPr rtlCol="0" anchor="ctr"/>
            <a:lstStyle/>
            <a:p>
              <a:endParaRPr lang="zh-CN" altLang="en-US"/>
            </a:p>
          </p:txBody>
        </p:sp>
        <p:sp>
          <p:nvSpPr>
            <p:cNvPr id="44" name="图形 11">
              <a:extLst>
                <a:ext uri="{FF2B5EF4-FFF2-40B4-BE49-F238E27FC236}">
                  <a16:creationId xmlns="" xmlns:a16="http://schemas.microsoft.com/office/drawing/2014/main" id="{8FEC0B45-5859-4F85-92C1-72EC7079BDE5}"/>
                </a:ext>
              </a:extLst>
            </p:cNvPr>
            <p:cNvSpPr/>
            <p:nvPr/>
          </p:nvSpPr>
          <p:spPr>
            <a:xfrm>
              <a:off x="6080260" y="3113313"/>
              <a:ext cx="434545" cy="1399553"/>
            </a:xfrm>
            <a:custGeom>
              <a:avLst/>
              <a:gdLst>
                <a:gd name="connsiteX0" fmla="*/ 392738 w 434545"/>
                <a:gd name="connsiteY0" fmla="*/ 14125 h 1399553"/>
                <a:gd name="connsiteX1" fmla="*/ 381309 w 434545"/>
                <a:gd name="connsiteY1" fmla="*/ 206530 h 1399553"/>
                <a:gd name="connsiteX2" fmla="*/ 326159 w 434545"/>
                <a:gd name="connsiteY2" fmla="*/ 373218 h 1399553"/>
                <a:gd name="connsiteX3" fmla="*/ 198238 w 434545"/>
                <a:gd name="connsiteY3" fmla="*/ 701735 h 1399553"/>
                <a:gd name="connsiteX4" fmla="*/ 102512 w 434545"/>
                <a:gd name="connsiteY4" fmla="*/ 1037681 h 1399553"/>
                <a:gd name="connsiteX5" fmla="*/ 975 w 434545"/>
                <a:gd name="connsiteY5" fmla="*/ 1380772 h 1399553"/>
                <a:gd name="connsiteX6" fmla="*/ 28217 w 434545"/>
                <a:gd name="connsiteY6" fmla="*/ 1392297 h 1399553"/>
                <a:gd name="connsiteX7" fmla="*/ 138993 w 434545"/>
                <a:gd name="connsiteY7" fmla="*/ 1024823 h 1399553"/>
                <a:gd name="connsiteX8" fmla="*/ 255769 w 434545"/>
                <a:gd name="connsiteY8" fmla="*/ 628106 h 1399553"/>
                <a:gd name="connsiteX9" fmla="*/ 394263 w 434545"/>
                <a:gd name="connsiteY9" fmla="*/ 266633 h 1399553"/>
                <a:gd name="connsiteX10" fmla="*/ 398549 w 434545"/>
                <a:gd name="connsiteY10" fmla="*/ 218 h 1399553"/>
                <a:gd name="connsiteX11" fmla="*/ 392738 w 434545"/>
                <a:gd name="connsiteY11" fmla="*/ 14125 h 1399553"/>
                <a:gd name="connsiteX12" fmla="*/ 392738 w 434545"/>
                <a:gd name="connsiteY12" fmla="*/ 14125 h 1399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4545" h="1399553">
                  <a:moveTo>
                    <a:pt x="392738" y="14125"/>
                  </a:moveTo>
                  <a:cubicBezTo>
                    <a:pt x="431029" y="39271"/>
                    <a:pt x="390167" y="172335"/>
                    <a:pt x="381309" y="206530"/>
                  </a:cubicBezTo>
                  <a:cubicBezTo>
                    <a:pt x="366735" y="263204"/>
                    <a:pt x="347114" y="318639"/>
                    <a:pt x="326159" y="373218"/>
                  </a:cubicBezTo>
                  <a:cubicBezTo>
                    <a:pt x="283868" y="483327"/>
                    <a:pt x="233862" y="589054"/>
                    <a:pt x="198238" y="701735"/>
                  </a:cubicBezTo>
                  <a:cubicBezTo>
                    <a:pt x="163186" y="812701"/>
                    <a:pt x="133659" y="925572"/>
                    <a:pt x="102512" y="1037681"/>
                  </a:cubicBezTo>
                  <a:cubicBezTo>
                    <a:pt x="70794" y="1151886"/>
                    <a:pt x="46219" y="1270949"/>
                    <a:pt x="975" y="1380772"/>
                  </a:cubicBezTo>
                  <a:cubicBezTo>
                    <a:pt x="-5406" y="1396203"/>
                    <a:pt x="21359" y="1407633"/>
                    <a:pt x="28217" y="1392297"/>
                  </a:cubicBezTo>
                  <a:cubicBezTo>
                    <a:pt x="79747" y="1276569"/>
                    <a:pt x="105274" y="1146647"/>
                    <a:pt x="138993" y="1024823"/>
                  </a:cubicBezTo>
                  <a:cubicBezTo>
                    <a:pt x="175759" y="892044"/>
                    <a:pt x="209668" y="758027"/>
                    <a:pt x="255769" y="628106"/>
                  </a:cubicBezTo>
                  <a:cubicBezTo>
                    <a:pt x="299013" y="506282"/>
                    <a:pt x="356734" y="390648"/>
                    <a:pt x="394263" y="266633"/>
                  </a:cubicBezTo>
                  <a:cubicBezTo>
                    <a:pt x="407788" y="222056"/>
                    <a:pt x="475130" y="17554"/>
                    <a:pt x="398549" y="218"/>
                  </a:cubicBezTo>
                  <a:cubicBezTo>
                    <a:pt x="390167" y="-1687"/>
                    <a:pt x="385500" y="9362"/>
                    <a:pt x="392738" y="14125"/>
                  </a:cubicBezTo>
                  <a:lnTo>
                    <a:pt x="392738" y="14125"/>
                  </a:lnTo>
                  <a:close/>
                </a:path>
              </a:pathLst>
            </a:custGeom>
            <a:grpFill/>
            <a:ln w="9525" cap="flat">
              <a:noFill/>
              <a:prstDash val="solid"/>
              <a:miter/>
            </a:ln>
          </p:spPr>
          <p:txBody>
            <a:bodyPr rtlCol="0" anchor="ctr"/>
            <a:lstStyle/>
            <a:p>
              <a:endParaRPr lang="zh-CN" altLang="en-US"/>
            </a:p>
          </p:txBody>
        </p:sp>
        <p:sp>
          <p:nvSpPr>
            <p:cNvPr id="45" name="图形 11">
              <a:extLst>
                <a:ext uri="{FF2B5EF4-FFF2-40B4-BE49-F238E27FC236}">
                  <a16:creationId xmlns="" xmlns:a16="http://schemas.microsoft.com/office/drawing/2014/main" id="{B02FE3F1-D784-483C-87E7-706083E05134}"/>
                </a:ext>
              </a:extLst>
            </p:cNvPr>
            <p:cNvSpPr/>
            <p:nvPr/>
          </p:nvSpPr>
          <p:spPr>
            <a:xfrm>
              <a:off x="4526586" y="2188069"/>
              <a:ext cx="852590" cy="800501"/>
            </a:xfrm>
            <a:custGeom>
              <a:avLst/>
              <a:gdLst>
                <a:gd name="connsiteX0" fmla="*/ 371645 w 852590"/>
                <a:gd name="connsiteY0" fmla="*/ 239376 h 800501"/>
                <a:gd name="connsiteX1" fmla="*/ 133520 w 852590"/>
                <a:gd name="connsiteY1" fmla="*/ 392348 h 800501"/>
                <a:gd name="connsiteX2" fmla="*/ 170 w 852590"/>
                <a:gd name="connsiteY2" fmla="*/ 544081 h 800501"/>
                <a:gd name="connsiteX3" fmla="*/ 137330 w 852590"/>
                <a:gd name="connsiteY3" fmla="*/ 713055 h 800501"/>
                <a:gd name="connsiteX4" fmla="*/ 404316 w 852590"/>
                <a:gd name="connsiteY4" fmla="*/ 787540 h 800501"/>
                <a:gd name="connsiteX5" fmla="*/ 666634 w 852590"/>
                <a:gd name="connsiteY5" fmla="*/ 773824 h 800501"/>
                <a:gd name="connsiteX6" fmla="*/ 721498 w 852590"/>
                <a:gd name="connsiteY6" fmla="*/ 697910 h 800501"/>
                <a:gd name="connsiteX7" fmla="*/ 782268 w 852590"/>
                <a:gd name="connsiteY7" fmla="*/ 560750 h 800501"/>
                <a:gd name="connsiteX8" fmla="*/ 765504 w 852590"/>
                <a:gd name="connsiteY8" fmla="*/ 59925 h 800501"/>
                <a:gd name="connsiteX9" fmla="*/ 654823 w 852590"/>
                <a:gd name="connsiteY9" fmla="*/ 204 h 800501"/>
                <a:gd name="connsiteX10" fmla="*/ 571956 w 852590"/>
                <a:gd name="connsiteY10" fmla="*/ 43828 h 800501"/>
                <a:gd name="connsiteX11" fmla="*/ 277347 w 852590"/>
                <a:gd name="connsiteY11" fmla="*/ 314148 h 800501"/>
                <a:gd name="connsiteX12" fmla="*/ 298303 w 852590"/>
                <a:gd name="connsiteY12" fmla="*/ 335103 h 800501"/>
                <a:gd name="connsiteX13" fmla="*/ 538333 w 852590"/>
                <a:gd name="connsiteY13" fmla="*/ 120123 h 800501"/>
                <a:gd name="connsiteX14" fmla="*/ 702448 w 852590"/>
                <a:gd name="connsiteY14" fmla="*/ 58973 h 800501"/>
                <a:gd name="connsiteX15" fmla="*/ 806080 w 852590"/>
                <a:gd name="connsiteY15" fmla="*/ 178035 h 800501"/>
                <a:gd name="connsiteX16" fmla="*/ 774076 w 852590"/>
                <a:gd name="connsiteY16" fmla="*/ 483502 h 800501"/>
                <a:gd name="connsiteX17" fmla="*/ 713497 w 852590"/>
                <a:gd name="connsiteY17" fmla="*/ 633521 h 800501"/>
                <a:gd name="connsiteX18" fmla="*/ 624343 w 852590"/>
                <a:gd name="connsiteY18" fmla="*/ 755631 h 800501"/>
                <a:gd name="connsiteX19" fmla="*/ 480611 w 852590"/>
                <a:gd name="connsiteY19" fmla="*/ 759060 h 800501"/>
                <a:gd name="connsiteX20" fmla="*/ 311542 w 852590"/>
                <a:gd name="connsiteY20" fmla="*/ 740201 h 800501"/>
                <a:gd name="connsiteX21" fmla="*/ 55129 w 852590"/>
                <a:gd name="connsiteY21" fmla="*/ 609518 h 800501"/>
                <a:gd name="connsiteX22" fmla="*/ 213530 w 852590"/>
                <a:gd name="connsiteY22" fmla="*/ 379203 h 800501"/>
                <a:gd name="connsiteX23" fmla="*/ 383361 w 852590"/>
                <a:gd name="connsiteY23" fmla="*/ 246330 h 800501"/>
                <a:gd name="connsiteX24" fmla="*/ 371645 w 852590"/>
                <a:gd name="connsiteY24" fmla="*/ 239376 h 800501"/>
                <a:gd name="connsiteX25" fmla="*/ 371645 w 852590"/>
                <a:gd name="connsiteY25" fmla="*/ 239376 h 80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52590" h="800501">
                  <a:moveTo>
                    <a:pt x="371645" y="239376"/>
                  </a:moveTo>
                  <a:cubicBezTo>
                    <a:pt x="312018" y="317196"/>
                    <a:pt x="217530" y="348914"/>
                    <a:pt x="133520" y="392348"/>
                  </a:cubicBezTo>
                  <a:cubicBezTo>
                    <a:pt x="73417" y="423399"/>
                    <a:pt x="4361" y="468929"/>
                    <a:pt x="170" y="544081"/>
                  </a:cubicBezTo>
                  <a:cubicBezTo>
                    <a:pt x="-4212" y="622186"/>
                    <a:pt x="77037" y="679431"/>
                    <a:pt x="137330" y="713055"/>
                  </a:cubicBezTo>
                  <a:cubicBezTo>
                    <a:pt x="219245" y="758679"/>
                    <a:pt x="311828" y="778301"/>
                    <a:pt x="404316" y="787540"/>
                  </a:cubicBezTo>
                  <a:cubicBezTo>
                    <a:pt x="479754" y="794970"/>
                    <a:pt x="598054" y="818782"/>
                    <a:pt x="666634" y="773824"/>
                  </a:cubicBezTo>
                  <a:cubicBezTo>
                    <a:pt x="694352" y="755727"/>
                    <a:pt x="707782" y="726866"/>
                    <a:pt x="721498" y="697910"/>
                  </a:cubicBezTo>
                  <a:cubicBezTo>
                    <a:pt x="742834" y="652761"/>
                    <a:pt x="763599" y="607137"/>
                    <a:pt x="782268" y="560750"/>
                  </a:cubicBezTo>
                  <a:cubicBezTo>
                    <a:pt x="840466" y="416351"/>
                    <a:pt x="913522" y="175273"/>
                    <a:pt x="765504" y="59925"/>
                  </a:cubicBezTo>
                  <a:cubicBezTo>
                    <a:pt x="736738" y="37542"/>
                    <a:pt x="692923" y="3061"/>
                    <a:pt x="654823" y="204"/>
                  </a:cubicBezTo>
                  <a:cubicBezTo>
                    <a:pt x="619009" y="-2463"/>
                    <a:pt x="596625" y="21540"/>
                    <a:pt x="571956" y="43828"/>
                  </a:cubicBezTo>
                  <a:cubicBezTo>
                    <a:pt x="473277" y="132982"/>
                    <a:pt x="372121" y="220707"/>
                    <a:pt x="277347" y="314148"/>
                  </a:cubicBezTo>
                  <a:cubicBezTo>
                    <a:pt x="263536" y="327768"/>
                    <a:pt x="283920" y="347104"/>
                    <a:pt x="298303" y="335103"/>
                  </a:cubicBezTo>
                  <a:cubicBezTo>
                    <a:pt x="380694" y="266332"/>
                    <a:pt x="458799" y="192037"/>
                    <a:pt x="538333" y="120123"/>
                  </a:cubicBezTo>
                  <a:cubicBezTo>
                    <a:pt x="586529" y="76499"/>
                    <a:pt x="633392" y="16872"/>
                    <a:pt x="702448" y="58973"/>
                  </a:cubicBezTo>
                  <a:cubicBezTo>
                    <a:pt x="750835" y="88500"/>
                    <a:pt x="790364" y="121076"/>
                    <a:pt x="806080" y="178035"/>
                  </a:cubicBezTo>
                  <a:cubicBezTo>
                    <a:pt x="833131" y="275857"/>
                    <a:pt x="805509" y="390062"/>
                    <a:pt x="774076" y="483502"/>
                  </a:cubicBezTo>
                  <a:cubicBezTo>
                    <a:pt x="756931" y="534652"/>
                    <a:pt x="735691" y="584372"/>
                    <a:pt x="713497" y="633521"/>
                  </a:cubicBezTo>
                  <a:cubicBezTo>
                    <a:pt x="693114" y="678384"/>
                    <a:pt x="676064" y="738486"/>
                    <a:pt x="624343" y="755631"/>
                  </a:cubicBezTo>
                  <a:cubicBezTo>
                    <a:pt x="581386" y="769824"/>
                    <a:pt x="524712" y="761346"/>
                    <a:pt x="480611" y="759060"/>
                  </a:cubicBezTo>
                  <a:cubicBezTo>
                    <a:pt x="423937" y="756203"/>
                    <a:pt x="367263" y="751536"/>
                    <a:pt x="311542" y="740201"/>
                  </a:cubicBezTo>
                  <a:cubicBezTo>
                    <a:pt x="218674" y="721246"/>
                    <a:pt x="118661" y="683242"/>
                    <a:pt x="55129" y="609518"/>
                  </a:cubicBezTo>
                  <a:cubicBezTo>
                    <a:pt x="-41740" y="497123"/>
                    <a:pt x="135901" y="418161"/>
                    <a:pt x="213530" y="379203"/>
                  </a:cubicBezTo>
                  <a:cubicBezTo>
                    <a:pt x="280205" y="345771"/>
                    <a:pt x="341451" y="309861"/>
                    <a:pt x="383361" y="246330"/>
                  </a:cubicBezTo>
                  <a:cubicBezTo>
                    <a:pt x="388314" y="238805"/>
                    <a:pt x="376788" y="232709"/>
                    <a:pt x="371645" y="239376"/>
                  </a:cubicBezTo>
                  <a:lnTo>
                    <a:pt x="371645" y="239376"/>
                  </a:lnTo>
                  <a:close/>
                </a:path>
              </a:pathLst>
            </a:custGeom>
            <a:grpFill/>
            <a:ln w="9525" cap="flat">
              <a:noFill/>
              <a:prstDash val="solid"/>
              <a:miter/>
            </a:ln>
          </p:spPr>
          <p:txBody>
            <a:bodyPr rtlCol="0" anchor="ctr"/>
            <a:lstStyle/>
            <a:p>
              <a:endParaRPr lang="zh-CN" altLang="en-US"/>
            </a:p>
          </p:txBody>
        </p:sp>
        <p:sp>
          <p:nvSpPr>
            <p:cNvPr id="46" name="图形 11">
              <a:extLst>
                <a:ext uri="{FF2B5EF4-FFF2-40B4-BE49-F238E27FC236}">
                  <a16:creationId xmlns="" xmlns:a16="http://schemas.microsoft.com/office/drawing/2014/main" id="{904F2E9B-D9CC-46B4-B89A-3CC40A5A10A2}"/>
                </a:ext>
              </a:extLst>
            </p:cNvPr>
            <p:cNvSpPr/>
            <p:nvPr/>
          </p:nvSpPr>
          <p:spPr>
            <a:xfrm>
              <a:off x="4783136" y="2519358"/>
              <a:ext cx="156392" cy="209120"/>
            </a:xfrm>
            <a:custGeom>
              <a:avLst/>
              <a:gdLst>
                <a:gd name="connsiteX0" fmla="*/ 2319 w 156392"/>
                <a:gd name="connsiteY0" fmla="*/ 9053 h 209120"/>
                <a:gd name="connsiteX1" fmla="*/ 136336 w 156392"/>
                <a:gd name="connsiteY1" fmla="*/ 202315 h 209120"/>
                <a:gd name="connsiteX2" fmla="*/ 155767 w 156392"/>
                <a:gd name="connsiteY2" fmla="*/ 196981 h 209120"/>
                <a:gd name="connsiteX3" fmla="*/ 6034 w 156392"/>
                <a:gd name="connsiteY3" fmla="*/ 290 h 209120"/>
                <a:gd name="connsiteX4" fmla="*/ 2319 w 156392"/>
                <a:gd name="connsiteY4" fmla="*/ 9053 h 209120"/>
                <a:gd name="connsiteX5" fmla="*/ 2319 w 156392"/>
                <a:gd name="connsiteY5" fmla="*/ 9053 h 209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392" h="209120">
                  <a:moveTo>
                    <a:pt x="2319" y="9053"/>
                  </a:moveTo>
                  <a:cubicBezTo>
                    <a:pt x="77090" y="50868"/>
                    <a:pt x="105951" y="127068"/>
                    <a:pt x="136336" y="202315"/>
                  </a:cubicBezTo>
                  <a:cubicBezTo>
                    <a:pt x="141098" y="214031"/>
                    <a:pt x="160053" y="209554"/>
                    <a:pt x="155767" y="196981"/>
                  </a:cubicBezTo>
                  <a:cubicBezTo>
                    <a:pt x="128716" y="116686"/>
                    <a:pt x="90806" y="31437"/>
                    <a:pt x="6034" y="290"/>
                  </a:cubicBezTo>
                  <a:cubicBezTo>
                    <a:pt x="795" y="-1615"/>
                    <a:pt x="-2444" y="6386"/>
                    <a:pt x="2319" y="9053"/>
                  </a:cubicBezTo>
                  <a:lnTo>
                    <a:pt x="2319" y="9053"/>
                  </a:lnTo>
                  <a:close/>
                </a:path>
              </a:pathLst>
            </a:custGeom>
            <a:grpFill/>
            <a:ln w="9525" cap="flat">
              <a:noFill/>
              <a:prstDash val="solid"/>
              <a:miter/>
            </a:ln>
          </p:spPr>
          <p:txBody>
            <a:bodyPr rtlCol="0" anchor="ctr"/>
            <a:lstStyle/>
            <a:p>
              <a:endParaRPr lang="zh-CN" altLang="en-US"/>
            </a:p>
          </p:txBody>
        </p:sp>
        <p:sp>
          <p:nvSpPr>
            <p:cNvPr id="47" name="图形 11">
              <a:extLst>
                <a:ext uri="{FF2B5EF4-FFF2-40B4-BE49-F238E27FC236}">
                  <a16:creationId xmlns="" xmlns:a16="http://schemas.microsoft.com/office/drawing/2014/main" id="{9557FE73-BDEA-458C-BC3B-338BADF05A8A}"/>
                </a:ext>
              </a:extLst>
            </p:cNvPr>
            <p:cNvSpPr/>
            <p:nvPr/>
          </p:nvSpPr>
          <p:spPr>
            <a:xfrm>
              <a:off x="4927187" y="2835360"/>
              <a:ext cx="262241" cy="110744"/>
            </a:xfrm>
            <a:custGeom>
              <a:avLst/>
              <a:gdLst>
                <a:gd name="connsiteX0" fmla="*/ 256031 w 262241"/>
                <a:gd name="connsiteY0" fmla="*/ 85671 h 110744"/>
                <a:gd name="connsiteX1" fmla="*/ 14668 w 262241"/>
                <a:gd name="connsiteY1" fmla="*/ 1660 h 110744"/>
                <a:gd name="connsiteX2" fmla="*/ 2857 w 262241"/>
                <a:gd name="connsiteY2" fmla="*/ 16900 h 110744"/>
                <a:gd name="connsiteX3" fmla="*/ 259841 w 262241"/>
                <a:gd name="connsiteY3" fmla="*/ 94624 h 110744"/>
                <a:gd name="connsiteX4" fmla="*/ 256031 w 262241"/>
                <a:gd name="connsiteY4" fmla="*/ 85671 h 110744"/>
                <a:gd name="connsiteX5" fmla="*/ 256031 w 262241"/>
                <a:gd name="connsiteY5" fmla="*/ 85671 h 110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41" h="110744">
                  <a:moveTo>
                    <a:pt x="256031" y="85671"/>
                  </a:moveTo>
                  <a:cubicBezTo>
                    <a:pt x="160115" y="114817"/>
                    <a:pt x="86867" y="55762"/>
                    <a:pt x="14668" y="1660"/>
                  </a:cubicBezTo>
                  <a:cubicBezTo>
                    <a:pt x="5810" y="-4912"/>
                    <a:pt x="-5335" y="9661"/>
                    <a:pt x="2857" y="16900"/>
                  </a:cubicBezTo>
                  <a:cubicBezTo>
                    <a:pt x="72104" y="78051"/>
                    <a:pt x="166211" y="141202"/>
                    <a:pt x="259841" y="94624"/>
                  </a:cubicBezTo>
                  <a:cubicBezTo>
                    <a:pt x="264794" y="92148"/>
                    <a:pt x="261365" y="84052"/>
                    <a:pt x="256031" y="85671"/>
                  </a:cubicBezTo>
                  <a:lnTo>
                    <a:pt x="256031" y="85671"/>
                  </a:lnTo>
                  <a:close/>
                </a:path>
              </a:pathLst>
            </a:custGeom>
            <a:grpFill/>
            <a:ln w="9525" cap="flat">
              <a:noFill/>
              <a:prstDash val="solid"/>
              <a:miter/>
            </a:ln>
          </p:spPr>
          <p:txBody>
            <a:bodyPr rtlCol="0" anchor="ctr"/>
            <a:lstStyle/>
            <a:p>
              <a:endParaRPr lang="zh-CN" altLang="en-US"/>
            </a:p>
          </p:txBody>
        </p:sp>
        <p:sp>
          <p:nvSpPr>
            <p:cNvPr id="48" name="图形 11">
              <a:extLst>
                <a:ext uri="{FF2B5EF4-FFF2-40B4-BE49-F238E27FC236}">
                  <a16:creationId xmlns="" xmlns:a16="http://schemas.microsoft.com/office/drawing/2014/main" id="{39A2C594-355E-47F1-8CB5-AC10659310AD}"/>
                </a:ext>
              </a:extLst>
            </p:cNvPr>
            <p:cNvSpPr/>
            <p:nvPr/>
          </p:nvSpPr>
          <p:spPr>
            <a:xfrm>
              <a:off x="5187252" y="2544430"/>
              <a:ext cx="45358" cy="382700"/>
            </a:xfrm>
            <a:custGeom>
              <a:avLst/>
              <a:gdLst>
                <a:gd name="connsiteX0" fmla="*/ 10064 w 45358"/>
                <a:gd name="connsiteY0" fmla="*/ 379935 h 382700"/>
                <a:gd name="connsiteX1" fmla="*/ 23875 w 45358"/>
                <a:gd name="connsiteY1" fmla="*/ 6650 h 382700"/>
                <a:gd name="connsiteX2" fmla="*/ 5492 w 45358"/>
                <a:gd name="connsiteY2" fmla="*/ 9126 h 382700"/>
                <a:gd name="connsiteX3" fmla="*/ 158 w 45358"/>
                <a:gd name="connsiteY3" fmla="*/ 375744 h 382700"/>
                <a:gd name="connsiteX4" fmla="*/ 10064 w 45358"/>
                <a:gd name="connsiteY4" fmla="*/ 379935 h 382700"/>
                <a:gd name="connsiteX5" fmla="*/ 10064 w 45358"/>
                <a:gd name="connsiteY5" fmla="*/ 379935 h 382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358" h="382700">
                  <a:moveTo>
                    <a:pt x="10064" y="379935"/>
                  </a:moveTo>
                  <a:cubicBezTo>
                    <a:pt x="64071" y="264016"/>
                    <a:pt x="45497" y="128284"/>
                    <a:pt x="23875" y="6650"/>
                  </a:cubicBezTo>
                  <a:cubicBezTo>
                    <a:pt x="22065" y="-3637"/>
                    <a:pt x="4254" y="-1351"/>
                    <a:pt x="5492" y="9126"/>
                  </a:cubicBezTo>
                  <a:cubicBezTo>
                    <a:pt x="19589" y="134571"/>
                    <a:pt x="31114" y="251633"/>
                    <a:pt x="158" y="375744"/>
                  </a:cubicBezTo>
                  <a:cubicBezTo>
                    <a:pt x="-1271" y="381459"/>
                    <a:pt x="7397" y="385745"/>
                    <a:pt x="10064" y="379935"/>
                  </a:cubicBezTo>
                  <a:lnTo>
                    <a:pt x="10064" y="379935"/>
                  </a:lnTo>
                  <a:close/>
                </a:path>
              </a:pathLst>
            </a:custGeom>
            <a:grpFill/>
            <a:ln w="9525" cap="flat">
              <a:noFill/>
              <a:prstDash val="solid"/>
              <a:miter/>
            </a:ln>
          </p:spPr>
          <p:txBody>
            <a:bodyPr rtlCol="0" anchor="ctr"/>
            <a:lstStyle/>
            <a:p>
              <a:endParaRPr lang="zh-CN" altLang="en-US"/>
            </a:p>
          </p:txBody>
        </p:sp>
        <p:sp>
          <p:nvSpPr>
            <p:cNvPr id="49" name="图形 11">
              <a:extLst>
                <a:ext uri="{FF2B5EF4-FFF2-40B4-BE49-F238E27FC236}">
                  <a16:creationId xmlns="" xmlns:a16="http://schemas.microsoft.com/office/drawing/2014/main" id="{837E0B2E-9E4C-4AA4-87F8-63AAEE1F713D}"/>
                </a:ext>
              </a:extLst>
            </p:cNvPr>
            <p:cNvSpPr/>
            <p:nvPr/>
          </p:nvSpPr>
          <p:spPr>
            <a:xfrm>
              <a:off x="4041325" y="1621812"/>
              <a:ext cx="745991" cy="1047756"/>
            </a:xfrm>
            <a:custGeom>
              <a:avLst/>
              <a:gdLst>
                <a:gd name="connsiteX0" fmla="*/ 745654 w 745991"/>
                <a:gd name="connsiteY0" fmla="*/ 641708 h 1047756"/>
                <a:gd name="connsiteX1" fmla="*/ 512577 w 745991"/>
                <a:gd name="connsiteY1" fmla="*/ 194605 h 1047756"/>
                <a:gd name="connsiteX2" fmla="*/ 191775 w 745991"/>
                <a:gd name="connsiteY2" fmla="*/ 1343 h 1047756"/>
                <a:gd name="connsiteX3" fmla="*/ 1370 w 745991"/>
                <a:gd name="connsiteY3" fmla="*/ 232038 h 1047756"/>
                <a:gd name="connsiteX4" fmla="*/ 80999 w 745991"/>
                <a:gd name="connsiteY4" fmla="*/ 455495 h 1047756"/>
                <a:gd name="connsiteX5" fmla="*/ 110717 w 745991"/>
                <a:gd name="connsiteY5" fmla="*/ 559698 h 1047756"/>
                <a:gd name="connsiteX6" fmla="*/ 135101 w 745991"/>
                <a:gd name="connsiteY6" fmla="*/ 577320 h 1047756"/>
                <a:gd name="connsiteX7" fmla="*/ 163581 w 745991"/>
                <a:gd name="connsiteY7" fmla="*/ 580367 h 1047756"/>
                <a:gd name="connsiteX8" fmla="*/ 217397 w 745991"/>
                <a:gd name="connsiteY8" fmla="*/ 610276 h 1047756"/>
                <a:gd name="connsiteX9" fmla="*/ 267022 w 745991"/>
                <a:gd name="connsiteY9" fmla="*/ 664187 h 1047756"/>
                <a:gd name="connsiteX10" fmla="*/ 363035 w 745991"/>
                <a:gd name="connsiteY10" fmla="*/ 769629 h 1047756"/>
                <a:gd name="connsiteX11" fmla="*/ 511339 w 745991"/>
                <a:gd name="connsiteY11" fmla="*/ 1037091 h 1047756"/>
                <a:gd name="connsiteX12" fmla="*/ 539723 w 745991"/>
                <a:gd name="connsiteY12" fmla="*/ 1029281 h 1047756"/>
                <a:gd name="connsiteX13" fmla="*/ 257878 w 745991"/>
                <a:gd name="connsiteY13" fmla="*/ 612562 h 1047756"/>
                <a:gd name="connsiteX14" fmla="*/ 182060 w 745991"/>
                <a:gd name="connsiteY14" fmla="*/ 550554 h 1047756"/>
                <a:gd name="connsiteX15" fmla="*/ 127672 w 745991"/>
                <a:gd name="connsiteY15" fmla="*/ 505215 h 1047756"/>
                <a:gd name="connsiteX16" fmla="*/ 31564 w 745991"/>
                <a:gd name="connsiteY16" fmla="*/ 246897 h 1047756"/>
                <a:gd name="connsiteX17" fmla="*/ 199395 w 745991"/>
                <a:gd name="connsiteY17" fmla="*/ 28584 h 1047756"/>
                <a:gd name="connsiteX18" fmla="*/ 440282 w 745991"/>
                <a:gd name="connsiteY18" fmla="*/ 145646 h 1047756"/>
                <a:gd name="connsiteX19" fmla="*/ 727842 w 745991"/>
                <a:gd name="connsiteY19" fmla="*/ 649424 h 1047756"/>
                <a:gd name="connsiteX20" fmla="*/ 745654 w 745991"/>
                <a:gd name="connsiteY20" fmla="*/ 641708 h 1047756"/>
                <a:gd name="connsiteX21" fmla="*/ 745654 w 745991"/>
                <a:gd name="connsiteY21" fmla="*/ 641708 h 1047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45991" h="1047756">
                  <a:moveTo>
                    <a:pt x="745654" y="641708"/>
                  </a:moveTo>
                  <a:cubicBezTo>
                    <a:pt x="701267" y="482260"/>
                    <a:pt x="604970" y="330336"/>
                    <a:pt x="512577" y="194605"/>
                  </a:cubicBezTo>
                  <a:cubicBezTo>
                    <a:pt x="440854" y="89163"/>
                    <a:pt x="329221" y="-12945"/>
                    <a:pt x="191775" y="1343"/>
                  </a:cubicBezTo>
                  <a:cubicBezTo>
                    <a:pt x="70998" y="13916"/>
                    <a:pt x="-11774" y="110118"/>
                    <a:pt x="1370" y="232038"/>
                  </a:cubicBezTo>
                  <a:cubicBezTo>
                    <a:pt x="10038" y="312334"/>
                    <a:pt x="51472" y="381866"/>
                    <a:pt x="80999" y="455495"/>
                  </a:cubicBezTo>
                  <a:cubicBezTo>
                    <a:pt x="93477" y="486451"/>
                    <a:pt x="95001" y="531885"/>
                    <a:pt x="110717" y="559698"/>
                  </a:cubicBezTo>
                  <a:cubicBezTo>
                    <a:pt x="118337" y="573128"/>
                    <a:pt x="121195" y="572747"/>
                    <a:pt x="135101" y="577320"/>
                  </a:cubicBezTo>
                  <a:cubicBezTo>
                    <a:pt x="139006" y="578558"/>
                    <a:pt x="176344" y="582272"/>
                    <a:pt x="163581" y="580367"/>
                  </a:cubicBezTo>
                  <a:cubicBezTo>
                    <a:pt x="189298" y="584082"/>
                    <a:pt x="199204" y="592655"/>
                    <a:pt x="217397" y="610276"/>
                  </a:cubicBezTo>
                  <a:cubicBezTo>
                    <a:pt x="234828" y="627230"/>
                    <a:pt x="250639" y="646280"/>
                    <a:pt x="267022" y="664187"/>
                  </a:cubicBezTo>
                  <a:cubicBezTo>
                    <a:pt x="299122" y="699239"/>
                    <a:pt x="331602" y="734006"/>
                    <a:pt x="363035" y="769629"/>
                  </a:cubicBezTo>
                  <a:cubicBezTo>
                    <a:pt x="432091" y="847925"/>
                    <a:pt x="493527" y="932126"/>
                    <a:pt x="511339" y="1037091"/>
                  </a:cubicBezTo>
                  <a:cubicBezTo>
                    <a:pt x="514482" y="1055760"/>
                    <a:pt x="542962" y="1047854"/>
                    <a:pt x="539723" y="1029281"/>
                  </a:cubicBezTo>
                  <a:cubicBezTo>
                    <a:pt x="510291" y="859164"/>
                    <a:pt x="370178" y="733244"/>
                    <a:pt x="257878" y="612562"/>
                  </a:cubicBezTo>
                  <a:cubicBezTo>
                    <a:pt x="236543" y="589607"/>
                    <a:pt x="213206" y="560746"/>
                    <a:pt x="182060" y="550554"/>
                  </a:cubicBezTo>
                  <a:cubicBezTo>
                    <a:pt x="136054" y="535409"/>
                    <a:pt x="142721" y="561699"/>
                    <a:pt x="127672" y="505215"/>
                  </a:cubicBezTo>
                  <a:cubicBezTo>
                    <a:pt x="103859" y="416061"/>
                    <a:pt x="47185" y="338528"/>
                    <a:pt x="31564" y="246897"/>
                  </a:cubicBezTo>
                  <a:cubicBezTo>
                    <a:pt x="12133" y="133359"/>
                    <a:pt x="82999" y="37538"/>
                    <a:pt x="199395" y="28584"/>
                  </a:cubicBezTo>
                  <a:cubicBezTo>
                    <a:pt x="293597" y="21345"/>
                    <a:pt x="380275" y="77543"/>
                    <a:pt x="440282" y="145646"/>
                  </a:cubicBezTo>
                  <a:cubicBezTo>
                    <a:pt x="566203" y="288617"/>
                    <a:pt x="651452" y="477021"/>
                    <a:pt x="727842" y="649424"/>
                  </a:cubicBezTo>
                  <a:cubicBezTo>
                    <a:pt x="732414" y="659425"/>
                    <a:pt x="748511" y="652091"/>
                    <a:pt x="745654" y="641708"/>
                  </a:cubicBezTo>
                  <a:lnTo>
                    <a:pt x="745654" y="641708"/>
                  </a:lnTo>
                  <a:close/>
                </a:path>
              </a:pathLst>
            </a:custGeom>
            <a:grpFill/>
            <a:ln w="9525" cap="flat">
              <a:noFill/>
              <a:prstDash val="solid"/>
              <a:miter/>
            </a:ln>
          </p:spPr>
          <p:txBody>
            <a:bodyPr rtlCol="0" anchor="ctr"/>
            <a:lstStyle/>
            <a:p>
              <a:endParaRPr lang="zh-CN" altLang="en-US"/>
            </a:p>
          </p:txBody>
        </p:sp>
        <p:sp>
          <p:nvSpPr>
            <p:cNvPr id="50" name="图形 11">
              <a:extLst>
                <a:ext uri="{FF2B5EF4-FFF2-40B4-BE49-F238E27FC236}">
                  <a16:creationId xmlns="" xmlns:a16="http://schemas.microsoft.com/office/drawing/2014/main" id="{1F5C89ED-9456-4973-800F-632C75107981}"/>
                </a:ext>
              </a:extLst>
            </p:cNvPr>
            <p:cNvSpPr/>
            <p:nvPr/>
          </p:nvSpPr>
          <p:spPr>
            <a:xfrm>
              <a:off x="3955161" y="1714753"/>
              <a:ext cx="600637" cy="1005521"/>
            </a:xfrm>
            <a:custGeom>
              <a:avLst/>
              <a:gdLst>
                <a:gd name="connsiteX0" fmla="*/ 112109 w 600637"/>
                <a:gd name="connsiteY0" fmla="*/ 1366 h 1005521"/>
                <a:gd name="connsiteX1" fmla="*/ 2286 w 600637"/>
                <a:gd name="connsiteY1" fmla="*/ 255493 h 1005521"/>
                <a:gd name="connsiteX2" fmla="*/ 131540 w 600637"/>
                <a:gd name="connsiteY2" fmla="*/ 563436 h 1005521"/>
                <a:gd name="connsiteX3" fmla="*/ 334613 w 600637"/>
                <a:gd name="connsiteY3" fmla="*/ 816515 h 1005521"/>
                <a:gd name="connsiteX4" fmla="*/ 471773 w 600637"/>
                <a:gd name="connsiteY4" fmla="*/ 939102 h 1005521"/>
                <a:gd name="connsiteX5" fmla="*/ 582073 w 600637"/>
                <a:gd name="connsiteY5" fmla="*/ 1005205 h 1005521"/>
                <a:gd name="connsiteX6" fmla="*/ 589978 w 600637"/>
                <a:gd name="connsiteY6" fmla="*/ 976630 h 1005521"/>
                <a:gd name="connsiteX7" fmla="*/ 469678 w 600637"/>
                <a:gd name="connsiteY7" fmla="*/ 897763 h 1005521"/>
                <a:gd name="connsiteX8" fmla="*/ 362426 w 600637"/>
                <a:gd name="connsiteY8" fmla="*/ 802132 h 1005521"/>
                <a:gd name="connsiteX9" fmla="*/ 175546 w 600637"/>
                <a:gd name="connsiteY9" fmla="*/ 584486 h 1005521"/>
                <a:gd name="connsiteX10" fmla="*/ 36862 w 600637"/>
                <a:gd name="connsiteY10" fmla="*/ 307880 h 1005521"/>
                <a:gd name="connsiteX11" fmla="*/ 118396 w 600637"/>
                <a:gd name="connsiteY11" fmla="*/ 7747 h 1005521"/>
                <a:gd name="connsiteX12" fmla="*/ 112109 w 600637"/>
                <a:gd name="connsiteY12" fmla="*/ 1366 h 1005521"/>
                <a:gd name="connsiteX13" fmla="*/ 112109 w 600637"/>
                <a:gd name="connsiteY13" fmla="*/ 1366 h 1005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0637" h="1005521">
                  <a:moveTo>
                    <a:pt x="112109" y="1366"/>
                  </a:moveTo>
                  <a:cubicBezTo>
                    <a:pt x="38767" y="72517"/>
                    <a:pt x="-11525" y="149289"/>
                    <a:pt x="2286" y="255493"/>
                  </a:cubicBezTo>
                  <a:cubicBezTo>
                    <a:pt x="16669" y="366364"/>
                    <a:pt x="78010" y="467614"/>
                    <a:pt x="131540" y="563436"/>
                  </a:cubicBezTo>
                  <a:cubicBezTo>
                    <a:pt x="186595" y="661924"/>
                    <a:pt x="250793" y="741363"/>
                    <a:pt x="334613" y="816515"/>
                  </a:cubicBezTo>
                  <a:cubicBezTo>
                    <a:pt x="380238" y="857473"/>
                    <a:pt x="425958" y="898335"/>
                    <a:pt x="471773" y="939102"/>
                  </a:cubicBezTo>
                  <a:cubicBezTo>
                    <a:pt x="505111" y="968820"/>
                    <a:pt x="537115" y="996442"/>
                    <a:pt x="582073" y="1005205"/>
                  </a:cubicBezTo>
                  <a:cubicBezTo>
                    <a:pt x="600742" y="1008825"/>
                    <a:pt x="608647" y="980250"/>
                    <a:pt x="589978" y="976630"/>
                  </a:cubicBezTo>
                  <a:cubicBezTo>
                    <a:pt x="540258" y="967010"/>
                    <a:pt x="505968" y="930148"/>
                    <a:pt x="469678" y="897763"/>
                  </a:cubicBezTo>
                  <a:cubicBezTo>
                    <a:pt x="433959" y="865855"/>
                    <a:pt x="398145" y="834041"/>
                    <a:pt x="362426" y="802132"/>
                  </a:cubicBezTo>
                  <a:cubicBezTo>
                    <a:pt x="289274" y="736696"/>
                    <a:pt x="226885" y="668592"/>
                    <a:pt x="175546" y="584486"/>
                  </a:cubicBezTo>
                  <a:cubicBezTo>
                    <a:pt x="122587" y="497809"/>
                    <a:pt x="65341" y="405892"/>
                    <a:pt x="36862" y="307880"/>
                  </a:cubicBezTo>
                  <a:cubicBezTo>
                    <a:pt x="1143" y="184722"/>
                    <a:pt x="42958" y="102807"/>
                    <a:pt x="118396" y="7747"/>
                  </a:cubicBezTo>
                  <a:cubicBezTo>
                    <a:pt x="121920" y="3271"/>
                    <a:pt x="116395" y="-2730"/>
                    <a:pt x="112109" y="1366"/>
                  </a:cubicBezTo>
                  <a:lnTo>
                    <a:pt x="112109" y="1366"/>
                  </a:lnTo>
                  <a:close/>
                </a:path>
              </a:pathLst>
            </a:custGeom>
            <a:grpFill/>
            <a:ln w="9525" cap="flat">
              <a:noFill/>
              <a:prstDash val="solid"/>
              <a:miter/>
            </a:ln>
          </p:spPr>
          <p:txBody>
            <a:bodyPr rtlCol="0" anchor="ctr"/>
            <a:lstStyle/>
            <a:p>
              <a:endParaRPr lang="zh-CN" altLang="en-US"/>
            </a:p>
          </p:txBody>
        </p:sp>
        <p:sp>
          <p:nvSpPr>
            <p:cNvPr id="51" name="图形 11">
              <a:extLst>
                <a:ext uri="{FF2B5EF4-FFF2-40B4-BE49-F238E27FC236}">
                  <a16:creationId xmlns="" xmlns:a16="http://schemas.microsoft.com/office/drawing/2014/main" id="{7596A104-CCDF-458C-84D8-1E743CDF5C2A}"/>
                </a:ext>
              </a:extLst>
            </p:cNvPr>
            <p:cNvSpPr/>
            <p:nvPr/>
          </p:nvSpPr>
          <p:spPr>
            <a:xfrm>
              <a:off x="4724746" y="1090343"/>
              <a:ext cx="744963" cy="1681805"/>
            </a:xfrm>
            <a:custGeom>
              <a:avLst/>
              <a:gdLst>
                <a:gd name="connsiteX0" fmla="*/ 217585 w 744963"/>
                <a:gd name="connsiteY0" fmla="*/ 1053353 h 1681805"/>
                <a:gd name="connsiteX1" fmla="*/ 67567 w 744963"/>
                <a:gd name="connsiteY1" fmla="*/ 502046 h 1681805"/>
                <a:gd name="connsiteX2" fmla="*/ 36610 w 744963"/>
                <a:gd name="connsiteY2" fmla="*/ 359171 h 1681805"/>
                <a:gd name="connsiteX3" fmla="*/ 41468 w 744963"/>
                <a:gd name="connsiteY3" fmla="*/ 189054 h 1681805"/>
                <a:gd name="connsiteX4" fmla="*/ 141481 w 744963"/>
                <a:gd name="connsiteY4" fmla="*/ 79136 h 1681805"/>
                <a:gd name="connsiteX5" fmla="*/ 233397 w 744963"/>
                <a:gd name="connsiteY5" fmla="*/ 30273 h 1681805"/>
                <a:gd name="connsiteX6" fmla="*/ 309787 w 744963"/>
                <a:gd name="connsiteY6" fmla="*/ 45513 h 1681805"/>
                <a:gd name="connsiteX7" fmla="*/ 489715 w 744963"/>
                <a:gd name="connsiteY7" fmla="*/ 300592 h 1681805"/>
                <a:gd name="connsiteX8" fmla="*/ 535339 w 744963"/>
                <a:gd name="connsiteY8" fmla="*/ 426989 h 1681805"/>
                <a:gd name="connsiteX9" fmla="*/ 541340 w 744963"/>
                <a:gd name="connsiteY9" fmla="*/ 523382 h 1681805"/>
                <a:gd name="connsiteX10" fmla="*/ 534196 w 744963"/>
                <a:gd name="connsiteY10" fmla="*/ 558910 h 1681805"/>
                <a:gd name="connsiteX11" fmla="*/ 571058 w 744963"/>
                <a:gd name="connsiteY11" fmla="*/ 631681 h 1681805"/>
                <a:gd name="connsiteX12" fmla="*/ 591061 w 744963"/>
                <a:gd name="connsiteY12" fmla="*/ 778938 h 1681805"/>
                <a:gd name="connsiteX13" fmla="*/ 656212 w 744963"/>
                <a:gd name="connsiteY13" fmla="*/ 1010395 h 1681805"/>
                <a:gd name="connsiteX14" fmla="*/ 712981 w 744963"/>
                <a:gd name="connsiteY14" fmla="*/ 1198419 h 1681805"/>
                <a:gd name="connsiteX15" fmla="*/ 692692 w 744963"/>
                <a:gd name="connsiteY15" fmla="*/ 1370345 h 1681805"/>
                <a:gd name="connsiteX16" fmla="*/ 571915 w 744963"/>
                <a:gd name="connsiteY16" fmla="*/ 1658095 h 1681805"/>
                <a:gd name="connsiteX17" fmla="*/ 591727 w 744963"/>
                <a:gd name="connsiteY17" fmla="*/ 1677907 h 1681805"/>
                <a:gd name="connsiteX18" fmla="*/ 710599 w 744963"/>
                <a:gd name="connsiteY18" fmla="*/ 1430067 h 1681805"/>
                <a:gd name="connsiteX19" fmla="*/ 733174 w 744963"/>
                <a:gd name="connsiteY19" fmla="*/ 1122695 h 1681805"/>
                <a:gd name="connsiteX20" fmla="*/ 621826 w 744963"/>
                <a:gd name="connsiteY20" fmla="*/ 787891 h 1681805"/>
                <a:gd name="connsiteX21" fmla="*/ 615445 w 744963"/>
                <a:gd name="connsiteY21" fmla="*/ 659685 h 1681805"/>
                <a:gd name="connsiteX22" fmla="*/ 592585 w 744963"/>
                <a:gd name="connsiteY22" fmla="*/ 609393 h 1681805"/>
                <a:gd name="connsiteX23" fmla="*/ 573535 w 744963"/>
                <a:gd name="connsiteY23" fmla="*/ 581008 h 1681805"/>
                <a:gd name="connsiteX24" fmla="*/ 580964 w 744963"/>
                <a:gd name="connsiteY24" fmla="*/ 505570 h 1681805"/>
                <a:gd name="connsiteX25" fmla="*/ 550484 w 744963"/>
                <a:gd name="connsiteY25" fmla="*/ 380031 h 1681805"/>
                <a:gd name="connsiteX26" fmla="*/ 492001 w 744963"/>
                <a:gd name="connsiteY26" fmla="*/ 232393 h 1681805"/>
                <a:gd name="connsiteX27" fmla="*/ 334267 w 744963"/>
                <a:gd name="connsiteY27" fmla="*/ 24367 h 1681805"/>
                <a:gd name="connsiteX28" fmla="*/ 220348 w 744963"/>
                <a:gd name="connsiteY28" fmla="*/ 555 h 1681805"/>
                <a:gd name="connsiteX29" fmla="*/ 113668 w 744963"/>
                <a:gd name="connsiteY29" fmla="*/ 67801 h 1681805"/>
                <a:gd name="connsiteX30" fmla="*/ 15465 w 744963"/>
                <a:gd name="connsiteY30" fmla="*/ 174005 h 1681805"/>
                <a:gd name="connsiteX31" fmla="*/ 2416 w 744963"/>
                <a:gd name="connsiteY31" fmla="*/ 298497 h 1681805"/>
                <a:gd name="connsiteX32" fmla="*/ 92236 w 744963"/>
                <a:gd name="connsiteY32" fmla="*/ 672639 h 1681805"/>
                <a:gd name="connsiteX33" fmla="*/ 198821 w 744963"/>
                <a:gd name="connsiteY33" fmla="*/ 1058687 h 1681805"/>
                <a:gd name="connsiteX34" fmla="*/ 217585 w 744963"/>
                <a:gd name="connsiteY34" fmla="*/ 1053353 h 1681805"/>
                <a:gd name="connsiteX35" fmla="*/ 217585 w 744963"/>
                <a:gd name="connsiteY35" fmla="*/ 1053353 h 1681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44963" h="1681805">
                  <a:moveTo>
                    <a:pt x="217585" y="1053353"/>
                  </a:moveTo>
                  <a:cubicBezTo>
                    <a:pt x="185105" y="863710"/>
                    <a:pt x="118621" y="686736"/>
                    <a:pt x="67567" y="502046"/>
                  </a:cubicBezTo>
                  <a:cubicBezTo>
                    <a:pt x="54613" y="454992"/>
                    <a:pt x="43564" y="407463"/>
                    <a:pt x="36610" y="359171"/>
                  </a:cubicBezTo>
                  <a:cubicBezTo>
                    <a:pt x="29181" y="307355"/>
                    <a:pt x="16608" y="236870"/>
                    <a:pt x="41468" y="189054"/>
                  </a:cubicBezTo>
                  <a:cubicBezTo>
                    <a:pt x="62995" y="147621"/>
                    <a:pt x="107953" y="111711"/>
                    <a:pt x="141481" y="79136"/>
                  </a:cubicBezTo>
                  <a:cubicBezTo>
                    <a:pt x="169008" y="52275"/>
                    <a:pt x="192344" y="29796"/>
                    <a:pt x="233397" y="30273"/>
                  </a:cubicBezTo>
                  <a:cubicBezTo>
                    <a:pt x="260448" y="30654"/>
                    <a:pt x="284260" y="36750"/>
                    <a:pt x="309787" y="45513"/>
                  </a:cubicBezTo>
                  <a:cubicBezTo>
                    <a:pt x="413896" y="81231"/>
                    <a:pt x="451710" y="206295"/>
                    <a:pt x="489715" y="300592"/>
                  </a:cubicBezTo>
                  <a:cubicBezTo>
                    <a:pt x="506479" y="342121"/>
                    <a:pt x="521623" y="384317"/>
                    <a:pt x="535339" y="426989"/>
                  </a:cubicBezTo>
                  <a:cubicBezTo>
                    <a:pt x="546293" y="460993"/>
                    <a:pt x="547912" y="487377"/>
                    <a:pt x="541340" y="523382"/>
                  </a:cubicBezTo>
                  <a:cubicBezTo>
                    <a:pt x="538959" y="536717"/>
                    <a:pt x="533149" y="544527"/>
                    <a:pt x="534196" y="558910"/>
                  </a:cubicBezTo>
                  <a:cubicBezTo>
                    <a:pt x="536387" y="587295"/>
                    <a:pt x="557818" y="608250"/>
                    <a:pt x="571058" y="631681"/>
                  </a:cubicBezTo>
                  <a:cubicBezTo>
                    <a:pt x="597252" y="678068"/>
                    <a:pt x="589632" y="728264"/>
                    <a:pt x="591061" y="778938"/>
                  </a:cubicBezTo>
                  <a:cubicBezTo>
                    <a:pt x="593442" y="860853"/>
                    <a:pt x="623827" y="936291"/>
                    <a:pt x="656212" y="1010395"/>
                  </a:cubicBezTo>
                  <a:cubicBezTo>
                    <a:pt x="682977" y="1071641"/>
                    <a:pt x="709171" y="1130791"/>
                    <a:pt x="712981" y="1198419"/>
                  </a:cubicBezTo>
                  <a:cubicBezTo>
                    <a:pt x="716314" y="1256331"/>
                    <a:pt x="705742" y="1314147"/>
                    <a:pt x="692692" y="1370345"/>
                  </a:cubicBezTo>
                  <a:cubicBezTo>
                    <a:pt x="669166" y="1471405"/>
                    <a:pt x="647449" y="1581800"/>
                    <a:pt x="571915" y="1658095"/>
                  </a:cubicBezTo>
                  <a:cubicBezTo>
                    <a:pt x="559152" y="1670954"/>
                    <a:pt x="578488" y="1690099"/>
                    <a:pt x="591727" y="1677907"/>
                  </a:cubicBezTo>
                  <a:cubicBezTo>
                    <a:pt x="662117" y="1613137"/>
                    <a:pt x="686882" y="1519506"/>
                    <a:pt x="710599" y="1430067"/>
                  </a:cubicBezTo>
                  <a:cubicBezTo>
                    <a:pt x="737079" y="1330435"/>
                    <a:pt x="759558" y="1224803"/>
                    <a:pt x="733174" y="1122695"/>
                  </a:cubicBezTo>
                  <a:cubicBezTo>
                    <a:pt x="703551" y="1008014"/>
                    <a:pt x="628399" y="909335"/>
                    <a:pt x="621826" y="787891"/>
                  </a:cubicBezTo>
                  <a:cubicBezTo>
                    <a:pt x="619540" y="745314"/>
                    <a:pt x="626113" y="701499"/>
                    <a:pt x="615445" y="659685"/>
                  </a:cubicBezTo>
                  <a:cubicBezTo>
                    <a:pt x="610777" y="641301"/>
                    <a:pt x="602586" y="625490"/>
                    <a:pt x="592585" y="609393"/>
                  </a:cubicBezTo>
                  <a:cubicBezTo>
                    <a:pt x="587632" y="601392"/>
                    <a:pt x="576964" y="590343"/>
                    <a:pt x="573535" y="581008"/>
                  </a:cubicBezTo>
                  <a:cubicBezTo>
                    <a:pt x="547055" y="509475"/>
                    <a:pt x="576964" y="542241"/>
                    <a:pt x="580964" y="505570"/>
                  </a:cubicBezTo>
                  <a:cubicBezTo>
                    <a:pt x="585536" y="463374"/>
                    <a:pt x="564105" y="419083"/>
                    <a:pt x="550484" y="380031"/>
                  </a:cubicBezTo>
                  <a:cubicBezTo>
                    <a:pt x="533053" y="330024"/>
                    <a:pt x="513527" y="280780"/>
                    <a:pt x="492001" y="232393"/>
                  </a:cubicBezTo>
                  <a:cubicBezTo>
                    <a:pt x="455806" y="150669"/>
                    <a:pt x="423325" y="58848"/>
                    <a:pt x="334267" y="24367"/>
                  </a:cubicBezTo>
                  <a:cubicBezTo>
                    <a:pt x="299596" y="10937"/>
                    <a:pt x="258067" y="-2970"/>
                    <a:pt x="220348" y="555"/>
                  </a:cubicBezTo>
                  <a:cubicBezTo>
                    <a:pt x="174723" y="4746"/>
                    <a:pt x="144148" y="36750"/>
                    <a:pt x="113668" y="67801"/>
                  </a:cubicBezTo>
                  <a:cubicBezTo>
                    <a:pt x="81568" y="100472"/>
                    <a:pt x="38230" y="133714"/>
                    <a:pt x="15465" y="174005"/>
                  </a:cubicBezTo>
                  <a:cubicBezTo>
                    <a:pt x="-5014" y="210200"/>
                    <a:pt x="-156" y="258777"/>
                    <a:pt x="2416" y="298497"/>
                  </a:cubicBezTo>
                  <a:cubicBezTo>
                    <a:pt x="10702" y="427370"/>
                    <a:pt x="52041" y="550909"/>
                    <a:pt x="92236" y="672639"/>
                  </a:cubicBezTo>
                  <a:cubicBezTo>
                    <a:pt x="134146" y="799607"/>
                    <a:pt x="169770" y="928194"/>
                    <a:pt x="198821" y="1058687"/>
                  </a:cubicBezTo>
                  <a:cubicBezTo>
                    <a:pt x="201679" y="1070688"/>
                    <a:pt x="219586" y="1065354"/>
                    <a:pt x="217585" y="1053353"/>
                  </a:cubicBezTo>
                  <a:lnTo>
                    <a:pt x="217585" y="1053353"/>
                  </a:lnTo>
                  <a:close/>
                </a:path>
              </a:pathLst>
            </a:custGeom>
            <a:grpFill/>
            <a:ln w="9525" cap="flat">
              <a:noFill/>
              <a:prstDash val="solid"/>
              <a:miter/>
            </a:ln>
          </p:spPr>
          <p:txBody>
            <a:bodyPr rtlCol="0" anchor="ctr"/>
            <a:lstStyle/>
            <a:p>
              <a:endParaRPr lang="zh-CN" altLang="en-US"/>
            </a:p>
          </p:txBody>
        </p:sp>
        <p:sp>
          <p:nvSpPr>
            <p:cNvPr id="52" name="图形 11">
              <a:extLst>
                <a:ext uri="{FF2B5EF4-FFF2-40B4-BE49-F238E27FC236}">
                  <a16:creationId xmlns="" xmlns:a16="http://schemas.microsoft.com/office/drawing/2014/main" id="{0DDFD11B-2835-4AF4-A854-E44ABB723687}"/>
                </a:ext>
              </a:extLst>
            </p:cNvPr>
            <p:cNvSpPr/>
            <p:nvPr/>
          </p:nvSpPr>
          <p:spPr>
            <a:xfrm>
              <a:off x="5016694" y="1114951"/>
              <a:ext cx="520044" cy="1616590"/>
            </a:xfrm>
            <a:custGeom>
              <a:avLst/>
              <a:gdLst>
                <a:gd name="connsiteX0" fmla="*/ 5362 w 520044"/>
                <a:gd name="connsiteY0" fmla="*/ 14714 h 1616590"/>
                <a:gd name="connsiteX1" fmla="*/ 475421 w 520044"/>
                <a:gd name="connsiteY1" fmla="*/ 703276 h 1616590"/>
                <a:gd name="connsiteX2" fmla="*/ 472182 w 520044"/>
                <a:gd name="connsiteY2" fmla="*/ 1166477 h 1616590"/>
                <a:gd name="connsiteX3" fmla="*/ 410936 w 520044"/>
                <a:gd name="connsiteY3" fmla="*/ 1391076 h 1616590"/>
                <a:gd name="connsiteX4" fmla="*/ 315305 w 520044"/>
                <a:gd name="connsiteY4" fmla="*/ 1604531 h 1616590"/>
                <a:gd name="connsiteX5" fmla="*/ 333593 w 520044"/>
                <a:gd name="connsiteY5" fmla="*/ 1612247 h 1616590"/>
                <a:gd name="connsiteX6" fmla="*/ 447798 w 520044"/>
                <a:gd name="connsiteY6" fmla="*/ 1379265 h 1616590"/>
                <a:gd name="connsiteX7" fmla="*/ 505139 w 520044"/>
                <a:gd name="connsiteY7" fmla="*/ 1149617 h 1616590"/>
                <a:gd name="connsiteX8" fmla="*/ 494852 w 520044"/>
                <a:gd name="connsiteY8" fmla="*/ 635839 h 1616590"/>
                <a:gd name="connsiteX9" fmla="*/ 320354 w 520044"/>
                <a:gd name="connsiteY9" fmla="*/ 203118 h 1616590"/>
                <a:gd name="connsiteX10" fmla="*/ 7362 w 520044"/>
                <a:gd name="connsiteY10" fmla="*/ 45 h 1616590"/>
                <a:gd name="connsiteX11" fmla="*/ 5362 w 520044"/>
                <a:gd name="connsiteY11" fmla="*/ 14714 h 1616590"/>
                <a:gd name="connsiteX12" fmla="*/ 5362 w 520044"/>
                <a:gd name="connsiteY12" fmla="*/ 14714 h 161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0044" h="1616590">
                  <a:moveTo>
                    <a:pt x="5362" y="14714"/>
                  </a:moveTo>
                  <a:cubicBezTo>
                    <a:pt x="307209" y="74245"/>
                    <a:pt x="441511" y="433242"/>
                    <a:pt x="475421" y="703276"/>
                  </a:cubicBezTo>
                  <a:cubicBezTo>
                    <a:pt x="494566" y="855581"/>
                    <a:pt x="496661" y="1014648"/>
                    <a:pt x="472182" y="1166477"/>
                  </a:cubicBezTo>
                  <a:cubicBezTo>
                    <a:pt x="459800" y="1243343"/>
                    <a:pt x="439606" y="1318591"/>
                    <a:pt x="410936" y="1391076"/>
                  </a:cubicBezTo>
                  <a:cubicBezTo>
                    <a:pt x="382552" y="1463085"/>
                    <a:pt x="337784" y="1530713"/>
                    <a:pt x="315305" y="1604531"/>
                  </a:cubicBezTo>
                  <a:cubicBezTo>
                    <a:pt x="311781" y="1616247"/>
                    <a:pt x="327211" y="1620629"/>
                    <a:pt x="333593" y="1612247"/>
                  </a:cubicBezTo>
                  <a:cubicBezTo>
                    <a:pt x="384457" y="1545667"/>
                    <a:pt x="418366" y="1457465"/>
                    <a:pt x="447798" y="1379265"/>
                  </a:cubicBezTo>
                  <a:cubicBezTo>
                    <a:pt x="475706" y="1305065"/>
                    <a:pt x="494185" y="1228008"/>
                    <a:pt x="505139" y="1149617"/>
                  </a:cubicBezTo>
                  <a:cubicBezTo>
                    <a:pt x="528570" y="980644"/>
                    <a:pt x="523807" y="803955"/>
                    <a:pt x="494852" y="635839"/>
                  </a:cubicBezTo>
                  <a:cubicBezTo>
                    <a:pt x="468181" y="481439"/>
                    <a:pt x="414365" y="329705"/>
                    <a:pt x="320354" y="203118"/>
                  </a:cubicBezTo>
                  <a:cubicBezTo>
                    <a:pt x="247868" y="105392"/>
                    <a:pt x="138235" y="-2527"/>
                    <a:pt x="7362" y="45"/>
                  </a:cubicBezTo>
                  <a:cubicBezTo>
                    <a:pt x="-734" y="140"/>
                    <a:pt x="-3211" y="12999"/>
                    <a:pt x="5362" y="14714"/>
                  </a:cubicBezTo>
                  <a:lnTo>
                    <a:pt x="5362" y="14714"/>
                  </a:lnTo>
                  <a:close/>
                </a:path>
              </a:pathLst>
            </a:custGeom>
            <a:grpFill/>
            <a:ln w="9525" cap="flat">
              <a:noFill/>
              <a:prstDash val="solid"/>
              <a:miter/>
            </a:ln>
          </p:spPr>
          <p:txBody>
            <a:bodyPr rtlCol="0" anchor="ctr"/>
            <a:lstStyle/>
            <a:p>
              <a:endParaRPr lang="zh-CN" altLang="en-US"/>
            </a:p>
          </p:txBody>
        </p:sp>
        <p:sp>
          <p:nvSpPr>
            <p:cNvPr id="53" name="图形 11">
              <a:extLst>
                <a:ext uri="{FF2B5EF4-FFF2-40B4-BE49-F238E27FC236}">
                  <a16:creationId xmlns="" xmlns:a16="http://schemas.microsoft.com/office/drawing/2014/main" id="{EA558C22-ACDD-40BA-A4D8-682DF0FE48CD}"/>
                </a:ext>
              </a:extLst>
            </p:cNvPr>
            <p:cNvSpPr/>
            <p:nvPr/>
          </p:nvSpPr>
          <p:spPr>
            <a:xfrm>
              <a:off x="5329863" y="1775724"/>
              <a:ext cx="448674" cy="978892"/>
            </a:xfrm>
            <a:custGeom>
              <a:avLst/>
              <a:gdLst>
                <a:gd name="connsiteX0" fmla="*/ 185207 w 448674"/>
                <a:gd name="connsiteY0" fmla="*/ 81650 h 978892"/>
                <a:gd name="connsiteX1" fmla="*/ 327796 w 448674"/>
                <a:gd name="connsiteY1" fmla="*/ 30406 h 978892"/>
                <a:gd name="connsiteX2" fmla="*/ 408282 w 448674"/>
                <a:gd name="connsiteY2" fmla="*/ 196807 h 978892"/>
                <a:gd name="connsiteX3" fmla="*/ 306175 w 448674"/>
                <a:gd name="connsiteY3" fmla="*/ 319966 h 978892"/>
                <a:gd name="connsiteX4" fmla="*/ 277314 w 448674"/>
                <a:gd name="connsiteY4" fmla="*/ 367781 h 978892"/>
                <a:gd name="connsiteX5" fmla="*/ 216259 w 448674"/>
                <a:gd name="connsiteY5" fmla="*/ 433789 h 978892"/>
                <a:gd name="connsiteX6" fmla="*/ 153298 w 448674"/>
                <a:gd name="connsiteY6" fmla="*/ 675058 h 978892"/>
                <a:gd name="connsiteX7" fmla="*/ 4137 w 448674"/>
                <a:gd name="connsiteY7" fmla="*/ 954045 h 978892"/>
                <a:gd name="connsiteX8" fmla="*/ 21472 w 448674"/>
                <a:gd name="connsiteY8" fmla="*/ 976429 h 978892"/>
                <a:gd name="connsiteX9" fmla="*/ 185588 w 448674"/>
                <a:gd name="connsiteY9" fmla="*/ 673534 h 978892"/>
                <a:gd name="connsiteX10" fmla="*/ 235118 w 448674"/>
                <a:gd name="connsiteY10" fmla="*/ 458173 h 978892"/>
                <a:gd name="connsiteX11" fmla="*/ 285696 w 448674"/>
                <a:gd name="connsiteY11" fmla="*/ 412549 h 978892"/>
                <a:gd name="connsiteX12" fmla="*/ 343798 w 448674"/>
                <a:gd name="connsiteY12" fmla="*/ 322156 h 978892"/>
                <a:gd name="connsiteX13" fmla="*/ 436477 w 448674"/>
                <a:gd name="connsiteY13" fmla="*/ 204523 h 978892"/>
                <a:gd name="connsiteX14" fmla="*/ 434857 w 448674"/>
                <a:gd name="connsiteY14" fmla="*/ 59647 h 978892"/>
                <a:gd name="connsiteX15" fmla="*/ 178825 w 448674"/>
                <a:gd name="connsiteY15" fmla="*/ 66601 h 978892"/>
                <a:gd name="connsiteX16" fmla="*/ 185207 w 448674"/>
                <a:gd name="connsiteY16" fmla="*/ 81650 h 978892"/>
                <a:gd name="connsiteX17" fmla="*/ 185207 w 448674"/>
                <a:gd name="connsiteY17" fmla="*/ 81650 h 978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48674" h="978892">
                  <a:moveTo>
                    <a:pt x="185207" y="81650"/>
                  </a:moveTo>
                  <a:cubicBezTo>
                    <a:pt x="229022" y="63362"/>
                    <a:pt x="280267" y="36121"/>
                    <a:pt x="327796" y="30406"/>
                  </a:cubicBezTo>
                  <a:cubicBezTo>
                    <a:pt x="421999" y="19071"/>
                    <a:pt x="433048" y="130894"/>
                    <a:pt x="408282" y="196807"/>
                  </a:cubicBezTo>
                  <a:cubicBezTo>
                    <a:pt x="387899" y="251005"/>
                    <a:pt x="339798" y="276436"/>
                    <a:pt x="306175" y="319966"/>
                  </a:cubicBezTo>
                  <a:cubicBezTo>
                    <a:pt x="294649" y="334825"/>
                    <a:pt x="286744" y="351589"/>
                    <a:pt x="277314" y="367781"/>
                  </a:cubicBezTo>
                  <a:cubicBezTo>
                    <a:pt x="260169" y="397404"/>
                    <a:pt x="241976" y="412358"/>
                    <a:pt x="216259" y="433789"/>
                  </a:cubicBezTo>
                  <a:cubicBezTo>
                    <a:pt x="153013" y="486367"/>
                    <a:pt x="168062" y="601906"/>
                    <a:pt x="153298" y="675058"/>
                  </a:cubicBezTo>
                  <a:cubicBezTo>
                    <a:pt x="131296" y="784214"/>
                    <a:pt x="87481" y="878797"/>
                    <a:pt x="4137" y="954045"/>
                  </a:cubicBezTo>
                  <a:cubicBezTo>
                    <a:pt x="-7674" y="964713"/>
                    <a:pt x="8232" y="986144"/>
                    <a:pt x="21472" y="976429"/>
                  </a:cubicBezTo>
                  <a:cubicBezTo>
                    <a:pt x="118342" y="905277"/>
                    <a:pt x="164252" y="788215"/>
                    <a:pt x="185588" y="673534"/>
                  </a:cubicBezTo>
                  <a:cubicBezTo>
                    <a:pt x="197209" y="611240"/>
                    <a:pt x="187207" y="500941"/>
                    <a:pt x="235118" y="458173"/>
                  </a:cubicBezTo>
                  <a:cubicBezTo>
                    <a:pt x="253120" y="442076"/>
                    <a:pt x="270837" y="432837"/>
                    <a:pt x="285696" y="412549"/>
                  </a:cubicBezTo>
                  <a:cubicBezTo>
                    <a:pt x="307318" y="383021"/>
                    <a:pt x="318176" y="349398"/>
                    <a:pt x="343798" y="322156"/>
                  </a:cubicBezTo>
                  <a:cubicBezTo>
                    <a:pt x="379612" y="283866"/>
                    <a:pt x="418189" y="255862"/>
                    <a:pt x="436477" y="204523"/>
                  </a:cubicBezTo>
                  <a:cubicBezTo>
                    <a:pt x="452955" y="158231"/>
                    <a:pt x="453050" y="105463"/>
                    <a:pt x="434857" y="59647"/>
                  </a:cubicBezTo>
                  <a:cubicBezTo>
                    <a:pt x="389423" y="-55319"/>
                    <a:pt x="253882" y="23738"/>
                    <a:pt x="178825" y="66601"/>
                  </a:cubicBezTo>
                  <a:cubicBezTo>
                    <a:pt x="171110" y="71077"/>
                    <a:pt x="176444" y="85270"/>
                    <a:pt x="185207" y="81650"/>
                  </a:cubicBezTo>
                  <a:lnTo>
                    <a:pt x="185207" y="81650"/>
                  </a:lnTo>
                  <a:close/>
                </a:path>
              </a:pathLst>
            </a:custGeom>
            <a:grpFill/>
            <a:ln w="9525" cap="flat">
              <a:noFill/>
              <a:prstDash val="solid"/>
              <a:miter/>
            </a:ln>
          </p:spPr>
          <p:txBody>
            <a:bodyPr rtlCol="0" anchor="ctr"/>
            <a:lstStyle/>
            <a:p>
              <a:endParaRPr lang="zh-CN" altLang="en-US"/>
            </a:p>
          </p:txBody>
        </p:sp>
        <p:sp>
          <p:nvSpPr>
            <p:cNvPr id="54" name="图形 11">
              <a:extLst>
                <a:ext uri="{FF2B5EF4-FFF2-40B4-BE49-F238E27FC236}">
                  <a16:creationId xmlns="" xmlns:a16="http://schemas.microsoft.com/office/drawing/2014/main" id="{51C2E72B-6923-4FAA-99CE-D9D488225166}"/>
                </a:ext>
              </a:extLst>
            </p:cNvPr>
            <p:cNvSpPr/>
            <p:nvPr/>
          </p:nvSpPr>
          <p:spPr>
            <a:xfrm>
              <a:off x="5293610" y="1782231"/>
              <a:ext cx="582050" cy="987134"/>
            </a:xfrm>
            <a:custGeom>
              <a:avLst/>
              <a:gdLst>
                <a:gd name="connsiteX0" fmla="*/ 7052 w 582050"/>
                <a:gd name="connsiteY0" fmla="*/ 986782 h 987134"/>
                <a:gd name="connsiteX1" fmla="*/ 504828 w 582050"/>
                <a:gd name="connsiteY1" fmla="*/ 494149 h 987134"/>
                <a:gd name="connsiteX2" fmla="*/ 560740 w 582050"/>
                <a:gd name="connsiteY2" fmla="*/ 332414 h 987134"/>
                <a:gd name="connsiteX3" fmla="*/ 580362 w 582050"/>
                <a:gd name="connsiteY3" fmla="*/ 164774 h 987134"/>
                <a:gd name="connsiteX4" fmla="*/ 397386 w 582050"/>
                <a:gd name="connsiteY4" fmla="*/ 182 h 987134"/>
                <a:gd name="connsiteX5" fmla="*/ 391481 w 582050"/>
                <a:gd name="connsiteY5" fmla="*/ 21709 h 987134"/>
                <a:gd name="connsiteX6" fmla="*/ 530450 w 582050"/>
                <a:gd name="connsiteY6" fmla="*/ 110577 h 987134"/>
                <a:gd name="connsiteX7" fmla="*/ 541595 w 582050"/>
                <a:gd name="connsiteY7" fmla="*/ 274883 h 987134"/>
                <a:gd name="connsiteX8" fmla="*/ 435962 w 582050"/>
                <a:gd name="connsiteY8" fmla="*/ 554537 h 987134"/>
                <a:gd name="connsiteX9" fmla="*/ 252035 w 582050"/>
                <a:gd name="connsiteY9" fmla="*/ 800854 h 987134"/>
                <a:gd name="connsiteX10" fmla="*/ 2575 w 582050"/>
                <a:gd name="connsiteY10" fmla="*/ 975923 h 987134"/>
                <a:gd name="connsiteX11" fmla="*/ 7052 w 582050"/>
                <a:gd name="connsiteY11" fmla="*/ 986782 h 987134"/>
                <a:gd name="connsiteX12" fmla="*/ 7052 w 582050"/>
                <a:gd name="connsiteY12" fmla="*/ 986782 h 987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2050" h="987134">
                  <a:moveTo>
                    <a:pt x="7052" y="986782"/>
                  </a:moveTo>
                  <a:cubicBezTo>
                    <a:pt x="234985" y="908486"/>
                    <a:pt x="398053" y="701698"/>
                    <a:pt x="504828" y="494149"/>
                  </a:cubicBezTo>
                  <a:cubicBezTo>
                    <a:pt x="531213" y="442809"/>
                    <a:pt x="549120" y="388897"/>
                    <a:pt x="560740" y="332414"/>
                  </a:cubicBezTo>
                  <a:cubicBezTo>
                    <a:pt x="571694" y="279360"/>
                    <a:pt x="587220" y="219448"/>
                    <a:pt x="580362" y="164774"/>
                  </a:cubicBezTo>
                  <a:cubicBezTo>
                    <a:pt x="569122" y="75620"/>
                    <a:pt x="481873" y="12850"/>
                    <a:pt x="397386" y="182"/>
                  </a:cubicBezTo>
                  <a:cubicBezTo>
                    <a:pt x="383099" y="-2009"/>
                    <a:pt x="378146" y="16184"/>
                    <a:pt x="391481" y="21709"/>
                  </a:cubicBezTo>
                  <a:cubicBezTo>
                    <a:pt x="442535" y="43140"/>
                    <a:pt x="498637" y="61333"/>
                    <a:pt x="530450" y="110577"/>
                  </a:cubicBezTo>
                  <a:cubicBezTo>
                    <a:pt x="562931" y="160678"/>
                    <a:pt x="551215" y="219543"/>
                    <a:pt x="541595" y="274883"/>
                  </a:cubicBezTo>
                  <a:cubicBezTo>
                    <a:pt x="523783" y="377277"/>
                    <a:pt x="491398" y="466050"/>
                    <a:pt x="435962" y="554537"/>
                  </a:cubicBezTo>
                  <a:cubicBezTo>
                    <a:pt x="382241" y="640357"/>
                    <a:pt x="323567" y="728749"/>
                    <a:pt x="252035" y="800854"/>
                  </a:cubicBezTo>
                  <a:cubicBezTo>
                    <a:pt x="178311" y="875149"/>
                    <a:pt x="85157" y="914582"/>
                    <a:pt x="2575" y="975923"/>
                  </a:cubicBezTo>
                  <a:cubicBezTo>
                    <a:pt x="-2378" y="979638"/>
                    <a:pt x="194" y="989068"/>
                    <a:pt x="7052" y="986782"/>
                  </a:cubicBezTo>
                  <a:lnTo>
                    <a:pt x="7052" y="986782"/>
                  </a:lnTo>
                  <a:close/>
                </a:path>
              </a:pathLst>
            </a:custGeom>
            <a:grpFill/>
            <a:ln w="9525" cap="flat">
              <a:noFill/>
              <a:prstDash val="solid"/>
              <a:miter/>
            </a:ln>
          </p:spPr>
          <p:txBody>
            <a:bodyPr rtlCol="0" anchor="ctr"/>
            <a:lstStyle/>
            <a:p>
              <a:endParaRPr lang="zh-CN" altLang="en-US"/>
            </a:p>
          </p:txBody>
        </p:sp>
        <p:sp>
          <p:nvSpPr>
            <p:cNvPr id="55" name="图形 11">
              <a:extLst>
                <a:ext uri="{FF2B5EF4-FFF2-40B4-BE49-F238E27FC236}">
                  <a16:creationId xmlns="" xmlns:a16="http://schemas.microsoft.com/office/drawing/2014/main" id="{B13DAE60-392D-47C7-8E76-679F4B35C8DC}"/>
                </a:ext>
              </a:extLst>
            </p:cNvPr>
            <p:cNvSpPr/>
            <p:nvPr/>
          </p:nvSpPr>
          <p:spPr>
            <a:xfrm>
              <a:off x="3878815" y="998502"/>
              <a:ext cx="988146" cy="828758"/>
            </a:xfrm>
            <a:custGeom>
              <a:avLst/>
              <a:gdLst>
                <a:gd name="connsiteX0" fmla="*/ 987698 w 988146"/>
                <a:gd name="connsiteY0" fmla="*/ 158499 h 828758"/>
                <a:gd name="connsiteX1" fmla="*/ 884732 w 988146"/>
                <a:gd name="connsiteY1" fmla="*/ 58391 h 828758"/>
                <a:gd name="connsiteX2" fmla="*/ 811390 w 988146"/>
                <a:gd name="connsiteY2" fmla="*/ 54295 h 828758"/>
                <a:gd name="connsiteX3" fmla="*/ 671277 w 988146"/>
                <a:gd name="connsiteY3" fmla="*/ 54391 h 828758"/>
                <a:gd name="connsiteX4" fmla="*/ 466109 w 988146"/>
                <a:gd name="connsiteY4" fmla="*/ 3 h 828758"/>
                <a:gd name="connsiteX5" fmla="*/ 299612 w 988146"/>
                <a:gd name="connsiteY5" fmla="*/ 63535 h 828758"/>
                <a:gd name="connsiteX6" fmla="*/ 140925 w 988146"/>
                <a:gd name="connsiteY6" fmla="*/ 225936 h 828758"/>
                <a:gd name="connsiteX7" fmla="*/ 44532 w 988146"/>
                <a:gd name="connsiteY7" fmla="*/ 381384 h 828758"/>
                <a:gd name="connsiteX8" fmla="*/ 27768 w 988146"/>
                <a:gd name="connsiteY8" fmla="*/ 622081 h 828758"/>
                <a:gd name="connsiteX9" fmla="*/ 15290 w 988146"/>
                <a:gd name="connsiteY9" fmla="*/ 820963 h 828758"/>
                <a:gd name="connsiteX10" fmla="*/ 41960 w 988146"/>
                <a:gd name="connsiteY10" fmla="*/ 805342 h 828758"/>
                <a:gd name="connsiteX11" fmla="*/ 60820 w 988146"/>
                <a:gd name="connsiteY11" fmla="*/ 606269 h 828758"/>
                <a:gd name="connsiteX12" fmla="*/ 68726 w 988146"/>
                <a:gd name="connsiteY12" fmla="*/ 424342 h 828758"/>
                <a:gd name="connsiteX13" fmla="*/ 161404 w 988146"/>
                <a:gd name="connsiteY13" fmla="*/ 246320 h 828758"/>
                <a:gd name="connsiteX14" fmla="*/ 283610 w 988146"/>
                <a:gd name="connsiteY14" fmla="*/ 114398 h 828758"/>
                <a:gd name="connsiteX15" fmla="*/ 475157 w 988146"/>
                <a:gd name="connsiteY15" fmla="*/ 28864 h 828758"/>
                <a:gd name="connsiteX16" fmla="*/ 646417 w 988146"/>
                <a:gd name="connsiteY16" fmla="*/ 76584 h 828758"/>
                <a:gd name="connsiteX17" fmla="*/ 778052 w 988146"/>
                <a:gd name="connsiteY17" fmla="*/ 88681 h 828758"/>
                <a:gd name="connsiteX18" fmla="*/ 973505 w 988146"/>
                <a:gd name="connsiteY18" fmla="*/ 164500 h 828758"/>
                <a:gd name="connsiteX19" fmla="*/ 987698 w 988146"/>
                <a:gd name="connsiteY19" fmla="*/ 158499 h 828758"/>
                <a:gd name="connsiteX20" fmla="*/ 987698 w 988146"/>
                <a:gd name="connsiteY20" fmla="*/ 158499 h 82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88146" h="828758">
                  <a:moveTo>
                    <a:pt x="987698" y="158499"/>
                  </a:moveTo>
                  <a:cubicBezTo>
                    <a:pt x="970362" y="110207"/>
                    <a:pt x="934643" y="73441"/>
                    <a:pt x="884732" y="58391"/>
                  </a:cubicBezTo>
                  <a:cubicBezTo>
                    <a:pt x="860063" y="50962"/>
                    <a:pt x="836631" y="50581"/>
                    <a:pt x="811390" y="54295"/>
                  </a:cubicBezTo>
                  <a:cubicBezTo>
                    <a:pt x="759764" y="61916"/>
                    <a:pt x="722712" y="68488"/>
                    <a:pt x="671277" y="54391"/>
                  </a:cubicBezTo>
                  <a:cubicBezTo>
                    <a:pt x="603173" y="35626"/>
                    <a:pt x="538308" y="-378"/>
                    <a:pt x="466109" y="3"/>
                  </a:cubicBezTo>
                  <a:cubicBezTo>
                    <a:pt x="404958" y="289"/>
                    <a:pt x="347618" y="27435"/>
                    <a:pt x="299612" y="63535"/>
                  </a:cubicBezTo>
                  <a:cubicBezTo>
                    <a:pt x="238747" y="109350"/>
                    <a:pt x="192741" y="170786"/>
                    <a:pt x="140925" y="225936"/>
                  </a:cubicBezTo>
                  <a:cubicBezTo>
                    <a:pt x="95300" y="274514"/>
                    <a:pt x="56629" y="312995"/>
                    <a:pt x="44532" y="381384"/>
                  </a:cubicBezTo>
                  <a:cubicBezTo>
                    <a:pt x="30530" y="460822"/>
                    <a:pt x="42818" y="542642"/>
                    <a:pt x="27768" y="622081"/>
                  </a:cubicBezTo>
                  <a:cubicBezTo>
                    <a:pt x="14624" y="691423"/>
                    <a:pt x="-19762" y="752764"/>
                    <a:pt x="15290" y="820963"/>
                  </a:cubicBezTo>
                  <a:cubicBezTo>
                    <a:pt x="24434" y="838679"/>
                    <a:pt x="50914" y="823058"/>
                    <a:pt x="41960" y="805342"/>
                  </a:cubicBezTo>
                  <a:cubicBezTo>
                    <a:pt x="9956" y="742382"/>
                    <a:pt x="52533" y="670373"/>
                    <a:pt x="60820" y="606269"/>
                  </a:cubicBezTo>
                  <a:cubicBezTo>
                    <a:pt x="68630" y="545881"/>
                    <a:pt x="64154" y="484921"/>
                    <a:pt x="68726" y="424342"/>
                  </a:cubicBezTo>
                  <a:cubicBezTo>
                    <a:pt x="74726" y="345856"/>
                    <a:pt x="109683" y="301469"/>
                    <a:pt x="161404" y="246320"/>
                  </a:cubicBezTo>
                  <a:cubicBezTo>
                    <a:pt x="202457" y="202600"/>
                    <a:pt x="239414" y="155165"/>
                    <a:pt x="283610" y="114398"/>
                  </a:cubicBezTo>
                  <a:cubicBezTo>
                    <a:pt x="335330" y="66678"/>
                    <a:pt x="402101" y="25339"/>
                    <a:pt x="475157" y="28864"/>
                  </a:cubicBezTo>
                  <a:cubicBezTo>
                    <a:pt x="535260" y="31721"/>
                    <a:pt x="589934" y="58868"/>
                    <a:pt x="646417" y="76584"/>
                  </a:cubicBezTo>
                  <a:cubicBezTo>
                    <a:pt x="690232" y="90300"/>
                    <a:pt x="732523" y="96872"/>
                    <a:pt x="778052" y="88681"/>
                  </a:cubicBezTo>
                  <a:cubicBezTo>
                    <a:pt x="861110" y="73822"/>
                    <a:pt x="929976" y="82966"/>
                    <a:pt x="973505" y="164500"/>
                  </a:cubicBezTo>
                  <a:cubicBezTo>
                    <a:pt x="977411" y="172215"/>
                    <a:pt x="990746" y="166976"/>
                    <a:pt x="987698" y="158499"/>
                  </a:cubicBezTo>
                  <a:lnTo>
                    <a:pt x="987698" y="158499"/>
                  </a:lnTo>
                  <a:close/>
                </a:path>
              </a:pathLst>
            </a:custGeom>
            <a:grpFill/>
            <a:ln w="9525" cap="flat">
              <a:noFill/>
              <a:prstDash val="solid"/>
              <a:miter/>
            </a:ln>
          </p:spPr>
          <p:txBody>
            <a:bodyPr rtlCol="0" anchor="ctr"/>
            <a:lstStyle/>
            <a:p>
              <a:endParaRPr lang="zh-CN" altLang="en-US"/>
            </a:p>
          </p:txBody>
        </p:sp>
        <p:sp>
          <p:nvSpPr>
            <p:cNvPr id="56" name="图形 11">
              <a:extLst>
                <a:ext uri="{FF2B5EF4-FFF2-40B4-BE49-F238E27FC236}">
                  <a16:creationId xmlns="" xmlns:a16="http://schemas.microsoft.com/office/drawing/2014/main" id="{AB4160D0-6B4D-406B-B250-180483F5C978}"/>
                </a:ext>
              </a:extLst>
            </p:cNvPr>
            <p:cNvSpPr/>
            <p:nvPr/>
          </p:nvSpPr>
          <p:spPr>
            <a:xfrm>
              <a:off x="3721170" y="1793981"/>
              <a:ext cx="282010" cy="748912"/>
            </a:xfrm>
            <a:custGeom>
              <a:avLst/>
              <a:gdLst>
                <a:gd name="connsiteX0" fmla="*/ 279805 w 282010"/>
                <a:gd name="connsiteY0" fmla="*/ 20150 h 748912"/>
                <a:gd name="connsiteX1" fmla="*/ 113499 w 282010"/>
                <a:gd name="connsiteY1" fmla="*/ 57965 h 748912"/>
                <a:gd name="connsiteX2" fmla="*/ 3485 w 282010"/>
                <a:gd name="connsiteY2" fmla="*/ 239225 h 748912"/>
                <a:gd name="connsiteX3" fmla="*/ 5771 w 282010"/>
                <a:gd name="connsiteY3" fmla="*/ 406294 h 748912"/>
                <a:gd name="connsiteX4" fmla="*/ 9962 w 282010"/>
                <a:gd name="connsiteY4" fmla="*/ 514403 h 748912"/>
                <a:gd name="connsiteX5" fmla="*/ 186937 w 282010"/>
                <a:gd name="connsiteY5" fmla="*/ 744050 h 748912"/>
                <a:gd name="connsiteX6" fmla="*/ 208654 w 282010"/>
                <a:gd name="connsiteY6" fmla="*/ 722333 h 748912"/>
                <a:gd name="connsiteX7" fmla="*/ 65969 w 282010"/>
                <a:gd name="connsiteY7" fmla="*/ 556217 h 748912"/>
                <a:gd name="connsiteX8" fmla="*/ 33108 w 282010"/>
                <a:gd name="connsiteY8" fmla="*/ 432869 h 748912"/>
                <a:gd name="connsiteX9" fmla="*/ 47110 w 282010"/>
                <a:gd name="connsiteY9" fmla="*/ 341333 h 748912"/>
                <a:gd name="connsiteX10" fmla="*/ 66541 w 282010"/>
                <a:gd name="connsiteY10" fmla="*/ 137879 h 748912"/>
                <a:gd name="connsiteX11" fmla="*/ 271709 w 282010"/>
                <a:gd name="connsiteY11" fmla="*/ 30533 h 748912"/>
                <a:gd name="connsiteX12" fmla="*/ 279805 w 282010"/>
                <a:gd name="connsiteY12" fmla="*/ 20150 h 748912"/>
                <a:gd name="connsiteX13" fmla="*/ 279805 w 282010"/>
                <a:gd name="connsiteY13" fmla="*/ 20150 h 74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2010" h="748912">
                  <a:moveTo>
                    <a:pt x="279805" y="20150"/>
                  </a:moveTo>
                  <a:cubicBezTo>
                    <a:pt x="224656" y="-28141"/>
                    <a:pt x="160171" y="20817"/>
                    <a:pt x="113499" y="57965"/>
                  </a:cubicBezTo>
                  <a:cubicBezTo>
                    <a:pt x="53206" y="105971"/>
                    <a:pt x="-325" y="156739"/>
                    <a:pt x="3485" y="239225"/>
                  </a:cubicBezTo>
                  <a:cubicBezTo>
                    <a:pt x="6343" y="298757"/>
                    <a:pt x="19297" y="346096"/>
                    <a:pt x="5771" y="406294"/>
                  </a:cubicBezTo>
                  <a:cubicBezTo>
                    <a:pt x="-2516" y="443251"/>
                    <a:pt x="-2516" y="478017"/>
                    <a:pt x="9962" y="514403"/>
                  </a:cubicBezTo>
                  <a:cubicBezTo>
                    <a:pt x="40347" y="603461"/>
                    <a:pt x="124072" y="677280"/>
                    <a:pt x="186937" y="744050"/>
                  </a:cubicBezTo>
                  <a:cubicBezTo>
                    <a:pt x="200653" y="758624"/>
                    <a:pt x="221417" y="737192"/>
                    <a:pt x="208654" y="722333"/>
                  </a:cubicBezTo>
                  <a:cubicBezTo>
                    <a:pt x="161600" y="667850"/>
                    <a:pt x="104545" y="617273"/>
                    <a:pt x="65969" y="556217"/>
                  </a:cubicBezTo>
                  <a:cubicBezTo>
                    <a:pt x="41680" y="517832"/>
                    <a:pt x="28250" y="478303"/>
                    <a:pt x="33108" y="432869"/>
                  </a:cubicBezTo>
                  <a:cubicBezTo>
                    <a:pt x="36442" y="401246"/>
                    <a:pt x="47967" y="373528"/>
                    <a:pt x="47110" y="341333"/>
                  </a:cubicBezTo>
                  <a:cubicBezTo>
                    <a:pt x="45300" y="266753"/>
                    <a:pt x="10534" y="203221"/>
                    <a:pt x="66541" y="137879"/>
                  </a:cubicBezTo>
                  <a:cubicBezTo>
                    <a:pt x="110356" y="86825"/>
                    <a:pt x="199414" y="-2995"/>
                    <a:pt x="271709" y="30533"/>
                  </a:cubicBezTo>
                  <a:cubicBezTo>
                    <a:pt x="278091" y="33485"/>
                    <a:pt x="285901" y="25484"/>
                    <a:pt x="279805" y="20150"/>
                  </a:cubicBezTo>
                  <a:lnTo>
                    <a:pt x="279805" y="20150"/>
                  </a:lnTo>
                  <a:close/>
                </a:path>
              </a:pathLst>
            </a:custGeom>
            <a:grpFill/>
            <a:ln w="9525" cap="flat">
              <a:noFill/>
              <a:prstDash val="solid"/>
              <a:miter/>
            </a:ln>
          </p:spPr>
          <p:txBody>
            <a:bodyPr rtlCol="0" anchor="ctr"/>
            <a:lstStyle/>
            <a:p>
              <a:endParaRPr lang="zh-CN" altLang="en-US"/>
            </a:p>
          </p:txBody>
        </p:sp>
        <p:sp>
          <p:nvSpPr>
            <p:cNvPr id="57" name="图形 11">
              <a:extLst>
                <a:ext uri="{FF2B5EF4-FFF2-40B4-BE49-F238E27FC236}">
                  <a16:creationId xmlns="" xmlns:a16="http://schemas.microsoft.com/office/drawing/2014/main" id="{D7FA34F0-F64A-45C7-9E13-7B8AEAD99092}"/>
                </a:ext>
              </a:extLst>
            </p:cNvPr>
            <p:cNvSpPr/>
            <p:nvPr/>
          </p:nvSpPr>
          <p:spPr>
            <a:xfrm>
              <a:off x="3827348" y="2489164"/>
              <a:ext cx="1364147" cy="596595"/>
            </a:xfrm>
            <a:custGeom>
              <a:avLst/>
              <a:gdLst>
                <a:gd name="connsiteX0" fmla="*/ 559676 w 1364147"/>
                <a:gd name="connsiteY0" fmla="*/ 124020 h 596595"/>
                <a:gd name="connsiteX1" fmla="*/ 271259 w 1364147"/>
                <a:gd name="connsiteY1" fmla="*/ 30770 h 596595"/>
                <a:gd name="connsiteX2" fmla="*/ 86665 w 1364147"/>
                <a:gd name="connsiteY2" fmla="*/ 21721 h 596595"/>
                <a:gd name="connsiteX3" fmla="*/ 368 w 1364147"/>
                <a:gd name="connsiteY3" fmla="*/ 181265 h 596595"/>
                <a:gd name="connsiteX4" fmla="*/ 43516 w 1364147"/>
                <a:gd name="connsiteY4" fmla="*/ 280611 h 596595"/>
                <a:gd name="connsiteX5" fmla="*/ 108191 w 1364147"/>
                <a:gd name="connsiteY5" fmla="*/ 368336 h 596595"/>
                <a:gd name="connsiteX6" fmla="*/ 172961 w 1364147"/>
                <a:gd name="connsiteY6" fmla="*/ 344428 h 596595"/>
                <a:gd name="connsiteX7" fmla="*/ 190392 w 1364147"/>
                <a:gd name="connsiteY7" fmla="*/ 323092 h 596595"/>
                <a:gd name="connsiteX8" fmla="*/ 231254 w 1364147"/>
                <a:gd name="connsiteY8" fmla="*/ 334808 h 596595"/>
                <a:gd name="connsiteX9" fmla="*/ 276403 w 1364147"/>
                <a:gd name="connsiteY9" fmla="*/ 373575 h 596595"/>
                <a:gd name="connsiteX10" fmla="*/ 369748 w 1364147"/>
                <a:gd name="connsiteY10" fmla="*/ 446631 h 596595"/>
                <a:gd name="connsiteX11" fmla="*/ 462616 w 1364147"/>
                <a:gd name="connsiteY11" fmla="*/ 484255 h 596595"/>
                <a:gd name="connsiteX12" fmla="*/ 585489 w 1364147"/>
                <a:gd name="connsiteY12" fmla="*/ 486065 h 596595"/>
                <a:gd name="connsiteX13" fmla="*/ 850665 w 1364147"/>
                <a:gd name="connsiteY13" fmla="*/ 571504 h 596595"/>
                <a:gd name="connsiteX14" fmla="*/ 1359300 w 1364147"/>
                <a:gd name="connsiteY14" fmla="*/ 487589 h 596595"/>
                <a:gd name="connsiteX15" fmla="*/ 1339488 w 1364147"/>
                <a:gd name="connsiteY15" fmla="*/ 461967 h 596595"/>
                <a:gd name="connsiteX16" fmla="*/ 787990 w 1364147"/>
                <a:gd name="connsiteY16" fmla="*/ 519402 h 596595"/>
                <a:gd name="connsiteX17" fmla="*/ 548532 w 1364147"/>
                <a:gd name="connsiteY17" fmla="*/ 454347 h 596595"/>
                <a:gd name="connsiteX18" fmla="*/ 400323 w 1364147"/>
                <a:gd name="connsiteY18" fmla="*/ 429296 h 596595"/>
                <a:gd name="connsiteX19" fmla="*/ 290500 w 1364147"/>
                <a:gd name="connsiteY19" fmla="*/ 345381 h 596595"/>
                <a:gd name="connsiteX20" fmla="*/ 163912 w 1364147"/>
                <a:gd name="connsiteY20" fmla="*/ 285945 h 596595"/>
                <a:gd name="connsiteX21" fmla="*/ 143148 w 1364147"/>
                <a:gd name="connsiteY21" fmla="*/ 329283 h 596595"/>
                <a:gd name="connsiteX22" fmla="*/ 85617 w 1364147"/>
                <a:gd name="connsiteY22" fmla="*/ 288802 h 596595"/>
                <a:gd name="connsiteX23" fmla="*/ 55708 w 1364147"/>
                <a:gd name="connsiteY23" fmla="*/ 240701 h 596595"/>
                <a:gd name="connsiteX24" fmla="*/ 94094 w 1364147"/>
                <a:gd name="connsiteY24" fmla="*/ 57726 h 596595"/>
                <a:gd name="connsiteX25" fmla="*/ 252495 w 1364147"/>
                <a:gd name="connsiteY25" fmla="*/ 56868 h 596595"/>
                <a:gd name="connsiteX26" fmla="*/ 555390 w 1364147"/>
                <a:gd name="connsiteY26" fmla="*/ 139736 h 596595"/>
                <a:gd name="connsiteX27" fmla="*/ 559676 w 1364147"/>
                <a:gd name="connsiteY27" fmla="*/ 124020 h 596595"/>
                <a:gd name="connsiteX28" fmla="*/ 559676 w 1364147"/>
                <a:gd name="connsiteY28" fmla="*/ 124020 h 596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64147" h="596595">
                  <a:moveTo>
                    <a:pt x="559676" y="124020"/>
                  </a:moveTo>
                  <a:cubicBezTo>
                    <a:pt x="465664" y="87634"/>
                    <a:pt x="367747" y="59916"/>
                    <a:pt x="271259" y="30770"/>
                  </a:cubicBezTo>
                  <a:cubicBezTo>
                    <a:pt x="211347" y="12672"/>
                    <a:pt x="142195" y="-23237"/>
                    <a:pt x="86665" y="21721"/>
                  </a:cubicBezTo>
                  <a:cubicBezTo>
                    <a:pt x="43135" y="56964"/>
                    <a:pt x="-4680" y="122972"/>
                    <a:pt x="368" y="181265"/>
                  </a:cubicBezTo>
                  <a:cubicBezTo>
                    <a:pt x="3511" y="217841"/>
                    <a:pt x="24562" y="250226"/>
                    <a:pt x="43516" y="280611"/>
                  </a:cubicBezTo>
                  <a:cubicBezTo>
                    <a:pt x="61423" y="309376"/>
                    <a:pt x="80759" y="347476"/>
                    <a:pt x="108191" y="368336"/>
                  </a:cubicBezTo>
                  <a:cubicBezTo>
                    <a:pt x="143434" y="395197"/>
                    <a:pt x="156769" y="372146"/>
                    <a:pt x="172961" y="344428"/>
                  </a:cubicBezTo>
                  <a:cubicBezTo>
                    <a:pt x="185820" y="322330"/>
                    <a:pt x="157816" y="336237"/>
                    <a:pt x="190392" y="323092"/>
                  </a:cubicBezTo>
                  <a:cubicBezTo>
                    <a:pt x="211347" y="314615"/>
                    <a:pt x="214490" y="321663"/>
                    <a:pt x="231254" y="334808"/>
                  </a:cubicBezTo>
                  <a:cubicBezTo>
                    <a:pt x="246875" y="347000"/>
                    <a:pt x="261448" y="360525"/>
                    <a:pt x="276403" y="373575"/>
                  </a:cubicBezTo>
                  <a:cubicBezTo>
                    <a:pt x="306121" y="399483"/>
                    <a:pt x="336029" y="425867"/>
                    <a:pt x="369748" y="446631"/>
                  </a:cubicBezTo>
                  <a:cubicBezTo>
                    <a:pt x="398323" y="464253"/>
                    <a:pt x="429565" y="478255"/>
                    <a:pt x="462616" y="484255"/>
                  </a:cubicBezTo>
                  <a:cubicBezTo>
                    <a:pt x="503574" y="491780"/>
                    <a:pt x="544341" y="482255"/>
                    <a:pt x="585489" y="486065"/>
                  </a:cubicBezTo>
                  <a:cubicBezTo>
                    <a:pt x="677310" y="494638"/>
                    <a:pt x="761797" y="548168"/>
                    <a:pt x="850665" y="571504"/>
                  </a:cubicBezTo>
                  <a:cubicBezTo>
                    <a:pt x="1019543" y="615796"/>
                    <a:pt x="1222330" y="609318"/>
                    <a:pt x="1359300" y="487589"/>
                  </a:cubicBezTo>
                  <a:cubicBezTo>
                    <a:pt x="1373016" y="475397"/>
                    <a:pt x="1354823" y="451299"/>
                    <a:pt x="1339488" y="461967"/>
                  </a:cubicBezTo>
                  <a:cubicBezTo>
                    <a:pt x="1171467" y="578743"/>
                    <a:pt x="978681" y="585411"/>
                    <a:pt x="787990" y="519402"/>
                  </a:cubicBezTo>
                  <a:cubicBezTo>
                    <a:pt x="708552" y="491875"/>
                    <a:pt x="634828" y="451394"/>
                    <a:pt x="548532" y="454347"/>
                  </a:cubicBezTo>
                  <a:cubicBezTo>
                    <a:pt x="493287" y="456252"/>
                    <a:pt x="450901" y="456823"/>
                    <a:pt x="400323" y="429296"/>
                  </a:cubicBezTo>
                  <a:cubicBezTo>
                    <a:pt x="359556" y="407103"/>
                    <a:pt x="325171" y="375765"/>
                    <a:pt x="290500" y="345381"/>
                  </a:cubicBezTo>
                  <a:cubicBezTo>
                    <a:pt x="262877" y="321187"/>
                    <a:pt x="207251" y="258608"/>
                    <a:pt x="163912" y="285945"/>
                  </a:cubicBezTo>
                  <a:cubicBezTo>
                    <a:pt x="145339" y="297660"/>
                    <a:pt x="153625" y="318044"/>
                    <a:pt x="143148" y="329283"/>
                  </a:cubicBezTo>
                  <a:cubicBezTo>
                    <a:pt x="115621" y="358525"/>
                    <a:pt x="99809" y="310233"/>
                    <a:pt x="85617" y="288802"/>
                  </a:cubicBezTo>
                  <a:cubicBezTo>
                    <a:pt x="75235" y="273086"/>
                    <a:pt x="64662" y="257179"/>
                    <a:pt x="55708" y="240701"/>
                  </a:cubicBezTo>
                  <a:cubicBezTo>
                    <a:pt x="17227" y="170121"/>
                    <a:pt x="39135" y="112971"/>
                    <a:pt x="94094" y="57726"/>
                  </a:cubicBezTo>
                  <a:cubicBezTo>
                    <a:pt x="139433" y="12101"/>
                    <a:pt x="199631" y="41343"/>
                    <a:pt x="252495" y="56868"/>
                  </a:cubicBezTo>
                  <a:cubicBezTo>
                    <a:pt x="352698" y="86301"/>
                    <a:pt x="453282" y="117924"/>
                    <a:pt x="555390" y="139736"/>
                  </a:cubicBezTo>
                  <a:cubicBezTo>
                    <a:pt x="565677" y="141831"/>
                    <a:pt x="569296" y="127734"/>
                    <a:pt x="559676" y="124020"/>
                  </a:cubicBezTo>
                  <a:lnTo>
                    <a:pt x="559676" y="124020"/>
                  </a:lnTo>
                  <a:close/>
                </a:path>
              </a:pathLst>
            </a:custGeom>
            <a:grpFill/>
            <a:ln w="9525" cap="flat">
              <a:noFill/>
              <a:prstDash val="solid"/>
              <a:miter/>
            </a:ln>
          </p:spPr>
          <p:txBody>
            <a:bodyPr rtlCol="0" anchor="ctr"/>
            <a:lstStyle/>
            <a:p>
              <a:endParaRPr lang="zh-CN" altLang="en-US"/>
            </a:p>
          </p:txBody>
        </p:sp>
        <p:sp>
          <p:nvSpPr>
            <p:cNvPr id="58" name="图形 11">
              <a:extLst>
                <a:ext uri="{FF2B5EF4-FFF2-40B4-BE49-F238E27FC236}">
                  <a16:creationId xmlns="" xmlns:a16="http://schemas.microsoft.com/office/drawing/2014/main" id="{D3754590-7424-4945-B0F0-7BE6DAD4F999}"/>
                </a:ext>
              </a:extLst>
            </p:cNvPr>
            <p:cNvSpPr/>
            <p:nvPr/>
          </p:nvSpPr>
          <p:spPr>
            <a:xfrm>
              <a:off x="3825609" y="2648201"/>
              <a:ext cx="1380309" cy="589726"/>
            </a:xfrm>
            <a:custGeom>
              <a:avLst/>
              <a:gdLst>
                <a:gd name="connsiteX0" fmla="*/ 13537 w 1380309"/>
                <a:gd name="connsiteY0" fmla="*/ 4225 h 589726"/>
                <a:gd name="connsiteX1" fmla="*/ 106977 w 1380309"/>
                <a:gd name="connsiteY1" fmla="*/ 368271 h 589726"/>
                <a:gd name="connsiteX2" fmla="*/ 490168 w 1380309"/>
                <a:gd name="connsiteY2" fmla="*/ 565819 h 589726"/>
                <a:gd name="connsiteX3" fmla="*/ 920888 w 1380309"/>
                <a:gd name="connsiteY3" fmla="*/ 546960 h 589726"/>
                <a:gd name="connsiteX4" fmla="*/ 1374088 w 1380309"/>
                <a:gd name="connsiteY4" fmla="*/ 323027 h 589726"/>
                <a:gd name="connsiteX5" fmla="*/ 1361324 w 1380309"/>
                <a:gd name="connsiteY5" fmla="*/ 301119 h 589726"/>
                <a:gd name="connsiteX6" fmla="*/ 970894 w 1380309"/>
                <a:gd name="connsiteY6" fmla="*/ 491143 h 589726"/>
                <a:gd name="connsiteX7" fmla="*/ 545508 w 1380309"/>
                <a:gd name="connsiteY7" fmla="*/ 546007 h 589726"/>
                <a:gd name="connsiteX8" fmla="*/ 187654 w 1380309"/>
                <a:gd name="connsiteY8" fmla="*/ 396655 h 589726"/>
                <a:gd name="connsiteX9" fmla="*/ 48208 w 1380309"/>
                <a:gd name="connsiteY9" fmla="*/ 237683 h 589726"/>
                <a:gd name="connsiteX10" fmla="*/ 25252 w 1380309"/>
                <a:gd name="connsiteY10" fmla="*/ 5749 h 589726"/>
                <a:gd name="connsiteX11" fmla="*/ 13537 w 1380309"/>
                <a:gd name="connsiteY11" fmla="*/ 4225 h 589726"/>
                <a:gd name="connsiteX12" fmla="*/ 13537 w 1380309"/>
                <a:gd name="connsiteY12" fmla="*/ 4225 h 589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80309" h="589726">
                  <a:moveTo>
                    <a:pt x="13537" y="4225"/>
                  </a:moveTo>
                  <a:cubicBezTo>
                    <a:pt x="-19229" y="135861"/>
                    <a:pt x="5821" y="273973"/>
                    <a:pt x="106977" y="368271"/>
                  </a:cubicBezTo>
                  <a:cubicBezTo>
                    <a:pt x="212228" y="466378"/>
                    <a:pt x="350817" y="533244"/>
                    <a:pt x="490168" y="565819"/>
                  </a:cubicBezTo>
                  <a:cubicBezTo>
                    <a:pt x="631519" y="598871"/>
                    <a:pt x="784966" y="602109"/>
                    <a:pt x="920888" y="546960"/>
                  </a:cubicBezTo>
                  <a:cubicBezTo>
                    <a:pt x="1075098" y="484476"/>
                    <a:pt x="1232165" y="409990"/>
                    <a:pt x="1374088" y="323027"/>
                  </a:cubicBezTo>
                  <a:cubicBezTo>
                    <a:pt x="1388185" y="314359"/>
                    <a:pt x="1375897" y="294261"/>
                    <a:pt x="1361324" y="301119"/>
                  </a:cubicBezTo>
                  <a:cubicBezTo>
                    <a:pt x="1230451" y="362937"/>
                    <a:pt x="1103006" y="431421"/>
                    <a:pt x="970894" y="491143"/>
                  </a:cubicBezTo>
                  <a:cubicBezTo>
                    <a:pt x="832591" y="553627"/>
                    <a:pt x="695812" y="572010"/>
                    <a:pt x="545508" y="546007"/>
                  </a:cubicBezTo>
                  <a:cubicBezTo>
                    <a:pt x="417016" y="523814"/>
                    <a:pt x="293572" y="472760"/>
                    <a:pt x="187654" y="396655"/>
                  </a:cubicBezTo>
                  <a:cubicBezTo>
                    <a:pt x="129361" y="354745"/>
                    <a:pt x="75163" y="305882"/>
                    <a:pt x="48208" y="237683"/>
                  </a:cubicBezTo>
                  <a:cubicBezTo>
                    <a:pt x="19156" y="164245"/>
                    <a:pt x="20966" y="83378"/>
                    <a:pt x="25252" y="5749"/>
                  </a:cubicBezTo>
                  <a:cubicBezTo>
                    <a:pt x="25729" y="-918"/>
                    <a:pt x="15251" y="-2252"/>
                    <a:pt x="13537" y="4225"/>
                  </a:cubicBezTo>
                  <a:lnTo>
                    <a:pt x="13537" y="4225"/>
                  </a:lnTo>
                  <a:close/>
                </a:path>
              </a:pathLst>
            </a:custGeom>
            <a:grpFill/>
            <a:ln w="9525" cap="flat">
              <a:noFill/>
              <a:prstDash val="solid"/>
              <a:miter/>
            </a:ln>
          </p:spPr>
          <p:txBody>
            <a:bodyPr rtlCol="0" anchor="ctr"/>
            <a:lstStyle/>
            <a:p>
              <a:endParaRPr lang="zh-CN" altLang="en-US"/>
            </a:p>
          </p:txBody>
        </p:sp>
        <p:sp>
          <p:nvSpPr>
            <p:cNvPr id="59" name="图形 11">
              <a:extLst>
                <a:ext uri="{FF2B5EF4-FFF2-40B4-BE49-F238E27FC236}">
                  <a16:creationId xmlns="" xmlns:a16="http://schemas.microsoft.com/office/drawing/2014/main" id="{5B6B7695-0C56-4942-8B28-26EA8E5AE5DC}"/>
                </a:ext>
              </a:extLst>
            </p:cNvPr>
            <p:cNvSpPr/>
            <p:nvPr/>
          </p:nvSpPr>
          <p:spPr>
            <a:xfrm>
              <a:off x="5029406" y="1607293"/>
              <a:ext cx="113127" cy="601655"/>
            </a:xfrm>
            <a:custGeom>
              <a:avLst/>
              <a:gdLst>
                <a:gd name="connsiteX0" fmla="*/ 87709 w 113127"/>
                <a:gd name="connsiteY0" fmla="*/ 598315 h 601655"/>
                <a:gd name="connsiteX1" fmla="*/ 18558 w 113127"/>
                <a:gd name="connsiteY1" fmla="*/ 4717 h 601655"/>
                <a:gd name="connsiteX2" fmla="*/ 651 w 113127"/>
                <a:gd name="connsiteY2" fmla="*/ 12242 h 601655"/>
                <a:gd name="connsiteX3" fmla="*/ 81423 w 113127"/>
                <a:gd name="connsiteY3" fmla="*/ 299135 h 601655"/>
                <a:gd name="connsiteX4" fmla="*/ 78470 w 113127"/>
                <a:gd name="connsiteY4" fmla="*/ 596982 h 601655"/>
                <a:gd name="connsiteX5" fmla="*/ 87709 w 113127"/>
                <a:gd name="connsiteY5" fmla="*/ 598315 h 601655"/>
                <a:gd name="connsiteX6" fmla="*/ 87709 w 113127"/>
                <a:gd name="connsiteY6" fmla="*/ 598315 h 601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127" h="601655">
                  <a:moveTo>
                    <a:pt x="87709" y="598315"/>
                  </a:moveTo>
                  <a:cubicBezTo>
                    <a:pt x="142764" y="411625"/>
                    <a:pt x="103235" y="176739"/>
                    <a:pt x="18558" y="4717"/>
                  </a:cubicBezTo>
                  <a:cubicBezTo>
                    <a:pt x="13700" y="-5093"/>
                    <a:pt x="-3540" y="1860"/>
                    <a:pt x="651" y="12242"/>
                  </a:cubicBezTo>
                  <a:cubicBezTo>
                    <a:pt x="38370" y="105682"/>
                    <a:pt x="68564" y="198742"/>
                    <a:pt x="81423" y="299135"/>
                  </a:cubicBezTo>
                  <a:cubicBezTo>
                    <a:pt x="94377" y="400100"/>
                    <a:pt x="84471" y="496207"/>
                    <a:pt x="78470" y="596982"/>
                  </a:cubicBezTo>
                  <a:cubicBezTo>
                    <a:pt x="78089" y="602506"/>
                    <a:pt x="86185" y="603364"/>
                    <a:pt x="87709" y="598315"/>
                  </a:cubicBezTo>
                  <a:lnTo>
                    <a:pt x="87709" y="598315"/>
                  </a:lnTo>
                  <a:close/>
                </a:path>
              </a:pathLst>
            </a:custGeom>
            <a:grpFill/>
            <a:ln w="9525" cap="flat">
              <a:noFill/>
              <a:prstDash val="solid"/>
              <a:miter/>
            </a:ln>
          </p:spPr>
          <p:txBody>
            <a:bodyPr rtlCol="0" anchor="ctr"/>
            <a:lstStyle/>
            <a:p>
              <a:endParaRPr lang="zh-CN" altLang="en-US"/>
            </a:p>
          </p:txBody>
        </p:sp>
        <p:sp>
          <p:nvSpPr>
            <p:cNvPr id="60" name="图形 11">
              <a:extLst>
                <a:ext uri="{FF2B5EF4-FFF2-40B4-BE49-F238E27FC236}">
                  <a16:creationId xmlns="" xmlns:a16="http://schemas.microsoft.com/office/drawing/2014/main" id="{0A443EDD-36EA-4012-AAA6-14DAC38522C0}"/>
                </a:ext>
              </a:extLst>
            </p:cNvPr>
            <p:cNvSpPr/>
            <p:nvPr/>
          </p:nvSpPr>
          <p:spPr>
            <a:xfrm>
              <a:off x="5020635" y="1129490"/>
              <a:ext cx="113350" cy="281257"/>
            </a:xfrm>
            <a:custGeom>
              <a:avLst/>
              <a:gdLst>
                <a:gd name="connsiteX0" fmla="*/ 754 w 113350"/>
                <a:gd name="connsiteY0" fmla="*/ 7032 h 281257"/>
                <a:gd name="connsiteX1" fmla="*/ 96766 w 113350"/>
                <a:gd name="connsiteY1" fmla="*/ 273256 h 281257"/>
                <a:gd name="connsiteX2" fmla="*/ 113340 w 113350"/>
                <a:gd name="connsiteY2" fmla="*/ 273256 h 281257"/>
                <a:gd name="connsiteX3" fmla="*/ 7994 w 113350"/>
                <a:gd name="connsiteY3" fmla="*/ 1412 h 281257"/>
                <a:gd name="connsiteX4" fmla="*/ 754 w 113350"/>
                <a:gd name="connsiteY4" fmla="*/ 7032 h 281257"/>
                <a:gd name="connsiteX5" fmla="*/ 754 w 113350"/>
                <a:gd name="connsiteY5" fmla="*/ 7032 h 281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350" h="281257">
                  <a:moveTo>
                    <a:pt x="754" y="7032"/>
                  </a:moveTo>
                  <a:cubicBezTo>
                    <a:pt x="57047" y="87709"/>
                    <a:pt x="88289" y="175244"/>
                    <a:pt x="96766" y="273256"/>
                  </a:cubicBezTo>
                  <a:cubicBezTo>
                    <a:pt x="97719" y="283733"/>
                    <a:pt x="113816" y="284114"/>
                    <a:pt x="113340" y="273256"/>
                  </a:cubicBezTo>
                  <a:cubicBezTo>
                    <a:pt x="109435" y="172577"/>
                    <a:pt x="72478" y="78565"/>
                    <a:pt x="7994" y="1412"/>
                  </a:cubicBezTo>
                  <a:cubicBezTo>
                    <a:pt x="4660" y="-2588"/>
                    <a:pt x="-2293" y="2746"/>
                    <a:pt x="754" y="7032"/>
                  </a:cubicBezTo>
                  <a:lnTo>
                    <a:pt x="754" y="7032"/>
                  </a:lnTo>
                  <a:close/>
                </a:path>
              </a:pathLst>
            </a:custGeom>
            <a:grpFill/>
            <a:ln w="9525" cap="flat">
              <a:noFill/>
              <a:prstDash val="solid"/>
              <a:miter/>
            </a:ln>
          </p:spPr>
          <p:txBody>
            <a:bodyPr rtlCol="0" anchor="ctr"/>
            <a:lstStyle/>
            <a:p>
              <a:endParaRPr lang="zh-CN" altLang="en-US"/>
            </a:p>
          </p:txBody>
        </p:sp>
        <p:sp>
          <p:nvSpPr>
            <p:cNvPr id="61" name="图形 11">
              <a:extLst>
                <a:ext uri="{FF2B5EF4-FFF2-40B4-BE49-F238E27FC236}">
                  <a16:creationId xmlns="" xmlns:a16="http://schemas.microsoft.com/office/drawing/2014/main" id="{07B7E76C-6D41-4517-BD38-F60484913F24}"/>
                </a:ext>
              </a:extLst>
            </p:cNvPr>
            <p:cNvSpPr/>
            <p:nvPr/>
          </p:nvSpPr>
          <p:spPr>
            <a:xfrm>
              <a:off x="4813901" y="1243706"/>
              <a:ext cx="108478" cy="336872"/>
            </a:xfrm>
            <a:custGeom>
              <a:avLst/>
              <a:gdLst>
                <a:gd name="connsiteX0" fmla="*/ 33 w 108478"/>
                <a:gd name="connsiteY0" fmla="*/ 4831 h 336872"/>
                <a:gd name="connsiteX1" fmla="*/ 95855 w 108478"/>
                <a:gd name="connsiteY1" fmla="*/ 333348 h 336872"/>
                <a:gd name="connsiteX2" fmla="*/ 107761 w 108478"/>
                <a:gd name="connsiteY2" fmla="*/ 326395 h 336872"/>
                <a:gd name="connsiteX3" fmla="*/ 9939 w 108478"/>
                <a:gd name="connsiteY3" fmla="*/ 3497 h 336872"/>
                <a:gd name="connsiteX4" fmla="*/ 33 w 108478"/>
                <a:gd name="connsiteY4" fmla="*/ 4831 h 336872"/>
                <a:gd name="connsiteX5" fmla="*/ 33 w 108478"/>
                <a:gd name="connsiteY5" fmla="*/ 4831 h 336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478" h="336872">
                  <a:moveTo>
                    <a:pt x="33" y="4831"/>
                  </a:moveTo>
                  <a:cubicBezTo>
                    <a:pt x="13178" y="119512"/>
                    <a:pt x="44801" y="229716"/>
                    <a:pt x="95855" y="333348"/>
                  </a:cubicBezTo>
                  <a:cubicBezTo>
                    <a:pt x="99760" y="341349"/>
                    <a:pt x="111476" y="334300"/>
                    <a:pt x="107761" y="326395"/>
                  </a:cubicBezTo>
                  <a:cubicBezTo>
                    <a:pt x="59374" y="223144"/>
                    <a:pt x="26608" y="116273"/>
                    <a:pt x="9939" y="3497"/>
                  </a:cubicBezTo>
                  <a:cubicBezTo>
                    <a:pt x="8987" y="-1932"/>
                    <a:pt x="-634" y="-694"/>
                    <a:pt x="33" y="4831"/>
                  </a:cubicBezTo>
                  <a:lnTo>
                    <a:pt x="33" y="4831"/>
                  </a:lnTo>
                  <a:close/>
                </a:path>
              </a:pathLst>
            </a:custGeom>
            <a:grpFill/>
            <a:ln w="9525" cap="flat">
              <a:noFill/>
              <a:prstDash val="solid"/>
              <a:miter/>
            </a:ln>
          </p:spPr>
          <p:txBody>
            <a:bodyPr rtlCol="0" anchor="ctr"/>
            <a:lstStyle/>
            <a:p>
              <a:endParaRPr lang="zh-CN" altLang="en-US"/>
            </a:p>
          </p:txBody>
        </p:sp>
        <p:sp>
          <p:nvSpPr>
            <p:cNvPr id="62" name="图形 11">
              <a:extLst>
                <a:ext uri="{FF2B5EF4-FFF2-40B4-BE49-F238E27FC236}">
                  <a16:creationId xmlns="" xmlns:a16="http://schemas.microsoft.com/office/drawing/2014/main" id="{5983B829-BB2A-45AE-8570-D9054CC61FCF}"/>
                </a:ext>
              </a:extLst>
            </p:cNvPr>
            <p:cNvSpPr/>
            <p:nvPr/>
          </p:nvSpPr>
          <p:spPr>
            <a:xfrm>
              <a:off x="4179001" y="1057430"/>
              <a:ext cx="235254" cy="296054"/>
            </a:xfrm>
            <a:custGeom>
              <a:avLst/>
              <a:gdLst>
                <a:gd name="connsiteX0" fmla="*/ 3521 w 235254"/>
                <a:gd name="connsiteY0" fmla="*/ 9941 h 296054"/>
                <a:gd name="connsiteX1" fmla="*/ 133918 w 235254"/>
                <a:gd name="connsiteY1" fmla="*/ 152435 h 296054"/>
                <a:gd name="connsiteX2" fmla="*/ 218214 w 235254"/>
                <a:gd name="connsiteY2" fmla="*/ 291405 h 296054"/>
                <a:gd name="connsiteX3" fmla="*/ 234216 w 235254"/>
                <a:gd name="connsiteY3" fmla="*/ 282070 h 296054"/>
                <a:gd name="connsiteX4" fmla="*/ 120297 w 235254"/>
                <a:gd name="connsiteY4" fmla="*/ 102619 h 296054"/>
                <a:gd name="connsiteX5" fmla="*/ 4854 w 235254"/>
                <a:gd name="connsiteY5" fmla="*/ 35 h 296054"/>
                <a:gd name="connsiteX6" fmla="*/ 3521 w 235254"/>
                <a:gd name="connsiteY6" fmla="*/ 9941 h 296054"/>
                <a:gd name="connsiteX7" fmla="*/ 3521 w 235254"/>
                <a:gd name="connsiteY7" fmla="*/ 9941 h 29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254" h="296054">
                  <a:moveTo>
                    <a:pt x="3521" y="9941"/>
                  </a:moveTo>
                  <a:cubicBezTo>
                    <a:pt x="52765" y="23752"/>
                    <a:pt x="106962" y="114335"/>
                    <a:pt x="133918" y="152435"/>
                  </a:cubicBezTo>
                  <a:cubicBezTo>
                    <a:pt x="165350" y="196822"/>
                    <a:pt x="192116" y="243780"/>
                    <a:pt x="218214" y="291405"/>
                  </a:cubicBezTo>
                  <a:cubicBezTo>
                    <a:pt x="224025" y="301978"/>
                    <a:pt x="239360" y="292643"/>
                    <a:pt x="234216" y="282070"/>
                  </a:cubicBezTo>
                  <a:cubicBezTo>
                    <a:pt x="203641" y="217967"/>
                    <a:pt x="164684" y="157960"/>
                    <a:pt x="120297" y="102619"/>
                  </a:cubicBezTo>
                  <a:cubicBezTo>
                    <a:pt x="92294" y="67663"/>
                    <a:pt x="53718" y="4988"/>
                    <a:pt x="4854" y="35"/>
                  </a:cubicBezTo>
                  <a:cubicBezTo>
                    <a:pt x="-861" y="-632"/>
                    <a:pt x="-1813" y="8417"/>
                    <a:pt x="3521" y="9941"/>
                  </a:cubicBezTo>
                  <a:lnTo>
                    <a:pt x="3521" y="9941"/>
                  </a:lnTo>
                  <a:close/>
                </a:path>
              </a:pathLst>
            </a:custGeom>
            <a:grpFill/>
            <a:ln w="9525" cap="flat">
              <a:noFill/>
              <a:prstDash val="solid"/>
              <a:miter/>
            </a:ln>
          </p:spPr>
          <p:txBody>
            <a:bodyPr rtlCol="0" anchor="ctr"/>
            <a:lstStyle/>
            <a:p>
              <a:endParaRPr lang="zh-CN" altLang="en-US"/>
            </a:p>
          </p:txBody>
        </p:sp>
        <p:sp>
          <p:nvSpPr>
            <p:cNvPr id="63" name="图形 11">
              <a:extLst>
                <a:ext uri="{FF2B5EF4-FFF2-40B4-BE49-F238E27FC236}">
                  <a16:creationId xmlns="" xmlns:a16="http://schemas.microsoft.com/office/drawing/2014/main" id="{BCD9B2F0-782E-4C41-AA7E-A0B06962A024}"/>
                </a:ext>
              </a:extLst>
            </p:cNvPr>
            <p:cNvSpPr/>
            <p:nvPr/>
          </p:nvSpPr>
          <p:spPr>
            <a:xfrm>
              <a:off x="4261911" y="1009760"/>
              <a:ext cx="149896" cy="351604"/>
            </a:xfrm>
            <a:custGeom>
              <a:avLst/>
              <a:gdLst>
                <a:gd name="connsiteX0" fmla="*/ 1288 w 149896"/>
                <a:gd name="connsiteY0" fmla="*/ 7224 h 351604"/>
                <a:gd name="connsiteX1" fmla="*/ 130257 w 149896"/>
                <a:gd name="connsiteY1" fmla="*/ 344981 h 351604"/>
                <a:gd name="connsiteX2" fmla="*/ 148354 w 149896"/>
                <a:gd name="connsiteY2" fmla="*/ 342504 h 351604"/>
                <a:gd name="connsiteX3" fmla="*/ 106254 w 149896"/>
                <a:gd name="connsiteY3" fmla="*/ 125144 h 351604"/>
                <a:gd name="connsiteX4" fmla="*/ 5384 w 149896"/>
                <a:gd name="connsiteY4" fmla="*/ 176 h 351604"/>
                <a:gd name="connsiteX5" fmla="*/ 1288 w 149896"/>
                <a:gd name="connsiteY5" fmla="*/ 7224 h 351604"/>
                <a:gd name="connsiteX6" fmla="*/ 1288 w 149896"/>
                <a:gd name="connsiteY6" fmla="*/ 7224 h 351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9896" h="351604">
                  <a:moveTo>
                    <a:pt x="1288" y="7224"/>
                  </a:moveTo>
                  <a:cubicBezTo>
                    <a:pt x="102729" y="91425"/>
                    <a:pt x="107492" y="225537"/>
                    <a:pt x="130257" y="344981"/>
                  </a:cubicBezTo>
                  <a:cubicBezTo>
                    <a:pt x="132352" y="355934"/>
                    <a:pt x="147306" y="352029"/>
                    <a:pt x="148354" y="342504"/>
                  </a:cubicBezTo>
                  <a:cubicBezTo>
                    <a:pt x="156165" y="270971"/>
                    <a:pt x="133114" y="190676"/>
                    <a:pt x="106254" y="125144"/>
                  </a:cubicBezTo>
                  <a:cubicBezTo>
                    <a:pt x="85870" y="75233"/>
                    <a:pt x="59772" y="18845"/>
                    <a:pt x="5384" y="176"/>
                  </a:cubicBezTo>
                  <a:cubicBezTo>
                    <a:pt x="1479" y="-1063"/>
                    <a:pt x="-1950" y="4557"/>
                    <a:pt x="1288" y="7224"/>
                  </a:cubicBezTo>
                  <a:lnTo>
                    <a:pt x="1288" y="7224"/>
                  </a:lnTo>
                  <a:close/>
                </a:path>
              </a:pathLst>
            </a:custGeom>
            <a:grpFill/>
            <a:ln w="9525" cap="flat">
              <a:noFill/>
              <a:prstDash val="solid"/>
              <a:miter/>
            </a:ln>
          </p:spPr>
          <p:txBody>
            <a:bodyPr rtlCol="0" anchor="ctr"/>
            <a:lstStyle/>
            <a:p>
              <a:endParaRPr lang="zh-CN" altLang="en-US"/>
            </a:p>
          </p:txBody>
        </p:sp>
        <p:sp>
          <p:nvSpPr>
            <p:cNvPr id="64" name="图形 11">
              <a:extLst>
                <a:ext uri="{FF2B5EF4-FFF2-40B4-BE49-F238E27FC236}">
                  <a16:creationId xmlns="" xmlns:a16="http://schemas.microsoft.com/office/drawing/2014/main" id="{01862B2A-3901-43B6-9158-838118199C61}"/>
                </a:ext>
              </a:extLst>
            </p:cNvPr>
            <p:cNvSpPr/>
            <p:nvPr/>
          </p:nvSpPr>
          <p:spPr>
            <a:xfrm>
              <a:off x="3986752" y="1269176"/>
              <a:ext cx="164915" cy="204199"/>
            </a:xfrm>
            <a:custGeom>
              <a:avLst/>
              <a:gdLst>
                <a:gd name="connsiteX0" fmla="*/ 1270 w 164915"/>
                <a:gd name="connsiteY0" fmla="*/ 8888 h 204199"/>
                <a:gd name="connsiteX1" fmla="*/ 149574 w 164915"/>
                <a:gd name="connsiteY1" fmla="*/ 200150 h 204199"/>
                <a:gd name="connsiteX2" fmla="*/ 163862 w 164915"/>
                <a:gd name="connsiteY2" fmla="*/ 191768 h 204199"/>
                <a:gd name="connsiteX3" fmla="*/ 7461 w 164915"/>
                <a:gd name="connsiteY3" fmla="*/ 887 h 204199"/>
                <a:gd name="connsiteX4" fmla="*/ 1270 w 164915"/>
                <a:gd name="connsiteY4" fmla="*/ 8888 h 204199"/>
                <a:gd name="connsiteX5" fmla="*/ 1270 w 164915"/>
                <a:gd name="connsiteY5" fmla="*/ 8888 h 20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915" h="204199">
                  <a:moveTo>
                    <a:pt x="1270" y="8888"/>
                  </a:moveTo>
                  <a:cubicBezTo>
                    <a:pt x="55086" y="70705"/>
                    <a:pt x="107664" y="129094"/>
                    <a:pt x="149574" y="200150"/>
                  </a:cubicBezTo>
                  <a:cubicBezTo>
                    <a:pt x="155004" y="209389"/>
                    <a:pt x="168815" y="201198"/>
                    <a:pt x="163862" y="191768"/>
                  </a:cubicBezTo>
                  <a:cubicBezTo>
                    <a:pt x="126810" y="119759"/>
                    <a:pt x="74708" y="47464"/>
                    <a:pt x="7461" y="887"/>
                  </a:cubicBezTo>
                  <a:cubicBezTo>
                    <a:pt x="2413" y="-2542"/>
                    <a:pt x="-2349" y="4792"/>
                    <a:pt x="1270" y="8888"/>
                  </a:cubicBezTo>
                  <a:lnTo>
                    <a:pt x="1270" y="8888"/>
                  </a:lnTo>
                  <a:close/>
                </a:path>
              </a:pathLst>
            </a:custGeom>
            <a:grpFill/>
            <a:ln w="9525" cap="flat">
              <a:noFill/>
              <a:prstDash val="solid"/>
              <a:miter/>
            </a:ln>
          </p:spPr>
          <p:txBody>
            <a:bodyPr rtlCol="0" anchor="ctr"/>
            <a:lstStyle/>
            <a:p>
              <a:endParaRPr lang="zh-CN" altLang="en-US"/>
            </a:p>
          </p:txBody>
        </p:sp>
        <p:sp>
          <p:nvSpPr>
            <p:cNvPr id="65" name="图形 11">
              <a:extLst>
                <a:ext uri="{FF2B5EF4-FFF2-40B4-BE49-F238E27FC236}">
                  <a16:creationId xmlns="" xmlns:a16="http://schemas.microsoft.com/office/drawing/2014/main" id="{C64C6ADE-D47D-490F-81DF-863B431B4B4F}"/>
                </a:ext>
              </a:extLst>
            </p:cNvPr>
            <p:cNvSpPr/>
            <p:nvPr/>
          </p:nvSpPr>
          <p:spPr>
            <a:xfrm>
              <a:off x="4100181" y="1340290"/>
              <a:ext cx="145840" cy="203856"/>
            </a:xfrm>
            <a:custGeom>
              <a:avLst/>
              <a:gdLst>
                <a:gd name="connsiteX0" fmla="*/ 617 w 145840"/>
                <a:gd name="connsiteY0" fmla="*/ 8926 h 203856"/>
                <a:gd name="connsiteX1" fmla="*/ 130538 w 145840"/>
                <a:gd name="connsiteY1" fmla="*/ 201045 h 203856"/>
                <a:gd name="connsiteX2" fmla="*/ 143397 w 145840"/>
                <a:gd name="connsiteY2" fmla="*/ 188186 h 203856"/>
                <a:gd name="connsiteX3" fmla="*/ 10713 w 145840"/>
                <a:gd name="connsiteY3" fmla="*/ 2925 h 203856"/>
                <a:gd name="connsiteX4" fmla="*/ 617 w 145840"/>
                <a:gd name="connsiteY4" fmla="*/ 8926 h 203856"/>
                <a:gd name="connsiteX5" fmla="*/ 617 w 145840"/>
                <a:gd name="connsiteY5" fmla="*/ 8926 h 203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5840" h="203856">
                  <a:moveTo>
                    <a:pt x="617" y="8926"/>
                  </a:moveTo>
                  <a:cubicBezTo>
                    <a:pt x="33669" y="79220"/>
                    <a:pt x="75960" y="145514"/>
                    <a:pt x="130538" y="201045"/>
                  </a:cubicBezTo>
                  <a:cubicBezTo>
                    <a:pt x="138825" y="209522"/>
                    <a:pt x="151112" y="196949"/>
                    <a:pt x="143397" y="188186"/>
                  </a:cubicBezTo>
                  <a:cubicBezTo>
                    <a:pt x="92819" y="130560"/>
                    <a:pt x="47194" y="70648"/>
                    <a:pt x="10713" y="2925"/>
                  </a:cubicBezTo>
                  <a:cubicBezTo>
                    <a:pt x="7189" y="-3742"/>
                    <a:pt x="-2526" y="2163"/>
                    <a:pt x="617" y="8926"/>
                  </a:cubicBezTo>
                  <a:lnTo>
                    <a:pt x="617" y="8926"/>
                  </a:lnTo>
                  <a:close/>
                </a:path>
              </a:pathLst>
            </a:custGeom>
            <a:grpFill/>
            <a:ln w="9525" cap="flat">
              <a:noFill/>
              <a:prstDash val="solid"/>
              <a:miter/>
            </a:ln>
          </p:spPr>
          <p:txBody>
            <a:bodyPr rtlCol="0" anchor="ctr"/>
            <a:lstStyle/>
            <a:p>
              <a:endParaRPr lang="zh-CN" altLang="en-US"/>
            </a:p>
          </p:txBody>
        </p:sp>
        <p:sp>
          <p:nvSpPr>
            <p:cNvPr id="66" name="图形 11">
              <a:extLst>
                <a:ext uri="{FF2B5EF4-FFF2-40B4-BE49-F238E27FC236}">
                  <a16:creationId xmlns="" xmlns:a16="http://schemas.microsoft.com/office/drawing/2014/main" id="{D4D63C7A-0A6B-4347-A82A-7A0344F214B4}"/>
                </a:ext>
              </a:extLst>
            </p:cNvPr>
            <p:cNvSpPr/>
            <p:nvPr/>
          </p:nvSpPr>
          <p:spPr>
            <a:xfrm>
              <a:off x="4637196" y="1824031"/>
              <a:ext cx="223722" cy="373139"/>
            </a:xfrm>
            <a:custGeom>
              <a:avLst/>
              <a:gdLst>
                <a:gd name="connsiteX0" fmla="*/ 2527 w 223722"/>
                <a:gd name="connsiteY0" fmla="*/ 9531 h 373139"/>
                <a:gd name="connsiteX1" fmla="*/ 123018 w 223722"/>
                <a:gd name="connsiteY1" fmla="*/ 182314 h 373139"/>
                <a:gd name="connsiteX2" fmla="*/ 205219 w 223722"/>
                <a:gd name="connsiteY2" fmla="*/ 368338 h 373139"/>
                <a:gd name="connsiteX3" fmla="*/ 223126 w 223722"/>
                <a:gd name="connsiteY3" fmla="*/ 360813 h 373139"/>
                <a:gd name="connsiteX4" fmla="*/ 120732 w 223722"/>
                <a:gd name="connsiteY4" fmla="*/ 136690 h 373139"/>
                <a:gd name="connsiteX5" fmla="*/ 6337 w 223722"/>
                <a:gd name="connsiteY5" fmla="*/ 292 h 373139"/>
                <a:gd name="connsiteX6" fmla="*/ 2527 w 223722"/>
                <a:gd name="connsiteY6" fmla="*/ 9531 h 373139"/>
                <a:gd name="connsiteX7" fmla="*/ 2527 w 223722"/>
                <a:gd name="connsiteY7" fmla="*/ 9531 h 373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722" h="373139">
                  <a:moveTo>
                    <a:pt x="2527" y="9531"/>
                  </a:moveTo>
                  <a:cubicBezTo>
                    <a:pt x="63296" y="38201"/>
                    <a:pt x="95205" y="124688"/>
                    <a:pt x="123018" y="182314"/>
                  </a:cubicBezTo>
                  <a:cubicBezTo>
                    <a:pt x="152545" y="243465"/>
                    <a:pt x="176548" y="306901"/>
                    <a:pt x="205219" y="368338"/>
                  </a:cubicBezTo>
                  <a:cubicBezTo>
                    <a:pt x="209886" y="378339"/>
                    <a:pt x="227126" y="371195"/>
                    <a:pt x="223126" y="360813"/>
                  </a:cubicBezTo>
                  <a:cubicBezTo>
                    <a:pt x="194360" y="284232"/>
                    <a:pt x="159213" y="208794"/>
                    <a:pt x="120732" y="136690"/>
                  </a:cubicBezTo>
                  <a:cubicBezTo>
                    <a:pt x="92919" y="84588"/>
                    <a:pt x="65201" y="21913"/>
                    <a:pt x="6337" y="292"/>
                  </a:cubicBezTo>
                  <a:cubicBezTo>
                    <a:pt x="1003" y="-1709"/>
                    <a:pt x="-2712" y="7150"/>
                    <a:pt x="2527" y="9531"/>
                  </a:cubicBezTo>
                  <a:lnTo>
                    <a:pt x="2527" y="9531"/>
                  </a:lnTo>
                  <a:close/>
                </a:path>
              </a:pathLst>
            </a:custGeom>
            <a:grpFill/>
            <a:ln w="9525" cap="flat">
              <a:noFill/>
              <a:prstDash val="solid"/>
              <a:miter/>
            </a:ln>
          </p:spPr>
          <p:txBody>
            <a:bodyPr rtlCol="0" anchor="ctr"/>
            <a:lstStyle/>
            <a:p>
              <a:endParaRPr lang="zh-CN" altLang="en-US"/>
            </a:p>
          </p:txBody>
        </p:sp>
        <p:sp>
          <p:nvSpPr>
            <p:cNvPr id="67" name="图形 11">
              <a:extLst>
                <a:ext uri="{FF2B5EF4-FFF2-40B4-BE49-F238E27FC236}">
                  <a16:creationId xmlns="" xmlns:a16="http://schemas.microsoft.com/office/drawing/2014/main" id="{8793C283-E4E0-46F2-8104-F6D16912AEE1}"/>
                </a:ext>
              </a:extLst>
            </p:cNvPr>
            <p:cNvSpPr/>
            <p:nvPr/>
          </p:nvSpPr>
          <p:spPr>
            <a:xfrm>
              <a:off x="3739036" y="2105694"/>
              <a:ext cx="242081" cy="242794"/>
            </a:xfrm>
            <a:custGeom>
              <a:avLst/>
              <a:gdLst>
                <a:gd name="connsiteX0" fmla="*/ 2 w 242081"/>
                <a:gd name="connsiteY0" fmla="*/ 4760 h 242794"/>
                <a:gd name="connsiteX1" fmla="*/ 86203 w 242081"/>
                <a:gd name="connsiteY1" fmla="*/ 120584 h 242794"/>
                <a:gd name="connsiteX2" fmla="*/ 228888 w 242081"/>
                <a:gd name="connsiteY2" fmla="*/ 241361 h 242794"/>
                <a:gd name="connsiteX3" fmla="*/ 239365 w 242081"/>
                <a:gd name="connsiteY3" fmla="*/ 227740 h 242794"/>
                <a:gd name="connsiteX4" fmla="*/ 124017 w 242081"/>
                <a:gd name="connsiteY4" fmla="*/ 130204 h 242794"/>
                <a:gd name="connsiteX5" fmla="*/ 9432 w 242081"/>
                <a:gd name="connsiteY5" fmla="*/ 3427 h 242794"/>
                <a:gd name="connsiteX6" fmla="*/ 2 w 242081"/>
                <a:gd name="connsiteY6" fmla="*/ 4760 h 242794"/>
                <a:gd name="connsiteX7" fmla="*/ 2 w 242081"/>
                <a:gd name="connsiteY7" fmla="*/ 4760 h 242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2081" h="242794">
                  <a:moveTo>
                    <a:pt x="2" y="4760"/>
                  </a:moveTo>
                  <a:cubicBezTo>
                    <a:pt x="-379" y="50766"/>
                    <a:pt x="56199" y="91247"/>
                    <a:pt x="86203" y="120584"/>
                  </a:cubicBezTo>
                  <a:cubicBezTo>
                    <a:pt x="130971" y="164304"/>
                    <a:pt x="178691" y="204118"/>
                    <a:pt x="228888" y="241361"/>
                  </a:cubicBezTo>
                  <a:cubicBezTo>
                    <a:pt x="236698" y="247171"/>
                    <a:pt x="247080" y="233836"/>
                    <a:pt x="239365" y="227740"/>
                  </a:cubicBezTo>
                  <a:cubicBezTo>
                    <a:pt x="199836" y="196498"/>
                    <a:pt x="161355" y="164113"/>
                    <a:pt x="124017" y="130204"/>
                  </a:cubicBezTo>
                  <a:cubicBezTo>
                    <a:pt x="89537" y="98962"/>
                    <a:pt x="19909" y="50194"/>
                    <a:pt x="9432" y="3427"/>
                  </a:cubicBezTo>
                  <a:cubicBezTo>
                    <a:pt x="8289" y="-1907"/>
                    <a:pt x="97" y="-669"/>
                    <a:pt x="2" y="4760"/>
                  </a:cubicBezTo>
                  <a:lnTo>
                    <a:pt x="2" y="4760"/>
                  </a:lnTo>
                  <a:close/>
                </a:path>
              </a:pathLst>
            </a:custGeom>
            <a:grpFill/>
            <a:ln w="9525" cap="flat">
              <a:noFill/>
              <a:prstDash val="solid"/>
              <a:miter/>
            </a:ln>
          </p:spPr>
          <p:txBody>
            <a:bodyPr rtlCol="0" anchor="ctr"/>
            <a:lstStyle/>
            <a:p>
              <a:endParaRPr lang="zh-CN" altLang="en-US"/>
            </a:p>
          </p:txBody>
        </p:sp>
        <p:sp>
          <p:nvSpPr>
            <p:cNvPr id="68" name="图形 11">
              <a:extLst>
                <a:ext uri="{FF2B5EF4-FFF2-40B4-BE49-F238E27FC236}">
                  <a16:creationId xmlns="" xmlns:a16="http://schemas.microsoft.com/office/drawing/2014/main" id="{A8F8B082-9EBB-4678-AC8D-18BDBAFAE552}"/>
                </a:ext>
              </a:extLst>
            </p:cNvPr>
            <p:cNvSpPr/>
            <p:nvPr/>
          </p:nvSpPr>
          <p:spPr>
            <a:xfrm>
              <a:off x="4037526" y="2268007"/>
              <a:ext cx="317157" cy="323167"/>
            </a:xfrm>
            <a:custGeom>
              <a:avLst/>
              <a:gdLst>
                <a:gd name="connsiteX0" fmla="*/ 788 w 317157"/>
                <a:gd name="connsiteY0" fmla="*/ 7039 h 323167"/>
                <a:gd name="connsiteX1" fmla="*/ 303778 w 317157"/>
                <a:gd name="connsiteY1" fmla="*/ 321554 h 323167"/>
                <a:gd name="connsiteX2" fmla="*/ 313112 w 317157"/>
                <a:gd name="connsiteY2" fmla="*/ 305552 h 323167"/>
                <a:gd name="connsiteX3" fmla="*/ 9265 w 317157"/>
                <a:gd name="connsiteY3" fmla="*/ 2181 h 323167"/>
                <a:gd name="connsiteX4" fmla="*/ 788 w 317157"/>
                <a:gd name="connsiteY4" fmla="*/ 7039 h 323167"/>
                <a:gd name="connsiteX5" fmla="*/ 788 w 317157"/>
                <a:gd name="connsiteY5" fmla="*/ 7039 h 32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157" h="323167">
                  <a:moveTo>
                    <a:pt x="788" y="7039"/>
                  </a:moveTo>
                  <a:cubicBezTo>
                    <a:pt x="75749" y="131245"/>
                    <a:pt x="181858" y="242687"/>
                    <a:pt x="303778" y="321554"/>
                  </a:cubicBezTo>
                  <a:cubicBezTo>
                    <a:pt x="314065" y="328222"/>
                    <a:pt x="322447" y="312505"/>
                    <a:pt x="313112" y="305552"/>
                  </a:cubicBezTo>
                  <a:cubicBezTo>
                    <a:pt x="196050" y="216875"/>
                    <a:pt x="97371" y="119815"/>
                    <a:pt x="9265" y="2181"/>
                  </a:cubicBezTo>
                  <a:cubicBezTo>
                    <a:pt x="5550" y="-2772"/>
                    <a:pt x="-2546" y="1514"/>
                    <a:pt x="788" y="7039"/>
                  </a:cubicBezTo>
                  <a:lnTo>
                    <a:pt x="788" y="7039"/>
                  </a:lnTo>
                  <a:close/>
                </a:path>
              </a:pathLst>
            </a:custGeom>
            <a:grpFill/>
            <a:ln w="9525" cap="flat">
              <a:noFill/>
              <a:prstDash val="solid"/>
              <a:miter/>
            </a:ln>
          </p:spPr>
          <p:txBody>
            <a:bodyPr rtlCol="0" anchor="ctr"/>
            <a:lstStyle/>
            <a:p>
              <a:endParaRPr lang="zh-CN" altLang="en-US"/>
            </a:p>
          </p:txBody>
        </p:sp>
        <p:sp>
          <p:nvSpPr>
            <p:cNvPr id="69" name="图形 11">
              <a:extLst>
                <a:ext uri="{FF2B5EF4-FFF2-40B4-BE49-F238E27FC236}">
                  <a16:creationId xmlns="" xmlns:a16="http://schemas.microsoft.com/office/drawing/2014/main" id="{0077CC27-F263-4F50-9938-DB0A46336391}"/>
                </a:ext>
              </a:extLst>
            </p:cNvPr>
            <p:cNvSpPr/>
            <p:nvPr/>
          </p:nvSpPr>
          <p:spPr>
            <a:xfrm>
              <a:off x="4549496" y="2115797"/>
              <a:ext cx="155025" cy="212598"/>
            </a:xfrm>
            <a:custGeom>
              <a:avLst/>
              <a:gdLst>
                <a:gd name="connsiteX0" fmla="*/ 215 w 155025"/>
                <a:gd name="connsiteY0" fmla="*/ 6849 h 212598"/>
                <a:gd name="connsiteX1" fmla="*/ 139566 w 155025"/>
                <a:gd name="connsiteY1" fmla="*/ 210684 h 212598"/>
                <a:gd name="connsiteX2" fmla="*/ 152234 w 155025"/>
                <a:gd name="connsiteY2" fmla="*/ 194301 h 212598"/>
                <a:gd name="connsiteX3" fmla="*/ 68605 w 155025"/>
                <a:gd name="connsiteY3" fmla="*/ 94574 h 212598"/>
                <a:gd name="connsiteX4" fmla="*/ 9169 w 155025"/>
                <a:gd name="connsiteY4" fmla="*/ 1705 h 212598"/>
                <a:gd name="connsiteX5" fmla="*/ 215 w 155025"/>
                <a:gd name="connsiteY5" fmla="*/ 6849 h 212598"/>
                <a:gd name="connsiteX6" fmla="*/ 215 w 155025"/>
                <a:gd name="connsiteY6" fmla="*/ 6849 h 212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25" h="212598">
                  <a:moveTo>
                    <a:pt x="215" y="6849"/>
                  </a:moveTo>
                  <a:cubicBezTo>
                    <a:pt x="22313" y="80096"/>
                    <a:pt x="78606" y="164011"/>
                    <a:pt x="139566" y="210684"/>
                  </a:cubicBezTo>
                  <a:cubicBezTo>
                    <a:pt x="149186" y="218018"/>
                    <a:pt x="160330" y="202492"/>
                    <a:pt x="152234" y="194301"/>
                  </a:cubicBezTo>
                  <a:cubicBezTo>
                    <a:pt x="121278" y="162868"/>
                    <a:pt x="92798" y="131722"/>
                    <a:pt x="68605" y="94574"/>
                  </a:cubicBezTo>
                  <a:cubicBezTo>
                    <a:pt x="48697" y="63903"/>
                    <a:pt x="32600" y="29899"/>
                    <a:pt x="9169" y="1705"/>
                  </a:cubicBezTo>
                  <a:cubicBezTo>
                    <a:pt x="5644" y="-2581"/>
                    <a:pt x="-1309" y="1991"/>
                    <a:pt x="215" y="6849"/>
                  </a:cubicBezTo>
                  <a:lnTo>
                    <a:pt x="215" y="6849"/>
                  </a:lnTo>
                  <a:close/>
                </a:path>
              </a:pathLst>
            </a:custGeom>
            <a:grpFill/>
            <a:ln w="9525" cap="flat">
              <a:noFill/>
              <a:prstDash val="solid"/>
              <a:miter/>
            </a:ln>
          </p:spPr>
          <p:txBody>
            <a:bodyPr rtlCol="0" anchor="ctr"/>
            <a:lstStyle/>
            <a:p>
              <a:endParaRPr lang="zh-CN" altLang="en-US"/>
            </a:p>
          </p:txBody>
        </p:sp>
        <p:sp>
          <p:nvSpPr>
            <p:cNvPr id="70" name="图形 11">
              <a:extLst>
                <a:ext uri="{FF2B5EF4-FFF2-40B4-BE49-F238E27FC236}">
                  <a16:creationId xmlns="" xmlns:a16="http://schemas.microsoft.com/office/drawing/2014/main" id="{3165A1E3-71BD-47FD-9797-C442E5918625}"/>
                </a:ext>
              </a:extLst>
            </p:cNvPr>
            <p:cNvSpPr/>
            <p:nvPr/>
          </p:nvSpPr>
          <p:spPr>
            <a:xfrm>
              <a:off x="4276986" y="2879714"/>
              <a:ext cx="413757" cy="56766"/>
            </a:xfrm>
            <a:custGeom>
              <a:avLst/>
              <a:gdLst>
                <a:gd name="connsiteX0" fmla="*/ 404265 w 413757"/>
                <a:gd name="connsiteY0" fmla="*/ 26363 h 56766"/>
                <a:gd name="connsiteX1" fmla="*/ 193000 w 413757"/>
                <a:gd name="connsiteY1" fmla="*/ 8265 h 56766"/>
                <a:gd name="connsiteX2" fmla="*/ 10787 w 413757"/>
                <a:gd name="connsiteY2" fmla="*/ 645 h 56766"/>
                <a:gd name="connsiteX3" fmla="*/ 10787 w 413757"/>
                <a:gd name="connsiteY3" fmla="*/ 22934 h 56766"/>
                <a:gd name="connsiteX4" fmla="*/ 262723 w 413757"/>
                <a:gd name="connsiteY4" fmla="*/ 47603 h 56766"/>
                <a:gd name="connsiteX5" fmla="*/ 410075 w 413757"/>
                <a:gd name="connsiteY5" fmla="*/ 40174 h 56766"/>
                <a:gd name="connsiteX6" fmla="*/ 404265 w 413757"/>
                <a:gd name="connsiteY6" fmla="*/ 26363 h 56766"/>
                <a:gd name="connsiteX7" fmla="*/ 404265 w 413757"/>
                <a:gd name="connsiteY7" fmla="*/ 26363 h 56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3757" h="56766">
                  <a:moveTo>
                    <a:pt x="404265" y="26363"/>
                  </a:moveTo>
                  <a:cubicBezTo>
                    <a:pt x="336542" y="46842"/>
                    <a:pt x="261295" y="17219"/>
                    <a:pt x="193000" y="8265"/>
                  </a:cubicBezTo>
                  <a:cubicBezTo>
                    <a:pt x="132421" y="359"/>
                    <a:pt x="71747" y="-1069"/>
                    <a:pt x="10787" y="645"/>
                  </a:cubicBezTo>
                  <a:cubicBezTo>
                    <a:pt x="-3596" y="1026"/>
                    <a:pt x="-3596" y="22458"/>
                    <a:pt x="10787" y="22934"/>
                  </a:cubicBezTo>
                  <a:cubicBezTo>
                    <a:pt x="95179" y="25601"/>
                    <a:pt x="179380" y="33983"/>
                    <a:pt x="262723" y="47603"/>
                  </a:cubicBezTo>
                  <a:cubicBezTo>
                    <a:pt x="313873" y="55985"/>
                    <a:pt x="362641" y="66082"/>
                    <a:pt x="410075" y="40174"/>
                  </a:cubicBezTo>
                  <a:cubicBezTo>
                    <a:pt x="417600" y="36174"/>
                    <a:pt x="412552" y="23886"/>
                    <a:pt x="404265" y="26363"/>
                  </a:cubicBezTo>
                  <a:lnTo>
                    <a:pt x="404265" y="26363"/>
                  </a:lnTo>
                  <a:close/>
                </a:path>
              </a:pathLst>
            </a:custGeom>
            <a:grpFill/>
            <a:ln w="9525" cap="flat">
              <a:noFill/>
              <a:prstDash val="solid"/>
              <a:miter/>
            </a:ln>
          </p:spPr>
          <p:txBody>
            <a:bodyPr rtlCol="0" anchor="ctr"/>
            <a:lstStyle/>
            <a:p>
              <a:endParaRPr lang="zh-CN" altLang="en-US"/>
            </a:p>
          </p:txBody>
        </p:sp>
        <p:sp>
          <p:nvSpPr>
            <p:cNvPr id="71" name="图形 11">
              <a:extLst>
                <a:ext uri="{FF2B5EF4-FFF2-40B4-BE49-F238E27FC236}">
                  <a16:creationId xmlns="" xmlns:a16="http://schemas.microsoft.com/office/drawing/2014/main" id="{4ECECF3A-F5E6-4D57-9B84-3858FC03A0C7}"/>
                </a:ext>
              </a:extLst>
            </p:cNvPr>
            <p:cNvSpPr/>
            <p:nvPr/>
          </p:nvSpPr>
          <p:spPr>
            <a:xfrm>
              <a:off x="4353327" y="2785482"/>
              <a:ext cx="221738" cy="52010"/>
            </a:xfrm>
            <a:custGeom>
              <a:avLst/>
              <a:gdLst>
                <a:gd name="connsiteX0" fmla="*/ 217529 w 221738"/>
                <a:gd name="connsiteY0" fmla="*/ 40299 h 52010"/>
                <a:gd name="connsiteX1" fmla="*/ 10360 w 221738"/>
                <a:gd name="connsiteY1" fmla="*/ 8 h 52010"/>
                <a:gd name="connsiteX2" fmla="*/ 10360 w 221738"/>
                <a:gd name="connsiteY2" fmla="*/ 21630 h 52010"/>
                <a:gd name="connsiteX3" fmla="*/ 214291 w 221738"/>
                <a:gd name="connsiteY3" fmla="*/ 51920 h 52010"/>
                <a:gd name="connsiteX4" fmla="*/ 217529 w 221738"/>
                <a:gd name="connsiteY4" fmla="*/ 40299 h 52010"/>
                <a:gd name="connsiteX5" fmla="*/ 217529 w 221738"/>
                <a:gd name="connsiteY5" fmla="*/ 40299 h 52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738" h="52010">
                  <a:moveTo>
                    <a:pt x="217529" y="40299"/>
                  </a:moveTo>
                  <a:cubicBezTo>
                    <a:pt x="150854" y="14486"/>
                    <a:pt x="81607" y="2294"/>
                    <a:pt x="10360" y="8"/>
                  </a:cubicBezTo>
                  <a:cubicBezTo>
                    <a:pt x="-3832" y="-468"/>
                    <a:pt x="-3070" y="20011"/>
                    <a:pt x="10360" y="21630"/>
                  </a:cubicBezTo>
                  <a:cubicBezTo>
                    <a:pt x="78655" y="29631"/>
                    <a:pt x="146473" y="40871"/>
                    <a:pt x="214291" y="51920"/>
                  </a:cubicBezTo>
                  <a:cubicBezTo>
                    <a:pt x="222006" y="53063"/>
                    <a:pt x="224768" y="43061"/>
                    <a:pt x="217529" y="40299"/>
                  </a:cubicBezTo>
                  <a:lnTo>
                    <a:pt x="217529" y="40299"/>
                  </a:lnTo>
                  <a:close/>
                </a:path>
              </a:pathLst>
            </a:custGeom>
            <a:grpFill/>
            <a:ln w="9525" cap="flat">
              <a:noFill/>
              <a:prstDash val="solid"/>
              <a:miter/>
            </a:ln>
          </p:spPr>
          <p:txBody>
            <a:bodyPr rtlCol="0" anchor="ctr"/>
            <a:lstStyle/>
            <a:p>
              <a:endParaRPr lang="zh-CN" altLang="en-US"/>
            </a:p>
          </p:txBody>
        </p:sp>
        <p:sp>
          <p:nvSpPr>
            <p:cNvPr id="72" name="图形 11">
              <a:extLst>
                <a:ext uri="{FF2B5EF4-FFF2-40B4-BE49-F238E27FC236}">
                  <a16:creationId xmlns="" xmlns:a16="http://schemas.microsoft.com/office/drawing/2014/main" id="{AACAB495-1E60-4AC7-AB60-B61EA3C87909}"/>
                </a:ext>
              </a:extLst>
            </p:cNvPr>
            <p:cNvSpPr/>
            <p:nvPr/>
          </p:nvSpPr>
          <p:spPr>
            <a:xfrm>
              <a:off x="3984571" y="2839973"/>
              <a:ext cx="175675" cy="214106"/>
            </a:xfrm>
            <a:custGeom>
              <a:avLst/>
              <a:gdLst>
                <a:gd name="connsiteX0" fmla="*/ 689 w 175675"/>
                <a:gd name="connsiteY0" fmla="*/ 7144 h 214106"/>
                <a:gd name="connsiteX1" fmla="*/ 162900 w 175675"/>
                <a:gd name="connsiteY1" fmla="*/ 213836 h 214106"/>
                <a:gd name="connsiteX2" fmla="*/ 168329 w 175675"/>
                <a:gd name="connsiteY2" fmla="*/ 194024 h 214106"/>
                <a:gd name="connsiteX3" fmla="*/ 15452 w 175675"/>
                <a:gd name="connsiteY3" fmla="*/ 7144 h 214106"/>
                <a:gd name="connsiteX4" fmla="*/ 689 w 175675"/>
                <a:gd name="connsiteY4" fmla="*/ 7144 h 214106"/>
                <a:gd name="connsiteX5" fmla="*/ 689 w 175675"/>
                <a:gd name="connsiteY5" fmla="*/ 7144 h 214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75" h="214106">
                  <a:moveTo>
                    <a:pt x="689" y="7144"/>
                  </a:moveTo>
                  <a:cubicBezTo>
                    <a:pt x="-8074" y="107252"/>
                    <a:pt x="67935" y="193643"/>
                    <a:pt x="162900" y="213836"/>
                  </a:cubicBezTo>
                  <a:cubicBezTo>
                    <a:pt x="175758" y="216599"/>
                    <a:pt x="181187" y="197358"/>
                    <a:pt x="168329" y="194024"/>
                  </a:cubicBezTo>
                  <a:cubicBezTo>
                    <a:pt x="76412" y="170117"/>
                    <a:pt x="25549" y="98679"/>
                    <a:pt x="15452" y="7144"/>
                  </a:cubicBezTo>
                  <a:cubicBezTo>
                    <a:pt x="14405" y="-2286"/>
                    <a:pt x="1546" y="-2476"/>
                    <a:pt x="689" y="7144"/>
                  </a:cubicBezTo>
                  <a:lnTo>
                    <a:pt x="689" y="7144"/>
                  </a:lnTo>
                  <a:close/>
                </a:path>
              </a:pathLst>
            </a:custGeom>
            <a:grpFill/>
            <a:ln w="9525" cap="flat">
              <a:noFill/>
              <a:prstDash val="solid"/>
              <a:miter/>
            </a:ln>
          </p:spPr>
          <p:txBody>
            <a:bodyPr rtlCol="0" anchor="ctr"/>
            <a:lstStyle/>
            <a:p>
              <a:endParaRPr lang="zh-CN" altLang="en-US"/>
            </a:p>
          </p:txBody>
        </p:sp>
        <p:sp>
          <p:nvSpPr>
            <p:cNvPr id="73" name="图形 11">
              <a:extLst>
                <a:ext uri="{FF2B5EF4-FFF2-40B4-BE49-F238E27FC236}">
                  <a16:creationId xmlns="" xmlns:a16="http://schemas.microsoft.com/office/drawing/2014/main" id="{0193C08F-D40B-436E-8B36-127D4049C2FE}"/>
                </a:ext>
              </a:extLst>
            </p:cNvPr>
            <p:cNvSpPr/>
            <p:nvPr/>
          </p:nvSpPr>
          <p:spPr>
            <a:xfrm>
              <a:off x="5534691" y="1930418"/>
              <a:ext cx="115427" cy="274950"/>
            </a:xfrm>
            <a:custGeom>
              <a:avLst/>
              <a:gdLst>
                <a:gd name="connsiteX0" fmla="*/ 9430 w 115427"/>
                <a:gd name="connsiteY0" fmla="*/ 271476 h 274950"/>
                <a:gd name="connsiteX1" fmla="*/ 114015 w 115427"/>
                <a:gd name="connsiteY1" fmla="*/ 14587 h 274950"/>
                <a:gd name="connsiteX2" fmla="*/ 99061 w 115427"/>
                <a:gd name="connsiteY2" fmla="*/ 3062 h 274950"/>
                <a:gd name="connsiteX3" fmla="*/ 1 w 115427"/>
                <a:gd name="connsiteY3" fmla="*/ 270238 h 274950"/>
                <a:gd name="connsiteX4" fmla="*/ 9430 w 115427"/>
                <a:gd name="connsiteY4" fmla="*/ 271476 h 274950"/>
                <a:gd name="connsiteX5" fmla="*/ 9430 w 115427"/>
                <a:gd name="connsiteY5" fmla="*/ 271476 h 274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427" h="274950">
                  <a:moveTo>
                    <a:pt x="9430" y="271476"/>
                  </a:moveTo>
                  <a:cubicBezTo>
                    <a:pt x="30100" y="176417"/>
                    <a:pt x="59722" y="96026"/>
                    <a:pt x="114015" y="14587"/>
                  </a:cubicBezTo>
                  <a:cubicBezTo>
                    <a:pt x="119921" y="5729"/>
                    <a:pt x="105823" y="-5511"/>
                    <a:pt x="99061" y="3062"/>
                  </a:cubicBezTo>
                  <a:cubicBezTo>
                    <a:pt x="40196" y="77452"/>
                    <a:pt x="763" y="174702"/>
                    <a:pt x="1" y="270238"/>
                  </a:cubicBezTo>
                  <a:cubicBezTo>
                    <a:pt x="-95" y="275572"/>
                    <a:pt x="8192" y="276905"/>
                    <a:pt x="9430" y="271476"/>
                  </a:cubicBezTo>
                  <a:lnTo>
                    <a:pt x="9430" y="271476"/>
                  </a:lnTo>
                  <a:close/>
                </a:path>
              </a:pathLst>
            </a:custGeom>
            <a:grpFill/>
            <a:ln w="9525" cap="flat">
              <a:noFill/>
              <a:prstDash val="solid"/>
              <a:miter/>
            </a:ln>
          </p:spPr>
          <p:txBody>
            <a:bodyPr rtlCol="0" anchor="ctr"/>
            <a:lstStyle/>
            <a:p>
              <a:endParaRPr lang="zh-CN" altLang="en-US"/>
            </a:p>
          </p:txBody>
        </p:sp>
        <p:sp>
          <p:nvSpPr>
            <p:cNvPr id="74" name="图形 11">
              <a:extLst>
                <a:ext uri="{FF2B5EF4-FFF2-40B4-BE49-F238E27FC236}">
                  <a16:creationId xmlns="" xmlns:a16="http://schemas.microsoft.com/office/drawing/2014/main" id="{AAF8F314-D03B-43C2-AA0C-8D3C94C46EF0}"/>
                </a:ext>
              </a:extLst>
            </p:cNvPr>
            <p:cNvSpPr/>
            <p:nvPr/>
          </p:nvSpPr>
          <p:spPr>
            <a:xfrm>
              <a:off x="4641704" y="2368282"/>
              <a:ext cx="102490" cy="108426"/>
            </a:xfrm>
            <a:custGeom>
              <a:avLst/>
              <a:gdLst>
                <a:gd name="connsiteX0" fmla="*/ 9734 w 102490"/>
                <a:gd name="connsiteY0" fmla="*/ 101168 h 108426"/>
                <a:gd name="connsiteX1" fmla="*/ 47739 w 102490"/>
                <a:gd name="connsiteY1" fmla="*/ 108312 h 108426"/>
                <a:gd name="connsiteX2" fmla="*/ 59645 w 102490"/>
                <a:gd name="connsiteY2" fmla="*/ 87548 h 108426"/>
                <a:gd name="connsiteX3" fmla="*/ 47739 w 102490"/>
                <a:gd name="connsiteY3" fmla="*/ 30112 h 108426"/>
                <a:gd name="connsiteX4" fmla="*/ 45929 w 102490"/>
                <a:gd name="connsiteY4" fmla="*/ 28588 h 108426"/>
                <a:gd name="connsiteX5" fmla="*/ 61740 w 102490"/>
                <a:gd name="connsiteY5" fmla="*/ 29445 h 108426"/>
                <a:gd name="connsiteX6" fmla="*/ 93554 w 102490"/>
                <a:gd name="connsiteY6" fmla="*/ 28588 h 108426"/>
                <a:gd name="connsiteX7" fmla="*/ 93554 w 102490"/>
                <a:gd name="connsiteY7" fmla="*/ 4490 h 108426"/>
                <a:gd name="connsiteX8" fmla="*/ 44024 w 102490"/>
                <a:gd name="connsiteY8" fmla="*/ 204 h 108426"/>
                <a:gd name="connsiteX9" fmla="*/ 20497 w 102490"/>
                <a:gd name="connsiteY9" fmla="*/ 16777 h 108426"/>
                <a:gd name="connsiteX10" fmla="*/ 35737 w 102490"/>
                <a:gd name="connsiteY10" fmla="*/ 101550 h 108426"/>
                <a:gd name="connsiteX11" fmla="*/ 47643 w 102490"/>
                <a:gd name="connsiteY11" fmla="*/ 80785 h 108426"/>
                <a:gd name="connsiteX12" fmla="*/ 16878 w 102490"/>
                <a:gd name="connsiteY12" fmla="*/ 74880 h 108426"/>
                <a:gd name="connsiteX13" fmla="*/ 9734 w 102490"/>
                <a:gd name="connsiteY13" fmla="*/ 101168 h 108426"/>
                <a:gd name="connsiteX14" fmla="*/ 9734 w 102490"/>
                <a:gd name="connsiteY14" fmla="*/ 101168 h 10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2490" h="108426">
                  <a:moveTo>
                    <a:pt x="9734" y="101168"/>
                  </a:moveTo>
                  <a:cubicBezTo>
                    <a:pt x="22307" y="104407"/>
                    <a:pt x="34880" y="106693"/>
                    <a:pt x="47739" y="108312"/>
                  </a:cubicBezTo>
                  <a:cubicBezTo>
                    <a:pt x="59454" y="109836"/>
                    <a:pt x="63169" y="95739"/>
                    <a:pt x="59645" y="87548"/>
                  </a:cubicBezTo>
                  <a:cubicBezTo>
                    <a:pt x="51549" y="68593"/>
                    <a:pt x="49834" y="50210"/>
                    <a:pt x="47739" y="30112"/>
                  </a:cubicBezTo>
                  <a:cubicBezTo>
                    <a:pt x="46691" y="20492"/>
                    <a:pt x="48310" y="29159"/>
                    <a:pt x="45929" y="28588"/>
                  </a:cubicBezTo>
                  <a:cubicBezTo>
                    <a:pt x="50596" y="29731"/>
                    <a:pt x="56883" y="29159"/>
                    <a:pt x="61740" y="29445"/>
                  </a:cubicBezTo>
                  <a:cubicBezTo>
                    <a:pt x="72599" y="29921"/>
                    <a:pt x="82791" y="30398"/>
                    <a:pt x="93554" y="28588"/>
                  </a:cubicBezTo>
                  <a:cubicBezTo>
                    <a:pt x="106127" y="26492"/>
                    <a:pt x="104793" y="7442"/>
                    <a:pt x="93554" y="4490"/>
                  </a:cubicBezTo>
                  <a:cubicBezTo>
                    <a:pt x="78123" y="394"/>
                    <a:pt x="59931" y="-463"/>
                    <a:pt x="44024" y="204"/>
                  </a:cubicBezTo>
                  <a:cubicBezTo>
                    <a:pt x="33070" y="680"/>
                    <a:pt x="23640" y="5442"/>
                    <a:pt x="20497" y="16777"/>
                  </a:cubicBezTo>
                  <a:cubicBezTo>
                    <a:pt x="13258" y="42876"/>
                    <a:pt x="25450" y="77928"/>
                    <a:pt x="35737" y="101550"/>
                  </a:cubicBezTo>
                  <a:cubicBezTo>
                    <a:pt x="39738" y="94596"/>
                    <a:pt x="43643" y="87738"/>
                    <a:pt x="47643" y="80785"/>
                  </a:cubicBezTo>
                  <a:cubicBezTo>
                    <a:pt x="37261" y="79547"/>
                    <a:pt x="27069" y="77451"/>
                    <a:pt x="16878" y="74880"/>
                  </a:cubicBezTo>
                  <a:cubicBezTo>
                    <a:pt x="-77" y="70498"/>
                    <a:pt x="-7316" y="96692"/>
                    <a:pt x="9734" y="101168"/>
                  </a:cubicBezTo>
                  <a:lnTo>
                    <a:pt x="9734" y="101168"/>
                  </a:lnTo>
                  <a:close/>
                </a:path>
              </a:pathLst>
            </a:custGeom>
            <a:grpFill/>
            <a:ln w="9525" cap="flat">
              <a:noFill/>
              <a:prstDash val="solid"/>
              <a:miter/>
            </a:ln>
          </p:spPr>
          <p:txBody>
            <a:bodyPr rtlCol="0" anchor="ctr"/>
            <a:lstStyle/>
            <a:p>
              <a:endParaRPr lang="zh-CN" altLang="en-US"/>
            </a:p>
          </p:txBody>
        </p:sp>
        <p:sp>
          <p:nvSpPr>
            <p:cNvPr id="75" name="图形 11">
              <a:extLst>
                <a:ext uri="{FF2B5EF4-FFF2-40B4-BE49-F238E27FC236}">
                  <a16:creationId xmlns="" xmlns:a16="http://schemas.microsoft.com/office/drawing/2014/main" id="{2EDC5488-848F-4B59-85E8-4C41F97B38CC}"/>
                </a:ext>
              </a:extLst>
            </p:cNvPr>
            <p:cNvSpPr/>
            <p:nvPr/>
          </p:nvSpPr>
          <p:spPr>
            <a:xfrm>
              <a:off x="4607831" y="2456502"/>
              <a:ext cx="136627" cy="89030"/>
            </a:xfrm>
            <a:custGeom>
              <a:avLst/>
              <a:gdLst>
                <a:gd name="connsiteX0" fmla="*/ 98186 w 136627"/>
                <a:gd name="connsiteY0" fmla="*/ 14283 h 89030"/>
                <a:gd name="connsiteX1" fmla="*/ 25700 w 136627"/>
                <a:gd name="connsiteY1" fmla="*/ 5234 h 89030"/>
                <a:gd name="connsiteX2" fmla="*/ 1602 w 136627"/>
                <a:gd name="connsiteY2" fmla="*/ 49335 h 89030"/>
                <a:gd name="connsiteX3" fmla="*/ 54371 w 136627"/>
                <a:gd name="connsiteY3" fmla="*/ 84482 h 89030"/>
                <a:gd name="connsiteX4" fmla="*/ 131904 w 136627"/>
                <a:gd name="connsiteY4" fmla="*/ 79148 h 89030"/>
                <a:gd name="connsiteX5" fmla="*/ 126951 w 136627"/>
                <a:gd name="connsiteY5" fmla="*/ 60669 h 89030"/>
                <a:gd name="connsiteX6" fmla="*/ 45989 w 136627"/>
                <a:gd name="connsiteY6" fmla="*/ 56193 h 89030"/>
                <a:gd name="connsiteX7" fmla="*/ 29796 w 136627"/>
                <a:gd name="connsiteY7" fmla="*/ 48001 h 89030"/>
                <a:gd name="connsiteX8" fmla="*/ 41131 w 136627"/>
                <a:gd name="connsiteY8" fmla="*/ 22474 h 89030"/>
                <a:gd name="connsiteX9" fmla="*/ 95042 w 136627"/>
                <a:gd name="connsiteY9" fmla="*/ 25332 h 89030"/>
                <a:gd name="connsiteX10" fmla="*/ 98186 w 136627"/>
                <a:gd name="connsiteY10" fmla="*/ 14283 h 89030"/>
                <a:gd name="connsiteX11" fmla="*/ 98186 w 136627"/>
                <a:gd name="connsiteY11" fmla="*/ 14283 h 8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627" h="89030">
                  <a:moveTo>
                    <a:pt x="98186" y="14283"/>
                  </a:moveTo>
                  <a:cubicBezTo>
                    <a:pt x="74183" y="4281"/>
                    <a:pt x="51513" y="-6768"/>
                    <a:pt x="25700" y="5234"/>
                  </a:cubicBezTo>
                  <a:cubicBezTo>
                    <a:pt x="9317" y="12854"/>
                    <a:pt x="-4875" y="30380"/>
                    <a:pt x="1602" y="49335"/>
                  </a:cubicBezTo>
                  <a:cubicBezTo>
                    <a:pt x="8555" y="69528"/>
                    <a:pt x="35797" y="79624"/>
                    <a:pt x="54371" y="84482"/>
                  </a:cubicBezTo>
                  <a:cubicBezTo>
                    <a:pt x="80088" y="91245"/>
                    <a:pt x="107996" y="91245"/>
                    <a:pt x="131904" y="79148"/>
                  </a:cubicBezTo>
                  <a:cubicBezTo>
                    <a:pt x="140381" y="74862"/>
                    <a:pt x="136667" y="59717"/>
                    <a:pt x="126951" y="60669"/>
                  </a:cubicBezTo>
                  <a:cubicBezTo>
                    <a:pt x="99138" y="63432"/>
                    <a:pt x="72849" y="66670"/>
                    <a:pt x="45989" y="56193"/>
                  </a:cubicBezTo>
                  <a:cubicBezTo>
                    <a:pt x="41798" y="54573"/>
                    <a:pt x="32844" y="51811"/>
                    <a:pt x="29796" y="48001"/>
                  </a:cubicBezTo>
                  <a:cubicBezTo>
                    <a:pt x="17795" y="33047"/>
                    <a:pt x="31606" y="25998"/>
                    <a:pt x="41131" y="22474"/>
                  </a:cubicBezTo>
                  <a:cubicBezTo>
                    <a:pt x="57038" y="16569"/>
                    <a:pt x="79231" y="20474"/>
                    <a:pt x="95042" y="25332"/>
                  </a:cubicBezTo>
                  <a:cubicBezTo>
                    <a:pt x="102472" y="27713"/>
                    <a:pt x="104853" y="17045"/>
                    <a:pt x="98186" y="14283"/>
                  </a:cubicBezTo>
                  <a:lnTo>
                    <a:pt x="98186" y="14283"/>
                  </a:lnTo>
                  <a:close/>
                </a:path>
              </a:pathLst>
            </a:custGeom>
            <a:grpFill/>
            <a:ln w="9525" cap="flat">
              <a:noFill/>
              <a:prstDash val="solid"/>
              <a:miter/>
            </a:ln>
          </p:spPr>
          <p:txBody>
            <a:bodyPr rtlCol="0" anchor="ctr"/>
            <a:lstStyle/>
            <a:p>
              <a:endParaRPr lang="zh-CN" altLang="en-US"/>
            </a:p>
          </p:txBody>
        </p:sp>
        <p:sp>
          <p:nvSpPr>
            <p:cNvPr id="76" name="图形 11">
              <a:extLst>
                <a:ext uri="{FF2B5EF4-FFF2-40B4-BE49-F238E27FC236}">
                  <a16:creationId xmlns="" xmlns:a16="http://schemas.microsoft.com/office/drawing/2014/main" id="{9CBF167B-E4A3-4D5B-A19E-92A242F1DF80}"/>
                </a:ext>
              </a:extLst>
            </p:cNvPr>
            <p:cNvSpPr/>
            <p:nvPr/>
          </p:nvSpPr>
          <p:spPr>
            <a:xfrm>
              <a:off x="4684346" y="2237403"/>
              <a:ext cx="139283" cy="153482"/>
            </a:xfrm>
            <a:custGeom>
              <a:avLst/>
              <a:gdLst>
                <a:gd name="connsiteX0" fmla="*/ 65010 w 139283"/>
                <a:gd name="connsiteY0" fmla="*/ 142704 h 153482"/>
                <a:gd name="connsiteX1" fmla="*/ 44816 w 139283"/>
                <a:gd name="connsiteY1" fmla="*/ 119653 h 153482"/>
                <a:gd name="connsiteX2" fmla="*/ 24528 w 139283"/>
                <a:gd name="connsiteY2" fmla="*/ 80410 h 153482"/>
                <a:gd name="connsiteX3" fmla="*/ 12622 w 139283"/>
                <a:gd name="connsiteY3" fmla="*/ 96031 h 153482"/>
                <a:gd name="connsiteX4" fmla="*/ 52627 w 139283"/>
                <a:gd name="connsiteY4" fmla="*/ 109843 h 153482"/>
                <a:gd name="connsiteX5" fmla="*/ 76439 w 139283"/>
                <a:gd name="connsiteY5" fmla="*/ 87935 h 153482"/>
                <a:gd name="connsiteX6" fmla="*/ 78535 w 139283"/>
                <a:gd name="connsiteY6" fmla="*/ 67456 h 153482"/>
                <a:gd name="connsiteX7" fmla="*/ 75773 w 139283"/>
                <a:gd name="connsiteY7" fmla="*/ 36024 h 153482"/>
                <a:gd name="connsiteX8" fmla="*/ 97490 w 139283"/>
                <a:gd name="connsiteY8" fmla="*/ 43549 h 153482"/>
                <a:gd name="connsiteX9" fmla="*/ 119683 w 139283"/>
                <a:gd name="connsiteY9" fmla="*/ 70219 h 153482"/>
                <a:gd name="connsiteX10" fmla="*/ 138733 w 139283"/>
                <a:gd name="connsiteY10" fmla="*/ 59074 h 153482"/>
                <a:gd name="connsiteX11" fmla="*/ 57104 w 139283"/>
                <a:gd name="connsiteY11" fmla="*/ 6973 h 153482"/>
                <a:gd name="connsiteX12" fmla="*/ 51960 w 139283"/>
                <a:gd name="connsiteY12" fmla="*/ 60503 h 153482"/>
                <a:gd name="connsiteX13" fmla="*/ 52627 w 139283"/>
                <a:gd name="connsiteY13" fmla="*/ 76124 h 153482"/>
                <a:gd name="connsiteX14" fmla="*/ 36339 w 139283"/>
                <a:gd name="connsiteY14" fmla="*/ 78124 h 153482"/>
                <a:gd name="connsiteX15" fmla="*/ 12431 w 139283"/>
                <a:gd name="connsiteY15" fmla="*/ 71362 h 153482"/>
                <a:gd name="connsiteX16" fmla="*/ 525 w 139283"/>
                <a:gd name="connsiteY16" fmla="*/ 86983 h 153482"/>
                <a:gd name="connsiteX17" fmla="*/ 58532 w 139283"/>
                <a:gd name="connsiteY17" fmla="*/ 153467 h 153482"/>
                <a:gd name="connsiteX18" fmla="*/ 65010 w 139283"/>
                <a:gd name="connsiteY18" fmla="*/ 142704 h 153482"/>
                <a:gd name="connsiteX19" fmla="*/ 65010 w 139283"/>
                <a:gd name="connsiteY19" fmla="*/ 142704 h 1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9283" h="153482">
                  <a:moveTo>
                    <a:pt x="65010" y="142704"/>
                  </a:moveTo>
                  <a:cubicBezTo>
                    <a:pt x="60152" y="133084"/>
                    <a:pt x="51770" y="127750"/>
                    <a:pt x="44816" y="119653"/>
                  </a:cubicBezTo>
                  <a:cubicBezTo>
                    <a:pt x="35101" y="108319"/>
                    <a:pt x="28719" y="94698"/>
                    <a:pt x="24528" y="80410"/>
                  </a:cubicBezTo>
                  <a:cubicBezTo>
                    <a:pt x="20528" y="85649"/>
                    <a:pt x="16622" y="90793"/>
                    <a:pt x="12622" y="96031"/>
                  </a:cubicBezTo>
                  <a:cubicBezTo>
                    <a:pt x="27195" y="95555"/>
                    <a:pt x="36720" y="111652"/>
                    <a:pt x="52627" y="109843"/>
                  </a:cubicBezTo>
                  <a:cubicBezTo>
                    <a:pt x="64819" y="108509"/>
                    <a:pt x="73010" y="99175"/>
                    <a:pt x="76439" y="87935"/>
                  </a:cubicBezTo>
                  <a:cubicBezTo>
                    <a:pt x="78440" y="81363"/>
                    <a:pt x="78725" y="74314"/>
                    <a:pt x="78535" y="67456"/>
                  </a:cubicBezTo>
                  <a:cubicBezTo>
                    <a:pt x="78344" y="58884"/>
                    <a:pt x="73106" y="43930"/>
                    <a:pt x="75773" y="36024"/>
                  </a:cubicBezTo>
                  <a:cubicBezTo>
                    <a:pt x="79868" y="23832"/>
                    <a:pt x="90537" y="36500"/>
                    <a:pt x="97490" y="43549"/>
                  </a:cubicBezTo>
                  <a:cubicBezTo>
                    <a:pt x="105586" y="51835"/>
                    <a:pt x="111872" y="61646"/>
                    <a:pt x="119683" y="70219"/>
                  </a:cubicBezTo>
                  <a:cubicBezTo>
                    <a:pt x="127208" y="78601"/>
                    <a:pt x="142352" y="69838"/>
                    <a:pt x="138733" y="59074"/>
                  </a:cubicBezTo>
                  <a:cubicBezTo>
                    <a:pt x="130637" y="34690"/>
                    <a:pt x="87108" y="-19126"/>
                    <a:pt x="57104" y="6973"/>
                  </a:cubicBezTo>
                  <a:cubicBezTo>
                    <a:pt x="42435" y="19736"/>
                    <a:pt x="50627" y="44215"/>
                    <a:pt x="51960" y="60503"/>
                  </a:cubicBezTo>
                  <a:cubicBezTo>
                    <a:pt x="52246" y="64408"/>
                    <a:pt x="54532" y="72409"/>
                    <a:pt x="52627" y="76124"/>
                  </a:cubicBezTo>
                  <a:cubicBezTo>
                    <a:pt x="45769" y="89650"/>
                    <a:pt x="42912" y="80220"/>
                    <a:pt x="36339" y="78124"/>
                  </a:cubicBezTo>
                  <a:cubicBezTo>
                    <a:pt x="27005" y="75076"/>
                    <a:pt x="23004" y="70885"/>
                    <a:pt x="12431" y="71362"/>
                  </a:cubicBezTo>
                  <a:cubicBezTo>
                    <a:pt x="4716" y="71743"/>
                    <a:pt x="-1951" y="78982"/>
                    <a:pt x="525" y="86983"/>
                  </a:cubicBezTo>
                  <a:cubicBezTo>
                    <a:pt x="8431" y="112700"/>
                    <a:pt x="28338" y="151086"/>
                    <a:pt x="58532" y="153467"/>
                  </a:cubicBezTo>
                  <a:cubicBezTo>
                    <a:pt x="64533" y="153848"/>
                    <a:pt x="67200" y="147085"/>
                    <a:pt x="65010" y="142704"/>
                  </a:cubicBezTo>
                  <a:lnTo>
                    <a:pt x="65010" y="142704"/>
                  </a:lnTo>
                  <a:close/>
                </a:path>
              </a:pathLst>
            </a:custGeom>
            <a:grpFill/>
            <a:ln w="9525" cap="flat">
              <a:noFill/>
              <a:prstDash val="solid"/>
              <a:miter/>
            </a:ln>
          </p:spPr>
          <p:txBody>
            <a:bodyPr rtlCol="0" anchor="ctr"/>
            <a:lstStyle/>
            <a:p>
              <a:endParaRPr lang="zh-CN" altLang="en-US"/>
            </a:p>
          </p:txBody>
        </p:sp>
        <p:sp>
          <p:nvSpPr>
            <p:cNvPr id="77" name="图形 11">
              <a:extLst>
                <a:ext uri="{FF2B5EF4-FFF2-40B4-BE49-F238E27FC236}">
                  <a16:creationId xmlns="" xmlns:a16="http://schemas.microsoft.com/office/drawing/2014/main" id="{65A2A6CB-7623-438E-AD5C-8E9FCA14515B}"/>
                </a:ext>
              </a:extLst>
            </p:cNvPr>
            <p:cNvSpPr/>
            <p:nvPr/>
          </p:nvSpPr>
          <p:spPr>
            <a:xfrm>
              <a:off x="4793238" y="2136944"/>
              <a:ext cx="158815" cy="165738"/>
            </a:xfrm>
            <a:custGeom>
              <a:avLst/>
              <a:gdLst>
                <a:gd name="connsiteX0" fmla="*/ 24697 w 158815"/>
                <a:gd name="connsiteY0" fmla="*/ 152294 h 165738"/>
                <a:gd name="connsiteX1" fmla="*/ 26221 w 158815"/>
                <a:gd name="connsiteY1" fmla="*/ 110575 h 165738"/>
                <a:gd name="connsiteX2" fmla="*/ 37365 w 158815"/>
                <a:gd name="connsiteY2" fmla="*/ 61235 h 165738"/>
                <a:gd name="connsiteX3" fmla="*/ 18601 w 158815"/>
                <a:gd name="connsiteY3" fmla="*/ 68855 h 165738"/>
                <a:gd name="connsiteX4" fmla="*/ 53463 w 158815"/>
                <a:gd name="connsiteY4" fmla="*/ 92287 h 165738"/>
                <a:gd name="connsiteX5" fmla="*/ 84800 w 158815"/>
                <a:gd name="connsiteY5" fmla="*/ 76380 h 165738"/>
                <a:gd name="connsiteX6" fmla="*/ 101469 w 158815"/>
                <a:gd name="connsiteY6" fmla="*/ 49710 h 165738"/>
                <a:gd name="connsiteX7" fmla="*/ 117661 w 158815"/>
                <a:gd name="connsiteY7" fmla="*/ 38280 h 165738"/>
                <a:gd name="connsiteX8" fmla="*/ 135854 w 158815"/>
                <a:gd name="connsiteY8" fmla="*/ 103336 h 165738"/>
                <a:gd name="connsiteX9" fmla="*/ 158809 w 158815"/>
                <a:gd name="connsiteY9" fmla="*/ 97145 h 165738"/>
                <a:gd name="connsiteX10" fmla="*/ 144331 w 158815"/>
                <a:gd name="connsiteY10" fmla="*/ 27612 h 165738"/>
                <a:gd name="connsiteX11" fmla="*/ 115566 w 158815"/>
                <a:gd name="connsiteY11" fmla="*/ 85 h 165738"/>
                <a:gd name="connsiteX12" fmla="*/ 85657 w 158815"/>
                <a:gd name="connsiteY12" fmla="*/ 21135 h 165738"/>
                <a:gd name="connsiteX13" fmla="*/ 57939 w 158815"/>
                <a:gd name="connsiteY13" fmla="*/ 58092 h 165738"/>
                <a:gd name="connsiteX14" fmla="*/ 31555 w 158815"/>
                <a:gd name="connsiteY14" fmla="*/ 46948 h 165738"/>
                <a:gd name="connsiteX15" fmla="*/ 12791 w 158815"/>
                <a:gd name="connsiteY15" fmla="*/ 54568 h 165738"/>
                <a:gd name="connsiteX16" fmla="*/ 15363 w 158815"/>
                <a:gd name="connsiteY16" fmla="*/ 164677 h 165738"/>
                <a:gd name="connsiteX17" fmla="*/ 26602 w 158815"/>
                <a:gd name="connsiteY17" fmla="*/ 160105 h 165738"/>
                <a:gd name="connsiteX18" fmla="*/ 27078 w 158815"/>
                <a:gd name="connsiteY18" fmla="*/ 158295 h 165738"/>
                <a:gd name="connsiteX19" fmla="*/ 24697 w 158815"/>
                <a:gd name="connsiteY19" fmla="*/ 152294 h 165738"/>
                <a:gd name="connsiteX20" fmla="*/ 24697 w 158815"/>
                <a:gd name="connsiteY20" fmla="*/ 152294 h 1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8815" h="165738">
                  <a:moveTo>
                    <a:pt x="24697" y="152294"/>
                  </a:moveTo>
                  <a:cubicBezTo>
                    <a:pt x="20220" y="149627"/>
                    <a:pt x="25840" y="114004"/>
                    <a:pt x="26221" y="110575"/>
                  </a:cubicBezTo>
                  <a:cubicBezTo>
                    <a:pt x="28221" y="93620"/>
                    <a:pt x="32222" y="77523"/>
                    <a:pt x="37365" y="61235"/>
                  </a:cubicBezTo>
                  <a:cubicBezTo>
                    <a:pt x="31079" y="63807"/>
                    <a:pt x="24888" y="66284"/>
                    <a:pt x="18601" y="68855"/>
                  </a:cubicBezTo>
                  <a:cubicBezTo>
                    <a:pt x="30984" y="76190"/>
                    <a:pt x="38032" y="90382"/>
                    <a:pt x="53463" y="92287"/>
                  </a:cubicBezTo>
                  <a:cubicBezTo>
                    <a:pt x="66988" y="94001"/>
                    <a:pt x="76704" y="86286"/>
                    <a:pt x="84800" y="76380"/>
                  </a:cubicBezTo>
                  <a:cubicBezTo>
                    <a:pt x="91372" y="68379"/>
                    <a:pt x="96230" y="58568"/>
                    <a:pt x="101469" y="49710"/>
                  </a:cubicBezTo>
                  <a:cubicBezTo>
                    <a:pt x="107469" y="39614"/>
                    <a:pt x="109470" y="24469"/>
                    <a:pt x="117661" y="38280"/>
                  </a:cubicBezTo>
                  <a:cubicBezTo>
                    <a:pt x="128424" y="56473"/>
                    <a:pt x="126615" y="83524"/>
                    <a:pt x="135854" y="103336"/>
                  </a:cubicBezTo>
                  <a:cubicBezTo>
                    <a:pt x="141093" y="114575"/>
                    <a:pt x="159190" y="108860"/>
                    <a:pt x="158809" y="97145"/>
                  </a:cubicBezTo>
                  <a:cubicBezTo>
                    <a:pt x="158047" y="74475"/>
                    <a:pt x="151665" y="49043"/>
                    <a:pt x="144331" y="27612"/>
                  </a:cubicBezTo>
                  <a:cubicBezTo>
                    <a:pt x="139854" y="14277"/>
                    <a:pt x="130901" y="1228"/>
                    <a:pt x="115566" y="85"/>
                  </a:cubicBezTo>
                  <a:cubicBezTo>
                    <a:pt x="100326" y="-1058"/>
                    <a:pt x="92801" y="9515"/>
                    <a:pt x="85657" y="21135"/>
                  </a:cubicBezTo>
                  <a:cubicBezTo>
                    <a:pt x="78132" y="33232"/>
                    <a:pt x="71846" y="53330"/>
                    <a:pt x="57939" y="58092"/>
                  </a:cubicBezTo>
                  <a:cubicBezTo>
                    <a:pt x="46224" y="62093"/>
                    <a:pt x="42128" y="52663"/>
                    <a:pt x="31555" y="46948"/>
                  </a:cubicBezTo>
                  <a:cubicBezTo>
                    <a:pt x="24316" y="43043"/>
                    <a:pt x="15077" y="46472"/>
                    <a:pt x="12791" y="54568"/>
                  </a:cubicBezTo>
                  <a:cubicBezTo>
                    <a:pt x="5457" y="80666"/>
                    <a:pt x="-13212" y="146294"/>
                    <a:pt x="15363" y="164677"/>
                  </a:cubicBezTo>
                  <a:cubicBezTo>
                    <a:pt x="19554" y="167344"/>
                    <a:pt x="25364" y="164677"/>
                    <a:pt x="26602" y="160105"/>
                  </a:cubicBezTo>
                  <a:cubicBezTo>
                    <a:pt x="26793" y="159533"/>
                    <a:pt x="26888" y="158962"/>
                    <a:pt x="27078" y="158295"/>
                  </a:cubicBezTo>
                  <a:cubicBezTo>
                    <a:pt x="27745" y="156009"/>
                    <a:pt x="26697" y="153437"/>
                    <a:pt x="24697" y="152294"/>
                  </a:cubicBezTo>
                  <a:lnTo>
                    <a:pt x="24697" y="152294"/>
                  </a:lnTo>
                  <a:close/>
                </a:path>
              </a:pathLst>
            </a:custGeom>
            <a:grpFill/>
            <a:ln w="9525" cap="flat">
              <a:noFill/>
              <a:prstDash val="solid"/>
              <a:miter/>
            </a:ln>
          </p:spPr>
          <p:txBody>
            <a:bodyPr rtlCol="0" anchor="ctr"/>
            <a:lstStyle/>
            <a:p>
              <a:endParaRPr lang="zh-CN" altLang="en-US"/>
            </a:p>
          </p:txBody>
        </p:sp>
        <p:sp>
          <p:nvSpPr>
            <p:cNvPr id="78" name="图形 11">
              <a:extLst>
                <a:ext uri="{FF2B5EF4-FFF2-40B4-BE49-F238E27FC236}">
                  <a16:creationId xmlns="" xmlns:a16="http://schemas.microsoft.com/office/drawing/2014/main" id="{BA7B054C-CA76-440E-BC04-3CB3D6AFCCEE}"/>
                </a:ext>
              </a:extLst>
            </p:cNvPr>
            <p:cNvSpPr/>
            <p:nvPr/>
          </p:nvSpPr>
          <p:spPr>
            <a:xfrm>
              <a:off x="4939757" y="2108275"/>
              <a:ext cx="168447" cy="160019"/>
            </a:xfrm>
            <a:custGeom>
              <a:avLst/>
              <a:gdLst>
                <a:gd name="connsiteX0" fmla="*/ 11052 w 168447"/>
                <a:gd name="connsiteY0" fmla="*/ 109240 h 160019"/>
                <a:gd name="connsiteX1" fmla="*/ 34102 w 168447"/>
                <a:gd name="connsiteY1" fmla="*/ 67044 h 160019"/>
                <a:gd name="connsiteX2" fmla="*/ 65630 w 168447"/>
                <a:gd name="connsiteY2" fmla="*/ 28182 h 160019"/>
                <a:gd name="connsiteX3" fmla="*/ 72393 w 168447"/>
                <a:gd name="connsiteY3" fmla="*/ 48185 h 160019"/>
                <a:gd name="connsiteX4" fmla="*/ 81823 w 168447"/>
                <a:gd name="connsiteY4" fmla="*/ 63425 h 160019"/>
                <a:gd name="connsiteX5" fmla="*/ 124685 w 168447"/>
                <a:gd name="connsiteY5" fmla="*/ 62091 h 160019"/>
                <a:gd name="connsiteX6" fmla="*/ 120018 w 168447"/>
                <a:gd name="connsiteY6" fmla="*/ 142958 h 160019"/>
                <a:gd name="connsiteX7" fmla="*/ 135639 w 168447"/>
                <a:gd name="connsiteY7" fmla="*/ 158579 h 160019"/>
                <a:gd name="connsiteX8" fmla="*/ 167643 w 168447"/>
                <a:gd name="connsiteY8" fmla="*/ 67235 h 160019"/>
                <a:gd name="connsiteX9" fmla="*/ 146783 w 168447"/>
                <a:gd name="connsiteY9" fmla="*/ 36088 h 160019"/>
                <a:gd name="connsiteX10" fmla="*/ 124971 w 168447"/>
                <a:gd name="connsiteY10" fmla="*/ 33897 h 160019"/>
                <a:gd name="connsiteX11" fmla="*/ 99349 w 168447"/>
                <a:gd name="connsiteY11" fmla="*/ 39136 h 160019"/>
                <a:gd name="connsiteX12" fmla="*/ 84394 w 168447"/>
                <a:gd name="connsiteY12" fmla="*/ 5132 h 160019"/>
                <a:gd name="connsiteX13" fmla="*/ 53724 w 168447"/>
                <a:gd name="connsiteY13" fmla="*/ 4370 h 160019"/>
                <a:gd name="connsiteX14" fmla="*/ 3 w 168447"/>
                <a:gd name="connsiteY14" fmla="*/ 107811 h 160019"/>
                <a:gd name="connsiteX15" fmla="*/ 11052 w 168447"/>
                <a:gd name="connsiteY15" fmla="*/ 109240 h 160019"/>
                <a:gd name="connsiteX16" fmla="*/ 11052 w 168447"/>
                <a:gd name="connsiteY16" fmla="*/ 109240 h 160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8447" h="160019">
                  <a:moveTo>
                    <a:pt x="11052" y="109240"/>
                  </a:moveTo>
                  <a:cubicBezTo>
                    <a:pt x="16957" y="94571"/>
                    <a:pt x="25435" y="80284"/>
                    <a:pt x="34102" y="67044"/>
                  </a:cubicBezTo>
                  <a:cubicBezTo>
                    <a:pt x="39341" y="58948"/>
                    <a:pt x="55438" y="29230"/>
                    <a:pt x="65630" y="28182"/>
                  </a:cubicBezTo>
                  <a:cubicBezTo>
                    <a:pt x="72964" y="27420"/>
                    <a:pt x="70202" y="40755"/>
                    <a:pt x="72393" y="48185"/>
                  </a:cubicBezTo>
                  <a:cubicBezTo>
                    <a:pt x="74203" y="54281"/>
                    <a:pt x="76679" y="59519"/>
                    <a:pt x="81823" y="63425"/>
                  </a:cubicBezTo>
                  <a:cubicBezTo>
                    <a:pt x="97158" y="75140"/>
                    <a:pt x="108969" y="60853"/>
                    <a:pt x="124685" y="62091"/>
                  </a:cubicBezTo>
                  <a:cubicBezTo>
                    <a:pt x="160118" y="64853"/>
                    <a:pt x="128590" y="127433"/>
                    <a:pt x="120018" y="142958"/>
                  </a:cubicBezTo>
                  <a:cubicBezTo>
                    <a:pt x="114398" y="153055"/>
                    <a:pt x="125542" y="164009"/>
                    <a:pt x="135639" y="158579"/>
                  </a:cubicBezTo>
                  <a:cubicBezTo>
                    <a:pt x="164119" y="143149"/>
                    <a:pt x="171072" y="96857"/>
                    <a:pt x="167643" y="67235"/>
                  </a:cubicBezTo>
                  <a:cubicBezTo>
                    <a:pt x="166024" y="53519"/>
                    <a:pt x="160023" y="41612"/>
                    <a:pt x="146783" y="36088"/>
                  </a:cubicBezTo>
                  <a:cubicBezTo>
                    <a:pt x="139639" y="33135"/>
                    <a:pt x="132496" y="33135"/>
                    <a:pt x="124971" y="33897"/>
                  </a:cubicBezTo>
                  <a:cubicBezTo>
                    <a:pt x="119637" y="34469"/>
                    <a:pt x="103444" y="41898"/>
                    <a:pt x="99349" y="39136"/>
                  </a:cubicBezTo>
                  <a:cubicBezTo>
                    <a:pt x="91538" y="33802"/>
                    <a:pt x="95158" y="13323"/>
                    <a:pt x="84394" y="5132"/>
                  </a:cubicBezTo>
                  <a:cubicBezTo>
                    <a:pt x="75250" y="-1917"/>
                    <a:pt x="63535" y="-1250"/>
                    <a:pt x="53724" y="4370"/>
                  </a:cubicBezTo>
                  <a:cubicBezTo>
                    <a:pt x="21910" y="22467"/>
                    <a:pt x="2860" y="73902"/>
                    <a:pt x="3" y="107811"/>
                  </a:cubicBezTo>
                  <a:cubicBezTo>
                    <a:pt x="-188" y="114383"/>
                    <a:pt x="8956" y="114479"/>
                    <a:pt x="11052" y="109240"/>
                  </a:cubicBezTo>
                  <a:lnTo>
                    <a:pt x="11052" y="109240"/>
                  </a:lnTo>
                  <a:close/>
                </a:path>
              </a:pathLst>
            </a:custGeom>
            <a:grpFill/>
            <a:ln w="9525" cap="flat">
              <a:noFill/>
              <a:prstDash val="solid"/>
              <a:miter/>
            </a:ln>
          </p:spPr>
          <p:txBody>
            <a:bodyPr rtlCol="0" anchor="ctr"/>
            <a:lstStyle/>
            <a:p>
              <a:endParaRPr lang="zh-CN" altLang="en-US"/>
            </a:p>
          </p:txBody>
        </p:sp>
        <p:sp>
          <p:nvSpPr>
            <p:cNvPr id="79" name="图形 11">
              <a:extLst>
                <a:ext uri="{FF2B5EF4-FFF2-40B4-BE49-F238E27FC236}">
                  <a16:creationId xmlns="" xmlns:a16="http://schemas.microsoft.com/office/drawing/2014/main" id="{7CF292A3-D02F-408A-9868-925FF20D2BF9}"/>
                </a:ext>
              </a:extLst>
            </p:cNvPr>
            <p:cNvSpPr/>
            <p:nvPr/>
          </p:nvSpPr>
          <p:spPr>
            <a:xfrm>
              <a:off x="4859210" y="2247804"/>
              <a:ext cx="107761" cy="158378"/>
            </a:xfrm>
            <a:custGeom>
              <a:avLst/>
              <a:gdLst>
                <a:gd name="connsiteX0" fmla="*/ 101124 w 107761"/>
                <a:gd name="connsiteY0" fmla="*/ 0 h 158378"/>
                <a:gd name="connsiteX1" fmla="*/ 31210 w 107761"/>
                <a:gd name="connsiteY1" fmla="*/ 37528 h 158378"/>
                <a:gd name="connsiteX2" fmla="*/ 13018 w 107761"/>
                <a:gd name="connsiteY2" fmla="*/ 78296 h 158378"/>
                <a:gd name="connsiteX3" fmla="*/ 4350 w 107761"/>
                <a:gd name="connsiteY3" fmla="*/ 140589 h 158378"/>
                <a:gd name="connsiteX4" fmla="*/ 11684 w 107761"/>
                <a:gd name="connsiteY4" fmla="*/ 157925 h 158378"/>
                <a:gd name="connsiteX5" fmla="*/ 35878 w 107761"/>
                <a:gd name="connsiteY5" fmla="*/ 96583 h 158378"/>
                <a:gd name="connsiteX6" fmla="*/ 102934 w 107761"/>
                <a:gd name="connsiteY6" fmla="*/ 13240 h 158378"/>
                <a:gd name="connsiteX7" fmla="*/ 101124 w 107761"/>
                <a:gd name="connsiteY7" fmla="*/ 0 h 158378"/>
                <a:gd name="connsiteX8" fmla="*/ 101124 w 107761"/>
                <a:gd name="connsiteY8" fmla="*/ 0 h 158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761" h="158378">
                  <a:moveTo>
                    <a:pt x="101124" y="0"/>
                  </a:moveTo>
                  <a:cubicBezTo>
                    <a:pt x="72644" y="95"/>
                    <a:pt x="48070" y="14859"/>
                    <a:pt x="31210" y="37528"/>
                  </a:cubicBezTo>
                  <a:cubicBezTo>
                    <a:pt x="22352" y="49530"/>
                    <a:pt x="15875" y="63532"/>
                    <a:pt x="13018" y="78296"/>
                  </a:cubicBezTo>
                  <a:cubicBezTo>
                    <a:pt x="9589" y="96679"/>
                    <a:pt x="21495" y="129445"/>
                    <a:pt x="4350" y="140589"/>
                  </a:cubicBezTo>
                  <a:cubicBezTo>
                    <a:pt x="-4318" y="146209"/>
                    <a:pt x="921" y="161163"/>
                    <a:pt x="11684" y="157925"/>
                  </a:cubicBezTo>
                  <a:cubicBezTo>
                    <a:pt x="43498" y="148209"/>
                    <a:pt x="36830" y="123634"/>
                    <a:pt x="35878" y="96583"/>
                  </a:cubicBezTo>
                  <a:cubicBezTo>
                    <a:pt x="34354" y="55054"/>
                    <a:pt x="65786" y="24860"/>
                    <a:pt x="102934" y="13240"/>
                  </a:cubicBezTo>
                  <a:cubicBezTo>
                    <a:pt x="110173" y="11049"/>
                    <a:pt x="109030" y="0"/>
                    <a:pt x="101124" y="0"/>
                  </a:cubicBezTo>
                  <a:lnTo>
                    <a:pt x="101124" y="0"/>
                  </a:lnTo>
                  <a:close/>
                </a:path>
              </a:pathLst>
            </a:custGeom>
            <a:grpFill/>
            <a:ln w="9525" cap="flat">
              <a:noFill/>
              <a:prstDash val="solid"/>
              <a:miter/>
            </a:ln>
          </p:spPr>
          <p:txBody>
            <a:bodyPr rtlCol="0" anchor="ctr"/>
            <a:lstStyle/>
            <a:p>
              <a:endParaRPr lang="zh-CN" altLang="en-US"/>
            </a:p>
          </p:txBody>
        </p:sp>
        <p:sp>
          <p:nvSpPr>
            <p:cNvPr id="80" name="图形 11">
              <a:extLst>
                <a:ext uri="{FF2B5EF4-FFF2-40B4-BE49-F238E27FC236}">
                  <a16:creationId xmlns="" xmlns:a16="http://schemas.microsoft.com/office/drawing/2014/main" id="{4D9DB91C-A4F5-4BBD-908A-A4709995108C}"/>
                </a:ext>
              </a:extLst>
            </p:cNvPr>
            <p:cNvSpPr/>
            <p:nvPr/>
          </p:nvSpPr>
          <p:spPr>
            <a:xfrm>
              <a:off x="4743050" y="2380857"/>
              <a:ext cx="143549" cy="101046"/>
            </a:xfrm>
            <a:custGeom>
              <a:avLst/>
              <a:gdLst>
                <a:gd name="connsiteX0" fmla="*/ 138131 w 143549"/>
                <a:gd name="connsiteY0" fmla="*/ 11 h 101046"/>
                <a:gd name="connsiteX1" fmla="*/ 27450 w 143549"/>
                <a:gd name="connsiteY1" fmla="*/ 23062 h 101046"/>
                <a:gd name="connsiteX2" fmla="*/ 6495 w 143549"/>
                <a:gd name="connsiteY2" fmla="*/ 96023 h 101046"/>
                <a:gd name="connsiteX3" fmla="*/ 25260 w 143549"/>
                <a:gd name="connsiteY3" fmla="*/ 88117 h 101046"/>
                <a:gd name="connsiteX4" fmla="*/ 139560 w 143549"/>
                <a:gd name="connsiteY4" fmla="*/ 11060 h 101046"/>
                <a:gd name="connsiteX5" fmla="*/ 138131 w 143549"/>
                <a:gd name="connsiteY5" fmla="*/ 11 h 101046"/>
                <a:gd name="connsiteX6" fmla="*/ 138131 w 143549"/>
                <a:gd name="connsiteY6" fmla="*/ 11 h 10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549" h="101046">
                  <a:moveTo>
                    <a:pt x="138131" y="11"/>
                  </a:moveTo>
                  <a:cubicBezTo>
                    <a:pt x="101364" y="2297"/>
                    <a:pt x="58692" y="202"/>
                    <a:pt x="27450" y="23062"/>
                  </a:cubicBezTo>
                  <a:cubicBezTo>
                    <a:pt x="5162" y="39349"/>
                    <a:pt x="-8935" y="70687"/>
                    <a:pt x="6495" y="96023"/>
                  </a:cubicBezTo>
                  <a:cubicBezTo>
                    <a:pt x="12782" y="106310"/>
                    <a:pt x="27450" y="99357"/>
                    <a:pt x="25260" y="88117"/>
                  </a:cubicBezTo>
                  <a:cubicBezTo>
                    <a:pt x="12401" y="21728"/>
                    <a:pt x="98316" y="25729"/>
                    <a:pt x="139560" y="11060"/>
                  </a:cubicBezTo>
                  <a:cubicBezTo>
                    <a:pt x="145275" y="9060"/>
                    <a:pt x="144894" y="-370"/>
                    <a:pt x="138131" y="11"/>
                  </a:cubicBezTo>
                  <a:lnTo>
                    <a:pt x="138131" y="11"/>
                  </a:lnTo>
                  <a:close/>
                </a:path>
              </a:pathLst>
            </a:custGeom>
            <a:grpFill/>
            <a:ln w="9525" cap="flat">
              <a:noFill/>
              <a:prstDash val="solid"/>
              <a:miter/>
            </a:ln>
          </p:spPr>
          <p:txBody>
            <a:bodyPr rtlCol="0" anchor="ctr"/>
            <a:lstStyle/>
            <a:p>
              <a:endParaRPr lang="zh-CN" altLang="en-US"/>
            </a:p>
          </p:txBody>
        </p:sp>
        <p:sp>
          <p:nvSpPr>
            <p:cNvPr id="81" name="图形 11">
              <a:extLst>
                <a:ext uri="{FF2B5EF4-FFF2-40B4-BE49-F238E27FC236}">
                  <a16:creationId xmlns="" xmlns:a16="http://schemas.microsoft.com/office/drawing/2014/main" id="{927380C1-0050-41B2-A5EE-A6B5568160D9}"/>
                </a:ext>
              </a:extLst>
            </p:cNvPr>
            <p:cNvSpPr/>
            <p:nvPr/>
          </p:nvSpPr>
          <p:spPr>
            <a:xfrm>
              <a:off x="4775600" y="2310451"/>
              <a:ext cx="113821" cy="92165"/>
            </a:xfrm>
            <a:custGeom>
              <a:avLst/>
              <a:gdLst>
                <a:gd name="connsiteX0" fmla="*/ 10331 w 113821"/>
                <a:gd name="connsiteY0" fmla="*/ 90325 h 92165"/>
                <a:gd name="connsiteX1" fmla="*/ 22904 w 113821"/>
                <a:gd name="connsiteY1" fmla="*/ 76418 h 92165"/>
                <a:gd name="connsiteX2" fmla="*/ 32810 w 113821"/>
                <a:gd name="connsiteY2" fmla="*/ 79276 h 92165"/>
                <a:gd name="connsiteX3" fmla="*/ 56813 w 113821"/>
                <a:gd name="connsiteY3" fmla="*/ 77085 h 92165"/>
                <a:gd name="connsiteX4" fmla="*/ 74529 w 113821"/>
                <a:gd name="connsiteY4" fmla="*/ 56797 h 92165"/>
                <a:gd name="connsiteX5" fmla="*/ 98056 w 113821"/>
                <a:gd name="connsiteY5" fmla="*/ 25936 h 92165"/>
                <a:gd name="connsiteX6" fmla="*/ 112058 w 113821"/>
                <a:gd name="connsiteY6" fmla="*/ 11934 h 92165"/>
                <a:gd name="connsiteX7" fmla="*/ 56908 w 113821"/>
                <a:gd name="connsiteY7" fmla="*/ 30508 h 92165"/>
                <a:gd name="connsiteX8" fmla="*/ 41287 w 113821"/>
                <a:gd name="connsiteY8" fmla="*/ 55559 h 92165"/>
                <a:gd name="connsiteX9" fmla="*/ 24618 w 113821"/>
                <a:gd name="connsiteY9" fmla="*/ 51082 h 92165"/>
                <a:gd name="connsiteX10" fmla="*/ 139 w 113821"/>
                <a:gd name="connsiteY10" fmla="*/ 84515 h 92165"/>
                <a:gd name="connsiteX11" fmla="*/ 10331 w 113821"/>
                <a:gd name="connsiteY11" fmla="*/ 90325 h 92165"/>
                <a:gd name="connsiteX12" fmla="*/ 10331 w 113821"/>
                <a:gd name="connsiteY12" fmla="*/ 90325 h 92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3821" h="92165">
                  <a:moveTo>
                    <a:pt x="10331" y="90325"/>
                  </a:moveTo>
                  <a:cubicBezTo>
                    <a:pt x="13188" y="86991"/>
                    <a:pt x="18236" y="77752"/>
                    <a:pt x="22904" y="76418"/>
                  </a:cubicBezTo>
                  <a:cubicBezTo>
                    <a:pt x="27761" y="74990"/>
                    <a:pt x="27190" y="77085"/>
                    <a:pt x="32810" y="79276"/>
                  </a:cubicBezTo>
                  <a:cubicBezTo>
                    <a:pt x="40525" y="82324"/>
                    <a:pt x="49669" y="80895"/>
                    <a:pt x="56813" y="77085"/>
                  </a:cubicBezTo>
                  <a:cubicBezTo>
                    <a:pt x="65195" y="72608"/>
                    <a:pt x="70624" y="65274"/>
                    <a:pt x="74529" y="56797"/>
                  </a:cubicBezTo>
                  <a:cubicBezTo>
                    <a:pt x="78339" y="48605"/>
                    <a:pt x="83578" y="17744"/>
                    <a:pt x="98056" y="25936"/>
                  </a:cubicBezTo>
                  <a:cubicBezTo>
                    <a:pt x="106438" y="30698"/>
                    <a:pt x="118344" y="20602"/>
                    <a:pt x="112058" y="11934"/>
                  </a:cubicBezTo>
                  <a:cubicBezTo>
                    <a:pt x="93484" y="-14164"/>
                    <a:pt x="65004" y="7362"/>
                    <a:pt x="56908" y="30508"/>
                  </a:cubicBezTo>
                  <a:cubicBezTo>
                    <a:pt x="53574" y="40128"/>
                    <a:pt x="52907" y="53939"/>
                    <a:pt x="41287" y="55559"/>
                  </a:cubicBezTo>
                  <a:cubicBezTo>
                    <a:pt x="34715" y="56416"/>
                    <a:pt x="31095" y="50891"/>
                    <a:pt x="24618" y="51082"/>
                  </a:cubicBezTo>
                  <a:cubicBezTo>
                    <a:pt x="8521" y="51558"/>
                    <a:pt x="3282" y="72227"/>
                    <a:pt x="139" y="84515"/>
                  </a:cubicBezTo>
                  <a:cubicBezTo>
                    <a:pt x="-1099" y="89944"/>
                    <a:pt x="6235" y="94992"/>
                    <a:pt x="10331" y="90325"/>
                  </a:cubicBezTo>
                  <a:lnTo>
                    <a:pt x="10331" y="90325"/>
                  </a:lnTo>
                  <a:close/>
                </a:path>
              </a:pathLst>
            </a:custGeom>
            <a:grpFill/>
            <a:ln w="9525" cap="flat">
              <a:noFill/>
              <a:prstDash val="solid"/>
              <a:miter/>
            </a:ln>
          </p:spPr>
          <p:txBody>
            <a:bodyPr rtlCol="0" anchor="ctr"/>
            <a:lstStyle/>
            <a:p>
              <a:endParaRPr lang="zh-CN" altLang="en-US"/>
            </a:p>
          </p:txBody>
        </p:sp>
        <p:sp>
          <p:nvSpPr>
            <p:cNvPr id="82" name="图形 11">
              <a:extLst>
                <a:ext uri="{FF2B5EF4-FFF2-40B4-BE49-F238E27FC236}">
                  <a16:creationId xmlns="" xmlns:a16="http://schemas.microsoft.com/office/drawing/2014/main" id="{31C16163-F4DF-415E-A29D-B01274BF9D39}"/>
                </a:ext>
              </a:extLst>
            </p:cNvPr>
            <p:cNvSpPr/>
            <p:nvPr/>
          </p:nvSpPr>
          <p:spPr>
            <a:xfrm>
              <a:off x="4935615" y="2273272"/>
              <a:ext cx="114985" cy="59357"/>
            </a:xfrm>
            <a:custGeom>
              <a:avLst/>
              <a:gdLst>
                <a:gd name="connsiteX0" fmla="*/ 17004 w 114985"/>
                <a:gd name="connsiteY0" fmla="*/ 45398 h 59357"/>
                <a:gd name="connsiteX1" fmla="*/ 98442 w 114985"/>
                <a:gd name="connsiteY1" fmla="*/ 33873 h 59357"/>
                <a:gd name="connsiteX2" fmla="*/ 111682 w 114985"/>
                <a:gd name="connsiteY2" fmla="*/ 16728 h 59357"/>
                <a:gd name="connsiteX3" fmla="*/ 19480 w 114985"/>
                <a:gd name="connsiteY3" fmla="*/ 15299 h 59357"/>
                <a:gd name="connsiteX4" fmla="*/ 1478 w 114985"/>
                <a:gd name="connsiteY4" fmla="*/ 50922 h 59357"/>
                <a:gd name="connsiteX5" fmla="*/ 25957 w 114985"/>
                <a:gd name="connsiteY5" fmla="*/ 54352 h 59357"/>
                <a:gd name="connsiteX6" fmla="*/ 17004 w 114985"/>
                <a:gd name="connsiteY6" fmla="*/ 45398 h 59357"/>
                <a:gd name="connsiteX7" fmla="*/ 17004 w 114985"/>
                <a:gd name="connsiteY7" fmla="*/ 45398 h 59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985" h="59357">
                  <a:moveTo>
                    <a:pt x="17004" y="45398"/>
                  </a:moveTo>
                  <a:cubicBezTo>
                    <a:pt x="44150" y="22538"/>
                    <a:pt x="65962" y="19204"/>
                    <a:pt x="98442" y="33873"/>
                  </a:cubicBezTo>
                  <a:cubicBezTo>
                    <a:pt x="109206" y="38731"/>
                    <a:pt x="120826" y="26158"/>
                    <a:pt x="111682" y="16728"/>
                  </a:cubicBezTo>
                  <a:cubicBezTo>
                    <a:pt x="88155" y="-7180"/>
                    <a:pt x="45007" y="-3465"/>
                    <a:pt x="19480" y="15299"/>
                  </a:cubicBezTo>
                  <a:cubicBezTo>
                    <a:pt x="9479" y="22633"/>
                    <a:pt x="-4618" y="37111"/>
                    <a:pt x="1478" y="50922"/>
                  </a:cubicBezTo>
                  <a:cubicBezTo>
                    <a:pt x="6050" y="61305"/>
                    <a:pt x="18718" y="61686"/>
                    <a:pt x="25957" y="54352"/>
                  </a:cubicBezTo>
                  <a:cubicBezTo>
                    <a:pt x="31767" y="48446"/>
                    <a:pt x="23195" y="40159"/>
                    <a:pt x="17004" y="45398"/>
                  </a:cubicBezTo>
                  <a:lnTo>
                    <a:pt x="17004" y="45398"/>
                  </a:lnTo>
                  <a:close/>
                </a:path>
              </a:pathLst>
            </a:custGeom>
            <a:grpFill/>
            <a:ln w="9525" cap="flat">
              <a:noFill/>
              <a:prstDash val="solid"/>
              <a:miter/>
            </a:ln>
          </p:spPr>
          <p:txBody>
            <a:bodyPr rtlCol="0" anchor="ctr"/>
            <a:lstStyle/>
            <a:p>
              <a:endParaRPr lang="zh-CN" altLang="en-US"/>
            </a:p>
          </p:txBody>
        </p:sp>
        <p:sp>
          <p:nvSpPr>
            <p:cNvPr id="83" name="图形 11">
              <a:extLst>
                <a:ext uri="{FF2B5EF4-FFF2-40B4-BE49-F238E27FC236}">
                  <a16:creationId xmlns="" xmlns:a16="http://schemas.microsoft.com/office/drawing/2014/main" id="{28A65BED-86C5-4487-BD61-D28B813CA6AD}"/>
                </a:ext>
              </a:extLst>
            </p:cNvPr>
            <p:cNvSpPr/>
            <p:nvPr/>
          </p:nvSpPr>
          <p:spPr>
            <a:xfrm>
              <a:off x="4752596" y="2373114"/>
              <a:ext cx="168293" cy="139208"/>
            </a:xfrm>
            <a:custGeom>
              <a:avLst/>
              <a:gdLst>
                <a:gd name="connsiteX0" fmla="*/ 156017 w 168293"/>
                <a:gd name="connsiteY0" fmla="*/ 3278 h 139208"/>
                <a:gd name="connsiteX1" fmla="*/ 104868 w 168293"/>
                <a:gd name="connsiteY1" fmla="*/ 55284 h 139208"/>
                <a:gd name="connsiteX2" fmla="*/ 62957 w 168293"/>
                <a:gd name="connsiteY2" fmla="*/ 71858 h 139208"/>
                <a:gd name="connsiteX3" fmla="*/ 950 w 168293"/>
                <a:gd name="connsiteY3" fmla="*/ 125960 h 139208"/>
                <a:gd name="connsiteX4" fmla="*/ 14380 w 168293"/>
                <a:gd name="connsiteY4" fmla="*/ 136342 h 139208"/>
                <a:gd name="connsiteX5" fmla="*/ 109820 w 168293"/>
                <a:gd name="connsiteY5" fmla="*/ 73477 h 139208"/>
                <a:gd name="connsiteX6" fmla="*/ 167542 w 168293"/>
                <a:gd name="connsiteY6" fmla="*/ 10040 h 139208"/>
                <a:gd name="connsiteX7" fmla="*/ 156017 w 168293"/>
                <a:gd name="connsiteY7" fmla="*/ 3278 h 139208"/>
                <a:gd name="connsiteX8" fmla="*/ 156017 w 168293"/>
                <a:gd name="connsiteY8" fmla="*/ 3278 h 139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293" h="139208">
                  <a:moveTo>
                    <a:pt x="156017" y="3278"/>
                  </a:moveTo>
                  <a:cubicBezTo>
                    <a:pt x="142205" y="24804"/>
                    <a:pt x="129251" y="44997"/>
                    <a:pt x="104868" y="55284"/>
                  </a:cubicBezTo>
                  <a:cubicBezTo>
                    <a:pt x="90961" y="61190"/>
                    <a:pt x="76578" y="65285"/>
                    <a:pt x="62957" y="71858"/>
                  </a:cubicBezTo>
                  <a:cubicBezTo>
                    <a:pt x="37621" y="84050"/>
                    <a:pt x="14189" y="100528"/>
                    <a:pt x="950" y="125960"/>
                  </a:cubicBezTo>
                  <a:cubicBezTo>
                    <a:pt x="-3337" y="134151"/>
                    <a:pt x="7903" y="144248"/>
                    <a:pt x="14380" y="136342"/>
                  </a:cubicBezTo>
                  <a:cubicBezTo>
                    <a:pt x="40859" y="104338"/>
                    <a:pt x="71435" y="88050"/>
                    <a:pt x="109820" y="73477"/>
                  </a:cubicBezTo>
                  <a:cubicBezTo>
                    <a:pt x="142491" y="61094"/>
                    <a:pt x="153255" y="41282"/>
                    <a:pt x="167542" y="10040"/>
                  </a:cubicBezTo>
                  <a:cubicBezTo>
                    <a:pt x="171161" y="2325"/>
                    <a:pt x="160779" y="-4152"/>
                    <a:pt x="156017" y="3278"/>
                  </a:cubicBezTo>
                  <a:lnTo>
                    <a:pt x="156017" y="3278"/>
                  </a:lnTo>
                  <a:close/>
                </a:path>
              </a:pathLst>
            </a:custGeom>
            <a:grpFill/>
            <a:ln w="9525" cap="flat">
              <a:noFill/>
              <a:prstDash val="solid"/>
              <a:miter/>
            </a:ln>
          </p:spPr>
          <p:txBody>
            <a:bodyPr rtlCol="0" anchor="ctr"/>
            <a:lstStyle/>
            <a:p>
              <a:endParaRPr lang="zh-CN" altLang="en-US"/>
            </a:p>
          </p:txBody>
        </p:sp>
        <p:sp>
          <p:nvSpPr>
            <p:cNvPr id="84" name="图形 11">
              <a:extLst>
                <a:ext uri="{FF2B5EF4-FFF2-40B4-BE49-F238E27FC236}">
                  <a16:creationId xmlns="" xmlns:a16="http://schemas.microsoft.com/office/drawing/2014/main" id="{8EB7B0F4-B09A-4632-BCE5-EA5F8EC13ED0}"/>
                </a:ext>
              </a:extLst>
            </p:cNvPr>
            <p:cNvSpPr/>
            <p:nvPr/>
          </p:nvSpPr>
          <p:spPr>
            <a:xfrm>
              <a:off x="4989327" y="2205159"/>
              <a:ext cx="77585" cy="43893"/>
            </a:xfrm>
            <a:custGeom>
              <a:avLst/>
              <a:gdLst>
                <a:gd name="connsiteX0" fmla="*/ 14536 w 77585"/>
                <a:gd name="connsiteY0" fmla="*/ 19975 h 43893"/>
                <a:gd name="connsiteX1" fmla="*/ 40539 w 77585"/>
                <a:gd name="connsiteY1" fmla="*/ 26262 h 43893"/>
                <a:gd name="connsiteX2" fmla="*/ 62447 w 77585"/>
                <a:gd name="connsiteY2" fmla="*/ 42264 h 43893"/>
                <a:gd name="connsiteX3" fmla="*/ 76258 w 77585"/>
                <a:gd name="connsiteY3" fmla="*/ 28453 h 43893"/>
                <a:gd name="connsiteX4" fmla="*/ 25775 w 77585"/>
                <a:gd name="connsiteY4" fmla="*/ 68 h 43893"/>
                <a:gd name="connsiteX5" fmla="*/ 344 w 77585"/>
                <a:gd name="connsiteY5" fmla="*/ 21880 h 43893"/>
                <a:gd name="connsiteX6" fmla="*/ 14536 w 77585"/>
                <a:gd name="connsiteY6" fmla="*/ 19975 h 43893"/>
                <a:gd name="connsiteX7" fmla="*/ 14536 w 77585"/>
                <a:gd name="connsiteY7" fmla="*/ 19975 h 43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585" h="43893">
                  <a:moveTo>
                    <a:pt x="14536" y="19975"/>
                  </a:moveTo>
                  <a:cubicBezTo>
                    <a:pt x="15107" y="15403"/>
                    <a:pt x="38158" y="25024"/>
                    <a:pt x="40539" y="26262"/>
                  </a:cubicBezTo>
                  <a:cubicBezTo>
                    <a:pt x="48540" y="30643"/>
                    <a:pt x="55017" y="37025"/>
                    <a:pt x="62447" y="42264"/>
                  </a:cubicBezTo>
                  <a:cubicBezTo>
                    <a:pt x="70924" y="48169"/>
                    <a:pt x="81306" y="36739"/>
                    <a:pt x="76258" y="28453"/>
                  </a:cubicBezTo>
                  <a:cubicBezTo>
                    <a:pt x="66352" y="12165"/>
                    <a:pt x="44635" y="1306"/>
                    <a:pt x="25775" y="68"/>
                  </a:cubicBezTo>
                  <a:cubicBezTo>
                    <a:pt x="11964" y="-789"/>
                    <a:pt x="-2419" y="6450"/>
                    <a:pt x="344" y="21880"/>
                  </a:cubicBezTo>
                  <a:cubicBezTo>
                    <a:pt x="1868" y="30643"/>
                    <a:pt x="13583" y="27310"/>
                    <a:pt x="14536" y="19975"/>
                  </a:cubicBezTo>
                  <a:lnTo>
                    <a:pt x="14536" y="19975"/>
                  </a:lnTo>
                  <a:close/>
                </a:path>
              </a:pathLst>
            </a:custGeom>
            <a:grpFill/>
            <a:ln w="9525" cap="flat">
              <a:noFill/>
              <a:prstDash val="solid"/>
              <a:miter/>
            </a:ln>
          </p:spPr>
          <p:txBody>
            <a:bodyPr rtlCol="0" anchor="ctr"/>
            <a:lstStyle/>
            <a:p>
              <a:endParaRPr lang="zh-CN" altLang="en-US"/>
            </a:p>
          </p:txBody>
        </p:sp>
        <p:sp>
          <p:nvSpPr>
            <p:cNvPr id="85" name="图形 11">
              <a:extLst>
                <a:ext uri="{FF2B5EF4-FFF2-40B4-BE49-F238E27FC236}">
                  <a16:creationId xmlns="" xmlns:a16="http://schemas.microsoft.com/office/drawing/2014/main" id="{15C3CB37-7D49-410B-B34C-360AAE5928E7}"/>
                </a:ext>
              </a:extLst>
            </p:cNvPr>
            <p:cNvSpPr/>
            <p:nvPr/>
          </p:nvSpPr>
          <p:spPr>
            <a:xfrm>
              <a:off x="4767914" y="2298109"/>
              <a:ext cx="63029" cy="68294"/>
            </a:xfrm>
            <a:custGeom>
              <a:avLst/>
              <a:gdLst>
                <a:gd name="connsiteX0" fmla="*/ 62785 w 63029"/>
                <a:gd name="connsiteY0" fmla="*/ 11512 h 68294"/>
                <a:gd name="connsiteX1" fmla="*/ 26018 w 63029"/>
                <a:gd name="connsiteY1" fmla="*/ 7512 h 68294"/>
                <a:gd name="connsiteX2" fmla="*/ 205 w 63029"/>
                <a:gd name="connsiteY2" fmla="*/ 60375 h 68294"/>
                <a:gd name="connsiteX3" fmla="*/ 16017 w 63029"/>
                <a:gd name="connsiteY3" fmla="*/ 62471 h 68294"/>
                <a:gd name="connsiteX4" fmla="*/ 27447 w 63029"/>
                <a:gd name="connsiteY4" fmla="*/ 32086 h 68294"/>
                <a:gd name="connsiteX5" fmla="*/ 51736 w 63029"/>
                <a:gd name="connsiteY5" fmla="*/ 16084 h 68294"/>
                <a:gd name="connsiteX6" fmla="*/ 62785 w 63029"/>
                <a:gd name="connsiteY6" fmla="*/ 11512 h 68294"/>
                <a:gd name="connsiteX7" fmla="*/ 62785 w 63029"/>
                <a:gd name="connsiteY7" fmla="*/ 11512 h 68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029" h="68294">
                  <a:moveTo>
                    <a:pt x="62785" y="11512"/>
                  </a:moveTo>
                  <a:cubicBezTo>
                    <a:pt x="57736" y="-6014"/>
                    <a:pt x="37067" y="-299"/>
                    <a:pt x="26018" y="7512"/>
                  </a:cubicBezTo>
                  <a:cubicBezTo>
                    <a:pt x="8683" y="19894"/>
                    <a:pt x="-1604" y="39039"/>
                    <a:pt x="205" y="60375"/>
                  </a:cubicBezTo>
                  <a:cubicBezTo>
                    <a:pt x="872" y="68662"/>
                    <a:pt x="14398" y="72091"/>
                    <a:pt x="16017" y="62471"/>
                  </a:cubicBezTo>
                  <a:cubicBezTo>
                    <a:pt x="17731" y="51898"/>
                    <a:pt x="21256" y="40945"/>
                    <a:pt x="27447" y="32086"/>
                  </a:cubicBezTo>
                  <a:cubicBezTo>
                    <a:pt x="29638" y="28848"/>
                    <a:pt x="47830" y="8845"/>
                    <a:pt x="51736" y="16084"/>
                  </a:cubicBezTo>
                  <a:cubicBezTo>
                    <a:pt x="54974" y="22275"/>
                    <a:pt x="64690" y="18180"/>
                    <a:pt x="62785" y="11512"/>
                  </a:cubicBezTo>
                  <a:lnTo>
                    <a:pt x="62785" y="11512"/>
                  </a:lnTo>
                  <a:close/>
                </a:path>
              </a:pathLst>
            </a:custGeom>
            <a:grpFill/>
            <a:ln w="9525" cap="flat">
              <a:noFill/>
              <a:prstDash val="solid"/>
              <a:miter/>
            </a:ln>
          </p:spPr>
          <p:txBody>
            <a:bodyPr rtlCol="0" anchor="ctr"/>
            <a:lstStyle/>
            <a:p>
              <a:endParaRPr lang="zh-CN" altLang="en-US"/>
            </a:p>
          </p:txBody>
        </p:sp>
        <p:sp>
          <p:nvSpPr>
            <p:cNvPr id="86" name="图形 11">
              <a:extLst>
                <a:ext uri="{FF2B5EF4-FFF2-40B4-BE49-F238E27FC236}">
                  <a16:creationId xmlns="" xmlns:a16="http://schemas.microsoft.com/office/drawing/2014/main" id="{B61D91BA-8E58-4841-B416-FE5770B84986}"/>
                </a:ext>
              </a:extLst>
            </p:cNvPr>
            <p:cNvSpPr/>
            <p:nvPr/>
          </p:nvSpPr>
          <p:spPr>
            <a:xfrm>
              <a:off x="4693223" y="2426955"/>
              <a:ext cx="39161" cy="85836"/>
            </a:xfrm>
            <a:custGeom>
              <a:avLst/>
              <a:gdLst>
                <a:gd name="connsiteX0" fmla="*/ 28319 w 39161"/>
                <a:gd name="connsiteY0" fmla="*/ 5349 h 85836"/>
                <a:gd name="connsiteX1" fmla="*/ 10602 w 39161"/>
                <a:gd name="connsiteY1" fmla="*/ 24875 h 85836"/>
                <a:gd name="connsiteX2" fmla="*/ 2316 w 39161"/>
                <a:gd name="connsiteY2" fmla="*/ 41353 h 85836"/>
                <a:gd name="connsiteX3" fmla="*/ 6983 w 39161"/>
                <a:gd name="connsiteY3" fmla="*/ 81834 h 85836"/>
                <a:gd name="connsiteX4" fmla="*/ 23461 w 39161"/>
                <a:gd name="connsiteY4" fmla="*/ 74881 h 85836"/>
                <a:gd name="connsiteX5" fmla="*/ 25366 w 39161"/>
                <a:gd name="connsiteY5" fmla="*/ 31257 h 85836"/>
                <a:gd name="connsiteX6" fmla="*/ 38892 w 39161"/>
                <a:gd name="connsiteY6" fmla="*/ 3920 h 85836"/>
                <a:gd name="connsiteX7" fmla="*/ 28319 w 39161"/>
                <a:gd name="connsiteY7" fmla="*/ 5349 h 85836"/>
                <a:gd name="connsiteX8" fmla="*/ 28319 w 39161"/>
                <a:gd name="connsiteY8" fmla="*/ 5349 h 85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61" h="85836">
                  <a:moveTo>
                    <a:pt x="28319" y="5349"/>
                  </a:moveTo>
                  <a:cubicBezTo>
                    <a:pt x="28795" y="11730"/>
                    <a:pt x="14412" y="19922"/>
                    <a:pt x="10602" y="24875"/>
                  </a:cubicBezTo>
                  <a:cubicBezTo>
                    <a:pt x="6792" y="29828"/>
                    <a:pt x="4125" y="35352"/>
                    <a:pt x="2316" y="41353"/>
                  </a:cubicBezTo>
                  <a:cubicBezTo>
                    <a:pt x="-1685" y="54783"/>
                    <a:pt x="-732" y="69928"/>
                    <a:pt x="6983" y="81834"/>
                  </a:cubicBezTo>
                  <a:cubicBezTo>
                    <a:pt x="12317" y="89835"/>
                    <a:pt x="27271" y="84978"/>
                    <a:pt x="23461" y="74881"/>
                  </a:cubicBezTo>
                  <a:cubicBezTo>
                    <a:pt x="17841" y="60022"/>
                    <a:pt x="15936" y="45163"/>
                    <a:pt x="25366" y="31257"/>
                  </a:cubicBezTo>
                  <a:cubicBezTo>
                    <a:pt x="32224" y="21255"/>
                    <a:pt x="40797" y="17255"/>
                    <a:pt x="38892" y="3920"/>
                  </a:cubicBezTo>
                  <a:cubicBezTo>
                    <a:pt x="38130" y="-2176"/>
                    <a:pt x="27843" y="-747"/>
                    <a:pt x="28319" y="5349"/>
                  </a:cubicBezTo>
                  <a:lnTo>
                    <a:pt x="28319" y="5349"/>
                  </a:lnTo>
                  <a:close/>
                </a:path>
              </a:pathLst>
            </a:custGeom>
            <a:grpFill/>
            <a:ln w="9525" cap="flat">
              <a:noFill/>
              <a:prstDash val="solid"/>
              <a:miter/>
            </a:ln>
          </p:spPr>
          <p:txBody>
            <a:bodyPr rtlCol="0" anchor="ctr"/>
            <a:lstStyle/>
            <a:p>
              <a:endParaRPr lang="zh-CN" altLang="en-US"/>
            </a:p>
          </p:txBody>
        </p:sp>
        <p:sp>
          <p:nvSpPr>
            <p:cNvPr id="87" name="图形 11">
              <a:extLst>
                <a:ext uri="{FF2B5EF4-FFF2-40B4-BE49-F238E27FC236}">
                  <a16:creationId xmlns="" xmlns:a16="http://schemas.microsoft.com/office/drawing/2014/main" id="{34C6E57A-8F81-4040-B858-6831195B9ED8}"/>
                </a:ext>
              </a:extLst>
            </p:cNvPr>
            <p:cNvSpPr/>
            <p:nvPr/>
          </p:nvSpPr>
          <p:spPr>
            <a:xfrm>
              <a:off x="5309219" y="2754482"/>
              <a:ext cx="575527" cy="1496602"/>
            </a:xfrm>
            <a:custGeom>
              <a:avLst/>
              <a:gdLst>
                <a:gd name="connsiteX0" fmla="*/ 16875 w 575527"/>
                <a:gd name="connsiteY0" fmla="*/ 2624 h 1496602"/>
                <a:gd name="connsiteX1" fmla="*/ 10303 w 575527"/>
                <a:gd name="connsiteY1" fmla="*/ 114638 h 1496602"/>
                <a:gd name="connsiteX2" fmla="*/ 86217 w 575527"/>
                <a:gd name="connsiteY2" fmla="*/ 303614 h 1496602"/>
                <a:gd name="connsiteX3" fmla="*/ 265287 w 575527"/>
                <a:gd name="connsiteY3" fmla="*/ 715951 h 1496602"/>
                <a:gd name="connsiteX4" fmla="*/ 552847 w 575527"/>
                <a:gd name="connsiteY4" fmla="*/ 1490810 h 1496602"/>
                <a:gd name="connsiteX5" fmla="*/ 573993 w 575527"/>
                <a:gd name="connsiteY5" fmla="*/ 1478427 h 1496602"/>
                <a:gd name="connsiteX6" fmla="*/ 415782 w 575527"/>
                <a:gd name="connsiteY6" fmla="*/ 1118287 h 1496602"/>
                <a:gd name="connsiteX7" fmla="*/ 305102 w 575527"/>
                <a:gd name="connsiteY7" fmla="*/ 749860 h 1496602"/>
                <a:gd name="connsiteX8" fmla="*/ 166037 w 575527"/>
                <a:gd name="connsiteY8" fmla="*/ 418866 h 1496602"/>
                <a:gd name="connsiteX9" fmla="*/ 83931 w 575527"/>
                <a:gd name="connsiteY9" fmla="*/ 230081 h 1496602"/>
                <a:gd name="connsiteX10" fmla="*/ 26019 w 575527"/>
                <a:gd name="connsiteY10" fmla="*/ 8053 h 1496602"/>
                <a:gd name="connsiteX11" fmla="*/ 16875 w 575527"/>
                <a:gd name="connsiteY11" fmla="*/ 2624 h 1496602"/>
                <a:gd name="connsiteX12" fmla="*/ 16875 w 575527"/>
                <a:gd name="connsiteY12" fmla="*/ 2624 h 1496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75527" h="1496602">
                  <a:moveTo>
                    <a:pt x="16875" y="2624"/>
                  </a:moveTo>
                  <a:cubicBezTo>
                    <a:pt x="-6556" y="37581"/>
                    <a:pt x="-2461" y="76062"/>
                    <a:pt x="10303" y="114638"/>
                  </a:cubicBezTo>
                  <a:cubicBezTo>
                    <a:pt x="31544" y="178741"/>
                    <a:pt x="59833" y="241416"/>
                    <a:pt x="86217" y="303614"/>
                  </a:cubicBezTo>
                  <a:cubicBezTo>
                    <a:pt x="144701" y="440964"/>
                    <a:pt x="216995" y="574600"/>
                    <a:pt x="265287" y="715951"/>
                  </a:cubicBezTo>
                  <a:cubicBezTo>
                    <a:pt x="353870" y="975126"/>
                    <a:pt x="399494" y="1257924"/>
                    <a:pt x="552847" y="1490810"/>
                  </a:cubicBezTo>
                  <a:cubicBezTo>
                    <a:pt x="561515" y="1503954"/>
                    <a:pt x="581136" y="1492524"/>
                    <a:pt x="573993" y="1478427"/>
                  </a:cubicBezTo>
                  <a:cubicBezTo>
                    <a:pt x="513604" y="1360794"/>
                    <a:pt x="458454" y="1243731"/>
                    <a:pt x="415782" y="1118287"/>
                  </a:cubicBezTo>
                  <a:cubicBezTo>
                    <a:pt x="374444" y="996748"/>
                    <a:pt x="343297" y="872351"/>
                    <a:pt x="305102" y="749860"/>
                  </a:cubicBezTo>
                  <a:cubicBezTo>
                    <a:pt x="269383" y="635084"/>
                    <a:pt x="214995" y="528309"/>
                    <a:pt x="166037" y="418866"/>
                  </a:cubicBezTo>
                  <a:cubicBezTo>
                    <a:pt x="138033" y="356287"/>
                    <a:pt x="110887" y="293232"/>
                    <a:pt x="83931" y="230081"/>
                  </a:cubicBezTo>
                  <a:cubicBezTo>
                    <a:pt x="58880" y="171216"/>
                    <a:pt x="-2841" y="73395"/>
                    <a:pt x="26019" y="8053"/>
                  </a:cubicBezTo>
                  <a:cubicBezTo>
                    <a:pt x="29067" y="1767"/>
                    <a:pt x="20876" y="-3282"/>
                    <a:pt x="16875" y="2624"/>
                  </a:cubicBezTo>
                  <a:lnTo>
                    <a:pt x="16875" y="2624"/>
                  </a:lnTo>
                  <a:close/>
                </a:path>
              </a:pathLst>
            </a:custGeom>
            <a:grpFill/>
            <a:ln w="9525" cap="flat">
              <a:noFill/>
              <a:prstDash val="solid"/>
              <a:miter/>
            </a:ln>
          </p:spPr>
          <p:txBody>
            <a:bodyPr rtlCol="0" anchor="ctr"/>
            <a:lstStyle/>
            <a:p>
              <a:endParaRPr lang="zh-CN" altLang="en-US"/>
            </a:p>
          </p:txBody>
        </p:sp>
        <p:sp>
          <p:nvSpPr>
            <p:cNvPr id="88" name="图形 11">
              <a:extLst>
                <a:ext uri="{FF2B5EF4-FFF2-40B4-BE49-F238E27FC236}">
                  <a16:creationId xmlns="" xmlns:a16="http://schemas.microsoft.com/office/drawing/2014/main" id="{3B4BA334-38F9-47D1-891C-AA5DD4CB433E}"/>
                </a:ext>
              </a:extLst>
            </p:cNvPr>
            <p:cNvSpPr/>
            <p:nvPr/>
          </p:nvSpPr>
          <p:spPr>
            <a:xfrm>
              <a:off x="5101585" y="2994026"/>
              <a:ext cx="739388" cy="1231426"/>
            </a:xfrm>
            <a:custGeom>
              <a:avLst/>
              <a:gdLst>
                <a:gd name="connsiteX0" fmla="*/ 11815 w 739388"/>
                <a:gd name="connsiteY0" fmla="*/ 13016 h 1231426"/>
                <a:gd name="connsiteX1" fmla="*/ 93730 w 739388"/>
                <a:gd name="connsiteY1" fmla="*/ 60355 h 1231426"/>
                <a:gd name="connsiteX2" fmla="*/ 155833 w 739388"/>
                <a:gd name="connsiteY2" fmla="*/ 130269 h 1231426"/>
                <a:gd name="connsiteX3" fmla="*/ 226890 w 739388"/>
                <a:gd name="connsiteY3" fmla="*/ 267715 h 1231426"/>
                <a:gd name="connsiteX4" fmla="*/ 382719 w 739388"/>
                <a:gd name="connsiteY4" fmla="*/ 602995 h 1231426"/>
                <a:gd name="connsiteX5" fmla="*/ 546549 w 739388"/>
                <a:gd name="connsiteY5" fmla="*/ 923606 h 1231426"/>
                <a:gd name="connsiteX6" fmla="*/ 630274 w 739388"/>
                <a:gd name="connsiteY6" fmla="*/ 1076768 h 1231426"/>
                <a:gd name="connsiteX7" fmla="*/ 721809 w 739388"/>
                <a:gd name="connsiteY7" fmla="*/ 1228406 h 1231426"/>
                <a:gd name="connsiteX8" fmla="*/ 738858 w 739388"/>
                <a:gd name="connsiteY8" fmla="*/ 1218500 h 1231426"/>
                <a:gd name="connsiteX9" fmla="*/ 649609 w 739388"/>
                <a:gd name="connsiteY9" fmla="*/ 1052860 h 1231426"/>
                <a:gd name="connsiteX10" fmla="*/ 550645 w 739388"/>
                <a:gd name="connsiteY10" fmla="*/ 870742 h 1231426"/>
                <a:gd name="connsiteX11" fmla="*/ 359478 w 739388"/>
                <a:gd name="connsiteY11" fmla="*/ 490695 h 1231426"/>
                <a:gd name="connsiteX12" fmla="*/ 189171 w 739388"/>
                <a:gd name="connsiteY12" fmla="*/ 133222 h 1231426"/>
                <a:gd name="connsiteX13" fmla="*/ 94683 w 739388"/>
                <a:gd name="connsiteY13" fmla="*/ 30732 h 1231426"/>
                <a:gd name="connsiteX14" fmla="*/ 4100 w 739388"/>
                <a:gd name="connsiteY14" fmla="*/ 5491 h 1231426"/>
                <a:gd name="connsiteX15" fmla="*/ 1052 w 739388"/>
                <a:gd name="connsiteY15" fmla="*/ 16921 h 1231426"/>
                <a:gd name="connsiteX16" fmla="*/ 15054 w 739388"/>
                <a:gd name="connsiteY16" fmla="*/ 25113 h 1231426"/>
                <a:gd name="connsiteX17" fmla="*/ 20959 w 739388"/>
                <a:gd name="connsiteY17" fmla="*/ 20541 h 1231426"/>
                <a:gd name="connsiteX18" fmla="*/ 21721 w 739388"/>
                <a:gd name="connsiteY18" fmla="*/ 17112 h 1231426"/>
                <a:gd name="connsiteX19" fmla="*/ 11815 w 739388"/>
                <a:gd name="connsiteY19" fmla="*/ 13016 h 1231426"/>
                <a:gd name="connsiteX20" fmla="*/ 11815 w 739388"/>
                <a:gd name="connsiteY20" fmla="*/ 13016 h 123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39388" h="1231426">
                  <a:moveTo>
                    <a:pt x="11815" y="13016"/>
                  </a:moveTo>
                  <a:cubicBezTo>
                    <a:pt x="16482" y="6634"/>
                    <a:pt x="88968" y="56450"/>
                    <a:pt x="93730" y="60355"/>
                  </a:cubicBezTo>
                  <a:cubicBezTo>
                    <a:pt x="117924" y="80358"/>
                    <a:pt x="138117" y="104551"/>
                    <a:pt x="155833" y="130269"/>
                  </a:cubicBezTo>
                  <a:cubicBezTo>
                    <a:pt x="185265" y="172750"/>
                    <a:pt x="206030" y="220661"/>
                    <a:pt x="226890" y="267715"/>
                  </a:cubicBezTo>
                  <a:cubicBezTo>
                    <a:pt x="276801" y="380395"/>
                    <a:pt x="328617" y="492219"/>
                    <a:pt x="382719" y="602995"/>
                  </a:cubicBezTo>
                  <a:cubicBezTo>
                    <a:pt x="435392" y="710817"/>
                    <a:pt x="489970" y="817688"/>
                    <a:pt x="546549" y="923606"/>
                  </a:cubicBezTo>
                  <a:cubicBezTo>
                    <a:pt x="573981" y="974946"/>
                    <a:pt x="601889" y="1026000"/>
                    <a:pt x="630274" y="1076768"/>
                  </a:cubicBezTo>
                  <a:cubicBezTo>
                    <a:pt x="658658" y="1127536"/>
                    <a:pt x="684280" y="1183734"/>
                    <a:pt x="721809" y="1228406"/>
                  </a:cubicBezTo>
                  <a:cubicBezTo>
                    <a:pt x="728191" y="1236026"/>
                    <a:pt x="742287" y="1227930"/>
                    <a:pt x="738858" y="1218500"/>
                  </a:cubicBezTo>
                  <a:cubicBezTo>
                    <a:pt x="717427" y="1160302"/>
                    <a:pt x="679708" y="1106962"/>
                    <a:pt x="649609" y="1052860"/>
                  </a:cubicBezTo>
                  <a:cubicBezTo>
                    <a:pt x="615986" y="992472"/>
                    <a:pt x="583029" y="931798"/>
                    <a:pt x="550645" y="870742"/>
                  </a:cubicBezTo>
                  <a:cubicBezTo>
                    <a:pt x="484160" y="745489"/>
                    <a:pt x="420438" y="618711"/>
                    <a:pt x="359478" y="490695"/>
                  </a:cubicBezTo>
                  <a:cubicBezTo>
                    <a:pt x="303375" y="372966"/>
                    <a:pt x="258703" y="243712"/>
                    <a:pt x="189171" y="133222"/>
                  </a:cubicBezTo>
                  <a:cubicBezTo>
                    <a:pt x="164311" y="93693"/>
                    <a:pt x="133545" y="57117"/>
                    <a:pt x="94683" y="30732"/>
                  </a:cubicBezTo>
                  <a:cubicBezTo>
                    <a:pt x="72585" y="15778"/>
                    <a:pt x="30961" y="-11749"/>
                    <a:pt x="4100" y="5491"/>
                  </a:cubicBezTo>
                  <a:cubicBezTo>
                    <a:pt x="195" y="7968"/>
                    <a:pt x="-1139" y="12825"/>
                    <a:pt x="1052" y="16921"/>
                  </a:cubicBezTo>
                  <a:cubicBezTo>
                    <a:pt x="5052" y="24160"/>
                    <a:pt x="6767" y="24637"/>
                    <a:pt x="15054" y="25113"/>
                  </a:cubicBezTo>
                  <a:cubicBezTo>
                    <a:pt x="17625" y="25303"/>
                    <a:pt x="20483" y="23113"/>
                    <a:pt x="20959" y="20541"/>
                  </a:cubicBezTo>
                  <a:cubicBezTo>
                    <a:pt x="21245" y="19398"/>
                    <a:pt x="21436" y="18255"/>
                    <a:pt x="21721" y="17112"/>
                  </a:cubicBezTo>
                  <a:cubicBezTo>
                    <a:pt x="23245" y="11016"/>
                    <a:pt x="15435" y="8063"/>
                    <a:pt x="11815" y="13016"/>
                  </a:cubicBezTo>
                  <a:lnTo>
                    <a:pt x="11815" y="13016"/>
                  </a:lnTo>
                  <a:close/>
                </a:path>
              </a:pathLst>
            </a:custGeom>
            <a:grpFill/>
            <a:ln w="9525" cap="flat">
              <a:noFill/>
              <a:prstDash val="solid"/>
              <a:miter/>
            </a:ln>
          </p:spPr>
          <p:txBody>
            <a:bodyPr rtlCol="0" anchor="ctr"/>
            <a:lstStyle/>
            <a:p>
              <a:endParaRPr lang="zh-CN" altLang="en-US"/>
            </a:p>
          </p:txBody>
        </p:sp>
        <p:sp>
          <p:nvSpPr>
            <p:cNvPr id="89" name="图形 11">
              <a:extLst>
                <a:ext uri="{FF2B5EF4-FFF2-40B4-BE49-F238E27FC236}">
                  <a16:creationId xmlns="" xmlns:a16="http://schemas.microsoft.com/office/drawing/2014/main" id="{38684F29-7A58-4A52-866F-A96647957406}"/>
                </a:ext>
              </a:extLst>
            </p:cNvPr>
            <p:cNvSpPr/>
            <p:nvPr/>
          </p:nvSpPr>
          <p:spPr>
            <a:xfrm>
              <a:off x="6143146" y="3725787"/>
              <a:ext cx="466892" cy="916812"/>
            </a:xfrm>
            <a:custGeom>
              <a:avLst/>
              <a:gdLst>
                <a:gd name="connsiteX0" fmla="*/ 12099 w 466892"/>
                <a:gd name="connsiteY0" fmla="*/ 866025 h 916812"/>
                <a:gd name="connsiteX1" fmla="*/ 154021 w 466892"/>
                <a:gd name="connsiteY1" fmla="*/ 385869 h 916812"/>
                <a:gd name="connsiteX2" fmla="*/ 460441 w 466892"/>
                <a:gd name="connsiteY2" fmla="*/ 23919 h 916812"/>
                <a:gd name="connsiteX3" fmla="*/ 444534 w 466892"/>
                <a:gd name="connsiteY3" fmla="*/ 3345 h 916812"/>
                <a:gd name="connsiteX4" fmla="*/ 225363 w 466892"/>
                <a:gd name="connsiteY4" fmla="*/ 443781 h 916812"/>
                <a:gd name="connsiteX5" fmla="*/ 40293 w 466892"/>
                <a:gd name="connsiteY5" fmla="*/ 905934 h 916812"/>
                <a:gd name="connsiteX6" fmla="*/ 62200 w 466892"/>
                <a:gd name="connsiteY6" fmla="*/ 908887 h 916812"/>
                <a:gd name="connsiteX7" fmla="*/ 141067 w 466892"/>
                <a:gd name="connsiteY7" fmla="*/ 665619 h 916812"/>
                <a:gd name="connsiteX8" fmla="*/ 252224 w 466892"/>
                <a:gd name="connsiteY8" fmla="*/ 448068 h 916812"/>
                <a:gd name="connsiteX9" fmla="*/ 463108 w 466892"/>
                <a:gd name="connsiteY9" fmla="*/ 21824 h 916812"/>
                <a:gd name="connsiteX10" fmla="*/ 447201 w 466892"/>
                <a:gd name="connsiteY10" fmla="*/ 1250 h 916812"/>
                <a:gd name="connsiteX11" fmla="*/ 141067 w 466892"/>
                <a:gd name="connsiteY11" fmla="*/ 356151 h 916812"/>
                <a:gd name="connsiteX12" fmla="*/ 97 w 466892"/>
                <a:gd name="connsiteY12" fmla="*/ 862691 h 916812"/>
                <a:gd name="connsiteX13" fmla="*/ 12099 w 466892"/>
                <a:gd name="connsiteY13" fmla="*/ 866025 h 916812"/>
                <a:gd name="connsiteX14" fmla="*/ 12099 w 466892"/>
                <a:gd name="connsiteY14" fmla="*/ 866025 h 916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6892" h="916812">
                  <a:moveTo>
                    <a:pt x="12099" y="866025"/>
                  </a:moveTo>
                  <a:cubicBezTo>
                    <a:pt x="57628" y="704766"/>
                    <a:pt x="86584" y="540555"/>
                    <a:pt x="154021" y="385869"/>
                  </a:cubicBezTo>
                  <a:cubicBezTo>
                    <a:pt x="216886" y="241661"/>
                    <a:pt x="309660" y="87832"/>
                    <a:pt x="460441" y="23919"/>
                  </a:cubicBezTo>
                  <a:cubicBezTo>
                    <a:pt x="455107" y="17061"/>
                    <a:pt x="449868" y="10203"/>
                    <a:pt x="444534" y="3345"/>
                  </a:cubicBezTo>
                  <a:cubicBezTo>
                    <a:pt x="335377" y="126980"/>
                    <a:pt x="298992" y="299287"/>
                    <a:pt x="225363" y="443781"/>
                  </a:cubicBezTo>
                  <a:cubicBezTo>
                    <a:pt x="152688" y="586371"/>
                    <a:pt x="49913" y="741628"/>
                    <a:pt x="40293" y="905934"/>
                  </a:cubicBezTo>
                  <a:cubicBezTo>
                    <a:pt x="39531" y="918507"/>
                    <a:pt x="59248" y="921079"/>
                    <a:pt x="62200" y="908887"/>
                  </a:cubicBezTo>
                  <a:cubicBezTo>
                    <a:pt x="82870" y="824210"/>
                    <a:pt x="104015" y="745153"/>
                    <a:pt x="141067" y="665619"/>
                  </a:cubicBezTo>
                  <a:cubicBezTo>
                    <a:pt x="175453" y="591800"/>
                    <a:pt x="215458" y="520743"/>
                    <a:pt x="252224" y="448068"/>
                  </a:cubicBezTo>
                  <a:cubicBezTo>
                    <a:pt x="322900" y="308241"/>
                    <a:pt x="357761" y="140982"/>
                    <a:pt x="463108" y="21824"/>
                  </a:cubicBezTo>
                  <a:cubicBezTo>
                    <a:pt x="473490" y="10108"/>
                    <a:pt x="460631" y="-4370"/>
                    <a:pt x="447201" y="1250"/>
                  </a:cubicBezTo>
                  <a:cubicBezTo>
                    <a:pt x="298801" y="64115"/>
                    <a:pt x="204218" y="214419"/>
                    <a:pt x="141067" y="356151"/>
                  </a:cubicBezTo>
                  <a:cubicBezTo>
                    <a:pt x="70296" y="514743"/>
                    <a:pt x="25434" y="691146"/>
                    <a:pt x="97" y="862691"/>
                  </a:cubicBezTo>
                  <a:cubicBezTo>
                    <a:pt x="-1141" y="870501"/>
                    <a:pt x="9813" y="874026"/>
                    <a:pt x="12099" y="866025"/>
                  </a:cubicBezTo>
                  <a:lnTo>
                    <a:pt x="12099" y="866025"/>
                  </a:lnTo>
                  <a:close/>
                </a:path>
              </a:pathLst>
            </a:custGeom>
            <a:grpFill/>
            <a:ln w="9525" cap="flat">
              <a:noFill/>
              <a:prstDash val="solid"/>
              <a:miter/>
            </a:ln>
          </p:spPr>
          <p:txBody>
            <a:bodyPr rtlCol="0" anchor="ctr"/>
            <a:lstStyle/>
            <a:p>
              <a:endParaRPr lang="zh-CN" altLang="en-US"/>
            </a:p>
          </p:txBody>
        </p:sp>
        <p:sp>
          <p:nvSpPr>
            <p:cNvPr id="90" name="图形 11">
              <a:extLst>
                <a:ext uri="{FF2B5EF4-FFF2-40B4-BE49-F238E27FC236}">
                  <a16:creationId xmlns="" xmlns:a16="http://schemas.microsoft.com/office/drawing/2014/main" id="{9581B28F-ADE7-44EA-A809-BC06BDB35D6F}"/>
                </a:ext>
              </a:extLst>
            </p:cNvPr>
            <p:cNvSpPr/>
            <p:nvPr/>
          </p:nvSpPr>
          <p:spPr>
            <a:xfrm>
              <a:off x="5740524" y="2661487"/>
              <a:ext cx="448174" cy="1808652"/>
            </a:xfrm>
            <a:custGeom>
              <a:avLst/>
              <a:gdLst>
                <a:gd name="connsiteX0" fmla="*/ 348713 w 448174"/>
                <a:gd name="connsiteY0" fmla="*/ 1801356 h 1808652"/>
                <a:gd name="connsiteX1" fmla="*/ 24006 w 448174"/>
                <a:gd name="connsiteY1" fmla="*/ 8274 h 1808652"/>
                <a:gd name="connsiteX2" fmla="*/ 3908 w 448174"/>
                <a:gd name="connsiteY2" fmla="*/ 19990 h 1808652"/>
                <a:gd name="connsiteX3" fmla="*/ 391670 w 448174"/>
                <a:gd name="connsiteY3" fmla="*/ 811899 h 1808652"/>
                <a:gd name="connsiteX4" fmla="*/ 334235 w 448174"/>
                <a:gd name="connsiteY4" fmla="*/ 1797927 h 1808652"/>
                <a:gd name="connsiteX5" fmla="*/ 350713 w 448174"/>
                <a:gd name="connsiteY5" fmla="*/ 1802499 h 1808652"/>
                <a:gd name="connsiteX6" fmla="*/ 414721 w 448174"/>
                <a:gd name="connsiteY6" fmla="*/ 805612 h 1808652"/>
                <a:gd name="connsiteX7" fmla="*/ 20958 w 448174"/>
                <a:gd name="connsiteY7" fmla="*/ 3036 h 1808652"/>
                <a:gd name="connsiteX8" fmla="*/ 860 w 448174"/>
                <a:gd name="connsiteY8" fmla="*/ 14751 h 1808652"/>
                <a:gd name="connsiteX9" fmla="*/ 337188 w 448174"/>
                <a:gd name="connsiteY9" fmla="*/ 1801356 h 1808652"/>
                <a:gd name="connsiteX10" fmla="*/ 348713 w 448174"/>
                <a:gd name="connsiteY10" fmla="*/ 1801356 h 1808652"/>
                <a:gd name="connsiteX11" fmla="*/ 348713 w 448174"/>
                <a:gd name="connsiteY11" fmla="*/ 1801356 h 180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48174" h="1808652">
                  <a:moveTo>
                    <a:pt x="348713" y="1801356"/>
                  </a:moveTo>
                  <a:cubicBezTo>
                    <a:pt x="389956" y="1196423"/>
                    <a:pt x="253368" y="566249"/>
                    <a:pt x="24006" y="8274"/>
                  </a:cubicBezTo>
                  <a:cubicBezTo>
                    <a:pt x="17338" y="12180"/>
                    <a:pt x="10575" y="16085"/>
                    <a:pt x="3908" y="19990"/>
                  </a:cubicBezTo>
                  <a:cubicBezTo>
                    <a:pt x="229269" y="230683"/>
                    <a:pt x="325377" y="517862"/>
                    <a:pt x="391670" y="811899"/>
                  </a:cubicBezTo>
                  <a:cubicBezTo>
                    <a:pt x="466442" y="1143750"/>
                    <a:pt x="395004" y="1470457"/>
                    <a:pt x="334235" y="1797927"/>
                  </a:cubicBezTo>
                  <a:cubicBezTo>
                    <a:pt x="332235" y="1808595"/>
                    <a:pt x="348237" y="1813357"/>
                    <a:pt x="350713" y="1802499"/>
                  </a:cubicBezTo>
                  <a:cubicBezTo>
                    <a:pt x="426818" y="1479220"/>
                    <a:pt x="489111" y="1134892"/>
                    <a:pt x="414721" y="805612"/>
                  </a:cubicBezTo>
                  <a:cubicBezTo>
                    <a:pt x="347189" y="507099"/>
                    <a:pt x="248415" y="217634"/>
                    <a:pt x="20958" y="3036"/>
                  </a:cubicBezTo>
                  <a:cubicBezTo>
                    <a:pt x="12957" y="-4489"/>
                    <a:pt x="-3998" y="2940"/>
                    <a:pt x="860" y="14751"/>
                  </a:cubicBezTo>
                  <a:cubicBezTo>
                    <a:pt x="233937" y="582632"/>
                    <a:pt x="339474" y="1188803"/>
                    <a:pt x="337188" y="1801356"/>
                  </a:cubicBezTo>
                  <a:cubicBezTo>
                    <a:pt x="337092" y="1808880"/>
                    <a:pt x="348237" y="1808690"/>
                    <a:pt x="348713" y="1801356"/>
                  </a:cubicBezTo>
                  <a:lnTo>
                    <a:pt x="348713" y="1801356"/>
                  </a:lnTo>
                  <a:close/>
                </a:path>
              </a:pathLst>
            </a:custGeom>
            <a:grpFill/>
            <a:ln w="9525" cap="flat">
              <a:noFill/>
              <a:prstDash val="solid"/>
              <a:miter/>
            </a:ln>
          </p:spPr>
          <p:txBody>
            <a:bodyPr rtlCol="0" anchor="ctr"/>
            <a:lstStyle/>
            <a:p>
              <a:endParaRPr lang="zh-CN" altLang="en-US"/>
            </a:p>
          </p:txBody>
        </p:sp>
        <p:sp>
          <p:nvSpPr>
            <p:cNvPr id="91" name="图形 11">
              <a:extLst>
                <a:ext uri="{FF2B5EF4-FFF2-40B4-BE49-F238E27FC236}">
                  <a16:creationId xmlns="" xmlns:a16="http://schemas.microsoft.com/office/drawing/2014/main" id="{AC9A82B4-DD1E-45FC-87A9-938C87B6D247}"/>
                </a:ext>
              </a:extLst>
            </p:cNvPr>
            <p:cNvSpPr/>
            <p:nvPr/>
          </p:nvSpPr>
          <p:spPr>
            <a:xfrm>
              <a:off x="5698267" y="3398043"/>
              <a:ext cx="224483" cy="895894"/>
            </a:xfrm>
            <a:custGeom>
              <a:avLst/>
              <a:gdLst>
                <a:gd name="connsiteX0" fmla="*/ 180182 w 224483"/>
                <a:gd name="connsiteY0" fmla="*/ 856012 h 895894"/>
                <a:gd name="connsiteX1" fmla="*/ 30068 w 224483"/>
                <a:gd name="connsiteY1" fmla="*/ 432721 h 895894"/>
                <a:gd name="connsiteX2" fmla="*/ 109792 w 224483"/>
                <a:gd name="connsiteY2" fmla="*/ 18288 h 895894"/>
                <a:gd name="connsiteX3" fmla="*/ 86551 w 224483"/>
                <a:gd name="connsiteY3" fmla="*/ 12002 h 895894"/>
                <a:gd name="connsiteX4" fmla="*/ 198660 w 224483"/>
                <a:gd name="connsiteY4" fmla="*/ 886587 h 895894"/>
                <a:gd name="connsiteX5" fmla="*/ 223997 w 224483"/>
                <a:gd name="connsiteY5" fmla="*/ 879634 h 895894"/>
                <a:gd name="connsiteX6" fmla="*/ 111602 w 224483"/>
                <a:gd name="connsiteY6" fmla="*/ 12002 h 895894"/>
                <a:gd name="connsiteX7" fmla="*/ 88361 w 224483"/>
                <a:gd name="connsiteY7" fmla="*/ 5715 h 895894"/>
                <a:gd name="connsiteX8" fmla="*/ 6922 w 224483"/>
                <a:gd name="connsiteY8" fmla="*/ 442341 h 895894"/>
                <a:gd name="connsiteX9" fmla="*/ 171228 w 224483"/>
                <a:gd name="connsiteY9" fmla="*/ 863060 h 895894"/>
                <a:gd name="connsiteX10" fmla="*/ 180182 w 224483"/>
                <a:gd name="connsiteY10" fmla="*/ 856012 h 895894"/>
                <a:gd name="connsiteX11" fmla="*/ 180182 w 224483"/>
                <a:gd name="connsiteY11" fmla="*/ 856012 h 895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83" h="895894">
                  <a:moveTo>
                    <a:pt x="180182" y="856012"/>
                  </a:moveTo>
                  <a:cubicBezTo>
                    <a:pt x="96362" y="728472"/>
                    <a:pt x="45498" y="584550"/>
                    <a:pt x="30068" y="432721"/>
                  </a:cubicBezTo>
                  <a:cubicBezTo>
                    <a:pt x="15780" y="291656"/>
                    <a:pt x="23591" y="136589"/>
                    <a:pt x="109792" y="18288"/>
                  </a:cubicBezTo>
                  <a:cubicBezTo>
                    <a:pt x="102077" y="16193"/>
                    <a:pt x="94266" y="14097"/>
                    <a:pt x="86551" y="12002"/>
                  </a:cubicBezTo>
                  <a:cubicBezTo>
                    <a:pt x="86075" y="307277"/>
                    <a:pt x="124175" y="600933"/>
                    <a:pt x="198660" y="886587"/>
                  </a:cubicBezTo>
                  <a:cubicBezTo>
                    <a:pt x="202947" y="902875"/>
                    <a:pt x="228283" y="896017"/>
                    <a:pt x="223997" y="879634"/>
                  </a:cubicBezTo>
                  <a:cubicBezTo>
                    <a:pt x="148749" y="596075"/>
                    <a:pt x="111507" y="305372"/>
                    <a:pt x="111602" y="12002"/>
                  </a:cubicBezTo>
                  <a:cubicBezTo>
                    <a:pt x="111602" y="-1238"/>
                    <a:pt x="95314" y="-3810"/>
                    <a:pt x="88361" y="5715"/>
                  </a:cubicBezTo>
                  <a:cubicBezTo>
                    <a:pt x="-1841" y="129921"/>
                    <a:pt x="-9556" y="294704"/>
                    <a:pt x="6922" y="442341"/>
                  </a:cubicBezTo>
                  <a:cubicBezTo>
                    <a:pt x="23972" y="595027"/>
                    <a:pt x="75311" y="741903"/>
                    <a:pt x="171228" y="863060"/>
                  </a:cubicBezTo>
                  <a:cubicBezTo>
                    <a:pt x="175229" y="868014"/>
                    <a:pt x="183706" y="861441"/>
                    <a:pt x="180182" y="856012"/>
                  </a:cubicBezTo>
                  <a:lnTo>
                    <a:pt x="180182" y="856012"/>
                  </a:lnTo>
                  <a:close/>
                </a:path>
              </a:pathLst>
            </a:custGeom>
            <a:grpFill/>
            <a:ln w="9525" cap="flat">
              <a:noFill/>
              <a:prstDash val="solid"/>
              <a:miter/>
            </a:ln>
          </p:spPr>
          <p:txBody>
            <a:bodyPr rtlCol="0" anchor="ctr"/>
            <a:lstStyle/>
            <a:p>
              <a:endParaRPr lang="zh-CN" altLang="en-US"/>
            </a:p>
          </p:txBody>
        </p:sp>
        <p:sp>
          <p:nvSpPr>
            <p:cNvPr id="92" name="图形 11">
              <a:extLst>
                <a:ext uri="{FF2B5EF4-FFF2-40B4-BE49-F238E27FC236}">
                  <a16:creationId xmlns="" xmlns:a16="http://schemas.microsoft.com/office/drawing/2014/main" id="{29014497-DD6B-4A4E-B8BB-04270FE9F54D}"/>
                </a:ext>
              </a:extLst>
            </p:cNvPr>
            <p:cNvSpPr/>
            <p:nvPr/>
          </p:nvSpPr>
          <p:spPr>
            <a:xfrm>
              <a:off x="5759095" y="4181406"/>
              <a:ext cx="506112" cy="1000135"/>
            </a:xfrm>
            <a:custGeom>
              <a:avLst/>
              <a:gdLst>
                <a:gd name="connsiteX0" fmla="*/ 6864 w 506112"/>
                <a:gd name="connsiteY0" fmla="*/ 14832 h 1000135"/>
                <a:gd name="connsiteX1" fmla="*/ 127926 w 506112"/>
                <a:gd name="connsiteY1" fmla="*/ 116845 h 1000135"/>
                <a:gd name="connsiteX2" fmla="*/ 210032 w 506112"/>
                <a:gd name="connsiteY2" fmla="*/ 200760 h 1000135"/>
                <a:gd name="connsiteX3" fmla="*/ 366242 w 506112"/>
                <a:gd name="connsiteY3" fmla="*/ 417930 h 1000135"/>
                <a:gd name="connsiteX4" fmla="*/ 478065 w 506112"/>
                <a:gd name="connsiteY4" fmla="*/ 989240 h 1000135"/>
                <a:gd name="connsiteX5" fmla="*/ 500735 w 506112"/>
                <a:gd name="connsiteY5" fmla="*/ 989240 h 1000135"/>
                <a:gd name="connsiteX6" fmla="*/ 374909 w 506112"/>
                <a:gd name="connsiteY6" fmla="*/ 367257 h 1000135"/>
                <a:gd name="connsiteX7" fmla="*/ 191077 w 506112"/>
                <a:gd name="connsiteY7" fmla="*/ 136657 h 1000135"/>
                <a:gd name="connsiteX8" fmla="*/ 76587 w 506112"/>
                <a:gd name="connsiteY8" fmla="*/ 29786 h 1000135"/>
                <a:gd name="connsiteX9" fmla="*/ 4958 w 506112"/>
                <a:gd name="connsiteY9" fmla="*/ 1116 h 1000135"/>
                <a:gd name="connsiteX10" fmla="*/ 6864 w 506112"/>
                <a:gd name="connsiteY10" fmla="*/ 14832 h 1000135"/>
                <a:gd name="connsiteX11" fmla="*/ 6864 w 506112"/>
                <a:gd name="connsiteY11" fmla="*/ 14832 h 1000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6112" h="1000135">
                  <a:moveTo>
                    <a:pt x="6864" y="14832"/>
                  </a:moveTo>
                  <a:cubicBezTo>
                    <a:pt x="45630" y="17785"/>
                    <a:pt x="101066" y="90556"/>
                    <a:pt x="127926" y="116845"/>
                  </a:cubicBezTo>
                  <a:cubicBezTo>
                    <a:pt x="155835" y="144277"/>
                    <a:pt x="183552" y="171900"/>
                    <a:pt x="210032" y="200760"/>
                  </a:cubicBezTo>
                  <a:cubicBezTo>
                    <a:pt x="270611" y="266673"/>
                    <a:pt x="325856" y="337825"/>
                    <a:pt x="366242" y="417930"/>
                  </a:cubicBezTo>
                  <a:cubicBezTo>
                    <a:pt x="455015" y="594047"/>
                    <a:pt x="477970" y="794549"/>
                    <a:pt x="478065" y="989240"/>
                  </a:cubicBezTo>
                  <a:cubicBezTo>
                    <a:pt x="478065" y="1004099"/>
                    <a:pt x="499306" y="1003432"/>
                    <a:pt x="500735" y="989240"/>
                  </a:cubicBezTo>
                  <a:cubicBezTo>
                    <a:pt x="522071" y="780642"/>
                    <a:pt x="479875" y="550233"/>
                    <a:pt x="374909" y="367257"/>
                  </a:cubicBezTo>
                  <a:cubicBezTo>
                    <a:pt x="325761" y="281532"/>
                    <a:pt x="260705" y="206285"/>
                    <a:pt x="191077" y="136657"/>
                  </a:cubicBezTo>
                  <a:cubicBezTo>
                    <a:pt x="154311" y="99891"/>
                    <a:pt x="116687" y="62934"/>
                    <a:pt x="76587" y="29786"/>
                  </a:cubicBezTo>
                  <a:cubicBezTo>
                    <a:pt x="53060" y="10260"/>
                    <a:pt x="36010" y="-4218"/>
                    <a:pt x="4958" y="1116"/>
                  </a:cubicBezTo>
                  <a:cubicBezTo>
                    <a:pt x="-3138" y="2545"/>
                    <a:pt x="-471" y="14261"/>
                    <a:pt x="6864" y="14832"/>
                  </a:cubicBezTo>
                  <a:lnTo>
                    <a:pt x="6864" y="14832"/>
                  </a:lnTo>
                  <a:close/>
                </a:path>
              </a:pathLst>
            </a:custGeom>
            <a:grpFill/>
            <a:ln w="9525" cap="flat">
              <a:noFill/>
              <a:prstDash val="solid"/>
              <a:miter/>
            </a:ln>
          </p:spPr>
          <p:txBody>
            <a:bodyPr rtlCol="0" anchor="ctr"/>
            <a:lstStyle/>
            <a:p>
              <a:endParaRPr lang="zh-CN" altLang="en-US"/>
            </a:p>
          </p:txBody>
        </p:sp>
        <p:sp>
          <p:nvSpPr>
            <p:cNvPr id="93" name="图形 11">
              <a:extLst>
                <a:ext uri="{FF2B5EF4-FFF2-40B4-BE49-F238E27FC236}">
                  <a16:creationId xmlns="" xmlns:a16="http://schemas.microsoft.com/office/drawing/2014/main" id="{7DE2B410-186D-4365-A4D2-5260FF8EC30D}"/>
                </a:ext>
              </a:extLst>
            </p:cNvPr>
            <p:cNvSpPr/>
            <p:nvPr/>
          </p:nvSpPr>
          <p:spPr>
            <a:xfrm>
              <a:off x="5752053" y="4195885"/>
              <a:ext cx="203389" cy="894143"/>
            </a:xfrm>
            <a:custGeom>
              <a:avLst/>
              <a:gdLst>
                <a:gd name="connsiteX0" fmla="*/ 5523 w 203389"/>
                <a:gd name="connsiteY0" fmla="*/ 2639 h 894143"/>
                <a:gd name="connsiteX1" fmla="*/ 4761 w 203389"/>
                <a:gd name="connsiteY1" fmla="*/ 30071 h 894143"/>
                <a:gd name="connsiteX2" fmla="*/ 63054 w 203389"/>
                <a:gd name="connsiteY2" fmla="*/ 130274 h 894143"/>
                <a:gd name="connsiteX3" fmla="*/ 141159 w 203389"/>
                <a:gd name="connsiteY3" fmla="*/ 355731 h 894143"/>
                <a:gd name="connsiteX4" fmla="*/ 177545 w 203389"/>
                <a:gd name="connsiteY4" fmla="*/ 883606 h 894143"/>
                <a:gd name="connsiteX5" fmla="*/ 199357 w 203389"/>
                <a:gd name="connsiteY5" fmla="*/ 883606 h 894143"/>
                <a:gd name="connsiteX6" fmla="*/ 178307 w 203389"/>
                <a:gd name="connsiteY6" fmla="*/ 395831 h 894143"/>
                <a:gd name="connsiteX7" fmla="*/ 119538 w 203389"/>
                <a:gd name="connsiteY7" fmla="*/ 190472 h 894143"/>
                <a:gd name="connsiteX8" fmla="*/ 76580 w 203389"/>
                <a:gd name="connsiteY8" fmla="*/ 99985 h 894143"/>
                <a:gd name="connsiteX9" fmla="*/ 15905 w 203389"/>
                <a:gd name="connsiteY9" fmla="*/ 3878 h 894143"/>
                <a:gd name="connsiteX10" fmla="*/ 5523 w 203389"/>
                <a:gd name="connsiteY10" fmla="*/ 2639 h 894143"/>
                <a:gd name="connsiteX11" fmla="*/ 5523 w 203389"/>
                <a:gd name="connsiteY11" fmla="*/ 2639 h 894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3389" h="894143">
                  <a:moveTo>
                    <a:pt x="5523" y="2639"/>
                  </a:moveTo>
                  <a:cubicBezTo>
                    <a:pt x="-3621" y="15974"/>
                    <a:pt x="380" y="15403"/>
                    <a:pt x="4761" y="30071"/>
                  </a:cubicBezTo>
                  <a:cubicBezTo>
                    <a:pt x="14667" y="63313"/>
                    <a:pt x="47147" y="98937"/>
                    <a:pt x="63054" y="130274"/>
                  </a:cubicBezTo>
                  <a:cubicBezTo>
                    <a:pt x="99249" y="201521"/>
                    <a:pt x="124014" y="277816"/>
                    <a:pt x="141159" y="355731"/>
                  </a:cubicBezTo>
                  <a:cubicBezTo>
                    <a:pt x="179259" y="528800"/>
                    <a:pt x="175354" y="707489"/>
                    <a:pt x="177545" y="883606"/>
                  </a:cubicBezTo>
                  <a:cubicBezTo>
                    <a:pt x="177735" y="897704"/>
                    <a:pt x="198785" y="897608"/>
                    <a:pt x="199357" y="883606"/>
                  </a:cubicBezTo>
                  <a:cubicBezTo>
                    <a:pt x="206120" y="720634"/>
                    <a:pt x="207453" y="556994"/>
                    <a:pt x="178307" y="395831"/>
                  </a:cubicBezTo>
                  <a:cubicBezTo>
                    <a:pt x="165639" y="325632"/>
                    <a:pt x="146398" y="256576"/>
                    <a:pt x="119538" y="190472"/>
                  </a:cubicBezTo>
                  <a:cubicBezTo>
                    <a:pt x="106964" y="159516"/>
                    <a:pt x="92868" y="129131"/>
                    <a:pt x="76580" y="99985"/>
                  </a:cubicBezTo>
                  <a:cubicBezTo>
                    <a:pt x="62483" y="74648"/>
                    <a:pt x="20001" y="32929"/>
                    <a:pt x="15905" y="3878"/>
                  </a:cubicBezTo>
                  <a:cubicBezTo>
                    <a:pt x="15048" y="-1266"/>
                    <a:pt x="7905" y="-885"/>
                    <a:pt x="5523" y="2639"/>
                  </a:cubicBezTo>
                  <a:lnTo>
                    <a:pt x="5523" y="2639"/>
                  </a:lnTo>
                  <a:close/>
                </a:path>
              </a:pathLst>
            </a:custGeom>
            <a:grpFill/>
            <a:ln w="9525" cap="flat">
              <a:noFill/>
              <a:prstDash val="solid"/>
              <a:miter/>
            </a:ln>
          </p:spPr>
          <p:txBody>
            <a:bodyPr rtlCol="0" anchor="ctr"/>
            <a:lstStyle/>
            <a:p>
              <a:endParaRPr lang="zh-CN" altLang="en-US"/>
            </a:p>
          </p:txBody>
        </p:sp>
        <p:sp>
          <p:nvSpPr>
            <p:cNvPr id="94" name="图形 11">
              <a:extLst>
                <a:ext uri="{FF2B5EF4-FFF2-40B4-BE49-F238E27FC236}">
                  <a16:creationId xmlns="" xmlns:a16="http://schemas.microsoft.com/office/drawing/2014/main" id="{E15F91BF-BDEB-4FE0-AC05-623FBEF28BC5}"/>
                </a:ext>
              </a:extLst>
            </p:cNvPr>
            <p:cNvSpPr/>
            <p:nvPr/>
          </p:nvSpPr>
          <p:spPr>
            <a:xfrm>
              <a:off x="5930684" y="5068553"/>
              <a:ext cx="320885" cy="111557"/>
            </a:xfrm>
            <a:custGeom>
              <a:avLst/>
              <a:gdLst>
                <a:gd name="connsiteX0" fmla="*/ 2724 w 320885"/>
                <a:gd name="connsiteY0" fmla="*/ 10176 h 111557"/>
                <a:gd name="connsiteX1" fmla="*/ 2914 w 320885"/>
                <a:gd name="connsiteY1" fmla="*/ 9891 h 111557"/>
                <a:gd name="connsiteX2" fmla="*/ 9010 w 320885"/>
                <a:gd name="connsiteY2" fmla="*/ 15987 h 111557"/>
                <a:gd name="connsiteX3" fmla="*/ 301904 w 320885"/>
                <a:gd name="connsiteY3" fmla="*/ 109331 h 111557"/>
                <a:gd name="connsiteX4" fmla="*/ 317334 w 320885"/>
                <a:gd name="connsiteY4" fmla="*/ 89329 h 111557"/>
                <a:gd name="connsiteX5" fmla="*/ 176269 w 320885"/>
                <a:gd name="connsiteY5" fmla="*/ 28369 h 111557"/>
                <a:gd name="connsiteX6" fmla="*/ 14154 w 320885"/>
                <a:gd name="connsiteY6" fmla="*/ 5033 h 111557"/>
                <a:gd name="connsiteX7" fmla="*/ 10153 w 320885"/>
                <a:gd name="connsiteY7" fmla="*/ 1032 h 111557"/>
                <a:gd name="connsiteX8" fmla="*/ 6915 w 320885"/>
                <a:gd name="connsiteY8" fmla="*/ 175 h 111557"/>
                <a:gd name="connsiteX9" fmla="*/ 2724 w 320885"/>
                <a:gd name="connsiteY9" fmla="*/ 10176 h 111557"/>
                <a:gd name="connsiteX10" fmla="*/ 2724 w 320885"/>
                <a:gd name="connsiteY10" fmla="*/ 10176 h 11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0885" h="111557">
                  <a:moveTo>
                    <a:pt x="2724" y="10176"/>
                  </a:moveTo>
                  <a:cubicBezTo>
                    <a:pt x="2819" y="10081"/>
                    <a:pt x="2819" y="9986"/>
                    <a:pt x="2914" y="9891"/>
                  </a:cubicBezTo>
                  <a:cubicBezTo>
                    <a:pt x="2914" y="13415"/>
                    <a:pt x="5676" y="15701"/>
                    <a:pt x="9010" y="15987"/>
                  </a:cubicBezTo>
                  <a:cubicBezTo>
                    <a:pt x="101307" y="24559"/>
                    <a:pt x="226561" y="54087"/>
                    <a:pt x="301904" y="109331"/>
                  </a:cubicBezTo>
                  <a:cubicBezTo>
                    <a:pt x="313715" y="117999"/>
                    <a:pt x="327526" y="99235"/>
                    <a:pt x="317334" y="89329"/>
                  </a:cubicBezTo>
                  <a:cubicBezTo>
                    <a:pt x="278949" y="51991"/>
                    <a:pt x="226847" y="40752"/>
                    <a:pt x="176269" y="28369"/>
                  </a:cubicBezTo>
                  <a:cubicBezTo>
                    <a:pt x="166649" y="25988"/>
                    <a:pt x="11010" y="-7731"/>
                    <a:pt x="14154" y="5033"/>
                  </a:cubicBezTo>
                  <a:cubicBezTo>
                    <a:pt x="13677" y="3128"/>
                    <a:pt x="12058" y="1509"/>
                    <a:pt x="10153" y="1032"/>
                  </a:cubicBezTo>
                  <a:cubicBezTo>
                    <a:pt x="9105" y="746"/>
                    <a:pt x="8058" y="461"/>
                    <a:pt x="6915" y="175"/>
                  </a:cubicBezTo>
                  <a:cubicBezTo>
                    <a:pt x="1200" y="-1349"/>
                    <a:pt x="-2991" y="7509"/>
                    <a:pt x="2724" y="10176"/>
                  </a:cubicBezTo>
                  <a:lnTo>
                    <a:pt x="2724" y="10176"/>
                  </a:lnTo>
                  <a:close/>
                </a:path>
              </a:pathLst>
            </a:custGeom>
            <a:grpFill/>
            <a:ln w="9525" cap="flat">
              <a:noFill/>
              <a:prstDash val="solid"/>
              <a:miter/>
            </a:ln>
          </p:spPr>
          <p:txBody>
            <a:bodyPr rtlCol="0" anchor="ctr"/>
            <a:lstStyle/>
            <a:p>
              <a:endParaRPr lang="zh-CN" altLang="en-US"/>
            </a:p>
          </p:txBody>
        </p:sp>
      </p:grpSp>
      <p:grpSp>
        <p:nvGrpSpPr>
          <p:cNvPr id="99" name="图形 97">
            <a:extLst>
              <a:ext uri="{FF2B5EF4-FFF2-40B4-BE49-F238E27FC236}">
                <a16:creationId xmlns="" xmlns:a16="http://schemas.microsoft.com/office/drawing/2014/main" id="{CD58E197-156C-4169-9A38-303FDC6A0EEC}"/>
              </a:ext>
            </a:extLst>
          </p:cNvPr>
          <p:cNvGrpSpPr/>
          <p:nvPr/>
        </p:nvGrpSpPr>
        <p:grpSpPr>
          <a:xfrm rot="966487">
            <a:off x="7991840" y="-216463"/>
            <a:ext cx="2157830" cy="4207549"/>
            <a:chOff x="4683193" y="514361"/>
            <a:chExt cx="2387034" cy="4654474"/>
          </a:xfrm>
          <a:solidFill>
            <a:srgbClr val="C1CEC5"/>
          </a:solidFill>
        </p:grpSpPr>
        <p:sp>
          <p:nvSpPr>
            <p:cNvPr id="100" name="图形 97">
              <a:extLst>
                <a:ext uri="{FF2B5EF4-FFF2-40B4-BE49-F238E27FC236}">
                  <a16:creationId xmlns="" xmlns:a16="http://schemas.microsoft.com/office/drawing/2014/main" id="{626A9B3E-570F-4596-BE50-03E5BE5AF271}"/>
                </a:ext>
              </a:extLst>
            </p:cNvPr>
            <p:cNvSpPr/>
            <p:nvPr/>
          </p:nvSpPr>
          <p:spPr>
            <a:xfrm>
              <a:off x="5920398" y="3039051"/>
              <a:ext cx="229619" cy="2129784"/>
            </a:xfrm>
            <a:custGeom>
              <a:avLst/>
              <a:gdLst>
                <a:gd name="connsiteX0" fmla="*/ 5295 w 229619"/>
                <a:gd name="connsiteY0" fmla="*/ 9044 h 2129784"/>
                <a:gd name="connsiteX1" fmla="*/ 21583 w 229619"/>
                <a:gd name="connsiteY1" fmla="*/ 31904 h 2129784"/>
                <a:gd name="connsiteX2" fmla="*/ 41395 w 229619"/>
                <a:gd name="connsiteY2" fmla="*/ 96388 h 2129784"/>
                <a:gd name="connsiteX3" fmla="*/ 58825 w 229619"/>
                <a:gd name="connsiteY3" fmla="*/ 251646 h 2129784"/>
                <a:gd name="connsiteX4" fmla="*/ 47205 w 229619"/>
                <a:gd name="connsiteY4" fmla="*/ 519012 h 2129784"/>
                <a:gd name="connsiteX5" fmla="*/ 55682 w 229619"/>
                <a:gd name="connsiteY5" fmla="*/ 1075273 h 2129784"/>
                <a:gd name="connsiteX6" fmla="*/ 162743 w 229619"/>
                <a:gd name="connsiteY6" fmla="*/ 1634009 h 2129784"/>
                <a:gd name="connsiteX7" fmla="*/ 174364 w 229619"/>
                <a:gd name="connsiteY7" fmla="*/ 1907472 h 2129784"/>
                <a:gd name="connsiteX8" fmla="*/ 214559 w 229619"/>
                <a:gd name="connsiteY8" fmla="*/ 2126261 h 2129784"/>
                <a:gd name="connsiteX9" fmla="*/ 229037 w 229619"/>
                <a:gd name="connsiteY9" fmla="*/ 2120165 h 2129784"/>
                <a:gd name="connsiteX10" fmla="*/ 194271 w 229619"/>
                <a:gd name="connsiteY10" fmla="*/ 1700494 h 2129784"/>
                <a:gd name="connsiteX11" fmla="*/ 105974 w 229619"/>
                <a:gd name="connsiteY11" fmla="*/ 1251485 h 2129784"/>
                <a:gd name="connsiteX12" fmla="*/ 51396 w 229619"/>
                <a:gd name="connsiteY12" fmla="*/ 770377 h 2129784"/>
                <a:gd name="connsiteX13" fmla="*/ 75875 w 229619"/>
                <a:gd name="connsiteY13" fmla="*/ 313368 h 2129784"/>
                <a:gd name="connsiteX14" fmla="*/ 51491 w 229619"/>
                <a:gd name="connsiteY14" fmla="*/ 75052 h 2129784"/>
                <a:gd name="connsiteX15" fmla="*/ 3009 w 229619"/>
                <a:gd name="connsiteY15" fmla="*/ 662 h 2129784"/>
                <a:gd name="connsiteX16" fmla="*/ 5295 w 229619"/>
                <a:gd name="connsiteY16" fmla="*/ 9044 h 2129784"/>
                <a:gd name="connsiteX17" fmla="*/ 5295 w 229619"/>
                <a:gd name="connsiteY17" fmla="*/ 9044 h 2129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9619" h="2129784">
                  <a:moveTo>
                    <a:pt x="5295" y="9044"/>
                  </a:moveTo>
                  <a:cubicBezTo>
                    <a:pt x="3104" y="9330"/>
                    <a:pt x="19963" y="28951"/>
                    <a:pt x="21583" y="31904"/>
                  </a:cubicBezTo>
                  <a:cubicBezTo>
                    <a:pt x="32632" y="52002"/>
                    <a:pt x="36822" y="74004"/>
                    <a:pt x="41395" y="96388"/>
                  </a:cubicBezTo>
                  <a:cubicBezTo>
                    <a:pt x="51872" y="147442"/>
                    <a:pt x="57111" y="199544"/>
                    <a:pt x="58825" y="251646"/>
                  </a:cubicBezTo>
                  <a:cubicBezTo>
                    <a:pt x="61778" y="340895"/>
                    <a:pt x="54539" y="430144"/>
                    <a:pt x="47205" y="519012"/>
                  </a:cubicBezTo>
                  <a:cubicBezTo>
                    <a:pt x="31774" y="706274"/>
                    <a:pt x="29393" y="888678"/>
                    <a:pt x="55682" y="1075273"/>
                  </a:cubicBezTo>
                  <a:cubicBezTo>
                    <a:pt x="82066" y="1263391"/>
                    <a:pt x="128548" y="1447414"/>
                    <a:pt x="162743" y="1634009"/>
                  </a:cubicBezTo>
                  <a:cubicBezTo>
                    <a:pt x="179697" y="1726402"/>
                    <a:pt x="177221" y="1814317"/>
                    <a:pt x="174364" y="1907472"/>
                  </a:cubicBezTo>
                  <a:cubicBezTo>
                    <a:pt x="172078" y="1981957"/>
                    <a:pt x="173316" y="2061491"/>
                    <a:pt x="214559" y="2126261"/>
                  </a:cubicBezTo>
                  <a:cubicBezTo>
                    <a:pt x="219131" y="2133405"/>
                    <a:pt x="232561" y="2128833"/>
                    <a:pt x="229037" y="2120165"/>
                  </a:cubicBezTo>
                  <a:cubicBezTo>
                    <a:pt x="172649" y="1983767"/>
                    <a:pt x="211321" y="1842607"/>
                    <a:pt x="194271" y="1700494"/>
                  </a:cubicBezTo>
                  <a:cubicBezTo>
                    <a:pt x="176173" y="1549522"/>
                    <a:pt x="134454" y="1400742"/>
                    <a:pt x="105974" y="1251485"/>
                  </a:cubicBezTo>
                  <a:cubicBezTo>
                    <a:pt x="75780" y="1092894"/>
                    <a:pt x="52063" y="932207"/>
                    <a:pt x="51396" y="770377"/>
                  </a:cubicBezTo>
                  <a:cubicBezTo>
                    <a:pt x="50729" y="617596"/>
                    <a:pt x="74637" y="466053"/>
                    <a:pt x="75875" y="313368"/>
                  </a:cubicBezTo>
                  <a:cubicBezTo>
                    <a:pt x="76542" y="233358"/>
                    <a:pt x="71017" y="152871"/>
                    <a:pt x="51491" y="75052"/>
                  </a:cubicBezTo>
                  <a:cubicBezTo>
                    <a:pt x="48348" y="62765"/>
                    <a:pt x="29393" y="-7530"/>
                    <a:pt x="3009" y="662"/>
                  </a:cubicBezTo>
                  <a:cubicBezTo>
                    <a:pt x="-2325" y="2662"/>
                    <a:pt x="56" y="9806"/>
                    <a:pt x="5295" y="9044"/>
                  </a:cubicBezTo>
                  <a:lnTo>
                    <a:pt x="5295" y="9044"/>
                  </a:lnTo>
                  <a:close/>
                </a:path>
              </a:pathLst>
            </a:custGeom>
            <a:grpFill/>
            <a:ln w="9525" cap="flat">
              <a:noFill/>
              <a:prstDash val="solid"/>
              <a:miter/>
            </a:ln>
          </p:spPr>
          <p:txBody>
            <a:bodyPr rtlCol="0" anchor="ctr"/>
            <a:lstStyle/>
            <a:p>
              <a:endParaRPr lang="zh-CN" altLang="en-US"/>
            </a:p>
          </p:txBody>
        </p:sp>
        <p:sp>
          <p:nvSpPr>
            <p:cNvPr id="101" name="图形 97">
              <a:extLst>
                <a:ext uri="{FF2B5EF4-FFF2-40B4-BE49-F238E27FC236}">
                  <a16:creationId xmlns="" xmlns:a16="http://schemas.microsoft.com/office/drawing/2014/main" id="{D8FC176D-61E4-4D71-928D-8563789C3B8C}"/>
                </a:ext>
              </a:extLst>
            </p:cNvPr>
            <p:cNvSpPr/>
            <p:nvPr/>
          </p:nvSpPr>
          <p:spPr>
            <a:xfrm>
              <a:off x="6010083" y="3260360"/>
              <a:ext cx="184728" cy="1893251"/>
            </a:xfrm>
            <a:custGeom>
              <a:avLst/>
              <a:gdLst>
                <a:gd name="connsiteX0" fmla="*/ 84868 w 184728"/>
                <a:gd name="connsiteY0" fmla="*/ 1761 h 1893251"/>
                <a:gd name="connsiteX1" fmla="*/ 1 w 184728"/>
                <a:gd name="connsiteY1" fmla="*/ 431434 h 1893251"/>
                <a:gd name="connsiteX2" fmla="*/ 29243 w 184728"/>
                <a:gd name="connsiteY2" fmla="*/ 937211 h 1893251"/>
                <a:gd name="connsiteX3" fmla="*/ 62580 w 184728"/>
                <a:gd name="connsiteY3" fmla="*/ 1160477 h 1893251"/>
                <a:gd name="connsiteX4" fmla="*/ 130970 w 184728"/>
                <a:gd name="connsiteY4" fmla="*/ 1406603 h 1893251"/>
                <a:gd name="connsiteX5" fmla="*/ 170117 w 184728"/>
                <a:gd name="connsiteY5" fmla="*/ 1888092 h 1893251"/>
                <a:gd name="connsiteX6" fmla="*/ 184119 w 184728"/>
                <a:gd name="connsiteY6" fmla="*/ 1886187 h 1893251"/>
                <a:gd name="connsiteX7" fmla="*/ 172689 w 184728"/>
                <a:gd name="connsiteY7" fmla="*/ 1646062 h 1893251"/>
                <a:gd name="connsiteX8" fmla="*/ 156115 w 184728"/>
                <a:gd name="connsiteY8" fmla="*/ 1434321 h 1893251"/>
                <a:gd name="connsiteX9" fmla="*/ 93631 w 184728"/>
                <a:gd name="connsiteY9" fmla="*/ 1209436 h 1893251"/>
                <a:gd name="connsiteX10" fmla="*/ 51055 w 184728"/>
                <a:gd name="connsiteY10" fmla="*/ 965215 h 1893251"/>
                <a:gd name="connsiteX11" fmla="*/ 16384 w 184728"/>
                <a:gd name="connsiteY11" fmla="*/ 487822 h 1893251"/>
                <a:gd name="connsiteX12" fmla="*/ 90679 w 184728"/>
                <a:gd name="connsiteY12" fmla="*/ 5285 h 1893251"/>
                <a:gd name="connsiteX13" fmla="*/ 84868 w 184728"/>
                <a:gd name="connsiteY13" fmla="*/ 1761 h 1893251"/>
                <a:gd name="connsiteX14" fmla="*/ 84868 w 184728"/>
                <a:gd name="connsiteY14" fmla="*/ 1761 h 18932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4728" h="1893251">
                  <a:moveTo>
                    <a:pt x="84868" y="1761"/>
                  </a:moveTo>
                  <a:cubicBezTo>
                    <a:pt x="14193" y="137778"/>
                    <a:pt x="1" y="280367"/>
                    <a:pt x="1" y="431434"/>
                  </a:cubicBezTo>
                  <a:cubicBezTo>
                    <a:pt x="-95" y="600407"/>
                    <a:pt x="9716" y="769381"/>
                    <a:pt x="29243" y="937211"/>
                  </a:cubicBezTo>
                  <a:cubicBezTo>
                    <a:pt x="37910" y="1011887"/>
                    <a:pt x="47626" y="1086754"/>
                    <a:pt x="62580" y="1160477"/>
                  </a:cubicBezTo>
                  <a:cubicBezTo>
                    <a:pt x="79630" y="1244393"/>
                    <a:pt x="112777" y="1323355"/>
                    <a:pt x="130970" y="1406603"/>
                  </a:cubicBezTo>
                  <a:cubicBezTo>
                    <a:pt x="165259" y="1563956"/>
                    <a:pt x="144971" y="1729501"/>
                    <a:pt x="170117" y="1888092"/>
                  </a:cubicBezTo>
                  <a:cubicBezTo>
                    <a:pt x="171451" y="1896379"/>
                    <a:pt x="183833" y="1893902"/>
                    <a:pt x="184119" y="1886187"/>
                  </a:cubicBezTo>
                  <a:cubicBezTo>
                    <a:pt x="187262" y="1806558"/>
                    <a:pt x="177451" y="1725501"/>
                    <a:pt x="172689" y="1646062"/>
                  </a:cubicBezTo>
                  <a:cubicBezTo>
                    <a:pt x="168498" y="1575577"/>
                    <a:pt x="167164" y="1504139"/>
                    <a:pt x="156115" y="1434321"/>
                  </a:cubicBezTo>
                  <a:cubicBezTo>
                    <a:pt x="143923" y="1357169"/>
                    <a:pt x="112396" y="1284969"/>
                    <a:pt x="93631" y="1209436"/>
                  </a:cubicBezTo>
                  <a:cubicBezTo>
                    <a:pt x="73629" y="1129235"/>
                    <a:pt x="61532" y="1047130"/>
                    <a:pt x="51055" y="965215"/>
                  </a:cubicBezTo>
                  <a:cubicBezTo>
                    <a:pt x="30767" y="806909"/>
                    <a:pt x="19146" y="647461"/>
                    <a:pt x="16384" y="487822"/>
                  </a:cubicBezTo>
                  <a:cubicBezTo>
                    <a:pt x="13431" y="319420"/>
                    <a:pt x="20765" y="161114"/>
                    <a:pt x="90679" y="5285"/>
                  </a:cubicBezTo>
                  <a:cubicBezTo>
                    <a:pt x="92393" y="1285"/>
                    <a:pt x="86869" y="-2239"/>
                    <a:pt x="84868" y="1761"/>
                  </a:cubicBezTo>
                  <a:lnTo>
                    <a:pt x="84868" y="1761"/>
                  </a:lnTo>
                  <a:close/>
                </a:path>
              </a:pathLst>
            </a:custGeom>
            <a:grpFill/>
            <a:ln w="9525" cap="flat">
              <a:noFill/>
              <a:prstDash val="solid"/>
              <a:miter/>
            </a:ln>
          </p:spPr>
          <p:txBody>
            <a:bodyPr rtlCol="0" anchor="ctr"/>
            <a:lstStyle/>
            <a:p>
              <a:endParaRPr lang="zh-CN" altLang="en-US"/>
            </a:p>
          </p:txBody>
        </p:sp>
        <p:sp>
          <p:nvSpPr>
            <p:cNvPr id="102" name="图形 97">
              <a:extLst>
                <a:ext uri="{FF2B5EF4-FFF2-40B4-BE49-F238E27FC236}">
                  <a16:creationId xmlns="" xmlns:a16="http://schemas.microsoft.com/office/drawing/2014/main" id="{1675286B-DADC-489C-9916-CCC23A0D0E4D}"/>
                </a:ext>
              </a:extLst>
            </p:cNvPr>
            <p:cNvSpPr/>
            <p:nvPr/>
          </p:nvSpPr>
          <p:spPr>
            <a:xfrm>
              <a:off x="6164950" y="4078042"/>
              <a:ext cx="290108" cy="586080"/>
            </a:xfrm>
            <a:custGeom>
              <a:avLst/>
              <a:gdLst>
                <a:gd name="connsiteX0" fmla="*/ 7345 w 290108"/>
                <a:gd name="connsiteY0" fmla="*/ 583397 h 586080"/>
                <a:gd name="connsiteX1" fmla="*/ 69162 w 290108"/>
                <a:gd name="connsiteY1" fmla="*/ 245926 h 586080"/>
                <a:gd name="connsiteX2" fmla="*/ 283856 w 290108"/>
                <a:gd name="connsiteY2" fmla="*/ 18660 h 586080"/>
                <a:gd name="connsiteX3" fmla="*/ 278902 w 290108"/>
                <a:gd name="connsiteY3" fmla="*/ 657 h 586080"/>
                <a:gd name="connsiteX4" fmla="*/ 71162 w 290108"/>
                <a:gd name="connsiteY4" fmla="*/ 201064 h 586080"/>
                <a:gd name="connsiteX5" fmla="*/ 106 w 290108"/>
                <a:gd name="connsiteY5" fmla="*/ 581397 h 586080"/>
                <a:gd name="connsiteX6" fmla="*/ 7345 w 290108"/>
                <a:gd name="connsiteY6" fmla="*/ 583397 h 586080"/>
                <a:gd name="connsiteX7" fmla="*/ 7345 w 290108"/>
                <a:gd name="connsiteY7" fmla="*/ 583397 h 586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0108" h="586080">
                  <a:moveTo>
                    <a:pt x="7345" y="583397"/>
                  </a:moveTo>
                  <a:cubicBezTo>
                    <a:pt x="37825" y="472716"/>
                    <a:pt x="28967" y="354130"/>
                    <a:pt x="69162" y="245926"/>
                  </a:cubicBezTo>
                  <a:cubicBezTo>
                    <a:pt x="108215" y="140961"/>
                    <a:pt x="179461" y="60951"/>
                    <a:pt x="283856" y="18660"/>
                  </a:cubicBezTo>
                  <a:cubicBezTo>
                    <a:pt x="294809" y="14278"/>
                    <a:pt x="290237" y="-3629"/>
                    <a:pt x="278902" y="657"/>
                  </a:cubicBezTo>
                  <a:cubicBezTo>
                    <a:pt x="183843" y="36376"/>
                    <a:pt x="112406" y="108862"/>
                    <a:pt x="71162" y="201064"/>
                  </a:cubicBezTo>
                  <a:cubicBezTo>
                    <a:pt x="17251" y="321460"/>
                    <a:pt x="28205" y="454905"/>
                    <a:pt x="106" y="581397"/>
                  </a:cubicBezTo>
                  <a:cubicBezTo>
                    <a:pt x="-942" y="586159"/>
                    <a:pt x="6107" y="588064"/>
                    <a:pt x="7345" y="583397"/>
                  </a:cubicBezTo>
                  <a:lnTo>
                    <a:pt x="7345" y="583397"/>
                  </a:lnTo>
                  <a:close/>
                </a:path>
              </a:pathLst>
            </a:custGeom>
            <a:grpFill/>
            <a:ln w="9525" cap="flat">
              <a:noFill/>
              <a:prstDash val="solid"/>
              <a:miter/>
            </a:ln>
          </p:spPr>
          <p:txBody>
            <a:bodyPr rtlCol="0" anchor="ctr"/>
            <a:lstStyle/>
            <a:p>
              <a:endParaRPr lang="zh-CN" altLang="en-US"/>
            </a:p>
          </p:txBody>
        </p:sp>
        <p:sp>
          <p:nvSpPr>
            <p:cNvPr id="103" name="图形 97">
              <a:extLst>
                <a:ext uri="{FF2B5EF4-FFF2-40B4-BE49-F238E27FC236}">
                  <a16:creationId xmlns="" xmlns:a16="http://schemas.microsoft.com/office/drawing/2014/main" id="{5B2086F2-9664-4CCF-AD3F-D290068DF263}"/>
                </a:ext>
              </a:extLst>
            </p:cNvPr>
            <p:cNvSpPr/>
            <p:nvPr/>
          </p:nvSpPr>
          <p:spPr>
            <a:xfrm>
              <a:off x="6157733" y="3828523"/>
              <a:ext cx="655457" cy="650746"/>
            </a:xfrm>
            <a:custGeom>
              <a:avLst/>
              <a:gdLst>
                <a:gd name="connsiteX0" fmla="*/ 31325 w 655457"/>
                <a:gd name="connsiteY0" fmla="*/ 646226 h 650746"/>
                <a:gd name="connsiteX1" fmla="*/ 49137 w 655457"/>
                <a:gd name="connsiteY1" fmla="*/ 236460 h 650746"/>
                <a:gd name="connsiteX2" fmla="*/ 354223 w 655457"/>
                <a:gd name="connsiteY2" fmla="*/ 25482 h 650746"/>
                <a:gd name="connsiteX3" fmla="*/ 566154 w 655457"/>
                <a:gd name="connsiteY3" fmla="*/ 339997 h 650746"/>
                <a:gd name="connsiteX4" fmla="*/ 592062 w 655457"/>
                <a:gd name="connsiteY4" fmla="*/ 533260 h 650746"/>
                <a:gd name="connsiteX5" fmla="*/ 642545 w 655457"/>
                <a:gd name="connsiteY5" fmla="*/ 627081 h 650746"/>
                <a:gd name="connsiteX6" fmla="*/ 651403 w 655457"/>
                <a:gd name="connsiteY6" fmla="*/ 612031 h 650746"/>
                <a:gd name="connsiteX7" fmla="*/ 606540 w 655457"/>
                <a:gd name="connsiteY7" fmla="*/ 501922 h 650746"/>
                <a:gd name="connsiteX8" fmla="*/ 590824 w 655457"/>
                <a:gd name="connsiteY8" fmla="*/ 378859 h 650746"/>
                <a:gd name="connsiteX9" fmla="*/ 541484 w 655457"/>
                <a:gd name="connsiteY9" fmla="*/ 173786 h 650746"/>
                <a:gd name="connsiteX10" fmla="*/ 263259 w 655457"/>
                <a:gd name="connsiteY10" fmla="*/ 1765 h 650746"/>
                <a:gd name="connsiteX11" fmla="*/ 39898 w 655457"/>
                <a:gd name="connsiteY11" fmla="*/ 218744 h 650746"/>
                <a:gd name="connsiteX12" fmla="*/ 24467 w 655457"/>
                <a:gd name="connsiteY12" fmla="*/ 648226 h 650746"/>
                <a:gd name="connsiteX13" fmla="*/ 31325 w 655457"/>
                <a:gd name="connsiteY13" fmla="*/ 646226 h 650746"/>
                <a:gd name="connsiteX14" fmla="*/ 31325 w 655457"/>
                <a:gd name="connsiteY14" fmla="*/ 646226 h 650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55457" h="650746">
                  <a:moveTo>
                    <a:pt x="31325" y="646226"/>
                  </a:moveTo>
                  <a:cubicBezTo>
                    <a:pt x="4084" y="509542"/>
                    <a:pt x="5227" y="369620"/>
                    <a:pt x="49137" y="236460"/>
                  </a:cubicBezTo>
                  <a:cubicBezTo>
                    <a:pt x="93143" y="102920"/>
                    <a:pt x="199251" y="-19095"/>
                    <a:pt x="354223" y="25482"/>
                  </a:cubicBezTo>
                  <a:cubicBezTo>
                    <a:pt x="495479" y="66058"/>
                    <a:pt x="545580" y="208838"/>
                    <a:pt x="566154" y="339997"/>
                  </a:cubicBezTo>
                  <a:cubicBezTo>
                    <a:pt x="576251" y="404196"/>
                    <a:pt x="581299" y="469061"/>
                    <a:pt x="592062" y="533260"/>
                  </a:cubicBezTo>
                  <a:cubicBezTo>
                    <a:pt x="598254" y="570217"/>
                    <a:pt x="606921" y="608602"/>
                    <a:pt x="642545" y="627081"/>
                  </a:cubicBezTo>
                  <a:cubicBezTo>
                    <a:pt x="652546" y="632319"/>
                    <a:pt x="660642" y="618318"/>
                    <a:pt x="651403" y="612031"/>
                  </a:cubicBezTo>
                  <a:cubicBezTo>
                    <a:pt x="615208" y="587457"/>
                    <a:pt x="612255" y="541165"/>
                    <a:pt x="606540" y="501922"/>
                  </a:cubicBezTo>
                  <a:cubicBezTo>
                    <a:pt x="600539" y="460965"/>
                    <a:pt x="596253" y="419817"/>
                    <a:pt x="590824" y="378859"/>
                  </a:cubicBezTo>
                  <a:cubicBezTo>
                    <a:pt x="581585" y="309327"/>
                    <a:pt x="570345" y="238270"/>
                    <a:pt x="541484" y="173786"/>
                  </a:cubicBezTo>
                  <a:cubicBezTo>
                    <a:pt x="493097" y="65582"/>
                    <a:pt x="385179" y="-12904"/>
                    <a:pt x="263259" y="1765"/>
                  </a:cubicBezTo>
                  <a:cubicBezTo>
                    <a:pt x="145816" y="15957"/>
                    <a:pt x="75712" y="114064"/>
                    <a:pt x="39898" y="218744"/>
                  </a:cubicBezTo>
                  <a:cubicBezTo>
                    <a:pt x="-7155" y="355904"/>
                    <a:pt x="-12966" y="508304"/>
                    <a:pt x="24467" y="648226"/>
                  </a:cubicBezTo>
                  <a:cubicBezTo>
                    <a:pt x="25515" y="652703"/>
                    <a:pt x="32183" y="650703"/>
                    <a:pt x="31325" y="646226"/>
                  </a:cubicBezTo>
                  <a:lnTo>
                    <a:pt x="31325" y="646226"/>
                  </a:lnTo>
                  <a:close/>
                </a:path>
              </a:pathLst>
            </a:custGeom>
            <a:grpFill/>
            <a:ln w="9525" cap="flat">
              <a:noFill/>
              <a:prstDash val="solid"/>
              <a:miter/>
            </a:ln>
          </p:spPr>
          <p:txBody>
            <a:bodyPr rtlCol="0" anchor="ctr"/>
            <a:lstStyle/>
            <a:p>
              <a:endParaRPr lang="zh-CN" altLang="en-US"/>
            </a:p>
          </p:txBody>
        </p:sp>
        <p:sp>
          <p:nvSpPr>
            <p:cNvPr id="104" name="图形 97">
              <a:extLst>
                <a:ext uri="{FF2B5EF4-FFF2-40B4-BE49-F238E27FC236}">
                  <a16:creationId xmlns="" xmlns:a16="http://schemas.microsoft.com/office/drawing/2014/main" id="{DB8F28D9-90C8-4DDD-B001-EF05DBCC5B30}"/>
                </a:ext>
              </a:extLst>
            </p:cNvPr>
            <p:cNvSpPr/>
            <p:nvPr/>
          </p:nvSpPr>
          <p:spPr>
            <a:xfrm>
              <a:off x="6198456" y="3987922"/>
              <a:ext cx="621015" cy="471418"/>
            </a:xfrm>
            <a:custGeom>
              <a:avLst/>
              <a:gdLst>
                <a:gd name="connsiteX0" fmla="*/ 7367 w 621015"/>
                <a:gd name="connsiteY0" fmla="*/ 82967 h 471418"/>
                <a:gd name="connsiteX1" fmla="*/ 205868 w 621015"/>
                <a:gd name="connsiteY1" fmla="*/ 61060 h 471418"/>
                <a:gd name="connsiteX2" fmla="*/ 341409 w 621015"/>
                <a:gd name="connsiteY2" fmla="*/ 216222 h 471418"/>
                <a:gd name="connsiteX3" fmla="*/ 608204 w 621015"/>
                <a:gd name="connsiteY3" fmla="*/ 470063 h 471418"/>
                <a:gd name="connsiteX4" fmla="*/ 616967 w 621015"/>
                <a:gd name="connsiteY4" fmla="*/ 455109 h 471418"/>
                <a:gd name="connsiteX5" fmla="*/ 421228 w 621015"/>
                <a:gd name="connsiteY5" fmla="*/ 278134 h 471418"/>
                <a:gd name="connsiteX6" fmla="*/ 244730 w 621015"/>
                <a:gd name="connsiteY6" fmla="*/ 82110 h 471418"/>
                <a:gd name="connsiteX7" fmla="*/ 96330 w 621015"/>
                <a:gd name="connsiteY7" fmla="*/ 290 h 471418"/>
                <a:gd name="connsiteX8" fmla="*/ 128 w 621015"/>
                <a:gd name="connsiteY8" fmla="*/ 80967 h 471418"/>
                <a:gd name="connsiteX9" fmla="*/ 7367 w 621015"/>
                <a:gd name="connsiteY9" fmla="*/ 82967 h 471418"/>
                <a:gd name="connsiteX10" fmla="*/ 7367 w 621015"/>
                <a:gd name="connsiteY10" fmla="*/ 82967 h 47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1015" h="471418">
                  <a:moveTo>
                    <a:pt x="7367" y="82967"/>
                  </a:moveTo>
                  <a:cubicBezTo>
                    <a:pt x="37466" y="-11521"/>
                    <a:pt x="148242" y="6481"/>
                    <a:pt x="205868" y="61060"/>
                  </a:cubicBezTo>
                  <a:cubicBezTo>
                    <a:pt x="255017" y="107637"/>
                    <a:pt x="295784" y="166025"/>
                    <a:pt x="341409" y="216222"/>
                  </a:cubicBezTo>
                  <a:cubicBezTo>
                    <a:pt x="423133" y="306138"/>
                    <a:pt x="504191" y="405198"/>
                    <a:pt x="608204" y="470063"/>
                  </a:cubicBezTo>
                  <a:cubicBezTo>
                    <a:pt x="617634" y="475969"/>
                    <a:pt x="626397" y="461014"/>
                    <a:pt x="616967" y="455109"/>
                  </a:cubicBezTo>
                  <a:cubicBezTo>
                    <a:pt x="541243" y="408151"/>
                    <a:pt x="481807" y="342524"/>
                    <a:pt x="421228" y="278134"/>
                  </a:cubicBezTo>
                  <a:cubicBezTo>
                    <a:pt x="360935" y="214031"/>
                    <a:pt x="301785" y="149166"/>
                    <a:pt x="244730" y="82110"/>
                  </a:cubicBezTo>
                  <a:cubicBezTo>
                    <a:pt x="207202" y="38009"/>
                    <a:pt x="158434" y="-3901"/>
                    <a:pt x="96330" y="290"/>
                  </a:cubicBezTo>
                  <a:cubicBezTo>
                    <a:pt x="49182" y="3433"/>
                    <a:pt x="10701" y="35056"/>
                    <a:pt x="128" y="80967"/>
                  </a:cubicBezTo>
                  <a:cubicBezTo>
                    <a:pt x="-1015" y="85729"/>
                    <a:pt x="5843" y="87634"/>
                    <a:pt x="7367" y="82967"/>
                  </a:cubicBezTo>
                  <a:lnTo>
                    <a:pt x="7367" y="82967"/>
                  </a:lnTo>
                  <a:close/>
                </a:path>
              </a:pathLst>
            </a:custGeom>
            <a:grpFill/>
            <a:ln w="9525" cap="flat">
              <a:noFill/>
              <a:prstDash val="solid"/>
              <a:miter/>
            </a:ln>
          </p:spPr>
          <p:txBody>
            <a:bodyPr rtlCol="0" anchor="ctr"/>
            <a:lstStyle/>
            <a:p>
              <a:endParaRPr lang="zh-CN" altLang="en-US"/>
            </a:p>
          </p:txBody>
        </p:sp>
        <p:sp>
          <p:nvSpPr>
            <p:cNvPr id="105" name="图形 97">
              <a:extLst>
                <a:ext uri="{FF2B5EF4-FFF2-40B4-BE49-F238E27FC236}">
                  <a16:creationId xmlns="" xmlns:a16="http://schemas.microsoft.com/office/drawing/2014/main" id="{A98D659F-6A25-4AE8-BB15-35DC85CA7128}"/>
                </a:ext>
              </a:extLst>
            </p:cNvPr>
            <p:cNvSpPr/>
            <p:nvPr/>
          </p:nvSpPr>
          <p:spPr>
            <a:xfrm>
              <a:off x="6225929" y="4020821"/>
              <a:ext cx="152813" cy="170771"/>
            </a:xfrm>
            <a:custGeom>
              <a:avLst/>
              <a:gdLst>
                <a:gd name="connsiteX0" fmla="*/ 150392 w 152813"/>
                <a:gd name="connsiteY0" fmla="*/ 2348 h 170771"/>
                <a:gd name="connsiteX1" fmla="*/ 73144 w 152813"/>
                <a:gd name="connsiteY1" fmla="*/ 36448 h 170771"/>
                <a:gd name="connsiteX2" fmla="*/ 373 w 152813"/>
                <a:gd name="connsiteY2" fmla="*/ 163321 h 170771"/>
                <a:gd name="connsiteX3" fmla="*/ 11136 w 152813"/>
                <a:gd name="connsiteY3" fmla="*/ 167893 h 170771"/>
                <a:gd name="connsiteX4" fmla="*/ 55046 w 152813"/>
                <a:gd name="connsiteY4" fmla="*/ 82454 h 170771"/>
                <a:gd name="connsiteX5" fmla="*/ 148582 w 152813"/>
                <a:gd name="connsiteY5" fmla="*/ 8730 h 170771"/>
                <a:gd name="connsiteX6" fmla="*/ 150392 w 152813"/>
                <a:gd name="connsiteY6" fmla="*/ 2348 h 170771"/>
                <a:gd name="connsiteX7" fmla="*/ 150392 w 152813"/>
                <a:gd name="connsiteY7" fmla="*/ 2348 h 170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813" h="170771">
                  <a:moveTo>
                    <a:pt x="150392" y="2348"/>
                  </a:moveTo>
                  <a:cubicBezTo>
                    <a:pt x="117721" y="-6796"/>
                    <a:pt x="93051" y="12064"/>
                    <a:pt x="73144" y="36448"/>
                  </a:cubicBezTo>
                  <a:cubicBezTo>
                    <a:pt x="42283" y="74357"/>
                    <a:pt x="18756" y="118172"/>
                    <a:pt x="373" y="163321"/>
                  </a:cubicBezTo>
                  <a:cubicBezTo>
                    <a:pt x="-2104" y="169417"/>
                    <a:pt x="8469" y="173989"/>
                    <a:pt x="11136" y="167893"/>
                  </a:cubicBezTo>
                  <a:cubicBezTo>
                    <a:pt x="23709" y="138365"/>
                    <a:pt x="38092" y="109695"/>
                    <a:pt x="55046" y="82454"/>
                  </a:cubicBezTo>
                  <a:cubicBezTo>
                    <a:pt x="75620" y="49306"/>
                    <a:pt x="102767" y="2158"/>
                    <a:pt x="148582" y="8730"/>
                  </a:cubicBezTo>
                  <a:cubicBezTo>
                    <a:pt x="152773" y="9301"/>
                    <a:pt x="154678" y="3587"/>
                    <a:pt x="150392" y="2348"/>
                  </a:cubicBezTo>
                  <a:lnTo>
                    <a:pt x="150392" y="2348"/>
                  </a:lnTo>
                  <a:close/>
                </a:path>
              </a:pathLst>
            </a:custGeom>
            <a:grpFill/>
            <a:ln w="9525" cap="flat">
              <a:noFill/>
              <a:prstDash val="solid"/>
              <a:miter/>
            </a:ln>
          </p:spPr>
          <p:txBody>
            <a:bodyPr rtlCol="0" anchor="ctr"/>
            <a:lstStyle/>
            <a:p>
              <a:endParaRPr lang="zh-CN" altLang="en-US"/>
            </a:p>
          </p:txBody>
        </p:sp>
        <p:sp>
          <p:nvSpPr>
            <p:cNvPr id="106" name="图形 97">
              <a:extLst>
                <a:ext uri="{FF2B5EF4-FFF2-40B4-BE49-F238E27FC236}">
                  <a16:creationId xmlns="" xmlns:a16="http://schemas.microsoft.com/office/drawing/2014/main" id="{AA7F0FBA-DA5E-4549-81D4-6CE61F591BE2}"/>
                </a:ext>
              </a:extLst>
            </p:cNvPr>
            <p:cNvSpPr/>
            <p:nvPr/>
          </p:nvSpPr>
          <p:spPr>
            <a:xfrm>
              <a:off x="6358473" y="3854288"/>
              <a:ext cx="263673" cy="261803"/>
            </a:xfrm>
            <a:custGeom>
              <a:avLst/>
              <a:gdLst>
                <a:gd name="connsiteX0" fmla="*/ 3465 w 263673"/>
                <a:gd name="connsiteY0" fmla="*/ 7909 h 261803"/>
                <a:gd name="connsiteX1" fmla="*/ 252829 w 263673"/>
                <a:gd name="connsiteY1" fmla="*/ 259845 h 261803"/>
                <a:gd name="connsiteX2" fmla="*/ 262640 w 263673"/>
                <a:gd name="connsiteY2" fmla="*/ 252320 h 261803"/>
                <a:gd name="connsiteX3" fmla="*/ 3465 w 263673"/>
                <a:gd name="connsiteY3" fmla="*/ 765 h 261803"/>
                <a:gd name="connsiteX4" fmla="*/ 3465 w 263673"/>
                <a:gd name="connsiteY4" fmla="*/ 7909 h 261803"/>
                <a:gd name="connsiteX5" fmla="*/ 3465 w 263673"/>
                <a:gd name="connsiteY5" fmla="*/ 7909 h 261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673" h="261803">
                  <a:moveTo>
                    <a:pt x="3465" y="7909"/>
                  </a:moveTo>
                  <a:cubicBezTo>
                    <a:pt x="147006" y="-2474"/>
                    <a:pt x="180154" y="168976"/>
                    <a:pt x="252829" y="259845"/>
                  </a:cubicBezTo>
                  <a:cubicBezTo>
                    <a:pt x="257211" y="265369"/>
                    <a:pt x="266831" y="258035"/>
                    <a:pt x="262640" y="252320"/>
                  </a:cubicBezTo>
                  <a:cubicBezTo>
                    <a:pt x="192346" y="156308"/>
                    <a:pt x="150436" y="-12761"/>
                    <a:pt x="3465" y="765"/>
                  </a:cubicBezTo>
                  <a:cubicBezTo>
                    <a:pt x="-1107" y="1051"/>
                    <a:pt x="-1203" y="8194"/>
                    <a:pt x="3465" y="7909"/>
                  </a:cubicBezTo>
                  <a:lnTo>
                    <a:pt x="3465" y="7909"/>
                  </a:lnTo>
                  <a:close/>
                </a:path>
              </a:pathLst>
            </a:custGeom>
            <a:grpFill/>
            <a:ln w="9525" cap="flat">
              <a:noFill/>
              <a:prstDash val="solid"/>
              <a:miter/>
            </a:ln>
          </p:spPr>
          <p:txBody>
            <a:bodyPr rtlCol="0" anchor="ctr"/>
            <a:lstStyle/>
            <a:p>
              <a:endParaRPr lang="zh-CN" altLang="en-US"/>
            </a:p>
          </p:txBody>
        </p:sp>
        <p:sp>
          <p:nvSpPr>
            <p:cNvPr id="107" name="图形 97">
              <a:extLst>
                <a:ext uri="{FF2B5EF4-FFF2-40B4-BE49-F238E27FC236}">
                  <a16:creationId xmlns="" xmlns:a16="http://schemas.microsoft.com/office/drawing/2014/main" id="{9191CA41-AAE7-495B-A19A-4BE9597AD33C}"/>
                </a:ext>
              </a:extLst>
            </p:cNvPr>
            <p:cNvSpPr/>
            <p:nvPr/>
          </p:nvSpPr>
          <p:spPr>
            <a:xfrm>
              <a:off x="5880851" y="4073994"/>
              <a:ext cx="131317" cy="222398"/>
            </a:xfrm>
            <a:custGeom>
              <a:avLst/>
              <a:gdLst>
                <a:gd name="connsiteX0" fmla="*/ 131138 w 131317"/>
                <a:gd name="connsiteY0" fmla="*/ 217399 h 222398"/>
                <a:gd name="connsiteX1" fmla="*/ 11504 w 131317"/>
                <a:gd name="connsiteY1" fmla="*/ 1753 h 222398"/>
                <a:gd name="connsiteX2" fmla="*/ 1217 w 131317"/>
                <a:gd name="connsiteY2" fmla="*/ 9659 h 222398"/>
                <a:gd name="connsiteX3" fmla="*/ 123328 w 131317"/>
                <a:gd name="connsiteY3" fmla="*/ 219590 h 222398"/>
                <a:gd name="connsiteX4" fmla="*/ 131138 w 131317"/>
                <a:gd name="connsiteY4" fmla="*/ 217399 h 222398"/>
                <a:gd name="connsiteX5" fmla="*/ 131138 w 131317"/>
                <a:gd name="connsiteY5" fmla="*/ 217399 h 222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317" h="222398">
                  <a:moveTo>
                    <a:pt x="131138" y="217399"/>
                  </a:moveTo>
                  <a:cubicBezTo>
                    <a:pt x="108564" y="138818"/>
                    <a:pt x="70274" y="59665"/>
                    <a:pt x="11504" y="1753"/>
                  </a:cubicBezTo>
                  <a:cubicBezTo>
                    <a:pt x="6456" y="-3295"/>
                    <a:pt x="-3450" y="3563"/>
                    <a:pt x="1217" y="9659"/>
                  </a:cubicBezTo>
                  <a:cubicBezTo>
                    <a:pt x="52081" y="76143"/>
                    <a:pt x="95134" y="139961"/>
                    <a:pt x="123328" y="219590"/>
                  </a:cubicBezTo>
                  <a:cubicBezTo>
                    <a:pt x="125042" y="224447"/>
                    <a:pt x="132567" y="222542"/>
                    <a:pt x="131138" y="217399"/>
                  </a:cubicBezTo>
                  <a:lnTo>
                    <a:pt x="131138" y="217399"/>
                  </a:lnTo>
                  <a:close/>
                </a:path>
              </a:pathLst>
            </a:custGeom>
            <a:grpFill/>
            <a:ln w="9525" cap="flat">
              <a:noFill/>
              <a:prstDash val="solid"/>
              <a:miter/>
            </a:ln>
          </p:spPr>
          <p:txBody>
            <a:bodyPr rtlCol="0" anchor="ctr"/>
            <a:lstStyle/>
            <a:p>
              <a:endParaRPr lang="zh-CN" altLang="en-US"/>
            </a:p>
          </p:txBody>
        </p:sp>
        <p:sp>
          <p:nvSpPr>
            <p:cNvPr id="108" name="图形 97">
              <a:extLst>
                <a:ext uri="{FF2B5EF4-FFF2-40B4-BE49-F238E27FC236}">
                  <a16:creationId xmlns="" xmlns:a16="http://schemas.microsoft.com/office/drawing/2014/main" id="{71F82258-C037-4B54-AB3E-808612B75094}"/>
                </a:ext>
              </a:extLst>
            </p:cNvPr>
            <p:cNvSpPr/>
            <p:nvPr/>
          </p:nvSpPr>
          <p:spPr>
            <a:xfrm>
              <a:off x="5890783" y="4077176"/>
              <a:ext cx="6572" cy="6762"/>
            </a:xfrm>
            <a:custGeom>
              <a:avLst/>
              <a:gdLst>
                <a:gd name="connsiteX0" fmla="*/ 3286 w 6572"/>
                <a:gd name="connsiteY0" fmla="*/ 6763 h 6762"/>
                <a:gd name="connsiteX1" fmla="*/ 3286 w 6572"/>
                <a:gd name="connsiteY1" fmla="*/ 0 h 6762"/>
                <a:gd name="connsiteX2" fmla="*/ 3286 w 6572"/>
                <a:gd name="connsiteY2" fmla="*/ 6763 h 6762"/>
                <a:gd name="connsiteX3" fmla="*/ 3286 w 6572"/>
                <a:gd name="connsiteY3" fmla="*/ 6763 h 6762"/>
              </a:gdLst>
              <a:ahLst/>
              <a:cxnLst>
                <a:cxn ang="0">
                  <a:pos x="connsiteX0" y="connsiteY0"/>
                </a:cxn>
                <a:cxn ang="0">
                  <a:pos x="connsiteX1" y="connsiteY1"/>
                </a:cxn>
                <a:cxn ang="0">
                  <a:pos x="connsiteX2" y="connsiteY2"/>
                </a:cxn>
                <a:cxn ang="0">
                  <a:pos x="connsiteX3" y="connsiteY3"/>
                </a:cxn>
              </a:cxnLst>
              <a:rect l="l" t="t" r="r" b="b"/>
              <a:pathLst>
                <a:path w="6572" h="6762">
                  <a:moveTo>
                    <a:pt x="3286" y="6763"/>
                  </a:moveTo>
                  <a:cubicBezTo>
                    <a:pt x="7668" y="6763"/>
                    <a:pt x="7668" y="0"/>
                    <a:pt x="3286" y="0"/>
                  </a:cubicBezTo>
                  <a:cubicBezTo>
                    <a:pt x="-1095" y="0"/>
                    <a:pt x="-1095" y="6763"/>
                    <a:pt x="3286" y="6763"/>
                  </a:cubicBezTo>
                  <a:lnTo>
                    <a:pt x="3286" y="6763"/>
                  </a:lnTo>
                  <a:close/>
                </a:path>
              </a:pathLst>
            </a:custGeom>
            <a:grpFill/>
            <a:ln w="9525" cap="flat">
              <a:noFill/>
              <a:prstDash val="solid"/>
              <a:miter/>
            </a:ln>
          </p:spPr>
          <p:txBody>
            <a:bodyPr rtlCol="0" anchor="ctr"/>
            <a:lstStyle/>
            <a:p>
              <a:endParaRPr lang="zh-CN" altLang="en-US"/>
            </a:p>
          </p:txBody>
        </p:sp>
        <p:sp>
          <p:nvSpPr>
            <p:cNvPr id="109" name="图形 97">
              <a:extLst>
                <a:ext uri="{FF2B5EF4-FFF2-40B4-BE49-F238E27FC236}">
                  <a16:creationId xmlns="" xmlns:a16="http://schemas.microsoft.com/office/drawing/2014/main" id="{D84AD8FA-3FFF-4643-B3C3-F1BCEC63A140}"/>
                </a:ext>
              </a:extLst>
            </p:cNvPr>
            <p:cNvSpPr/>
            <p:nvPr/>
          </p:nvSpPr>
          <p:spPr>
            <a:xfrm>
              <a:off x="5278353" y="3644076"/>
              <a:ext cx="637069" cy="436794"/>
            </a:xfrm>
            <a:custGeom>
              <a:avLst/>
              <a:gdLst>
                <a:gd name="connsiteX0" fmla="*/ 619717 w 637069"/>
                <a:gd name="connsiteY0" fmla="*/ 435005 h 436794"/>
                <a:gd name="connsiteX1" fmla="*/ 590666 w 637069"/>
                <a:gd name="connsiteY1" fmla="*/ 271461 h 436794"/>
                <a:gd name="connsiteX2" fmla="*/ 459507 w 637069"/>
                <a:gd name="connsiteY2" fmla="*/ 110107 h 436794"/>
                <a:gd name="connsiteX3" fmla="*/ 272912 w 637069"/>
                <a:gd name="connsiteY3" fmla="*/ 1332 h 436794"/>
                <a:gd name="connsiteX4" fmla="*/ 158517 w 637069"/>
                <a:gd name="connsiteY4" fmla="*/ 16667 h 436794"/>
                <a:gd name="connsiteX5" fmla="*/ 7831 w 637069"/>
                <a:gd name="connsiteY5" fmla="*/ 27716 h 436794"/>
                <a:gd name="connsiteX6" fmla="*/ 5736 w 637069"/>
                <a:gd name="connsiteY6" fmla="*/ 43432 h 436794"/>
                <a:gd name="connsiteX7" fmla="*/ 179091 w 637069"/>
                <a:gd name="connsiteY7" fmla="*/ 29335 h 436794"/>
                <a:gd name="connsiteX8" fmla="*/ 310726 w 637069"/>
                <a:gd name="connsiteY8" fmla="*/ 30097 h 436794"/>
                <a:gd name="connsiteX9" fmla="*/ 391403 w 637069"/>
                <a:gd name="connsiteY9" fmla="*/ 82390 h 436794"/>
                <a:gd name="connsiteX10" fmla="*/ 544756 w 637069"/>
                <a:gd name="connsiteY10" fmla="*/ 224217 h 436794"/>
                <a:gd name="connsiteX11" fmla="*/ 612574 w 637069"/>
                <a:gd name="connsiteY11" fmla="*/ 431004 h 436794"/>
                <a:gd name="connsiteX12" fmla="*/ 619717 w 637069"/>
                <a:gd name="connsiteY12" fmla="*/ 435005 h 436794"/>
                <a:gd name="connsiteX13" fmla="*/ 619717 w 637069"/>
                <a:gd name="connsiteY13" fmla="*/ 435005 h 436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069" h="436794">
                  <a:moveTo>
                    <a:pt x="619717" y="435005"/>
                  </a:moveTo>
                  <a:cubicBezTo>
                    <a:pt x="660675" y="380808"/>
                    <a:pt x="620098" y="320610"/>
                    <a:pt x="590666" y="271461"/>
                  </a:cubicBezTo>
                  <a:cubicBezTo>
                    <a:pt x="553900" y="210025"/>
                    <a:pt x="518086" y="152779"/>
                    <a:pt x="459507" y="110107"/>
                  </a:cubicBezTo>
                  <a:cubicBezTo>
                    <a:pt x="406453" y="71436"/>
                    <a:pt x="340159" y="10761"/>
                    <a:pt x="272912" y="1332"/>
                  </a:cubicBezTo>
                  <a:cubicBezTo>
                    <a:pt x="234146" y="-4097"/>
                    <a:pt x="195855" y="8285"/>
                    <a:pt x="158517" y="16667"/>
                  </a:cubicBezTo>
                  <a:cubicBezTo>
                    <a:pt x="107749" y="28002"/>
                    <a:pt x="59457" y="29811"/>
                    <a:pt x="7831" y="27716"/>
                  </a:cubicBezTo>
                  <a:cubicBezTo>
                    <a:pt x="-932" y="27335"/>
                    <a:pt x="-3313" y="42099"/>
                    <a:pt x="5736" y="43432"/>
                  </a:cubicBezTo>
                  <a:cubicBezTo>
                    <a:pt x="64981" y="52195"/>
                    <a:pt x="121655" y="43813"/>
                    <a:pt x="179091" y="29335"/>
                  </a:cubicBezTo>
                  <a:cubicBezTo>
                    <a:pt x="223668" y="18096"/>
                    <a:pt x="267578" y="8571"/>
                    <a:pt x="310726" y="30097"/>
                  </a:cubicBezTo>
                  <a:cubicBezTo>
                    <a:pt x="339206" y="44290"/>
                    <a:pt x="365114" y="64673"/>
                    <a:pt x="391403" y="82390"/>
                  </a:cubicBezTo>
                  <a:cubicBezTo>
                    <a:pt x="452363" y="123442"/>
                    <a:pt x="503417" y="162209"/>
                    <a:pt x="544756" y="224217"/>
                  </a:cubicBezTo>
                  <a:cubicBezTo>
                    <a:pt x="580951" y="278509"/>
                    <a:pt x="653055" y="364711"/>
                    <a:pt x="612574" y="431004"/>
                  </a:cubicBezTo>
                  <a:cubicBezTo>
                    <a:pt x="609621" y="435481"/>
                    <a:pt x="616574" y="439101"/>
                    <a:pt x="619717" y="435005"/>
                  </a:cubicBezTo>
                  <a:lnTo>
                    <a:pt x="619717" y="435005"/>
                  </a:lnTo>
                  <a:close/>
                </a:path>
              </a:pathLst>
            </a:custGeom>
            <a:grpFill/>
            <a:ln w="9525" cap="flat">
              <a:noFill/>
              <a:prstDash val="solid"/>
              <a:miter/>
            </a:ln>
          </p:spPr>
          <p:txBody>
            <a:bodyPr rtlCol="0" anchor="ctr"/>
            <a:lstStyle/>
            <a:p>
              <a:endParaRPr lang="zh-CN" altLang="en-US"/>
            </a:p>
          </p:txBody>
        </p:sp>
        <p:sp>
          <p:nvSpPr>
            <p:cNvPr id="110" name="图形 97">
              <a:extLst>
                <a:ext uri="{FF2B5EF4-FFF2-40B4-BE49-F238E27FC236}">
                  <a16:creationId xmlns="" xmlns:a16="http://schemas.microsoft.com/office/drawing/2014/main" id="{FB7FA9C6-AC5E-4929-8AFA-85BF82F55BAA}"/>
                </a:ext>
              </a:extLst>
            </p:cNvPr>
            <p:cNvSpPr/>
            <p:nvPr/>
          </p:nvSpPr>
          <p:spPr>
            <a:xfrm>
              <a:off x="5299411" y="3677660"/>
              <a:ext cx="606732" cy="410036"/>
            </a:xfrm>
            <a:custGeom>
              <a:avLst/>
              <a:gdLst>
                <a:gd name="connsiteX0" fmla="*/ 2394 w 606732"/>
                <a:gd name="connsiteY0" fmla="*/ 6609 h 410036"/>
                <a:gd name="connsiteX1" fmla="*/ 111932 w 606732"/>
                <a:gd name="connsiteY1" fmla="*/ 46043 h 410036"/>
                <a:gd name="connsiteX2" fmla="*/ 176702 w 606732"/>
                <a:gd name="connsiteY2" fmla="*/ 112051 h 410036"/>
                <a:gd name="connsiteX3" fmla="*/ 325292 w 606732"/>
                <a:gd name="connsiteY3" fmla="*/ 178916 h 410036"/>
                <a:gd name="connsiteX4" fmla="*/ 460737 w 606732"/>
                <a:gd name="connsiteY4" fmla="*/ 321601 h 410036"/>
                <a:gd name="connsiteX5" fmla="*/ 597802 w 606732"/>
                <a:gd name="connsiteY5" fmla="*/ 409993 h 410036"/>
                <a:gd name="connsiteX6" fmla="*/ 597802 w 606732"/>
                <a:gd name="connsiteY6" fmla="*/ 391324 h 410036"/>
                <a:gd name="connsiteX7" fmla="*/ 492646 w 606732"/>
                <a:gd name="connsiteY7" fmla="*/ 324458 h 410036"/>
                <a:gd name="connsiteX8" fmla="*/ 415779 w 606732"/>
                <a:gd name="connsiteY8" fmla="*/ 250449 h 410036"/>
                <a:gd name="connsiteX9" fmla="*/ 304051 w 606732"/>
                <a:gd name="connsiteY9" fmla="*/ 146531 h 410036"/>
                <a:gd name="connsiteX10" fmla="*/ 196609 w 606732"/>
                <a:gd name="connsiteY10" fmla="*/ 110622 h 410036"/>
                <a:gd name="connsiteX11" fmla="*/ 141745 w 606732"/>
                <a:gd name="connsiteY11" fmla="*/ 53472 h 410036"/>
                <a:gd name="connsiteX12" fmla="*/ 3252 w 606732"/>
                <a:gd name="connsiteY12" fmla="*/ 37 h 410036"/>
                <a:gd name="connsiteX13" fmla="*/ 2394 w 606732"/>
                <a:gd name="connsiteY13" fmla="*/ 6609 h 410036"/>
                <a:gd name="connsiteX14" fmla="*/ 2394 w 606732"/>
                <a:gd name="connsiteY14" fmla="*/ 6609 h 410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06732" h="410036">
                  <a:moveTo>
                    <a:pt x="2394" y="6609"/>
                  </a:moveTo>
                  <a:cubicBezTo>
                    <a:pt x="40590" y="14801"/>
                    <a:pt x="79832" y="22611"/>
                    <a:pt x="111932" y="46043"/>
                  </a:cubicBezTo>
                  <a:cubicBezTo>
                    <a:pt x="137268" y="64616"/>
                    <a:pt x="154413" y="90429"/>
                    <a:pt x="176702" y="112051"/>
                  </a:cubicBezTo>
                  <a:cubicBezTo>
                    <a:pt x="220136" y="154246"/>
                    <a:pt x="279667" y="143293"/>
                    <a:pt x="325292" y="178916"/>
                  </a:cubicBezTo>
                  <a:cubicBezTo>
                    <a:pt x="376346" y="218826"/>
                    <a:pt x="412350" y="277881"/>
                    <a:pt x="460737" y="321601"/>
                  </a:cubicBezTo>
                  <a:cubicBezTo>
                    <a:pt x="497408" y="354748"/>
                    <a:pt x="546557" y="405611"/>
                    <a:pt x="597802" y="409993"/>
                  </a:cubicBezTo>
                  <a:cubicBezTo>
                    <a:pt x="609994" y="411041"/>
                    <a:pt x="609423" y="392848"/>
                    <a:pt x="597802" y="391324"/>
                  </a:cubicBezTo>
                  <a:cubicBezTo>
                    <a:pt x="559892" y="386466"/>
                    <a:pt x="520269" y="347795"/>
                    <a:pt x="492646" y="324458"/>
                  </a:cubicBezTo>
                  <a:cubicBezTo>
                    <a:pt x="465500" y="301503"/>
                    <a:pt x="439687" y="276738"/>
                    <a:pt x="415779" y="250449"/>
                  </a:cubicBezTo>
                  <a:cubicBezTo>
                    <a:pt x="381965" y="213302"/>
                    <a:pt x="352819" y="165581"/>
                    <a:pt x="304051" y="146531"/>
                  </a:cubicBezTo>
                  <a:cubicBezTo>
                    <a:pt x="266903" y="131958"/>
                    <a:pt x="229851" y="137673"/>
                    <a:pt x="196609" y="110622"/>
                  </a:cubicBezTo>
                  <a:cubicBezTo>
                    <a:pt x="176035" y="93858"/>
                    <a:pt x="160890" y="71570"/>
                    <a:pt x="141745" y="53472"/>
                  </a:cubicBezTo>
                  <a:cubicBezTo>
                    <a:pt x="102883" y="16801"/>
                    <a:pt x="54877" y="6704"/>
                    <a:pt x="3252" y="37"/>
                  </a:cubicBezTo>
                  <a:cubicBezTo>
                    <a:pt x="-463" y="-535"/>
                    <a:pt x="-1321" y="5752"/>
                    <a:pt x="2394" y="6609"/>
                  </a:cubicBezTo>
                  <a:lnTo>
                    <a:pt x="2394" y="6609"/>
                  </a:lnTo>
                  <a:close/>
                </a:path>
              </a:pathLst>
            </a:custGeom>
            <a:grpFill/>
            <a:ln w="9525" cap="flat">
              <a:noFill/>
              <a:prstDash val="solid"/>
              <a:miter/>
            </a:ln>
          </p:spPr>
          <p:txBody>
            <a:bodyPr rtlCol="0" anchor="ctr"/>
            <a:lstStyle/>
            <a:p>
              <a:endParaRPr lang="zh-CN" altLang="en-US"/>
            </a:p>
          </p:txBody>
        </p:sp>
        <p:sp>
          <p:nvSpPr>
            <p:cNvPr id="111" name="图形 97">
              <a:extLst>
                <a:ext uri="{FF2B5EF4-FFF2-40B4-BE49-F238E27FC236}">
                  <a16:creationId xmlns="" xmlns:a16="http://schemas.microsoft.com/office/drawing/2014/main" id="{47B3C795-6721-4DE7-992D-8037BD2DBB0D}"/>
                </a:ext>
              </a:extLst>
            </p:cNvPr>
            <p:cNvSpPr/>
            <p:nvPr/>
          </p:nvSpPr>
          <p:spPr>
            <a:xfrm>
              <a:off x="5438263" y="3696576"/>
              <a:ext cx="421716" cy="309593"/>
            </a:xfrm>
            <a:custGeom>
              <a:avLst/>
              <a:gdLst>
                <a:gd name="connsiteX0" fmla="*/ 2512 w 421716"/>
                <a:gd name="connsiteY0" fmla="*/ 7220 h 309593"/>
                <a:gd name="connsiteX1" fmla="*/ 238827 w 421716"/>
                <a:gd name="connsiteY1" fmla="*/ 131806 h 309593"/>
                <a:gd name="connsiteX2" fmla="*/ 409039 w 421716"/>
                <a:gd name="connsiteY2" fmla="*/ 306209 h 309593"/>
                <a:gd name="connsiteX3" fmla="*/ 421421 w 421716"/>
                <a:gd name="connsiteY3" fmla="*/ 300971 h 309593"/>
                <a:gd name="connsiteX4" fmla="*/ 260068 w 421716"/>
                <a:gd name="connsiteY4" fmla="*/ 129902 h 309593"/>
                <a:gd name="connsiteX5" fmla="*/ 142148 w 421716"/>
                <a:gd name="connsiteY5" fmla="*/ 50844 h 309593"/>
                <a:gd name="connsiteX6" fmla="*/ 4417 w 421716"/>
                <a:gd name="connsiteY6" fmla="*/ 171 h 309593"/>
                <a:gd name="connsiteX7" fmla="*/ 2512 w 421716"/>
                <a:gd name="connsiteY7" fmla="*/ 7220 h 309593"/>
                <a:gd name="connsiteX8" fmla="*/ 2512 w 421716"/>
                <a:gd name="connsiteY8" fmla="*/ 7220 h 309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716" h="309593">
                  <a:moveTo>
                    <a:pt x="2512" y="7220"/>
                  </a:moveTo>
                  <a:cubicBezTo>
                    <a:pt x="90523" y="39223"/>
                    <a:pt x="164246" y="74942"/>
                    <a:pt x="238827" y="131806"/>
                  </a:cubicBezTo>
                  <a:cubicBezTo>
                    <a:pt x="305883" y="182956"/>
                    <a:pt x="374558" y="226009"/>
                    <a:pt x="409039" y="306209"/>
                  </a:cubicBezTo>
                  <a:cubicBezTo>
                    <a:pt x="412087" y="313258"/>
                    <a:pt x="423707" y="308210"/>
                    <a:pt x="421421" y="300971"/>
                  </a:cubicBezTo>
                  <a:cubicBezTo>
                    <a:pt x="396656" y="221437"/>
                    <a:pt x="323409" y="176955"/>
                    <a:pt x="260068" y="129902"/>
                  </a:cubicBezTo>
                  <a:cubicBezTo>
                    <a:pt x="221872" y="101517"/>
                    <a:pt x="185201" y="71894"/>
                    <a:pt x="142148" y="50844"/>
                  </a:cubicBezTo>
                  <a:cubicBezTo>
                    <a:pt x="98047" y="29318"/>
                    <a:pt x="51280" y="14458"/>
                    <a:pt x="4417" y="171"/>
                  </a:cubicBezTo>
                  <a:cubicBezTo>
                    <a:pt x="-60" y="-1162"/>
                    <a:pt x="-1870" y="5696"/>
                    <a:pt x="2512" y="7220"/>
                  </a:cubicBezTo>
                  <a:lnTo>
                    <a:pt x="2512" y="7220"/>
                  </a:lnTo>
                  <a:close/>
                </a:path>
              </a:pathLst>
            </a:custGeom>
            <a:grpFill/>
            <a:ln w="9525" cap="flat">
              <a:noFill/>
              <a:prstDash val="solid"/>
              <a:miter/>
            </a:ln>
          </p:spPr>
          <p:txBody>
            <a:bodyPr rtlCol="0" anchor="ctr"/>
            <a:lstStyle/>
            <a:p>
              <a:endParaRPr lang="zh-CN" altLang="en-US"/>
            </a:p>
          </p:txBody>
        </p:sp>
        <p:sp>
          <p:nvSpPr>
            <p:cNvPr id="112" name="图形 97">
              <a:extLst>
                <a:ext uri="{FF2B5EF4-FFF2-40B4-BE49-F238E27FC236}">
                  <a16:creationId xmlns="" xmlns:a16="http://schemas.microsoft.com/office/drawing/2014/main" id="{F5EF54A3-F70E-4AF7-B016-695622678328}"/>
                </a:ext>
              </a:extLst>
            </p:cNvPr>
            <p:cNvSpPr/>
            <p:nvPr/>
          </p:nvSpPr>
          <p:spPr>
            <a:xfrm>
              <a:off x="5992816" y="2826989"/>
              <a:ext cx="667873" cy="841699"/>
            </a:xfrm>
            <a:custGeom>
              <a:avLst/>
              <a:gdLst>
                <a:gd name="connsiteX0" fmla="*/ 232818 w 667873"/>
                <a:gd name="connsiteY0" fmla="*/ 20604 h 841699"/>
                <a:gd name="connsiteX1" fmla="*/ 2123 w 667873"/>
                <a:gd name="connsiteY1" fmla="*/ 170909 h 841699"/>
                <a:gd name="connsiteX2" fmla="*/ 96897 w 667873"/>
                <a:gd name="connsiteY2" fmla="*/ 428084 h 841699"/>
                <a:gd name="connsiteX3" fmla="*/ 169287 w 667873"/>
                <a:gd name="connsiteY3" fmla="*/ 682783 h 841699"/>
                <a:gd name="connsiteX4" fmla="*/ 229389 w 667873"/>
                <a:gd name="connsiteY4" fmla="*/ 839088 h 841699"/>
                <a:gd name="connsiteX5" fmla="*/ 317781 w 667873"/>
                <a:gd name="connsiteY5" fmla="*/ 823848 h 841699"/>
                <a:gd name="connsiteX6" fmla="*/ 426462 w 667873"/>
                <a:gd name="connsiteY6" fmla="*/ 839278 h 841699"/>
                <a:gd name="connsiteX7" fmla="*/ 516568 w 667873"/>
                <a:gd name="connsiteY7" fmla="*/ 703642 h 841699"/>
                <a:gd name="connsiteX8" fmla="*/ 608770 w 667873"/>
                <a:gd name="connsiteY8" fmla="*/ 443800 h 841699"/>
                <a:gd name="connsiteX9" fmla="*/ 656681 w 667873"/>
                <a:gd name="connsiteY9" fmla="*/ 195103 h 841699"/>
                <a:gd name="connsiteX10" fmla="*/ 491422 w 667873"/>
                <a:gd name="connsiteY10" fmla="*/ 43750 h 841699"/>
                <a:gd name="connsiteX11" fmla="*/ 481897 w 667873"/>
                <a:gd name="connsiteY11" fmla="*/ 60038 h 841699"/>
                <a:gd name="connsiteX12" fmla="*/ 650299 w 667873"/>
                <a:gd name="connsiteY12" fmla="*/ 249490 h 841699"/>
                <a:gd name="connsiteX13" fmla="*/ 571147 w 667873"/>
                <a:gd name="connsiteY13" fmla="*/ 490378 h 841699"/>
                <a:gd name="connsiteX14" fmla="*/ 490184 w 667873"/>
                <a:gd name="connsiteY14" fmla="*/ 731265 h 841699"/>
                <a:gd name="connsiteX15" fmla="*/ 467991 w 667873"/>
                <a:gd name="connsiteY15" fmla="*/ 784986 h 841699"/>
                <a:gd name="connsiteX16" fmla="*/ 370074 w 667873"/>
                <a:gd name="connsiteY16" fmla="*/ 812418 h 841699"/>
                <a:gd name="connsiteX17" fmla="*/ 305780 w 667873"/>
                <a:gd name="connsiteY17" fmla="*/ 808322 h 841699"/>
                <a:gd name="connsiteX18" fmla="*/ 243582 w 667873"/>
                <a:gd name="connsiteY18" fmla="*/ 822419 h 841699"/>
                <a:gd name="connsiteX19" fmla="*/ 202339 w 667873"/>
                <a:gd name="connsiteY19" fmla="*/ 764793 h 841699"/>
                <a:gd name="connsiteX20" fmla="*/ 180336 w 667873"/>
                <a:gd name="connsiteY20" fmla="*/ 643254 h 841699"/>
                <a:gd name="connsiteX21" fmla="*/ 108993 w 667873"/>
                <a:gd name="connsiteY21" fmla="*/ 406558 h 841699"/>
                <a:gd name="connsiteX22" fmla="*/ 21459 w 667873"/>
                <a:gd name="connsiteY22" fmla="*/ 173576 h 841699"/>
                <a:gd name="connsiteX23" fmla="*/ 228628 w 667873"/>
                <a:gd name="connsiteY23" fmla="*/ 30606 h 841699"/>
                <a:gd name="connsiteX24" fmla="*/ 232818 w 667873"/>
                <a:gd name="connsiteY24" fmla="*/ 20604 h 841699"/>
                <a:gd name="connsiteX25" fmla="*/ 232818 w 667873"/>
                <a:gd name="connsiteY25" fmla="*/ 20604 h 841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67873" h="841699">
                  <a:moveTo>
                    <a:pt x="232818" y="20604"/>
                  </a:moveTo>
                  <a:cubicBezTo>
                    <a:pt x="115661" y="-37212"/>
                    <a:pt x="-18546" y="30987"/>
                    <a:pt x="2123" y="170909"/>
                  </a:cubicBezTo>
                  <a:cubicBezTo>
                    <a:pt x="15172" y="259111"/>
                    <a:pt x="66512" y="344740"/>
                    <a:pt x="96897" y="428084"/>
                  </a:cubicBezTo>
                  <a:cubicBezTo>
                    <a:pt x="127186" y="511047"/>
                    <a:pt x="152808" y="595914"/>
                    <a:pt x="169287" y="682783"/>
                  </a:cubicBezTo>
                  <a:cubicBezTo>
                    <a:pt x="177573" y="726407"/>
                    <a:pt x="173001" y="824991"/>
                    <a:pt x="229389" y="839088"/>
                  </a:cubicBezTo>
                  <a:cubicBezTo>
                    <a:pt x="260441" y="846803"/>
                    <a:pt x="287968" y="825848"/>
                    <a:pt x="317781" y="823848"/>
                  </a:cubicBezTo>
                  <a:cubicBezTo>
                    <a:pt x="356548" y="821276"/>
                    <a:pt x="388171" y="850042"/>
                    <a:pt x="426462" y="839278"/>
                  </a:cubicBezTo>
                  <a:cubicBezTo>
                    <a:pt x="485612" y="822705"/>
                    <a:pt x="501138" y="754601"/>
                    <a:pt x="516568" y="703642"/>
                  </a:cubicBezTo>
                  <a:cubicBezTo>
                    <a:pt x="543238" y="615631"/>
                    <a:pt x="573909" y="528859"/>
                    <a:pt x="608770" y="443800"/>
                  </a:cubicBezTo>
                  <a:cubicBezTo>
                    <a:pt x="641060" y="365028"/>
                    <a:pt x="690114" y="281685"/>
                    <a:pt x="656681" y="195103"/>
                  </a:cubicBezTo>
                  <a:cubicBezTo>
                    <a:pt x="628106" y="121188"/>
                    <a:pt x="560383" y="76040"/>
                    <a:pt x="491422" y="43750"/>
                  </a:cubicBezTo>
                  <a:cubicBezTo>
                    <a:pt x="480564" y="38702"/>
                    <a:pt x="470943" y="54704"/>
                    <a:pt x="481897" y="60038"/>
                  </a:cubicBezTo>
                  <a:cubicBezTo>
                    <a:pt x="559526" y="97281"/>
                    <a:pt x="644394" y="154621"/>
                    <a:pt x="650299" y="249490"/>
                  </a:cubicBezTo>
                  <a:cubicBezTo>
                    <a:pt x="655348" y="330929"/>
                    <a:pt x="599722" y="416368"/>
                    <a:pt x="571147" y="490378"/>
                  </a:cubicBezTo>
                  <a:cubicBezTo>
                    <a:pt x="540571" y="569721"/>
                    <a:pt x="516473" y="650588"/>
                    <a:pt x="490184" y="731265"/>
                  </a:cubicBezTo>
                  <a:cubicBezTo>
                    <a:pt x="484183" y="749648"/>
                    <a:pt x="478754" y="768698"/>
                    <a:pt x="467991" y="784986"/>
                  </a:cubicBezTo>
                  <a:cubicBezTo>
                    <a:pt x="441225" y="825658"/>
                    <a:pt x="414270" y="824895"/>
                    <a:pt x="370074" y="812418"/>
                  </a:cubicBezTo>
                  <a:cubicBezTo>
                    <a:pt x="346261" y="805655"/>
                    <a:pt x="330926" y="802702"/>
                    <a:pt x="305780" y="808322"/>
                  </a:cubicBezTo>
                  <a:cubicBezTo>
                    <a:pt x="287301" y="812418"/>
                    <a:pt x="262537" y="825277"/>
                    <a:pt x="243582" y="822419"/>
                  </a:cubicBezTo>
                  <a:cubicBezTo>
                    <a:pt x="209482" y="817371"/>
                    <a:pt x="207196" y="788510"/>
                    <a:pt x="202339" y="764793"/>
                  </a:cubicBezTo>
                  <a:cubicBezTo>
                    <a:pt x="194052" y="724502"/>
                    <a:pt x="189099" y="683545"/>
                    <a:pt x="180336" y="643254"/>
                  </a:cubicBezTo>
                  <a:cubicBezTo>
                    <a:pt x="163000" y="562577"/>
                    <a:pt x="137759" y="483805"/>
                    <a:pt x="108993" y="406558"/>
                  </a:cubicBezTo>
                  <a:cubicBezTo>
                    <a:pt x="80704" y="330548"/>
                    <a:pt x="35651" y="253777"/>
                    <a:pt x="21459" y="173576"/>
                  </a:cubicBezTo>
                  <a:cubicBezTo>
                    <a:pt x="-1782" y="42607"/>
                    <a:pt x="119090" y="-14257"/>
                    <a:pt x="228628" y="30606"/>
                  </a:cubicBezTo>
                  <a:cubicBezTo>
                    <a:pt x="234342" y="32796"/>
                    <a:pt x="238343" y="23271"/>
                    <a:pt x="232818" y="20604"/>
                  </a:cubicBezTo>
                  <a:lnTo>
                    <a:pt x="232818" y="20604"/>
                  </a:lnTo>
                  <a:close/>
                </a:path>
              </a:pathLst>
            </a:custGeom>
            <a:grpFill/>
            <a:ln w="9525" cap="flat">
              <a:noFill/>
              <a:prstDash val="solid"/>
              <a:miter/>
            </a:ln>
          </p:spPr>
          <p:txBody>
            <a:bodyPr rtlCol="0" anchor="ctr"/>
            <a:lstStyle/>
            <a:p>
              <a:endParaRPr lang="zh-CN" altLang="en-US"/>
            </a:p>
          </p:txBody>
        </p:sp>
        <p:sp>
          <p:nvSpPr>
            <p:cNvPr id="113" name="图形 97">
              <a:extLst>
                <a:ext uri="{FF2B5EF4-FFF2-40B4-BE49-F238E27FC236}">
                  <a16:creationId xmlns="" xmlns:a16="http://schemas.microsoft.com/office/drawing/2014/main" id="{AB2FA458-BDA4-4476-AFF2-9C83B9283257}"/>
                </a:ext>
              </a:extLst>
            </p:cNvPr>
            <p:cNvSpPr/>
            <p:nvPr/>
          </p:nvSpPr>
          <p:spPr>
            <a:xfrm>
              <a:off x="6300423" y="2902032"/>
              <a:ext cx="80470" cy="406597"/>
            </a:xfrm>
            <a:custGeom>
              <a:avLst/>
              <a:gdLst>
                <a:gd name="connsiteX0" fmla="*/ 38559 w 80470"/>
                <a:gd name="connsiteY0" fmla="*/ 1188 h 406597"/>
                <a:gd name="connsiteX1" fmla="*/ 64467 w 80470"/>
                <a:gd name="connsiteY1" fmla="*/ 398952 h 406597"/>
                <a:gd name="connsiteX2" fmla="*/ 80469 w 80470"/>
                <a:gd name="connsiteY2" fmla="*/ 398952 h 406597"/>
                <a:gd name="connsiteX3" fmla="*/ 44464 w 80470"/>
                <a:gd name="connsiteY3" fmla="*/ 5760 h 406597"/>
                <a:gd name="connsiteX4" fmla="*/ 38559 w 80470"/>
                <a:gd name="connsiteY4" fmla="*/ 1188 h 406597"/>
                <a:gd name="connsiteX5" fmla="*/ 38559 w 80470"/>
                <a:gd name="connsiteY5" fmla="*/ 1188 h 406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470" h="406597">
                  <a:moveTo>
                    <a:pt x="38559" y="1188"/>
                  </a:moveTo>
                  <a:cubicBezTo>
                    <a:pt x="-55358" y="119679"/>
                    <a:pt x="49989" y="272174"/>
                    <a:pt x="64467" y="398952"/>
                  </a:cubicBezTo>
                  <a:cubicBezTo>
                    <a:pt x="65610" y="408858"/>
                    <a:pt x="80659" y="409429"/>
                    <a:pt x="80469" y="398952"/>
                  </a:cubicBezTo>
                  <a:cubicBezTo>
                    <a:pt x="77230" y="269031"/>
                    <a:pt x="-42308" y="130442"/>
                    <a:pt x="44464" y="5760"/>
                  </a:cubicBezTo>
                  <a:cubicBezTo>
                    <a:pt x="46846" y="2235"/>
                    <a:pt x="41226" y="-2146"/>
                    <a:pt x="38559" y="1188"/>
                  </a:cubicBezTo>
                  <a:lnTo>
                    <a:pt x="38559" y="1188"/>
                  </a:lnTo>
                  <a:close/>
                </a:path>
              </a:pathLst>
            </a:custGeom>
            <a:grpFill/>
            <a:ln w="9525" cap="flat">
              <a:noFill/>
              <a:prstDash val="solid"/>
              <a:miter/>
            </a:ln>
          </p:spPr>
          <p:txBody>
            <a:bodyPr rtlCol="0" anchor="ctr"/>
            <a:lstStyle/>
            <a:p>
              <a:endParaRPr lang="zh-CN" altLang="en-US"/>
            </a:p>
          </p:txBody>
        </p:sp>
        <p:sp>
          <p:nvSpPr>
            <p:cNvPr id="114" name="图形 97">
              <a:extLst>
                <a:ext uri="{FF2B5EF4-FFF2-40B4-BE49-F238E27FC236}">
                  <a16:creationId xmlns="" xmlns:a16="http://schemas.microsoft.com/office/drawing/2014/main" id="{0F0620CE-5FD7-4B33-9373-4A542FBE9C02}"/>
                </a:ext>
              </a:extLst>
            </p:cNvPr>
            <p:cNvSpPr/>
            <p:nvPr/>
          </p:nvSpPr>
          <p:spPr>
            <a:xfrm>
              <a:off x="6379606" y="2338317"/>
              <a:ext cx="690620" cy="630942"/>
            </a:xfrm>
            <a:custGeom>
              <a:avLst/>
              <a:gdLst>
                <a:gd name="connsiteX0" fmla="*/ 177879 w 690620"/>
                <a:gd name="connsiteY0" fmla="*/ 599192 h 630942"/>
                <a:gd name="connsiteX1" fmla="*/ 382572 w 690620"/>
                <a:gd name="connsiteY1" fmla="*/ 596811 h 630942"/>
                <a:gd name="connsiteX2" fmla="*/ 492776 w 690620"/>
                <a:gd name="connsiteY2" fmla="*/ 510800 h 630942"/>
                <a:gd name="connsiteX3" fmla="*/ 679656 w 690620"/>
                <a:gd name="connsiteY3" fmla="*/ 496894 h 630942"/>
                <a:gd name="connsiteX4" fmla="*/ 690324 w 690620"/>
                <a:gd name="connsiteY4" fmla="*/ 486226 h 630942"/>
                <a:gd name="connsiteX5" fmla="*/ 679466 w 690620"/>
                <a:gd name="connsiteY5" fmla="*/ 323729 h 630942"/>
                <a:gd name="connsiteX6" fmla="*/ 636508 w 690620"/>
                <a:gd name="connsiteY6" fmla="*/ 167710 h 630942"/>
                <a:gd name="connsiteX7" fmla="*/ 452580 w 690620"/>
                <a:gd name="connsiteY7" fmla="*/ 15881 h 630942"/>
                <a:gd name="connsiteX8" fmla="*/ 195786 w 690620"/>
                <a:gd name="connsiteY8" fmla="*/ 35026 h 630942"/>
                <a:gd name="connsiteX9" fmla="*/ 1667 w 690620"/>
                <a:gd name="connsiteY9" fmla="*/ 254387 h 630942"/>
                <a:gd name="connsiteX10" fmla="*/ 10811 w 690620"/>
                <a:gd name="connsiteY10" fmla="*/ 263531 h 630942"/>
                <a:gd name="connsiteX11" fmla="*/ 171783 w 690620"/>
                <a:gd name="connsiteY11" fmla="*/ 70364 h 630942"/>
                <a:gd name="connsiteX12" fmla="*/ 448008 w 690620"/>
                <a:gd name="connsiteY12" fmla="*/ 32455 h 630942"/>
                <a:gd name="connsiteX13" fmla="*/ 577263 w 690620"/>
                <a:gd name="connsiteY13" fmla="*/ 99034 h 630942"/>
                <a:gd name="connsiteX14" fmla="*/ 637746 w 690620"/>
                <a:gd name="connsiteY14" fmla="*/ 226098 h 630942"/>
                <a:gd name="connsiteX15" fmla="*/ 669274 w 690620"/>
                <a:gd name="connsiteY15" fmla="*/ 369068 h 630942"/>
                <a:gd name="connsiteX16" fmla="*/ 673656 w 690620"/>
                <a:gd name="connsiteY16" fmla="*/ 490893 h 630942"/>
                <a:gd name="connsiteX17" fmla="*/ 684324 w 690620"/>
                <a:gd name="connsiteY17" fmla="*/ 480225 h 630942"/>
                <a:gd name="connsiteX18" fmla="*/ 463820 w 690620"/>
                <a:gd name="connsiteY18" fmla="*/ 510610 h 630942"/>
                <a:gd name="connsiteX19" fmla="*/ 181594 w 690620"/>
                <a:gd name="connsiteY19" fmla="*/ 592906 h 630942"/>
                <a:gd name="connsiteX20" fmla="*/ 177879 w 690620"/>
                <a:gd name="connsiteY20" fmla="*/ 599192 h 630942"/>
                <a:gd name="connsiteX21" fmla="*/ 177879 w 690620"/>
                <a:gd name="connsiteY21" fmla="*/ 599192 h 630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90620" h="630942">
                  <a:moveTo>
                    <a:pt x="177879" y="599192"/>
                  </a:moveTo>
                  <a:cubicBezTo>
                    <a:pt x="240078" y="647103"/>
                    <a:pt x="318754" y="636245"/>
                    <a:pt x="382572" y="596811"/>
                  </a:cubicBezTo>
                  <a:cubicBezTo>
                    <a:pt x="422291" y="572237"/>
                    <a:pt x="452295" y="533565"/>
                    <a:pt x="492776" y="510800"/>
                  </a:cubicBezTo>
                  <a:cubicBezTo>
                    <a:pt x="550878" y="478225"/>
                    <a:pt x="616696" y="486988"/>
                    <a:pt x="679656" y="496894"/>
                  </a:cubicBezTo>
                  <a:cubicBezTo>
                    <a:pt x="686038" y="497941"/>
                    <a:pt x="692039" y="493179"/>
                    <a:pt x="690324" y="486226"/>
                  </a:cubicBezTo>
                  <a:cubicBezTo>
                    <a:pt x="677180" y="433838"/>
                    <a:pt x="688705" y="377355"/>
                    <a:pt x="679466" y="323729"/>
                  </a:cubicBezTo>
                  <a:cubicBezTo>
                    <a:pt x="670322" y="270961"/>
                    <a:pt x="654606" y="218002"/>
                    <a:pt x="636508" y="167710"/>
                  </a:cubicBezTo>
                  <a:cubicBezTo>
                    <a:pt x="606028" y="82842"/>
                    <a:pt x="536686" y="40837"/>
                    <a:pt x="452580" y="15881"/>
                  </a:cubicBezTo>
                  <a:cubicBezTo>
                    <a:pt x="367808" y="-9265"/>
                    <a:pt x="275225" y="-5741"/>
                    <a:pt x="195786" y="35026"/>
                  </a:cubicBezTo>
                  <a:cubicBezTo>
                    <a:pt x="102251" y="83033"/>
                    <a:pt x="66627" y="178092"/>
                    <a:pt x="1667" y="254387"/>
                  </a:cubicBezTo>
                  <a:cubicBezTo>
                    <a:pt x="-3667" y="260674"/>
                    <a:pt x="5000" y="269627"/>
                    <a:pt x="10811" y="263531"/>
                  </a:cubicBezTo>
                  <a:cubicBezTo>
                    <a:pt x="68723" y="202571"/>
                    <a:pt x="101679" y="119894"/>
                    <a:pt x="171783" y="70364"/>
                  </a:cubicBezTo>
                  <a:cubicBezTo>
                    <a:pt x="251984" y="13595"/>
                    <a:pt x="355425" y="5213"/>
                    <a:pt x="448008" y="32455"/>
                  </a:cubicBezTo>
                  <a:cubicBezTo>
                    <a:pt x="492585" y="45504"/>
                    <a:pt x="543068" y="66268"/>
                    <a:pt x="577263" y="99034"/>
                  </a:cubicBezTo>
                  <a:cubicBezTo>
                    <a:pt x="612219" y="132563"/>
                    <a:pt x="624030" y="181330"/>
                    <a:pt x="637746" y="226098"/>
                  </a:cubicBezTo>
                  <a:cubicBezTo>
                    <a:pt x="652034" y="272675"/>
                    <a:pt x="665655" y="320205"/>
                    <a:pt x="669274" y="369068"/>
                  </a:cubicBezTo>
                  <a:cubicBezTo>
                    <a:pt x="672322" y="410121"/>
                    <a:pt x="664226" y="450412"/>
                    <a:pt x="673656" y="490893"/>
                  </a:cubicBezTo>
                  <a:cubicBezTo>
                    <a:pt x="677180" y="487369"/>
                    <a:pt x="680704" y="483845"/>
                    <a:pt x="684324" y="480225"/>
                  </a:cubicBezTo>
                  <a:cubicBezTo>
                    <a:pt x="607647" y="468223"/>
                    <a:pt x="528875" y="460413"/>
                    <a:pt x="463820" y="510610"/>
                  </a:cubicBezTo>
                  <a:cubicBezTo>
                    <a:pt x="381333" y="574332"/>
                    <a:pt x="291894" y="667487"/>
                    <a:pt x="181594" y="592906"/>
                  </a:cubicBezTo>
                  <a:cubicBezTo>
                    <a:pt x="177594" y="590334"/>
                    <a:pt x="174355" y="596430"/>
                    <a:pt x="177879" y="599192"/>
                  </a:cubicBezTo>
                  <a:lnTo>
                    <a:pt x="177879" y="599192"/>
                  </a:lnTo>
                  <a:close/>
                </a:path>
              </a:pathLst>
            </a:custGeom>
            <a:grpFill/>
            <a:ln w="9525" cap="flat">
              <a:noFill/>
              <a:prstDash val="solid"/>
              <a:miter/>
            </a:ln>
          </p:spPr>
          <p:txBody>
            <a:bodyPr rtlCol="0" anchor="ctr"/>
            <a:lstStyle/>
            <a:p>
              <a:endParaRPr lang="zh-CN" altLang="en-US"/>
            </a:p>
          </p:txBody>
        </p:sp>
        <p:sp>
          <p:nvSpPr>
            <p:cNvPr id="115" name="图形 97">
              <a:extLst>
                <a:ext uri="{FF2B5EF4-FFF2-40B4-BE49-F238E27FC236}">
                  <a16:creationId xmlns="" xmlns:a16="http://schemas.microsoft.com/office/drawing/2014/main" id="{4D3EC2EE-C632-419D-A4F0-1ACE4F4A4833}"/>
                </a:ext>
              </a:extLst>
            </p:cNvPr>
            <p:cNvSpPr/>
            <p:nvPr/>
          </p:nvSpPr>
          <p:spPr>
            <a:xfrm>
              <a:off x="5782150" y="1962436"/>
              <a:ext cx="619637" cy="898033"/>
            </a:xfrm>
            <a:custGeom>
              <a:avLst/>
              <a:gdLst>
                <a:gd name="connsiteX0" fmla="*/ 587788 w 619637"/>
                <a:gd name="connsiteY0" fmla="*/ 831818 h 898033"/>
                <a:gd name="connsiteX1" fmla="*/ 616363 w 619637"/>
                <a:gd name="connsiteY1" fmla="*/ 565784 h 898033"/>
                <a:gd name="connsiteX2" fmla="*/ 581026 w 619637"/>
                <a:gd name="connsiteY2" fmla="*/ 358139 h 898033"/>
                <a:gd name="connsiteX3" fmla="*/ 302324 w 619637"/>
                <a:gd name="connsiteY3" fmla="*/ 59531 h 898033"/>
                <a:gd name="connsiteX4" fmla="*/ 10383 w 619637"/>
                <a:gd name="connsiteY4" fmla="*/ 86867 h 898033"/>
                <a:gd name="connsiteX5" fmla="*/ 31528 w 619637"/>
                <a:gd name="connsiteY5" fmla="*/ 249554 h 898033"/>
                <a:gd name="connsiteX6" fmla="*/ 173546 w 619637"/>
                <a:gd name="connsiteY6" fmla="*/ 462057 h 898033"/>
                <a:gd name="connsiteX7" fmla="*/ 251461 w 619637"/>
                <a:gd name="connsiteY7" fmla="*/ 574547 h 898033"/>
                <a:gd name="connsiteX8" fmla="*/ 304610 w 619637"/>
                <a:gd name="connsiteY8" fmla="*/ 709136 h 898033"/>
                <a:gd name="connsiteX9" fmla="*/ 430150 w 619637"/>
                <a:gd name="connsiteY9" fmla="*/ 895445 h 898033"/>
                <a:gd name="connsiteX10" fmla="*/ 443771 w 619637"/>
                <a:gd name="connsiteY10" fmla="*/ 881824 h 898033"/>
                <a:gd name="connsiteX11" fmla="*/ 309087 w 619637"/>
                <a:gd name="connsiteY11" fmla="*/ 665416 h 898033"/>
                <a:gd name="connsiteX12" fmla="*/ 200692 w 619637"/>
                <a:gd name="connsiteY12" fmla="*/ 467677 h 898033"/>
                <a:gd name="connsiteX13" fmla="*/ 55246 w 619637"/>
                <a:gd name="connsiteY13" fmla="*/ 255555 h 898033"/>
                <a:gd name="connsiteX14" fmla="*/ 22003 w 619637"/>
                <a:gd name="connsiteY14" fmla="*/ 106489 h 898033"/>
                <a:gd name="connsiteX15" fmla="*/ 136018 w 619637"/>
                <a:gd name="connsiteY15" fmla="*/ 14954 h 898033"/>
                <a:gd name="connsiteX16" fmla="*/ 368047 w 619637"/>
                <a:gd name="connsiteY16" fmla="*/ 133444 h 898033"/>
                <a:gd name="connsiteX17" fmla="*/ 535687 w 619637"/>
                <a:gd name="connsiteY17" fmla="*/ 304894 h 898033"/>
                <a:gd name="connsiteX18" fmla="*/ 595980 w 619637"/>
                <a:gd name="connsiteY18" fmla="*/ 577976 h 898033"/>
                <a:gd name="connsiteX19" fmla="*/ 578644 w 619637"/>
                <a:gd name="connsiteY19" fmla="*/ 831818 h 898033"/>
                <a:gd name="connsiteX20" fmla="*/ 587788 w 619637"/>
                <a:gd name="connsiteY20" fmla="*/ 831818 h 898033"/>
                <a:gd name="connsiteX21" fmla="*/ 587788 w 619637"/>
                <a:gd name="connsiteY21" fmla="*/ 831818 h 898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19637" h="898033">
                  <a:moveTo>
                    <a:pt x="587788" y="831818"/>
                  </a:moveTo>
                  <a:cubicBezTo>
                    <a:pt x="585217" y="740568"/>
                    <a:pt x="602933" y="655319"/>
                    <a:pt x="616363" y="565784"/>
                  </a:cubicBezTo>
                  <a:cubicBezTo>
                    <a:pt x="627508" y="491108"/>
                    <a:pt x="608839" y="427196"/>
                    <a:pt x="581026" y="358139"/>
                  </a:cubicBezTo>
                  <a:cubicBezTo>
                    <a:pt x="527495" y="225647"/>
                    <a:pt x="414624" y="141636"/>
                    <a:pt x="302324" y="59531"/>
                  </a:cubicBezTo>
                  <a:cubicBezTo>
                    <a:pt x="213075" y="-5716"/>
                    <a:pt x="64009" y="-42958"/>
                    <a:pt x="10383" y="86867"/>
                  </a:cubicBezTo>
                  <a:cubicBezTo>
                    <a:pt x="-12191" y="141446"/>
                    <a:pt x="5335" y="199739"/>
                    <a:pt x="31528" y="249554"/>
                  </a:cubicBezTo>
                  <a:cubicBezTo>
                    <a:pt x="70771" y="324135"/>
                    <a:pt x="124111" y="394048"/>
                    <a:pt x="173546" y="462057"/>
                  </a:cubicBezTo>
                  <a:cubicBezTo>
                    <a:pt x="200311" y="498823"/>
                    <a:pt x="230220" y="534066"/>
                    <a:pt x="251461" y="574547"/>
                  </a:cubicBezTo>
                  <a:cubicBezTo>
                    <a:pt x="274035" y="617315"/>
                    <a:pt x="287370" y="664082"/>
                    <a:pt x="304610" y="709136"/>
                  </a:cubicBezTo>
                  <a:cubicBezTo>
                    <a:pt x="332233" y="781335"/>
                    <a:pt x="372714" y="843533"/>
                    <a:pt x="430150" y="895445"/>
                  </a:cubicBezTo>
                  <a:cubicBezTo>
                    <a:pt x="439294" y="903731"/>
                    <a:pt x="453009" y="890206"/>
                    <a:pt x="443771" y="881824"/>
                  </a:cubicBezTo>
                  <a:cubicBezTo>
                    <a:pt x="376714" y="820769"/>
                    <a:pt x="339281" y="749807"/>
                    <a:pt x="309087" y="665416"/>
                  </a:cubicBezTo>
                  <a:cubicBezTo>
                    <a:pt x="282226" y="590264"/>
                    <a:pt x="248317" y="531685"/>
                    <a:pt x="200692" y="467677"/>
                  </a:cubicBezTo>
                  <a:cubicBezTo>
                    <a:pt x="150019" y="399478"/>
                    <a:pt x="97918" y="329183"/>
                    <a:pt x="55246" y="255555"/>
                  </a:cubicBezTo>
                  <a:cubicBezTo>
                    <a:pt x="29528" y="211169"/>
                    <a:pt x="7049" y="158495"/>
                    <a:pt x="22003" y="106489"/>
                  </a:cubicBezTo>
                  <a:cubicBezTo>
                    <a:pt x="36672" y="55435"/>
                    <a:pt x="83344" y="18859"/>
                    <a:pt x="136018" y="14954"/>
                  </a:cubicBezTo>
                  <a:cubicBezTo>
                    <a:pt x="226886" y="8286"/>
                    <a:pt x="302229" y="81248"/>
                    <a:pt x="368047" y="133444"/>
                  </a:cubicBezTo>
                  <a:cubicBezTo>
                    <a:pt x="431102" y="183451"/>
                    <a:pt x="495586" y="233362"/>
                    <a:pt x="535687" y="304894"/>
                  </a:cubicBezTo>
                  <a:cubicBezTo>
                    <a:pt x="582550" y="388524"/>
                    <a:pt x="610553" y="482440"/>
                    <a:pt x="595980" y="577976"/>
                  </a:cubicBezTo>
                  <a:cubicBezTo>
                    <a:pt x="582931" y="663892"/>
                    <a:pt x="571691" y="744378"/>
                    <a:pt x="578644" y="831818"/>
                  </a:cubicBezTo>
                  <a:cubicBezTo>
                    <a:pt x="579216" y="837533"/>
                    <a:pt x="587979" y="837628"/>
                    <a:pt x="587788" y="831818"/>
                  </a:cubicBezTo>
                  <a:lnTo>
                    <a:pt x="587788" y="831818"/>
                  </a:lnTo>
                  <a:close/>
                </a:path>
              </a:pathLst>
            </a:custGeom>
            <a:grpFill/>
            <a:ln w="9525" cap="flat">
              <a:noFill/>
              <a:prstDash val="solid"/>
              <a:miter/>
            </a:ln>
          </p:spPr>
          <p:txBody>
            <a:bodyPr rtlCol="0" anchor="ctr"/>
            <a:lstStyle/>
            <a:p>
              <a:endParaRPr lang="zh-CN" altLang="en-US"/>
            </a:p>
          </p:txBody>
        </p:sp>
        <p:sp>
          <p:nvSpPr>
            <p:cNvPr id="116" name="图形 97">
              <a:extLst>
                <a:ext uri="{FF2B5EF4-FFF2-40B4-BE49-F238E27FC236}">
                  <a16:creationId xmlns="" xmlns:a16="http://schemas.microsoft.com/office/drawing/2014/main" id="{36E460A1-3417-44BE-8F94-3CDAF86CD505}"/>
                </a:ext>
              </a:extLst>
            </p:cNvPr>
            <p:cNvSpPr/>
            <p:nvPr/>
          </p:nvSpPr>
          <p:spPr>
            <a:xfrm>
              <a:off x="5368757" y="2641349"/>
              <a:ext cx="783158" cy="510820"/>
            </a:xfrm>
            <a:custGeom>
              <a:avLst/>
              <a:gdLst>
                <a:gd name="connsiteX0" fmla="*/ 782964 w 783158"/>
                <a:gd name="connsiteY0" fmla="*/ 182432 h 510820"/>
                <a:gd name="connsiteX1" fmla="*/ 512835 w 783158"/>
                <a:gd name="connsiteY1" fmla="*/ 6219 h 510820"/>
                <a:gd name="connsiteX2" fmla="*/ 147170 w 783158"/>
                <a:gd name="connsiteY2" fmla="*/ 75180 h 510820"/>
                <a:gd name="connsiteX3" fmla="*/ 12677 w 783158"/>
                <a:gd name="connsiteY3" fmla="*/ 298922 h 510820"/>
                <a:gd name="connsiteX4" fmla="*/ 33918 w 783158"/>
                <a:gd name="connsiteY4" fmla="*/ 353787 h 510820"/>
                <a:gd name="connsiteX5" fmla="*/ 37632 w 783158"/>
                <a:gd name="connsiteY5" fmla="*/ 371693 h 510820"/>
                <a:gd name="connsiteX6" fmla="*/ 76971 w 783158"/>
                <a:gd name="connsiteY6" fmla="*/ 407603 h 510820"/>
                <a:gd name="connsiteX7" fmla="*/ 276234 w 783158"/>
                <a:gd name="connsiteY7" fmla="*/ 443131 h 510820"/>
                <a:gd name="connsiteX8" fmla="*/ 511311 w 783158"/>
                <a:gd name="connsiteY8" fmla="*/ 415508 h 510820"/>
                <a:gd name="connsiteX9" fmla="*/ 602274 w 783158"/>
                <a:gd name="connsiteY9" fmla="*/ 419223 h 510820"/>
                <a:gd name="connsiteX10" fmla="*/ 634088 w 783158"/>
                <a:gd name="connsiteY10" fmla="*/ 464753 h 510820"/>
                <a:gd name="connsiteX11" fmla="*/ 675712 w 783158"/>
                <a:gd name="connsiteY11" fmla="*/ 509615 h 510820"/>
                <a:gd name="connsiteX12" fmla="*/ 684475 w 783158"/>
                <a:gd name="connsiteY12" fmla="*/ 494661 h 510820"/>
                <a:gd name="connsiteX13" fmla="*/ 593702 w 783158"/>
                <a:gd name="connsiteY13" fmla="*/ 392553 h 510820"/>
                <a:gd name="connsiteX14" fmla="*/ 425967 w 783158"/>
                <a:gd name="connsiteY14" fmla="*/ 418937 h 510820"/>
                <a:gd name="connsiteX15" fmla="*/ 161172 w 783158"/>
                <a:gd name="connsiteY15" fmla="*/ 407507 h 510820"/>
                <a:gd name="connsiteX16" fmla="*/ 48396 w 783158"/>
                <a:gd name="connsiteY16" fmla="*/ 339499 h 510820"/>
                <a:gd name="connsiteX17" fmla="*/ 26012 w 783158"/>
                <a:gd name="connsiteY17" fmla="*/ 290064 h 510820"/>
                <a:gd name="connsiteX18" fmla="*/ 148694 w 783158"/>
                <a:gd name="connsiteY18" fmla="*/ 92230 h 510820"/>
                <a:gd name="connsiteX19" fmla="*/ 365007 w 783158"/>
                <a:gd name="connsiteY19" fmla="*/ 17649 h 510820"/>
                <a:gd name="connsiteX20" fmla="*/ 776963 w 783158"/>
                <a:gd name="connsiteY20" fmla="*/ 185099 h 510820"/>
                <a:gd name="connsiteX21" fmla="*/ 782964 w 783158"/>
                <a:gd name="connsiteY21" fmla="*/ 182432 h 510820"/>
                <a:gd name="connsiteX22" fmla="*/ 782964 w 783158"/>
                <a:gd name="connsiteY22" fmla="*/ 182432 h 51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83158" h="510820">
                  <a:moveTo>
                    <a:pt x="782964" y="182432"/>
                  </a:moveTo>
                  <a:cubicBezTo>
                    <a:pt x="737339" y="66989"/>
                    <a:pt x="628754" y="22507"/>
                    <a:pt x="512835" y="6219"/>
                  </a:cubicBezTo>
                  <a:cubicBezTo>
                    <a:pt x="387581" y="-11402"/>
                    <a:pt x="255660" y="7457"/>
                    <a:pt x="147170" y="75180"/>
                  </a:cubicBezTo>
                  <a:cubicBezTo>
                    <a:pt x="80781" y="116614"/>
                    <a:pt x="-39234" y="211864"/>
                    <a:pt x="12677" y="298922"/>
                  </a:cubicBezTo>
                  <a:cubicBezTo>
                    <a:pt x="24869" y="319401"/>
                    <a:pt x="29346" y="330831"/>
                    <a:pt x="33918" y="353787"/>
                  </a:cubicBezTo>
                  <a:cubicBezTo>
                    <a:pt x="35156" y="359692"/>
                    <a:pt x="35346" y="366074"/>
                    <a:pt x="37632" y="371693"/>
                  </a:cubicBezTo>
                  <a:cubicBezTo>
                    <a:pt x="45252" y="390839"/>
                    <a:pt x="57921" y="400745"/>
                    <a:pt x="76971" y="407603"/>
                  </a:cubicBezTo>
                  <a:cubicBezTo>
                    <a:pt x="137073" y="429224"/>
                    <a:pt x="212892" y="435892"/>
                    <a:pt x="276234" y="443131"/>
                  </a:cubicBezTo>
                  <a:cubicBezTo>
                    <a:pt x="355482" y="452084"/>
                    <a:pt x="435111" y="436463"/>
                    <a:pt x="511311" y="415508"/>
                  </a:cubicBezTo>
                  <a:cubicBezTo>
                    <a:pt x="539790" y="407698"/>
                    <a:pt x="576843" y="400840"/>
                    <a:pt x="602274" y="419223"/>
                  </a:cubicBezTo>
                  <a:cubicBezTo>
                    <a:pt x="616276" y="429415"/>
                    <a:pt x="624658" y="450465"/>
                    <a:pt x="634088" y="464753"/>
                  </a:cubicBezTo>
                  <a:cubicBezTo>
                    <a:pt x="645899" y="482374"/>
                    <a:pt x="656948" y="498947"/>
                    <a:pt x="675712" y="509615"/>
                  </a:cubicBezTo>
                  <a:cubicBezTo>
                    <a:pt x="685428" y="515140"/>
                    <a:pt x="694191" y="500186"/>
                    <a:pt x="684475" y="494661"/>
                  </a:cubicBezTo>
                  <a:cubicBezTo>
                    <a:pt x="643899" y="471706"/>
                    <a:pt x="637707" y="411127"/>
                    <a:pt x="593702" y="392553"/>
                  </a:cubicBezTo>
                  <a:cubicBezTo>
                    <a:pt x="544458" y="371789"/>
                    <a:pt x="475020" y="410174"/>
                    <a:pt x="425967" y="418937"/>
                  </a:cubicBezTo>
                  <a:cubicBezTo>
                    <a:pt x="334336" y="435416"/>
                    <a:pt x="251754" y="423509"/>
                    <a:pt x="161172" y="407507"/>
                  </a:cubicBezTo>
                  <a:cubicBezTo>
                    <a:pt x="105831" y="397697"/>
                    <a:pt x="70303" y="404459"/>
                    <a:pt x="48396" y="339499"/>
                  </a:cubicBezTo>
                  <a:cubicBezTo>
                    <a:pt x="41347" y="318449"/>
                    <a:pt x="36966" y="308829"/>
                    <a:pt x="26012" y="290064"/>
                  </a:cubicBezTo>
                  <a:cubicBezTo>
                    <a:pt x="-17422" y="216055"/>
                    <a:pt x="93830" y="127949"/>
                    <a:pt x="148694" y="92230"/>
                  </a:cubicBezTo>
                  <a:cubicBezTo>
                    <a:pt x="213369" y="50129"/>
                    <a:pt x="288426" y="25555"/>
                    <a:pt x="365007" y="17649"/>
                  </a:cubicBezTo>
                  <a:cubicBezTo>
                    <a:pt x="514930" y="2219"/>
                    <a:pt x="708573" y="32508"/>
                    <a:pt x="776963" y="185099"/>
                  </a:cubicBezTo>
                  <a:cubicBezTo>
                    <a:pt x="778392" y="188432"/>
                    <a:pt x="784297" y="185956"/>
                    <a:pt x="782964" y="182432"/>
                  </a:cubicBezTo>
                  <a:lnTo>
                    <a:pt x="782964" y="182432"/>
                  </a:lnTo>
                  <a:close/>
                </a:path>
              </a:pathLst>
            </a:custGeom>
            <a:grpFill/>
            <a:ln w="9525" cap="flat">
              <a:noFill/>
              <a:prstDash val="solid"/>
              <a:miter/>
            </a:ln>
          </p:spPr>
          <p:txBody>
            <a:bodyPr rtlCol="0" anchor="ctr"/>
            <a:lstStyle/>
            <a:p>
              <a:endParaRPr lang="zh-CN" altLang="en-US"/>
            </a:p>
          </p:txBody>
        </p:sp>
        <p:sp>
          <p:nvSpPr>
            <p:cNvPr id="117" name="图形 97">
              <a:extLst>
                <a:ext uri="{FF2B5EF4-FFF2-40B4-BE49-F238E27FC236}">
                  <a16:creationId xmlns="" xmlns:a16="http://schemas.microsoft.com/office/drawing/2014/main" id="{6A010EE6-E38D-46CD-A584-5B8339F5F7A5}"/>
                </a:ext>
              </a:extLst>
            </p:cNvPr>
            <p:cNvSpPr/>
            <p:nvPr/>
          </p:nvSpPr>
          <p:spPr>
            <a:xfrm>
              <a:off x="5688163" y="2813677"/>
              <a:ext cx="351042" cy="68540"/>
            </a:xfrm>
            <a:custGeom>
              <a:avLst/>
              <a:gdLst>
                <a:gd name="connsiteX0" fmla="*/ 349924 w 351042"/>
                <a:gd name="connsiteY0" fmla="*/ 61538 h 68540"/>
                <a:gd name="connsiteX1" fmla="*/ 3500 w 351042"/>
                <a:gd name="connsiteY1" fmla="*/ 35345 h 68540"/>
                <a:gd name="connsiteX2" fmla="*/ 9024 w 351042"/>
                <a:gd name="connsiteY2" fmla="*/ 48394 h 68540"/>
                <a:gd name="connsiteX3" fmla="*/ 345162 w 351042"/>
                <a:gd name="connsiteY3" fmla="*/ 67825 h 68540"/>
                <a:gd name="connsiteX4" fmla="*/ 349924 w 351042"/>
                <a:gd name="connsiteY4" fmla="*/ 61538 h 68540"/>
                <a:gd name="connsiteX5" fmla="*/ 349924 w 351042"/>
                <a:gd name="connsiteY5" fmla="*/ 61538 h 6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1042" h="68540">
                  <a:moveTo>
                    <a:pt x="349924" y="61538"/>
                  </a:moveTo>
                  <a:cubicBezTo>
                    <a:pt x="262389" y="-21900"/>
                    <a:pt x="105894" y="-9994"/>
                    <a:pt x="3500" y="35345"/>
                  </a:cubicBezTo>
                  <a:cubicBezTo>
                    <a:pt x="-3834" y="38583"/>
                    <a:pt x="1500" y="51442"/>
                    <a:pt x="9024" y="48394"/>
                  </a:cubicBezTo>
                  <a:cubicBezTo>
                    <a:pt x="113990" y="6484"/>
                    <a:pt x="250293" y="-4755"/>
                    <a:pt x="345162" y="67825"/>
                  </a:cubicBezTo>
                  <a:cubicBezTo>
                    <a:pt x="348686" y="70587"/>
                    <a:pt x="353163" y="64682"/>
                    <a:pt x="349924" y="61538"/>
                  </a:cubicBezTo>
                  <a:lnTo>
                    <a:pt x="349924" y="61538"/>
                  </a:lnTo>
                  <a:close/>
                </a:path>
              </a:pathLst>
            </a:custGeom>
            <a:grpFill/>
            <a:ln w="9525" cap="flat">
              <a:noFill/>
              <a:prstDash val="solid"/>
              <a:miter/>
            </a:ln>
          </p:spPr>
          <p:txBody>
            <a:bodyPr rtlCol="0" anchor="ctr"/>
            <a:lstStyle/>
            <a:p>
              <a:endParaRPr lang="zh-CN" altLang="en-US"/>
            </a:p>
          </p:txBody>
        </p:sp>
        <p:sp>
          <p:nvSpPr>
            <p:cNvPr id="118" name="图形 97">
              <a:extLst>
                <a:ext uri="{FF2B5EF4-FFF2-40B4-BE49-F238E27FC236}">
                  <a16:creationId xmlns="" xmlns:a16="http://schemas.microsoft.com/office/drawing/2014/main" id="{BC5E8797-C641-41B1-8AC6-9564F4451C32}"/>
                </a:ext>
              </a:extLst>
            </p:cNvPr>
            <p:cNvSpPr/>
            <p:nvPr/>
          </p:nvSpPr>
          <p:spPr>
            <a:xfrm>
              <a:off x="6062171" y="2267919"/>
              <a:ext cx="229070" cy="570277"/>
            </a:xfrm>
            <a:custGeom>
              <a:avLst/>
              <a:gdLst>
                <a:gd name="connsiteX0" fmla="*/ 227663 w 229070"/>
                <a:gd name="connsiteY0" fmla="*/ 563101 h 570277"/>
                <a:gd name="connsiteX1" fmla="*/ 166036 w 229070"/>
                <a:gd name="connsiteY1" fmla="*/ 424798 h 570277"/>
                <a:gd name="connsiteX2" fmla="*/ 130032 w 229070"/>
                <a:gd name="connsiteY2" fmla="*/ 270588 h 570277"/>
                <a:gd name="connsiteX3" fmla="*/ 14303 w 229070"/>
                <a:gd name="connsiteY3" fmla="*/ 3507 h 570277"/>
                <a:gd name="connsiteX4" fmla="*/ 1158 w 229070"/>
                <a:gd name="connsiteY4" fmla="*/ 11222 h 570277"/>
                <a:gd name="connsiteX5" fmla="*/ 128603 w 229070"/>
                <a:gd name="connsiteY5" fmla="*/ 322880 h 570277"/>
                <a:gd name="connsiteX6" fmla="*/ 221472 w 229070"/>
                <a:gd name="connsiteY6" fmla="*/ 569197 h 570277"/>
                <a:gd name="connsiteX7" fmla="*/ 227663 w 229070"/>
                <a:gd name="connsiteY7" fmla="*/ 563101 h 570277"/>
                <a:gd name="connsiteX8" fmla="*/ 227663 w 229070"/>
                <a:gd name="connsiteY8" fmla="*/ 563101 h 57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070" h="570277">
                  <a:moveTo>
                    <a:pt x="227663" y="563101"/>
                  </a:moveTo>
                  <a:cubicBezTo>
                    <a:pt x="186705" y="526811"/>
                    <a:pt x="176514" y="476042"/>
                    <a:pt x="166036" y="424798"/>
                  </a:cubicBezTo>
                  <a:cubicBezTo>
                    <a:pt x="155463" y="373077"/>
                    <a:pt x="144224" y="321547"/>
                    <a:pt x="130032" y="270588"/>
                  </a:cubicBezTo>
                  <a:cubicBezTo>
                    <a:pt x="103933" y="177148"/>
                    <a:pt x="68405" y="84470"/>
                    <a:pt x="14303" y="3507"/>
                  </a:cubicBezTo>
                  <a:cubicBezTo>
                    <a:pt x="8873" y="-4589"/>
                    <a:pt x="-3890" y="2745"/>
                    <a:pt x="1158" y="11222"/>
                  </a:cubicBezTo>
                  <a:cubicBezTo>
                    <a:pt x="59642" y="108949"/>
                    <a:pt x="99932" y="212771"/>
                    <a:pt x="128603" y="322880"/>
                  </a:cubicBezTo>
                  <a:cubicBezTo>
                    <a:pt x="149653" y="403938"/>
                    <a:pt x="152320" y="511856"/>
                    <a:pt x="221472" y="569197"/>
                  </a:cubicBezTo>
                  <a:cubicBezTo>
                    <a:pt x="225758" y="572721"/>
                    <a:pt x="231854" y="566816"/>
                    <a:pt x="227663" y="563101"/>
                  </a:cubicBezTo>
                  <a:lnTo>
                    <a:pt x="227663" y="563101"/>
                  </a:lnTo>
                  <a:close/>
                </a:path>
              </a:pathLst>
            </a:custGeom>
            <a:grpFill/>
            <a:ln w="9525" cap="flat">
              <a:noFill/>
              <a:prstDash val="solid"/>
              <a:miter/>
            </a:ln>
          </p:spPr>
          <p:txBody>
            <a:bodyPr rtlCol="0" anchor="ctr"/>
            <a:lstStyle/>
            <a:p>
              <a:endParaRPr lang="zh-CN" altLang="en-US"/>
            </a:p>
          </p:txBody>
        </p:sp>
        <p:sp>
          <p:nvSpPr>
            <p:cNvPr id="119" name="图形 97">
              <a:extLst>
                <a:ext uri="{FF2B5EF4-FFF2-40B4-BE49-F238E27FC236}">
                  <a16:creationId xmlns="" xmlns:a16="http://schemas.microsoft.com/office/drawing/2014/main" id="{4601BB0E-49D5-4B7E-8DD8-C3622916622C}"/>
                </a:ext>
              </a:extLst>
            </p:cNvPr>
            <p:cNvSpPr/>
            <p:nvPr/>
          </p:nvSpPr>
          <p:spPr>
            <a:xfrm>
              <a:off x="6385541" y="2110287"/>
              <a:ext cx="171781" cy="453759"/>
            </a:xfrm>
            <a:custGeom>
              <a:avLst/>
              <a:gdLst>
                <a:gd name="connsiteX0" fmla="*/ 5829 w 171781"/>
                <a:gd name="connsiteY0" fmla="*/ 450985 h 453759"/>
                <a:gd name="connsiteX1" fmla="*/ 126224 w 171781"/>
                <a:gd name="connsiteY1" fmla="*/ 217432 h 453759"/>
                <a:gd name="connsiteX2" fmla="*/ 171754 w 171781"/>
                <a:gd name="connsiteY2" fmla="*/ 4929 h 453759"/>
                <a:gd name="connsiteX3" fmla="*/ 161562 w 171781"/>
                <a:gd name="connsiteY3" fmla="*/ 4929 h 453759"/>
                <a:gd name="connsiteX4" fmla="*/ 86696 w 171781"/>
                <a:gd name="connsiteY4" fmla="*/ 267914 h 453759"/>
                <a:gd name="connsiteX5" fmla="*/ 18 w 171781"/>
                <a:gd name="connsiteY5" fmla="*/ 450890 h 453759"/>
                <a:gd name="connsiteX6" fmla="*/ 5829 w 171781"/>
                <a:gd name="connsiteY6" fmla="*/ 450985 h 453759"/>
                <a:gd name="connsiteX7" fmla="*/ 5829 w 171781"/>
                <a:gd name="connsiteY7" fmla="*/ 450985 h 453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781" h="453759">
                  <a:moveTo>
                    <a:pt x="5829" y="450985"/>
                  </a:moveTo>
                  <a:cubicBezTo>
                    <a:pt x="16211" y="360974"/>
                    <a:pt x="89267" y="296680"/>
                    <a:pt x="126224" y="217432"/>
                  </a:cubicBezTo>
                  <a:cubicBezTo>
                    <a:pt x="157371" y="150662"/>
                    <a:pt x="172516" y="78462"/>
                    <a:pt x="171754" y="4929"/>
                  </a:cubicBezTo>
                  <a:cubicBezTo>
                    <a:pt x="171659" y="-1643"/>
                    <a:pt x="161562" y="-1643"/>
                    <a:pt x="161562" y="4929"/>
                  </a:cubicBezTo>
                  <a:cubicBezTo>
                    <a:pt x="160419" y="98846"/>
                    <a:pt x="136892" y="188095"/>
                    <a:pt x="86696" y="267914"/>
                  </a:cubicBezTo>
                  <a:cubicBezTo>
                    <a:pt x="49834" y="326588"/>
                    <a:pt x="5352" y="379262"/>
                    <a:pt x="18" y="450890"/>
                  </a:cubicBezTo>
                  <a:cubicBezTo>
                    <a:pt x="-363" y="454795"/>
                    <a:pt x="5352" y="454604"/>
                    <a:pt x="5829" y="450985"/>
                  </a:cubicBezTo>
                  <a:lnTo>
                    <a:pt x="5829" y="450985"/>
                  </a:lnTo>
                  <a:close/>
                </a:path>
              </a:pathLst>
            </a:custGeom>
            <a:grpFill/>
            <a:ln w="9525" cap="flat">
              <a:noFill/>
              <a:prstDash val="solid"/>
              <a:miter/>
            </a:ln>
          </p:spPr>
          <p:txBody>
            <a:bodyPr rtlCol="0" anchor="ctr"/>
            <a:lstStyle/>
            <a:p>
              <a:endParaRPr lang="zh-CN" altLang="en-US"/>
            </a:p>
          </p:txBody>
        </p:sp>
        <p:sp>
          <p:nvSpPr>
            <p:cNvPr id="120" name="图形 97">
              <a:extLst>
                <a:ext uri="{FF2B5EF4-FFF2-40B4-BE49-F238E27FC236}">
                  <a16:creationId xmlns="" xmlns:a16="http://schemas.microsoft.com/office/drawing/2014/main" id="{9D798E61-9F1D-493F-B1D4-D0BBF6E236AB}"/>
                </a:ext>
              </a:extLst>
            </p:cNvPr>
            <p:cNvSpPr/>
            <p:nvPr/>
          </p:nvSpPr>
          <p:spPr>
            <a:xfrm>
              <a:off x="6382480" y="2594310"/>
              <a:ext cx="482350" cy="251140"/>
            </a:xfrm>
            <a:custGeom>
              <a:avLst/>
              <a:gdLst>
                <a:gd name="connsiteX0" fmla="*/ 10128 w 482350"/>
                <a:gd name="connsiteY0" fmla="*/ 246330 h 251140"/>
                <a:gd name="connsiteX1" fmla="*/ 245015 w 482350"/>
                <a:gd name="connsiteY1" fmla="*/ 72404 h 251140"/>
                <a:gd name="connsiteX2" fmla="*/ 478949 w 482350"/>
                <a:gd name="connsiteY2" fmla="*/ 12491 h 251140"/>
                <a:gd name="connsiteX3" fmla="*/ 472091 w 482350"/>
                <a:gd name="connsiteY3" fmla="*/ 776 h 251140"/>
                <a:gd name="connsiteX4" fmla="*/ 159195 w 482350"/>
                <a:gd name="connsiteY4" fmla="*/ 83643 h 251140"/>
                <a:gd name="connsiteX5" fmla="*/ 32 w 482350"/>
                <a:gd name="connsiteY5" fmla="*/ 246235 h 251140"/>
                <a:gd name="connsiteX6" fmla="*/ 10128 w 482350"/>
                <a:gd name="connsiteY6" fmla="*/ 246330 h 251140"/>
                <a:gd name="connsiteX7" fmla="*/ 10128 w 482350"/>
                <a:gd name="connsiteY7" fmla="*/ 246330 h 251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2350" h="251140">
                  <a:moveTo>
                    <a:pt x="10128" y="246330"/>
                  </a:moveTo>
                  <a:cubicBezTo>
                    <a:pt x="21177" y="144794"/>
                    <a:pt x="160052" y="89168"/>
                    <a:pt x="245015" y="72404"/>
                  </a:cubicBezTo>
                  <a:cubicBezTo>
                    <a:pt x="324834" y="56688"/>
                    <a:pt x="406368" y="52782"/>
                    <a:pt x="478949" y="12491"/>
                  </a:cubicBezTo>
                  <a:cubicBezTo>
                    <a:pt x="486664" y="8205"/>
                    <a:pt x="479901" y="-3034"/>
                    <a:pt x="472091" y="776"/>
                  </a:cubicBezTo>
                  <a:cubicBezTo>
                    <a:pt x="373412" y="49544"/>
                    <a:pt x="259683" y="41162"/>
                    <a:pt x="159195" y="83643"/>
                  </a:cubicBezTo>
                  <a:cubicBezTo>
                    <a:pt x="93948" y="111266"/>
                    <a:pt x="7747" y="169368"/>
                    <a:pt x="32" y="246235"/>
                  </a:cubicBezTo>
                  <a:cubicBezTo>
                    <a:pt x="-635" y="252807"/>
                    <a:pt x="9462" y="252712"/>
                    <a:pt x="10128" y="246330"/>
                  </a:cubicBezTo>
                  <a:lnTo>
                    <a:pt x="10128" y="246330"/>
                  </a:lnTo>
                  <a:close/>
                </a:path>
              </a:pathLst>
            </a:custGeom>
            <a:grpFill/>
            <a:ln w="9525" cap="flat">
              <a:noFill/>
              <a:prstDash val="solid"/>
              <a:miter/>
            </a:ln>
          </p:spPr>
          <p:txBody>
            <a:bodyPr rtlCol="0" anchor="ctr"/>
            <a:lstStyle/>
            <a:p>
              <a:endParaRPr lang="zh-CN" altLang="en-US"/>
            </a:p>
          </p:txBody>
        </p:sp>
        <p:sp>
          <p:nvSpPr>
            <p:cNvPr id="121" name="图形 97">
              <a:extLst>
                <a:ext uri="{FF2B5EF4-FFF2-40B4-BE49-F238E27FC236}">
                  <a16:creationId xmlns="" xmlns:a16="http://schemas.microsoft.com/office/drawing/2014/main" id="{9626FE5A-2C18-447A-A98C-BBF368540248}"/>
                </a:ext>
              </a:extLst>
            </p:cNvPr>
            <p:cNvSpPr/>
            <p:nvPr/>
          </p:nvSpPr>
          <p:spPr>
            <a:xfrm>
              <a:off x="6641558" y="2876109"/>
              <a:ext cx="416603" cy="561189"/>
            </a:xfrm>
            <a:custGeom>
              <a:avLst/>
              <a:gdLst>
                <a:gd name="connsiteX0" fmla="*/ 510 w 416603"/>
                <a:gd name="connsiteY0" fmla="*/ 294001 h 561189"/>
                <a:gd name="connsiteX1" fmla="*/ 75757 w 416603"/>
                <a:gd name="connsiteY1" fmla="*/ 393347 h 561189"/>
                <a:gd name="connsiteX2" fmla="*/ 233110 w 416603"/>
                <a:gd name="connsiteY2" fmla="*/ 450497 h 561189"/>
                <a:gd name="connsiteX3" fmla="*/ 387415 w 416603"/>
                <a:gd name="connsiteY3" fmla="*/ 544318 h 561189"/>
                <a:gd name="connsiteX4" fmla="*/ 416562 w 416603"/>
                <a:gd name="connsiteY4" fmla="*/ 415635 h 561189"/>
                <a:gd name="connsiteX5" fmla="*/ 367889 w 416603"/>
                <a:gd name="connsiteY5" fmla="*/ 257806 h 561189"/>
                <a:gd name="connsiteX6" fmla="*/ 178151 w 416603"/>
                <a:gd name="connsiteY6" fmla="*/ 726 h 561189"/>
                <a:gd name="connsiteX7" fmla="*/ 170055 w 416603"/>
                <a:gd name="connsiteY7" fmla="*/ 11204 h 561189"/>
                <a:gd name="connsiteX8" fmla="*/ 277878 w 416603"/>
                <a:gd name="connsiteY8" fmla="*/ 108168 h 561189"/>
                <a:gd name="connsiteX9" fmla="*/ 332361 w 416603"/>
                <a:gd name="connsiteY9" fmla="*/ 214753 h 561189"/>
                <a:gd name="connsiteX10" fmla="*/ 385225 w 416603"/>
                <a:gd name="connsiteY10" fmla="*/ 510885 h 561189"/>
                <a:gd name="connsiteX11" fmla="*/ 268924 w 416603"/>
                <a:gd name="connsiteY11" fmla="*/ 467927 h 561189"/>
                <a:gd name="connsiteX12" fmla="*/ 209679 w 416603"/>
                <a:gd name="connsiteY12" fmla="*/ 419445 h 561189"/>
                <a:gd name="connsiteX13" fmla="*/ 91950 w 416603"/>
                <a:gd name="connsiteY13" fmla="*/ 390965 h 561189"/>
                <a:gd name="connsiteX14" fmla="*/ 6701 w 416603"/>
                <a:gd name="connsiteY14" fmla="*/ 290286 h 561189"/>
                <a:gd name="connsiteX15" fmla="*/ 510 w 416603"/>
                <a:gd name="connsiteY15" fmla="*/ 294001 h 561189"/>
                <a:gd name="connsiteX16" fmla="*/ 510 w 416603"/>
                <a:gd name="connsiteY16" fmla="*/ 294001 h 561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16603" h="561189">
                  <a:moveTo>
                    <a:pt x="510" y="294001"/>
                  </a:moveTo>
                  <a:cubicBezTo>
                    <a:pt x="21179" y="329624"/>
                    <a:pt x="42610" y="367629"/>
                    <a:pt x="75757" y="393347"/>
                  </a:cubicBezTo>
                  <a:cubicBezTo>
                    <a:pt x="123192" y="430113"/>
                    <a:pt x="188343" y="412111"/>
                    <a:pt x="233110" y="450497"/>
                  </a:cubicBezTo>
                  <a:cubicBezTo>
                    <a:pt x="263685" y="476786"/>
                    <a:pt x="334837" y="606992"/>
                    <a:pt x="387415" y="544318"/>
                  </a:cubicBezTo>
                  <a:cubicBezTo>
                    <a:pt x="412085" y="514886"/>
                    <a:pt x="417133" y="452497"/>
                    <a:pt x="416562" y="415635"/>
                  </a:cubicBezTo>
                  <a:cubicBezTo>
                    <a:pt x="415609" y="360866"/>
                    <a:pt x="387987" y="307526"/>
                    <a:pt x="367889" y="257806"/>
                  </a:cubicBezTo>
                  <a:cubicBezTo>
                    <a:pt x="325693" y="153412"/>
                    <a:pt x="281878" y="55685"/>
                    <a:pt x="178151" y="726"/>
                  </a:cubicBezTo>
                  <a:cubicBezTo>
                    <a:pt x="171769" y="-2608"/>
                    <a:pt x="163768" y="6346"/>
                    <a:pt x="170055" y="11204"/>
                  </a:cubicBezTo>
                  <a:cubicBezTo>
                    <a:pt x="208917" y="41874"/>
                    <a:pt x="249589" y="66068"/>
                    <a:pt x="277878" y="108168"/>
                  </a:cubicBezTo>
                  <a:cubicBezTo>
                    <a:pt x="299976" y="141220"/>
                    <a:pt x="316454" y="178463"/>
                    <a:pt x="332361" y="214753"/>
                  </a:cubicBezTo>
                  <a:cubicBezTo>
                    <a:pt x="369413" y="299144"/>
                    <a:pt x="433421" y="418397"/>
                    <a:pt x="385225" y="510885"/>
                  </a:cubicBezTo>
                  <a:cubicBezTo>
                    <a:pt x="347696" y="582894"/>
                    <a:pt x="289689" y="492597"/>
                    <a:pt x="268924" y="467927"/>
                  </a:cubicBezTo>
                  <a:cubicBezTo>
                    <a:pt x="252160" y="448020"/>
                    <a:pt x="234253" y="429351"/>
                    <a:pt x="209679" y="419445"/>
                  </a:cubicBezTo>
                  <a:cubicBezTo>
                    <a:pt x="171102" y="403919"/>
                    <a:pt x="128907" y="413825"/>
                    <a:pt x="91950" y="390965"/>
                  </a:cubicBezTo>
                  <a:cubicBezTo>
                    <a:pt x="54135" y="367629"/>
                    <a:pt x="29847" y="326957"/>
                    <a:pt x="6701" y="290286"/>
                  </a:cubicBezTo>
                  <a:cubicBezTo>
                    <a:pt x="4225" y="286571"/>
                    <a:pt x="-1776" y="290000"/>
                    <a:pt x="510" y="294001"/>
                  </a:cubicBezTo>
                  <a:lnTo>
                    <a:pt x="510" y="294001"/>
                  </a:lnTo>
                  <a:close/>
                </a:path>
              </a:pathLst>
            </a:custGeom>
            <a:grpFill/>
            <a:ln w="9525" cap="flat">
              <a:noFill/>
              <a:prstDash val="solid"/>
              <a:miter/>
            </a:ln>
          </p:spPr>
          <p:txBody>
            <a:bodyPr rtlCol="0" anchor="ctr"/>
            <a:lstStyle/>
            <a:p>
              <a:endParaRPr lang="zh-CN" altLang="en-US"/>
            </a:p>
          </p:txBody>
        </p:sp>
        <p:sp>
          <p:nvSpPr>
            <p:cNvPr id="122" name="图形 97">
              <a:extLst>
                <a:ext uri="{FF2B5EF4-FFF2-40B4-BE49-F238E27FC236}">
                  <a16:creationId xmlns="" xmlns:a16="http://schemas.microsoft.com/office/drawing/2014/main" id="{F160E909-4CC8-4475-902A-95D01E671439}"/>
                </a:ext>
              </a:extLst>
            </p:cNvPr>
            <p:cNvSpPr/>
            <p:nvPr/>
          </p:nvSpPr>
          <p:spPr>
            <a:xfrm>
              <a:off x="6645143" y="2989802"/>
              <a:ext cx="247520" cy="163665"/>
            </a:xfrm>
            <a:custGeom>
              <a:avLst/>
              <a:gdLst>
                <a:gd name="connsiteX0" fmla="*/ 3020 w 247520"/>
                <a:gd name="connsiteY0" fmla="*/ 8382 h 163665"/>
                <a:gd name="connsiteX1" fmla="*/ 234192 w 247520"/>
                <a:gd name="connsiteY1" fmla="*/ 160210 h 163665"/>
                <a:gd name="connsiteX2" fmla="*/ 246575 w 247520"/>
                <a:gd name="connsiteY2" fmla="*/ 152971 h 163665"/>
                <a:gd name="connsiteX3" fmla="*/ 4163 w 247520"/>
                <a:gd name="connsiteY3" fmla="*/ 0 h 163665"/>
                <a:gd name="connsiteX4" fmla="*/ 3020 w 247520"/>
                <a:gd name="connsiteY4" fmla="*/ 8382 h 163665"/>
                <a:gd name="connsiteX5" fmla="*/ 3020 w 247520"/>
                <a:gd name="connsiteY5" fmla="*/ 8382 h 163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7520" h="163665">
                  <a:moveTo>
                    <a:pt x="3020" y="8382"/>
                  </a:moveTo>
                  <a:cubicBezTo>
                    <a:pt x="101795" y="24098"/>
                    <a:pt x="182281" y="73533"/>
                    <a:pt x="234192" y="160210"/>
                  </a:cubicBezTo>
                  <a:cubicBezTo>
                    <a:pt x="238955" y="168116"/>
                    <a:pt x="250956" y="161068"/>
                    <a:pt x="246575" y="152971"/>
                  </a:cubicBezTo>
                  <a:cubicBezTo>
                    <a:pt x="198569" y="65056"/>
                    <a:pt x="105319" y="3048"/>
                    <a:pt x="4163" y="0"/>
                  </a:cubicBezTo>
                  <a:cubicBezTo>
                    <a:pt x="-504" y="0"/>
                    <a:pt x="-1742" y="7620"/>
                    <a:pt x="3020" y="8382"/>
                  </a:cubicBezTo>
                  <a:lnTo>
                    <a:pt x="3020" y="8382"/>
                  </a:lnTo>
                  <a:close/>
                </a:path>
              </a:pathLst>
            </a:custGeom>
            <a:grpFill/>
            <a:ln w="9525" cap="flat">
              <a:noFill/>
              <a:prstDash val="solid"/>
              <a:miter/>
            </a:ln>
          </p:spPr>
          <p:txBody>
            <a:bodyPr rtlCol="0" anchor="ctr"/>
            <a:lstStyle/>
            <a:p>
              <a:endParaRPr lang="zh-CN" altLang="en-US"/>
            </a:p>
          </p:txBody>
        </p:sp>
        <p:sp>
          <p:nvSpPr>
            <p:cNvPr id="123" name="图形 97">
              <a:extLst>
                <a:ext uri="{FF2B5EF4-FFF2-40B4-BE49-F238E27FC236}">
                  <a16:creationId xmlns="" xmlns:a16="http://schemas.microsoft.com/office/drawing/2014/main" id="{58F478F0-5211-4247-B1EF-25D57BC573FC}"/>
                </a:ext>
              </a:extLst>
            </p:cNvPr>
            <p:cNvSpPr/>
            <p:nvPr/>
          </p:nvSpPr>
          <p:spPr>
            <a:xfrm>
              <a:off x="6380130" y="2625518"/>
              <a:ext cx="165759" cy="214513"/>
            </a:xfrm>
            <a:custGeom>
              <a:avLst/>
              <a:gdLst>
                <a:gd name="connsiteX0" fmla="*/ 7429 w 165759"/>
                <a:gd name="connsiteY0" fmla="*/ 211884 h 214513"/>
                <a:gd name="connsiteX1" fmla="*/ 88106 w 165759"/>
                <a:gd name="connsiteY1" fmla="*/ 89774 h 214513"/>
                <a:gd name="connsiteX2" fmla="*/ 164878 w 165759"/>
                <a:gd name="connsiteY2" fmla="*/ 11573 h 214513"/>
                <a:gd name="connsiteX3" fmla="*/ 153067 w 165759"/>
                <a:gd name="connsiteY3" fmla="*/ 2429 h 214513"/>
                <a:gd name="connsiteX4" fmla="*/ 55054 w 165759"/>
                <a:gd name="connsiteY4" fmla="*/ 99203 h 214513"/>
                <a:gd name="connsiteX5" fmla="*/ 95 w 165759"/>
                <a:gd name="connsiteY5" fmla="*/ 209884 h 214513"/>
                <a:gd name="connsiteX6" fmla="*/ 7429 w 165759"/>
                <a:gd name="connsiteY6" fmla="*/ 211884 h 214513"/>
                <a:gd name="connsiteX7" fmla="*/ 7429 w 165759"/>
                <a:gd name="connsiteY7" fmla="*/ 211884 h 214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759" h="214513">
                  <a:moveTo>
                    <a:pt x="7429" y="211884"/>
                  </a:moveTo>
                  <a:cubicBezTo>
                    <a:pt x="27146" y="162449"/>
                    <a:pt x="47244" y="124635"/>
                    <a:pt x="88106" y="89774"/>
                  </a:cubicBezTo>
                  <a:cubicBezTo>
                    <a:pt x="115824" y="66056"/>
                    <a:pt x="147066" y="44244"/>
                    <a:pt x="164878" y="11573"/>
                  </a:cubicBezTo>
                  <a:cubicBezTo>
                    <a:pt x="168783" y="4429"/>
                    <a:pt x="158782" y="-4333"/>
                    <a:pt x="153067" y="2429"/>
                  </a:cubicBezTo>
                  <a:cubicBezTo>
                    <a:pt x="122872" y="37958"/>
                    <a:pt x="87154" y="65771"/>
                    <a:pt x="55054" y="99203"/>
                  </a:cubicBezTo>
                  <a:cubicBezTo>
                    <a:pt x="24955" y="130541"/>
                    <a:pt x="8953" y="167497"/>
                    <a:pt x="95" y="209884"/>
                  </a:cubicBezTo>
                  <a:cubicBezTo>
                    <a:pt x="-857" y="214742"/>
                    <a:pt x="5620" y="216361"/>
                    <a:pt x="7429" y="211884"/>
                  </a:cubicBezTo>
                  <a:lnTo>
                    <a:pt x="7429" y="211884"/>
                  </a:lnTo>
                  <a:close/>
                </a:path>
              </a:pathLst>
            </a:custGeom>
            <a:grpFill/>
            <a:ln w="9525" cap="flat">
              <a:noFill/>
              <a:prstDash val="solid"/>
              <a:miter/>
            </a:ln>
          </p:spPr>
          <p:txBody>
            <a:bodyPr rtlCol="0" anchor="ctr"/>
            <a:lstStyle/>
            <a:p>
              <a:endParaRPr lang="zh-CN" altLang="en-US"/>
            </a:p>
          </p:txBody>
        </p:sp>
        <p:sp>
          <p:nvSpPr>
            <p:cNvPr id="124" name="图形 97">
              <a:extLst>
                <a:ext uri="{FF2B5EF4-FFF2-40B4-BE49-F238E27FC236}">
                  <a16:creationId xmlns="" xmlns:a16="http://schemas.microsoft.com/office/drawing/2014/main" id="{B50D58F6-81C6-4D44-A71E-1BFBD8373CF3}"/>
                </a:ext>
              </a:extLst>
            </p:cNvPr>
            <p:cNvSpPr/>
            <p:nvPr/>
          </p:nvSpPr>
          <p:spPr>
            <a:xfrm>
              <a:off x="6521149" y="2563383"/>
              <a:ext cx="33232" cy="76011"/>
            </a:xfrm>
            <a:custGeom>
              <a:avLst/>
              <a:gdLst>
                <a:gd name="connsiteX0" fmla="*/ 22335 w 33232"/>
                <a:gd name="connsiteY0" fmla="*/ 66279 h 76011"/>
                <a:gd name="connsiteX1" fmla="*/ 25669 w 33232"/>
                <a:gd name="connsiteY1" fmla="*/ 14082 h 76011"/>
                <a:gd name="connsiteX2" fmla="*/ 8334 w 33232"/>
                <a:gd name="connsiteY2" fmla="*/ 9414 h 76011"/>
                <a:gd name="connsiteX3" fmla="*/ 13858 w 33232"/>
                <a:gd name="connsiteY3" fmla="*/ 61326 h 76011"/>
                <a:gd name="connsiteX4" fmla="*/ 20906 w 33232"/>
                <a:gd name="connsiteY4" fmla="*/ 51991 h 76011"/>
                <a:gd name="connsiteX5" fmla="*/ 9667 w 33232"/>
                <a:gd name="connsiteY5" fmla="*/ 61611 h 76011"/>
                <a:gd name="connsiteX6" fmla="*/ 24336 w 33232"/>
                <a:gd name="connsiteY6" fmla="*/ 72946 h 76011"/>
                <a:gd name="connsiteX7" fmla="*/ 28431 w 33232"/>
                <a:gd name="connsiteY7" fmla="*/ 69612 h 76011"/>
                <a:gd name="connsiteX8" fmla="*/ 33194 w 33232"/>
                <a:gd name="connsiteY8" fmla="*/ 61231 h 76011"/>
                <a:gd name="connsiteX9" fmla="*/ 26907 w 33232"/>
                <a:gd name="connsiteY9" fmla="*/ 9319 h 76011"/>
                <a:gd name="connsiteX10" fmla="*/ 9572 w 33232"/>
                <a:gd name="connsiteY10" fmla="*/ 4652 h 76011"/>
                <a:gd name="connsiteX11" fmla="*/ 11381 w 33232"/>
                <a:gd name="connsiteY11" fmla="*/ 72660 h 76011"/>
                <a:gd name="connsiteX12" fmla="*/ 22335 w 33232"/>
                <a:gd name="connsiteY12" fmla="*/ 66279 h 76011"/>
                <a:gd name="connsiteX13" fmla="*/ 22335 w 33232"/>
                <a:gd name="connsiteY13" fmla="*/ 66279 h 76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232" h="76011">
                  <a:moveTo>
                    <a:pt x="22335" y="66279"/>
                  </a:moveTo>
                  <a:cubicBezTo>
                    <a:pt x="18811" y="47419"/>
                    <a:pt x="15572" y="31703"/>
                    <a:pt x="25669" y="14082"/>
                  </a:cubicBezTo>
                  <a:cubicBezTo>
                    <a:pt x="19859" y="12558"/>
                    <a:pt x="14144" y="10939"/>
                    <a:pt x="8334" y="9414"/>
                  </a:cubicBezTo>
                  <a:cubicBezTo>
                    <a:pt x="10143" y="26750"/>
                    <a:pt x="12144" y="43990"/>
                    <a:pt x="13858" y="61326"/>
                  </a:cubicBezTo>
                  <a:cubicBezTo>
                    <a:pt x="16239" y="58182"/>
                    <a:pt x="18620" y="55135"/>
                    <a:pt x="20906" y="51991"/>
                  </a:cubicBezTo>
                  <a:cubicBezTo>
                    <a:pt x="15763" y="54182"/>
                    <a:pt x="12048" y="56373"/>
                    <a:pt x="9667" y="61611"/>
                  </a:cubicBezTo>
                  <a:cubicBezTo>
                    <a:pt x="5571" y="70565"/>
                    <a:pt x="16811" y="81423"/>
                    <a:pt x="24336" y="72946"/>
                  </a:cubicBezTo>
                  <a:cubicBezTo>
                    <a:pt x="25288" y="71422"/>
                    <a:pt x="26717" y="70279"/>
                    <a:pt x="28431" y="69612"/>
                  </a:cubicBezTo>
                  <a:cubicBezTo>
                    <a:pt x="31098" y="68184"/>
                    <a:pt x="33575" y="64469"/>
                    <a:pt x="33194" y="61231"/>
                  </a:cubicBezTo>
                  <a:cubicBezTo>
                    <a:pt x="31003" y="43895"/>
                    <a:pt x="29003" y="26655"/>
                    <a:pt x="26907" y="9319"/>
                  </a:cubicBezTo>
                  <a:cubicBezTo>
                    <a:pt x="25860" y="842"/>
                    <a:pt x="14429" y="-4206"/>
                    <a:pt x="9572" y="4652"/>
                  </a:cubicBezTo>
                  <a:cubicBezTo>
                    <a:pt x="-1668" y="24845"/>
                    <a:pt x="-5287" y="54277"/>
                    <a:pt x="11381" y="72660"/>
                  </a:cubicBezTo>
                  <a:cubicBezTo>
                    <a:pt x="16144" y="77899"/>
                    <a:pt x="23478" y="72184"/>
                    <a:pt x="22335" y="66279"/>
                  </a:cubicBezTo>
                  <a:lnTo>
                    <a:pt x="22335" y="66279"/>
                  </a:lnTo>
                  <a:close/>
                </a:path>
              </a:pathLst>
            </a:custGeom>
            <a:grpFill/>
            <a:ln w="9525" cap="flat">
              <a:noFill/>
              <a:prstDash val="solid"/>
              <a:miter/>
            </a:ln>
          </p:spPr>
          <p:txBody>
            <a:bodyPr rtlCol="0" anchor="ctr"/>
            <a:lstStyle/>
            <a:p>
              <a:endParaRPr lang="zh-CN" altLang="en-US"/>
            </a:p>
          </p:txBody>
        </p:sp>
        <p:sp>
          <p:nvSpPr>
            <p:cNvPr id="125" name="图形 97">
              <a:extLst>
                <a:ext uri="{FF2B5EF4-FFF2-40B4-BE49-F238E27FC236}">
                  <a16:creationId xmlns="" xmlns:a16="http://schemas.microsoft.com/office/drawing/2014/main" id="{4B20F5BC-0AC8-41EF-9975-FC8742A37109}"/>
                </a:ext>
              </a:extLst>
            </p:cNvPr>
            <p:cNvSpPr/>
            <p:nvPr/>
          </p:nvSpPr>
          <p:spPr>
            <a:xfrm>
              <a:off x="6529943" y="2578150"/>
              <a:ext cx="85979" cy="65109"/>
            </a:xfrm>
            <a:custGeom>
              <a:avLst/>
              <a:gdLst>
                <a:gd name="connsiteX0" fmla="*/ 17161 w 85979"/>
                <a:gd name="connsiteY0" fmla="*/ 61893 h 65109"/>
                <a:gd name="connsiteX1" fmla="*/ 43640 w 85979"/>
                <a:gd name="connsiteY1" fmla="*/ 37510 h 65109"/>
                <a:gd name="connsiteX2" fmla="*/ 73073 w 85979"/>
                <a:gd name="connsiteY2" fmla="*/ 20460 h 65109"/>
                <a:gd name="connsiteX3" fmla="*/ 65929 w 85979"/>
                <a:gd name="connsiteY3" fmla="*/ 17507 h 65109"/>
                <a:gd name="connsiteX4" fmla="*/ 60976 w 85979"/>
                <a:gd name="connsiteY4" fmla="*/ 15793 h 65109"/>
                <a:gd name="connsiteX5" fmla="*/ 53165 w 85979"/>
                <a:gd name="connsiteY5" fmla="*/ 20650 h 65109"/>
                <a:gd name="connsiteX6" fmla="*/ 41164 w 85979"/>
                <a:gd name="connsiteY6" fmla="*/ 27413 h 65109"/>
                <a:gd name="connsiteX7" fmla="*/ 10208 w 85979"/>
                <a:gd name="connsiteY7" fmla="*/ 41415 h 65109"/>
                <a:gd name="connsiteX8" fmla="*/ 15542 w 85979"/>
                <a:gd name="connsiteY8" fmla="*/ 60846 h 65109"/>
                <a:gd name="connsiteX9" fmla="*/ 82026 w 85979"/>
                <a:gd name="connsiteY9" fmla="*/ 4553 h 65109"/>
                <a:gd name="connsiteX10" fmla="*/ 44021 w 85979"/>
                <a:gd name="connsiteY10" fmla="*/ 12649 h 65109"/>
                <a:gd name="connsiteX11" fmla="*/ 2778 w 85979"/>
                <a:gd name="connsiteY11" fmla="*/ 47320 h 65109"/>
                <a:gd name="connsiteX12" fmla="*/ 17161 w 85979"/>
                <a:gd name="connsiteY12" fmla="*/ 61893 h 65109"/>
                <a:gd name="connsiteX13" fmla="*/ 17161 w 85979"/>
                <a:gd name="connsiteY13" fmla="*/ 61893 h 6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5979" h="65109">
                  <a:moveTo>
                    <a:pt x="17161" y="61893"/>
                  </a:moveTo>
                  <a:cubicBezTo>
                    <a:pt x="25257" y="53035"/>
                    <a:pt x="33925" y="44653"/>
                    <a:pt x="43640" y="37510"/>
                  </a:cubicBezTo>
                  <a:cubicBezTo>
                    <a:pt x="50308" y="32652"/>
                    <a:pt x="64405" y="20364"/>
                    <a:pt x="73073" y="20460"/>
                  </a:cubicBezTo>
                  <a:cubicBezTo>
                    <a:pt x="70691" y="19507"/>
                    <a:pt x="68310" y="18460"/>
                    <a:pt x="65929" y="17507"/>
                  </a:cubicBezTo>
                  <a:cubicBezTo>
                    <a:pt x="66024" y="12459"/>
                    <a:pt x="64310" y="11887"/>
                    <a:pt x="60976" y="15793"/>
                  </a:cubicBezTo>
                  <a:cubicBezTo>
                    <a:pt x="58404" y="17412"/>
                    <a:pt x="55832" y="19031"/>
                    <a:pt x="53165" y="20650"/>
                  </a:cubicBezTo>
                  <a:cubicBezTo>
                    <a:pt x="49260" y="23031"/>
                    <a:pt x="45260" y="25222"/>
                    <a:pt x="41164" y="27413"/>
                  </a:cubicBezTo>
                  <a:cubicBezTo>
                    <a:pt x="31162" y="32747"/>
                    <a:pt x="20780" y="37414"/>
                    <a:pt x="10208" y="41415"/>
                  </a:cubicBezTo>
                  <a:cubicBezTo>
                    <a:pt x="-1794" y="45987"/>
                    <a:pt x="3445" y="65513"/>
                    <a:pt x="15542" y="60846"/>
                  </a:cubicBezTo>
                  <a:cubicBezTo>
                    <a:pt x="30210" y="55226"/>
                    <a:pt x="103648" y="29413"/>
                    <a:pt x="82026" y="4553"/>
                  </a:cubicBezTo>
                  <a:cubicBezTo>
                    <a:pt x="71834" y="-7163"/>
                    <a:pt x="53451" y="6744"/>
                    <a:pt x="44021" y="12649"/>
                  </a:cubicBezTo>
                  <a:cubicBezTo>
                    <a:pt x="28686" y="22269"/>
                    <a:pt x="14875" y="33985"/>
                    <a:pt x="2778" y="47320"/>
                  </a:cubicBezTo>
                  <a:cubicBezTo>
                    <a:pt x="-6080" y="57131"/>
                    <a:pt x="8303" y="71609"/>
                    <a:pt x="17161" y="61893"/>
                  </a:cubicBezTo>
                  <a:lnTo>
                    <a:pt x="17161" y="61893"/>
                  </a:lnTo>
                  <a:close/>
                </a:path>
              </a:pathLst>
            </a:custGeom>
            <a:grpFill/>
            <a:ln w="9525" cap="flat">
              <a:noFill/>
              <a:prstDash val="solid"/>
              <a:miter/>
            </a:ln>
          </p:spPr>
          <p:txBody>
            <a:bodyPr rtlCol="0" anchor="ctr"/>
            <a:lstStyle/>
            <a:p>
              <a:endParaRPr lang="zh-CN" altLang="en-US"/>
            </a:p>
          </p:txBody>
        </p:sp>
        <p:sp>
          <p:nvSpPr>
            <p:cNvPr id="126" name="图形 97">
              <a:extLst>
                <a:ext uri="{FF2B5EF4-FFF2-40B4-BE49-F238E27FC236}">
                  <a16:creationId xmlns="" xmlns:a16="http://schemas.microsoft.com/office/drawing/2014/main" id="{F482E59A-DA84-4451-8F38-AF1DEFBFEEF7}"/>
                </a:ext>
              </a:extLst>
            </p:cNvPr>
            <p:cNvSpPr/>
            <p:nvPr/>
          </p:nvSpPr>
          <p:spPr>
            <a:xfrm>
              <a:off x="6307061" y="2544638"/>
              <a:ext cx="40811" cy="288346"/>
            </a:xfrm>
            <a:custGeom>
              <a:avLst/>
              <a:gdLst>
                <a:gd name="connsiteX0" fmla="*/ 40779 w 40811"/>
                <a:gd name="connsiteY0" fmla="*/ 283905 h 288346"/>
                <a:gd name="connsiteX1" fmla="*/ 24206 w 40811"/>
                <a:gd name="connsiteY1" fmla="*/ 161414 h 288346"/>
                <a:gd name="connsiteX2" fmla="*/ 17252 w 40811"/>
                <a:gd name="connsiteY2" fmla="*/ 6823 h 288346"/>
                <a:gd name="connsiteX3" fmla="*/ 3060 w 40811"/>
                <a:gd name="connsiteY3" fmla="*/ 6823 h 288346"/>
                <a:gd name="connsiteX4" fmla="*/ 4298 w 40811"/>
                <a:gd name="connsiteY4" fmla="*/ 130743 h 288346"/>
                <a:gd name="connsiteX5" fmla="*/ 31540 w 40811"/>
                <a:gd name="connsiteY5" fmla="*/ 284000 h 288346"/>
                <a:gd name="connsiteX6" fmla="*/ 40779 w 40811"/>
                <a:gd name="connsiteY6" fmla="*/ 283905 h 288346"/>
                <a:gd name="connsiteX7" fmla="*/ 40779 w 40811"/>
                <a:gd name="connsiteY7" fmla="*/ 283905 h 2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811" h="288346">
                  <a:moveTo>
                    <a:pt x="40779" y="283905"/>
                  </a:moveTo>
                  <a:cubicBezTo>
                    <a:pt x="41446" y="241519"/>
                    <a:pt x="31730" y="202752"/>
                    <a:pt x="24206" y="161414"/>
                  </a:cubicBezTo>
                  <a:cubicBezTo>
                    <a:pt x="14776" y="109216"/>
                    <a:pt x="16681" y="59306"/>
                    <a:pt x="17252" y="6823"/>
                  </a:cubicBezTo>
                  <a:cubicBezTo>
                    <a:pt x="17348" y="-2417"/>
                    <a:pt x="3917" y="-2131"/>
                    <a:pt x="3060" y="6823"/>
                  </a:cubicBezTo>
                  <a:cubicBezTo>
                    <a:pt x="-655" y="47875"/>
                    <a:pt x="-1798" y="89881"/>
                    <a:pt x="4298" y="130743"/>
                  </a:cubicBezTo>
                  <a:cubicBezTo>
                    <a:pt x="12014" y="182464"/>
                    <a:pt x="29920" y="231232"/>
                    <a:pt x="31540" y="284000"/>
                  </a:cubicBezTo>
                  <a:cubicBezTo>
                    <a:pt x="31826" y="289810"/>
                    <a:pt x="40684" y="289810"/>
                    <a:pt x="40779" y="283905"/>
                  </a:cubicBezTo>
                  <a:lnTo>
                    <a:pt x="40779" y="283905"/>
                  </a:lnTo>
                  <a:close/>
                </a:path>
              </a:pathLst>
            </a:custGeom>
            <a:grpFill/>
            <a:ln w="9525" cap="flat">
              <a:noFill/>
              <a:prstDash val="solid"/>
              <a:miter/>
            </a:ln>
          </p:spPr>
          <p:txBody>
            <a:bodyPr rtlCol="0" anchor="ctr"/>
            <a:lstStyle/>
            <a:p>
              <a:endParaRPr lang="zh-CN" altLang="en-US"/>
            </a:p>
          </p:txBody>
        </p:sp>
        <p:sp>
          <p:nvSpPr>
            <p:cNvPr id="127" name="图形 97">
              <a:extLst>
                <a:ext uri="{FF2B5EF4-FFF2-40B4-BE49-F238E27FC236}">
                  <a16:creationId xmlns="" xmlns:a16="http://schemas.microsoft.com/office/drawing/2014/main" id="{96BBB742-91E3-461A-BC5B-3D6592E74C76}"/>
                </a:ext>
              </a:extLst>
            </p:cNvPr>
            <p:cNvSpPr/>
            <p:nvPr/>
          </p:nvSpPr>
          <p:spPr>
            <a:xfrm>
              <a:off x="6284478" y="2484578"/>
              <a:ext cx="61801" cy="70699"/>
            </a:xfrm>
            <a:custGeom>
              <a:avLst/>
              <a:gdLst>
                <a:gd name="connsiteX0" fmla="*/ 31549 w 61801"/>
                <a:gd name="connsiteY0" fmla="*/ 53834 h 70699"/>
                <a:gd name="connsiteX1" fmla="*/ 24787 w 61801"/>
                <a:gd name="connsiteY1" fmla="*/ 13353 h 70699"/>
                <a:gd name="connsiteX2" fmla="*/ 8594 w 61801"/>
                <a:gd name="connsiteY2" fmla="*/ 11257 h 70699"/>
                <a:gd name="connsiteX3" fmla="*/ 31168 w 61801"/>
                <a:gd name="connsiteY3" fmla="*/ 56501 h 70699"/>
                <a:gd name="connsiteX4" fmla="*/ 46504 w 61801"/>
                <a:gd name="connsiteY4" fmla="*/ 50119 h 70699"/>
                <a:gd name="connsiteX5" fmla="*/ 51647 w 61801"/>
                <a:gd name="connsiteY5" fmla="*/ 19353 h 70699"/>
                <a:gd name="connsiteX6" fmla="*/ 45265 w 61801"/>
                <a:gd name="connsiteY6" fmla="*/ 22020 h 70699"/>
                <a:gd name="connsiteX7" fmla="*/ 47361 w 61801"/>
                <a:gd name="connsiteY7" fmla="*/ 21735 h 70699"/>
                <a:gd name="connsiteX8" fmla="*/ 40979 w 61801"/>
                <a:gd name="connsiteY8" fmla="*/ 19068 h 70699"/>
                <a:gd name="connsiteX9" fmla="*/ 41074 w 61801"/>
                <a:gd name="connsiteY9" fmla="*/ 38880 h 70699"/>
                <a:gd name="connsiteX10" fmla="*/ 29454 w 61801"/>
                <a:gd name="connsiteY10" fmla="*/ 55929 h 70699"/>
                <a:gd name="connsiteX11" fmla="*/ 44408 w 61801"/>
                <a:gd name="connsiteY11" fmla="*/ 64597 h 70699"/>
                <a:gd name="connsiteX12" fmla="*/ 48408 w 61801"/>
                <a:gd name="connsiteY12" fmla="*/ 53167 h 70699"/>
                <a:gd name="connsiteX13" fmla="*/ 31264 w 61801"/>
                <a:gd name="connsiteY13" fmla="*/ 48405 h 70699"/>
                <a:gd name="connsiteX14" fmla="*/ 27168 w 61801"/>
                <a:gd name="connsiteY14" fmla="*/ 59835 h 70699"/>
                <a:gd name="connsiteX15" fmla="*/ 42122 w 61801"/>
                <a:gd name="connsiteY15" fmla="*/ 68502 h 70699"/>
                <a:gd name="connsiteX16" fmla="*/ 56124 w 61801"/>
                <a:gd name="connsiteY16" fmla="*/ 8400 h 70699"/>
                <a:gd name="connsiteX17" fmla="*/ 35740 w 61801"/>
                <a:gd name="connsiteY17" fmla="*/ 9924 h 70699"/>
                <a:gd name="connsiteX18" fmla="*/ 28597 w 61801"/>
                <a:gd name="connsiteY18" fmla="*/ 49929 h 70699"/>
                <a:gd name="connsiteX19" fmla="*/ 43932 w 61801"/>
                <a:gd name="connsiteY19" fmla="*/ 43547 h 70699"/>
                <a:gd name="connsiteX20" fmla="*/ 25739 w 61801"/>
                <a:gd name="connsiteY20" fmla="*/ 6304 h 70699"/>
                <a:gd name="connsiteX21" fmla="*/ 9547 w 61801"/>
                <a:gd name="connsiteY21" fmla="*/ 4209 h 70699"/>
                <a:gd name="connsiteX22" fmla="*/ 2308 w 61801"/>
                <a:gd name="connsiteY22" fmla="*/ 43833 h 70699"/>
                <a:gd name="connsiteX23" fmla="*/ 29454 w 61801"/>
                <a:gd name="connsiteY23" fmla="*/ 61454 h 70699"/>
                <a:gd name="connsiteX24" fmla="*/ 31549 w 61801"/>
                <a:gd name="connsiteY24" fmla="*/ 53834 h 70699"/>
                <a:gd name="connsiteX25" fmla="*/ 31549 w 61801"/>
                <a:gd name="connsiteY25" fmla="*/ 53834 h 70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1801" h="70699">
                  <a:moveTo>
                    <a:pt x="31549" y="53834"/>
                  </a:moveTo>
                  <a:cubicBezTo>
                    <a:pt x="13642" y="45452"/>
                    <a:pt x="14023" y="27640"/>
                    <a:pt x="24787" y="13353"/>
                  </a:cubicBezTo>
                  <a:cubicBezTo>
                    <a:pt x="19357" y="12686"/>
                    <a:pt x="14023" y="11924"/>
                    <a:pt x="8594" y="11257"/>
                  </a:cubicBezTo>
                  <a:cubicBezTo>
                    <a:pt x="12690" y="28116"/>
                    <a:pt x="20405" y="42880"/>
                    <a:pt x="31168" y="56501"/>
                  </a:cubicBezTo>
                  <a:cubicBezTo>
                    <a:pt x="36026" y="62692"/>
                    <a:pt x="46789" y="57453"/>
                    <a:pt x="46504" y="50119"/>
                  </a:cubicBezTo>
                  <a:cubicBezTo>
                    <a:pt x="46218" y="42309"/>
                    <a:pt x="45360" y="25449"/>
                    <a:pt x="51647" y="19353"/>
                  </a:cubicBezTo>
                  <a:cubicBezTo>
                    <a:pt x="49551" y="20211"/>
                    <a:pt x="47361" y="21163"/>
                    <a:pt x="45265" y="22020"/>
                  </a:cubicBezTo>
                  <a:cubicBezTo>
                    <a:pt x="45932" y="21925"/>
                    <a:pt x="46694" y="21830"/>
                    <a:pt x="47361" y="21735"/>
                  </a:cubicBezTo>
                  <a:cubicBezTo>
                    <a:pt x="45265" y="20877"/>
                    <a:pt x="43075" y="19925"/>
                    <a:pt x="40979" y="19068"/>
                  </a:cubicBezTo>
                  <a:cubicBezTo>
                    <a:pt x="44980" y="22401"/>
                    <a:pt x="42313" y="34784"/>
                    <a:pt x="41074" y="38880"/>
                  </a:cubicBezTo>
                  <a:cubicBezTo>
                    <a:pt x="38883" y="45833"/>
                    <a:pt x="34883" y="51167"/>
                    <a:pt x="29454" y="55929"/>
                  </a:cubicBezTo>
                  <a:cubicBezTo>
                    <a:pt x="34407" y="58787"/>
                    <a:pt x="39455" y="61740"/>
                    <a:pt x="44408" y="64597"/>
                  </a:cubicBezTo>
                  <a:cubicBezTo>
                    <a:pt x="45741" y="60787"/>
                    <a:pt x="47075" y="56977"/>
                    <a:pt x="48408" y="53167"/>
                  </a:cubicBezTo>
                  <a:cubicBezTo>
                    <a:pt x="52218" y="42309"/>
                    <a:pt x="35169" y="37737"/>
                    <a:pt x="31264" y="48405"/>
                  </a:cubicBezTo>
                  <a:cubicBezTo>
                    <a:pt x="29930" y="52215"/>
                    <a:pt x="28501" y="56025"/>
                    <a:pt x="27168" y="59835"/>
                  </a:cubicBezTo>
                  <a:cubicBezTo>
                    <a:pt x="23834" y="68883"/>
                    <a:pt x="35931" y="73836"/>
                    <a:pt x="42122" y="68502"/>
                  </a:cubicBezTo>
                  <a:cubicBezTo>
                    <a:pt x="56600" y="56120"/>
                    <a:pt x="69649" y="26116"/>
                    <a:pt x="56124" y="8400"/>
                  </a:cubicBezTo>
                  <a:cubicBezTo>
                    <a:pt x="50504" y="1065"/>
                    <a:pt x="40598" y="2685"/>
                    <a:pt x="35740" y="9924"/>
                  </a:cubicBezTo>
                  <a:cubicBezTo>
                    <a:pt x="28597" y="20496"/>
                    <a:pt x="28120" y="37737"/>
                    <a:pt x="28597" y="49929"/>
                  </a:cubicBezTo>
                  <a:cubicBezTo>
                    <a:pt x="33740" y="47833"/>
                    <a:pt x="38788" y="45738"/>
                    <a:pt x="43932" y="43547"/>
                  </a:cubicBezTo>
                  <a:cubicBezTo>
                    <a:pt x="35074" y="32498"/>
                    <a:pt x="29263" y="20020"/>
                    <a:pt x="25739" y="6304"/>
                  </a:cubicBezTo>
                  <a:cubicBezTo>
                    <a:pt x="23739" y="-1506"/>
                    <a:pt x="13738" y="-1887"/>
                    <a:pt x="9547" y="4209"/>
                  </a:cubicBezTo>
                  <a:cubicBezTo>
                    <a:pt x="1736" y="15543"/>
                    <a:pt x="-3122" y="30498"/>
                    <a:pt x="2308" y="43833"/>
                  </a:cubicBezTo>
                  <a:cubicBezTo>
                    <a:pt x="6689" y="54596"/>
                    <a:pt x="17643" y="62978"/>
                    <a:pt x="29454" y="61454"/>
                  </a:cubicBezTo>
                  <a:cubicBezTo>
                    <a:pt x="33073" y="61263"/>
                    <a:pt x="35835" y="55834"/>
                    <a:pt x="31549" y="53834"/>
                  </a:cubicBezTo>
                  <a:lnTo>
                    <a:pt x="31549" y="53834"/>
                  </a:lnTo>
                  <a:close/>
                </a:path>
              </a:pathLst>
            </a:custGeom>
            <a:grpFill/>
            <a:ln w="9525" cap="flat">
              <a:noFill/>
              <a:prstDash val="solid"/>
              <a:miter/>
            </a:ln>
          </p:spPr>
          <p:txBody>
            <a:bodyPr rtlCol="0" anchor="ctr"/>
            <a:lstStyle/>
            <a:p>
              <a:endParaRPr lang="zh-CN" altLang="en-US"/>
            </a:p>
          </p:txBody>
        </p:sp>
        <p:sp>
          <p:nvSpPr>
            <p:cNvPr id="128" name="图形 97">
              <a:extLst>
                <a:ext uri="{FF2B5EF4-FFF2-40B4-BE49-F238E27FC236}">
                  <a16:creationId xmlns="" xmlns:a16="http://schemas.microsoft.com/office/drawing/2014/main" id="{F030EACD-73D4-4947-B41A-0A893D52F17E}"/>
                </a:ext>
              </a:extLst>
            </p:cNvPr>
            <p:cNvSpPr/>
            <p:nvPr/>
          </p:nvSpPr>
          <p:spPr>
            <a:xfrm>
              <a:off x="6337043" y="2255766"/>
              <a:ext cx="110044" cy="540428"/>
            </a:xfrm>
            <a:custGeom>
              <a:avLst/>
              <a:gdLst>
                <a:gd name="connsiteX0" fmla="*/ 9369 w 110044"/>
                <a:gd name="connsiteY0" fmla="*/ 537154 h 540428"/>
                <a:gd name="connsiteX1" fmla="*/ 109953 w 110044"/>
                <a:gd name="connsiteY1" fmla="*/ 7849 h 540428"/>
                <a:gd name="connsiteX2" fmla="*/ 94237 w 110044"/>
                <a:gd name="connsiteY2" fmla="*/ 5754 h 540428"/>
                <a:gd name="connsiteX3" fmla="*/ 34039 w 110044"/>
                <a:gd name="connsiteY3" fmla="*/ 278359 h 540428"/>
                <a:gd name="connsiteX4" fmla="*/ 2606 w 110044"/>
                <a:gd name="connsiteY4" fmla="*/ 537059 h 540428"/>
                <a:gd name="connsiteX5" fmla="*/ 9369 w 110044"/>
                <a:gd name="connsiteY5" fmla="*/ 537154 h 540428"/>
                <a:gd name="connsiteX6" fmla="*/ 9369 w 110044"/>
                <a:gd name="connsiteY6" fmla="*/ 537154 h 5404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044" h="540428">
                  <a:moveTo>
                    <a:pt x="9369" y="537154"/>
                  </a:moveTo>
                  <a:cubicBezTo>
                    <a:pt x="2511" y="353131"/>
                    <a:pt x="113668" y="189491"/>
                    <a:pt x="109953" y="7849"/>
                  </a:cubicBezTo>
                  <a:cubicBezTo>
                    <a:pt x="109762" y="-723"/>
                    <a:pt x="95666" y="-3485"/>
                    <a:pt x="94237" y="5754"/>
                  </a:cubicBezTo>
                  <a:cubicBezTo>
                    <a:pt x="80616" y="99289"/>
                    <a:pt x="58327" y="187205"/>
                    <a:pt x="34039" y="278359"/>
                  </a:cubicBezTo>
                  <a:cubicBezTo>
                    <a:pt x="11465" y="363227"/>
                    <a:pt x="-7014" y="448952"/>
                    <a:pt x="2606" y="537059"/>
                  </a:cubicBezTo>
                  <a:cubicBezTo>
                    <a:pt x="3083" y="541440"/>
                    <a:pt x="9560" y="541631"/>
                    <a:pt x="9369" y="537154"/>
                  </a:cubicBezTo>
                  <a:lnTo>
                    <a:pt x="9369" y="537154"/>
                  </a:lnTo>
                  <a:close/>
                </a:path>
              </a:pathLst>
            </a:custGeom>
            <a:grpFill/>
            <a:ln w="9525" cap="flat">
              <a:noFill/>
              <a:prstDash val="solid"/>
              <a:miter/>
            </a:ln>
          </p:spPr>
          <p:txBody>
            <a:bodyPr rtlCol="0" anchor="ctr"/>
            <a:lstStyle/>
            <a:p>
              <a:endParaRPr lang="zh-CN" altLang="en-US"/>
            </a:p>
          </p:txBody>
        </p:sp>
        <p:sp>
          <p:nvSpPr>
            <p:cNvPr id="129" name="图形 97">
              <a:extLst>
                <a:ext uri="{FF2B5EF4-FFF2-40B4-BE49-F238E27FC236}">
                  <a16:creationId xmlns="" xmlns:a16="http://schemas.microsoft.com/office/drawing/2014/main" id="{0F33420F-C0AA-49A0-ADDB-AB28FD42DCCE}"/>
                </a:ext>
              </a:extLst>
            </p:cNvPr>
            <p:cNvSpPr/>
            <p:nvPr/>
          </p:nvSpPr>
          <p:spPr>
            <a:xfrm>
              <a:off x="6417359" y="2167486"/>
              <a:ext cx="85463" cy="100856"/>
            </a:xfrm>
            <a:custGeom>
              <a:avLst/>
              <a:gdLst>
                <a:gd name="connsiteX0" fmla="*/ 19159 w 85463"/>
                <a:gd name="connsiteY0" fmla="*/ 89272 h 100856"/>
                <a:gd name="connsiteX1" fmla="*/ 18588 w 85463"/>
                <a:gd name="connsiteY1" fmla="*/ 89558 h 100856"/>
                <a:gd name="connsiteX2" fmla="*/ 16207 w 85463"/>
                <a:gd name="connsiteY2" fmla="*/ 95558 h 100856"/>
                <a:gd name="connsiteX3" fmla="*/ 16397 w 85463"/>
                <a:gd name="connsiteY3" fmla="*/ 96130 h 100856"/>
                <a:gd name="connsiteX4" fmla="*/ 24112 w 85463"/>
                <a:gd name="connsiteY4" fmla="*/ 100511 h 100856"/>
                <a:gd name="connsiteX5" fmla="*/ 27827 w 85463"/>
                <a:gd name="connsiteY5" fmla="*/ 78413 h 100856"/>
                <a:gd name="connsiteX6" fmla="*/ 24493 w 85463"/>
                <a:gd name="connsiteY6" fmla="*/ 22883 h 100856"/>
                <a:gd name="connsiteX7" fmla="*/ 15635 w 85463"/>
                <a:gd name="connsiteY7" fmla="*/ 21739 h 100856"/>
                <a:gd name="connsiteX8" fmla="*/ 24112 w 85463"/>
                <a:gd name="connsiteY8" fmla="*/ 51553 h 100856"/>
                <a:gd name="connsiteX9" fmla="*/ 21064 w 85463"/>
                <a:gd name="connsiteY9" fmla="*/ 79937 h 100856"/>
                <a:gd name="connsiteX10" fmla="*/ 40305 w 85463"/>
                <a:gd name="connsiteY10" fmla="*/ 74889 h 100856"/>
                <a:gd name="connsiteX11" fmla="*/ 51544 w 85463"/>
                <a:gd name="connsiteY11" fmla="*/ 49552 h 100856"/>
                <a:gd name="connsiteX12" fmla="*/ 59355 w 85463"/>
                <a:gd name="connsiteY12" fmla="*/ 38789 h 100856"/>
                <a:gd name="connsiteX13" fmla="*/ 65737 w 85463"/>
                <a:gd name="connsiteY13" fmla="*/ 33265 h 100856"/>
                <a:gd name="connsiteX14" fmla="*/ 61736 w 85463"/>
                <a:gd name="connsiteY14" fmla="*/ 30598 h 100856"/>
                <a:gd name="connsiteX15" fmla="*/ 55926 w 85463"/>
                <a:gd name="connsiteY15" fmla="*/ 41933 h 100856"/>
                <a:gd name="connsiteX16" fmla="*/ 46210 w 85463"/>
                <a:gd name="connsiteY16" fmla="*/ 56030 h 100856"/>
                <a:gd name="connsiteX17" fmla="*/ 22779 w 85463"/>
                <a:gd name="connsiteY17" fmla="*/ 77937 h 100856"/>
                <a:gd name="connsiteX18" fmla="*/ 34304 w 85463"/>
                <a:gd name="connsiteY18" fmla="*/ 97654 h 100856"/>
                <a:gd name="connsiteX19" fmla="*/ 78214 w 85463"/>
                <a:gd name="connsiteY19" fmla="*/ 49076 h 100856"/>
                <a:gd name="connsiteX20" fmla="*/ 72118 w 85463"/>
                <a:gd name="connsiteY20" fmla="*/ 8785 h 100856"/>
                <a:gd name="connsiteX21" fmla="*/ 30589 w 85463"/>
                <a:gd name="connsiteY21" fmla="*/ 39932 h 100856"/>
                <a:gd name="connsiteX22" fmla="*/ 24112 w 85463"/>
                <a:gd name="connsiteY22" fmla="*/ 90986 h 100856"/>
                <a:gd name="connsiteX23" fmla="*/ 43353 w 85463"/>
                <a:gd name="connsiteY23" fmla="*/ 85938 h 100856"/>
                <a:gd name="connsiteX24" fmla="*/ 42496 w 85463"/>
                <a:gd name="connsiteY24" fmla="*/ 22883 h 100856"/>
                <a:gd name="connsiteX25" fmla="*/ 12397 w 85463"/>
                <a:gd name="connsiteY25" fmla="*/ 2309 h 100856"/>
                <a:gd name="connsiteX26" fmla="*/ 1062 w 85463"/>
                <a:gd name="connsiteY26" fmla="*/ 47933 h 100856"/>
                <a:gd name="connsiteX27" fmla="*/ 17159 w 85463"/>
                <a:gd name="connsiteY27" fmla="*/ 97654 h 100856"/>
                <a:gd name="connsiteX28" fmla="*/ 18112 w 85463"/>
                <a:gd name="connsiteY28" fmla="*/ 90034 h 100856"/>
                <a:gd name="connsiteX29" fmla="*/ 17635 w 85463"/>
                <a:gd name="connsiteY29" fmla="*/ 90415 h 100856"/>
                <a:gd name="connsiteX30" fmla="*/ 25065 w 85463"/>
                <a:gd name="connsiteY30" fmla="*/ 90415 h 100856"/>
                <a:gd name="connsiteX31" fmla="*/ 24684 w 85463"/>
                <a:gd name="connsiteY31" fmla="*/ 90034 h 100856"/>
                <a:gd name="connsiteX32" fmla="*/ 19159 w 85463"/>
                <a:gd name="connsiteY32" fmla="*/ 89272 h 100856"/>
                <a:gd name="connsiteX33" fmla="*/ 19159 w 85463"/>
                <a:gd name="connsiteY33" fmla="*/ 89272 h 100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85463" h="100856">
                  <a:moveTo>
                    <a:pt x="19159" y="89272"/>
                  </a:moveTo>
                  <a:cubicBezTo>
                    <a:pt x="18969" y="89367"/>
                    <a:pt x="18778" y="89462"/>
                    <a:pt x="18588" y="89558"/>
                  </a:cubicBezTo>
                  <a:cubicBezTo>
                    <a:pt x="16588" y="90415"/>
                    <a:pt x="15444" y="93558"/>
                    <a:pt x="16207" y="95558"/>
                  </a:cubicBezTo>
                  <a:cubicBezTo>
                    <a:pt x="16302" y="95749"/>
                    <a:pt x="16302" y="95939"/>
                    <a:pt x="16397" y="96130"/>
                  </a:cubicBezTo>
                  <a:cubicBezTo>
                    <a:pt x="17445" y="99083"/>
                    <a:pt x="20779" y="101845"/>
                    <a:pt x="24112" y="100511"/>
                  </a:cubicBezTo>
                  <a:cubicBezTo>
                    <a:pt x="33923" y="96797"/>
                    <a:pt x="29637" y="86224"/>
                    <a:pt x="27827" y="78413"/>
                  </a:cubicBezTo>
                  <a:cubicBezTo>
                    <a:pt x="26589" y="73270"/>
                    <a:pt x="16778" y="24026"/>
                    <a:pt x="24493" y="22883"/>
                  </a:cubicBezTo>
                  <a:cubicBezTo>
                    <a:pt x="21541" y="22501"/>
                    <a:pt x="18588" y="22121"/>
                    <a:pt x="15635" y="21739"/>
                  </a:cubicBezTo>
                  <a:cubicBezTo>
                    <a:pt x="22683" y="24978"/>
                    <a:pt x="23826" y="46123"/>
                    <a:pt x="24112" y="51553"/>
                  </a:cubicBezTo>
                  <a:cubicBezTo>
                    <a:pt x="24589" y="61268"/>
                    <a:pt x="23350" y="70508"/>
                    <a:pt x="21064" y="79937"/>
                  </a:cubicBezTo>
                  <a:cubicBezTo>
                    <a:pt x="27446" y="78223"/>
                    <a:pt x="33828" y="76604"/>
                    <a:pt x="40305" y="74889"/>
                  </a:cubicBezTo>
                  <a:cubicBezTo>
                    <a:pt x="37924" y="72127"/>
                    <a:pt x="49544" y="52886"/>
                    <a:pt x="51544" y="49552"/>
                  </a:cubicBezTo>
                  <a:cubicBezTo>
                    <a:pt x="53830" y="45743"/>
                    <a:pt x="56307" y="42028"/>
                    <a:pt x="59355" y="38789"/>
                  </a:cubicBezTo>
                  <a:cubicBezTo>
                    <a:pt x="61260" y="36694"/>
                    <a:pt x="63355" y="34884"/>
                    <a:pt x="65737" y="33265"/>
                  </a:cubicBezTo>
                  <a:cubicBezTo>
                    <a:pt x="64117" y="27169"/>
                    <a:pt x="62689" y="26216"/>
                    <a:pt x="61736" y="30598"/>
                  </a:cubicBezTo>
                  <a:cubicBezTo>
                    <a:pt x="59355" y="32408"/>
                    <a:pt x="57640" y="38980"/>
                    <a:pt x="55926" y="41933"/>
                  </a:cubicBezTo>
                  <a:cubicBezTo>
                    <a:pt x="52973" y="46790"/>
                    <a:pt x="49734" y="51553"/>
                    <a:pt x="46210" y="56030"/>
                  </a:cubicBezTo>
                  <a:cubicBezTo>
                    <a:pt x="39448" y="64412"/>
                    <a:pt x="31447" y="71651"/>
                    <a:pt x="22779" y="77937"/>
                  </a:cubicBezTo>
                  <a:cubicBezTo>
                    <a:pt x="10968" y="86510"/>
                    <a:pt x="22398" y="106322"/>
                    <a:pt x="34304" y="97654"/>
                  </a:cubicBezTo>
                  <a:cubicBezTo>
                    <a:pt x="52306" y="84605"/>
                    <a:pt x="67546" y="68698"/>
                    <a:pt x="78214" y="49076"/>
                  </a:cubicBezTo>
                  <a:cubicBezTo>
                    <a:pt x="84977" y="36598"/>
                    <a:pt x="92788" y="13167"/>
                    <a:pt x="72118" y="8785"/>
                  </a:cubicBezTo>
                  <a:cubicBezTo>
                    <a:pt x="54307" y="4976"/>
                    <a:pt x="37828" y="26978"/>
                    <a:pt x="30589" y="39932"/>
                  </a:cubicBezTo>
                  <a:cubicBezTo>
                    <a:pt x="21922" y="55363"/>
                    <a:pt x="10777" y="75365"/>
                    <a:pt x="24112" y="90986"/>
                  </a:cubicBezTo>
                  <a:cubicBezTo>
                    <a:pt x="29732" y="97559"/>
                    <a:pt x="41352" y="93939"/>
                    <a:pt x="43353" y="85938"/>
                  </a:cubicBezTo>
                  <a:cubicBezTo>
                    <a:pt x="48401" y="65173"/>
                    <a:pt x="48877" y="43456"/>
                    <a:pt x="42496" y="22883"/>
                  </a:cubicBezTo>
                  <a:cubicBezTo>
                    <a:pt x="38495" y="10119"/>
                    <a:pt x="28017" y="-6074"/>
                    <a:pt x="12397" y="2309"/>
                  </a:cubicBezTo>
                  <a:cubicBezTo>
                    <a:pt x="-2748" y="10405"/>
                    <a:pt x="-367" y="34027"/>
                    <a:pt x="1062" y="47933"/>
                  </a:cubicBezTo>
                  <a:cubicBezTo>
                    <a:pt x="2776" y="65745"/>
                    <a:pt x="7825" y="82509"/>
                    <a:pt x="17159" y="97654"/>
                  </a:cubicBezTo>
                  <a:cubicBezTo>
                    <a:pt x="17445" y="95082"/>
                    <a:pt x="17826" y="92606"/>
                    <a:pt x="18112" y="90034"/>
                  </a:cubicBezTo>
                  <a:cubicBezTo>
                    <a:pt x="17921" y="90129"/>
                    <a:pt x="17826" y="90319"/>
                    <a:pt x="17635" y="90415"/>
                  </a:cubicBezTo>
                  <a:cubicBezTo>
                    <a:pt x="20112" y="90415"/>
                    <a:pt x="22588" y="90415"/>
                    <a:pt x="25065" y="90415"/>
                  </a:cubicBezTo>
                  <a:cubicBezTo>
                    <a:pt x="24969" y="90319"/>
                    <a:pt x="24779" y="90129"/>
                    <a:pt x="24684" y="90034"/>
                  </a:cubicBezTo>
                  <a:cubicBezTo>
                    <a:pt x="23160" y="88414"/>
                    <a:pt x="21064" y="88414"/>
                    <a:pt x="19159" y="89272"/>
                  </a:cubicBezTo>
                  <a:lnTo>
                    <a:pt x="19159" y="89272"/>
                  </a:lnTo>
                  <a:close/>
                </a:path>
              </a:pathLst>
            </a:custGeom>
            <a:grpFill/>
            <a:ln w="9525" cap="flat">
              <a:noFill/>
              <a:prstDash val="solid"/>
              <a:miter/>
            </a:ln>
          </p:spPr>
          <p:txBody>
            <a:bodyPr rtlCol="0" anchor="ctr"/>
            <a:lstStyle/>
            <a:p>
              <a:endParaRPr lang="zh-CN" altLang="en-US"/>
            </a:p>
          </p:txBody>
        </p:sp>
        <p:sp>
          <p:nvSpPr>
            <p:cNvPr id="130" name="图形 97">
              <a:extLst>
                <a:ext uri="{FF2B5EF4-FFF2-40B4-BE49-F238E27FC236}">
                  <a16:creationId xmlns="" xmlns:a16="http://schemas.microsoft.com/office/drawing/2014/main" id="{12B4968D-1E75-4FC3-ADD6-4B78DC4DE517}"/>
                </a:ext>
              </a:extLst>
            </p:cNvPr>
            <p:cNvSpPr/>
            <p:nvPr/>
          </p:nvSpPr>
          <p:spPr>
            <a:xfrm>
              <a:off x="6099686" y="2530919"/>
              <a:ext cx="242608" cy="326521"/>
            </a:xfrm>
            <a:custGeom>
              <a:avLst/>
              <a:gdLst>
                <a:gd name="connsiteX0" fmla="*/ 240248 w 242608"/>
                <a:gd name="connsiteY0" fmla="*/ 316960 h 326521"/>
                <a:gd name="connsiteX1" fmla="*/ 87848 w 242608"/>
                <a:gd name="connsiteY1" fmla="*/ 209232 h 326521"/>
                <a:gd name="connsiteX2" fmla="*/ 22602 w 242608"/>
                <a:gd name="connsiteY2" fmla="*/ 8826 h 326521"/>
                <a:gd name="connsiteX3" fmla="*/ 8981 w 242608"/>
                <a:gd name="connsiteY3" fmla="*/ 5112 h 326521"/>
                <a:gd name="connsiteX4" fmla="*/ 235105 w 242608"/>
                <a:gd name="connsiteY4" fmla="*/ 325818 h 326521"/>
                <a:gd name="connsiteX5" fmla="*/ 240248 w 242608"/>
                <a:gd name="connsiteY5" fmla="*/ 316960 h 326521"/>
                <a:gd name="connsiteX6" fmla="*/ 240248 w 242608"/>
                <a:gd name="connsiteY6" fmla="*/ 316960 h 32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2608" h="326521">
                  <a:moveTo>
                    <a:pt x="240248" y="316960"/>
                  </a:moveTo>
                  <a:cubicBezTo>
                    <a:pt x="189766" y="281241"/>
                    <a:pt x="131949" y="253142"/>
                    <a:pt x="87848" y="209232"/>
                  </a:cubicBezTo>
                  <a:cubicBezTo>
                    <a:pt x="32984" y="154845"/>
                    <a:pt x="9839" y="85026"/>
                    <a:pt x="22602" y="8826"/>
                  </a:cubicBezTo>
                  <a:cubicBezTo>
                    <a:pt x="24126" y="-32"/>
                    <a:pt x="11648" y="-3842"/>
                    <a:pt x="8981" y="5112"/>
                  </a:cubicBezTo>
                  <a:cubicBezTo>
                    <a:pt x="-39215" y="163608"/>
                    <a:pt x="116709" y="263715"/>
                    <a:pt x="235105" y="325818"/>
                  </a:cubicBezTo>
                  <a:cubicBezTo>
                    <a:pt x="241010" y="328962"/>
                    <a:pt x="245583" y="320770"/>
                    <a:pt x="240248" y="316960"/>
                  </a:cubicBezTo>
                  <a:lnTo>
                    <a:pt x="240248" y="316960"/>
                  </a:lnTo>
                  <a:close/>
                </a:path>
              </a:pathLst>
            </a:custGeom>
            <a:grpFill/>
            <a:ln w="9525" cap="flat">
              <a:noFill/>
              <a:prstDash val="solid"/>
              <a:miter/>
            </a:ln>
          </p:spPr>
          <p:txBody>
            <a:bodyPr rtlCol="0" anchor="ctr"/>
            <a:lstStyle/>
            <a:p>
              <a:endParaRPr lang="zh-CN" altLang="en-US"/>
            </a:p>
          </p:txBody>
        </p:sp>
        <p:sp>
          <p:nvSpPr>
            <p:cNvPr id="131" name="图形 97">
              <a:extLst>
                <a:ext uri="{FF2B5EF4-FFF2-40B4-BE49-F238E27FC236}">
                  <a16:creationId xmlns="" xmlns:a16="http://schemas.microsoft.com/office/drawing/2014/main" id="{B01A13D9-B871-4D70-BC96-4D615960E01B}"/>
                </a:ext>
              </a:extLst>
            </p:cNvPr>
            <p:cNvSpPr/>
            <p:nvPr/>
          </p:nvSpPr>
          <p:spPr>
            <a:xfrm>
              <a:off x="6089047" y="2476831"/>
              <a:ext cx="66055" cy="69554"/>
            </a:xfrm>
            <a:custGeom>
              <a:avLst/>
              <a:gdLst>
                <a:gd name="connsiteX0" fmla="*/ 28670 w 66055"/>
                <a:gd name="connsiteY0" fmla="*/ 59580 h 69554"/>
                <a:gd name="connsiteX1" fmla="*/ 17525 w 66055"/>
                <a:gd name="connsiteY1" fmla="*/ 25576 h 69554"/>
                <a:gd name="connsiteX2" fmla="*/ 21621 w 66055"/>
                <a:gd name="connsiteY2" fmla="*/ 27672 h 69554"/>
                <a:gd name="connsiteX3" fmla="*/ 24955 w 66055"/>
                <a:gd name="connsiteY3" fmla="*/ 53580 h 69554"/>
                <a:gd name="connsiteX4" fmla="*/ 41624 w 66055"/>
                <a:gd name="connsiteY4" fmla="*/ 49103 h 69554"/>
                <a:gd name="connsiteX5" fmla="*/ 46481 w 66055"/>
                <a:gd name="connsiteY5" fmla="*/ 28148 h 69554"/>
                <a:gd name="connsiteX6" fmla="*/ 47338 w 66055"/>
                <a:gd name="connsiteY6" fmla="*/ 26433 h 69554"/>
                <a:gd name="connsiteX7" fmla="*/ 43147 w 66055"/>
                <a:gd name="connsiteY7" fmla="*/ 36244 h 69554"/>
                <a:gd name="connsiteX8" fmla="*/ 21526 w 66055"/>
                <a:gd name="connsiteY8" fmla="*/ 60819 h 69554"/>
                <a:gd name="connsiteX9" fmla="*/ 26288 w 66055"/>
                <a:gd name="connsiteY9" fmla="*/ 69105 h 69554"/>
                <a:gd name="connsiteX10" fmla="*/ 60959 w 66055"/>
                <a:gd name="connsiteY10" fmla="*/ 10527 h 69554"/>
                <a:gd name="connsiteX11" fmla="*/ 30479 w 66055"/>
                <a:gd name="connsiteY11" fmla="*/ 19290 h 69554"/>
                <a:gd name="connsiteX12" fmla="*/ 26193 w 66055"/>
                <a:gd name="connsiteY12" fmla="*/ 58152 h 69554"/>
                <a:gd name="connsiteX13" fmla="*/ 42862 w 66055"/>
                <a:gd name="connsiteY13" fmla="*/ 53675 h 69554"/>
                <a:gd name="connsiteX14" fmla="*/ 10477 w 66055"/>
                <a:gd name="connsiteY14" fmla="*/ 2145 h 69554"/>
                <a:gd name="connsiteX15" fmla="*/ 1142 w 66055"/>
                <a:gd name="connsiteY15" fmla="*/ 28243 h 69554"/>
                <a:gd name="connsiteX16" fmla="*/ 23907 w 66055"/>
                <a:gd name="connsiteY16" fmla="*/ 61676 h 69554"/>
                <a:gd name="connsiteX17" fmla="*/ 28670 w 66055"/>
                <a:gd name="connsiteY17" fmla="*/ 59580 h 69554"/>
                <a:gd name="connsiteX18" fmla="*/ 28670 w 66055"/>
                <a:gd name="connsiteY18" fmla="*/ 59580 h 69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055" h="69554">
                  <a:moveTo>
                    <a:pt x="28670" y="59580"/>
                  </a:moveTo>
                  <a:cubicBezTo>
                    <a:pt x="30670" y="47103"/>
                    <a:pt x="20478" y="37197"/>
                    <a:pt x="17525" y="25576"/>
                  </a:cubicBezTo>
                  <a:cubicBezTo>
                    <a:pt x="14382" y="13194"/>
                    <a:pt x="20097" y="21766"/>
                    <a:pt x="21621" y="27672"/>
                  </a:cubicBezTo>
                  <a:cubicBezTo>
                    <a:pt x="23812" y="36149"/>
                    <a:pt x="24669" y="44817"/>
                    <a:pt x="24955" y="53580"/>
                  </a:cubicBezTo>
                  <a:cubicBezTo>
                    <a:pt x="30479" y="52056"/>
                    <a:pt x="36099" y="50532"/>
                    <a:pt x="41624" y="49103"/>
                  </a:cubicBezTo>
                  <a:cubicBezTo>
                    <a:pt x="35813" y="40721"/>
                    <a:pt x="42290" y="35196"/>
                    <a:pt x="46481" y="28148"/>
                  </a:cubicBezTo>
                  <a:cubicBezTo>
                    <a:pt x="47720" y="26052"/>
                    <a:pt x="49625" y="21671"/>
                    <a:pt x="47338" y="26433"/>
                  </a:cubicBezTo>
                  <a:cubicBezTo>
                    <a:pt x="45814" y="29672"/>
                    <a:pt x="45053" y="33101"/>
                    <a:pt x="43147" y="36244"/>
                  </a:cubicBezTo>
                  <a:cubicBezTo>
                    <a:pt x="37337" y="45960"/>
                    <a:pt x="24955" y="50341"/>
                    <a:pt x="21526" y="60819"/>
                  </a:cubicBezTo>
                  <a:cubicBezTo>
                    <a:pt x="20383" y="64248"/>
                    <a:pt x="22859" y="68248"/>
                    <a:pt x="26288" y="69105"/>
                  </a:cubicBezTo>
                  <a:cubicBezTo>
                    <a:pt x="48291" y="74630"/>
                    <a:pt x="78104" y="27672"/>
                    <a:pt x="60959" y="10527"/>
                  </a:cubicBezTo>
                  <a:cubicBezTo>
                    <a:pt x="49815" y="-713"/>
                    <a:pt x="38004" y="9669"/>
                    <a:pt x="30479" y="19290"/>
                  </a:cubicBezTo>
                  <a:cubicBezTo>
                    <a:pt x="21621" y="30624"/>
                    <a:pt x="17335" y="45483"/>
                    <a:pt x="26193" y="58152"/>
                  </a:cubicBezTo>
                  <a:cubicBezTo>
                    <a:pt x="30955" y="64914"/>
                    <a:pt x="43243" y="63200"/>
                    <a:pt x="42862" y="53675"/>
                  </a:cubicBezTo>
                  <a:cubicBezTo>
                    <a:pt x="42290" y="38530"/>
                    <a:pt x="37909" y="-10809"/>
                    <a:pt x="10477" y="2145"/>
                  </a:cubicBezTo>
                  <a:cubicBezTo>
                    <a:pt x="571" y="6812"/>
                    <a:pt x="-1715" y="18623"/>
                    <a:pt x="1142" y="28243"/>
                  </a:cubicBezTo>
                  <a:cubicBezTo>
                    <a:pt x="4381" y="39102"/>
                    <a:pt x="13429" y="56723"/>
                    <a:pt x="23907" y="61676"/>
                  </a:cubicBezTo>
                  <a:cubicBezTo>
                    <a:pt x="25526" y="62343"/>
                    <a:pt x="28288" y="61866"/>
                    <a:pt x="28670" y="59580"/>
                  </a:cubicBezTo>
                  <a:lnTo>
                    <a:pt x="28670" y="59580"/>
                  </a:lnTo>
                  <a:close/>
                </a:path>
              </a:pathLst>
            </a:custGeom>
            <a:grpFill/>
            <a:ln w="9525" cap="flat">
              <a:noFill/>
              <a:prstDash val="solid"/>
              <a:miter/>
            </a:ln>
          </p:spPr>
          <p:txBody>
            <a:bodyPr rtlCol="0" anchor="ctr"/>
            <a:lstStyle/>
            <a:p>
              <a:endParaRPr lang="zh-CN" altLang="en-US"/>
            </a:p>
          </p:txBody>
        </p:sp>
        <p:sp>
          <p:nvSpPr>
            <p:cNvPr id="132" name="图形 97">
              <a:extLst>
                <a:ext uri="{FF2B5EF4-FFF2-40B4-BE49-F238E27FC236}">
                  <a16:creationId xmlns="" xmlns:a16="http://schemas.microsoft.com/office/drawing/2014/main" id="{1727EB90-549C-4ABB-8911-9E8D7BB1DF38}"/>
                </a:ext>
              </a:extLst>
            </p:cNvPr>
            <p:cNvSpPr/>
            <p:nvPr/>
          </p:nvSpPr>
          <p:spPr>
            <a:xfrm>
              <a:off x="6292124" y="2799143"/>
              <a:ext cx="48958" cy="52045"/>
            </a:xfrm>
            <a:custGeom>
              <a:avLst/>
              <a:gdLst>
                <a:gd name="connsiteX0" fmla="*/ 47906 w 48958"/>
                <a:gd name="connsiteY0" fmla="*/ 11684 h 52045"/>
                <a:gd name="connsiteX1" fmla="*/ 5330 w 48958"/>
                <a:gd name="connsiteY1" fmla="*/ 9589 h 52045"/>
                <a:gd name="connsiteX2" fmla="*/ 18093 w 48958"/>
                <a:gd name="connsiteY2" fmla="*/ 51880 h 52045"/>
                <a:gd name="connsiteX3" fmla="*/ 25713 w 48958"/>
                <a:gd name="connsiteY3" fmla="*/ 38830 h 52045"/>
                <a:gd name="connsiteX4" fmla="*/ 16474 w 48958"/>
                <a:gd name="connsiteY4" fmla="*/ 21781 h 52045"/>
                <a:gd name="connsiteX5" fmla="*/ 38381 w 48958"/>
                <a:gd name="connsiteY5" fmla="*/ 19114 h 52045"/>
                <a:gd name="connsiteX6" fmla="*/ 47906 w 48958"/>
                <a:gd name="connsiteY6" fmla="*/ 11684 h 52045"/>
                <a:gd name="connsiteX7" fmla="*/ 47906 w 48958"/>
                <a:gd name="connsiteY7" fmla="*/ 11684 h 52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958" h="52045">
                  <a:moveTo>
                    <a:pt x="47906" y="11684"/>
                  </a:moveTo>
                  <a:cubicBezTo>
                    <a:pt x="38000" y="-2318"/>
                    <a:pt x="16569" y="-4604"/>
                    <a:pt x="5330" y="9589"/>
                  </a:cubicBezTo>
                  <a:cubicBezTo>
                    <a:pt x="-5243" y="22924"/>
                    <a:pt x="377" y="47974"/>
                    <a:pt x="18093" y="51880"/>
                  </a:cubicBezTo>
                  <a:cubicBezTo>
                    <a:pt x="24951" y="53404"/>
                    <a:pt x="32286" y="44069"/>
                    <a:pt x="25713" y="38830"/>
                  </a:cubicBezTo>
                  <a:cubicBezTo>
                    <a:pt x="20379" y="34639"/>
                    <a:pt x="14093" y="29496"/>
                    <a:pt x="16474" y="21781"/>
                  </a:cubicBezTo>
                  <a:cubicBezTo>
                    <a:pt x="19427" y="12065"/>
                    <a:pt x="32571" y="13589"/>
                    <a:pt x="38381" y="19114"/>
                  </a:cubicBezTo>
                  <a:cubicBezTo>
                    <a:pt x="43144" y="23590"/>
                    <a:pt x="52002" y="17590"/>
                    <a:pt x="47906" y="11684"/>
                  </a:cubicBezTo>
                  <a:lnTo>
                    <a:pt x="47906" y="11684"/>
                  </a:lnTo>
                  <a:close/>
                </a:path>
              </a:pathLst>
            </a:custGeom>
            <a:grpFill/>
            <a:ln w="9525" cap="flat">
              <a:noFill/>
              <a:prstDash val="solid"/>
              <a:miter/>
            </a:ln>
          </p:spPr>
          <p:txBody>
            <a:bodyPr rtlCol="0" anchor="ctr"/>
            <a:lstStyle/>
            <a:p>
              <a:endParaRPr lang="zh-CN" altLang="en-US"/>
            </a:p>
          </p:txBody>
        </p:sp>
        <p:sp>
          <p:nvSpPr>
            <p:cNvPr id="133" name="图形 97">
              <a:extLst>
                <a:ext uri="{FF2B5EF4-FFF2-40B4-BE49-F238E27FC236}">
                  <a16:creationId xmlns="" xmlns:a16="http://schemas.microsoft.com/office/drawing/2014/main" id="{8B6799B6-BF29-4D72-B224-C29A5F141620}"/>
                </a:ext>
              </a:extLst>
            </p:cNvPr>
            <p:cNvSpPr/>
            <p:nvPr/>
          </p:nvSpPr>
          <p:spPr>
            <a:xfrm>
              <a:off x="6260107" y="2838628"/>
              <a:ext cx="54494" cy="57592"/>
            </a:xfrm>
            <a:custGeom>
              <a:avLst/>
              <a:gdLst>
                <a:gd name="connsiteX0" fmla="*/ 49633 w 54494"/>
                <a:gd name="connsiteY0" fmla="*/ 12 h 57592"/>
                <a:gd name="connsiteX1" fmla="*/ 2770 w 54494"/>
                <a:gd name="connsiteY1" fmla="*/ 21824 h 57592"/>
                <a:gd name="connsiteX2" fmla="*/ 17248 w 54494"/>
                <a:gd name="connsiteY2" fmla="*/ 57448 h 57592"/>
                <a:gd name="connsiteX3" fmla="*/ 23439 w 54494"/>
                <a:gd name="connsiteY3" fmla="*/ 42684 h 57592"/>
                <a:gd name="connsiteX4" fmla="*/ 50967 w 54494"/>
                <a:gd name="connsiteY4" fmla="*/ 9823 h 57592"/>
                <a:gd name="connsiteX5" fmla="*/ 49633 w 54494"/>
                <a:gd name="connsiteY5" fmla="*/ 12 h 57592"/>
                <a:gd name="connsiteX6" fmla="*/ 49633 w 54494"/>
                <a:gd name="connsiteY6" fmla="*/ 12 h 57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94" h="57592">
                  <a:moveTo>
                    <a:pt x="49633" y="12"/>
                  </a:moveTo>
                  <a:cubicBezTo>
                    <a:pt x="31726" y="1060"/>
                    <a:pt x="11819" y="3917"/>
                    <a:pt x="2770" y="21824"/>
                  </a:cubicBezTo>
                  <a:cubicBezTo>
                    <a:pt x="-3802" y="34778"/>
                    <a:pt x="1437" y="54781"/>
                    <a:pt x="17248" y="57448"/>
                  </a:cubicBezTo>
                  <a:cubicBezTo>
                    <a:pt x="26202" y="58972"/>
                    <a:pt x="31250" y="48113"/>
                    <a:pt x="23439" y="42684"/>
                  </a:cubicBezTo>
                  <a:cubicBezTo>
                    <a:pt x="-373" y="26301"/>
                    <a:pt x="38489" y="12490"/>
                    <a:pt x="50967" y="9823"/>
                  </a:cubicBezTo>
                  <a:cubicBezTo>
                    <a:pt x="56396" y="8585"/>
                    <a:pt x="55253" y="-369"/>
                    <a:pt x="49633" y="12"/>
                  </a:cubicBezTo>
                  <a:lnTo>
                    <a:pt x="49633" y="12"/>
                  </a:lnTo>
                  <a:close/>
                </a:path>
              </a:pathLst>
            </a:custGeom>
            <a:grpFill/>
            <a:ln w="9525" cap="flat">
              <a:noFill/>
              <a:prstDash val="solid"/>
              <a:miter/>
            </a:ln>
          </p:spPr>
          <p:txBody>
            <a:bodyPr rtlCol="0" anchor="ctr"/>
            <a:lstStyle/>
            <a:p>
              <a:endParaRPr lang="zh-CN" altLang="en-US"/>
            </a:p>
          </p:txBody>
        </p:sp>
        <p:sp>
          <p:nvSpPr>
            <p:cNvPr id="134" name="图形 97">
              <a:extLst>
                <a:ext uri="{FF2B5EF4-FFF2-40B4-BE49-F238E27FC236}">
                  <a16:creationId xmlns="" xmlns:a16="http://schemas.microsoft.com/office/drawing/2014/main" id="{5BD113DD-1A2B-46E1-857F-0F23795EC89E}"/>
                </a:ext>
              </a:extLst>
            </p:cNvPr>
            <p:cNvSpPr/>
            <p:nvPr/>
          </p:nvSpPr>
          <p:spPr>
            <a:xfrm>
              <a:off x="6296448" y="2878082"/>
              <a:ext cx="57932" cy="45939"/>
            </a:xfrm>
            <a:custGeom>
              <a:avLst/>
              <a:gdLst>
                <a:gd name="connsiteX0" fmla="*/ 4720 w 57932"/>
                <a:gd name="connsiteY0" fmla="*/ 1992 h 45939"/>
                <a:gd name="connsiteX1" fmla="*/ 23579 w 57932"/>
                <a:gd name="connsiteY1" fmla="*/ 45712 h 45939"/>
                <a:gd name="connsiteX2" fmla="*/ 54726 w 57932"/>
                <a:gd name="connsiteY2" fmla="*/ 4659 h 45939"/>
                <a:gd name="connsiteX3" fmla="*/ 39867 w 57932"/>
                <a:gd name="connsiteY3" fmla="*/ 8660 h 45939"/>
                <a:gd name="connsiteX4" fmla="*/ 23960 w 57932"/>
                <a:gd name="connsiteY4" fmla="*/ 29614 h 45939"/>
                <a:gd name="connsiteX5" fmla="*/ 12911 w 57932"/>
                <a:gd name="connsiteY5" fmla="*/ 5421 h 45939"/>
                <a:gd name="connsiteX6" fmla="*/ 4720 w 57932"/>
                <a:gd name="connsiteY6" fmla="*/ 1992 h 45939"/>
                <a:gd name="connsiteX7" fmla="*/ 4720 w 57932"/>
                <a:gd name="connsiteY7" fmla="*/ 1992 h 4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32" h="45939">
                  <a:moveTo>
                    <a:pt x="4720" y="1992"/>
                  </a:moveTo>
                  <a:cubicBezTo>
                    <a:pt x="-6234" y="18280"/>
                    <a:pt x="2624" y="42759"/>
                    <a:pt x="23579" y="45712"/>
                  </a:cubicBezTo>
                  <a:cubicBezTo>
                    <a:pt x="43772" y="48569"/>
                    <a:pt x="66442" y="23995"/>
                    <a:pt x="54726" y="4659"/>
                  </a:cubicBezTo>
                  <a:cubicBezTo>
                    <a:pt x="50535" y="-2199"/>
                    <a:pt x="40153" y="849"/>
                    <a:pt x="39867" y="8660"/>
                  </a:cubicBezTo>
                  <a:cubicBezTo>
                    <a:pt x="39486" y="17708"/>
                    <a:pt x="37105" y="32281"/>
                    <a:pt x="23960" y="29614"/>
                  </a:cubicBezTo>
                  <a:cubicBezTo>
                    <a:pt x="14245" y="27614"/>
                    <a:pt x="9577" y="13994"/>
                    <a:pt x="12911" y="5421"/>
                  </a:cubicBezTo>
                  <a:cubicBezTo>
                    <a:pt x="14816" y="468"/>
                    <a:pt x="7387" y="-2008"/>
                    <a:pt x="4720" y="1992"/>
                  </a:cubicBezTo>
                  <a:lnTo>
                    <a:pt x="4720" y="1992"/>
                  </a:lnTo>
                  <a:close/>
                </a:path>
              </a:pathLst>
            </a:custGeom>
            <a:grpFill/>
            <a:ln w="9525" cap="flat">
              <a:noFill/>
              <a:prstDash val="solid"/>
              <a:miter/>
            </a:ln>
          </p:spPr>
          <p:txBody>
            <a:bodyPr rtlCol="0" anchor="ctr"/>
            <a:lstStyle/>
            <a:p>
              <a:endParaRPr lang="zh-CN" altLang="en-US"/>
            </a:p>
          </p:txBody>
        </p:sp>
        <p:sp>
          <p:nvSpPr>
            <p:cNvPr id="135" name="图形 97">
              <a:extLst>
                <a:ext uri="{FF2B5EF4-FFF2-40B4-BE49-F238E27FC236}">
                  <a16:creationId xmlns="" xmlns:a16="http://schemas.microsoft.com/office/drawing/2014/main" id="{60471184-8289-4DBA-8488-1B33A4C4E8AD}"/>
                </a:ext>
              </a:extLst>
            </p:cNvPr>
            <p:cNvSpPr/>
            <p:nvPr/>
          </p:nvSpPr>
          <p:spPr>
            <a:xfrm>
              <a:off x="6344321" y="2856433"/>
              <a:ext cx="56186" cy="58444"/>
            </a:xfrm>
            <a:custGeom>
              <a:avLst/>
              <a:gdLst>
                <a:gd name="connsiteX0" fmla="*/ 2567 w 56186"/>
                <a:gd name="connsiteY0" fmla="*/ 31261 h 58444"/>
                <a:gd name="connsiteX1" fmla="*/ 9615 w 56186"/>
                <a:gd name="connsiteY1" fmla="*/ 54882 h 58444"/>
                <a:gd name="connsiteX2" fmla="*/ 40667 w 56186"/>
                <a:gd name="connsiteY2" fmla="*/ 53930 h 58444"/>
                <a:gd name="connsiteX3" fmla="*/ 38762 w 56186"/>
                <a:gd name="connsiteY3" fmla="*/ 304 h 58444"/>
                <a:gd name="connsiteX4" fmla="*/ 29999 w 56186"/>
                <a:gd name="connsiteY4" fmla="*/ 11734 h 58444"/>
                <a:gd name="connsiteX5" fmla="*/ 35714 w 56186"/>
                <a:gd name="connsiteY5" fmla="*/ 33832 h 58444"/>
                <a:gd name="connsiteX6" fmla="*/ 12378 w 56186"/>
                <a:gd name="connsiteY6" fmla="*/ 35356 h 58444"/>
                <a:gd name="connsiteX7" fmla="*/ 2567 w 56186"/>
                <a:gd name="connsiteY7" fmla="*/ 31261 h 58444"/>
                <a:gd name="connsiteX8" fmla="*/ 2567 w 56186"/>
                <a:gd name="connsiteY8" fmla="*/ 31261 h 5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186" h="58444">
                  <a:moveTo>
                    <a:pt x="2567" y="31261"/>
                  </a:moveTo>
                  <a:cubicBezTo>
                    <a:pt x="-3148" y="39547"/>
                    <a:pt x="1329" y="50025"/>
                    <a:pt x="9615" y="54882"/>
                  </a:cubicBezTo>
                  <a:cubicBezTo>
                    <a:pt x="18855" y="60312"/>
                    <a:pt x="31618" y="59169"/>
                    <a:pt x="40667" y="53930"/>
                  </a:cubicBezTo>
                  <a:cubicBezTo>
                    <a:pt x="59907" y="42786"/>
                    <a:pt x="63432" y="7353"/>
                    <a:pt x="38762" y="304"/>
                  </a:cubicBezTo>
                  <a:cubicBezTo>
                    <a:pt x="32094" y="-1601"/>
                    <a:pt x="26760" y="5829"/>
                    <a:pt x="29999" y="11734"/>
                  </a:cubicBezTo>
                  <a:cubicBezTo>
                    <a:pt x="33618" y="18306"/>
                    <a:pt x="39619" y="25926"/>
                    <a:pt x="35714" y="33832"/>
                  </a:cubicBezTo>
                  <a:cubicBezTo>
                    <a:pt x="32475" y="40309"/>
                    <a:pt x="10473" y="46405"/>
                    <a:pt x="12378" y="35356"/>
                  </a:cubicBezTo>
                  <a:cubicBezTo>
                    <a:pt x="13330" y="29451"/>
                    <a:pt x="6186" y="26117"/>
                    <a:pt x="2567" y="31261"/>
                  </a:cubicBezTo>
                  <a:lnTo>
                    <a:pt x="2567" y="31261"/>
                  </a:lnTo>
                  <a:close/>
                </a:path>
              </a:pathLst>
            </a:custGeom>
            <a:grpFill/>
            <a:ln w="9525" cap="flat">
              <a:noFill/>
              <a:prstDash val="solid"/>
              <a:miter/>
            </a:ln>
          </p:spPr>
          <p:txBody>
            <a:bodyPr rtlCol="0" anchor="ctr"/>
            <a:lstStyle/>
            <a:p>
              <a:endParaRPr lang="zh-CN" altLang="en-US"/>
            </a:p>
          </p:txBody>
        </p:sp>
        <p:sp>
          <p:nvSpPr>
            <p:cNvPr id="136" name="图形 97">
              <a:extLst>
                <a:ext uri="{FF2B5EF4-FFF2-40B4-BE49-F238E27FC236}">
                  <a16:creationId xmlns="" xmlns:a16="http://schemas.microsoft.com/office/drawing/2014/main" id="{25D9E715-D72D-4863-A409-9B47726DCCC1}"/>
                </a:ext>
              </a:extLst>
            </p:cNvPr>
            <p:cNvSpPr/>
            <p:nvPr/>
          </p:nvSpPr>
          <p:spPr>
            <a:xfrm>
              <a:off x="6370362" y="2816428"/>
              <a:ext cx="54158" cy="60010"/>
            </a:xfrm>
            <a:custGeom>
              <a:avLst/>
              <a:gdLst>
                <a:gd name="connsiteX0" fmla="*/ 13864 w 54158"/>
                <a:gd name="connsiteY0" fmla="*/ 52883 h 60010"/>
                <a:gd name="connsiteX1" fmla="*/ 37486 w 54158"/>
                <a:gd name="connsiteY1" fmla="*/ 57931 h 60010"/>
                <a:gd name="connsiteX2" fmla="*/ 54155 w 54158"/>
                <a:gd name="connsiteY2" fmla="*/ 32880 h 60010"/>
                <a:gd name="connsiteX3" fmla="*/ 4815 w 54158"/>
                <a:gd name="connsiteY3" fmla="*/ 3448 h 60010"/>
                <a:gd name="connsiteX4" fmla="*/ 11959 w 54158"/>
                <a:gd name="connsiteY4" fmla="*/ 20402 h 60010"/>
                <a:gd name="connsiteX5" fmla="*/ 35296 w 54158"/>
                <a:gd name="connsiteY5" fmla="*/ 32975 h 60010"/>
                <a:gd name="connsiteX6" fmla="*/ 16626 w 54158"/>
                <a:gd name="connsiteY6" fmla="*/ 46215 h 60010"/>
                <a:gd name="connsiteX7" fmla="*/ 13864 w 54158"/>
                <a:gd name="connsiteY7" fmla="*/ 52883 h 60010"/>
                <a:gd name="connsiteX8" fmla="*/ 13864 w 54158"/>
                <a:gd name="connsiteY8" fmla="*/ 52883 h 600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158" h="60010">
                  <a:moveTo>
                    <a:pt x="13864" y="52883"/>
                  </a:moveTo>
                  <a:cubicBezTo>
                    <a:pt x="18722" y="61265"/>
                    <a:pt x="29199" y="61265"/>
                    <a:pt x="37486" y="57931"/>
                  </a:cubicBezTo>
                  <a:cubicBezTo>
                    <a:pt x="47678" y="53835"/>
                    <a:pt x="53964" y="43834"/>
                    <a:pt x="54155" y="32880"/>
                  </a:cubicBezTo>
                  <a:cubicBezTo>
                    <a:pt x="54536" y="7067"/>
                    <a:pt x="26723" y="-6934"/>
                    <a:pt x="4815" y="3448"/>
                  </a:cubicBezTo>
                  <a:cubicBezTo>
                    <a:pt x="-5471" y="8306"/>
                    <a:pt x="2529" y="21736"/>
                    <a:pt x="11959" y="20402"/>
                  </a:cubicBezTo>
                  <a:cubicBezTo>
                    <a:pt x="21008" y="19069"/>
                    <a:pt x="35105" y="20783"/>
                    <a:pt x="35296" y="32975"/>
                  </a:cubicBezTo>
                  <a:cubicBezTo>
                    <a:pt x="35391" y="44120"/>
                    <a:pt x="24628" y="43929"/>
                    <a:pt x="16626" y="46215"/>
                  </a:cubicBezTo>
                  <a:cubicBezTo>
                    <a:pt x="13769" y="46977"/>
                    <a:pt x="12340" y="50311"/>
                    <a:pt x="13864" y="52883"/>
                  </a:cubicBezTo>
                  <a:lnTo>
                    <a:pt x="13864" y="52883"/>
                  </a:lnTo>
                  <a:close/>
                </a:path>
              </a:pathLst>
            </a:custGeom>
            <a:grpFill/>
            <a:ln w="9525" cap="flat">
              <a:noFill/>
              <a:prstDash val="solid"/>
              <a:miter/>
            </a:ln>
          </p:spPr>
          <p:txBody>
            <a:bodyPr rtlCol="0" anchor="ctr"/>
            <a:lstStyle/>
            <a:p>
              <a:endParaRPr lang="zh-CN" altLang="en-US"/>
            </a:p>
          </p:txBody>
        </p:sp>
        <p:sp>
          <p:nvSpPr>
            <p:cNvPr id="137" name="图形 97">
              <a:extLst>
                <a:ext uri="{FF2B5EF4-FFF2-40B4-BE49-F238E27FC236}">
                  <a16:creationId xmlns="" xmlns:a16="http://schemas.microsoft.com/office/drawing/2014/main" id="{BFE9EF0B-7F11-4AD7-B43D-F46AE5AE9DAC}"/>
                </a:ext>
              </a:extLst>
            </p:cNvPr>
            <p:cNvSpPr/>
            <p:nvPr/>
          </p:nvSpPr>
          <p:spPr>
            <a:xfrm>
              <a:off x="6313356" y="2774472"/>
              <a:ext cx="90880" cy="59909"/>
            </a:xfrm>
            <a:custGeom>
              <a:avLst/>
              <a:gdLst>
                <a:gd name="connsiteX0" fmla="*/ 90777 w 90880"/>
                <a:gd name="connsiteY0" fmla="*/ 53405 h 59909"/>
                <a:gd name="connsiteX1" fmla="*/ 51439 w 90880"/>
                <a:gd name="connsiteY1" fmla="*/ 1399 h 59909"/>
                <a:gd name="connsiteX2" fmla="*/ 289 w 90880"/>
                <a:gd name="connsiteY2" fmla="*/ 31688 h 59909"/>
                <a:gd name="connsiteX3" fmla="*/ 16767 w 90880"/>
                <a:gd name="connsiteY3" fmla="*/ 38641 h 59909"/>
                <a:gd name="connsiteX4" fmla="*/ 54391 w 90880"/>
                <a:gd name="connsiteY4" fmla="*/ 25687 h 59909"/>
                <a:gd name="connsiteX5" fmla="*/ 81061 w 90880"/>
                <a:gd name="connsiteY5" fmla="*/ 57406 h 59909"/>
                <a:gd name="connsiteX6" fmla="*/ 90777 w 90880"/>
                <a:gd name="connsiteY6" fmla="*/ 53405 h 59909"/>
                <a:gd name="connsiteX7" fmla="*/ 90777 w 90880"/>
                <a:gd name="connsiteY7" fmla="*/ 53405 h 5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880" h="59909">
                  <a:moveTo>
                    <a:pt x="90777" y="53405"/>
                  </a:moveTo>
                  <a:cubicBezTo>
                    <a:pt x="86967" y="31498"/>
                    <a:pt x="74680" y="7590"/>
                    <a:pt x="51439" y="1399"/>
                  </a:cubicBezTo>
                  <a:cubicBezTo>
                    <a:pt x="28674" y="-4602"/>
                    <a:pt x="6004" y="9304"/>
                    <a:pt x="289" y="31688"/>
                  </a:cubicBezTo>
                  <a:cubicBezTo>
                    <a:pt x="-2187" y="41404"/>
                    <a:pt x="11910" y="47976"/>
                    <a:pt x="16767" y="38641"/>
                  </a:cubicBezTo>
                  <a:cubicBezTo>
                    <a:pt x="24102" y="24735"/>
                    <a:pt x="40199" y="17115"/>
                    <a:pt x="54391" y="25687"/>
                  </a:cubicBezTo>
                  <a:cubicBezTo>
                    <a:pt x="65916" y="32641"/>
                    <a:pt x="73441" y="46738"/>
                    <a:pt x="81061" y="57406"/>
                  </a:cubicBezTo>
                  <a:cubicBezTo>
                    <a:pt x="84681" y="62358"/>
                    <a:pt x="91825" y="59406"/>
                    <a:pt x="90777" y="53405"/>
                  </a:cubicBezTo>
                  <a:lnTo>
                    <a:pt x="90777" y="53405"/>
                  </a:lnTo>
                  <a:close/>
                </a:path>
              </a:pathLst>
            </a:custGeom>
            <a:grpFill/>
            <a:ln w="9525" cap="flat">
              <a:noFill/>
              <a:prstDash val="solid"/>
              <a:miter/>
            </a:ln>
          </p:spPr>
          <p:txBody>
            <a:bodyPr rtlCol="0" anchor="ctr"/>
            <a:lstStyle/>
            <a:p>
              <a:endParaRPr lang="zh-CN" altLang="en-US"/>
            </a:p>
          </p:txBody>
        </p:sp>
        <p:sp>
          <p:nvSpPr>
            <p:cNvPr id="138" name="图形 97">
              <a:extLst>
                <a:ext uri="{FF2B5EF4-FFF2-40B4-BE49-F238E27FC236}">
                  <a16:creationId xmlns="" xmlns:a16="http://schemas.microsoft.com/office/drawing/2014/main" id="{66902B19-66DD-40EE-B1DF-78AE4E6099A8}"/>
                </a:ext>
              </a:extLst>
            </p:cNvPr>
            <p:cNvSpPr/>
            <p:nvPr/>
          </p:nvSpPr>
          <p:spPr>
            <a:xfrm>
              <a:off x="6265729" y="2765216"/>
              <a:ext cx="65087" cy="58104"/>
            </a:xfrm>
            <a:custGeom>
              <a:avLst/>
              <a:gdLst>
                <a:gd name="connsiteX0" fmla="*/ 65062 w 65087"/>
                <a:gd name="connsiteY0" fmla="*/ 23227 h 58104"/>
                <a:gd name="connsiteX1" fmla="*/ 29534 w 65087"/>
                <a:gd name="connsiteY1" fmla="*/ 1510 h 58104"/>
                <a:gd name="connsiteX2" fmla="*/ 6 w 65087"/>
                <a:gd name="connsiteY2" fmla="*/ 51326 h 58104"/>
                <a:gd name="connsiteX3" fmla="*/ 13627 w 65087"/>
                <a:gd name="connsiteY3" fmla="*/ 53136 h 58104"/>
                <a:gd name="connsiteX4" fmla="*/ 26676 w 65087"/>
                <a:gd name="connsiteY4" fmla="*/ 19703 h 58104"/>
                <a:gd name="connsiteX5" fmla="*/ 58013 w 65087"/>
                <a:gd name="connsiteY5" fmla="*/ 25132 h 58104"/>
                <a:gd name="connsiteX6" fmla="*/ 65062 w 65087"/>
                <a:gd name="connsiteY6" fmla="*/ 23227 h 58104"/>
                <a:gd name="connsiteX7" fmla="*/ 65062 w 65087"/>
                <a:gd name="connsiteY7" fmla="*/ 23227 h 58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087" h="58104">
                  <a:moveTo>
                    <a:pt x="65062" y="23227"/>
                  </a:moveTo>
                  <a:cubicBezTo>
                    <a:pt x="65919" y="4939"/>
                    <a:pt x="44773" y="-3729"/>
                    <a:pt x="29534" y="1510"/>
                  </a:cubicBezTo>
                  <a:cubicBezTo>
                    <a:pt x="9436" y="8368"/>
                    <a:pt x="-280" y="31419"/>
                    <a:pt x="6" y="51326"/>
                  </a:cubicBezTo>
                  <a:cubicBezTo>
                    <a:pt x="101" y="58946"/>
                    <a:pt x="11722" y="60946"/>
                    <a:pt x="13627" y="53136"/>
                  </a:cubicBezTo>
                  <a:cubicBezTo>
                    <a:pt x="16484" y="41325"/>
                    <a:pt x="17246" y="28561"/>
                    <a:pt x="26676" y="19703"/>
                  </a:cubicBezTo>
                  <a:cubicBezTo>
                    <a:pt x="37535" y="9511"/>
                    <a:pt x="51155" y="12273"/>
                    <a:pt x="58013" y="25132"/>
                  </a:cubicBezTo>
                  <a:cubicBezTo>
                    <a:pt x="59823" y="28561"/>
                    <a:pt x="64871" y="26751"/>
                    <a:pt x="65062" y="23227"/>
                  </a:cubicBezTo>
                  <a:lnTo>
                    <a:pt x="65062" y="23227"/>
                  </a:lnTo>
                  <a:close/>
                </a:path>
              </a:pathLst>
            </a:custGeom>
            <a:grpFill/>
            <a:ln w="9525" cap="flat">
              <a:noFill/>
              <a:prstDash val="solid"/>
              <a:miter/>
            </a:ln>
          </p:spPr>
          <p:txBody>
            <a:bodyPr rtlCol="0" anchor="ctr"/>
            <a:lstStyle/>
            <a:p>
              <a:endParaRPr lang="zh-CN" altLang="en-US"/>
            </a:p>
          </p:txBody>
        </p:sp>
        <p:sp>
          <p:nvSpPr>
            <p:cNvPr id="139" name="图形 97">
              <a:extLst>
                <a:ext uri="{FF2B5EF4-FFF2-40B4-BE49-F238E27FC236}">
                  <a16:creationId xmlns="" xmlns:a16="http://schemas.microsoft.com/office/drawing/2014/main" id="{1D4EEA77-57B4-4FDD-9FC2-787498D48CCF}"/>
                </a:ext>
              </a:extLst>
            </p:cNvPr>
            <p:cNvSpPr/>
            <p:nvPr/>
          </p:nvSpPr>
          <p:spPr>
            <a:xfrm>
              <a:off x="6244219" y="2820048"/>
              <a:ext cx="49588" cy="64167"/>
            </a:xfrm>
            <a:custGeom>
              <a:avLst/>
              <a:gdLst>
                <a:gd name="connsiteX0" fmla="*/ 47710 w 49588"/>
                <a:gd name="connsiteY0" fmla="*/ 4400 h 64167"/>
                <a:gd name="connsiteX1" fmla="*/ 11515 w 49588"/>
                <a:gd name="connsiteY1" fmla="*/ 62598 h 64167"/>
                <a:gd name="connsiteX2" fmla="*/ 22469 w 49588"/>
                <a:gd name="connsiteY2" fmla="*/ 54120 h 64167"/>
                <a:gd name="connsiteX3" fmla="*/ 17515 w 49588"/>
                <a:gd name="connsiteY3" fmla="*/ 24688 h 64167"/>
                <a:gd name="connsiteX4" fmla="*/ 45709 w 49588"/>
                <a:gd name="connsiteY4" fmla="*/ 11639 h 64167"/>
                <a:gd name="connsiteX5" fmla="*/ 47710 w 49588"/>
                <a:gd name="connsiteY5" fmla="*/ 4400 h 64167"/>
                <a:gd name="connsiteX6" fmla="*/ 47710 w 49588"/>
                <a:gd name="connsiteY6" fmla="*/ 4400 h 64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88" h="64167">
                  <a:moveTo>
                    <a:pt x="47710" y="4400"/>
                  </a:moveTo>
                  <a:cubicBezTo>
                    <a:pt x="14277" y="-15889"/>
                    <a:pt x="-17822" y="39261"/>
                    <a:pt x="11515" y="62598"/>
                  </a:cubicBezTo>
                  <a:cubicBezTo>
                    <a:pt x="17134" y="67074"/>
                    <a:pt x="27422" y="61264"/>
                    <a:pt x="22469" y="54120"/>
                  </a:cubicBezTo>
                  <a:cubicBezTo>
                    <a:pt x="16658" y="45643"/>
                    <a:pt x="12372" y="34594"/>
                    <a:pt x="17515" y="24688"/>
                  </a:cubicBezTo>
                  <a:cubicBezTo>
                    <a:pt x="23040" y="14020"/>
                    <a:pt x="34946" y="12305"/>
                    <a:pt x="45709" y="11639"/>
                  </a:cubicBezTo>
                  <a:cubicBezTo>
                    <a:pt x="49520" y="11448"/>
                    <a:pt x="51139" y="6495"/>
                    <a:pt x="47710" y="4400"/>
                  </a:cubicBezTo>
                  <a:lnTo>
                    <a:pt x="47710" y="4400"/>
                  </a:lnTo>
                  <a:close/>
                </a:path>
              </a:pathLst>
            </a:custGeom>
            <a:grpFill/>
            <a:ln w="9525" cap="flat">
              <a:noFill/>
              <a:prstDash val="solid"/>
              <a:miter/>
            </a:ln>
          </p:spPr>
          <p:txBody>
            <a:bodyPr rtlCol="0" anchor="ctr"/>
            <a:lstStyle/>
            <a:p>
              <a:endParaRPr lang="zh-CN" altLang="en-US"/>
            </a:p>
          </p:txBody>
        </p:sp>
        <p:sp>
          <p:nvSpPr>
            <p:cNvPr id="140" name="图形 97">
              <a:extLst>
                <a:ext uri="{FF2B5EF4-FFF2-40B4-BE49-F238E27FC236}">
                  <a16:creationId xmlns="" xmlns:a16="http://schemas.microsoft.com/office/drawing/2014/main" id="{6D5CE324-624A-431D-A2CB-58F48F08A783}"/>
                </a:ext>
              </a:extLst>
            </p:cNvPr>
            <p:cNvSpPr/>
            <p:nvPr/>
          </p:nvSpPr>
          <p:spPr>
            <a:xfrm>
              <a:off x="6250109" y="2876929"/>
              <a:ext cx="59865" cy="62819"/>
            </a:xfrm>
            <a:custGeom>
              <a:avLst/>
              <a:gdLst>
                <a:gd name="connsiteX0" fmla="*/ 19531 w 59865"/>
                <a:gd name="connsiteY0" fmla="*/ 478 h 62819"/>
                <a:gd name="connsiteX1" fmla="*/ 5624 w 59865"/>
                <a:gd name="connsiteY1" fmla="*/ 48769 h 62819"/>
                <a:gd name="connsiteX2" fmla="*/ 57917 w 59865"/>
                <a:gd name="connsiteY2" fmla="*/ 52198 h 62819"/>
                <a:gd name="connsiteX3" fmla="*/ 48011 w 59865"/>
                <a:gd name="connsiteY3" fmla="*/ 39340 h 62819"/>
                <a:gd name="connsiteX4" fmla="*/ 19436 w 59865"/>
                <a:gd name="connsiteY4" fmla="*/ 40102 h 62819"/>
                <a:gd name="connsiteX5" fmla="*/ 24008 w 59865"/>
                <a:gd name="connsiteY5" fmla="*/ 8098 h 62819"/>
                <a:gd name="connsiteX6" fmla="*/ 19531 w 59865"/>
                <a:gd name="connsiteY6" fmla="*/ 478 h 62819"/>
                <a:gd name="connsiteX7" fmla="*/ 19531 w 59865"/>
                <a:gd name="connsiteY7" fmla="*/ 478 h 62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865" h="62819">
                  <a:moveTo>
                    <a:pt x="19531" y="478"/>
                  </a:moveTo>
                  <a:cubicBezTo>
                    <a:pt x="1433" y="8384"/>
                    <a:pt x="-6091" y="32291"/>
                    <a:pt x="5624" y="48769"/>
                  </a:cubicBezTo>
                  <a:cubicBezTo>
                    <a:pt x="17245" y="65248"/>
                    <a:pt x="44677" y="68296"/>
                    <a:pt x="57917" y="52198"/>
                  </a:cubicBezTo>
                  <a:cubicBezTo>
                    <a:pt x="63441" y="45531"/>
                    <a:pt x="56297" y="33720"/>
                    <a:pt x="48011" y="39340"/>
                  </a:cubicBezTo>
                  <a:cubicBezTo>
                    <a:pt x="39629" y="44864"/>
                    <a:pt x="27627" y="48007"/>
                    <a:pt x="19436" y="40102"/>
                  </a:cubicBezTo>
                  <a:cubicBezTo>
                    <a:pt x="10196" y="31148"/>
                    <a:pt x="14387" y="14861"/>
                    <a:pt x="24008" y="8098"/>
                  </a:cubicBezTo>
                  <a:cubicBezTo>
                    <a:pt x="28579" y="4669"/>
                    <a:pt x="24674" y="-1808"/>
                    <a:pt x="19531" y="478"/>
                  </a:cubicBezTo>
                  <a:lnTo>
                    <a:pt x="19531" y="478"/>
                  </a:lnTo>
                  <a:close/>
                </a:path>
              </a:pathLst>
            </a:custGeom>
            <a:grpFill/>
            <a:ln w="9525" cap="flat">
              <a:noFill/>
              <a:prstDash val="solid"/>
              <a:miter/>
            </a:ln>
          </p:spPr>
          <p:txBody>
            <a:bodyPr rtlCol="0" anchor="ctr"/>
            <a:lstStyle/>
            <a:p>
              <a:endParaRPr lang="zh-CN" altLang="en-US"/>
            </a:p>
          </p:txBody>
        </p:sp>
        <p:sp>
          <p:nvSpPr>
            <p:cNvPr id="141" name="图形 97">
              <a:extLst>
                <a:ext uri="{FF2B5EF4-FFF2-40B4-BE49-F238E27FC236}">
                  <a16:creationId xmlns="" xmlns:a16="http://schemas.microsoft.com/office/drawing/2014/main" id="{3D3EB5F3-57A7-4A5F-A0CC-FA30223F64B8}"/>
                </a:ext>
              </a:extLst>
            </p:cNvPr>
            <p:cNvSpPr/>
            <p:nvPr/>
          </p:nvSpPr>
          <p:spPr>
            <a:xfrm>
              <a:off x="6310696" y="2916878"/>
              <a:ext cx="76433" cy="47871"/>
            </a:xfrm>
            <a:custGeom>
              <a:avLst/>
              <a:gdLst>
                <a:gd name="connsiteX0" fmla="*/ 759 w 76433"/>
                <a:gd name="connsiteY0" fmla="*/ 3201 h 47871"/>
                <a:gd name="connsiteX1" fmla="*/ 27048 w 76433"/>
                <a:gd name="connsiteY1" fmla="*/ 46920 h 47871"/>
                <a:gd name="connsiteX2" fmla="*/ 75625 w 76433"/>
                <a:gd name="connsiteY2" fmla="*/ 17774 h 47871"/>
                <a:gd name="connsiteX3" fmla="*/ 64005 w 76433"/>
                <a:gd name="connsiteY3" fmla="*/ 8820 h 47871"/>
                <a:gd name="connsiteX4" fmla="*/ 38478 w 76433"/>
                <a:gd name="connsiteY4" fmla="*/ 29680 h 47871"/>
                <a:gd name="connsiteX5" fmla="*/ 9426 w 76433"/>
                <a:gd name="connsiteY5" fmla="*/ 4344 h 47871"/>
                <a:gd name="connsiteX6" fmla="*/ 759 w 76433"/>
                <a:gd name="connsiteY6" fmla="*/ 3201 h 47871"/>
                <a:gd name="connsiteX7" fmla="*/ 759 w 76433"/>
                <a:gd name="connsiteY7" fmla="*/ 3201 h 47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433" h="47871">
                  <a:moveTo>
                    <a:pt x="759" y="3201"/>
                  </a:moveTo>
                  <a:cubicBezTo>
                    <a:pt x="-2670" y="23203"/>
                    <a:pt x="5426" y="41872"/>
                    <a:pt x="27048" y="46920"/>
                  </a:cubicBezTo>
                  <a:cubicBezTo>
                    <a:pt x="48765" y="51969"/>
                    <a:pt x="66958" y="36157"/>
                    <a:pt x="75625" y="17774"/>
                  </a:cubicBezTo>
                  <a:cubicBezTo>
                    <a:pt x="79150" y="10344"/>
                    <a:pt x="70386" y="2820"/>
                    <a:pt x="64005" y="8820"/>
                  </a:cubicBezTo>
                  <a:cubicBezTo>
                    <a:pt x="56575" y="15869"/>
                    <a:pt x="48955" y="27108"/>
                    <a:pt x="38478" y="29680"/>
                  </a:cubicBezTo>
                  <a:cubicBezTo>
                    <a:pt x="23047" y="33490"/>
                    <a:pt x="8665" y="19679"/>
                    <a:pt x="9426" y="4344"/>
                  </a:cubicBezTo>
                  <a:cubicBezTo>
                    <a:pt x="9712" y="-514"/>
                    <a:pt x="1616" y="-1848"/>
                    <a:pt x="759" y="3201"/>
                  </a:cubicBezTo>
                  <a:lnTo>
                    <a:pt x="759" y="3201"/>
                  </a:lnTo>
                  <a:close/>
                </a:path>
              </a:pathLst>
            </a:custGeom>
            <a:grpFill/>
            <a:ln w="9525" cap="flat">
              <a:noFill/>
              <a:prstDash val="solid"/>
              <a:miter/>
            </a:ln>
          </p:spPr>
          <p:txBody>
            <a:bodyPr rtlCol="0" anchor="ctr"/>
            <a:lstStyle/>
            <a:p>
              <a:endParaRPr lang="zh-CN" altLang="en-US"/>
            </a:p>
          </p:txBody>
        </p:sp>
        <p:sp>
          <p:nvSpPr>
            <p:cNvPr id="142" name="图形 97">
              <a:extLst>
                <a:ext uri="{FF2B5EF4-FFF2-40B4-BE49-F238E27FC236}">
                  <a16:creationId xmlns="" xmlns:a16="http://schemas.microsoft.com/office/drawing/2014/main" id="{C76FFE19-00DA-4198-8081-27C74448DB59}"/>
                </a:ext>
              </a:extLst>
            </p:cNvPr>
            <p:cNvSpPr/>
            <p:nvPr/>
          </p:nvSpPr>
          <p:spPr>
            <a:xfrm>
              <a:off x="6378512" y="2857005"/>
              <a:ext cx="65497" cy="69092"/>
            </a:xfrm>
            <a:custGeom>
              <a:avLst/>
              <a:gdLst>
                <a:gd name="connsiteX0" fmla="*/ 1142 w 65497"/>
                <a:gd name="connsiteY0" fmla="*/ 57740 h 69092"/>
                <a:gd name="connsiteX1" fmla="*/ 50386 w 65497"/>
                <a:gd name="connsiteY1" fmla="*/ 60216 h 69092"/>
                <a:gd name="connsiteX2" fmla="*/ 58673 w 65497"/>
                <a:gd name="connsiteY2" fmla="*/ 3638 h 69092"/>
                <a:gd name="connsiteX3" fmla="*/ 44671 w 65497"/>
                <a:gd name="connsiteY3" fmla="*/ 9544 h 69092"/>
                <a:gd name="connsiteX4" fmla="*/ 39813 w 65497"/>
                <a:gd name="connsiteY4" fmla="*/ 44786 h 69092"/>
                <a:gd name="connsiteX5" fmla="*/ 6095 w 65497"/>
                <a:gd name="connsiteY5" fmla="*/ 51263 h 69092"/>
                <a:gd name="connsiteX6" fmla="*/ 1142 w 65497"/>
                <a:gd name="connsiteY6" fmla="*/ 57740 h 69092"/>
                <a:gd name="connsiteX7" fmla="*/ 1142 w 65497"/>
                <a:gd name="connsiteY7" fmla="*/ 57740 h 69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497" h="69092">
                  <a:moveTo>
                    <a:pt x="1142" y="57740"/>
                  </a:moveTo>
                  <a:cubicBezTo>
                    <a:pt x="14001" y="71932"/>
                    <a:pt x="35527" y="72885"/>
                    <a:pt x="50386" y="60216"/>
                  </a:cubicBezTo>
                  <a:cubicBezTo>
                    <a:pt x="66483" y="46596"/>
                    <a:pt x="70484" y="20974"/>
                    <a:pt x="58673" y="3638"/>
                  </a:cubicBezTo>
                  <a:cubicBezTo>
                    <a:pt x="53625" y="-3696"/>
                    <a:pt x="43052" y="971"/>
                    <a:pt x="44671" y="9544"/>
                  </a:cubicBezTo>
                  <a:cubicBezTo>
                    <a:pt x="46767" y="21164"/>
                    <a:pt x="48195" y="35166"/>
                    <a:pt x="39813" y="44786"/>
                  </a:cubicBezTo>
                  <a:cubicBezTo>
                    <a:pt x="32003" y="53835"/>
                    <a:pt x="16858" y="56692"/>
                    <a:pt x="6095" y="51263"/>
                  </a:cubicBezTo>
                  <a:cubicBezTo>
                    <a:pt x="1904" y="49263"/>
                    <a:pt x="-2001" y="54311"/>
                    <a:pt x="1142" y="57740"/>
                  </a:cubicBezTo>
                  <a:lnTo>
                    <a:pt x="1142" y="57740"/>
                  </a:lnTo>
                  <a:close/>
                </a:path>
              </a:pathLst>
            </a:custGeom>
            <a:grpFill/>
            <a:ln w="9525" cap="flat">
              <a:noFill/>
              <a:prstDash val="solid"/>
              <a:miter/>
            </a:ln>
          </p:spPr>
          <p:txBody>
            <a:bodyPr rtlCol="0" anchor="ctr"/>
            <a:lstStyle/>
            <a:p>
              <a:endParaRPr lang="zh-CN" altLang="en-US"/>
            </a:p>
          </p:txBody>
        </p:sp>
        <p:sp>
          <p:nvSpPr>
            <p:cNvPr id="143" name="图形 97">
              <a:extLst>
                <a:ext uri="{FF2B5EF4-FFF2-40B4-BE49-F238E27FC236}">
                  <a16:creationId xmlns="" xmlns:a16="http://schemas.microsoft.com/office/drawing/2014/main" id="{9AD49463-7776-44F0-96E8-11DCC80349F8}"/>
                </a:ext>
              </a:extLst>
            </p:cNvPr>
            <p:cNvSpPr/>
            <p:nvPr/>
          </p:nvSpPr>
          <p:spPr>
            <a:xfrm>
              <a:off x="6374506" y="2781452"/>
              <a:ext cx="88974" cy="82920"/>
            </a:xfrm>
            <a:custGeom>
              <a:avLst/>
              <a:gdLst>
                <a:gd name="connsiteX0" fmla="*/ 65156 w 88974"/>
                <a:gd name="connsiteY0" fmla="*/ 82429 h 82920"/>
                <a:gd name="connsiteX1" fmla="*/ 80491 w 88974"/>
                <a:gd name="connsiteY1" fmla="*/ 18707 h 82920"/>
                <a:gd name="connsiteX2" fmla="*/ 3719 w 88974"/>
                <a:gd name="connsiteY2" fmla="*/ 14230 h 82920"/>
                <a:gd name="connsiteX3" fmla="*/ 11720 w 88974"/>
                <a:gd name="connsiteY3" fmla="*/ 27851 h 82920"/>
                <a:gd name="connsiteX4" fmla="*/ 64013 w 88974"/>
                <a:gd name="connsiteY4" fmla="*/ 27756 h 82920"/>
                <a:gd name="connsiteX5" fmla="*/ 59631 w 88974"/>
                <a:gd name="connsiteY5" fmla="*/ 75190 h 82920"/>
                <a:gd name="connsiteX6" fmla="*/ 65156 w 88974"/>
                <a:gd name="connsiteY6" fmla="*/ 82429 h 82920"/>
                <a:gd name="connsiteX7" fmla="*/ 65156 w 88974"/>
                <a:gd name="connsiteY7" fmla="*/ 82429 h 82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74" h="82920">
                  <a:moveTo>
                    <a:pt x="65156" y="82429"/>
                  </a:moveTo>
                  <a:cubicBezTo>
                    <a:pt x="89349" y="70714"/>
                    <a:pt x="96302" y="40424"/>
                    <a:pt x="80491" y="18707"/>
                  </a:cubicBezTo>
                  <a:cubicBezTo>
                    <a:pt x="60869" y="-8249"/>
                    <a:pt x="27818" y="-2724"/>
                    <a:pt x="3719" y="14230"/>
                  </a:cubicBezTo>
                  <a:cubicBezTo>
                    <a:pt x="-4663" y="20136"/>
                    <a:pt x="2481" y="32137"/>
                    <a:pt x="11720" y="27851"/>
                  </a:cubicBezTo>
                  <a:cubicBezTo>
                    <a:pt x="28103" y="20326"/>
                    <a:pt x="49439" y="12611"/>
                    <a:pt x="64013" y="27756"/>
                  </a:cubicBezTo>
                  <a:cubicBezTo>
                    <a:pt x="77443" y="41758"/>
                    <a:pt x="72490" y="62808"/>
                    <a:pt x="59631" y="75190"/>
                  </a:cubicBezTo>
                  <a:cubicBezTo>
                    <a:pt x="55631" y="79000"/>
                    <a:pt x="60584" y="84620"/>
                    <a:pt x="65156" y="82429"/>
                  </a:cubicBezTo>
                  <a:lnTo>
                    <a:pt x="65156" y="82429"/>
                  </a:lnTo>
                  <a:close/>
                </a:path>
              </a:pathLst>
            </a:custGeom>
            <a:grpFill/>
            <a:ln w="9525" cap="flat">
              <a:noFill/>
              <a:prstDash val="solid"/>
              <a:miter/>
            </a:ln>
          </p:spPr>
          <p:txBody>
            <a:bodyPr rtlCol="0" anchor="ctr"/>
            <a:lstStyle/>
            <a:p>
              <a:endParaRPr lang="zh-CN" altLang="en-US"/>
            </a:p>
          </p:txBody>
        </p:sp>
        <p:sp>
          <p:nvSpPr>
            <p:cNvPr id="144" name="图形 97">
              <a:extLst>
                <a:ext uri="{FF2B5EF4-FFF2-40B4-BE49-F238E27FC236}">
                  <a16:creationId xmlns="" xmlns:a16="http://schemas.microsoft.com/office/drawing/2014/main" id="{864B1A76-1D09-4646-9B4B-8C9D00E2F353}"/>
                </a:ext>
              </a:extLst>
            </p:cNvPr>
            <p:cNvSpPr/>
            <p:nvPr/>
          </p:nvSpPr>
          <p:spPr>
            <a:xfrm>
              <a:off x="6333730" y="2731310"/>
              <a:ext cx="100955" cy="62830"/>
            </a:xfrm>
            <a:custGeom>
              <a:avLst/>
              <a:gdLst>
                <a:gd name="connsiteX0" fmla="*/ 88024 w 100955"/>
                <a:gd name="connsiteY0" fmla="*/ 62181 h 62830"/>
                <a:gd name="connsiteX1" fmla="*/ 83642 w 100955"/>
                <a:gd name="connsiteY1" fmla="*/ 7698 h 62830"/>
                <a:gd name="connsiteX2" fmla="*/ 2966 w 100955"/>
                <a:gd name="connsiteY2" fmla="*/ 21700 h 62830"/>
                <a:gd name="connsiteX3" fmla="*/ 13824 w 100955"/>
                <a:gd name="connsiteY3" fmla="*/ 35797 h 62830"/>
                <a:gd name="connsiteX4" fmla="*/ 62116 w 100955"/>
                <a:gd name="connsiteY4" fmla="*/ 19795 h 62830"/>
                <a:gd name="connsiteX5" fmla="*/ 81928 w 100955"/>
                <a:gd name="connsiteY5" fmla="*/ 56181 h 62830"/>
                <a:gd name="connsiteX6" fmla="*/ 88024 w 100955"/>
                <a:gd name="connsiteY6" fmla="*/ 62181 h 62830"/>
                <a:gd name="connsiteX7" fmla="*/ 88024 w 100955"/>
                <a:gd name="connsiteY7" fmla="*/ 62181 h 62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955" h="62830">
                  <a:moveTo>
                    <a:pt x="88024" y="62181"/>
                  </a:moveTo>
                  <a:cubicBezTo>
                    <a:pt x="109074" y="49513"/>
                    <a:pt x="102121" y="19319"/>
                    <a:pt x="83642" y="7698"/>
                  </a:cubicBezTo>
                  <a:cubicBezTo>
                    <a:pt x="57258" y="-8970"/>
                    <a:pt x="24968" y="4079"/>
                    <a:pt x="2966" y="21700"/>
                  </a:cubicBezTo>
                  <a:cubicBezTo>
                    <a:pt x="-5226" y="28272"/>
                    <a:pt x="5252" y="40369"/>
                    <a:pt x="13824" y="35797"/>
                  </a:cubicBezTo>
                  <a:cubicBezTo>
                    <a:pt x="28779" y="27701"/>
                    <a:pt x="44304" y="17128"/>
                    <a:pt x="62116" y="19795"/>
                  </a:cubicBezTo>
                  <a:cubicBezTo>
                    <a:pt x="80214" y="22462"/>
                    <a:pt x="90024" y="39417"/>
                    <a:pt x="81928" y="56181"/>
                  </a:cubicBezTo>
                  <a:cubicBezTo>
                    <a:pt x="80118" y="59895"/>
                    <a:pt x="84024" y="64563"/>
                    <a:pt x="88024" y="62181"/>
                  </a:cubicBezTo>
                  <a:lnTo>
                    <a:pt x="88024" y="62181"/>
                  </a:lnTo>
                  <a:close/>
                </a:path>
              </a:pathLst>
            </a:custGeom>
            <a:grpFill/>
            <a:ln w="9525" cap="flat">
              <a:noFill/>
              <a:prstDash val="solid"/>
              <a:miter/>
            </a:ln>
          </p:spPr>
          <p:txBody>
            <a:bodyPr rtlCol="0" anchor="ctr"/>
            <a:lstStyle/>
            <a:p>
              <a:endParaRPr lang="zh-CN" altLang="en-US"/>
            </a:p>
          </p:txBody>
        </p:sp>
        <p:sp>
          <p:nvSpPr>
            <p:cNvPr id="145" name="图形 97">
              <a:extLst>
                <a:ext uri="{FF2B5EF4-FFF2-40B4-BE49-F238E27FC236}">
                  <a16:creationId xmlns="" xmlns:a16="http://schemas.microsoft.com/office/drawing/2014/main" id="{8B46728A-985A-422E-A6A3-2C377C672D23}"/>
                </a:ext>
              </a:extLst>
            </p:cNvPr>
            <p:cNvSpPr/>
            <p:nvPr/>
          </p:nvSpPr>
          <p:spPr>
            <a:xfrm>
              <a:off x="6283911" y="2722236"/>
              <a:ext cx="72844" cy="47122"/>
            </a:xfrm>
            <a:custGeom>
              <a:avLst/>
              <a:gdLst>
                <a:gd name="connsiteX0" fmla="*/ 72692 w 72844"/>
                <a:gd name="connsiteY0" fmla="*/ 22774 h 47122"/>
                <a:gd name="connsiteX1" fmla="*/ 28496 w 72844"/>
                <a:gd name="connsiteY1" fmla="*/ 1057 h 47122"/>
                <a:gd name="connsiteX2" fmla="*/ 6684 w 72844"/>
                <a:gd name="connsiteY2" fmla="*/ 45062 h 47122"/>
                <a:gd name="connsiteX3" fmla="*/ 19543 w 72844"/>
                <a:gd name="connsiteY3" fmla="*/ 37633 h 47122"/>
                <a:gd name="connsiteX4" fmla="*/ 65453 w 72844"/>
                <a:gd name="connsiteY4" fmla="*/ 25822 h 47122"/>
                <a:gd name="connsiteX5" fmla="*/ 72692 w 72844"/>
                <a:gd name="connsiteY5" fmla="*/ 22774 h 47122"/>
                <a:gd name="connsiteX6" fmla="*/ 72692 w 72844"/>
                <a:gd name="connsiteY6" fmla="*/ 22774 h 47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844" h="47122">
                  <a:moveTo>
                    <a:pt x="72692" y="22774"/>
                  </a:moveTo>
                  <a:cubicBezTo>
                    <a:pt x="66977" y="3152"/>
                    <a:pt x="47356" y="-2658"/>
                    <a:pt x="28496" y="1057"/>
                  </a:cubicBezTo>
                  <a:cubicBezTo>
                    <a:pt x="9256" y="4771"/>
                    <a:pt x="-10747" y="27250"/>
                    <a:pt x="6684" y="45062"/>
                  </a:cubicBezTo>
                  <a:cubicBezTo>
                    <a:pt x="11732" y="50206"/>
                    <a:pt x="22496" y="44967"/>
                    <a:pt x="19543" y="37633"/>
                  </a:cubicBezTo>
                  <a:cubicBezTo>
                    <a:pt x="9446" y="12772"/>
                    <a:pt x="56690" y="7057"/>
                    <a:pt x="65453" y="25822"/>
                  </a:cubicBezTo>
                  <a:cubicBezTo>
                    <a:pt x="67263" y="30013"/>
                    <a:pt x="73930" y="27060"/>
                    <a:pt x="72692" y="22774"/>
                  </a:cubicBezTo>
                  <a:lnTo>
                    <a:pt x="72692" y="22774"/>
                  </a:lnTo>
                  <a:close/>
                </a:path>
              </a:pathLst>
            </a:custGeom>
            <a:grpFill/>
            <a:ln w="9525" cap="flat">
              <a:noFill/>
              <a:prstDash val="solid"/>
              <a:miter/>
            </a:ln>
          </p:spPr>
          <p:txBody>
            <a:bodyPr rtlCol="0" anchor="ctr"/>
            <a:lstStyle/>
            <a:p>
              <a:endParaRPr lang="zh-CN" altLang="en-US"/>
            </a:p>
          </p:txBody>
        </p:sp>
        <p:sp>
          <p:nvSpPr>
            <p:cNvPr id="146" name="图形 97">
              <a:extLst>
                <a:ext uri="{FF2B5EF4-FFF2-40B4-BE49-F238E27FC236}">
                  <a16:creationId xmlns="" xmlns:a16="http://schemas.microsoft.com/office/drawing/2014/main" id="{08BF8C9C-59E7-45AD-9BF9-106BF1D3F965}"/>
                </a:ext>
              </a:extLst>
            </p:cNvPr>
            <p:cNvSpPr/>
            <p:nvPr/>
          </p:nvSpPr>
          <p:spPr>
            <a:xfrm>
              <a:off x="6226934" y="2761080"/>
              <a:ext cx="65881" cy="59477"/>
            </a:xfrm>
            <a:custGeom>
              <a:avLst/>
              <a:gdLst>
                <a:gd name="connsiteX0" fmla="*/ 62233 w 65881"/>
                <a:gd name="connsiteY0" fmla="*/ 2503 h 59477"/>
                <a:gd name="connsiteX1" fmla="*/ 7178 w 65881"/>
                <a:gd name="connsiteY1" fmla="*/ 15171 h 59477"/>
                <a:gd name="connsiteX2" fmla="*/ 14417 w 65881"/>
                <a:gd name="connsiteY2" fmla="*/ 58796 h 59477"/>
                <a:gd name="connsiteX3" fmla="*/ 24514 w 65881"/>
                <a:gd name="connsiteY3" fmla="*/ 45651 h 59477"/>
                <a:gd name="connsiteX4" fmla="*/ 29371 w 65881"/>
                <a:gd name="connsiteY4" fmla="*/ 18505 h 59477"/>
                <a:gd name="connsiteX5" fmla="*/ 62233 w 65881"/>
                <a:gd name="connsiteY5" fmla="*/ 12409 h 59477"/>
                <a:gd name="connsiteX6" fmla="*/ 62233 w 65881"/>
                <a:gd name="connsiteY6" fmla="*/ 2503 h 59477"/>
                <a:gd name="connsiteX7" fmla="*/ 62233 w 65881"/>
                <a:gd name="connsiteY7" fmla="*/ 2503 h 59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881" h="59477">
                  <a:moveTo>
                    <a:pt x="62233" y="2503"/>
                  </a:moveTo>
                  <a:cubicBezTo>
                    <a:pt x="43468" y="-2545"/>
                    <a:pt x="20418" y="-736"/>
                    <a:pt x="7178" y="15171"/>
                  </a:cubicBezTo>
                  <a:cubicBezTo>
                    <a:pt x="-3776" y="28316"/>
                    <a:pt x="-2823" y="51461"/>
                    <a:pt x="14417" y="58796"/>
                  </a:cubicBezTo>
                  <a:cubicBezTo>
                    <a:pt x="22323" y="62129"/>
                    <a:pt x="32419" y="52509"/>
                    <a:pt x="24514" y="45651"/>
                  </a:cubicBezTo>
                  <a:cubicBezTo>
                    <a:pt x="14226" y="36793"/>
                    <a:pt x="17941" y="24601"/>
                    <a:pt x="29371" y="18505"/>
                  </a:cubicBezTo>
                  <a:cubicBezTo>
                    <a:pt x="39373" y="13171"/>
                    <a:pt x="51374" y="13838"/>
                    <a:pt x="62233" y="12409"/>
                  </a:cubicBezTo>
                  <a:cubicBezTo>
                    <a:pt x="67471" y="11647"/>
                    <a:pt x="66709" y="3646"/>
                    <a:pt x="62233" y="2503"/>
                  </a:cubicBezTo>
                  <a:lnTo>
                    <a:pt x="62233" y="2503"/>
                  </a:lnTo>
                  <a:close/>
                </a:path>
              </a:pathLst>
            </a:custGeom>
            <a:grpFill/>
            <a:ln w="9525" cap="flat">
              <a:noFill/>
              <a:prstDash val="solid"/>
              <a:miter/>
            </a:ln>
          </p:spPr>
          <p:txBody>
            <a:bodyPr rtlCol="0" anchor="ctr"/>
            <a:lstStyle/>
            <a:p>
              <a:endParaRPr lang="zh-CN" altLang="en-US"/>
            </a:p>
          </p:txBody>
        </p:sp>
        <p:sp>
          <p:nvSpPr>
            <p:cNvPr id="147" name="图形 97">
              <a:extLst>
                <a:ext uri="{FF2B5EF4-FFF2-40B4-BE49-F238E27FC236}">
                  <a16:creationId xmlns="" xmlns:a16="http://schemas.microsoft.com/office/drawing/2014/main" id="{293C5AF8-496A-4961-A516-AFC0057737B1}"/>
                </a:ext>
              </a:extLst>
            </p:cNvPr>
            <p:cNvSpPr/>
            <p:nvPr/>
          </p:nvSpPr>
          <p:spPr>
            <a:xfrm>
              <a:off x="6202653" y="2815585"/>
              <a:ext cx="52703" cy="72444"/>
            </a:xfrm>
            <a:custGeom>
              <a:avLst/>
              <a:gdLst>
                <a:gd name="connsiteX0" fmla="*/ 46318 w 52703"/>
                <a:gd name="connsiteY0" fmla="*/ 99 h 72444"/>
                <a:gd name="connsiteX1" fmla="*/ 27 w 52703"/>
                <a:gd name="connsiteY1" fmla="*/ 44676 h 72444"/>
                <a:gd name="connsiteX2" fmla="*/ 40127 w 52703"/>
                <a:gd name="connsiteY2" fmla="*/ 67822 h 72444"/>
                <a:gd name="connsiteX3" fmla="*/ 34317 w 52703"/>
                <a:gd name="connsiteY3" fmla="*/ 54106 h 72444"/>
                <a:gd name="connsiteX4" fmla="*/ 20410 w 52703"/>
                <a:gd name="connsiteY4" fmla="*/ 32389 h 72444"/>
                <a:gd name="connsiteX5" fmla="*/ 50223 w 52703"/>
                <a:gd name="connsiteY5" fmla="*/ 9243 h 72444"/>
                <a:gd name="connsiteX6" fmla="*/ 46318 w 52703"/>
                <a:gd name="connsiteY6" fmla="*/ 99 h 72444"/>
                <a:gd name="connsiteX7" fmla="*/ 46318 w 52703"/>
                <a:gd name="connsiteY7" fmla="*/ 99 h 72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703" h="72444">
                  <a:moveTo>
                    <a:pt x="46318" y="99"/>
                  </a:moveTo>
                  <a:cubicBezTo>
                    <a:pt x="23744" y="4862"/>
                    <a:pt x="-926" y="18102"/>
                    <a:pt x="27" y="44676"/>
                  </a:cubicBezTo>
                  <a:cubicBezTo>
                    <a:pt x="693" y="64107"/>
                    <a:pt x="22696" y="80871"/>
                    <a:pt x="40127" y="67822"/>
                  </a:cubicBezTo>
                  <a:cubicBezTo>
                    <a:pt x="46699" y="62869"/>
                    <a:pt x="43080" y="51915"/>
                    <a:pt x="34317" y="54106"/>
                  </a:cubicBezTo>
                  <a:cubicBezTo>
                    <a:pt x="20791" y="57345"/>
                    <a:pt x="15076" y="42771"/>
                    <a:pt x="20410" y="32389"/>
                  </a:cubicBezTo>
                  <a:cubicBezTo>
                    <a:pt x="26316" y="20864"/>
                    <a:pt x="38984" y="14673"/>
                    <a:pt x="50223" y="9243"/>
                  </a:cubicBezTo>
                  <a:cubicBezTo>
                    <a:pt x="55462" y="6576"/>
                    <a:pt x="51557" y="-948"/>
                    <a:pt x="46318" y="99"/>
                  </a:cubicBezTo>
                  <a:lnTo>
                    <a:pt x="46318" y="99"/>
                  </a:lnTo>
                  <a:close/>
                </a:path>
              </a:pathLst>
            </a:custGeom>
            <a:grpFill/>
            <a:ln w="9525" cap="flat">
              <a:noFill/>
              <a:prstDash val="solid"/>
              <a:miter/>
            </a:ln>
          </p:spPr>
          <p:txBody>
            <a:bodyPr rtlCol="0" anchor="ctr"/>
            <a:lstStyle/>
            <a:p>
              <a:endParaRPr lang="zh-CN" altLang="en-US"/>
            </a:p>
          </p:txBody>
        </p:sp>
        <p:sp>
          <p:nvSpPr>
            <p:cNvPr id="148" name="图形 97">
              <a:extLst>
                <a:ext uri="{FF2B5EF4-FFF2-40B4-BE49-F238E27FC236}">
                  <a16:creationId xmlns="" xmlns:a16="http://schemas.microsoft.com/office/drawing/2014/main" id="{87D663D4-31CE-46F8-9D28-116F5F39726E}"/>
                </a:ext>
              </a:extLst>
            </p:cNvPr>
            <p:cNvSpPr/>
            <p:nvPr/>
          </p:nvSpPr>
          <p:spPr>
            <a:xfrm>
              <a:off x="6227787" y="2881399"/>
              <a:ext cx="29673" cy="43202"/>
            </a:xfrm>
            <a:custGeom>
              <a:avLst/>
              <a:gdLst>
                <a:gd name="connsiteX0" fmla="*/ 7373 w 29673"/>
                <a:gd name="connsiteY0" fmla="*/ 1723 h 43202"/>
                <a:gd name="connsiteX1" fmla="*/ 3277 w 29673"/>
                <a:gd name="connsiteY1" fmla="*/ 34393 h 43202"/>
                <a:gd name="connsiteX2" fmla="*/ 26804 w 29673"/>
                <a:gd name="connsiteY2" fmla="*/ 40680 h 43202"/>
                <a:gd name="connsiteX3" fmla="*/ 21851 w 29673"/>
                <a:gd name="connsiteY3" fmla="*/ 28964 h 43202"/>
                <a:gd name="connsiteX4" fmla="*/ 10612 w 29673"/>
                <a:gd name="connsiteY4" fmla="*/ 18391 h 43202"/>
                <a:gd name="connsiteX5" fmla="*/ 13850 w 29673"/>
                <a:gd name="connsiteY5" fmla="*/ 4390 h 43202"/>
                <a:gd name="connsiteX6" fmla="*/ 7373 w 29673"/>
                <a:gd name="connsiteY6" fmla="*/ 1723 h 43202"/>
                <a:gd name="connsiteX7" fmla="*/ 7373 w 29673"/>
                <a:gd name="connsiteY7" fmla="*/ 1723 h 43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673" h="43202">
                  <a:moveTo>
                    <a:pt x="7373" y="1723"/>
                  </a:moveTo>
                  <a:cubicBezTo>
                    <a:pt x="1944" y="11533"/>
                    <a:pt x="-3771" y="23821"/>
                    <a:pt x="3277" y="34393"/>
                  </a:cubicBezTo>
                  <a:cubicBezTo>
                    <a:pt x="8516" y="42204"/>
                    <a:pt x="18613" y="46109"/>
                    <a:pt x="26804" y="40680"/>
                  </a:cubicBezTo>
                  <a:cubicBezTo>
                    <a:pt x="32519" y="36870"/>
                    <a:pt x="29090" y="26583"/>
                    <a:pt x="21851" y="28964"/>
                  </a:cubicBezTo>
                  <a:cubicBezTo>
                    <a:pt x="14993" y="31250"/>
                    <a:pt x="10612" y="24773"/>
                    <a:pt x="10612" y="18391"/>
                  </a:cubicBezTo>
                  <a:cubicBezTo>
                    <a:pt x="10612" y="13724"/>
                    <a:pt x="12421" y="8771"/>
                    <a:pt x="13850" y="4390"/>
                  </a:cubicBezTo>
                  <a:cubicBezTo>
                    <a:pt x="15088" y="580"/>
                    <a:pt x="9373" y="-1801"/>
                    <a:pt x="7373" y="1723"/>
                  </a:cubicBezTo>
                  <a:lnTo>
                    <a:pt x="7373" y="1723"/>
                  </a:lnTo>
                  <a:close/>
                </a:path>
              </a:pathLst>
            </a:custGeom>
            <a:grpFill/>
            <a:ln w="9525" cap="flat">
              <a:noFill/>
              <a:prstDash val="solid"/>
              <a:miter/>
            </a:ln>
          </p:spPr>
          <p:txBody>
            <a:bodyPr rtlCol="0" anchor="ctr"/>
            <a:lstStyle/>
            <a:p>
              <a:endParaRPr lang="zh-CN" altLang="en-US"/>
            </a:p>
          </p:txBody>
        </p:sp>
        <p:sp>
          <p:nvSpPr>
            <p:cNvPr id="149" name="图形 97">
              <a:extLst>
                <a:ext uri="{FF2B5EF4-FFF2-40B4-BE49-F238E27FC236}">
                  <a16:creationId xmlns="" xmlns:a16="http://schemas.microsoft.com/office/drawing/2014/main" id="{68EC6B57-A9A8-4B8D-9739-4154A385364D}"/>
                </a:ext>
              </a:extLst>
            </p:cNvPr>
            <p:cNvSpPr/>
            <p:nvPr/>
          </p:nvSpPr>
          <p:spPr>
            <a:xfrm>
              <a:off x="6362465" y="2901564"/>
              <a:ext cx="63407" cy="55313"/>
            </a:xfrm>
            <a:custGeom>
              <a:avLst/>
              <a:gdLst>
                <a:gd name="connsiteX0" fmla="*/ 1282 w 63407"/>
                <a:gd name="connsiteY0" fmla="*/ 41184 h 55313"/>
                <a:gd name="connsiteX1" fmla="*/ 51098 w 63407"/>
                <a:gd name="connsiteY1" fmla="*/ 49566 h 55313"/>
                <a:gd name="connsiteX2" fmla="*/ 58718 w 63407"/>
                <a:gd name="connsiteY2" fmla="*/ 3560 h 55313"/>
                <a:gd name="connsiteX3" fmla="*/ 45383 w 63407"/>
                <a:gd name="connsiteY3" fmla="*/ 7180 h 55313"/>
                <a:gd name="connsiteX4" fmla="*/ 39192 w 63407"/>
                <a:gd name="connsiteY4" fmla="*/ 36231 h 55313"/>
                <a:gd name="connsiteX5" fmla="*/ 5950 w 63407"/>
                <a:gd name="connsiteY5" fmla="*/ 33278 h 55313"/>
                <a:gd name="connsiteX6" fmla="*/ 1282 w 63407"/>
                <a:gd name="connsiteY6" fmla="*/ 41184 h 55313"/>
                <a:gd name="connsiteX7" fmla="*/ 1282 w 63407"/>
                <a:gd name="connsiteY7" fmla="*/ 41184 h 55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407" h="55313">
                  <a:moveTo>
                    <a:pt x="1282" y="41184"/>
                  </a:moveTo>
                  <a:cubicBezTo>
                    <a:pt x="13856" y="54423"/>
                    <a:pt x="35096" y="60710"/>
                    <a:pt x="51098" y="49566"/>
                  </a:cubicBezTo>
                  <a:cubicBezTo>
                    <a:pt x="66624" y="38707"/>
                    <a:pt x="65386" y="19086"/>
                    <a:pt x="58718" y="3560"/>
                  </a:cubicBezTo>
                  <a:cubicBezTo>
                    <a:pt x="55765" y="-3203"/>
                    <a:pt x="45383" y="607"/>
                    <a:pt x="45383" y="7180"/>
                  </a:cubicBezTo>
                  <a:cubicBezTo>
                    <a:pt x="45383" y="16990"/>
                    <a:pt x="48527" y="29944"/>
                    <a:pt x="39192" y="36231"/>
                  </a:cubicBezTo>
                  <a:cubicBezTo>
                    <a:pt x="29000" y="43089"/>
                    <a:pt x="16237" y="36421"/>
                    <a:pt x="5950" y="33278"/>
                  </a:cubicBezTo>
                  <a:cubicBezTo>
                    <a:pt x="1187" y="31849"/>
                    <a:pt x="-1861" y="37850"/>
                    <a:pt x="1282" y="41184"/>
                  </a:cubicBezTo>
                  <a:lnTo>
                    <a:pt x="1282" y="41184"/>
                  </a:lnTo>
                  <a:close/>
                </a:path>
              </a:pathLst>
            </a:custGeom>
            <a:grpFill/>
            <a:ln w="9525" cap="flat">
              <a:noFill/>
              <a:prstDash val="solid"/>
              <a:miter/>
            </a:ln>
          </p:spPr>
          <p:txBody>
            <a:bodyPr rtlCol="0" anchor="ctr"/>
            <a:lstStyle/>
            <a:p>
              <a:endParaRPr lang="zh-CN" altLang="en-US"/>
            </a:p>
          </p:txBody>
        </p:sp>
        <p:sp>
          <p:nvSpPr>
            <p:cNvPr id="150" name="图形 97">
              <a:extLst>
                <a:ext uri="{FF2B5EF4-FFF2-40B4-BE49-F238E27FC236}">
                  <a16:creationId xmlns="" xmlns:a16="http://schemas.microsoft.com/office/drawing/2014/main" id="{B3D0793E-01F7-48EF-B889-B0BCB1C79A59}"/>
                </a:ext>
              </a:extLst>
            </p:cNvPr>
            <p:cNvSpPr/>
            <p:nvPr/>
          </p:nvSpPr>
          <p:spPr>
            <a:xfrm>
              <a:off x="6429105" y="2829677"/>
              <a:ext cx="55525" cy="62570"/>
            </a:xfrm>
            <a:custGeom>
              <a:avLst/>
              <a:gdLst>
                <a:gd name="connsiteX0" fmla="*/ 841 w 55525"/>
                <a:gd name="connsiteY0" fmla="*/ 53349 h 62570"/>
                <a:gd name="connsiteX1" fmla="*/ 45417 w 55525"/>
                <a:gd name="connsiteY1" fmla="*/ 52682 h 62570"/>
                <a:gd name="connsiteX2" fmla="*/ 43036 w 55525"/>
                <a:gd name="connsiteY2" fmla="*/ 1724 h 62570"/>
                <a:gd name="connsiteX3" fmla="*/ 29892 w 55525"/>
                <a:gd name="connsiteY3" fmla="*/ 14869 h 62570"/>
                <a:gd name="connsiteX4" fmla="*/ 29225 w 55525"/>
                <a:gd name="connsiteY4" fmla="*/ 41348 h 62570"/>
                <a:gd name="connsiteX5" fmla="*/ 5508 w 55525"/>
                <a:gd name="connsiteY5" fmla="*/ 45158 h 62570"/>
                <a:gd name="connsiteX6" fmla="*/ 841 w 55525"/>
                <a:gd name="connsiteY6" fmla="*/ 53349 h 62570"/>
                <a:gd name="connsiteX7" fmla="*/ 841 w 55525"/>
                <a:gd name="connsiteY7" fmla="*/ 53349 h 6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525" h="62570">
                  <a:moveTo>
                    <a:pt x="841" y="53349"/>
                  </a:moveTo>
                  <a:cubicBezTo>
                    <a:pt x="11508" y="67256"/>
                    <a:pt x="33892" y="64113"/>
                    <a:pt x="45417" y="52682"/>
                  </a:cubicBezTo>
                  <a:cubicBezTo>
                    <a:pt x="59038" y="39157"/>
                    <a:pt x="59515" y="13059"/>
                    <a:pt x="43036" y="1724"/>
                  </a:cubicBezTo>
                  <a:cubicBezTo>
                    <a:pt x="34178" y="-4372"/>
                    <a:pt x="26463" y="7058"/>
                    <a:pt x="29892" y="14869"/>
                  </a:cubicBezTo>
                  <a:cubicBezTo>
                    <a:pt x="33797" y="23917"/>
                    <a:pt x="38464" y="33442"/>
                    <a:pt x="29225" y="41348"/>
                  </a:cubicBezTo>
                  <a:cubicBezTo>
                    <a:pt x="21986" y="47539"/>
                    <a:pt x="13985" y="45539"/>
                    <a:pt x="5508" y="45158"/>
                  </a:cubicBezTo>
                  <a:cubicBezTo>
                    <a:pt x="1793" y="45063"/>
                    <a:pt x="-1636" y="50111"/>
                    <a:pt x="841" y="53349"/>
                  </a:cubicBezTo>
                  <a:lnTo>
                    <a:pt x="841" y="53349"/>
                  </a:lnTo>
                  <a:close/>
                </a:path>
              </a:pathLst>
            </a:custGeom>
            <a:grpFill/>
            <a:ln w="9525" cap="flat">
              <a:noFill/>
              <a:prstDash val="solid"/>
              <a:miter/>
            </a:ln>
          </p:spPr>
          <p:txBody>
            <a:bodyPr rtlCol="0" anchor="ctr"/>
            <a:lstStyle/>
            <a:p>
              <a:endParaRPr lang="zh-CN" altLang="en-US"/>
            </a:p>
          </p:txBody>
        </p:sp>
        <p:sp>
          <p:nvSpPr>
            <p:cNvPr id="151" name="图形 97">
              <a:extLst>
                <a:ext uri="{FF2B5EF4-FFF2-40B4-BE49-F238E27FC236}">
                  <a16:creationId xmlns="" xmlns:a16="http://schemas.microsoft.com/office/drawing/2014/main" id="{9766BB60-60D8-4C2B-AF6F-2070D51FB658}"/>
                </a:ext>
              </a:extLst>
            </p:cNvPr>
            <p:cNvSpPr/>
            <p:nvPr/>
          </p:nvSpPr>
          <p:spPr>
            <a:xfrm>
              <a:off x="6428834" y="2754671"/>
              <a:ext cx="53057" cy="61413"/>
            </a:xfrm>
            <a:custGeom>
              <a:avLst/>
              <a:gdLst>
                <a:gd name="connsiteX0" fmla="*/ 6255 w 53057"/>
                <a:gd name="connsiteY0" fmla="*/ 15770 h 61413"/>
                <a:gd name="connsiteX1" fmla="*/ 35592 w 53057"/>
                <a:gd name="connsiteY1" fmla="*/ 23199 h 61413"/>
                <a:gd name="connsiteX2" fmla="*/ 21400 w 53057"/>
                <a:gd name="connsiteY2" fmla="*/ 45964 h 61413"/>
                <a:gd name="connsiteX3" fmla="*/ 25591 w 53057"/>
                <a:gd name="connsiteY3" fmla="*/ 61394 h 61413"/>
                <a:gd name="connsiteX4" fmla="*/ 49785 w 53057"/>
                <a:gd name="connsiteY4" fmla="*/ 15674 h 61413"/>
                <a:gd name="connsiteX5" fmla="*/ 1207 w 53057"/>
                <a:gd name="connsiteY5" fmla="*/ 9197 h 61413"/>
                <a:gd name="connsiteX6" fmla="*/ 6255 w 53057"/>
                <a:gd name="connsiteY6" fmla="*/ 15770 h 61413"/>
                <a:gd name="connsiteX7" fmla="*/ 6255 w 53057"/>
                <a:gd name="connsiteY7" fmla="*/ 15770 h 6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057" h="61413">
                  <a:moveTo>
                    <a:pt x="6255" y="15770"/>
                  </a:moveTo>
                  <a:cubicBezTo>
                    <a:pt x="15209" y="9864"/>
                    <a:pt x="31782" y="11198"/>
                    <a:pt x="35592" y="23199"/>
                  </a:cubicBezTo>
                  <a:cubicBezTo>
                    <a:pt x="39117" y="34248"/>
                    <a:pt x="30068" y="41678"/>
                    <a:pt x="21400" y="45964"/>
                  </a:cubicBezTo>
                  <a:cubicBezTo>
                    <a:pt x="14161" y="49583"/>
                    <a:pt x="17495" y="61966"/>
                    <a:pt x="25591" y="61394"/>
                  </a:cubicBezTo>
                  <a:cubicBezTo>
                    <a:pt x="46451" y="59775"/>
                    <a:pt x="59500" y="33962"/>
                    <a:pt x="49785" y="15674"/>
                  </a:cubicBezTo>
                  <a:cubicBezTo>
                    <a:pt x="40164" y="-2328"/>
                    <a:pt x="15114" y="-5281"/>
                    <a:pt x="1207" y="9197"/>
                  </a:cubicBezTo>
                  <a:cubicBezTo>
                    <a:pt x="-2127" y="12531"/>
                    <a:pt x="2064" y="18532"/>
                    <a:pt x="6255" y="15770"/>
                  </a:cubicBezTo>
                  <a:lnTo>
                    <a:pt x="6255" y="15770"/>
                  </a:lnTo>
                  <a:close/>
                </a:path>
              </a:pathLst>
            </a:custGeom>
            <a:grpFill/>
            <a:ln w="9525" cap="flat">
              <a:noFill/>
              <a:prstDash val="solid"/>
              <a:miter/>
            </a:ln>
          </p:spPr>
          <p:txBody>
            <a:bodyPr rtlCol="0" anchor="ctr"/>
            <a:lstStyle/>
            <a:p>
              <a:endParaRPr lang="zh-CN" altLang="en-US"/>
            </a:p>
          </p:txBody>
        </p:sp>
        <p:sp>
          <p:nvSpPr>
            <p:cNvPr id="152" name="图形 97">
              <a:extLst>
                <a:ext uri="{FF2B5EF4-FFF2-40B4-BE49-F238E27FC236}">
                  <a16:creationId xmlns="" xmlns:a16="http://schemas.microsoft.com/office/drawing/2014/main" id="{828FD058-1E65-47AC-B473-304C7BB294FE}"/>
                </a:ext>
              </a:extLst>
            </p:cNvPr>
            <p:cNvSpPr/>
            <p:nvPr/>
          </p:nvSpPr>
          <p:spPr>
            <a:xfrm>
              <a:off x="6328256" y="2829323"/>
              <a:ext cx="30951" cy="54668"/>
            </a:xfrm>
            <a:custGeom>
              <a:avLst/>
              <a:gdLst>
                <a:gd name="connsiteX0" fmla="*/ 10155 w 30951"/>
                <a:gd name="connsiteY0" fmla="*/ 9222 h 54668"/>
                <a:gd name="connsiteX1" fmla="*/ 13489 w 30951"/>
                <a:gd name="connsiteY1" fmla="*/ 28653 h 54668"/>
                <a:gd name="connsiteX2" fmla="*/ 1202 w 30951"/>
                <a:gd name="connsiteY2" fmla="*/ 43512 h 54668"/>
                <a:gd name="connsiteX3" fmla="*/ 11298 w 30951"/>
                <a:gd name="connsiteY3" fmla="*/ 53608 h 54668"/>
                <a:gd name="connsiteX4" fmla="*/ 30920 w 30951"/>
                <a:gd name="connsiteY4" fmla="*/ 21033 h 54668"/>
                <a:gd name="connsiteX5" fmla="*/ 12727 w 30951"/>
                <a:gd name="connsiteY5" fmla="*/ 78 h 54668"/>
                <a:gd name="connsiteX6" fmla="*/ 10155 w 30951"/>
                <a:gd name="connsiteY6" fmla="*/ 9222 h 54668"/>
                <a:gd name="connsiteX7" fmla="*/ 10155 w 30951"/>
                <a:gd name="connsiteY7" fmla="*/ 9222 h 5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951" h="54668">
                  <a:moveTo>
                    <a:pt x="10155" y="9222"/>
                  </a:moveTo>
                  <a:cubicBezTo>
                    <a:pt x="18061" y="11889"/>
                    <a:pt x="16632" y="23128"/>
                    <a:pt x="13489" y="28653"/>
                  </a:cubicBezTo>
                  <a:cubicBezTo>
                    <a:pt x="10250" y="34177"/>
                    <a:pt x="5012" y="38368"/>
                    <a:pt x="1202" y="43512"/>
                  </a:cubicBezTo>
                  <a:cubicBezTo>
                    <a:pt x="-3180" y="49417"/>
                    <a:pt x="5393" y="57609"/>
                    <a:pt x="11298" y="53608"/>
                  </a:cubicBezTo>
                  <a:cubicBezTo>
                    <a:pt x="21680" y="46560"/>
                    <a:pt x="31587" y="34177"/>
                    <a:pt x="30920" y="21033"/>
                  </a:cubicBezTo>
                  <a:cubicBezTo>
                    <a:pt x="30348" y="9984"/>
                    <a:pt x="23585" y="1792"/>
                    <a:pt x="12727" y="78"/>
                  </a:cubicBezTo>
                  <a:cubicBezTo>
                    <a:pt x="6726" y="-875"/>
                    <a:pt x="4250" y="7221"/>
                    <a:pt x="10155" y="9222"/>
                  </a:cubicBezTo>
                  <a:lnTo>
                    <a:pt x="10155" y="9222"/>
                  </a:lnTo>
                  <a:close/>
                </a:path>
              </a:pathLst>
            </a:custGeom>
            <a:grpFill/>
            <a:ln w="9525" cap="flat">
              <a:noFill/>
              <a:prstDash val="solid"/>
              <a:miter/>
            </a:ln>
          </p:spPr>
          <p:txBody>
            <a:bodyPr rtlCol="0" anchor="ctr"/>
            <a:lstStyle/>
            <a:p>
              <a:endParaRPr lang="zh-CN" altLang="en-US"/>
            </a:p>
          </p:txBody>
        </p:sp>
        <p:sp>
          <p:nvSpPr>
            <p:cNvPr id="153" name="图形 97">
              <a:extLst>
                <a:ext uri="{FF2B5EF4-FFF2-40B4-BE49-F238E27FC236}">
                  <a16:creationId xmlns="" xmlns:a16="http://schemas.microsoft.com/office/drawing/2014/main" id="{B74E5D16-2DA1-4E34-85B8-02DB6EEE45B6}"/>
                </a:ext>
              </a:extLst>
            </p:cNvPr>
            <p:cNvSpPr/>
            <p:nvPr/>
          </p:nvSpPr>
          <p:spPr>
            <a:xfrm>
              <a:off x="6307892" y="2865237"/>
              <a:ext cx="24962" cy="14148"/>
            </a:xfrm>
            <a:custGeom>
              <a:avLst/>
              <a:gdLst>
                <a:gd name="connsiteX0" fmla="*/ 1944 w 24962"/>
                <a:gd name="connsiteY0" fmla="*/ 7026 h 14148"/>
                <a:gd name="connsiteX1" fmla="*/ 18803 w 24962"/>
                <a:gd name="connsiteY1" fmla="*/ 13979 h 14148"/>
                <a:gd name="connsiteX2" fmla="*/ 22518 w 24962"/>
                <a:gd name="connsiteY2" fmla="*/ 5216 h 14148"/>
                <a:gd name="connsiteX3" fmla="*/ 4897 w 24962"/>
                <a:gd name="connsiteY3" fmla="*/ 73 h 14148"/>
                <a:gd name="connsiteX4" fmla="*/ 1944 w 24962"/>
                <a:gd name="connsiteY4" fmla="*/ 7026 h 14148"/>
                <a:gd name="connsiteX5" fmla="*/ 1944 w 24962"/>
                <a:gd name="connsiteY5" fmla="*/ 7026 h 14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962" h="14148">
                  <a:moveTo>
                    <a:pt x="1944" y="7026"/>
                  </a:moveTo>
                  <a:cubicBezTo>
                    <a:pt x="7278" y="9979"/>
                    <a:pt x="12898" y="12360"/>
                    <a:pt x="18803" y="13979"/>
                  </a:cubicBezTo>
                  <a:cubicBezTo>
                    <a:pt x="23851" y="15408"/>
                    <a:pt x="27661" y="7407"/>
                    <a:pt x="22518" y="5216"/>
                  </a:cubicBezTo>
                  <a:cubicBezTo>
                    <a:pt x="16803" y="2740"/>
                    <a:pt x="11088" y="1120"/>
                    <a:pt x="4897" y="73"/>
                  </a:cubicBezTo>
                  <a:cubicBezTo>
                    <a:pt x="896" y="-689"/>
                    <a:pt x="-2152" y="4740"/>
                    <a:pt x="1944" y="7026"/>
                  </a:cubicBezTo>
                  <a:lnTo>
                    <a:pt x="1944" y="7026"/>
                  </a:lnTo>
                  <a:close/>
                </a:path>
              </a:pathLst>
            </a:custGeom>
            <a:grpFill/>
            <a:ln w="9525" cap="flat">
              <a:noFill/>
              <a:prstDash val="solid"/>
              <a:miter/>
            </a:ln>
          </p:spPr>
          <p:txBody>
            <a:bodyPr rtlCol="0" anchor="ctr"/>
            <a:lstStyle/>
            <a:p>
              <a:endParaRPr lang="zh-CN" altLang="en-US"/>
            </a:p>
          </p:txBody>
        </p:sp>
        <p:sp>
          <p:nvSpPr>
            <p:cNvPr id="154" name="图形 97">
              <a:extLst>
                <a:ext uri="{FF2B5EF4-FFF2-40B4-BE49-F238E27FC236}">
                  <a16:creationId xmlns="" xmlns:a16="http://schemas.microsoft.com/office/drawing/2014/main" id="{C4A02975-E6BB-41B4-BB7A-291E3201D68B}"/>
                </a:ext>
              </a:extLst>
            </p:cNvPr>
            <p:cNvSpPr/>
            <p:nvPr/>
          </p:nvSpPr>
          <p:spPr>
            <a:xfrm>
              <a:off x="5063762" y="2757979"/>
              <a:ext cx="293935" cy="452386"/>
            </a:xfrm>
            <a:custGeom>
              <a:avLst/>
              <a:gdLst>
                <a:gd name="connsiteX0" fmla="*/ 7919 w 293935"/>
                <a:gd name="connsiteY0" fmla="*/ 449565 h 452386"/>
                <a:gd name="connsiteX1" fmla="*/ 53830 w 293935"/>
                <a:gd name="connsiteY1" fmla="*/ 300689 h 452386"/>
                <a:gd name="connsiteX2" fmla="*/ 130316 w 293935"/>
                <a:gd name="connsiteY2" fmla="*/ 231251 h 452386"/>
                <a:gd name="connsiteX3" fmla="*/ 289002 w 293935"/>
                <a:gd name="connsiteY3" fmla="*/ 13986 h 452386"/>
                <a:gd name="connsiteX4" fmla="*/ 285287 w 293935"/>
                <a:gd name="connsiteY4" fmla="*/ 365 h 452386"/>
                <a:gd name="connsiteX5" fmla="*/ 127172 w 293935"/>
                <a:gd name="connsiteY5" fmla="*/ 213154 h 452386"/>
                <a:gd name="connsiteX6" fmla="*/ 19349 w 293935"/>
                <a:gd name="connsiteY6" fmla="*/ 325168 h 452386"/>
                <a:gd name="connsiteX7" fmla="*/ 2109 w 293935"/>
                <a:gd name="connsiteY7" fmla="*/ 449565 h 452386"/>
                <a:gd name="connsiteX8" fmla="*/ 7919 w 293935"/>
                <a:gd name="connsiteY8" fmla="*/ 449565 h 452386"/>
                <a:gd name="connsiteX9" fmla="*/ 7919 w 293935"/>
                <a:gd name="connsiteY9" fmla="*/ 449565 h 452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3935" h="452386">
                  <a:moveTo>
                    <a:pt x="7919" y="449565"/>
                  </a:moveTo>
                  <a:cubicBezTo>
                    <a:pt x="4490" y="395463"/>
                    <a:pt x="11063" y="338598"/>
                    <a:pt x="53830" y="300689"/>
                  </a:cubicBezTo>
                  <a:cubicBezTo>
                    <a:pt x="80881" y="276781"/>
                    <a:pt x="109361" y="262017"/>
                    <a:pt x="130316" y="231251"/>
                  </a:cubicBezTo>
                  <a:cubicBezTo>
                    <a:pt x="180608" y="157528"/>
                    <a:pt x="191561" y="43799"/>
                    <a:pt x="289002" y="13986"/>
                  </a:cubicBezTo>
                  <a:cubicBezTo>
                    <a:pt x="297670" y="11319"/>
                    <a:pt x="293955" y="-2397"/>
                    <a:pt x="285287" y="365"/>
                  </a:cubicBezTo>
                  <a:cubicBezTo>
                    <a:pt x="188228" y="30655"/>
                    <a:pt x="173178" y="136192"/>
                    <a:pt x="127172" y="213154"/>
                  </a:cubicBezTo>
                  <a:cubicBezTo>
                    <a:pt x="99169" y="260017"/>
                    <a:pt x="45353" y="278305"/>
                    <a:pt x="19349" y="325168"/>
                  </a:cubicBezTo>
                  <a:cubicBezTo>
                    <a:pt x="-1510" y="362792"/>
                    <a:pt x="-2177" y="407940"/>
                    <a:pt x="2109" y="449565"/>
                  </a:cubicBezTo>
                  <a:cubicBezTo>
                    <a:pt x="2395" y="453279"/>
                    <a:pt x="8110" y="453374"/>
                    <a:pt x="7919" y="449565"/>
                  </a:cubicBezTo>
                  <a:lnTo>
                    <a:pt x="7919" y="449565"/>
                  </a:lnTo>
                  <a:close/>
                </a:path>
              </a:pathLst>
            </a:custGeom>
            <a:grpFill/>
            <a:ln w="9525" cap="flat">
              <a:noFill/>
              <a:prstDash val="solid"/>
              <a:miter/>
            </a:ln>
          </p:spPr>
          <p:txBody>
            <a:bodyPr rtlCol="0" anchor="ctr"/>
            <a:lstStyle/>
            <a:p>
              <a:endParaRPr lang="zh-CN" altLang="en-US"/>
            </a:p>
          </p:txBody>
        </p:sp>
        <p:sp>
          <p:nvSpPr>
            <p:cNvPr id="155" name="图形 97">
              <a:extLst>
                <a:ext uri="{FF2B5EF4-FFF2-40B4-BE49-F238E27FC236}">
                  <a16:creationId xmlns="" xmlns:a16="http://schemas.microsoft.com/office/drawing/2014/main" id="{C8F35B9B-861E-42CD-99BD-2E07DC392607}"/>
                </a:ext>
              </a:extLst>
            </p:cNvPr>
            <p:cNvSpPr/>
            <p:nvPr/>
          </p:nvSpPr>
          <p:spPr>
            <a:xfrm>
              <a:off x="5055044" y="2739541"/>
              <a:ext cx="376954" cy="397196"/>
            </a:xfrm>
            <a:custGeom>
              <a:avLst/>
              <a:gdLst>
                <a:gd name="connsiteX0" fmla="*/ 11589 w 376954"/>
                <a:gd name="connsiteY0" fmla="*/ 394659 h 397196"/>
                <a:gd name="connsiteX1" fmla="*/ 6827 w 376954"/>
                <a:gd name="connsiteY1" fmla="*/ 267405 h 397196"/>
                <a:gd name="connsiteX2" fmla="*/ 43403 w 376954"/>
                <a:gd name="connsiteY2" fmla="*/ 126721 h 397196"/>
                <a:gd name="connsiteX3" fmla="*/ 168371 w 376954"/>
                <a:gd name="connsiteY3" fmla="*/ 30138 h 397196"/>
                <a:gd name="connsiteX4" fmla="*/ 256191 w 376954"/>
                <a:gd name="connsiteY4" fmla="*/ 13659 h 397196"/>
                <a:gd name="connsiteX5" fmla="*/ 362490 w 376954"/>
                <a:gd name="connsiteY5" fmla="*/ 67952 h 397196"/>
                <a:gd name="connsiteX6" fmla="*/ 374301 w 376954"/>
                <a:gd name="connsiteY6" fmla="*/ 56141 h 397196"/>
                <a:gd name="connsiteX7" fmla="*/ 235903 w 376954"/>
                <a:gd name="connsiteY7" fmla="*/ 1277 h 397196"/>
                <a:gd name="connsiteX8" fmla="*/ 75692 w 376954"/>
                <a:gd name="connsiteY8" fmla="*/ 66999 h 397196"/>
                <a:gd name="connsiteX9" fmla="*/ 4445 w 376954"/>
                <a:gd name="connsiteY9" fmla="*/ 198349 h 397196"/>
                <a:gd name="connsiteX10" fmla="*/ 5017 w 376954"/>
                <a:gd name="connsiteY10" fmla="*/ 392945 h 397196"/>
                <a:gd name="connsiteX11" fmla="*/ 11589 w 376954"/>
                <a:gd name="connsiteY11" fmla="*/ 394659 h 397196"/>
                <a:gd name="connsiteX12" fmla="*/ 11589 w 376954"/>
                <a:gd name="connsiteY12" fmla="*/ 394659 h 397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6954" h="397196">
                  <a:moveTo>
                    <a:pt x="11589" y="394659"/>
                  </a:moveTo>
                  <a:cubicBezTo>
                    <a:pt x="18066" y="351416"/>
                    <a:pt x="7589" y="310554"/>
                    <a:pt x="6827" y="267405"/>
                  </a:cubicBezTo>
                  <a:cubicBezTo>
                    <a:pt x="5969" y="218637"/>
                    <a:pt x="18066" y="168536"/>
                    <a:pt x="43403" y="126721"/>
                  </a:cubicBezTo>
                  <a:cubicBezTo>
                    <a:pt x="72263" y="79096"/>
                    <a:pt x="115888" y="47473"/>
                    <a:pt x="168371" y="30138"/>
                  </a:cubicBezTo>
                  <a:cubicBezTo>
                    <a:pt x="195231" y="21184"/>
                    <a:pt x="227807" y="13659"/>
                    <a:pt x="256191" y="13659"/>
                  </a:cubicBezTo>
                  <a:cubicBezTo>
                    <a:pt x="300292" y="13564"/>
                    <a:pt x="331915" y="39472"/>
                    <a:pt x="362490" y="67952"/>
                  </a:cubicBezTo>
                  <a:cubicBezTo>
                    <a:pt x="370396" y="75286"/>
                    <a:pt x="382302" y="63285"/>
                    <a:pt x="374301" y="56141"/>
                  </a:cubicBezTo>
                  <a:cubicBezTo>
                    <a:pt x="332391" y="18993"/>
                    <a:pt x="293910" y="-6057"/>
                    <a:pt x="235903" y="1277"/>
                  </a:cubicBezTo>
                  <a:cubicBezTo>
                    <a:pt x="178277" y="8611"/>
                    <a:pt x="119126" y="26709"/>
                    <a:pt x="75692" y="66999"/>
                  </a:cubicBezTo>
                  <a:cubicBezTo>
                    <a:pt x="38545" y="101385"/>
                    <a:pt x="14732" y="149200"/>
                    <a:pt x="4445" y="198349"/>
                  </a:cubicBezTo>
                  <a:cubicBezTo>
                    <a:pt x="-9271" y="264072"/>
                    <a:pt x="13970" y="327699"/>
                    <a:pt x="5017" y="392945"/>
                  </a:cubicBezTo>
                  <a:cubicBezTo>
                    <a:pt x="4255" y="397136"/>
                    <a:pt x="10922" y="399136"/>
                    <a:pt x="11589" y="394659"/>
                  </a:cubicBezTo>
                  <a:lnTo>
                    <a:pt x="11589" y="394659"/>
                  </a:lnTo>
                  <a:close/>
                </a:path>
              </a:pathLst>
            </a:custGeom>
            <a:grpFill/>
            <a:ln w="9525" cap="flat">
              <a:noFill/>
              <a:prstDash val="solid"/>
              <a:miter/>
            </a:ln>
          </p:spPr>
          <p:txBody>
            <a:bodyPr rtlCol="0" anchor="ctr"/>
            <a:lstStyle/>
            <a:p>
              <a:endParaRPr lang="zh-CN" altLang="en-US"/>
            </a:p>
          </p:txBody>
        </p:sp>
        <p:sp>
          <p:nvSpPr>
            <p:cNvPr id="156" name="图形 97">
              <a:extLst>
                <a:ext uri="{FF2B5EF4-FFF2-40B4-BE49-F238E27FC236}">
                  <a16:creationId xmlns="" xmlns:a16="http://schemas.microsoft.com/office/drawing/2014/main" id="{F289CA32-D677-4B88-9A7C-69A818E75EBB}"/>
                </a:ext>
              </a:extLst>
            </p:cNvPr>
            <p:cNvSpPr/>
            <p:nvPr/>
          </p:nvSpPr>
          <p:spPr>
            <a:xfrm>
              <a:off x="5226881" y="2887682"/>
              <a:ext cx="158242" cy="64638"/>
            </a:xfrm>
            <a:custGeom>
              <a:avLst/>
              <a:gdLst>
                <a:gd name="connsiteX0" fmla="*/ 4630 w 158242"/>
                <a:gd name="connsiteY0" fmla="*/ 19538 h 64638"/>
                <a:gd name="connsiteX1" fmla="*/ 117787 w 158242"/>
                <a:gd name="connsiteY1" fmla="*/ 44589 h 64638"/>
                <a:gd name="connsiteX2" fmla="*/ 152934 w 158242"/>
                <a:gd name="connsiteY2" fmla="*/ 64020 h 64638"/>
                <a:gd name="connsiteX3" fmla="*/ 154648 w 158242"/>
                <a:gd name="connsiteY3" fmla="*/ 50685 h 64638"/>
                <a:gd name="connsiteX4" fmla="*/ 103023 w 158242"/>
                <a:gd name="connsiteY4" fmla="*/ 8775 h 64638"/>
                <a:gd name="connsiteX5" fmla="*/ 2629 w 158242"/>
                <a:gd name="connsiteY5" fmla="*/ 12109 h 64638"/>
                <a:gd name="connsiteX6" fmla="*/ 4630 w 158242"/>
                <a:gd name="connsiteY6" fmla="*/ 19538 h 64638"/>
                <a:gd name="connsiteX7" fmla="*/ 4630 w 158242"/>
                <a:gd name="connsiteY7" fmla="*/ 19538 h 64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242" h="64638">
                  <a:moveTo>
                    <a:pt x="4630" y="19538"/>
                  </a:moveTo>
                  <a:cubicBezTo>
                    <a:pt x="45873" y="5918"/>
                    <a:pt x="90069" y="9347"/>
                    <a:pt x="117787" y="44589"/>
                  </a:cubicBezTo>
                  <a:cubicBezTo>
                    <a:pt x="127312" y="56686"/>
                    <a:pt x="136456" y="67354"/>
                    <a:pt x="152934" y="64020"/>
                  </a:cubicBezTo>
                  <a:cubicBezTo>
                    <a:pt x="158744" y="62877"/>
                    <a:pt x="160459" y="53162"/>
                    <a:pt x="154648" y="50685"/>
                  </a:cubicBezTo>
                  <a:cubicBezTo>
                    <a:pt x="132836" y="41160"/>
                    <a:pt x="124264" y="18681"/>
                    <a:pt x="103023" y="8775"/>
                  </a:cubicBezTo>
                  <a:cubicBezTo>
                    <a:pt x="71876" y="-5608"/>
                    <a:pt x="33109" y="-750"/>
                    <a:pt x="2629" y="12109"/>
                  </a:cubicBezTo>
                  <a:cubicBezTo>
                    <a:pt x="-1847" y="14014"/>
                    <a:pt x="-228" y="21158"/>
                    <a:pt x="4630" y="19538"/>
                  </a:cubicBezTo>
                  <a:lnTo>
                    <a:pt x="4630" y="19538"/>
                  </a:lnTo>
                  <a:close/>
                </a:path>
              </a:pathLst>
            </a:custGeom>
            <a:grpFill/>
            <a:ln w="9525" cap="flat">
              <a:noFill/>
              <a:prstDash val="solid"/>
              <a:miter/>
            </a:ln>
          </p:spPr>
          <p:txBody>
            <a:bodyPr rtlCol="0" anchor="ctr"/>
            <a:lstStyle/>
            <a:p>
              <a:endParaRPr lang="zh-CN" altLang="en-US"/>
            </a:p>
          </p:txBody>
        </p:sp>
        <p:sp>
          <p:nvSpPr>
            <p:cNvPr id="157" name="图形 97">
              <a:extLst>
                <a:ext uri="{FF2B5EF4-FFF2-40B4-BE49-F238E27FC236}">
                  <a16:creationId xmlns="" xmlns:a16="http://schemas.microsoft.com/office/drawing/2014/main" id="{84600831-44A7-4F64-B9AA-FEEA0185B6FD}"/>
                </a:ext>
              </a:extLst>
            </p:cNvPr>
            <p:cNvSpPr/>
            <p:nvPr/>
          </p:nvSpPr>
          <p:spPr>
            <a:xfrm>
              <a:off x="5686944" y="3089412"/>
              <a:ext cx="284850" cy="557762"/>
            </a:xfrm>
            <a:custGeom>
              <a:avLst/>
              <a:gdLst>
                <a:gd name="connsiteX0" fmla="*/ 1576 w 284850"/>
                <a:gd name="connsiteY0" fmla="*/ 6307 h 557762"/>
                <a:gd name="connsiteX1" fmla="*/ 79396 w 284850"/>
                <a:gd name="connsiteY1" fmla="*/ 131656 h 557762"/>
                <a:gd name="connsiteX2" fmla="*/ 133498 w 284850"/>
                <a:gd name="connsiteY2" fmla="*/ 268340 h 557762"/>
                <a:gd name="connsiteX3" fmla="*/ 271229 w 284850"/>
                <a:gd name="connsiteY3" fmla="*/ 554090 h 557762"/>
                <a:gd name="connsiteX4" fmla="*/ 284088 w 284850"/>
                <a:gd name="connsiteY4" fmla="*/ 546565 h 557762"/>
                <a:gd name="connsiteX5" fmla="*/ 126830 w 284850"/>
                <a:gd name="connsiteY5" fmla="*/ 212142 h 557762"/>
                <a:gd name="connsiteX6" fmla="*/ 5005 w 284850"/>
                <a:gd name="connsiteY6" fmla="*/ 497 h 557762"/>
                <a:gd name="connsiteX7" fmla="*/ 1576 w 284850"/>
                <a:gd name="connsiteY7" fmla="*/ 6307 h 557762"/>
                <a:gd name="connsiteX8" fmla="*/ 1576 w 284850"/>
                <a:gd name="connsiteY8" fmla="*/ 6307 h 557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850" h="557762">
                  <a:moveTo>
                    <a:pt x="1576" y="6307"/>
                  </a:moveTo>
                  <a:cubicBezTo>
                    <a:pt x="45677" y="35454"/>
                    <a:pt x="61965" y="84412"/>
                    <a:pt x="79396" y="131656"/>
                  </a:cubicBezTo>
                  <a:cubicBezTo>
                    <a:pt x="96445" y="177662"/>
                    <a:pt x="114257" y="223192"/>
                    <a:pt x="133498" y="268340"/>
                  </a:cubicBezTo>
                  <a:cubicBezTo>
                    <a:pt x="174169" y="364066"/>
                    <a:pt x="215222" y="466079"/>
                    <a:pt x="271229" y="554090"/>
                  </a:cubicBezTo>
                  <a:cubicBezTo>
                    <a:pt x="276468" y="562377"/>
                    <a:pt x="287898" y="555233"/>
                    <a:pt x="284088" y="546565"/>
                  </a:cubicBezTo>
                  <a:cubicBezTo>
                    <a:pt x="234748" y="433789"/>
                    <a:pt x="174360" y="326157"/>
                    <a:pt x="126830" y="212142"/>
                  </a:cubicBezTo>
                  <a:cubicBezTo>
                    <a:pt x="97207" y="141086"/>
                    <a:pt x="77014" y="41645"/>
                    <a:pt x="5005" y="497"/>
                  </a:cubicBezTo>
                  <a:cubicBezTo>
                    <a:pt x="1195" y="-1694"/>
                    <a:pt x="-2043" y="3926"/>
                    <a:pt x="1576" y="6307"/>
                  </a:cubicBezTo>
                  <a:lnTo>
                    <a:pt x="1576" y="6307"/>
                  </a:lnTo>
                  <a:close/>
                </a:path>
              </a:pathLst>
            </a:custGeom>
            <a:grpFill/>
            <a:ln w="9525" cap="flat">
              <a:noFill/>
              <a:prstDash val="solid"/>
              <a:miter/>
            </a:ln>
          </p:spPr>
          <p:txBody>
            <a:bodyPr rtlCol="0" anchor="ctr"/>
            <a:lstStyle/>
            <a:p>
              <a:endParaRPr lang="zh-CN" altLang="en-US"/>
            </a:p>
          </p:txBody>
        </p:sp>
        <p:sp>
          <p:nvSpPr>
            <p:cNvPr id="158" name="图形 97">
              <a:extLst>
                <a:ext uri="{FF2B5EF4-FFF2-40B4-BE49-F238E27FC236}">
                  <a16:creationId xmlns="" xmlns:a16="http://schemas.microsoft.com/office/drawing/2014/main" id="{8EA0F4B1-67E6-4320-86B1-1E940DBC07CE}"/>
                </a:ext>
              </a:extLst>
            </p:cNvPr>
            <p:cNvSpPr/>
            <p:nvPr/>
          </p:nvSpPr>
          <p:spPr>
            <a:xfrm>
              <a:off x="5554207" y="3080275"/>
              <a:ext cx="379965" cy="484379"/>
            </a:xfrm>
            <a:custGeom>
              <a:avLst/>
              <a:gdLst>
                <a:gd name="connsiteX0" fmla="*/ 963 w 379965"/>
                <a:gd name="connsiteY0" fmla="*/ 5063 h 484379"/>
                <a:gd name="connsiteX1" fmla="*/ 204322 w 379965"/>
                <a:gd name="connsiteY1" fmla="*/ 234806 h 484379"/>
                <a:gd name="connsiteX2" fmla="*/ 368628 w 379965"/>
                <a:gd name="connsiteY2" fmla="*/ 481503 h 484379"/>
                <a:gd name="connsiteX3" fmla="*/ 379677 w 379965"/>
                <a:gd name="connsiteY3" fmla="*/ 476836 h 484379"/>
                <a:gd name="connsiteX4" fmla="*/ 208799 w 379965"/>
                <a:gd name="connsiteY4" fmla="*/ 212708 h 484379"/>
                <a:gd name="connsiteX5" fmla="*/ 4487 w 379965"/>
                <a:gd name="connsiteY5" fmla="*/ 396 h 484379"/>
                <a:gd name="connsiteX6" fmla="*/ 963 w 379965"/>
                <a:gd name="connsiteY6" fmla="*/ 5063 h 484379"/>
                <a:gd name="connsiteX7" fmla="*/ 963 w 379965"/>
                <a:gd name="connsiteY7" fmla="*/ 5063 h 484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9965" h="484379">
                  <a:moveTo>
                    <a:pt x="963" y="5063"/>
                  </a:moveTo>
                  <a:cubicBezTo>
                    <a:pt x="81545" y="68785"/>
                    <a:pt x="144219" y="152415"/>
                    <a:pt x="204322" y="234806"/>
                  </a:cubicBezTo>
                  <a:cubicBezTo>
                    <a:pt x="262901" y="315102"/>
                    <a:pt x="320717" y="394350"/>
                    <a:pt x="368628" y="481503"/>
                  </a:cubicBezTo>
                  <a:cubicBezTo>
                    <a:pt x="371867" y="487409"/>
                    <a:pt x="381773" y="483409"/>
                    <a:pt x="379677" y="476836"/>
                  </a:cubicBezTo>
                  <a:cubicBezTo>
                    <a:pt x="347483" y="379777"/>
                    <a:pt x="269282" y="293670"/>
                    <a:pt x="208799" y="212708"/>
                  </a:cubicBezTo>
                  <a:cubicBezTo>
                    <a:pt x="150315" y="134412"/>
                    <a:pt x="88022" y="53355"/>
                    <a:pt x="4487" y="396"/>
                  </a:cubicBezTo>
                  <a:cubicBezTo>
                    <a:pt x="1725" y="-1319"/>
                    <a:pt x="-1704" y="2968"/>
                    <a:pt x="963" y="5063"/>
                  </a:cubicBezTo>
                  <a:lnTo>
                    <a:pt x="963" y="5063"/>
                  </a:lnTo>
                  <a:close/>
                </a:path>
              </a:pathLst>
            </a:custGeom>
            <a:grpFill/>
            <a:ln w="9525" cap="flat">
              <a:noFill/>
              <a:prstDash val="solid"/>
              <a:miter/>
            </a:ln>
          </p:spPr>
          <p:txBody>
            <a:bodyPr rtlCol="0" anchor="ctr"/>
            <a:lstStyle/>
            <a:p>
              <a:endParaRPr lang="zh-CN" altLang="en-US"/>
            </a:p>
          </p:txBody>
        </p:sp>
        <p:sp>
          <p:nvSpPr>
            <p:cNvPr id="159" name="图形 97">
              <a:extLst>
                <a:ext uri="{FF2B5EF4-FFF2-40B4-BE49-F238E27FC236}">
                  <a16:creationId xmlns="" xmlns:a16="http://schemas.microsoft.com/office/drawing/2014/main" id="{5CAAC3C4-938A-4558-BD92-C8A328EFE99B}"/>
                </a:ext>
              </a:extLst>
            </p:cNvPr>
            <p:cNvSpPr/>
            <p:nvPr/>
          </p:nvSpPr>
          <p:spPr>
            <a:xfrm>
              <a:off x="5457965" y="2521421"/>
              <a:ext cx="155743" cy="172663"/>
            </a:xfrm>
            <a:custGeom>
              <a:avLst/>
              <a:gdLst>
                <a:gd name="connsiteX0" fmla="*/ 98158 w 155743"/>
                <a:gd name="connsiteY0" fmla="*/ 169201 h 172663"/>
                <a:gd name="connsiteX1" fmla="*/ 13004 w 155743"/>
                <a:gd name="connsiteY1" fmla="*/ 3656 h 172663"/>
                <a:gd name="connsiteX2" fmla="*/ 5194 w 155743"/>
                <a:gd name="connsiteY2" fmla="*/ 13848 h 172663"/>
                <a:gd name="connsiteX3" fmla="*/ 80727 w 155743"/>
                <a:gd name="connsiteY3" fmla="*/ 83380 h 172663"/>
                <a:gd name="connsiteX4" fmla="*/ 141877 w 155743"/>
                <a:gd name="connsiteY4" fmla="*/ 164629 h 172663"/>
                <a:gd name="connsiteX5" fmla="*/ 154832 w 155743"/>
                <a:gd name="connsiteY5" fmla="*/ 157009 h 172663"/>
                <a:gd name="connsiteX6" fmla="*/ 83775 w 155743"/>
                <a:gd name="connsiteY6" fmla="*/ 65378 h 172663"/>
                <a:gd name="connsiteX7" fmla="*/ 8718 w 155743"/>
                <a:gd name="connsiteY7" fmla="*/ 418 h 172663"/>
                <a:gd name="connsiteX8" fmla="*/ 907 w 155743"/>
                <a:gd name="connsiteY8" fmla="*/ 10609 h 172663"/>
                <a:gd name="connsiteX9" fmla="*/ 91109 w 155743"/>
                <a:gd name="connsiteY9" fmla="*/ 170058 h 172663"/>
                <a:gd name="connsiteX10" fmla="*/ 98158 w 155743"/>
                <a:gd name="connsiteY10" fmla="*/ 169201 h 172663"/>
                <a:gd name="connsiteX11" fmla="*/ 98158 w 155743"/>
                <a:gd name="connsiteY11" fmla="*/ 169201 h 172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5743" h="172663">
                  <a:moveTo>
                    <a:pt x="98158" y="169201"/>
                  </a:moveTo>
                  <a:cubicBezTo>
                    <a:pt x="91395" y="108526"/>
                    <a:pt x="44341" y="54234"/>
                    <a:pt x="13004" y="3656"/>
                  </a:cubicBezTo>
                  <a:cubicBezTo>
                    <a:pt x="10432" y="7085"/>
                    <a:pt x="7765" y="10419"/>
                    <a:pt x="5194" y="13848"/>
                  </a:cubicBezTo>
                  <a:cubicBezTo>
                    <a:pt x="32816" y="25183"/>
                    <a:pt x="60058" y="61949"/>
                    <a:pt x="80727" y="83380"/>
                  </a:cubicBezTo>
                  <a:cubicBezTo>
                    <a:pt x="104540" y="108145"/>
                    <a:pt x="125209" y="134530"/>
                    <a:pt x="141877" y="164629"/>
                  </a:cubicBezTo>
                  <a:cubicBezTo>
                    <a:pt x="146640" y="173201"/>
                    <a:pt x="159213" y="165676"/>
                    <a:pt x="154832" y="157009"/>
                  </a:cubicBezTo>
                  <a:cubicBezTo>
                    <a:pt x="137305" y="122052"/>
                    <a:pt x="111302" y="92905"/>
                    <a:pt x="83775" y="65378"/>
                  </a:cubicBezTo>
                  <a:cubicBezTo>
                    <a:pt x="61963" y="43566"/>
                    <a:pt x="38055" y="12133"/>
                    <a:pt x="8718" y="418"/>
                  </a:cubicBezTo>
                  <a:cubicBezTo>
                    <a:pt x="3003" y="-1868"/>
                    <a:pt x="-2141" y="5752"/>
                    <a:pt x="907" y="10609"/>
                  </a:cubicBezTo>
                  <a:cubicBezTo>
                    <a:pt x="31578" y="58901"/>
                    <a:pt x="78822" y="113479"/>
                    <a:pt x="91109" y="170058"/>
                  </a:cubicBezTo>
                  <a:cubicBezTo>
                    <a:pt x="92062" y="174058"/>
                    <a:pt x="98634" y="173201"/>
                    <a:pt x="98158" y="169201"/>
                  </a:cubicBezTo>
                  <a:lnTo>
                    <a:pt x="98158" y="169201"/>
                  </a:lnTo>
                  <a:close/>
                </a:path>
              </a:pathLst>
            </a:custGeom>
            <a:grpFill/>
            <a:ln w="9525" cap="flat">
              <a:noFill/>
              <a:prstDash val="solid"/>
              <a:miter/>
            </a:ln>
          </p:spPr>
          <p:txBody>
            <a:bodyPr rtlCol="0" anchor="ctr"/>
            <a:lstStyle/>
            <a:p>
              <a:endParaRPr lang="zh-CN" altLang="en-US"/>
            </a:p>
          </p:txBody>
        </p:sp>
        <p:sp>
          <p:nvSpPr>
            <p:cNvPr id="160" name="图形 97">
              <a:extLst>
                <a:ext uri="{FF2B5EF4-FFF2-40B4-BE49-F238E27FC236}">
                  <a16:creationId xmlns="" xmlns:a16="http://schemas.microsoft.com/office/drawing/2014/main" id="{76FB3893-987B-4197-821B-DC16C89AF6C7}"/>
                </a:ext>
              </a:extLst>
            </p:cNvPr>
            <p:cNvSpPr/>
            <p:nvPr/>
          </p:nvSpPr>
          <p:spPr>
            <a:xfrm>
              <a:off x="5736183" y="3071039"/>
              <a:ext cx="214828" cy="509068"/>
            </a:xfrm>
            <a:custGeom>
              <a:avLst/>
              <a:gdLst>
                <a:gd name="connsiteX0" fmla="*/ 343 w 214828"/>
                <a:gd name="connsiteY0" fmla="*/ 5821 h 509068"/>
                <a:gd name="connsiteX1" fmla="*/ 102927 w 214828"/>
                <a:gd name="connsiteY1" fmla="*/ 228611 h 509068"/>
                <a:gd name="connsiteX2" fmla="*/ 203797 w 214828"/>
                <a:gd name="connsiteY2" fmla="*/ 505122 h 509068"/>
                <a:gd name="connsiteX3" fmla="*/ 214655 w 214828"/>
                <a:gd name="connsiteY3" fmla="*/ 502074 h 509068"/>
                <a:gd name="connsiteX4" fmla="*/ 9010 w 214828"/>
                <a:gd name="connsiteY4" fmla="*/ 2106 h 509068"/>
                <a:gd name="connsiteX5" fmla="*/ 343 w 214828"/>
                <a:gd name="connsiteY5" fmla="*/ 5821 h 509068"/>
                <a:gd name="connsiteX6" fmla="*/ 343 w 214828"/>
                <a:gd name="connsiteY6" fmla="*/ 5821 h 509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828" h="509068">
                  <a:moveTo>
                    <a:pt x="343" y="5821"/>
                  </a:moveTo>
                  <a:cubicBezTo>
                    <a:pt x="30918" y="81640"/>
                    <a:pt x="70161" y="153744"/>
                    <a:pt x="102927" y="228611"/>
                  </a:cubicBezTo>
                  <a:cubicBezTo>
                    <a:pt x="142455" y="319003"/>
                    <a:pt x="172650" y="411776"/>
                    <a:pt x="203797" y="505122"/>
                  </a:cubicBezTo>
                  <a:cubicBezTo>
                    <a:pt x="206083" y="511980"/>
                    <a:pt x="216274" y="509217"/>
                    <a:pt x="214655" y="502074"/>
                  </a:cubicBezTo>
                  <a:cubicBezTo>
                    <a:pt x="176650" y="328338"/>
                    <a:pt x="98259" y="155268"/>
                    <a:pt x="9010" y="2106"/>
                  </a:cubicBezTo>
                  <a:cubicBezTo>
                    <a:pt x="6343" y="-2275"/>
                    <a:pt x="-1753" y="773"/>
                    <a:pt x="343" y="5821"/>
                  </a:cubicBezTo>
                  <a:lnTo>
                    <a:pt x="343" y="5821"/>
                  </a:lnTo>
                  <a:close/>
                </a:path>
              </a:pathLst>
            </a:custGeom>
            <a:grpFill/>
            <a:ln w="9525" cap="flat">
              <a:noFill/>
              <a:prstDash val="solid"/>
              <a:miter/>
            </a:ln>
          </p:spPr>
          <p:txBody>
            <a:bodyPr rtlCol="0" anchor="ctr"/>
            <a:lstStyle/>
            <a:p>
              <a:endParaRPr lang="zh-CN" altLang="en-US"/>
            </a:p>
          </p:txBody>
        </p:sp>
        <p:sp>
          <p:nvSpPr>
            <p:cNvPr id="161" name="图形 97">
              <a:extLst>
                <a:ext uri="{FF2B5EF4-FFF2-40B4-BE49-F238E27FC236}">
                  <a16:creationId xmlns="" xmlns:a16="http://schemas.microsoft.com/office/drawing/2014/main" id="{601ACE01-0D62-4EDA-8898-827CE92384C4}"/>
                </a:ext>
              </a:extLst>
            </p:cNvPr>
            <p:cNvSpPr/>
            <p:nvPr/>
          </p:nvSpPr>
          <p:spPr>
            <a:xfrm>
              <a:off x="5793500" y="3074936"/>
              <a:ext cx="164996" cy="547168"/>
            </a:xfrm>
            <a:custGeom>
              <a:avLst/>
              <a:gdLst>
                <a:gd name="connsiteX0" fmla="*/ 461 w 164996"/>
                <a:gd name="connsiteY0" fmla="*/ 5544 h 547168"/>
                <a:gd name="connsiteX1" fmla="*/ 67327 w 164996"/>
                <a:gd name="connsiteY1" fmla="*/ 283960 h 547168"/>
                <a:gd name="connsiteX2" fmla="*/ 149337 w 164996"/>
                <a:gd name="connsiteY2" fmla="*/ 541325 h 547168"/>
                <a:gd name="connsiteX3" fmla="*/ 164863 w 164996"/>
                <a:gd name="connsiteY3" fmla="*/ 537039 h 547168"/>
                <a:gd name="connsiteX4" fmla="*/ 123429 w 164996"/>
                <a:gd name="connsiteY4" fmla="*/ 415595 h 547168"/>
                <a:gd name="connsiteX5" fmla="*/ 78757 w 164996"/>
                <a:gd name="connsiteY5" fmla="*/ 264052 h 547168"/>
                <a:gd name="connsiteX6" fmla="*/ 6843 w 164996"/>
                <a:gd name="connsiteY6" fmla="*/ 1734 h 547168"/>
                <a:gd name="connsiteX7" fmla="*/ 461 w 164996"/>
                <a:gd name="connsiteY7" fmla="*/ 5544 h 547168"/>
                <a:gd name="connsiteX8" fmla="*/ 461 w 164996"/>
                <a:gd name="connsiteY8" fmla="*/ 5544 h 54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4996" h="547168">
                  <a:moveTo>
                    <a:pt x="461" y="5544"/>
                  </a:moveTo>
                  <a:cubicBezTo>
                    <a:pt x="45705" y="92412"/>
                    <a:pt x="50373" y="189376"/>
                    <a:pt x="67327" y="283960"/>
                  </a:cubicBezTo>
                  <a:cubicBezTo>
                    <a:pt x="83519" y="374066"/>
                    <a:pt x="132764" y="452171"/>
                    <a:pt x="149337" y="541325"/>
                  </a:cubicBezTo>
                  <a:cubicBezTo>
                    <a:pt x="151242" y="551612"/>
                    <a:pt x="166577" y="547135"/>
                    <a:pt x="164863" y="537039"/>
                  </a:cubicBezTo>
                  <a:cubicBezTo>
                    <a:pt x="157719" y="494081"/>
                    <a:pt x="140479" y="455314"/>
                    <a:pt x="123429" y="415595"/>
                  </a:cubicBezTo>
                  <a:cubicBezTo>
                    <a:pt x="102379" y="366351"/>
                    <a:pt x="88377" y="316726"/>
                    <a:pt x="78757" y="264052"/>
                  </a:cubicBezTo>
                  <a:cubicBezTo>
                    <a:pt x="62279" y="173851"/>
                    <a:pt x="52944" y="82887"/>
                    <a:pt x="6843" y="1734"/>
                  </a:cubicBezTo>
                  <a:cubicBezTo>
                    <a:pt x="4462" y="-2267"/>
                    <a:pt x="-1729" y="1353"/>
                    <a:pt x="461" y="5544"/>
                  </a:cubicBezTo>
                  <a:lnTo>
                    <a:pt x="461" y="5544"/>
                  </a:lnTo>
                  <a:close/>
                </a:path>
              </a:pathLst>
            </a:custGeom>
            <a:grpFill/>
            <a:ln w="9525" cap="flat">
              <a:noFill/>
              <a:prstDash val="solid"/>
              <a:miter/>
            </a:ln>
          </p:spPr>
          <p:txBody>
            <a:bodyPr rtlCol="0" anchor="ctr"/>
            <a:lstStyle/>
            <a:p>
              <a:endParaRPr lang="zh-CN" altLang="en-US"/>
            </a:p>
          </p:txBody>
        </p:sp>
        <p:sp>
          <p:nvSpPr>
            <p:cNvPr id="162" name="图形 97">
              <a:extLst>
                <a:ext uri="{FF2B5EF4-FFF2-40B4-BE49-F238E27FC236}">
                  <a16:creationId xmlns="" xmlns:a16="http://schemas.microsoft.com/office/drawing/2014/main" id="{9B448999-993E-454A-8763-E6CB904C0B48}"/>
                </a:ext>
              </a:extLst>
            </p:cNvPr>
            <p:cNvSpPr/>
            <p:nvPr/>
          </p:nvSpPr>
          <p:spPr>
            <a:xfrm>
              <a:off x="4683193" y="2156196"/>
              <a:ext cx="481230" cy="297626"/>
            </a:xfrm>
            <a:custGeom>
              <a:avLst/>
              <a:gdLst>
                <a:gd name="connsiteX0" fmla="*/ 478594 w 481230"/>
                <a:gd name="connsiteY0" fmla="*/ 7407 h 297626"/>
                <a:gd name="connsiteX1" fmla="*/ 197892 w 481230"/>
                <a:gd name="connsiteY1" fmla="*/ 39697 h 297626"/>
                <a:gd name="connsiteX2" fmla="*/ 1487 w 481230"/>
                <a:gd name="connsiteY2" fmla="*/ 176476 h 297626"/>
                <a:gd name="connsiteX3" fmla="*/ 20537 w 481230"/>
                <a:gd name="connsiteY3" fmla="*/ 243627 h 297626"/>
                <a:gd name="connsiteX4" fmla="*/ 102166 w 481230"/>
                <a:gd name="connsiteY4" fmla="*/ 245818 h 297626"/>
                <a:gd name="connsiteX5" fmla="*/ 402966 w 481230"/>
                <a:gd name="connsiteY5" fmla="*/ 296110 h 297626"/>
                <a:gd name="connsiteX6" fmla="*/ 400584 w 481230"/>
                <a:gd name="connsiteY6" fmla="*/ 278393 h 297626"/>
                <a:gd name="connsiteX7" fmla="*/ 187701 w 481230"/>
                <a:gd name="connsiteY7" fmla="*/ 217243 h 297626"/>
                <a:gd name="connsiteX8" fmla="*/ 119883 w 481230"/>
                <a:gd name="connsiteY8" fmla="*/ 219052 h 297626"/>
                <a:gd name="connsiteX9" fmla="*/ 74448 w 481230"/>
                <a:gd name="connsiteY9" fmla="*/ 236388 h 297626"/>
                <a:gd name="connsiteX10" fmla="*/ 42349 w 481230"/>
                <a:gd name="connsiteY10" fmla="*/ 138566 h 297626"/>
                <a:gd name="connsiteX11" fmla="*/ 249232 w 481230"/>
                <a:gd name="connsiteY11" fmla="*/ 35982 h 297626"/>
                <a:gd name="connsiteX12" fmla="*/ 477642 w 481230"/>
                <a:gd name="connsiteY12" fmla="*/ 14741 h 297626"/>
                <a:gd name="connsiteX13" fmla="*/ 478594 w 481230"/>
                <a:gd name="connsiteY13" fmla="*/ 7407 h 297626"/>
                <a:gd name="connsiteX14" fmla="*/ 478594 w 481230"/>
                <a:gd name="connsiteY14" fmla="*/ 7407 h 297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81230" h="297626">
                  <a:moveTo>
                    <a:pt x="478594" y="7407"/>
                  </a:moveTo>
                  <a:cubicBezTo>
                    <a:pt x="383535" y="-10786"/>
                    <a:pt x="287713" y="6264"/>
                    <a:pt x="197892" y="39697"/>
                  </a:cubicBezTo>
                  <a:cubicBezTo>
                    <a:pt x="134742" y="63223"/>
                    <a:pt x="16536" y="99228"/>
                    <a:pt x="1487" y="176476"/>
                  </a:cubicBezTo>
                  <a:cubicBezTo>
                    <a:pt x="-2990" y="199431"/>
                    <a:pt x="2439" y="227339"/>
                    <a:pt x="20537" y="243627"/>
                  </a:cubicBezTo>
                  <a:cubicBezTo>
                    <a:pt x="45111" y="265725"/>
                    <a:pt x="74544" y="256295"/>
                    <a:pt x="102166" y="245818"/>
                  </a:cubicBezTo>
                  <a:cubicBezTo>
                    <a:pt x="211799" y="204479"/>
                    <a:pt x="294095" y="311445"/>
                    <a:pt x="402966" y="296110"/>
                  </a:cubicBezTo>
                  <a:cubicBezTo>
                    <a:pt x="412967" y="294681"/>
                    <a:pt x="410681" y="277536"/>
                    <a:pt x="400584" y="278393"/>
                  </a:cubicBezTo>
                  <a:cubicBezTo>
                    <a:pt x="321051" y="285061"/>
                    <a:pt x="262472" y="231244"/>
                    <a:pt x="187701" y="217243"/>
                  </a:cubicBezTo>
                  <a:cubicBezTo>
                    <a:pt x="164936" y="212956"/>
                    <a:pt x="142266" y="212956"/>
                    <a:pt x="119883" y="219052"/>
                  </a:cubicBezTo>
                  <a:cubicBezTo>
                    <a:pt x="105500" y="222958"/>
                    <a:pt x="89498" y="235435"/>
                    <a:pt x="74448" y="236388"/>
                  </a:cubicBezTo>
                  <a:cubicBezTo>
                    <a:pt x="-4990" y="241246"/>
                    <a:pt x="14155" y="168951"/>
                    <a:pt x="42349" y="138566"/>
                  </a:cubicBezTo>
                  <a:cubicBezTo>
                    <a:pt x="90831" y="86464"/>
                    <a:pt x="183224" y="56270"/>
                    <a:pt x="249232" y="35982"/>
                  </a:cubicBezTo>
                  <a:cubicBezTo>
                    <a:pt x="324003" y="13122"/>
                    <a:pt x="400013" y="5502"/>
                    <a:pt x="477642" y="14741"/>
                  </a:cubicBezTo>
                  <a:cubicBezTo>
                    <a:pt x="481737" y="15313"/>
                    <a:pt x="482690" y="8169"/>
                    <a:pt x="478594" y="7407"/>
                  </a:cubicBezTo>
                  <a:lnTo>
                    <a:pt x="478594" y="7407"/>
                  </a:lnTo>
                  <a:close/>
                </a:path>
              </a:pathLst>
            </a:custGeom>
            <a:grpFill/>
            <a:ln w="9525" cap="flat">
              <a:noFill/>
              <a:prstDash val="solid"/>
              <a:miter/>
            </a:ln>
          </p:spPr>
          <p:txBody>
            <a:bodyPr rtlCol="0" anchor="ctr"/>
            <a:lstStyle/>
            <a:p>
              <a:endParaRPr lang="zh-CN" altLang="en-US"/>
            </a:p>
          </p:txBody>
        </p:sp>
        <p:sp>
          <p:nvSpPr>
            <p:cNvPr id="163" name="图形 97">
              <a:extLst>
                <a:ext uri="{FF2B5EF4-FFF2-40B4-BE49-F238E27FC236}">
                  <a16:creationId xmlns="" xmlns:a16="http://schemas.microsoft.com/office/drawing/2014/main" id="{4C4BE4ED-300C-4420-98D1-6435016CD7B3}"/>
                </a:ext>
              </a:extLst>
            </p:cNvPr>
            <p:cNvSpPr/>
            <p:nvPr/>
          </p:nvSpPr>
          <p:spPr>
            <a:xfrm>
              <a:off x="4731037" y="2403724"/>
              <a:ext cx="281160" cy="129486"/>
            </a:xfrm>
            <a:custGeom>
              <a:avLst/>
              <a:gdLst>
                <a:gd name="connsiteX0" fmla="*/ 1077 w 281160"/>
                <a:gd name="connsiteY0" fmla="*/ 5909 h 129486"/>
                <a:gd name="connsiteX1" fmla="*/ 125379 w 281160"/>
                <a:gd name="connsiteY1" fmla="*/ 108399 h 129486"/>
                <a:gd name="connsiteX2" fmla="*/ 272445 w 281160"/>
                <a:gd name="connsiteY2" fmla="*/ 129354 h 129486"/>
                <a:gd name="connsiteX3" fmla="*/ 272445 w 281160"/>
                <a:gd name="connsiteY3" fmla="*/ 111256 h 129486"/>
                <a:gd name="connsiteX4" fmla="*/ 120140 w 281160"/>
                <a:gd name="connsiteY4" fmla="*/ 86301 h 129486"/>
                <a:gd name="connsiteX5" fmla="*/ 6126 w 281160"/>
                <a:gd name="connsiteY5" fmla="*/ 861 h 129486"/>
                <a:gd name="connsiteX6" fmla="*/ 1077 w 281160"/>
                <a:gd name="connsiteY6" fmla="*/ 5909 h 129486"/>
                <a:gd name="connsiteX7" fmla="*/ 1077 w 281160"/>
                <a:gd name="connsiteY7" fmla="*/ 5909 h 12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1160" h="129486">
                  <a:moveTo>
                    <a:pt x="1077" y="5909"/>
                  </a:moveTo>
                  <a:cubicBezTo>
                    <a:pt x="38606" y="43914"/>
                    <a:pt x="74992" y="87348"/>
                    <a:pt x="125379" y="108399"/>
                  </a:cubicBezTo>
                  <a:cubicBezTo>
                    <a:pt x="170813" y="127353"/>
                    <a:pt x="223867" y="130211"/>
                    <a:pt x="272445" y="129354"/>
                  </a:cubicBezTo>
                  <a:cubicBezTo>
                    <a:pt x="284161" y="129163"/>
                    <a:pt x="283970" y="112018"/>
                    <a:pt x="272445" y="111256"/>
                  </a:cubicBezTo>
                  <a:cubicBezTo>
                    <a:pt x="220915" y="107922"/>
                    <a:pt x="167956" y="108875"/>
                    <a:pt x="120140" y="86301"/>
                  </a:cubicBezTo>
                  <a:cubicBezTo>
                    <a:pt x="77944" y="66298"/>
                    <a:pt x="42416" y="29913"/>
                    <a:pt x="6126" y="861"/>
                  </a:cubicBezTo>
                  <a:cubicBezTo>
                    <a:pt x="2602" y="-1901"/>
                    <a:pt x="-2161" y="2576"/>
                    <a:pt x="1077" y="5909"/>
                  </a:cubicBezTo>
                  <a:lnTo>
                    <a:pt x="1077" y="5909"/>
                  </a:lnTo>
                  <a:close/>
                </a:path>
              </a:pathLst>
            </a:custGeom>
            <a:grpFill/>
            <a:ln w="9525" cap="flat">
              <a:noFill/>
              <a:prstDash val="solid"/>
              <a:miter/>
            </a:ln>
          </p:spPr>
          <p:txBody>
            <a:bodyPr rtlCol="0" anchor="ctr"/>
            <a:lstStyle/>
            <a:p>
              <a:endParaRPr lang="zh-CN" altLang="en-US"/>
            </a:p>
          </p:txBody>
        </p:sp>
        <p:sp>
          <p:nvSpPr>
            <p:cNvPr id="164" name="图形 97">
              <a:extLst>
                <a:ext uri="{FF2B5EF4-FFF2-40B4-BE49-F238E27FC236}">
                  <a16:creationId xmlns="" xmlns:a16="http://schemas.microsoft.com/office/drawing/2014/main" id="{6B83B8FF-B668-443E-BCD9-111838CBAF37}"/>
                </a:ext>
              </a:extLst>
            </p:cNvPr>
            <p:cNvSpPr/>
            <p:nvPr/>
          </p:nvSpPr>
          <p:spPr>
            <a:xfrm>
              <a:off x="4865697" y="2401499"/>
              <a:ext cx="890079" cy="440954"/>
            </a:xfrm>
            <a:custGeom>
              <a:avLst/>
              <a:gdLst>
                <a:gd name="connsiteX0" fmla="*/ 888355 w 890079"/>
                <a:gd name="connsiteY0" fmla="*/ 56236 h 440954"/>
                <a:gd name="connsiteX1" fmla="*/ 513070 w 890079"/>
                <a:gd name="connsiteY1" fmla="*/ 3087 h 440954"/>
                <a:gd name="connsiteX2" fmla="*/ 186839 w 890079"/>
                <a:gd name="connsiteY2" fmla="*/ 74524 h 440954"/>
                <a:gd name="connsiteX3" fmla="*/ 51393 w 890079"/>
                <a:gd name="connsiteY3" fmla="*/ 286741 h 440954"/>
                <a:gd name="connsiteX4" fmla="*/ 49774 w 890079"/>
                <a:gd name="connsiteY4" fmla="*/ 343510 h 440954"/>
                <a:gd name="connsiteX5" fmla="*/ 52060 w 890079"/>
                <a:gd name="connsiteY5" fmla="*/ 390945 h 440954"/>
                <a:gd name="connsiteX6" fmla="*/ 30724 w 890079"/>
                <a:gd name="connsiteY6" fmla="*/ 395041 h 440954"/>
                <a:gd name="connsiteX7" fmla="*/ 26057 w 890079"/>
                <a:gd name="connsiteY7" fmla="*/ 369133 h 440954"/>
                <a:gd name="connsiteX8" fmla="*/ 19294 w 890079"/>
                <a:gd name="connsiteY8" fmla="*/ 310840 h 440954"/>
                <a:gd name="connsiteX9" fmla="*/ 140738 w 890079"/>
                <a:gd name="connsiteY9" fmla="*/ 126435 h 440954"/>
                <a:gd name="connsiteX10" fmla="*/ 140738 w 890079"/>
                <a:gd name="connsiteY10" fmla="*/ 107195 h 440954"/>
                <a:gd name="connsiteX11" fmla="*/ 2720 w 890079"/>
                <a:gd name="connsiteY11" fmla="*/ 348463 h 440954"/>
                <a:gd name="connsiteX12" fmla="*/ 54917 w 890079"/>
                <a:gd name="connsiteY12" fmla="*/ 438475 h 440954"/>
                <a:gd name="connsiteX13" fmla="*/ 68824 w 890079"/>
                <a:gd name="connsiteY13" fmla="*/ 305696 h 440954"/>
                <a:gd name="connsiteX14" fmla="*/ 369242 w 890079"/>
                <a:gd name="connsiteY14" fmla="*/ 29662 h 440954"/>
                <a:gd name="connsiteX15" fmla="*/ 604224 w 890079"/>
                <a:gd name="connsiteY15" fmla="*/ 17184 h 440954"/>
                <a:gd name="connsiteX16" fmla="*/ 885021 w 890079"/>
                <a:gd name="connsiteY16" fmla="*/ 62047 h 440954"/>
                <a:gd name="connsiteX17" fmla="*/ 888355 w 890079"/>
                <a:gd name="connsiteY17" fmla="*/ 56236 h 440954"/>
                <a:gd name="connsiteX18" fmla="*/ 888355 w 890079"/>
                <a:gd name="connsiteY18" fmla="*/ 56236 h 440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90079" h="440954">
                  <a:moveTo>
                    <a:pt x="888355" y="56236"/>
                  </a:moveTo>
                  <a:cubicBezTo>
                    <a:pt x="774055" y="-9486"/>
                    <a:pt x="641372" y="-1771"/>
                    <a:pt x="513070" y="3087"/>
                  </a:cubicBezTo>
                  <a:cubicBezTo>
                    <a:pt x="402389" y="7278"/>
                    <a:pt x="281517" y="9850"/>
                    <a:pt x="186839" y="74524"/>
                  </a:cubicBezTo>
                  <a:cubicBezTo>
                    <a:pt x="115211" y="123388"/>
                    <a:pt x="61490" y="199492"/>
                    <a:pt x="51393" y="286741"/>
                  </a:cubicBezTo>
                  <a:cubicBezTo>
                    <a:pt x="49202" y="305601"/>
                    <a:pt x="49298" y="324556"/>
                    <a:pt x="49774" y="343510"/>
                  </a:cubicBezTo>
                  <a:cubicBezTo>
                    <a:pt x="50060" y="356274"/>
                    <a:pt x="57108" y="380372"/>
                    <a:pt x="52060" y="390945"/>
                  </a:cubicBezTo>
                  <a:cubicBezTo>
                    <a:pt x="55775" y="405518"/>
                    <a:pt x="48631" y="406852"/>
                    <a:pt x="30724" y="395041"/>
                  </a:cubicBezTo>
                  <a:cubicBezTo>
                    <a:pt x="29009" y="386468"/>
                    <a:pt x="27485" y="377800"/>
                    <a:pt x="26057" y="369133"/>
                  </a:cubicBezTo>
                  <a:cubicBezTo>
                    <a:pt x="22913" y="349797"/>
                    <a:pt x="20056" y="330366"/>
                    <a:pt x="19294" y="310840"/>
                  </a:cubicBezTo>
                  <a:cubicBezTo>
                    <a:pt x="16055" y="231020"/>
                    <a:pt x="48631" y="135484"/>
                    <a:pt x="140738" y="126435"/>
                  </a:cubicBezTo>
                  <a:cubicBezTo>
                    <a:pt x="152930" y="125197"/>
                    <a:pt x="153120" y="105957"/>
                    <a:pt x="140738" y="107195"/>
                  </a:cubicBezTo>
                  <a:cubicBezTo>
                    <a:pt x="20437" y="118720"/>
                    <a:pt x="-10138" y="247308"/>
                    <a:pt x="2720" y="348463"/>
                  </a:cubicBezTo>
                  <a:cubicBezTo>
                    <a:pt x="5387" y="369514"/>
                    <a:pt x="9388" y="456667"/>
                    <a:pt x="54917" y="438475"/>
                  </a:cubicBezTo>
                  <a:cubicBezTo>
                    <a:pt x="92732" y="423330"/>
                    <a:pt x="67109" y="335128"/>
                    <a:pt x="68824" y="305696"/>
                  </a:cubicBezTo>
                  <a:cubicBezTo>
                    <a:pt x="77873" y="143104"/>
                    <a:pt x="219795" y="47759"/>
                    <a:pt x="369242" y="29662"/>
                  </a:cubicBezTo>
                  <a:cubicBezTo>
                    <a:pt x="446966" y="20232"/>
                    <a:pt x="525929" y="17279"/>
                    <a:pt x="604224" y="17184"/>
                  </a:cubicBezTo>
                  <a:cubicBezTo>
                    <a:pt x="703856" y="17089"/>
                    <a:pt x="792533" y="21184"/>
                    <a:pt x="885021" y="62047"/>
                  </a:cubicBezTo>
                  <a:cubicBezTo>
                    <a:pt x="888831" y="63856"/>
                    <a:pt x="892260" y="58522"/>
                    <a:pt x="888355" y="56236"/>
                  </a:cubicBezTo>
                  <a:lnTo>
                    <a:pt x="888355" y="56236"/>
                  </a:lnTo>
                  <a:close/>
                </a:path>
              </a:pathLst>
            </a:custGeom>
            <a:grpFill/>
            <a:ln w="9525" cap="flat">
              <a:noFill/>
              <a:prstDash val="solid"/>
              <a:miter/>
            </a:ln>
          </p:spPr>
          <p:txBody>
            <a:bodyPr rtlCol="0" anchor="ctr"/>
            <a:lstStyle/>
            <a:p>
              <a:endParaRPr lang="zh-CN" altLang="en-US"/>
            </a:p>
          </p:txBody>
        </p:sp>
        <p:sp>
          <p:nvSpPr>
            <p:cNvPr id="165" name="图形 97">
              <a:extLst>
                <a:ext uri="{FF2B5EF4-FFF2-40B4-BE49-F238E27FC236}">
                  <a16:creationId xmlns="" xmlns:a16="http://schemas.microsoft.com/office/drawing/2014/main" id="{C14DAC6D-40C9-4548-98E5-64481F697A1B}"/>
                </a:ext>
              </a:extLst>
            </p:cNvPr>
            <p:cNvSpPr/>
            <p:nvPr/>
          </p:nvSpPr>
          <p:spPr>
            <a:xfrm>
              <a:off x="5000385" y="2450171"/>
              <a:ext cx="753548" cy="90254"/>
            </a:xfrm>
            <a:custGeom>
              <a:avLst/>
              <a:gdLst>
                <a:gd name="connsiteX0" fmla="*/ 3668 w 753548"/>
                <a:gd name="connsiteY0" fmla="*/ 83574 h 90254"/>
                <a:gd name="connsiteX1" fmla="*/ 225029 w 753548"/>
                <a:gd name="connsiteY1" fmla="*/ 60809 h 90254"/>
                <a:gd name="connsiteX2" fmla="*/ 424387 w 753548"/>
                <a:gd name="connsiteY2" fmla="*/ 83955 h 90254"/>
                <a:gd name="connsiteX3" fmla="*/ 750809 w 753548"/>
                <a:gd name="connsiteY3" fmla="*/ 16232 h 90254"/>
                <a:gd name="connsiteX4" fmla="*/ 737188 w 753548"/>
                <a:gd name="connsiteY4" fmla="*/ 2612 h 90254"/>
                <a:gd name="connsiteX5" fmla="*/ 362094 w 753548"/>
                <a:gd name="connsiteY5" fmla="*/ 58047 h 90254"/>
                <a:gd name="connsiteX6" fmla="*/ 189501 w 753548"/>
                <a:gd name="connsiteY6" fmla="*/ 44141 h 90254"/>
                <a:gd name="connsiteX7" fmla="*/ 2620 w 753548"/>
                <a:gd name="connsiteY7" fmla="*/ 76145 h 90254"/>
                <a:gd name="connsiteX8" fmla="*/ 3668 w 753548"/>
                <a:gd name="connsiteY8" fmla="*/ 83574 h 90254"/>
                <a:gd name="connsiteX9" fmla="*/ 3668 w 753548"/>
                <a:gd name="connsiteY9" fmla="*/ 83574 h 90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3548" h="90254">
                  <a:moveTo>
                    <a:pt x="3668" y="83574"/>
                  </a:moveTo>
                  <a:cubicBezTo>
                    <a:pt x="77106" y="77573"/>
                    <a:pt x="151211" y="59190"/>
                    <a:pt x="225029" y="60809"/>
                  </a:cubicBezTo>
                  <a:cubicBezTo>
                    <a:pt x="291609" y="62238"/>
                    <a:pt x="357903" y="78526"/>
                    <a:pt x="424387" y="83955"/>
                  </a:cubicBezTo>
                  <a:cubicBezTo>
                    <a:pt x="533830" y="92909"/>
                    <a:pt x="669371" y="105672"/>
                    <a:pt x="750809" y="16232"/>
                  </a:cubicBezTo>
                  <a:cubicBezTo>
                    <a:pt x="759191" y="6993"/>
                    <a:pt x="746523" y="-5485"/>
                    <a:pt x="737188" y="2612"/>
                  </a:cubicBezTo>
                  <a:cubicBezTo>
                    <a:pt x="634795" y="91004"/>
                    <a:pt x="488205" y="73573"/>
                    <a:pt x="362094" y="58047"/>
                  </a:cubicBezTo>
                  <a:cubicBezTo>
                    <a:pt x="304563" y="50999"/>
                    <a:pt x="247794" y="39092"/>
                    <a:pt x="189501" y="44141"/>
                  </a:cubicBezTo>
                  <a:cubicBezTo>
                    <a:pt x="127112" y="49570"/>
                    <a:pt x="63676" y="62524"/>
                    <a:pt x="2620" y="76145"/>
                  </a:cubicBezTo>
                  <a:cubicBezTo>
                    <a:pt x="-1380" y="77097"/>
                    <a:pt x="-618" y="83955"/>
                    <a:pt x="3668" y="83574"/>
                  </a:cubicBezTo>
                  <a:lnTo>
                    <a:pt x="3668" y="83574"/>
                  </a:lnTo>
                  <a:close/>
                </a:path>
              </a:pathLst>
            </a:custGeom>
            <a:grpFill/>
            <a:ln w="9525" cap="flat">
              <a:noFill/>
              <a:prstDash val="solid"/>
              <a:miter/>
            </a:ln>
          </p:spPr>
          <p:txBody>
            <a:bodyPr rtlCol="0" anchor="ctr"/>
            <a:lstStyle/>
            <a:p>
              <a:endParaRPr lang="zh-CN" altLang="en-US"/>
            </a:p>
          </p:txBody>
        </p:sp>
        <p:sp>
          <p:nvSpPr>
            <p:cNvPr id="166" name="图形 97">
              <a:extLst>
                <a:ext uri="{FF2B5EF4-FFF2-40B4-BE49-F238E27FC236}">
                  <a16:creationId xmlns="" xmlns:a16="http://schemas.microsoft.com/office/drawing/2014/main" id="{E9A0C318-ABB3-42A9-892F-AD6C4F1E444D}"/>
                </a:ext>
              </a:extLst>
            </p:cNvPr>
            <p:cNvSpPr/>
            <p:nvPr/>
          </p:nvSpPr>
          <p:spPr>
            <a:xfrm>
              <a:off x="4831716" y="2302661"/>
              <a:ext cx="402362" cy="76078"/>
            </a:xfrm>
            <a:custGeom>
              <a:avLst/>
              <a:gdLst>
                <a:gd name="connsiteX0" fmla="*/ 400557 w 402362"/>
                <a:gd name="connsiteY0" fmla="*/ 69635 h 76078"/>
                <a:gd name="connsiteX1" fmla="*/ 239013 w 402362"/>
                <a:gd name="connsiteY1" fmla="*/ 52109 h 76078"/>
                <a:gd name="connsiteX2" fmla="*/ 8222 w 402362"/>
                <a:gd name="connsiteY2" fmla="*/ 579 h 76078"/>
                <a:gd name="connsiteX3" fmla="*/ 2793 w 402362"/>
                <a:gd name="connsiteY3" fmla="*/ 9913 h 76078"/>
                <a:gd name="connsiteX4" fmla="*/ 172528 w 402362"/>
                <a:gd name="connsiteY4" fmla="*/ 60396 h 76078"/>
                <a:gd name="connsiteX5" fmla="*/ 397128 w 402362"/>
                <a:gd name="connsiteY5" fmla="*/ 75636 h 76078"/>
                <a:gd name="connsiteX6" fmla="*/ 400557 w 402362"/>
                <a:gd name="connsiteY6" fmla="*/ 69635 h 76078"/>
                <a:gd name="connsiteX7" fmla="*/ 400557 w 402362"/>
                <a:gd name="connsiteY7" fmla="*/ 69635 h 76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2362" h="76078">
                  <a:moveTo>
                    <a:pt x="400557" y="69635"/>
                  </a:moveTo>
                  <a:cubicBezTo>
                    <a:pt x="347026" y="40775"/>
                    <a:pt x="297782" y="50871"/>
                    <a:pt x="239013" y="52109"/>
                  </a:cubicBezTo>
                  <a:cubicBezTo>
                    <a:pt x="158050" y="53919"/>
                    <a:pt x="81183" y="34679"/>
                    <a:pt x="8222" y="579"/>
                  </a:cubicBezTo>
                  <a:cubicBezTo>
                    <a:pt x="1935" y="-2374"/>
                    <a:pt x="-3494" y="6770"/>
                    <a:pt x="2793" y="9913"/>
                  </a:cubicBezTo>
                  <a:cubicBezTo>
                    <a:pt x="56037" y="36774"/>
                    <a:pt x="113092" y="54205"/>
                    <a:pt x="172528" y="60396"/>
                  </a:cubicBezTo>
                  <a:cubicBezTo>
                    <a:pt x="247776" y="68302"/>
                    <a:pt x="326833" y="40489"/>
                    <a:pt x="397128" y="75636"/>
                  </a:cubicBezTo>
                  <a:cubicBezTo>
                    <a:pt x="401033" y="77732"/>
                    <a:pt x="404652" y="71826"/>
                    <a:pt x="400557" y="69635"/>
                  </a:cubicBezTo>
                  <a:lnTo>
                    <a:pt x="400557" y="69635"/>
                  </a:lnTo>
                  <a:close/>
                </a:path>
              </a:pathLst>
            </a:custGeom>
            <a:grpFill/>
            <a:ln w="9525" cap="flat">
              <a:noFill/>
              <a:prstDash val="solid"/>
              <a:miter/>
            </a:ln>
          </p:spPr>
          <p:txBody>
            <a:bodyPr rtlCol="0" anchor="ctr"/>
            <a:lstStyle/>
            <a:p>
              <a:endParaRPr lang="zh-CN" altLang="en-US"/>
            </a:p>
          </p:txBody>
        </p:sp>
        <p:sp>
          <p:nvSpPr>
            <p:cNvPr id="167" name="图形 97">
              <a:extLst>
                <a:ext uri="{FF2B5EF4-FFF2-40B4-BE49-F238E27FC236}">
                  <a16:creationId xmlns="" xmlns:a16="http://schemas.microsoft.com/office/drawing/2014/main" id="{A2384489-C8D9-49D3-AB78-3EB2BEE93DB8}"/>
                </a:ext>
              </a:extLst>
            </p:cNvPr>
            <p:cNvSpPr/>
            <p:nvPr/>
          </p:nvSpPr>
          <p:spPr>
            <a:xfrm>
              <a:off x="5153319" y="1814912"/>
              <a:ext cx="382623" cy="521849"/>
            </a:xfrm>
            <a:custGeom>
              <a:avLst/>
              <a:gdLst>
                <a:gd name="connsiteX0" fmla="*/ 52474 w 382623"/>
                <a:gd name="connsiteY0" fmla="*/ 516522 h 521849"/>
                <a:gd name="connsiteX1" fmla="*/ 28090 w 382623"/>
                <a:gd name="connsiteY1" fmla="*/ 321545 h 521849"/>
                <a:gd name="connsiteX2" fmla="*/ 97147 w 382623"/>
                <a:gd name="connsiteY2" fmla="*/ 162477 h 521849"/>
                <a:gd name="connsiteX3" fmla="*/ 373657 w 382623"/>
                <a:gd name="connsiteY3" fmla="*/ 21031 h 521849"/>
                <a:gd name="connsiteX4" fmla="*/ 373657 w 382623"/>
                <a:gd name="connsiteY4" fmla="*/ 2171 h 521849"/>
                <a:gd name="connsiteX5" fmla="*/ 81526 w 382623"/>
                <a:gd name="connsiteY5" fmla="*/ 153333 h 521849"/>
                <a:gd name="connsiteX6" fmla="*/ 3421 w 382623"/>
                <a:gd name="connsiteY6" fmla="*/ 346976 h 521849"/>
                <a:gd name="connsiteX7" fmla="*/ 46378 w 382623"/>
                <a:gd name="connsiteY7" fmla="*/ 520046 h 521849"/>
                <a:gd name="connsiteX8" fmla="*/ 52474 w 382623"/>
                <a:gd name="connsiteY8" fmla="*/ 516522 h 521849"/>
                <a:gd name="connsiteX9" fmla="*/ 52474 w 382623"/>
                <a:gd name="connsiteY9" fmla="*/ 516522 h 521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2623" h="521849">
                  <a:moveTo>
                    <a:pt x="52474" y="516522"/>
                  </a:moveTo>
                  <a:cubicBezTo>
                    <a:pt x="19804" y="449942"/>
                    <a:pt x="8183" y="394220"/>
                    <a:pt x="28090" y="321545"/>
                  </a:cubicBezTo>
                  <a:cubicBezTo>
                    <a:pt x="43426" y="265538"/>
                    <a:pt x="63428" y="210293"/>
                    <a:pt x="97147" y="162477"/>
                  </a:cubicBezTo>
                  <a:cubicBezTo>
                    <a:pt x="161440" y="71418"/>
                    <a:pt x="259739" y="9315"/>
                    <a:pt x="373657" y="21031"/>
                  </a:cubicBezTo>
                  <a:cubicBezTo>
                    <a:pt x="385849" y="22269"/>
                    <a:pt x="385373" y="3791"/>
                    <a:pt x="373657" y="2171"/>
                  </a:cubicBezTo>
                  <a:cubicBezTo>
                    <a:pt x="254500" y="-13640"/>
                    <a:pt x="147629" y="58940"/>
                    <a:pt x="81526" y="153333"/>
                  </a:cubicBezTo>
                  <a:cubicBezTo>
                    <a:pt x="42092" y="209721"/>
                    <a:pt x="16756" y="279825"/>
                    <a:pt x="3421" y="346976"/>
                  </a:cubicBezTo>
                  <a:cubicBezTo>
                    <a:pt x="-9533" y="411937"/>
                    <a:pt x="16375" y="463848"/>
                    <a:pt x="46378" y="520046"/>
                  </a:cubicBezTo>
                  <a:cubicBezTo>
                    <a:pt x="48474" y="524142"/>
                    <a:pt x="54475" y="520522"/>
                    <a:pt x="52474" y="516522"/>
                  </a:cubicBezTo>
                  <a:lnTo>
                    <a:pt x="52474" y="516522"/>
                  </a:lnTo>
                  <a:close/>
                </a:path>
              </a:pathLst>
            </a:custGeom>
            <a:grpFill/>
            <a:ln w="9525" cap="flat">
              <a:noFill/>
              <a:prstDash val="solid"/>
              <a:miter/>
            </a:ln>
          </p:spPr>
          <p:txBody>
            <a:bodyPr rtlCol="0" anchor="ctr"/>
            <a:lstStyle/>
            <a:p>
              <a:endParaRPr lang="zh-CN" altLang="en-US"/>
            </a:p>
          </p:txBody>
        </p:sp>
        <p:sp>
          <p:nvSpPr>
            <p:cNvPr id="168" name="图形 97">
              <a:extLst>
                <a:ext uri="{FF2B5EF4-FFF2-40B4-BE49-F238E27FC236}">
                  <a16:creationId xmlns="" xmlns:a16="http://schemas.microsoft.com/office/drawing/2014/main" id="{AA557EA0-3FC4-49CC-A69C-FBB106290257}"/>
                </a:ext>
              </a:extLst>
            </p:cNvPr>
            <p:cNvSpPr/>
            <p:nvPr/>
          </p:nvSpPr>
          <p:spPr>
            <a:xfrm>
              <a:off x="5507533" y="1349762"/>
              <a:ext cx="277461" cy="1033800"/>
            </a:xfrm>
            <a:custGeom>
              <a:avLst/>
              <a:gdLst>
                <a:gd name="connsiteX0" fmla="*/ 193084 w 277461"/>
                <a:gd name="connsiteY0" fmla="*/ 692 h 1033800"/>
                <a:gd name="connsiteX1" fmla="*/ 23443 w 277461"/>
                <a:gd name="connsiteY1" fmla="*/ 191002 h 1033800"/>
                <a:gd name="connsiteX2" fmla="*/ 13918 w 277461"/>
                <a:gd name="connsiteY2" fmla="*/ 477895 h 1033800"/>
                <a:gd name="connsiteX3" fmla="*/ 260807 w 277461"/>
                <a:gd name="connsiteY3" fmla="*/ 1030440 h 1033800"/>
                <a:gd name="connsiteX4" fmla="*/ 274999 w 277461"/>
                <a:gd name="connsiteY4" fmla="*/ 1016248 h 1033800"/>
                <a:gd name="connsiteX5" fmla="*/ 39636 w 277461"/>
                <a:gd name="connsiteY5" fmla="*/ 517042 h 1033800"/>
                <a:gd name="connsiteX6" fmla="*/ 26206 w 277461"/>
                <a:gd name="connsiteY6" fmla="*/ 225863 h 1033800"/>
                <a:gd name="connsiteX7" fmla="*/ 197656 w 277461"/>
                <a:gd name="connsiteY7" fmla="*/ 6407 h 1033800"/>
                <a:gd name="connsiteX8" fmla="*/ 193084 w 277461"/>
                <a:gd name="connsiteY8" fmla="*/ 692 h 1033800"/>
                <a:gd name="connsiteX9" fmla="*/ 193084 w 277461"/>
                <a:gd name="connsiteY9" fmla="*/ 692 h 103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7461" h="1033800">
                  <a:moveTo>
                    <a:pt x="193084" y="692"/>
                  </a:moveTo>
                  <a:cubicBezTo>
                    <a:pt x="126790" y="50222"/>
                    <a:pt x="54209" y="111754"/>
                    <a:pt x="23443" y="191002"/>
                  </a:cubicBezTo>
                  <a:cubicBezTo>
                    <a:pt x="-10846" y="279298"/>
                    <a:pt x="-1607" y="386645"/>
                    <a:pt x="13918" y="477895"/>
                  </a:cubicBezTo>
                  <a:cubicBezTo>
                    <a:pt x="48875" y="683539"/>
                    <a:pt x="127552" y="869848"/>
                    <a:pt x="260807" y="1030440"/>
                  </a:cubicBezTo>
                  <a:cubicBezTo>
                    <a:pt x="268998" y="1040346"/>
                    <a:pt x="283190" y="1026154"/>
                    <a:pt x="274999" y="1016248"/>
                  </a:cubicBezTo>
                  <a:cubicBezTo>
                    <a:pt x="152031" y="868610"/>
                    <a:pt x="82689" y="703161"/>
                    <a:pt x="39636" y="517042"/>
                  </a:cubicBezTo>
                  <a:cubicBezTo>
                    <a:pt x="18110" y="424078"/>
                    <a:pt x="3060" y="320256"/>
                    <a:pt x="26206" y="225863"/>
                  </a:cubicBezTo>
                  <a:cubicBezTo>
                    <a:pt x="49447" y="131280"/>
                    <a:pt x="128981" y="68891"/>
                    <a:pt x="197656" y="6407"/>
                  </a:cubicBezTo>
                  <a:cubicBezTo>
                    <a:pt x="200799" y="3740"/>
                    <a:pt x="196513" y="-1975"/>
                    <a:pt x="193084" y="692"/>
                  </a:cubicBezTo>
                  <a:lnTo>
                    <a:pt x="193084" y="692"/>
                  </a:lnTo>
                  <a:close/>
                </a:path>
              </a:pathLst>
            </a:custGeom>
            <a:grpFill/>
            <a:ln w="9525" cap="flat">
              <a:noFill/>
              <a:prstDash val="solid"/>
              <a:miter/>
            </a:ln>
          </p:spPr>
          <p:txBody>
            <a:bodyPr rtlCol="0" anchor="ctr"/>
            <a:lstStyle/>
            <a:p>
              <a:endParaRPr lang="zh-CN" altLang="en-US"/>
            </a:p>
          </p:txBody>
        </p:sp>
        <p:sp>
          <p:nvSpPr>
            <p:cNvPr id="169" name="图形 97">
              <a:extLst>
                <a:ext uri="{FF2B5EF4-FFF2-40B4-BE49-F238E27FC236}">
                  <a16:creationId xmlns="" xmlns:a16="http://schemas.microsoft.com/office/drawing/2014/main" id="{8C09C10A-CF92-4CBB-9CB5-11FE1BC26A48}"/>
                </a:ext>
              </a:extLst>
            </p:cNvPr>
            <p:cNvSpPr/>
            <p:nvPr/>
          </p:nvSpPr>
          <p:spPr>
            <a:xfrm>
              <a:off x="5508665" y="1628266"/>
              <a:ext cx="274989" cy="751114"/>
            </a:xfrm>
            <a:custGeom>
              <a:avLst/>
              <a:gdLst>
                <a:gd name="connsiteX0" fmla="*/ 22 w 274989"/>
                <a:gd name="connsiteY0" fmla="*/ 3747 h 751114"/>
                <a:gd name="connsiteX1" fmla="*/ 120323 w 274989"/>
                <a:gd name="connsiteY1" fmla="*/ 366745 h 751114"/>
                <a:gd name="connsiteX2" fmla="*/ 255673 w 274989"/>
                <a:gd name="connsiteY2" fmla="*/ 741934 h 751114"/>
                <a:gd name="connsiteX3" fmla="*/ 274914 w 274989"/>
                <a:gd name="connsiteY3" fmla="*/ 741934 h 751114"/>
                <a:gd name="connsiteX4" fmla="*/ 153947 w 274989"/>
                <a:gd name="connsiteY4" fmla="*/ 401511 h 751114"/>
                <a:gd name="connsiteX5" fmla="*/ 72508 w 274989"/>
                <a:gd name="connsiteY5" fmla="*/ 203010 h 751114"/>
                <a:gd name="connsiteX6" fmla="*/ 7452 w 274989"/>
                <a:gd name="connsiteY6" fmla="*/ 2699 h 751114"/>
                <a:gd name="connsiteX7" fmla="*/ 22 w 274989"/>
                <a:gd name="connsiteY7" fmla="*/ 3747 h 751114"/>
                <a:gd name="connsiteX8" fmla="*/ 22 w 274989"/>
                <a:gd name="connsiteY8" fmla="*/ 3747 h 751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4989" h="751114">
                  <a:moveTo>
                    <a:pt x="22" y="3747"/>
                  </a:moveTo>
                  <a:cubicBezTo>
                    <a:pt x="14215" y="128524"/>
                    <a:pt x="73556" y="251302"/>
                    <a:pt x="120323" y="366745"/>
                  </a:cubicBezTo>
                  <a:cubicBezTo>
                    <a:pt x="169853" y="488950"/>
                    <a:pt x="240529" y="609156"/>
                    <a:pt x="255673" y="741934"/>
                  </a:cubicBezTo>
                  <a:cubicBezTo>
                    <a:pt x="257102" y="754126"/>
                    <a:pt x="276343" y="754222"/>
                    <a:pt x="274914" y="741934"/>
                  </a:cubicBezTo>
                  <a:cubicBezTo>
                    <a:pt x="261103" y="620395"/>
                    <a:pt x="201191" y="512477"/>
                    <a:pt x="153947" y="401511"/>
                  </a:cubicBezTo>
                  <a:cubicBezTo>
                    <a:pt x="125943" y="335693"/>
                    <a:pt x="99273" y="269304"/>
                    <a:pt x="72508" y="203010"/>
                  </a:cubicBezTo>
                  <a:cubicBezTo>
                    <a:pt x="46028" y="137573"/>
                    <a:pt x="17930" y="72994"/>
                    <a:pt x="7452" y="2699"/>
                  </a:cubicBezTo>
                  <a:cubicBezTo>
                    <a:pt x="6785" y="-1492"/>
                    <a:pt x="-454" y="-539"/>
                    <a:pt x="22" y="3747"/>
                  </a:cubicBezTo>
                  <a:lnTo>
                    <a:pt x="22" y="3747"/>
                  </a:lnTo>
                  <a:close/>
                </a:path>
              </a:pathLst>
            </a:custGeom>
            <a:grpFill/>
            <a:ln w="9525" cap="flat">
              <a:noFill/>
              <a:prstDash val="solid"/>
              <a:miter/>
            </a:ln>
          </p:spPr>
          <p:txBody>
            <a:bodyPr rtlCol="0" anchor="ctr"/>
            <a:lstStyle/>
            <a:p>
              <a:endParaRPr lang="zh-CN" altLang="en-US"/>
            </a:p>
          </p:txBody>
        </p:sp>
        <p:sp>
          <p:nvSpPr>
            <p:cNvPr id="170" name="图形 97">
              <a:extLst>
                <a:ext uri="{FF2B5EF4-FFF2-40B4-BE49-F238E27FC236}">
                  <a16:creationId xmlns="" xmlns:a16="http://schemas.microsoft.com/office/drawing/2014/main" id="{4AA0DC3B-6E8D-4773-B872-E48C3708470A}"/>
                </a:ext>
              </a:extLst>
            </p:cNvPr>
            <p:cNvSpPr/>
            <p:nvPr/>
          </p:nvSpPr>
          <p:spPr>
            <a:xfrm>
              <a:off x="5405326" y="1296206"/>
              <a:ext cx="327894" cy="252438"/>
            </a:xfrm>
            <a:custGeom>
              <a:avLst/>
              <a:gdLst>
                <a:gd name="connsiteX0" fmla="*/ 5731 w 327894"/>
                <a:gd name="connsiteY0" fmla="*/ 250463 h 252438"/>
                <a:gd name="connsiteX1" fmla="*/ 121555 w 327894"/>
                <a:gd name="connsiteY1" fmla="*/ 86061 h 252438"/>
                <a:gd name="connsiteX2" fmla="*/ 220519 w 327894"/>
                <a:gd name="connsiteY2" fmla="*/ 27483 h 252438"/>
                <a:gd name="connsiteX3" fmla="*/ 275669 w 327894"/>
                <a:gd name="connsiteY3" fmla="*/ 18434 h 252438"/>
                <a:gd name="connsiteX4" fmla="*/ 298339 w 327894"/>
                <a:gd name="connsiteY4" fmla="*/ 54153 h 252438"/>
                <a:gd name="connsiteX5" fmla="*/ 279574 w 327894"/>
                <a:gd name="connsiteY5" fmla="*/ 64535 h 252438"/>
                <a:gd name="connsiteX6" fmla="*/ 285289 w 327894"/>
                <a:gd name="connsiteY6" fmla="*/ 78156 h 252438"/>
                <a:gd name="connsiteX7" fmla="*/ 324342 w 327894"/>
                <a:gd name="connsiteY7" fmla="*/ 23768 h 252438"/>
                <a:gd name="connsiteX8" fmla="*/ 216233 w 327894"/>
                <a:gd name="connsiteY8" fmla="*/ 11766 h 252438"/>
                <a:gd name="connsiteX9" fmla="*/ 206 w 327894"/>
                <a:gd name="connsiteY9" fmla="*/ 248748 h 252438"/>
                <a:gd name="connsiteX10" fmla="*/ 5731 w 327894"/>
                <a:gd name="connsiteY10" fmla="*/ 250463 h 252438"/>
                <a:gd name="connsiteX11" fmla="*/ 5731 w 327894"/>
                <a:gd name="connsiteY11" fmla="*/ 250463 h 25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7894" h="252438">
                  <a:moveTo>
                    <a:pt x="5731" y="250463"/>
                  </a:moveTo>
                  <a:cubicBezTo>
                    <a:pt x="30400" y="187026"/>
                    <a:pt x="69072" y="129972"/>
                    <a:pt x="121555" y="86061"/>
                  </a:cubicBezTo>
                  <a:cubicBezTo>
                    <a:pt x="150415" y="61868"/>
                    <a:pt x="184705" y="39865"/>
                    <a:pt x="220519" y="27483"/>
                  </a:cubicBezTo>
                  <a:cubicBezTo>
                    <a:pt x="236807" y="21863"/>
                    <a:pt x="259000" y="12433"/>
                    <a:pt x="275669" y="18434"/>
                  </a:cubicBezTo>
                  <a:cubicBezTo>
                    <a:pt x="294814" y="15576"/>
                    <a:pt x="302339" y="27483"/>
                    <a:pt x="298339" y="54153"/>
                  </a:cubicBezTo>
                  <a:cubicBezTo>
                    <a:pt x="291862" y="57296"/>
                    <a:pt x="285670" y="60820"/>
                    <a:pt x="279574" y="64535"/>
                  </a:cubicBezTo>
                  <a:cubicBezTo>
                    <a:pt x="272145" y="68916"/>
                    <a:pt x="277193" y="80061"/>
                    <a:pt x="285289" y="78156"/>
                  </a:cubicBezTo>
                  <a:cubicBezTo>
                    <a:pt x="309292" y="72631"/>
                    <a:pt x="338058" y="51962"/>
                    <a:pt x="324342" y="23768"/>
                  </a:cubicBezTo>
                  <a:cubicBezTo>
                    <a:pt x="306149" y="-13284"/>
                    <a:pt x="244522" y="1479"/>
                    <a:pt x="216233" y="11766"/>
                  </a:cubicBezTo>
                  <a:cubicBezTo>
                    <a:pt x="111839" y="50057"/>
                    <a:pt x="32877" y="144735"/>
                    <a:pt x="206" y="248748"/>
                  </a:cubicBezTo>
                  <a:cubicBezTo>
                    <a:pt x="-1127" y="252558"/>
                    <a:pt x="4397" y="253892"/>
                    <a:pt x="5731" y="250463"/>
                  </a:cubicBezTo>
                  <a:lnTo>
                    <a:pt x="5731" y="250463"/>
                  </a:lnTo>
                  <a:close/>
                </a:path>
              </a:pathLst>
            </a:custGeom>
            <a:grpFill/>
            <a:ln w="9525" cap="flat">
              <a:noFill/>
              <a:prstDash val="solid"/>
              <a:miter/>
            </a:ln>
          </p:spPr>
          <p:txBody>
            <a:bodyPr rtlCol="0" anchor="ctr"/>
            <a:lstStyle/>
            <a:p>
              <a:endParaRPr lang="zh-CN" altLang="en-US"/>
            </a:p>
          </p:txBody>
        </p:sp>
        <p:sp>
          <p:nvSpPr>
            <p:cNvPr id="171" name="图形 97">
              <a:extLst>
                <a:ext uri="{FF2B5EF4-FFF2-40B4-BE49-F238E27FC236}">
                  <a16:creationId xmlns="" xmlns:a16="http://schemas.microsoft.com/office/drawing/2014/main" id="{3B77293B-CF70-4432-A5AC-B8EFDAF1368C}"/>
                </a:ext>
              </a:extLst>
            </p:cNvPr>
            <p:cNvSpPr/>
            <p:nvPr/>
          </p:nvSpPr>
          <p:spPr>
            <a:xfrm>
              <a:off x="4898344" y="1701040"/>
              <a:ext cx="378931" cy="458283"/>
            </a:xfrm>
            <a:custGeom>
              <a:avLst/>
              <a:gdLst>
                <a:gd name="connsiteX0" fmla="*/ 378220 w 378931"/>
                <a:gd name="connsiteY0" fmla="*/ 208341 h 458283"/>
                <a:gd name="connsiteX1" fmla="*/ 297067 w 378931"/>
                <a:gd name="connsiteY1" fmla="*/ 66132 h 458283"/>
                <a:gd name="connsiteX2" fmla="*/ 228010 w 378931"/>
                <a:gd name="connsiteY2" fmla="*/ 7458 h 458283"/>
                <a:gd name="connsiteX3" fmla="*/ 128760 w 378931"/>
                <a:gd name="connsiteY3" fmla="*/ 12602 h 458283"/>
                <a:gd name="connsiteX4" fmla="*/ 98280 w 378931"/>
                <a:gd name="connsiteY4" fmla="*/ 46320 h 458283"/>
                <a:gd name="connsiteX5" fmla="*/ 46178 w 378931"/>
                <a:gd name="connsiteY5" fmla="*/ 105280 h 458283"/>
                <a:gd name="connsiteX6" fmla="*/ 22937 w 378931"/>
                <a:gd name="connsiteY6" fmla="*/ 292256 h 458283"/>
                <a:gd name="connsiteX7" fmla="*/ 100280 w 378931"/>
                <a:gd name="connsiteY7" fmla="*/ 422748 h 458283"/>
                <a:gd name="connsiteX8" fmla="*/ 178671 w 378931"/>
                <a:gd name="connsiteY8" fmla="*/ 457896 h 458283"/>
                <a:gd name="connsiteX9" fmla="*/ 183910 w 378931"/>
                <a:gd name="connsiteY9" fmla="*/ 439036 h 458283"/>
                <a:gd name="connsiteX10" fmla="*/ 100947 w 378931"/>
                <a:gd name="connsiteY10" fmla="*/ 387887 h 458283"/>
                <a:gd name="connsiteX11" fmla="*/ 54274 w 378931"/>
                <a:gd name="connsiteY11" fmla="*/ 309591 h 458283"/>
                <a:gd name="connsiteX12" fmla="*/ 68943 w 378931"/>
                <a:gd name="connsiteY12" fmla="*/ 109662 h 458283"/>
                <a:gd name="connsiteX13" fmla="*/ 112758 w 378931"/>
                <a:gd name="connsiteY13" fmla="*/ 54798 h 458283"/>
                <a:gd name="connsiteX14" fmla="*/ 260776 w 378931"/>
                <a:gd name="connsiteY14" fmla="*/ 45273 h 458283"/>
                <a:gd name="connsiteX15" fmla="*/ 308116 w 378931"/>
                <a:gd name="connsiteY15" fmla="*/ 115662 h 458283"/>
                <a:gd name="connsiteX16" fmla="*/ 371647 w 378931"/>
                <a:gd name="connsiteY16" fmla="*/ 212151 h 458283"/>
                <a:gd name="connsiteX17" fmla="*/ 378220 w 378931"/>
                <a:gd name="connsiteY17" fmla="*/ 208341 h 458283"/>
                <a:gd name="connsiteX18" fmla="*/ 378220 w 378931"/>
                <a:gd name="connsiteY18" fmla="*/ 208341 h 458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78931" h="458283">
                  <a:moveTo>
                    <a:pt x="378220" y="208341"/>
                  </a:moveTo>
                  <a:cubicBezTo>
                    <a:pt x="346597" y="162906"/>
                    <a:pt x="325737" y="112805"/>
                    <a:pt x="297067" y="66132"/>
                  </a:cubicBezTo>
                  <a:cubicBezTo>
                    <a:pt x="281731" y="41082"/>
                    <a:pt x="256204" y="16602"/>
                    <a:pt x="228010" y="7458"/>
                  </a:cubicBezTo>
                  <a:cubicBezTo>
                    <a:pt x="198578" y="-2162"/>
                    <a:pt x="156001" y="-4448"/>
                    <a:pt x="128760" y="12602"/>
                  </a:cubicBezTo>
                  <a:cubicBezTo>
                    <a:pt x="115330" y="20984"/>
                    <a:pt x="107138" y="33748"/>
                    <a:pt x="98280" y="46320"/>
                  </a:cubicBezTo>
                  <a:cubicBezTo>
                    <a:pt x="81421" y="70323"/>
                    <a:pt x="68371" y="86802"/>
                    <a:pt x="46178" y="105280"/>
                  </a:cubicBezTo>
                  <a:cubicBezTo>
                    <a:pt x="-13163" y="154715"/>
                    <a:pt x="-8876" y="226914"/>
                    <a:pt x="22937" y="292256"/>
                  </a:cubicBezTo>
                  <a:cubicBezTo>
                    <a:pt x="43606" y="334547"/>
                    <a:pt x="68657" y="387601"/>
                    <a:pt x="100280" y="422748"/>
                  </a:cubicBezTo>
                  <a:cubicBezTo>
                    <a:pt x="120664" y="445418"/>
                    <a:pt x="150286" y="450466"/>
                    <a:pt x="178671" y="457896"/>
                  </a:cubicBezTo>
                  <a:cubicBezTo>
                    <a:pt x="190958" y="461134"/>
                    <a:pt x="195625" y="443132"/>
                    <a:pt x="183910" y="439036"/>
                  </a:cubicBezTo>
                  <a:cubicBezTo>
                    <a:pt x="148858" y="426749"/>
                    <a:pt x="123807" y="421796"/>
                    <a:pt x="100947" y="387887"/>
                  </a:cubicBezTo>
                  <a:cubicBezTo>
                    <a:pt x="84088" y="362931"/>
                    <a:pt x="69324" y="335785"/>
                    <a:pt x="54274" y="309591"/>
                  </a:cubicBezTo>
                  <a:cubicBezTo>
                    <a:pt x="12174" y="236725"/>
                    <a:pt x="-971" y="168336"/>
                    <a:pt x="68943" y="109662"/>
                  </a:cubicBezTo>
                  <a:cubicBezTo>
                    <a:pt x="88660" y="93183"/>
                    <a:pt x="98566" y="76039"/>
                    <a:pt x="112758" y="54798"/>
                  </a:cubicBezTo>
                  <a:cubicBezTo>
                    <a:pt x="146667" y="4125"/>
                    <a:pt x="218962" y="6506"/>
                    <a:pt x="260776" y="45273"/>
                  </a:cubicBezTo>
                  <a:cubicBezTo>
                    <a:pt x="283065" y="65942"/>
                    <a:pt x="294019" y="89659"/>
                    <a:pt x="308116" y="115662"/>
                  </a:cubicBezTo>
                  <a:cubicBezTo>
                    <a:pt x="326689" y="149571"/>
                    <a:pt x="348311" y="181385"/>
                    <a:pt x="371647" y="212151"/>
                  </a:cubicBezTo>
                  <a:cubicBezTo>
                    <a:pt x="374600" y="215961"/>
                    <a:pt x="381077" y="212436"/>
                    <a:pt x="378220" y="208341"/>
                  </a:cubicBezTo>
                  <a:lnTo>
                    <a:pt x="378220" y="208341"/>
                  </a:lnTo>
                  <a:close/>
                </a:path>
              </a:pathLst>
            </a:custGeom>
            <a:grpFill/>
            <a:ln w="9525" cap="flat">
              <a:noFill/>
              <a:prstDash val="solid"/>
              <a:miter/>
            </a:ln>
          </p:spPr>
          <p:txBody>
            <a:bodyPr rtlCol="0" anchor="ctr"/>
            <a:lstStyle/>
            <a:p>
              <a:endParaRPr lang="zh-CN" altLang="en-US"/>
            </a:p>
          </p:txBody>
        </p:sp>
        <p:sp>
          <p:nvSpPr>
            <p:cNvPr id="172" name="图形 97">
              <a:extLst>
                <a:ext uri="{FF2B5EF4-FFF2-40B4-BE49-F238E27FC236}">
                  <a16:creationId xmlns="" xmlns:a16="http://schemas.microsoft.com/office/drawing/2014/main" id="{826FCA1D-6505-4991-9846-C44F218BC847}"/>
                </a:ext>
              </a:extLst>
            </p:cNvPr>
            <p:cNvSpPr/>
            <p:nvPr/>
          </p:nvSpPr>
          <p:spPr>
            <a:xfrm>
              <a:off x="5222294" y="1300402"/>
              <a:ext cx="235707" cy="528483"/>
            </a:xfrm>
            <a:custGeom>
              <a:avLst/>
              <a:gdLst>
                <a:gd name="connsiteX0" fmla="*/ 930 w 235707"/>
                <a:gd name="connsiteY0" fmla="*/ 4808 h 528483"/>
                <a:gd name="connsiteX1" fmla="*/ 106848 w 235707"/>
                <a:gd name="connsiteY1" fmla="*/ 263603 h 528483"/>
                <a:gd name="connsiteX2" fmla="*/ 220100 w 235707"/>
                <a:gd name="connsiteY2" fmla="*/ 524778 h 528483"/>
                <a:gd name="connsiteX3" fmla="*/ 234483 w 235707"/>
                <a:gd name="connsiteY3" fmla="*/ 516301 h 528483"/>
                <a:gd name="connsiteX4" fmla="*/ 108181 w 235707"/>
                <a:gd name="connsiteY4" fmla="*/ 209501 h 528483"/>
                <a:gd name="connsiteX5" fmla="*/ 5025 w 235707"/>
                <a:gd name="connsiteY5" fmla="*/ 713 h 528483"/>
                <a:gd name="connsiteX6" fmla="*/ 930 w 235707"/>
                <a:gd name="connsiteY6" fmla="*/ 4808 h 528483"/>
                <a:gd name="connsiteX7" fmla="*/ 930 w 235707"/>
                <a:gd name="connsiteY7" fmla="*/ 4808 h 52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07" h="528483">
                  <a:moveTo>
                    <a:pt x="930" y="4808"/>
                  </a:moveTo>
                  <a:cubicBezTo>
                    <a:pt x="69891" y="72817"/>
                    <a:pt x="81321" y="174449"/>
                    <a:pt x="106848" y="263603"/>
                  </a:cubicBezTo>
                  <a:cubicBezTo>
                    <a:pt x="132375" y="353042"/>
                    <a:pt x="163617" y="449626"/>
                    <a:pt x="220100" y="524778"/>
                  </a:cubicBezTo>
                  <a:cubicBezTo>
                    <a:pt x="226386" y="533160"/>
                    <a:pt x="239817" y="526016"/>
                    <a:pt x="234483" y="516301"/>
                  </a:cubicBezTo>
                  <a:cubicBezTo>
                    <a:pt x="180476" y="417050"/>
                    <a:pt x="138756" y="318467"/>
                    <a:pt x="108181" y="209501"/>
                  </a:cubicBezTo>
                  <a:cubicBezTo>
                    <a:pt x="87036" y="134158"/>
                    <a:pt x="69700" y="51576"/>
                    <a:pt x="5025" y="713"/>
                  </a:cubicBezTo>
                  <a:cubicBezTo>
                    <a:pt x="2168" y="-1573"/>
                    <a:pt x="-1833" y="2141"/>
                    <a:pt x="930" y="4808"/>
                  </a:cubicBezTo>
                  <a:lnTo>
                    <a:pt x="930" y="4808"/>
                  </a:lnTo>
                  <a:close/>
                </a:path>
              </a:pathLst>
            </a:custGeom>
            <a:grpFill/>
            <a:ln w="9525" cap="flat">
              <a:noFill/>
              <a:prstDash val="solid"/>
              <a:miter/>
            </a:ln>
          </p:spPr>
          <p:txBody>
            <a:bodyPr rtlCol="0" anchor="ctr"/>
            <a:lstStyle/>
            <a:p>
              <a:endParaRPr lang="zh-CN" altLang="en-US"/>
            </a:p>
          </p:txBody>
        </p:sp>
        <p:sp>
          <p:nvSpPr>
            <p:cNvPr id="173" name="图形 97">
              <a:extLst>
                <a:ext uri="{FF2B5EF4-FFF2-40B4-BE49-F238E27FC236}">
                  <a16:creationId xmlns="" xmlns:a16="http://schemas.microsoft.com/office/drawing/2014/main" id="{F54DCC40-8AD0-4C36-AB2E-90539D837D49}"/>
                </a:ext>
              </a:extLst>
            </p:cNvPr>
            <p:cNvSpPr/>
            <p:nvPr/>
          </p:nvSpPr>
          <p:spPr>
            <a:xfrm>
              <a:off x="5248272" y="1481792"/>
              <a:ext cx="176374" cy="348359"/>
            </a:xfrm>
            <a:custGeom>
              <a:avLst/>
              <a:gdLst>
                <a:gd name="connsiteX0" fmla="*/ 175358 w 176374"/>
                <a:gd name="connsiteY0" fmla="*/ 342055 h 348359"/>
                <a:gd name="connsiteX1" fmla="*/ 12004 w 176374"/>
                <a:gd name="connsiteY1" fmla="*/ 5822 h 348359"/>
                <a:gd name="connsiteX2" fmla="*/ 2 w 176374"/>
                <a:gd name="connsiteY2" fmla="*/ 5822 h 348359"/>
                <a:gd name="connsiteX3" fmla="*/ 170976 w 176374"/>
                <a:gd name="connsiteY3" fmla="*/ 347770 h 348359"/>
                <a:gd name="connsiteX4" fmla="*/ 175358 w 176374"/>
                <a:gd name="connsiteY4" fmla="*/ 342055 h 348359"/>
                <a:gd name="connsiteX5" fmla="*/ 175358 w 176374"/>
                <a:gd name="connsiteY5" fmla="*/ 342055 h 348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374" h="348359">
                  <a:moveTo>
                    <a:pt x="175358" y="342055"/>
                  </a:moveTo>
                  <a:cubicBezTo>
                    <a:pt x="76774" y="252043"/>
                    <a:pt x="19624" y="139744"/>
                    <a:pt x="12004" y="5822"/>
                  </a:cubicBezTo>
                  <a:cubicBezTo>
                    <a:pt x="11528" y="-1893"/>
                    <a:pt x="-188" y="-1988"/>
                    <a:pt x="2" y="5822"/>
                  </a:cubicBezTo>
                  <a:cubicBezTo>
                    <a:pt x="2384" y="137267"/>
                    <a:pt x="65630" y="268141"/>
                    <a:pt x="170976" y="347770"/>
                  </a:cubicBezTo>
                  <a:cubicBezTo>
                    <a:pt x="174214" y="350151"/>
                    <a:pt x="178310" y="344722"/>
                    <a:pt x="175358" y="342055"/>
                  </a:cubicBezTo>
                  <a:lnTo>
                    <a:pt x="175358" y="342055"/>
                  </a:lnTo>
                  <a:close/>
                </a:path>
              </a:pathLst>
            </a:custGeom>
            <a:grpFill/>
            <a:ln w="9525" cap="flat">
              <a:noFill/>
              <a:prstDash val="solid"/>
              <a:miter/>
            </a:ln>
          </p:spPr>
          <p:txBody>
            <a:bodyPr rtlCol="0" anchor="ctr"/>
            <a:lstStyle/>
            <a:p>
              <a:endParaRPr lang="zh-CN" altLang="en-US"/>
            </a:p>
          </p:txBody>
        </p:sp>
        <p:sp>
          <p:nvSpPr>
            <p:cNvPr id="174" name="图形 97">
              <a:extLst>
                <a:ext uri="{FF2B5EF4-FFF2-40B4-BE49-F238E27FC236}">
                  <a16:creationId xmlns="" xmlns:a16="http://schemas.microsoft.com/office/drawing/2014/main" id="{8F8CBD62-283C-4AE8-A968-A5C160CACDD8}"/>
                </a:ext>
              </a:extLst>
            </p:cNvPr>
            <p:cNvSpPr/>
            <p:nvPr/>
          </p:nvSpPr>
          <p:spPr>
            <a:xfrm>
              <a:off x="4956025" y="1798088"/>
              <a:ext cx="181271" cy="234959"/>
            </a:xfrm>
            <a:custGeom>
              <a:avLst/>
              <a:gdLst>
                <a:gd name="connsiteX0" fmla="*/ 5547 w 181271"/>
                <a:gd name="connsiteY0" fmla="*/ 15948 h 234959"/>
                <a:gd name="connsiteX1" fmla="*/ 51743 w 181271"/>
                <a:gd name="connsiteY1" fmla="*/ 22520 h 234959"/>
                <a:gd name="connsiteX2" fmla="*/ 64983 w 181271"/>
                <a:gd name="connsiteY2" fmla="*/ 39856 h 234959"/>
                <a:gd name="connsiteX3" fmla="*/ 78318 w 181271"/>
                <a:gd name="connsiteY3" fmla="*/ 63001 h 234959"/>
                <a:gd name="connsiteX4" fmla="*/ 111655 w 181271"/>
                <a:gd name="connsiteY4" fmla="*/ 120056 h 234959"/>
                <a:gd name="connsiteX5" fmla="*/ 166710 w 181271"/>
                <a:gd name="connsiteY5" fmla="*/ 231117 h 234959"/>
                <a:gd name="connsiteX6" fmla="*/ 180902 w 181271"/>
                <a:gd name="connsiteY6" fmla="*/ 225117 h 234959"/>
                <a:gd name="connsiteX7" fmla="*/ 82128 w 181271"/>
                <a:gd name="connsiteY7" fmla="*/ 43475 h 234959"/>
                <a:gd name="connsiteX8" fmla="*/ 1261 w 181271"/>
                <a:gd name="connsiteY8" fmla="*/ 10233 h 234959"/>
                <a:gd name="connsiteX9" fmla="*/ 5547 w 181271"/>
                <a:gd name="connsiteY9" fmla="*/ 15948 h 234959"/>
                <a:gd name="connsiteX10" fmla="*/ 5547 w 181271"/>
                <a:gd name="connsiteY10" fmla="*/ 15948 h 234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1271" h="234959">
                  <a:moveTo>
                    <a:pt x="5547" y="15948"/>
                  </a:moveTo>
                  <a:cubicBezTo>
                    <a:pt x="20977" y="18138"/>
                    <a:pt x="36408" y="20329"/>
                    <a:pt x="51743" y="22520"/>
                  </a:cubicBezTo>
                  <a:cubicBezTo>
                    <a:pt x="56125" y="28330"/>
                    <a:pt x="60506" y="34045"/>
                    <a:pt x="64983" y="39856"/>
                  </a:cubicBezTo>
                  <a:cubicBezTo>
                    <a:pt x="69841" y="47285"/>
                    <a:pt x="73936" y="55381"/>
                    <a:pt x="78318" y="63001"/>
                  </a:cubicBezTo>
                  <a:cubicBezTo>
                    <a:pt x="89367" y="82051"/>
                    <a:pt x="100606" y="100911"/>
                    <a:pt x="111655" y="120056"/>
                  </a:cubicBezTo>
                  <a:cubicBezTo>
                    <a:pt x="132420" y="156061"/>
                    <a:pt x="150327" y="192922"/>
                    <a:pt x="166710" y="231117"/>
                  </a:cubicBezTo>
                  <a:cubicBezTo>
                    <a:pt x="170139" y="239119"/>
                    <a:pt x="183664" y="233403"/>
                    <a:pt x="180902" y="225117"/>
                  </a:cubicBezTo>
                  <a:cubicBezTo>
                    <a:pt x="158899" y="160156"/>
                    <a:pt x="118990" y="100911"/>
                    <a:pt x="82128" y="43475"/>
                  </a:cubicBezTo>
                  <a:cubicBezTo>
                    <a:pt x="63935" y="15186"/>
                    <a:pt x="35265" y="-16818"/>
                    <a:pt x="1261" y="10233"/>
                  </a:cubicBezTo>
                  <a:cubicBezTo>
                    <a:pt x="-2168" y="12900"/>
                    <a:pt x="2118" y="17662"/>
                    <a:pt x="5547" y="15948"/>
                  </a:cubicBezTo>
                  <a:lnTo>
                    <a:pt x="5547" y="15948"/>
                  </a:lnTo>
                  <a:close/>
                </a:path>
              </a:pathLst>
            </a:custGeom>
            <a:grpFill/>
            <a:ln w="9525" cap="flat">
              <a:noFill/>
              <a:prstDash val="solid"/>
              <a:miter/>
            </a:ln>
          </p:spPr>
          <p:txBody>
            <a:bodyPr rtlCol="0" anchor="ctr"/>
            <a:lstStyle/>
            <a:p>
              <a:endParaRPr lang="zh-CN" altLang="en-US"/>
            </a:p>
          </p:txBody>
        </p:sp>
        <p:sp>
          <p:nvSpPr>
            <p:cNvPr id="175" name="图形 97">
              <a:extLst>
                <a:ext uri="{FF2B5EF4-FFF2-40B4-BE49-F238E27FC236}">
                  <a16:creationId xmlns="" xmlns:a16="http://schemas.microsoft.com/office/drawing/2014/main" id="{5047795C-E7EA-4C2F-AA7B-031175732138}"/>
                </a:ext>
              </a:extLst>
            </p:cNvPr>
            <p:cNvSpPr/>
            <p:nvPr/>
          </p:nvSpPr>
          <p:spPr>
            <a:xfrm>
              <a:off x="4965095" y="1979482"/>
              <a:ext cx="224115" cy="89812"/>
            </a:xfrm>
            <a:custGeom>
              <a:avLst/>
              <a:gdLst>
                <a:gd name="connsiteX0" fmla="*/ 222886 w 224115"/>
                <a:gd name="connsiteY0" fmla="*/ 81823 h 89812"/>
                <a:gd name="connsiteX1" fmla="*/ 6287 w 224115"/>
                <a:gd name="connsiteY1" fmla="*/ 3 h 89812"/>
                <a:gd name="connsiteX2" fmla="*/ 6287 w 224115"/>
                <a:gd name="connsiteY2" fmla="*/ 13148 h 89812"/>
                <a:gd name="connsiteX3" fmla="*/ 216409 w 224115"/>
                <a:gd name="connsiteY3" fmla="*/ 88395 h 89812"/>
                <a:gd name="connsiteX4" fmla="*/ 222886 w 224115"/>
                <a:gd name="connsiteY4" fmla="*/ 81823 h 89812"/>
                <a:gd name="connsiteX5" fmla="*/ 222886 w 224115"/>
                <a:gd name="connsiteY5" fmla="*/ 81823 h 89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4115" h="89812">
                  <a:moveTo>
                    <a:pt x="222886" y="81823"/>
                  </a:moveTo>
                  <a:cubicBezTo>
                    <a:pt x="168308" y="18672"/>
                    <a:pt x="87250" y="-283"/>
                    <a:pt x="6287" y="3"/>
                  </a:cubicBezTo>
                  <a:cubicBezTo>
                    <a:pt x="-2285" y="3"/>
                    <a:pt x="-1904" y="12290"/>
                    <a:pt x="6287" y="13148"/>
                  </a:cubicBezTo>
                  <a:cubicBezTo>
                    <a:pt x="82773" y="20958"/>
                    <a:pt x="160973" y="28388"/>
                    <a:pt x="216409" y="88395"/>
                  </a:cubicBezTo>
                  <a:cubicBezTo>
                    <a:pt x="220505" y="92681"/>
                    <a:pt x="226791" y="86300"/>
                    <a:pt x="222886" y="81823"/>
                  </a:cubicBezTo>
                  <a:lnTo>
                    <a:pt x="222886" y="81823"/>
                  </a:lnTo>
                  <a:close/>
                </a:path>
              </a:pathLst>
            </a:custGeom>
            <a:grpFill/>
            <a:ln w="9525" cap="flat">
              <a:noFill/>
              <a:prstDash val="solid"/>
              <a:miter/>
            </a:ln>
          </p:spPr>
          <p:txBody>
            <a:bodyPr rtlCol="0" anchor="ctr"/>
            <a:lstStyle/>
            <a:p>
              <a:endParaRPr lang="zh-CN" altLang="en-US"/>
            </a:p>
          </p:txBody>
        </p:sp>
        <p:sp>
          <p:nvSpPr>
            <p:cNvPr id="176" name="图形 97">
              <a:extLst>
                <a:ext uri="{FF2B5EF4-FFF2-40B4-BE49-F238E27FC236}">
                  <a16:creationId xmlns="" xmlns:a16="http://schemas.microsoft.com/office/drawing/2014/main" id="{0D25E069-258C-4EEF-8CFF-69BC2ADB2C5E}"/>
                </a:ext>
              </a:extLst>
            </p:cNvPr>
            <p:cNvSpPr/>
            <p:nvPr/>
          </p:nvSpPr>
          <p:spPr>
            <a:xfrm>
              <a:off x="4926604" y="1945325"/>
              <a:ext cx="47127" cy="59858"/>
            </a:xfrm>
            <a:custGeom>
              <a:avLst/>
              <a:gdLst>
                <a:gd name="connsiteX0" fmla="*/ 39635 w 47127"/>
                <a:gd name="connsiteY0" fmla="*/ 39970 h 59858"/>
                <a:gd name="connsiteX1" fmla="*/ 32682 w 47127"/>
                <a:gd name="connsiteY1" fmla="*/ 9490 h 59858"/>
                <a:gd name="connsiteX2" fmla="*/ 21061 w 47127"/>
                <a:gd name="connsiteY2" fmla="*/ 7966 h 59858"/>
                <a:gd name="connsiteX3" fmla="*/ 32491 w 47127"/>
                <a:gd name="connsiteY3" fmla="*/ 39113 h 59858"/>
                <a:gd name="connsiteX4" fmla="*/ 41730 w 47127"/>
                <a:gd name="connsiteY4" fmla="*/ 29874 h 59858"/>
                <a:gd name="connsiteX5" fmla="*/ 6964 w 47127"/>
                <a:gd name="connsiteY5" fmla="*/ 46923 h 59858"/>
                <a:gd name="connsiteX6" fmla="*/ 41730 w 47127"/>
                <a:gd name="connsiteY6" fmla="*/ 46257 h 59858"/>
                <a:gd name="connsiteX7" fmla="*/ 33539 w 47127"/>
                <a:gd name="connsiteY7" fmla="*/ 32350 h 59858"/>
                <a:gd name="connsiteX8" fmla="*/ 4297 w 47127"/>
                <a:gd name="connsiteY8" fmla="*/ 44923 h 59858"/>
                <a:gd name="connsiteX9" fmla="*/ 10584 w 47127"/>
                <a:gd name="connsiteY9" fmla="*/ 59782 h 59858"/>
                <a:gd name="connsiteX10" fmla="*/ 37254 w 47127"/>
                <a:gd name="connsiteY10" fmla="*/ 50543 h 59858"/>
                <a:gd name="connsiteX11" fmla="*/ 29062 w 47127"/>
                <a:gd name="connsiteY11" fmla="*/ 36541 h 59858"/>
                <a:gd name="connsiteX12" fmla="*/ 6297 w 47127"/>
                <a:gd name="connsiteY12" fmla="*/ 44161 h 59858"/>
                <a:gd name="connsiteX13" fmla="*/ 12584 w 47127"/>
                <a:gd name="connsiteY13" fmla="*/ 59020 h 59858"/>
                <a:gd name="connsiteX14" fmla="*/ 41826 w 47127"/>
                <a:gd name="connsiteY14" fmla="*/ 46352 h 59858"/>
                <a:gd name="connsiteX15" fmla="*/ 33634 w 47127"/>
                <a:gd name="connsiteY15" fmla="*/ 32445 h 59858"/>
                <a:gd name="connsiteX16" fmla="*/ 27538 w 47127"/>
                <a:gd name="connsiteY16" fmla="*/ 36541 h 59858"/>
                <a:gd name="connsiteX17" fmla="*/ 23538 w 47127"/>
                <a:gd name="connsiteY17" fmla="*/ 42828 h 59858"/>
                <a:gd name="connsiteX18" fmla="*/ 29919 w 47127"/>
                <a:gd name="connsiteY18" fmla="*/ 44733 h 59858"/>
                <a:gd name="connsiteX19" fmla="*/ 39921 w 47127"/>
                <a:gd name="connsiteY19" fmla="*/ 44733 h 59858"/>
                <a:gd name="connsiteX20" fmla="*/ 46398 w 47127"/>
                <a:gd name="connsiteY20" fmla="*/ 33398 h 59858"/>
                <a:gd name="connsiteX21" fmla="*/ 32872 w 47127"/>
                <a:gd name="connsiteY21" fmla="*/ 3108 h 59858"/>
                <a:gd name="connsiteX22" fmla="*/ 21918 w 47127"/>
                <a:gd name="connsiteY22" fmla="*/ 3108 h 59858"/>
                <a:gd name="connsiteX23" fmla="*/ 32967 w 47127"/>
                <a:gd name="connsiteY23" fmla="*/ 42828 h 59858"/>
                <a:gd name="connsiteX24" fmla="*/ 39635 w 47127"/>
                <a:gd name="connsiteY24" fmla="*/ 39970 h 59858"/>
                <a:gd name="connsiteX25" fmla="*/ 39635 w 47127"/>
                <a:gd name="connsiteY25" fmla="*/ 39970 h 5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127" h="59858">
                  <a:moveTo>
                    <a:pt x="39635" y="39970"/>
                  </a:moveTo>
                  <a:cubicBezTo>
                    <a:pt x="37920" y="34350"/>
                    <a:pt x="28872" y="14729"/>
                    <a:pt x="32682" y="9490"/>
                  </a:cubicBezTo>
                  <a:cubicBezTo>
                    <a:pt x="28776" y="9014"/>
                    <a:pt x="24966" y="8442"/>
                    <a:pt x="21061" y="7966"/>
                  </a:cubicBezTo>
                  <a:cubicBezTo>
                    <a:pt x="24776" y="18444"/>
                    <a:pt x="28491" y="28826"/>
                    <a:pt x="32491" y="39113"/>
                  </a:cubicBezTo>
                  <a:cubicBezTo>
                    <a:pt x="35539" y="36065"/>
                    <a:pt x="38682" y="32922"/>
                    <a:pt x="41730" y="29874"/>
                  </a:cubicBezTo>
                  <a:cubicBezTo>
                    <a:pt x="31253" y="28159"/>
                    <a:pt x="3916" y="30255"/>
                    <a:pt x="6964" y="46923"/>
                  </a:cubicBezTo>
                  <a:cubicBezTo>
                    <a:pt x="10012" y="64259"/>
                    <a:pt x="34110" y="51781"/>
                    <a:pt x="41730" y="46257"/>
                  </a:cubicBezTo>
                  <a:cubicBezTo>
                    <a:pt x="50303" y="40065"/>
                    <a:pt x="43064" y="28159"/>
                    <a:pt x="33539" y="32350"/>
                  </a:cubicBezTo>
                  <a:cubicBezTo>
                    <a:pt x="23823" y="36541"/>
                    <a:pt x="14013" y="40732"/>
                    <a:pt x="4297" y="44923"/>
                  </a:cubicBezTo>
                  <a:cubicBezTo>
                    <a:pt x="-4942" y="48924"/>
                    <a:pt x="2392" y="60925"/>
                    <a:pt x="10584" y="59782"/>
                  </a:cubicBezTo>
                  <a:cubicBezTo>
                    <a:pt x="20299" y="58353"/>
                    <a:pt x="28776" y="55401"/>
                    <a:pt x="37254" y="50543"/>
                  </a:cubicBezTo>
                  <a:cubicBezTo>
                    <a:pt x="46398" y="45399"/>
                    <a:pt x="38206" y="31398"/>
                    <a:pt x="29062" y="36541"/>
                  </a:cubicBezTo>
                  <a:cubicBezTo>
                    <a:pt x="21728" y="40637"/>
                    <a:pt x="14584" y="42923"/>
                    <a:pt x="6297" y="44161"/>
                  </a:cubicBezTo>
                  <a:cubicBezTo>
                    <a:pt x="8393" y="49114"/>
                    <a:pt x="10488" y="54067"/>
                    <a:pt x="12584" y="59020"/>
                  </a:cubicBezTo>
                  <a:cubicBezTo>
                    <a:pt x="22299" y="54829"/>
                    <a:pt x="32110" y="50543"/>
                    <a:pt x="41826" y="46352"/>
                  </a:cubicBezTo>
                  <a:cubicBezTo>
                    <a:pt x="39063" y="41685"/>
                    <a:pt x="36396" y="37017"/>
                    <a:pt x="33634" y="32445"/>
                  </a:cubicBezTo>
                  <a:cubicBezTo>
                    <a:pt x="31729" y="33969"/>
                    <a:pt x="29634" y="35303"/>
                    <a:pt x="27538" y="36541"/>
                  </a:cubicBezTo>
                  <a:cubicBezTo>
                    <a:pt x="22776" y="36922"/>
                    <a:pt x="21442" y="39018"/>
                    <a:pt x="23538" y="42828"/>
                  </a:cubicBezTo>
                  <a:cubicBezTo>
                    <a:pt x="23061" y="48066"/>
                    <a:pt x="25157" y="48638"/>
                    <a:pt x="29919" y="44733"/>
                  </a:cubicBezTo>
                  <a:cubicBezTo>
                    <a:pt x="33253" y="44066"/>
                    <a:pt x="36587" y="44066"/>
                    <a:pt x="39921" y="44733"/>
                  </a:cubicBezTo>
                  <a:cubicBezTo>
                    <a:pt x="46302" y="45495"/>
                    <a:pt x="48398" y="37970"/>
                    <a:pt x="46398" y="33398"/>
                  </a:cubicBezTo>
                  <a:cubicBezTo>
                    <a:pt x="42016" y="23206"/>
                    <a:pt x="37444" y="13205"/>
                    <a:pt x="32872" y="3108"/>
                  </a:cubicBezTo>
                  <a:cubicBezTo>
                    <a:pt x="30872" y="-1178"/>
                    <a:pt x="23919" y="-892"/>
                    <a:pt x="21918" y="3108"/>
                  </a:cubicBezTo>
                  <a:cubicBezTo>
                    <a:pt x="15632" y="15586"/>
                    <a:pt x="27824" y="31779"/>
                    <a:pt x="32967" y="42828"/>
                  </a:cubicBezTo>
                  <a:cubicBezTo>
                    <a:pt x="34587" y="46733"/>
                    <a:pt x="40873" y="43971"/>
                    <a:pt x="39635" y="39970"/>
                  </a:cubicBezTo>
                  <a:lnTo>
                    <a:pt x="39635" y="39970"/>
                  </a:lnTo>
                  <a:close/>
                </a:path>
              </a:pathLst>
            </a:custGeom>
            <a:grpFill/>
            <a:ln w="9525" cap="flat">
              <a:noFill/>
              <a:prstDash val="solid"/>
              <a:miter/>
            </a:ln>
          </p:spPr>
          <p:txBody>
            <a:bodyPr rtlCol="0" anchor="ctr"/>
            <a:lstStyle/>
            <a:p>
              <a:endParaRPr lang="zh-CN" altLang="en-US"/>
            </a:p>
          </p:txBody>
        </p:sp>
        <p:sp>
          <p:nvSpPr>
            <p:cNvPr id="177" name="图形 97">
              <a:extLst>
                <a:ext uri="{FF2B5EF4-FFF2-40B4-BE49-F238E27FC236}">
                  <a16:creationId xmlns="" xmlns:a16="http://schemas.microsoft.com/office/drawing/2014/main" id="{C3F5A11E-EDF5-48B9-9CEB-6C8887D456FA}"/>
                </a:ext>
              </a:extLst>
            </p:cNvPr>
            <p:cNvSpPr/>
            <p:nvPr/>
          </p:nvSpPr>
          <p:spPr>
            <a:xfrm>
              <a:off x="5078954" y="1827892"/>
              <a:ext cx="98934" cy="230782"/>
            </a:xfrm>
            <a:custGeom>
              <a:avLst/>
              <a:gdLst>
                <a:gd name="connsiteX0" fmla="*/ 98931 w 98934"/>
                <a:gd name="connsiteY0" fmla="*/ 227317 h 230782"/>
                <a:gd name="connsiteX1" fmla="*/ 9491 w 98934"/>
                <a:gd name="connsiteY1" fmla="*/ 1861 h 230782"/>
                <a:gd name="connsiteX2" fmla="*/ 1395 w 98934"/>
                <a:gd name="connsiteY2" fmla="*/ 9957 h 230782"/>
                <a:gd name="connsiteX3" fmla="*/ 91692 w 98934"/>
                <a:gd name="connsiteY3" fmla="*/ 227317 h 230782"/>
                <a:gd name="connsiteX4" fmla="*/ 98931 w 98934"/>
                <a:gd name="connsiteY4" fmla="*/ 227317 h 230782"/>
                <a:gd name="connsiteX5" fmla="*/ 98931 w 98934"/>
                <a:gd name="connsiteY5" fmla="*/ 227317 h 230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934" h="230782">
                  <a:moveTo>
                    <a:pt x="98931" y="227317"/>
                  </a:moveTo>
                  <a:cubicBezTo>
                    <a:pt x="95121" y="143783"/>
                    <a:pt x="65784" y="64440"/>
                    <a:pt x="9491" y="1861"/>
                  </a:cubicBezTo>
                  <a:cubicBezTo>
                    <a:pt x="4538" y="-3664"/>
                    <a:pt x="-3177" y="4337"/>
                    <a:pt x="1395" y="9957"/>
                  </a:cubicBezTo>
                  <a:cubicBezTo>
                    <a:pt x="53401" y="73584"/>
                    <a:pt x="85215" y="144926"/>
                    <a:pt x="91692" y="227317"/>
                  </a:cubicBezTo>
                  <a:cubicBezTo>
                    <a:pt x="91977" y="231889"/>
                    <a:pt x="99121" y="231984"/>
                    <a:pt x="98931" y="227317"/>
                  </a:cubicBezTo>
                  <a:lnTo>
                    <a:pt x="98931" y="227317"/>
                  </a:lnTo>
                  <a:close/>
                </a:path>
              </a:pathLst>
            </a:custGeom>
            <a:grpFill/>
            <a:ln w="9525" cap="flat">
              <a:noFill/>
              <a:prstDash val="solid"/>
              <a:miter/>
            </a:ln>
          </p:spPr>
          <p:txBody>
            <a:bodyPr rtlCol="0" anchor="ctr"/>
            <a:lstStyle/>
            <a:p>
              <a:endParaRPr lang="zh-CN" altLang="en-US"/>
            </a:p>
          </p:txBody>
        </p:sp>
        <p:sp>
          <p:nvSpPr>
            <p:cNvPr id="178" name="图形 97">
              <a:extLst>
                <a:ext uri="{FF2B5EF4-FFF2-40B4-BE49-F238E27FC236}">
                  <a16:creationId xmlns="" xmlns:a16="http://schemas.microsoft.com/office/drawing/2014/main" id="{2EA0CDA6-06B7-4458-92F2-EAADE95AFC91}"/>
                </a:ext>
              </a:extLst>
            </p:cNvPr>
            <p:cNvSpPr/>
            <p:nvPr/>
          </p:nvSpPr>
          <p:spPr>
            <a:xfrm>
              <a:off x="5052620" y="1783736"/>
              <a:ext cx="45395" cy="61141"/>
            </a:xfrm>
            <a:custGeom>
              <a:avLst/>
              <a:gdLst>
                <a:gd name="connsiteX0" fmla="*/ 33253 w 45395"/>
                <a:gd name="connsiteY0" fmla="*/ 47350 h 61141"/>
                <a:gd name="connsiteX1" fmla="*/ 10298 w 45395"/>
                <a:gd name="connsiteY1" fmla="*/ 22013 h 61141"/>
                <a:gd name="connsiteX2" fmla="*/ 5440 w 45395"/>
                <a:gd name="connsiteY2" fmla="*/ 30490 h 61141"/>
                <a:gd name="connsiteX3" fmla="*/ 27824 w 45395"/>
                <a:gd name="connsiteY3" fmla="*/ 52017 h 61141"/>
                <a:gd name="connsiteX4" fmla="*/ 37920 w 45395"/>
                <a:gd name="connsiteY4" fmla="*/ 46207 h 61141"/>
                <a:gd name="connsiteX5" fmla="*/ 44493 w 45395"/>
                <a:gd name="connsiteY5" fmla="*/ 8964 h 61141"/>
                <a:gd name="connsiteX6" fmla="*/ 30586 w 45395"/>
                <a:gd name="connsiteY6" fmla="*/ 7059 h 61141"/>
                <a:gd name="connsiteX7" fmla="*/ 24871 w 45395"/>
                <a:gd name="connsiteY7" fmla="*/ 52398 h 61141"/>
                <a:gd name="connsiteX8" fmla="*/ 38492 w 45395"/>
                <a:gd name="connsiteY8" fmla="*/ 56113 h 61141"/>
                <a:gd name="connsiteX9" fmla="*/ 44683 w 45395"/>
                <a:gd name="connsiteY9" fmla="*/ 6964 h 61141"/>
                <a:gd name="connsiteX10" fmla="*/ 30777 w 45395"/>
                <a:gd name="connsiteY10" fmla="*/ 5059 h 61141"/>
                <a:gd name="connsiteX11" fmla="*/ 24490 w 45395"/>
                <a:gd name="connsiteY11" fmla="*/ 46111 h 61141"/>
                <a:gd name="connsiteX12" fmla="*/ 34586 w 45395"/>
                <a:gd name="connsiteY12" fmla="*/ 40301 h 61141"/>
                <a:gd name="connsiteX13" fmla="*/ 5440 w 45395"/>
                <a:gd name="connsiteY13" fmla="*/ 19156 h 61141"/>
                <a:gd name="connsiteX14" fmla="*/ 1440 w 45395"/>
                <a:gd name="connsiteY14" fmla="*/ 28776 h 61141"/>
                <a:gd name="connsiteX15" fmla="*/ 29348 w 45395"/>
                <a:gd name="connsiteY15" fmla="*/ 52303 h 61141"/>
                <a:gd name="connsiteX16" fmla="*/ 33253 w 45395"/>
                <a:gd name="connsiteY16" fmla="*/ 47350 h 61141"/>
                <a:gd name="connsiteX17" fmla="*/ 33253 w 45395"/>
                <a:gd name="connsiteY17" fmla="*/ 47350 h 61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395" h="61141">
                  <a:moveTo>
                    <a:pt x="33253" y="47350"/>
                  </a:moveTo>
                  <a:cubicBezTo>
                    <a:pt x="25252" y="39158"/>
                    <a:pt x="17251" y="31157"/>
                    <a:pt x="10298" y="22013"/>
                  </a:cubicBezTo>
                  <a:cubicBezTo>
                    <a:pt x="8678" y="24871"/>
                    <a:pt x="7059" y="27633"/>
                    <a:pt x="5440" y="30490"/>
                  </a:cubicBezTo>
                  <a:cubicBezTo>
                    <a:pt x="13727" y="31538"/>
                    <a:pt x="19918" y="47826"/>
                    <a:pt x="27824" y="52017"/>
                  </a:cubicBezTo>
                  <a:cubicBezTo>
                    <a:pt x="32491" y="54493"/>
                    <a:pt x="37635" y="51350"/>
                    <a:pt x="37920" y="46207"/>
                  </a:cubicBezTo>
                  <a:cubicBezTo>
                    <a:pt x="38587" y="33443"/>
                    <a:pt x="40587" y="21156"/>
                    <a:pt x="44493" y="8964"/>
                  </a:cubicBezTo>
                  <a:cubicBezTo>
                    <a:pt x="39825" y="8297"/>
                    <a:pt x="35253" y="7726"/>
                    <a:pt x="30586" y="7059"/>
                  </a:cubicBezTo>
                  <a:cubicBezTo>
                    <a:pt x="32586" y="22870"/>
                    <a:pt x="28586" y="37253"/>
                    <a:pt x="24871" y="52398"/>
                  </a:cubicBezTo>
                  <a:cubicBezTo>
                    <a:pt x="22680" y="61256"/>
                    <a:pt x="35825" y="64876"/>
                    <a:pt x="38492" y="56113"/>
                  </a:cubicBezTo>
                  <a:cubicBezTo>
                    <a:pt x="43445" y="40206"/>
                    <a:pt x="46969" y="23632"/>
                    <a:pt x="44683" y="6964"/>
                  </a:cubicBezTo>
                  <a:cubicBezTo>
                    <a:pt x="43635" y="-561"/>
                    <a:pt x="33348" y="-3133"/>
                    <a:pt x="30777" y="5059"/>
                  </a:cubicBezTo>
                  <a:cubicBezTo>
                    <a:pt x="26586" y="18489"/>
                    <a:pt x="24299" y="32014"/>
                    <a:pt x="24490" y="46111"/>
                  </a:cubicBezTo>
                  <a:cubicBezTo>
                    <a:pt x="27824" y="44206"/>
                    <a:pt x="31253" y="42206"/>
                    <a:pt x="34586" y="40301"/>
                  </a:cubicBezTo>
                  <a:cubicBezTo>
                    <a:pt x="22585" y="34872"/>
                    <a:pt x="20109" y="20108"/>
                    <a:pt x="5440" y="19156"/>
                  </a:cubicBezTo>
                  <a:cubicBezTo>
                    <a:pt x="201" y="18775"/>
                    <a:pt x="-1513" y="25347"/>
                    <a:pt x="1440" y="28776"/>
                  </a:cubicBezTo>
                  <a:cubicBezTo>
                    <a:pt x="9536" y="38110"/>
                    <a:pt x="18585" y="46207"/>
                    <a:pt x="29348" y="52303"/>
                  </a:cubicBezTo>
                  <a:cubicBezTo>
                    <a:pt x="32586" y="54112"/>
                    <a:pt x="35825" y="50017"/>
                    <a:pt x="33253" y="47350"/>
                  </a:cubicBezTo>
                  <a:lnTo>
                    <a:pt x="33253" y="47350"/>
                  </a:lnTo>
                  <a:close/>
                </a:path>
              </a:pathLst>
            </a:custGeom>
            <a:grpFill/>
            <a:ln w="9525" cap="flat">
              <a:noFill/>
              <a:prstDash val="solid"/>
              <a:miter/>
            </a:ln>
          </p:spPr>
          <p:txBody>
            <a:bodyPr rtlCol="0" anchor="ctr"/>
            <a:lstStyle/>
            <a:p>
              <a:endParaRPr lang="zh-CN" altLang="en-US"/>
            </a:p>
          </p:txBody>
        </p:sp>
        <p:sp>
          <p:nvSpPr>
            <p:cNvPr id="179" name="图形 97">
              <a:extLst>
                <a:ext uri="{FF2B5EF4-FFF2-40B4-BE49-F238E27FC236}">
                  <a16:creationId xmlns="" xmlns:a16="http://schemas.microsoft.com/office/drawing/2014/main" id="{D2C8F61B-5E4F-4460-A859-E1B7F8B5F09F}"/>
                </a:ext>
              </a:extLst>
            </p:cNvPr>
            <p:cNvSpPr/>
            <p:nvPr/>
          </p:nvSpPr>
          <p:spPr>
            <a:xfrm>
              <a:off x="5143189" y="1860450"/>
              <a:ext cx="35071" cy="193080"/>
            </a:xfrm>
            <a:custGeom>
              <a:avLst/>
              <a:gdLst>
                <a:gd name="connsiteX0" fmla="*/ 33267 w 35071"/>
                <a:gd name="connsiteY0" fmla="*/ 188949 h 193080"/>
                <a:gd name="connsiteX1" fmla="*/ 13074 w 35071"/>
                <a:gd name="connsiteY1" fmla="*/ 4735 h 193080"/>
                <a:gd name="connsiteX2" fmla="*/ 24 w 35071"/>
                <a:gd name="connsiteY2" fmla="*/ 6449 h 193080"/>
                <a:gd name="connsiteX3" fmla="*/ 14026 w 35071"/>
                <a:gd name="connsiteY3" fmla="*/ 82840 h 193080"/>
                <a:gd name="connsiteX4" fmla="*/ 24694 w 35071"/>
                <a:gd name="connsiteY4" fmla="*/ 188853 h 193080"/>
                <a:gd name="connsiteX5" fmla="*/ 33267 w 35071"/>
                <a:gd name="connsiteY5" fmla="*/ 188949 h 193080"/>
                <a:gd name="connsiteX6" fmla="*/ 33267 w 35071"/>
                <a:gd name="connsiteY6" fmla="*/ 188949 h 19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1" h="193080">
                  <a:moveTo>
                    <a:pt x="33267" y="188949"/>
                  </a:moveTo>
                  <a:cubicBezTo>
                    <a:pt x="40791" y="124559"/>
                    <a:pt x="22980" y="67505"/>
                    <a:pt x="13074" y="4735"/>
                  </a:cubicBezTo>
                  <a:cubicBezTo>
                    <a:pt x="11835" y="-2790"/>
                    <a:pt x="215" y="-694"/>
                    <a:pt x="24" y="6449"/>
                  </a:cubicBezTo>
                  <a:cubicBezTo>
                    <a:pt x="-547" y="32834"/>
                    <a:pt x="9073" y="57218"/>
                    <a:pt x="14026" y="82840"/>
                  </a:cubicBezTo>
                  <a:cubicBezTo>
                    <a:pt x="20789" y="117892"/>
                    <a:pt x="22694" y="153325"/>
                    <a:pt x="24694" y="188853"/>
                  </a:cubicBezTo>
                  <a:cubicBezTo>
                    <a:pt x="24980" y="194568"/>
                    <a:pt x="32600" y="194378"/>
                    <a:pt x="33267" y="188949"/>
                  </a:cubicBezTo>
                  <a:lnTo>
                    <a:pt x="33267" y="188949"/>
                  </a:lnTo>
                  <a:close/>
                </a:path>
              </a:pathLst>
            </a:custGeom>
            <a:grpFill/>
            <a:ln w="9525" cap="flat">
              <a:noFill/>
              <a:prstDash val="solid"/>
              <a:miter/>
            </a:ln>
          </p:spPr>
          <p:txBody>
            <a:bodyPr rtlCol="0" anchor="ctr"/>
            <a:lstStyle/>
            <a:p>
              <a:endParaRPr lang="zh-CN" altLang="en-US"/>
            </a:p>
          </p:txBody>
        </p:sp>
        <p:sp>
          <p:nvSpPr>
            <p:cNvPr id="180" name="图形 97">
              <a:extLst>
                <a:ext uri="{FF2B5EF4-FFF2-40B4-BE49-F238E27FC236}">
                  <a16:creationId xmlns="" xmlns:a16="http://schemas.microsoft.com/office/drawing/2014/main" id="{2B4D462D-CF5A-4821-A158-3DDD9C39AEFB}"/>
                </a:ext>
              </a:extLst>
            </p:cNvPr>
            <p:cNvSpPr/>
            <p:nvPr/>
          </p:nvSpPr>
          <p:spPr>
            <a:xfrm>
              <a:off x="5119261" y="1822124"/>
              <a:ext cx="49126" cy="50562"/>
            </a:xfrm>
            <a:custGeom>
              <a:avLst/>
              <a:gdLst>
                <a:gd name="connsiteX0" fmla="*/ 13857 w 49126"/>
                <a:gd name="connsiteY0" fmla="*/ 26202 h 50562"/>
                <a:gd name="connsiteX1" fmla="*/ 22620 w 49126"/>
                <a:gd name="connsiteY1" fmla="*/ 43062 h 50562"/>
                <a:gd name="connsiteX2" fmla="*/ 31859 w 49126"/>
                <a:gd name="connsiteY2" fmla="*/ 33822 h 50562"/>
                <a:gd name="connsiteX3" fmla="*/ 17476 w 49126"/>
                <a:gd name="connsiteY3" fmla="*/ 18106 h 50562"/>
                <a:gd name="connsiteX4" fmla="*/ 4713 w 49126"/>
                <a:gd name="connsiteY4" fmla="*/ 23440 h 50562"/>
                <a:gd name="connsiteX5" fmla="*/ 19286 w 49126"/>
                <a:gd name="connsiteY5" fmla="*/ 43728 h 50562"/>
                <a:gd name="connsiteX6" fmla="*/ 28049 w 49126"/>
                <a:gd name="connsiteY6" fmla="*/ 32393 h 50562"/>
                <a:gd name="connsiteX7" fmla="*/ 13095 w 49126"/>
                <a:gd name="connsiteY7" fmla="*/ 19916 h 50562"/>
                <a:gd name="connsiteX8" fmla="*/ 1284 w 49126"/>
                <a:gd name="connsiteY8" fmla="*/ 29060 h 50562"/>
                <a:gd name="connsiteX9" fmla="*/ 35955 w 49126"/>
                <a:gd name="connsiteY9" fmla="*/ 44109 h 50562"/>
                <a:gd name="connsiteX10" fmla="*/ 48147 w 49126"/>
                <a:gd name="connsiteY10" fmla="*/ 5438 h 50562"/>
                <a:gd name="connsiteX11" fmla="*/ 33383 w 49126"/>
                <a:gd name="connsiteY11" fmla="*/ 5438 h 50562"/>
                <a:gd name="connsiteX12" fmla="*/ 22239 w 49126"/>
                <a:gd name="connsiteY12" fmla="*/ 41156 h 50562"/>
                <a:gd name="connsiteX13" fmla="*/ 36050 w 49126"/>
                <a:gd name="connsiteY13" fmla="*/ 46967 h 50562"/>
                <a:gd name="connsiteX14" fmla="*/ 45765 w 49126"/>
                <a:gd name="connsiteY14" fmla="*/ 14867 h 50562"/>
                <a:gd name="connsiteX15" fmla="*/ 32907 w 49126"/>
                <a:gd name="connsiteY15" fmla="*/ 13153 h 50562"/>
                <a:gd name="connsiteX16" fmla="*/ 23096 w 49126"/>
                <a:gd name="connsiteY16" fmla="*/ 39442 h 50562"/>
                <a:gd name="connsiteX17" fmla="*/ 36907 w 49126"/>
                <a:gd name="connsiteY17" fmla="*/ 45252 h 50562"/>
                <a:gd name="connsiteX18" fmla="*/ 48242 w 49126"/>
                <a:gd name="connsiteY18" fmla="*/ 9629 h 50562"/>
                <a:gd name="connsiteX19" fmla="*/ 33478 w 49126"/>
                <a:gd name="connsiteY19" fmla="*/ 9629 h 50562"/>
                <a:gd name="connsiteX20" fmla="*/ 26430 w 49126"/>
                <a:gd name="connsiteY20" fmla="*/ 29441 h 50562"/>
                <a:gd name="connsiteX21" fmla="*/ 13095 w 49126"/>
                <a:gd name="connsiteY21" fmla="*/ 20011 h 50562"/>
                <a:gd name="connsiteX22" fmla="*/ 2427 w 49126"/>
                <a:gd name="connsiteY22" fmla="*/ 30679 h 50562"/>
                <a:gd name="connsiteX23" fmla="*/ 20619 w 49126"/>
                <a:gd name="connsiteY23" fmla="*/ 45062 h 50562"/>
                <a:gd name="connsiteX24" fmla="*/ 27954 w 49126"/>
                <a:gd name="connsiteY24" fmla="*/ 32584 h 50562"/>
                <a:gd name="connsiteX25" fmla="*/ 17381 w 49126"/>
                <a:gd name="connsiteY25" fmla="*/ 18296 h 50562"/>
                <a:gd name="connsiteX26" fmla="*/ 5379 w 49126"/>
                <a:gd name="connsiteY26" fmla="*/ 25345 h 50562"/>
                <a:gd name="connsiteX27" fmla="*/ 23858 w 49126"/>
                <a:gd name="connsiteY27" fmla="*/ 44300 h 50562"/>
                <a:gd name="connsiteX28" fmla="*/ 30525 w 49126"/>
                <a:gd name="connsiteY28" fmla="*/ 32965 h 50562"/>
                <a:gd name="connsiteX29" fmla="*/ 21381 w 49126"/>
                <a:gd name="connsiteY29" fmla="*/ 24297 h 50562"/>
                <a:gd name="connsiteX30" fmla="*/ 13857 w 49126"/>
                <a:gd name="connsiteY30" fmla="*/ 26202 h 50562"/>
                <a:gd name="connsiteX31" fmla="*/ 13857 w 49126"/>
                <a:gd name="connsiteY31" fmla="*/ 26202 h 50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9126" h="50562">
                  <a:moveTo>
                    <a:pt x="13857" y="26202"/>
                  </a:moveTo>
                  <a:cubicBezTo>
                    <a:pt x="14619" y="33346"/>
                    <a:pt x="17000" y="38489"/>
                    <a:pt x="22620" y="43062"/>
                  </a:cubicBezTo>
                  <a:cubicBezTo>
                    <a:pt x="29097" y="48395"/>
                    <a:pt x="38336" y="39251"/>
                    <a:pt x="31859" y="33822"/>
                  </a:cubicBezTo>
                  <a:cubicBezTo>
                    <a:pt x="26239" y="29060"/>
                    <a:pt x="21477" y="24297"/>
                    <a:pt x="17476" y="18106"/>
                  </a:cubicBezTo>
                  <a:cubicBezTo>
                    <a:pt x="13380" y="11915"/>
                    <a:pt x="1665" y="15725"/>
                    <a:pt x="4713" y="23440"/>
                  </a:cubicBezTo>
                  <a:cubicBezTo>
                    <a:pt x="7951" y="31631"/>
                    <a:pt x="12238" y="38204"/>
                    <a:pt x="19286" y="43728"/>
                  </a:cubicBezTo>
                  <a:cubicBezTo>
                    <a:pt x="22239" y="39918"/>
                    <a:pt x="25096" y="36108"/>
                    <a:pt x="28049" y="32393"/>
                  </a:cubicBezTo>
                  <a:cubicBezTo>
                    <a:pt x="22048" y="29155"/>
                    <a:pt x="17381" y="25154"/>
                    <a:pt x="13095" y="19916"/>
                  </a:cubicBezTo>
                  <a:cubicBezTo>
                    <a:pt x="7761" y="13439"/>
                    <a:pt x="-3860" y="22202"/>
                    <a:pt x="1284" y="29060"/>
                  </a:cubicBezTo>
                  <a:cubicBezTo>
                    <a:pt x="8618" y="38775"/>
                    <a:pt x="22905" y="49538"/>
                    <a:pt x="35955" y="44109"/>
                  </a:cubicBezTo>
                  <a:cubicBezTo>
                    <a:pt x="49861" y="38394"/>
                    <a:pt x="50338" y="17630"/>
                    <a:pt x="48147" y="5438"/>
                  </a:cubicBezTo>
                  <a:cubicBezTo>
                    <a:pt x="46718" y="-2373"/>
                    <a:pt x="35478" y="-1230"/>
                    <a:pt x="33383" y="5438"/>
                  </a:cubicBezTo>
                  <a:cubicBezTo>
                    <a:pt x="29668" y="17344"/>
                    <a:pt x="25953" y="29250"/>
                    <a:pt x="22239" y="41156"/>
                  </a:cubicBezTo>
                  <a:cubicBezTo>
                    <a:pt x="19667" y="49253"/>
                    <a:pt x="31859" y="54396"/>
                    <a:pt x="36050" y="46967"/>
                  </a:cubicBezTo>
                  <a:cubicBezTo>
                    <a:pt x="41384" y="37251"/>
                    <a:pt x="46432" y="26107"/>
                    <a:pt x="45765" y="14867"/>
                  </a:cubicBezTo>
                  <a:cubicBezTo>
                    <a:pt x="45289" y="7343"/>
                    <a:pt x="35478" y="6200"/>
                    <a:pt x="32907" y="13153"/>
                  </a:cubicBezTo>
                  <a:cubicBezTo>
                    <a:pt x="29478" y="22202"/>
                    <a:pt x="27859" y="30869"/>
                    <a:pt x="23096" y="39442"/>
                  </a:cubicBezTo>
                  <a:cubicBezTo>
                    <a:pt x="27668" y="41347"/>
                    <a:pt x="32240" y="43347"/>
                    <a:pt x="36907" y="45252"/>
                  </a:cubicBezTo>
                  <a:cubicBezTo>
                    <a:pt x="40717" y="33346"/>
                    <a:pt x="44432" y="21440"/>
                    <a:pt x="48242" y="9629"/>
                  </a:cubicBezTo>
                  <a:cubicBezTo>
                    <a:pt x="43289" y="9629"/>
                    <a:pt x="38431" y="9629"/>
                    <a:pt x="33478" y="9629"/>
                  </a:cubicBezTo>
                  <a:cubicBezTo>
                    <a:pt x="34526" y="15629"/>
                    <a:pt x="35669" y="28298"/>
                    <a:pt x="26430" y="29441"/>
                  </a:cubicBezTo>
                  <a:cubicBezTo>
                    <a:pt x="21477" y="30012"/>
                    <a:pt x="15667" y="23249"/>
                    <a:pt x="13095" y="20011"/>
                  </a:cubicBezTo>
                  <a:cubicBezTo>
                    <a:pt x="9571" y="23535"/>
                    <a:pt x="6046" y="27059"/>
                    <a:pt x="2427" y="30679"/>
                  </a:cubicBezTo>
                  <a:cubicBezTo>
                    <a:pt x="7665" y="36775"/>
                    <a:pt x="13476" y="41347"/>
                    <a:pt x="20619" y="45062"/>
                  </a:cubicBezTo>
                  <a:cubicBezTo>
                    <a:pt x="29097" y="49443"/>
                    <a:pt x="35288" y="38108"/>
                    <a:pt x="27954" y="32584"/>
                  </a:cubicBezTo>
                  <a:cubicBezTo>
                    <a:pt x="22810" y="28774"/>
                    <a:pt x="19857" y="24107"/>
                    <a:pt x="17381" y="18296"/>
                  </a:cubicBezTo>
                  <a:cubicBezTo>
                    <a:pt x="13380" y="20678"/>
                    <a:pt x="9380" y="22964"/>
                    <a:pt x="5379" y="25345"/>
                  </a:cubicBezTo>
                  <a:cubicBezTo>
                    <a:pt x="10523" y="32774"/>
                    <a:pt x="16428" y="39061"/>
                    <a:pt x="23858" y="44300"/>
                  </a:cubicBezTo>
                  <a:cubicBezTo>
                    <a:pt x="26049" y="40490"/>
                    <a:pt x="28239" y="36775"/>
                    <a:pt x="30525" y="32965"/>
                  </a:cubicBezTo>
                  <a:cubicBezTo>
                    <a:pt x="26334" y="31155"/>
                    <a:pt x="23382" y="28393"/>
                    <a:pt x="21381" y="24297"/>
                  </a:cubicBezTo>
                  <a:cubicBezTo>
                    <a:pt x="19667" y="20678"/>
                    <a:pt x="13476" y="22202"/>
                    <a:pt x="13857" y="26202"/>
                  </a:cubicBezTo>
                  <a:lnTo>
                    <a:pt x="13857" y="26202"/>
                  </a:lnTo>
                  <a:close/>
                </a:path>
              </a:pathLst>
            </a:custGeom>
            <a:grpFill/>
            <a:ln w="9525" cap="flat">
              <a:noFill/>
              <a:prstDash val="solid"/>
              <a:miter/>
            </a:ln>
          </p:spPr>
          <p:txBody>
            <a:bodyPr rtlCol="0" anchor="ctr"/>
            <a:lstStyle/>
            <a:p>
              <a:endParaRPr lang="zh-CN" altLang="en-US"/>
            </a:p>
          </p:txBody>
        </p:sp>
        <p:sp>
          <p:nvSpPr>
            <p:cNvPr id="181" name="图形 97">
              <a:extLst>
                <a:ext uri="{FF2B5EF4-FFF2-40B4-BE49-F238E27FC236}">
                  <a16:creationId xmlns="" xmlns:a16="http://schemas.microsoft.com/office/drawing/2014/main" id="{A743E73F-0916-47BA-9641-BBBF9142E4B6}"/>
                </a:ext>
              </a:extLst>
            </p:cNvPr>
            <p:cNvSpPr/>
            <p:nvPr/>
          </p:nvSpPr>
          <p:spPr>
            <a:xfrm>
              <a:off x="5378604" y="2030723"/>
              <a:ext cx="368399" cy="390489"/>
            </a:xfrm>
            <a:custGeom>
              <a:avLst/>
              <a:gdLst>
                <a:gd name="connsiteX0" fmla="*/ 367542 w 368399"/>
                <a:gd name="connsiteY0" fmla="*/ 384245 h 390489"/>
                <a:gd name="connsiteX1" fmla="*/ 8068 w 368399"/>
                <a:gd name="connsiteY1" fmla="*/ 1245 h 390489"/>
                <a:gd name="connsiteX2" fmla="*/ 1496 w 368399"/>
                <a:gd name="connsiteY2" fmla="*/ 7817 h 390489"/>
                <a:gd name="connsiteX3" fmla="*/ 362494 w 368399"/>
                <a:gd name="connsiteY3" fmla="*/ 389294 h 390489"/>
                <a:gd name="connsiteX4" fmla="*/ 367542 w 368399"/>
                <a:gd name="connsiteY4" fmla="*/ 384245 h 390489"/>
                <a:gd name="connsiteX5" fmla="*/ 367542 w 368399"/>
                <a:gd name="connsiteY5" fmla="*/ 384245 h 39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399" h="390489">
                  <a:moveTo>
                    <a:pt x="367542" y="384245"/>
                  </a:moveTo>
                  <a:cubicBezTo>
                    <a:pt x="258290" y="247085"/>
                    <a:pt x="138847" y="118117"/>
                    <a:pt x="8068" y="1245"/>
                  </a:cubicBezTo>
                  <a:cubicBezTo>
                    <a:pt x="3592" y="-2755"/>
                    <a:pt x="-2981" y="3817"/>
                    <a:pt x="1496" y="7817"/>
                  </a:cubicBezTo>
                  <a:cubicBezTo>
                    <a:pt x="131131" y="126213"/>
                    <a:pt x="252289" y="252515"/>
                    <a:pt x="362494" y="389294"/>
                  </a:cubicBezTo>
                  <a:cubicBezTo>
                    <a:pt x="365446" y="392818"/>
                    <a:pt x="370400" y="387770"/>
                    <a:pt x="367542" y="384245"/>
                  </a:cubicBezTo>
                  <a:lnTo>
                    <a:pt x="367542" y="384245"/>
                  </a:lnTo>
                  <a:close/>
                </a:path>
              </a:pathLst>
            </a:custGeom>
            <a:grpFill/>
            <a:ln w="9525" cap="flat">
              <a:noFill/>
              <a:prstDash val="solid"/>
              <a:miter/>
            </a:ln>
          </p:spPr>
          <p:txBody>
            <a:bodyPr rtlCol="0" anchor="ctr"/>
            <a:lstStyle/>
            <a:p>
              <a:endParaRPr lang="zh-CN" altLang="en-US"/>
            </a:p>
          </p:txBody>
        </p:sp>
        <p:sp>
          <p:nvSpPr>
            <p:cNvPr id="182" name="图形 97">
              <a:extLst>
                <a:ext uri="{FF2B5EF4-FFF2-40B4-BE49-F238E27FC236}">
                  <a16:creationId xmlns="" xmlns:a16="http://schemas.microsoft.com/office/drawing/2014/main" id="{E7AE2ED5-C339-417B-ACE3-203F7B2487B5}"/>
                </a:ext>
              </a:extLst>
            </p:cNvPr>
            <p:cNvSpPr/>
            <p:nvPr/>
          </p:nvSpPr>
          <p:spPr>
            <a:xfrm>
              <a:off x="5501428" y="2304884"/>
              <a:ext cx="125046" cy="116095"/>
            </a:xfrm>
            <a:custGeom>
              <a:avLst/>
              <a:gdLst>
                <a:gd name="connsiteX0" fmla="*/ 123370 w 125046"/>
                <a:gd name="connsiteY0" fmla="*/ 108656 h 116095"/>
                <a:gd name="connsiteX1" fmla="*/ 6689 w 125046"/>
                <a:gd name="connsiteY1" fmla="*/ 1309 h 116095"/>
                <a:gd name="connsiteX2" fmla="*/ 1069 w 125046"/>
                <a:gd name="connsiteY2" fmla="*/ 6929 h 116095"/>
                <a:gd name="connsiteX3" fmla="*/ 119465 w 125046"/>
                <a:gd name="connsiteY3" fmla="*/ 115323 h 116095"/>
                <a:gd name="connsiteX4" fmla="*/ 123370 w 125046"/>
                <a:gd name="connsiteY4" fmla="*/ 108656 h 116095"/>
                <a:gd name="connsiteX5" fmla="*/ 123370 w 125046"/>
                <a:gd name="connsiteY5" fmla="*/ 108656 h 116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46" h="116095">
                  <a:moveTo>
                    <a:pt x="123370" y="108656"/>
                  </a:moveTo>
                  <a:cubicBezTo>
                    <a:pt x="80507" y="77223"/>
                    <a:pt x="41645" y="41314"/>
                    <a:pt x="6689" y="1309"/>
                  </a:cubicBezTo>
                  <a:cubicBezTo>
                    <a:pt x="3260" y="-2596"/>
                    <a:pt x="-2360" y="3119"/>
                    <a:pt x="1069" y="6929"/>
                  </a:cubicBezTo>
                  <a:cubicBezTo>
                    <a:pt x="36502" y="47410"/>
                    <a:pt x="76031" y="83510"/>
                    <a:pt x="119465" y="115323"/>
                  </a:cubicBezTo>
                  <a:cubicBezTo>
                    <a:pt x="123465" y="118371"/>
                    <a:pt x="127370" y="111608"/>
                    <a:pt x="123370" y="108656"/>
                  </a:cubicBezTo>
                  <a:lnTo>
                    <a:pt x="123370" y="108656"/>
                  </a:lnTo>
                  <a:close/>
                </a:path>
              </a:pathLst>
            </a:custGeom>
            <a:grpFill/>
            <a:ln w="9525" cap="flat">
              <a:noFill/>
              <a:prstDash val="solid"/>
              <a:miter/>
            </a:ln>
          </p:spPr>
          <p:txBody>
            <a:bodyPr rtlCol="0" anchor="ctr"/>
            <a:lstStyle/>
            <a:p>
              <a:endParaRPr lang="zh-CN" altLang="en-US"/>
            </a:p>
          </p:txBody>
        </p:sp>
        <p:sp>
          <p:nvSpPr>
            <p:cNvPr id="183" name="图形 97">
              <a:extLst>
                <a:ext uri="{FF2B5EF4-FFF2-40B4-BE49-F238E27FC236}">
                  <a16:creationId xmlns="" xmlns:a16="http://schemas.microsoft.com/office/drawing/2014/main" id="{995191A7-101D-4C4B-B076-6CC7A7C5237D}"/>
                </a:ext>
              </a:extLst>
            </p:cNvPr>
            <p:cNvSpPr/>
            <p:nvPr/>
          </p:nvSpPr>
          <p:spPr>
            <a:xfrm>
              <a:off x="5526570" y="2062517"/>
              <a:ext cx="132515" cy="138380"/>
            </a:xfrm>
            <a:custGeom>
              <a:avLst/>
              <a:gdLst>
                <a:gd name="connsiteX0" fmla="*/ 1358 w 132515"/>
                <a:gd name="connsiteY0" fmla="*/ 7170 h 138380"/>
                <a:gd name="connsiteX1" fmla="*/ 125660 w 132515"/>
                <a:gd name="connsiteY1" fmla="*/ 136995 h 138380"/>
                <a:gd name="connsiteX2" fmla="*/ 131470 w 132515"/>
                <a:gd name="connsiteY2" fmla="*/ 131185 h 138380"/>
                <a:gd name="connsiteX3" fmla="*/ 7359 w 132515"/>
                <a:gd name="connsiteY3" fmla="*/ 1169 h 138380"/>
                <a:gd name="connsiteX4" fmla="*/ 1358 w 132515"/>
                <a:gd name="connsiteY4" fmla="*/ 7170 h 138380"/>
                <a:gd name="connsiteX5" fmla="*/ 1358 w 132515"/>
                <a:gd name="connsiteY5" fmla="*/ 7170 h 138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2515" h="138380">
                  <a:moveTo>
                    <a:pt x="1358" y="7170"/>
                  </a:moveTo>
                  <a:cubicBezTo>
                    <a:pt x="45745" y="47556"/>
                    <a:pt x="87274" y="90799"/>
                    <a:pt x="125660" y="136995"/>
                  </a:cubicBezTo>
                  <a:cubicBezTo>
                    <a:pt x="129089" y="141091"/>
                    <a:pt x="134899" y="135186"/>
                    <a:pt x="131470" y="131185"/>
                  </a:cubicBezTo>
                  <a:cubicBezTo>
                    <a:pt x="93084" y="84989"/>
                    <a:pt x="51746" y="41650"/>
                    <a:pt x="7359" y="1169"/>
                  </a:cubicBezTo>
                  <a:cubicBezTo>
                    <a:pt x="3359" y="-2546"/>
                    <a:pt x="-2737" y="3455"/>
                    <a:pt x="1358" y="7170"/>
                  </a:cubicBezTo>
                  <a:lnTo>
                    <a:pt x="1358" y="7170"/>
                  </a:lnTo>
                  <a:close/>
                </a:path>
              </a:pathLst>
            </a:custGeom>
            <a:grpFill/>
            <a:ln w="9525" cap="flat">
              <a:noFill/>
              <a:prstDash val="solid"/>
              <a:miter/>
            </a:ln>
          </p:spPr>
          <p:txBody>
            <a:bodyPr rtlCol="0" anchor="ctr"/>
            <a:lstStyle/>
            <a:p>
              <a:endParaRPr lang="zh-CN" altLang="en-US"/>
            </a:p>
          </p:txBody>
        </p:sp>
        <p:sp>
          <p:nvSpPr>
            <p:cNvPr id="184" name="图形 97">
              <a:extLst>
                <a:ext uri="{FF2B5EF4-FFF2-40B4-BE49-F238E27FC236}">
                  <a16:creationId xmlns="" xmlns:a16="http://schemas.microsoft.com/office/drawing/2014/main" id="{8CEC33A0-D510-4375-8AD8-B11EA00A57D6}"/>
                </a:ext>
              </a:extLst>
            </p:cNvPr>
            <p:cNvSpPr/>
            <p:nvPr/>
          </p:nvSpPr>
          <p:spPr>
            <a:xfrm>
              <a:off x="5726473" y="2451611"/>
              <a:ext cx="129417" cy="196562"/>
            </a:xfrm>
            <a:custGeom>
              <a:avLst/>
              <a:gdLst>
                <a:gd name="connsiteX0" fmla="*/ 128829 w 129417"/>
                <a:gd name="connsiteY0" fmla="*/ 190909 h 196562"/>
                <a:gd name="connsiteX1" fmla="*/ 8814 w 129417"/>
                <a:gd name="connsiteY1" fmla="*/ 600 h 196562"/>
                <a:gd name="connsiteX2" fmla="*/ 2814 w 129417"/>
                <a:gd name="connsiteY2" fmla="*/ 10887 h 196562"/>
                <a:gd name="connsiteX3" fmla="*/ 122829 w 129417"/>
                <a:gd name="connsiteY3" fmla="*/ 195482 h 196562"/>
                <a:gd name="connsiteX4" fmla="*/ 128829 w 129417"/>
                <a:gd name="connsiteY4" fmla="*/ 190909 h 196562"/>
                <a:gd name="connsiteX5" fmla="*/ 128829 w 129417"/>
                <a:gd name="connsiteY5" fmla="*/ 190909 h 19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417" h="196562">
                  <a:moveTo>
                    <a:pt x="128829" y="190909"/>
                  </a:moveTo>
                  <a:cubicBezTo>
                    <a:pt x="90158" y="132902"/>
                    <a:pt x="80157" y="30985"/>
                    <a:pt x="8814" y="600"/>
                  </a:cubicBezTo>
                  <a:cubicBezTo>
                    <a:pt x="1766" y="-2353"/>
                    <a:pt x="-3473" y="6315"/>
                    <a:pt x="2814" y="10887"/>
                  </a:cubicBezTo>
                  <a:cubicBezTo>
                    <a:pt x="68155" y="58417"/>
                    <a:pt x="70155" y="139379"/>
                    <a:pt x="122829" y="195482"/>
                  </a:cubicBezTo>
                  <a:cubicBezTo>
                    <a:pt x="125781" y="198529"/>
                    <a:pt x="131211" y="194529"/>
                    <a:pt x="128829" y="190909"/>
                  </a:cubicBezTo>
                  <a:lnTo>
                    <a:pt x="128829" y="190909"/>
                  </a:lnTo>
                  <a:close/>
                </a:path>
              </a:pathLst>
            </a:custGeom>
            <a:grpFill/>
            <a:ln w="9525" cap="flat">
              <a:noFill/>
              <a:prstDash val="solid"/>
              <a:miter/>
            </a:ln>
          </p:spPr>
          <p:txBody>
            <a:bodyPr rtlCol="0" anchor="ctr"/>
            <a:lstStyle/>
            <a:p>
              <a:endParaRPr lang="zh-CN" altLang="en-US"/>
            </a:p>
          </p:txBody>
        </p:sp>
        <p:sp>
          <p:nvSpPr>
            <p:cNvPr id="185" name="图形 97">
              <a:extLst>
                <a:ext uri="{FF2B5EF4-FFF2-40B4-BE49-F238E27FC236}">
                  <a16:creationId xmlns="" xmlns:a16="http://schemas.microsoft.com/office/drawing/2014/main" id="{9D942E18-F570-45AC-97B0-EFA026110586}"/>
                </a:ext>
              </a:extLst>
            </p:cNvPr>
            <p:cNvSpPr/>
            <p:nvPr/>
          </p:nvSpPr>
          <p:spPr>
            <a:xfrm>
              <a:off x="5770101" y="2343899"/>
              <a:ext cx="143613" cy="321016"/>
            </a:xfrm>
            <a:custGeom>
              <a:avLst/>
              <a:gdLst>
                <a:gd name="connsiteX0" fmla="*/ 1763 w 143613"/>
                <a:gd name="connsiteY0" fmla="*/ 2394 h 321016"/>
                <a:gd name="connsiteX1" fmla="*/ 49293 w 143613"/>
                <a:gd name="connsiteY1" fmla="*/ 127743 h 321016"/>
                <a:gd name="connsiteX2" fmla="*/ 129970 w 143613"/>
                <a:gd name="connsiteY2" fmla="*/ 316338 h 321016"/>
                <a:gd name="connsiteX3" fmla="*/ 143210 w 143613"/>
                <a:gd name="connsiteY3" fmla="*/ 312719 h 321016"/>
                <a:gd name="connsiteX4" fmla="*/ 87965 w 143613"/>
                <a:gd name="connsiteY4" fmla="*/ 172034 h 321016"/>
                <a:gd name="connsiteX5" fmla="*/ 8431 w 143613"/>
                <a:gd name="connsiteY5" fmla="*/ 3251 h 321016"/>
                <a:gd name="connsiteX6" fmla="*/ 1763 w 143613"/>
                <a:gd name="connsiteY6" fmla="*/ 2394 h 321016"/>
                <a:gd name="connsiteX7" fmla="*/ 1763 w 143613"/>
                <a:gd name="connsiteY7" fmla="*/ 2394 h 321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613" h="321016">
                  <a:moveTo>
                    <a:pt x="1763" y="2394"/>
                  </a:moveTo>
                  <a:cubicBezTo>
                    <a:pt x="-8047" y="52115"/>
                    <a:pt x="25195" y="87262"/>
                    <a:pt x="49293" y="127743"/>
                  </a:cubicBezTo>
                  <a:cubicBezTo>
                    <a:pt x="84440" y="186893"/>
                    <a:pt x="106443" y="252044"/>
                    <a:pt x="129970" y="316338"/>
                  </a:cubicBezTo>
                  <a:cubicBezTo>
                    <a:pt x="132923" y="324530"/>
                    <a:pt x="146067" y="321101"/>
                    <a:pt x="143210" y="312719"/>
                  </a:cubicBezTo>
                  <a:cubicBezTo>
                    <a:pt x="127112" y="265094"/>
                    <a:pt x="109967" y="217373"/>
                    <a:pt x="87965" y="172034"/>
                  </a:cubicBezTo>
                  <a:cubicBezTo>
                    <a:pt x="63295" y="121266"/>
                    <a:pt x="2430" y="61640"/>
                    <a:pt x="8431" y="3251"/>
                  </a:cubicBezTo>
                  <a:cubicBezTo>
                    <a:pt x="8812" y="-463"/>
                    <a:pt x="2525" y="-1321"/>
                    <a:pt x="1763" y="2394"/>
                  </a:cubicBezTo>
                  <a:lnTo>
                    <a:pt x="1763" y="2394"/>
                  </a:lnTo>
                  <a:close/>
                </a:path>
              </a:pathLst>
            </a:custGeom>
            <a:grpFill/>
            <a:ln w="9525" cap="flat">
              <a:noFill/>
              <a:prstDash val="solid"/>
              <a:miter/>
            </a:ln>
          </p:spPr>
          <p:txBody>
            <a:bodyPr rtlCol="0" anchor="ctr"/>
            <a:lstStyle/>
            <a:p>
              <a:endParaRPr lang="zh-CN" altLang="en-US"/>
            </a:p>
          </p:txBody>
        </p:sp>
        <p:sp>
          <p:nvSpPr>
            <p:cNvPr id="186" name="图形 97">
              <a:extLst>
                <a:ext uri="{FF2B5EF4-FFF2-40B4-BE49-F238E27FC236}">
                  <a16:creationId xmlns="" xmlns:a16="http://schemas.microsoft.com/office/drawing/2014/main" id="{A0BA229F-D245-4528-8456-3F01DDD8E73D}"/>
                </a:ext>
              </a:extLst>
            </p:cNvPr>
            <p:cNvSpPr/>
            <p:nvPr/>
          </p:nvSpPr>
          <p:spPr>
            <a:xfrm>
              <a:off x="5837656" y="2254006"/>
              <a:ext cx="109488" cy="405504"/>
            </a:xfrm>
            <a:custGeom>
              <a:avLst/>
              <a:gdLst>
                <a:gd name="connsiteX0" fmla="*/ 107753 w 109488"/>
                <a:gd name="connsiteY0" fmla="*/ 398801 h 405504"/>
                <a:gd name="connsiteX1" fmla="*/ 69844 w 109488"/>
                <a:gd name="connsiteY1" fmla="*/ 305266 h 405504"/>
                <a:gd name="connsiteX2" fmla="*/ 45841 w 109488"/>
                <a:gd name="connsiteY2" fmla="*/ 209063 h 405504"/>
                <a:gd name="connsiteX3" fmla="*/ 12980 w 109488"/>
                <a:gd name="connsiteY3" fmla="*/ 6181 h 405504"/>
                <a:gd name="connsiteX4" fmla="*/ 26 w 109488"/>
                <a:gd name="connsiteY4" fmla="*/ 6181 h 405504"/>
                <a:gd name="connsiteX5" fmla="*/ 39745 w 109488"/>
                <a:gd name="connsiteY5" fmla="*/ 238781 h 405504"/>
                <a:gd name="connsiteX6" fmla="*/ 74987 w 109488"/>
                <a:gd name="connsiteY6" fmla="*/ 360034 h 405504"/>
                <a:gd name="connsiteX7" fmla="*/ 104134 w 109488"/>
                <a:gd name="connsiteY7" fmla="*/ 405088 h 405504"/>
                <a:gd name="connsiteX8" fmla="*/ 107753 w 109488"/>
                <a:gd name="connsiteY8" fmla="*/ 398801 h 405504"/>
                <a:gd name="connsiteX9" fmla="*/ 107753 w 109488"/>
                <a:gd name="connsiteY9" fmla="*/ 398801 h 4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488" h="405504">
                  <a:moveTo>
                    <a:pt x="107753" y="398801"/>
                  </a:moveTo>
                  <a:cubicBezTo>
                    <a:pt x="82607" y="382132"/>
                    <a:pt x="77273" y="332412"/>
                    <a:pt x="69844" y="305266"/>
                  </a:cubicBezTo>
                  <a:cubicBezTo>
                    <a:pt x="61081" y="273357"/>
                    <a:pt x="52889" y="241353"/>
                    <a:pt x="45841" y="209063"/>
                  </a:cubicBezTo>
                  <a:cubicBezTo>
                    <a:pt x="31077" y="141912"/>
                    <a:pt x="21838" y="74284"/>
                    <a:pt x="12980" y="6181"/>
                  </a:cubicBezTo>
                  <a:cubicBezTo>
                    <a:pt x="11932" y="-1820"/>
                    <a:pt x="-641" y="-2297"/>
                    <a:pt x="26" y="6181"/>
                  </a:cubicBezTo>
                  <a:cubicBezTo>
                    <a:pt x="6503" y="84476"/>
                    <a:pt x="20981" y="162581"/>
                    <a:pt x="39745" y="238781"/>
                  </a:cubicBezTo>
                  <a:cubicBezTo>
                    <a:pt x="49841" y="279643"/>
                    <a:pt x="60986" y="320315"/>
                    <a:pt x="74987" y="360034"/>
                  </a:cubicBezTo>
                  <a:cubicBezTo>
                    <a:pt x="81845" y="379370"/>
                    <a:pt x="85084" y="395848"/>
                    <a:pt x="104134" y="405088"/>
                  </a:cubicBezTo>
                  <a:cubicBezTo>
                    <a:pt x="108325" y="407088"/>
                    <a:pt x="111659" y="401373"/>
                    <a:pt x="107753" y="398801"/>
                  </a:cubicBezTo>
                  <a:lnTo>
                    <a:pt x="107753" y="398801"/>
                  </a:lnTo>
                  <a:close/>
                </a:path>
              </a:pathLst>
            </a:custGeom>
            <a:grpFill/>
            <a:ln w="9525" cap="flat">
              <a:noFill/>
              <a:prstDash val="solid"/>
              <a:miter/>
            </a:ln>
          </p:spPr>
          <p:txBody>
            <a:bodyPr rtlCol="0" anchor="ctr"/>
            <a:lstStyle/>
            <a:p>
              <a:endParaRPr lang="zh-CN" altLang="en-US"/>
            </a:p>
          </p:txBody>
        </p:sp>
        <p:sp>
          <p:nvSpPr>
            <p:cNvPr id="187" name="图形 97">
              <a:extLst>
                <a:ext uri="{FF2B5EF4-FFF2-40B4-BE49-F238E27FC236}">
                  <a16:creationId xmlns="" xmlns:a16="http://schemas.microsoft.com/office/drawing/2014/main" id="{BE6BF596-46CD-4E4B-A28F-06CE1E6AA22F}"/>
                </a:ext>
              </a:extLst>
            </p:cNvPr>
            <p:cNvSpPr/>
            <p:nvPr/>
          </p:nvSpPr>
          <p:spPr>
            <a:xfrm>
              <a:off x="5821518" y="1319779"/>
              <a:ext cx="52708" cy="686553"/>
            </a:xfrm>
            <a:custGeom>
              <a:avLst/>
              <a:gdLst>
                <a:gd name="connsiteX0" fmla="*/ 19974 w 52708"/>
                <a:gd name="connsiteY0" fmla="*/ 682947 h 686553"/>
                <a:gd name="connsiteX1" fmla="*/ 14925 w 52708"/>
                <a:gd name="connsiteY1" fmla="*/ 518069 h 686553"/>
                <a:gd name="connsiteX2" fmla="*/ 31594 w 52708"/>
                <a:gd name="connsiteY2" fmla="*/ 326236 h 686553"/>
                <a:gd name="connsiteX3" fmla="*/ 34356 w 52708"/>
                <a:gd name="connsiteY3" fmla="*/ 5720 h 686553"/>
                <a:gd name="connsiteX4" fmla="*/ 18831 w 52708"/>
                <a:gd name="connsiteY4" fmla="*/ 10006 h 686553"/>
                <a:gd name="connsiteX5" fmla="*/ 35880 w 52708"/>
                <a:gd name="connsiteY5" fmla="*/ 201744 h 686553"/>
                <a:gd name="connsiteX6" fmla="*/ 8925 w 52708"/>
                <a:gd name="connsiteY6" fmla="*/ 375861 h 686553"/>
                <a:gd name="connsiteX7" fmla="*/ 12735 w 52708"/>
                <a:gd name="connsiteY7" fmla="*/ 683900 h 686553"/>
                <a:gd name="connsiteX8" fmla="*/ 19974 w 52708"/>
                <a:gd name="connsiteY8" fmla="*/ 682947 h 686553"/>
                <a:gd name="connsiteX9" fmla="*/ 19974 w 52708"/>
                <a:gd name="connsiteY9" fmla="*/ 682947 h 686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708" h="686553">
                  <a:moveTo>
                    <a:pt x="19974" y="682947"/>
                  </a:moveTo>
                  <a:cubicBezTo>
                    <a:pt x="22260" y="628178"/>
                    <a:pt x="15592" y="572933"/>
                    <a:pt x="14925" y="518069"/>
                  </a:cubicBezTo>
                  <a:cubicBezTo>
                    <a:pt x="14068" y="453299"/>
                    <a:pt x="19878" y="389958"/>
                    <a:pt x="31594" y="326236"/>
                  </a:cubicBezTo>
                  <a:cubicBezTo>
                    <a:pt x="51406" y="218699"/>
                    <a:pt x="65789" y="112781"/>
                    <a:pt x="34356" y="5720"/>
                  </a:cubicBezTo>
                  <a:cubicBezTo>
                    <a:pt x="31404" y="-4282"/>
                    <a:pt x="16640" y="-91"/>
                    <a:pt x="18831" y="10006"/>
                  </a:cubicBezTo>
                  <a:cubicBezTo>
                    <a:pt x="32451" y="73728"/>
                    <a:pt x="41214" y="136498"/>
                    <a:pt x="35880" y="201744"/>
                  </a:cubicBezTo>
                  <a:cubicBezTo>
                    <a:pt x="31118" y="260418"/>
                    <a:pt x="16735" y="317663"/>
                    <a:pt x="8925" y="375861"/>
                  </a:cubicBezTo>
                  <a:cubicBezTo>
                    <a:pt x="-4505" y="475397"/>
                    <a:pt x="-2410" y="584554"/>
                    <a:pt x="12735" y="683900"/>
                  </a:cubicBezTo>
                  <a:cubicBezTo>
                    <a:pt x="13401" y="688186"/>
                    <a:pt x="19783" y="686852"/>
                    <a:pt x="19974" y="682947"/>
                  </a:cubicBezTo>
                  <a:lnTo>
                    <a:pt x="19974" y="682947"/>
                  </a:lnTo>
                  <a:close/>
                </a:path>
              </a:pathLst>
            </a:custGeom>
            <a:grpFill/>
            <a:ln w="9525" cap="flat">
              <a:noFill/>
              <a:prstDash val="solid"/>
              <a:miter/>
            </a:ln>
          </p:spPr>
          <p:txBody>
            <a:bodyPr rtlCol="0" anchor="ctr"/>
            <a:lstStyle/>
            <a:p>
              <a:endParaRPr lang="zh-CN" altLang="en-US"/>
            </a:p>
          </p:txBody>
        </p:sp>
        <p:sp>
          <p:nvSpPr>
            <p:cNvPr id="188" name="图形 97">
              <a:extLst>
                <a:ext uri="{FF2B5EF4-FFF2-40B4-BE49-F238E27FC236}">
                  <a16:creationId xmlns="" xmlns:a16="http://schemas.microsoft.com/office/drawing/2014/main" id="{DC845463-8EA2-4909-A450-07D4AD61DE86}"/>
                </a:ext>
              </a:extLst>
            </p:cNvPr>
            <p:cNvSpPr/>
            <p:nvPr/>
          </p:nvSpPr>
          <p:spPr>
            <a:xfrm>
              <a:off x="5746189" y="1337285"/>
              <a:ext cx="99332" cy="651511"/>
            </a:xfrm>
            <a:custGeom>
              <a:avLst/>
              <a:gdLst>
                <a:gd name="connsiteX0" fmla="*/ 90540 w 99332"/>
                <a:gd name="connsiteY0" fmla="*/ 3644 h 651511"/>
                <a:gd name="connsiteX1" fmla="*/ 45297 w 99332"/>
                <a:gd name="connsiteY1" fmla="*/ 207288 h 651511"/>
                <a:gd name="connsiteX2" fmla="*/ 4339 w 99332"/>
                <a:gd name="connsiteY2" fmla="*/ 390168 h 651511"/>
                <a:gd name="connsiteX3" fmla="*/ 80634 w 99332"/>
                <a:gd name="connsiteY3" fmla="*/ 649153 h 651511"/>
                <a:gd name="connsiteX4" fmla="*/ 91588 w 99332"/>
                <a:gd name="connsiteY4" fmla="*/ 638199 h 651511"/>
                <a:gd name="connsiteX5" fmla="*/ 37010 w 99332"/>
                <a:gd name="connsiteY5" fmla="*/ 305586 h 651511"/>
                <a:gd name="connsiteX6" fmla="*/ 97970 w 99332"/>
                <a:gd name="connsiteY6" fmla="*/ 3644 h 651511"/>
                <a:gd name="connsiteX7" fmla="*/ 90540 w 99332"/>
                <a:gd name="connsiteY7" fmla="*/ 3644 h 651511"/>
                <a:gd name="connsiteX8" fmla="*/ 90540 w 99332"/>
                <a:gd name="connsiteY8" fmla="*/ 3644 h 651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332" h="651511">
                  <a:moveTo>
                    <a:pt x="90540" y="3644"/>
                  </a:moveTo>
                  <a:cubicBezTo>
                    <a:pt x="91398" y="73748"/>
                    <a:pt x="63108" y="140423"/>
                    <a:pt x="45297" y="207288"/>
                  </a:cubicBezTo>
                  <a:cubicBezTo>
                    <a:pt x="29295" y="267486"/>
                    <a:pt x="13864" y="328637"/>
                    <a:pt x="4339" y="390168"/>
                  </a:cubicBezTo>
                  <a:cubicBezTo>
                    <a:pt x="-10329" y="485228"/>
                    <a:pt x="11483" y="579716"/>
                    <a:pt x="80634" y="649153"/>
                  </a:cubicBezTo>
                  <a:cubicBezTo>
                    <a:pt x="87778" y="656297"/>
                    <a:pt x="98160" y="645629"/>
                    <a:pt x="91588" y="638199"/>
                  </a:cubicBezTo>
                  <a:cubicBezTo>
                    <a:pt x="2815" y="537711"/>
                    <a:pt x="9387" y="429602"/>
                    <a:pt x="37010" y="305586"/>
                  </a:cubicBezTo>
                  <a:cubicBezTo>
                    <a:pt x="58536" y="209003"/>
                    <a:pt x="108162" y="103561"/>
                    <a:pt x="97970" y="3644"/>
                  </a:cubicBezTo>
                  <a:cubicBezTo>
                    <a:pt x="97589" y="-1119"/>
                    <a:pt x="90445" y="-1309"/>
                    <a:pt x="90540" y="3644"/>
                  </a:cubicBezTo>
                  <a:lnTo>
                    <a:pt x="90540" y="3644"/>
                  </a:lnTo>
                  <a:close/>
                </a:path>
              </a:pathLst>
            </a:custGeom>
            <a:grpFill/>
            <a:ln w="9525" cap="flat">
              <a:noFill/>
              <a:prstDash val="solid"/>
              <a:miter/>
            </a:ln>
          </p:spPr>
          <p:txBody>
            <a:bodyPr rtlCol="0" anchor="ctr"/>
            <a:lstStyle/>
            <a:p>
              <a:endParaRPr lang="zh-CN" altLang="en-US"/>
            </a:p>
          </p:txBody>
        </p:sp>
        <p:sp>
          <p:nvSpPr>
            <p:cNvPr id="189" name="图形 97">
              <a:extLst>
                <a:ext uri="{FF2B5EF4-FFF2-40B4-BE49-F238E27FC236}">
                  <a16:creationId xmlns="" xmlns:a16="http://schemas.microsoft.com/office/drawing/2014/main" id="{6B8F9C83-B86F-405D-8ACD-CCC77DBEDFDD}"/>
                </a:ext>
              </a:extLst>
            </p:cNvPr>
            <p:cNvSpPr/>
            <p:nvPr/>
          </p:nvSpPr>
          <p:spPr>
            <a:xfrm>
              <a:off x="5835993" y="1559405"/>
              <a:ext cx="576500" cy="420215"/>
            </a:xfrm>
            <a:custGeom>
              <a:avLst/>
              <a:gdLst>
                <a:gd name="connsiteX0" fmla="*/ 9594 w 576500"/>
                <a:gd name="connsiteY0" fmla="*/ 416555 h 420215"/>
                <a:gd name="connsiteX1" fmla="*/ 67792 w 576500"/>
                <a:gd name="connsiteY1" fmla="*/ 196623 h 420215"/>
                <a:gd name="connsiteX2" fmla="*/ 215620 w 576500"/>
                <a:gd name="connsiteY2" fmla="*/ 34127 h 420215"/>
                <a:gd name="connsiteX3" fmla="*/ 558996 w 576500"/>
                <a:gd name="connsiteY3" fmla="*/ 239295 h 420215"/>
                <a:gd name="connsiteX4" fmla="*/ 575379 w 576500"/>
                <a:gd name="connsiteY4" fmla="*/ 229675 h 420215"/>
                <a:gd name="connsiteX5" fmla="*/ 210476 w 576500"/>
                <a:gd name="connsiteY5" fmla="*/ 19268 h 420215"/>
                <a:gd name="connsiteX6" fmla="*/ 63505 w 576500"/>
                <a:gd name="connsiteY6" fmla="*/ 174620 h 420215"/>
                <a:gd name="connsiteX7" fmla="*/ 2260 w 576500"/>
                <a:gd name="connsiteY7" fmla="*/ 417508 h 420215"/>
                <a:gd name="connsiteX8" fmla="*/ 9594 w 576500"/>
                <a:gd name="connsiteY8" fmla="*/ 416555 h 420215"/>
                <a:gd name="connsiteX9" fmla="*/ 9594 w 576500"/>
                <a:gd name="connsiteY9" fmla="*/ 416555 h 420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6500" h="420215">
                  <a:moveTo>
                    <a:pt x="9594" y="416555"/>
                  </a:moveTo>
                  <a:cubicBezTo>
                    <a:pt x="1307" y="341117"/>
                    <a:pt x="35788" y="263298"/>
                    <a:pt x="67792" y="196623"/>
                  </a:cubicBezTo>
                  <a:cubicBezTo>
                    <a:pt x="100177" y="129281"/>
                    <a:pt x="145516" y="65559"/>
                    <a:pt x="215620" y="34127"/>
                  </a:cubicBezTo>
                  <a:cubicBezTo>
                    <a:pt x="373259" y="-36454"/>
                    <a:pt x="496417" y="114994"/>
                    <a:pt x="558996" y="239295"/>
                  </a:cubicBezTo>
                  <a:cubicBezTo>
                    <a:pt x="564520" y="250154"/>
                    <a:pt x="580903" y="240629"/>
                    <a:pt x="575379" y="229675"/>
                  </a:cubicBezTo>
                  <a:cubicBezTo>
                    <a:pt x="508799" y="98420"/>
                    <a:pt x="374401" y="-54551"/>
                    <a:pt x="210476" y="19268"/>
                  </a:cubicBezTo>
                  <a:cubicBezTo>
                    <a:pt x="143039" y="49652"/>
                    <a:pt x="95890" y="109946"/>
                    <a:pt x="63505" y="174620"/>
                  </a:cubicBezTo>
                  <a:cubicBezTo>
                    <a:pt x="27025" y="247296"/>
                    <a:pt x="-9551" y="334926"/>
                    <a:pt x="2260" y="417508"/>
                  </a:cubicBezTo>
                  <a:cubicBezTo>
                    <a:pt x="2831" y="421699"/>
                    <a:pt x="10070" y="420746"/>
                    <a:pt x="9594" y="416555"/>
                  </a:cubicBezTo>
                  <a:lnTo>
                    <a:pt x="9594" y="416555"/>
                  </a:lnTo>
                  <a:close/>
                </a:path>
              </a:pathLst>
            </a:custGeom>
            <a:grpFill/>
            <a:ln w="9525" cap="flat">
              <a:noFill/>
              <a:prstDash val="solid"/>
              <a:miter/>
            </a:ln>
          </p:spPr>
          <p:txBody>
            <a:bodyPr rtlCol="0" anchor="ctr"/>
            <a:lstStyle/>
            <a:p>
              <a:endParaRPr lang="zh-CN" altLang="en-US"/>
            </a:p>
          </p:txBody>
        </p:sp>
        <p:sp>
          <p:nvSpPr>
            <p:cNvPr id="190" name="图形 97">
              <a:extLst>
                <a:ext uri="{FF2B5EF4-FFF2-40B4-BE49-F238E27FC236}">
                  <a16:creationId xmlns="" xmlns:a16="http://schemas.microsoft.com/office/drawing/2014/main" id="{EFE87872-A115-4671-8306-1BF907136D35}"/>
                </a:ext>
              </a:extLst>
            </p:cNvPr>
            <p:cNvSpPr/>
            <p:nvPr/>
          </p:nvSpPr>
          <p:spPr>
            <a:xfrm>
              <a:off x="5949088" y="1635923"/>
              <a:ext cx="456651" cy="162289"/>
            </a:xfrm>
            <a:custGeom>
              <a:avLst/>
              <a:gdLst>
                <a:gd name="connsiteX0" fmla="*/ 454759 w 456651"/>
                <a:gd name="connsiteY0" fmla="*/ 155062 h 162289"/>
                <a:gd name="connsiteX1" fmla="*/ 335411 w 456651"/>
                <a:gd name="connsiteY1" fmla="*/ 61051 h 162289"/>
                <a:gd name="connsiteX2" fmla="*/ 214158 w 456651"/>
                <a:gd name="connsiteY2" fmla="*/ 7330 h 162289"/>
                <a:gd name="connsiteX3" fmla="*/ 2227 w 456651"/>
                <a:gd name="connsiteY3" fmla="*/ 52764 h 162289"/>
                <a:gd name="connsiteX4" fmla="*/ 11466 w 456651"/>
                <a:gd name="connsiteY4" fmla="*/ 64670 h 162289"/>
                <a:gd name="connsiteX5" fmla="*/ 246448 w 456651"/>
                <a:gd name="connsiteY5" fmla="*/ 35047 h 162289"/>
                <a:gd name="connsiteX6" fmla="*/ 450759 w 456651"/>
                <a:gd name="connsiteY6" fmla="*/ 161730 h 162289"/>
                <a:gd name="connsiteX7" fmla="*/ 454759 w 456651"/>
                <a:gd name="connsiteY7" fmla="*/ 155062 h 162289"/>
                <a:gd name="connsiteX8" fmla="*/ 454759 w 456651"/>
                <a:gd name="connsiteY8" fmla="*/ 155062 h 162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651" h="162289">
                  <a:moveTo>
                    <a:pt x="454759" y="155062"/>
                  </a:moveTo>
                  <a:cubicBezTo>
                    <a:pt x="412373" y="127440"/>
                    <a:pt x="378083" y="88864"/>
                    <a:pt x="335411" y="61051"/>
                  </a:cubicBezTo>
                  <a:cubicBezTo>
                    <a:pt x="298359" y="36857"/>
                    <a:pt x="257496" y="17331"/>
                    <a:pt x="214158" y="7330"/>
                  </a:cubicBezTo>
                  <a:cubicBezTo>
                    <a:pt x="141292" y="-9339"/>
                    <a:pt x="58900" y="1043"/>
                    <a:pt x="2227" y="52764"/>
                  </a:cubicBezTo>
                  <a:cubicBezTo>
                    <a:pt x="-4060" y="58479"/>
                    <a:pt x="4227" y="69623"/>
                    <a:pt x="11466" y="64670"/>
                  </a:cubicBezTo>
                  <a:cubicBezTo>
                    <a:pt x="82998" y="15331"/>
                    <a:pt x="164437" y="5996"/>
                    <a:pt x="246448" y="35047"/>
                  </a:cubicBezTo>
                  <a:cubicBezTo>
                    <a:pt x="325315" y="63051"/>
                    <a:pt x="378940" y="123058"/>
                    <a:pt x="450759" y="161730"/>
                  </a:cubicBezTo>
                  <a:cubicBezTo>
                    <a:pt x="455331" y="164206"/>
                    <a:pt x="459045" y="157825"/>
                    <a:pt x="454759" y="155062"/>
                  </a:cubicBezTo>
                  <a:lnTo>
                    <a:pt x="454759" y="155062"/>
                  </a:lnTo>
                  <a:close/>
                </a:path>
              </a:pathLst>
            </a:custGeom>
            <a:grpFill/>
            <a:ln w="9525" cap="flat">
              <a:noFill/>
              <a:prstDash val="solid"/>
              <a:miter/>
            </a:ln>
          </p:spPr>
          <p:txBody>
            <a:bodyPr rtlCol="0" anchor="ctr"/>
            <a:lstStyle/>
            <a:p>
              <a:endParaRPr lang="zh-CN" altLang="en-US"/>
            </a:p>
          </p:txBody>
        </p:sp>
        <p:sp>
          <p:nvSpPr>
            <p:cNvPr id="191" name="图形 97">
              <a:extLst>
                <a:ext uri="{FF2B5EF4-FFF2-40B4-BE49-F238E27FC236}">
                  <a16:creationId xmlns="" xmlns:a16="http://schemas.microsoft.com/office/drawing/2014/main" id="{B0FF820D-1409-4B45-ABE5-F721ECA1D8A3}"/>
                </a:ext>
              </a:extLst>
            </p:cNvPr>
            <p:cNvSpPr/>
            <p:nvPr/>
          </p:nvSpPr>
          <p:spPr>
            <a:xfrm>
              <a:off x="5885389" y="1648863"/>
              <a:ext cx="274683" cy="319269"/>
            </a:xfrm>
            <a:custGeom>
              <a:avLst/>
              <a:gdLst>
                <a:gd name="connsiteX0" fmla="*/ 271094 w 274683"/>
                <a:gd name="connsiteY0" fmla="*/ 9 h 319269"/>
                <a:gd name="connsiteX1" fmla="*/ 489 w 274683"/>
                <a:gd name="connsiteY1" fmla="*/ 308714 h 319269"/>
                <a:gd name="connsiteX2" fmla="*/ 15729 w 274683"/>
                <a:gd name="connsiteY2" fmla="*/ 315191 h 319269"/>
                <a:gd name="connsiteX3" fmla="*/ 272047 w 274683"/>
                <a:gd name="connsiteY3" fmla="*/ 7153 h 319269"/>
                <a:gd name="connsiteX4" fmla="*/ 271094 w 274683"/>
                <a:gd name="connsiteY4" fmla="*/ 9 h 319269"/>
                <a:gd name="connsiteX5" fmla="*/ 271094 w 274683"/>
                <a:gd name="connsiteY5" fmla="*/ 9 h 319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4683" h="319269">
                  <a:moveTo>
                    <a:pt x="271094" y="9"/>
                  </a:moveTo>
                  <a:cubicBezTo>
                    <a:pt x="118218" y="11058"/>
                    <a:pt x="47257" y="185270"/>
                    <a:pt x="489" y="308714"/>
                  </a:cubicBezTo>
                  <a:cubicBezTo>
                    <a:pt x="-2845" y="317477"/>
                    <a:pt x="11824" y="323764"/>
                    <a:pt x="15729" y="315191"/>
                  </a:cubicBezTo>
                  <a:cubicBezTo>
                    <a:pt x="70402" y="195081"/>
                    <a:pt x="121647" y="31632"/>
                    <a:pt x="272047" y="7153"/>
                  </a:cubicBezTo>
                  <a:cubicBezTo>
                    <a:pt x="276142" y="6486"/>
                    <a:pt x="275190" y="-277"/>
                    <a:pt x="271094" y="9"/>
                  </a:cubicBezTo>
                  <a:lnTo>
                    <a:pt x="271094" y="9"/>
                  </a:lnTo>
                  <a:close/>
                </a:path>
              </a:pathLst>
            </a:custGeom>
            <a:grpFill/>
            <a:ln w="9525" cap="flat">
              <a:noFill/>
              <a:prstDash val="solid"/>
              <a:miter/>
            </a:ln>
          </p:spPr>
          <p:txBody>
            <a:bodyPr rtlCol="0" anchor="ctr"/>
            <a:lstStyle/>
            <a:p>
              <a:endParaRPr lang="zh-CN" altLang="en-US"/>
            </a:p>
          </p:txBody>
        </p:sp>
        <p:sp>
          <p:nvSpPr>
            <p:cNvPr id="192" name="图形 97">
              <a:extLst>
                <a:ext uri="{FF2B5EF4-FFF2-40B4-BE49-F238E27FC236}">
                  <a16:creationId xmlns="" xmlns:a16="http://schemas.microsoft.com/office/drawing/2014/main" id="{3A97E09F-7A68-4A91-84EA-43BCBEDBE3CE}"/>
                </a:ext>
              </a:extLst>
            </p:cNvPr>
            <p:cNvSpPr/>
            <p:nvPr/>
          </p:nvSpPr>
          <p:spPr>
            <a:xfrm>
              <a:off x="5588853" y="1445417"/>
              <a:ext cx="146688" cy="756615"/>
            </a:xfrm>
            <a:custGeom>
              <a:avLst/>
              <a:gdLst>
                <a:gd name="connsiteX0" fmla="*/ 146530 w 146688"/>
                <a:gd name="connsiteY0" fmla="*/ 751810 h 756615"/>
                <a:gd name="connsiteX1" fmla="*/ 111668 w 146688"/>
                <a:gd name="connsiteY1" fmla="*/ 551785 h 756615"/>
                <a:gd name="connsiteX2" fmla="*/ 70425 w 146688"/>
                <a:gd name="connsiteY2" fmla="*/ 386335 h 756615"/>
                <a:gd name="connsiteX3" fmla="*/ 21276 w 146688"/>
                <a:gd name="connsiteY3" fmla="*/ 8288 h 756615"/>
                <a:gd name="connsiteX4" fmla="*/ 3941 w 146688"/>
                <a:gd name="connsiteY4" fmla="*/ 8288 h 756615"/>
                <a:gd name="connsiteX5" fmla="*/ 49756 w 146688"/>
                <a:gd name="connsiteY5" fmla="*/ 382525 h 756615"/>
                <a:gd name="connsiteX6" fmla="*/ 99286 w 146688"/>
                <a:gd name="connsiteY6" fmla="*/ 587694 h 756615"/>
                <a:gd name="connsiteX7" fmla="*/ 139672 w 146688"/>
                <a:gd name="connsiteY7" fmla="*/ 754667 h 756615"/>
                <a:gd name="connsiteX8" fmla="*/ 146530 w 146688"/>
                <a:gd name="connsiteY8" fmla="*/ 751810 h 756615"/>
                <a:gd name="connsiteX9" fmla="*/ 146530 w 146688"/>
                <a:gd name="connsiteY9" fmla="*/ 751810 h 75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688" h="756615">
                  <a:moveTo>
                    <a:pt x="146530" y="751810"/>
                  </a:moveTo>
                  <a:cubicBezTo>
                    <a:pt x="125956" y="685516"/>
                    <a:pt x="120812" y="620174"/>
                    <a:pt x="111668" y="551785"/>
                  </a:cubicBezTo>
                  <a:cubicBezTo>
                    <a:pt x="104144" y="495206"/>
                    <a:pt x="85475" y="441104"/>
                    <a:pt x="70425" y="386335"/>
                  </a:cubicBezTo>
                  <a:cubicBezTo>
                    <a:pt x="35754" y="260510"/>
                    <a:pt x="17371" y="138971"/>
                    <a:pt x="21276" y="8288"/>
                  </a:cubicBezTo>
                  <a:cubicBezTo>
                    <a:pt x="21657" y="-3047"/>
                    <a:pt x="5179" y="-2475"/>
                    <a:pt x="3941" y="8288"/>
                  </a:cubicBezTo>
                  <a:cubicBezTo>
                    <a:pt x="-10252" y="134304"/>
                    <a:pt x="15942" y="261653"/>
                    <a:pt x="49756" y="382525"/>
                  </a:cubicBezTo>
                  <a:cubicBezTo>
                    <a:pt x="68901" y="451105"/>
                    <a:pt x="91190" y="516542"/>
                    <a:pt x="99286" y="587694"/>
                  </a:cubicBezTo>
                  <a:cubicBezTo>
                    <a:pt x="105858" y="645892"/>
                    <a:pt x="115955" y="700660"/>
                    <a:pt x="139672" y="754667"/>
                  </a:cubicBezTo>
                  <a:cubicBezTo>
                    <a:pt x="141386" y="758668"/>
                    <a:pt x="147768" y="755905"/>
                    <a:pt x="146530" y="751810"/>
                  </a:cubicBezTo>
                  <a:lnTo>
                    <a:pt x="146530" y="751810"/>
                  </a:lnTo>
                  <a:close/>
                </a:path>
              </a:pathLst>
            </a:custGeom>
            <a:grpFill/>
            <a:ln w="9525" cap="flat">
              <a:noFill/>
              <a:prstDash val="solid"/>
              <a:miter/>
            </a:ln>
          </p:spPr>
          <p:txBody>
            <a:bodyPr rtlCol="0" anchor="ctr"/>
            <a:lstStyle/>
            <a:p>
              <a:endParaRPr lang="zh-CN" altLang="en-US"/>
            </a:p>
          </p:txBody>
        </p:sp>
        <p:sp>
          <p:nvSpPr>
            <p:cNvPr id="193" name="图形 97">
              <a:extLst>
                <a:ext uri="{FF2B5EF4-FFF2-40B4-BE49-F238E27FC236}">
                  <a16:creationId xmlns="" xmlns:a16="http://schemas.microsoft.com/office/drawing/2014/main" id="{6427FD94-D5A8-4E9C-A254-5A09C124E0CD}"/>
                </a:ext>
              </a:extLst>
            </p:cNvPr>
            <p:cNvSpPr/>
            <p:nvPr/>
          </p:nvSpPr>
          <p:spPr>
            <a:xfrm>
              <a:off x="5516450" y="533845"/>
              <a:ext cx="234142" cy="799620"/>
            </a:xfrm>
            <a:custGeom>
              <a:avLst/>
              <a:gdLst>
                <a:gd name="connsiteX0" fmla="*/ 54341 w 234142"/>
                <a:gd name="connsiteY0" fmla="*/ 790225 h 799620"/>
                <a:gd name="connsiteX1" fmla="*/ 19956 w 234142"/>
                <a:gd name="connsiteY1" fmla="*/ 574579 h 799620"/>
                <a:gd name="connsiteX2" fmla="*/ 78154 w 234142"/>
                <a:gd name="connsiteY2" fmla="*/ 347027 h 799620"/>
                <a:gd name="connsiteX3" fmla="*/ 234078 w 234142"/>
                <a:gd name="connsiteY3" fmla="*/ 7651 h 799620"/>
                <a:gd name="connsiteX4" fmla="*/ 218552 w 234142"/>
                <a:gd name="connsiteY4" fmla="*/ 5555 h 799620"/>
                <a:gd name="connsiteX5" fmla="*/ 127684 w 234142"/>
                <a:gd name="connsiteY5" fmla="*/ 230917 h 799620"/>
                <a:gd name="connsiteX6" fmla="*/ 25766 w 234142"/>
                <a:gd name="connsiteY6" fmla="*/ 423989 h 799620"/>
                <a:gd name="connsiteX7" fmla="*/ 49 w 234142"/>
                <a:gd name="connsiteY7" fmla="*/ 641540 h 799620"/>
                <a:gd name="connsiteX8" fmla="*/ 46626 w 234142"/>
                <a:gd name="connsiteY8" fmla="*/ 797940 h 799620"/>
                <a:gd name="connsiteX9" fmla="*/ 54341 w 234142"/>
                <a:gd name="connsiteY9" fmla="*/ 790225 h 799620"/>
                <a:gd name="connsiteX10" fmla="*/ 54341 w 234142"/>
                <a:gd name="connsiteY10" fmla="*/ 790225 h 799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142" h="799620">
                  <a:moveTo>
                    <a:pt x="54341" y="790225"/>
                  </a:moveTo>
                  <a:cubicBezTo>
                    <a:pt x="4049" y="732503"/>
                    <a:pt x="15193" y="645635"/>
                    <a:pt x="19956" y="574579"/>
                  </a:cubicBezTo>
                  <a:cubicBezTo>
                    <a:pt x="25290" y="494950"/>
                    <a:pt x="39673" y="417702"/>
                    <a:pt x="78154" y="347027"/>
                  </a:cubicBezTo>
                  <a:cubicBezTo>
                    <a:pt x="139018" y="235108"/>
                    <a:pt x="217028" y="138334"/>
                    <a:pt x="234078" y="7651"/>
                  </a:cubicBezTo>
                  <a:cubicBezTo>
                    <a:pt x="235221" y="-1398"/>
                    <a:pt x="220838" y="-2827"/>
                    <a:pt x="218552" y="5555"/>
                  </a:cubicBezTo>
                  <a:cubicBezTo>
                    <a:pt x="196264" y="85375"/>
                    <a:pt x="171308" y="159765"/>
                    <a:pt x="127684" y="230917"/>
                  </a:cubicBezTo>
                  <a:cubicBezTo>
                    <a:pt x="89298" y="293496"/>
                    <a:pt x="46912" y="352837"/>
                    <a:pt x="25766" y="423989"/>
                  </a:cubicBezTo>
                  <a:cubicBezTo>
                    <a:pt x="4906" y="494188"/>
                    <a:pt x="906" y="568673"/>
                    <a:pt x="49" y="641540"/>
                  </a:cubicBezTo>
                  <a:cubicBezTo>
                    <a:pt x="-523" y="699261"/>
                    <a:pt x="3287" y="755744"/>
                    <a:pt x="46626" y="797940"/>
                  </a:cubicBezTo>
                  <a:cubicBezTo>
                    <a:pt x="51674" y="802988"/>
                    <a:pt x="58913" y="795559"/>
                    <a:pt x="54341" y="790225"/>
                  </a:cubicBezTo>
                  <a:lnTo>
                    <a:pt x="54341" y="790225"/>
                  </a:lnTo>
                  <a:close/>
                </a:path>
              </a:pathLst>
            </a:custGeom>
            <a:grpFill/>
            <a:ln w="9525" cap="flat">
              <a:noFill/>
              <a:prstDash val="solid"/>
              <a:miter/>
            </a:ln>
          </p:spPr>
          <p:txBody>
            <a:bodyPr rtlCol="0" anchor="ctr"/>
            <a:lstStyle/>
            <a:p>
              <a:endParaRPr lang="zh-CN" altLang="en-US"/>
            </a:p>
          </p:txBody>
        </p:sp>
        <p:sp>
          <p:nvSpPr>
            <p:cNvPr id="194" name="图形 97">
              <a:extLst>
                <a:ext uri="{FF2B5EF4-FFF2-40B4-BE49-F238E27FC236}">
                  <a16:creationId xmlns="" xmlns:a16="http://schemas.microsoft.com/office/drawing/2014/main" id="{24233C3D-CBD4-4C0E-A253-38CB79DA6D47}"/>
                </a:ext>
              </a:extLst>
            </p:cNvPr>
            <p:cNvSpPr/>
            <p:nvPr/>
          </p:nvSpPr>
          <p:spPr>
            <a:xfrm>
              <a:off x="5615110" y="514361"/>
              <a:ext cx="140080" cy="811927"/>
            </a:xfrm>
            <a:custGeom>
              <a:avLst/>
              <a:gdLst>
                <a:gd name="connsiteX0" fmla="*/ 131226 w 140080"/>
                <a:gd name="connsiteY0" fmla="*/ 3132 h 811927"/>
                <a:gd name="connsiteX1" fmla="*/ 90936 w 140080"/>
                <a:gd name="connsiteY1" fmla="*/ 392419 h 811927"/>
                <a:gd name="connsiteX2" fmla="*/ 57503 w 140080"/>
                <a:gd name="connsiteY2" fmla="*/ 598444 h 811927"/>
                <a:gd name="connsiteX3" fmla="*/ 258 w 140080"/>
                <a:gd name="connsiteY3" fmla="*/ 799898 h 811927"/>
                <a:gd name="connsiteX4" fmla="*/ 19022 w 140080"/>
                <a:gd name="connsiteY4" fmla="*/ 805042 h 811927"/>
                <a:gd name="connsiteX5" fmla="*/ 109224 w 140080"/>
                <a:gd name="connsiteY5" fmla="*/ 427471 h 811927"/>
                <a:gd name="connsiteX6" fmla="*/ 139894 w 140080"/>
                <a:gd name="connsiteY6" fmla="*/ 5418 h 811927"/>
                <a:gd name="connsiteX7" fmla="*/ 131226 w 140080"/>
                <a:gd name="connsiteY7" fmla="*/ 3132 h 811927"/>
                <a:gd name="connsiteX8" fmla="*/ 131226 w 140080"/>
                <a:gd name="connsiteY8" fmla="*/ 3132 h 81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0080" h="811927">
                  <a:moveTo>
                    <a:pt x="131226" y="3132"/>
                  </a:moveTo>
                  <a:cubicBezTo>
                    <a:pt x="87221" y="128481"/>
                    <a:pt x="102556" y="262212"/>
                    <a:pt x="90936" y="392419"/>
                  </a:cubicBezTo>
                  <a:cubicBezTo>
                    <a:pt x="84745" y="461856"/>
                    <a:pt x="73696" y="530722"/>
                    <a:pt x="57503" y="598444"/>
                  </a:cubicBezTo>
                  <a:cubicBezTo>
                    <a:pt x="41311" y="666262"/>
                    <a:pt x="14450" y="731794"/>
                    <a:pt x="258" y="799898"/>
                  </a:cubicBezTo>
                  <a:cubicBezTo>
                    <a:pt x="-2314" y="812090"/>
                    <a:pt x="15117" y="817043"/>
                    <a:pt x="19022" y="805042"/>
                  </a:cubicBezTo>
                  <a:cubicBezTo>
                    <a:pt x="58932" y="680645"/>
                    <a:pt x="94936" y="557868"/>
                    <a:pt x="109224" y="427471"/>
                  </a:cubicBezTo>
                  <a:cubicBezTo>
                    <a:pt x="124559" y="287358"/>
                    <a:pt x="103604" y="142959"/>
                    <a:pt x="139894" y="5418"/>
                  </a:cubicBezTo>
                  <a:cubicBezTo>
                    <a:pt x="141418" y="-107"/>
                    <a:pt x="133132" y="-2297"/>
                    <a:pt x="131226" y="3132"/>
                  </a:cubicBezTo>
                  <a:lnTo>
                    <a:pt x="131226" y="3132"/>
                  </a:lnTo>
                  <a:close/>
                </a:path>
              </a:pathLst>
            </a:custGeom>
            <a:grpFill/>
            <a:ln w="9525" cap="flat">
              <a:noFill/>
              <a:prstDash val="solid"/>
              <a:miter/>
            </a:ln>
          </p:spPr>
          <p:txBody>
            <a:bodyPr rtlCol="0" anchor="ctr"/>
            <a:lstStyle/>
            <a:p>
              <a:endParaRPr lang="zh-CN" altLang="en-US"/>
            </a:p>
          </p:txBody>
        </p:sp>
        <p:sp>
          <p:nvSpPr>
            <p:cNvPr id="195" name="图形 97">
              <a:extLst>
                <a:ext uri="{FF2B5EF4-FFF2-40B4-BE49-F238E27FC236}">
                  <a16:creationId xmlns="" xmlns:a16="http://schemas.microsoft.com/office/drawing/2014/main" id="{4F56EFDE-C760-464A-8AE7-F53E299E0444}"/>
                </a:ext>
              </a:extLst>
            </p:cNvPr>
            <p:cNvSpPr/>
            <p:nvPr/>
          </p:nvSpPr>
          <p:spPr>
            <a:xfrm>
              <a:off x="5577488" y="912409"/>
              <a:ext cx="89620" cy="411959"/>
            </a:xfrm>
            <a:custGeom>
              <a:avLst/>
              <a:gdLst>
                <a:gd name="connsiteX0" fmla="*/ 35975 w 89620"/>
                <a:gd name="connsiteY0" fmla="*/ 402993 h 411959"/>
                <a:gd name="connsiteX1" fmla="*/ 16163 w 89620"/>
                <a:gd name="connsiteY1" fmla="*/ 294979 h 411959"/>
                <a:gd name="connsiteX2" fmla="*/ 41690 w 89620"/>
                <a:gd name="connsiteY2" fmla="*/ 188966 h 411959"/>
                <a:gd name="connsiteX3" fmla="*/ 89600 w 89620"/>
                <a:gd name="connsiteY3" fmla="*/ 7896 h 411959"/>
                <a:gd name="connsiteX4" fmla="*/ 73027 w 89620"/>
                <a:gd name="connsiteY4" fmla="*/ 7896 h 411959"/>
                <a:gd name="connsiteX5" fmla="*/ 2256 w 89620"/>
                <a:gd name="connsiteY5" fmla="*/ 278215 h 411959"/>
                <a:gd name="connsiteX6" fmla="*/ 34832 w 89620"/>
                <a:gd name="connsiteY6" fmla="*/ 411946 h 411959"/>
                <a:gd name="connsiteX7" fmla="*/ 35975 w 89620"/>
                <a:gd name="connsiteY7" fmla="*/ 402993 h 411959"/>
                <a:gd name="connsiteX8" fmla="*/ 35975 w 89620"/>
                <a:gd name="connsiteY8" fmla="*/ 402993 h 4119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9620" h="411959">
                  <a:moveTo>
                    <a:pt x="35975" y="402993"/>
                  </a:moveTo>
                  <a:cubicBezTo>
                    <a:pt x="9781" y="397183"/>
                    <a:pt x="14258" y="315077"/>
                    <a:pt x="16163" y="294979"/>
                  </a:cubicBezTo>
                  <a:cubicBezTo>
                    <a:pt x="19592" y="258689"/>
                    <a:pt x="30164" y="223351"/>
                    <a:pt x="41690" y="188966"/>
                  </a:cubicBezTo>
                  <a:cubicBezTo>
                    <a:pt x="61692" y="129244"/>
                    <a:pt x="85695" y="71523"/>
                    <a:pt x="89600" y="7896"/>
                  </a:cubicBezTo>
                  <a:cubicBezTo>
                    <a:pt x="90267" y="-2963"/>
                    <a:pt x="74360" y="-2296"/>
                    <a:pt x="73027" y="7896"/>
                  </a:cubicBezTo>
                  <a:cubicBezTo>
                    <a:pt x="60549" y="101050"/>
                    <a:pt x="13115" y="185061"/>
                    <a:pt x="2256" y="278215"/>
                  </a:cubicBezTo>
                  <a:cubicBezTo>
                    <a:pt x="-792" y="304123"/>
                    <a:pt x="-7174" y="409660"/>
                    <a:pt x="34832" y="411946"/>
                  </a:cubicBezTo>
                  <a:cubicBezTo>
                    <a:pt x="39880" y="412327"/>
                    <a:pt x="41023" y="404136"/>
                    <a:pt x="35975" y="402993"/>
                  </a:cubicBezTo>
                  <a:lnTo>
                    <a:pt x="35975" y="402993"/>
                  </a:lnTo>
                  <a:close/>
                </a:path>
              </a:pathLst>
            </a:custGeom>
            <a:grpFill/>
            <a:ln w="9525" cap="flat">
              <a:noFill/>
              <a:prstDash val="solid"/>
              <a:miter/>
            </a:ln>
          </p:spPr>
          <p:txBody>
            <a:bodyPr rtlCol="0" anchor="ctr"/>
            <a:lstStyle/>
            <a:p>
              <a:endParaRPr lang="zh-CN" altLang="en-US"/>
            </a:p>
          </p:txBody>
        </p:sp>
        <p:sp>
          <p:nvSpPr>
            <p:cNvPr id="196" name="图形 97">
              <a:extLst>
                <a:ext uri="{FF2B5EF4-FFF2-40B4-BE49-F238E27FC236}">
                  <a16:creationId xmlns="" xmlns:a16="http://schemas.microsoft.com/office/drawing/2014/main" id="{E17311A1-69F7-4990-8C2E-72AF447AE3A5}"/>
                </a:ext>
              </a:extLst>
            </p:cNvPr>
            <p:cNvSpPr/>
            <p:nvPr/>
          </p:nvSpPr>
          <p:spPr>
            <a:xfrm>
              <a:off x="6288295" y="1935997"/>
              <a:ext cx="383439" cy="438204"/>
            </a:xfrm>
            <a:custGeom>
              <a:avLst/>
              <a:gdLst>
                <a:gd name="connsiteX0" fmla="*/ 7539 w 383439"/>
                <a:gd name="connsiteY0" fmla="*/ 280756 h 438204"/>
                <a:gd name="connsiteX1" fmla="*/ 91169 w 383439"/>
                <a:gd name="connsiteY1" fmla="*/ 59395 h 438204"/>
                <a:gd name="connsiteX2" fmla="*/ 218518 w 383439"/>
                <a:gd name="connsiteY2" fmla="*/ 29106 h 438204"/>
                <a:gd name="connsiteX3" fmla="*/ 271858 w 383439"/>
                <a:gd name="connsiteY3" fmla="*/ 51870 h 438204"/>
                <a:gd name="connsiteX4" fmla="*/ 301957 w 383439"/>
                <a:gd name="connsiteY4" fmla="*/ 49203 h 438204"/>
                <a:gd name="connsiteX5" fmla="*/ 346248 w 383439"/>
                <a:gd name="connsiteY5" fmla="*/ 92161 h 438204"/>
                <a:gd name="connsiteX6" fmla="*/ 363679 w 383439"/>
                <a:gd name="connsiteY6" fmla="*/ 208366 h 438204"/>
                <a:gd name="connsiteX7" fmla="*/ 338247 w 383439"/>
                <a:gd name="connsiteY7" fmla="*/ 426298 h 438204"/>
                <a:gd name="connsiteX8" fmla="*/ 356821 w 383439"/>
                <a:gd name="connsiteY8" fmla="*/ 431442 h 438204"/>
                <a:gd name="connsiteX9" fmla="*/ 376919 w 383439"/>
                <a:gd name="connsiteY9" fmla="*/ 154645 h 438204"/>
                <a:gd name="connsiteX10" fmla="*/ 344153 w 383439"/>
                <a:gd name="connsiteY10" fmla="*/ 40917 h 438204"/>
                <a:gd name="connsiteX11" fmla="*/ 261476 w 383439"/>
                <a:gd name="connsiteY11" fmla="*/ 31773 h 438204"/>
                <a:gd name="connsiteX12" fmla="*/ 164321 w 383439"/>
                <a:gd name="connsiteY12" fmla="*/ 435 h 438204"/>
                <a:gd name="connsiteX13" fmla="*/ 85739 w 383439"/>
                <a:gd name="connsiteY13" fmla="*/ 42631 h 438204"/>
                <a:gd name="connsiteX14" fmla="*/ 14 w 383439"/>
                <a:gd name="connsiteY14" fmla="*/ 280661 h 438204"/>
                <a:gd name="connsiteX15" fmla="*/ 7539 w 383439"/>
                <a:gd name="connsiteY15" fmla="*/ 280756 h 438204"/>
                <a:gd name="connsiteX16" fmla="*/ 7539 w 383439"/>
                <a:gd name="connsiteY16" fmla="*/ 280756 h 438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3439" h="438204">
                  <a:moveTo>
                    <a:pt x="7539" y="280756"/>
                  </a:moveTo>
                  <a:cubicBezTo>
                    <a:pt x="17159" y="205699"/>
                    <a:pt x="39543" y="117402"/>
                    <a:pt x="91169" y="59395"/>
                  </a:cubicBezTo>
                  <a:cubicBezTo>
                    <a:pt x="125554" y="20724"/>
                    <a:pt x="171083" y="5579"/>
                    <a:pt x="218518" y="29106"/>
                  </a:cubicBezTo>
                  <a:cubicBezTo>
                    <a:pt x="235758" y="37678"/>
                    <a:pt x="252236" y="49584"/>
                    <a:pt x="271858" y="51870"/>
                  </a:cubicBezTo>
                  <a:cubicBezTo>
                    <a:pt x="282716" y="53109"/>
                    <a:pt x="291479" y="48632"/>
                    <a:pt x="301957" y="49203"/>
                  </a:cubicBezTo>
                  <a:cubicBezTo>
                    <a:pt x="333961" y="50918"/>
                    <a:pt x="338723" y="64348"/>
                    <a:pt x="346248" y="92161"/>
                  </a:cubicBezTo>
                  <a:cubicBezTo>
                    <a:pt x="356440" y="129785"/>
                    <a:pt x="361583" y="169504"/>
                    <a:pt x="363679" y="208366"/>
                  </a:cubicBezTo>
                  <a:cubicBezTo>
                    <a:pt x="367774" y="282185"/>
                    <a:pt x="358440" y="355337"/>
                    <a:pt x="338247" y="426298"/>
                  </a:cubicBezTo>
                  <a:cubicBezTo>
                    <a:pt x="334818" y="438204"/>
                    <a:pt x="353392" y="443348"/>
                    <a:pt x="356821" y="431442"/>
                  </a:cubicBezTo>
                  <a:cubicBezTo>
                    <a:pt x="382538" y="341240"/>
                    <a:pt x="390444" y="247704"/>
                    <a:pt x="376919" y="154645"/>
                  </a:cubicBezTo>
                  <a:cubicBezTo>
                    <a:pt x="372156" y="121689"/>
                    <a:pt x="369775" y="65967"/>
                    <a:pt x="344153" y="40917"/>
                  </a:cubicBezTo>
                  <a:cubicBezTo>
                    <a:pt x="320912" y="18152"/>
                    <a:pt x="289670" y="39393"/>
                    <a:pt x="261476" y="31773"/>
                  </a:cubicBezTo>
                  <a:cubicBezTo>
                    <a:pt x="226043" y="22248"/>
                    <a:pt x="203659" y="-3660"/>
                    <a:pt x="164321" y="435"/>
                  </a:cubicBezTo>
                  <a:cubicBezTo>
                    <a:pt x="133364" y="3674"/>
                    <a:pt x="106599" y="20247"/>
                    <a:pt x="85739" y="42631"/>
                  </a:cubicBezTo>
                  <a:cubicBezTo>
                    <a:pt x="28589" y="103877"/>
                    <a:pt x="5920" y="199603"/>
                    <a:pt x="14" y="280661"/>
                  </a:cubicBezTo>
                  <a:cubicBezTo>
                    <a:pt x="-367" y="285614"/>
                    <a:pt x="6968" y="285423"/>
                    <a:pt x="7539" y="280756"/>
                  </a:cubicBezTo>
                  <a:lnTo>
                    <a:pt x="7539" y="280756"/>
                  </a:lnTo>
                  <a:close/>
                </a:path>
              </a:pathLst>
            </a:custGeom>
            <a:grpFill/>
            <a:ln w="9525" cap="flat">
              <a:noFill/>
              <a:prstDash val="solid"/>
              <a:miter/>
            </a:ln>
          </p:spPr>
          <p:txBody>
            <a:bodyPr rtlCol="0" anchor="ctr"/>
            <a:lstStyle/>
            <a:p>
              <a:endParaRPr lang="zh-CN" altLang="en-US"/>
            </a:p>
          </p:txBody>
        </p:sp>
        <p:sp>
          <p:nvSpPr>
            <p:cNvPr id="197" name="图形 97">
              <a:extLst>
                <a:ext uri="{FF2B5EF4-FFF2-40B4-BE49-F238E27FC236}">
                  <a16:creationId xmlns="" xmlns:a16="http://schemas.microsoft.com/office/drawing/2014/main" id="{2689D9AE-CC55-4565-BD03-82CD920AC03F}"/>
                </a:ext>
              </a:extLst>
            </p:cNvPr>
            <p:cNvSpPr/>
            <p:nvPr/>
          </p:nvSpPr>
          <p:spPr>
            <a:xfrm>
              <a:off x="5094855" y="1300020"/>
              <a:ext cx="169586" cy="451544"/>
            </a:xfrm>
            <a:custGeom>
              <a:avLst/>
              <a:gdLst>
                <a:gd name="connsiteX0" fmla="*/ 169135 w 169586"/>
                <a:gd name="connsiteY0" fmla="*/ 43862 h 451544"/>
                <a:gd name="connsiteX1" fmla="*/ 20069 w 169586"/>
                <a:gd name="connsiteY1" fmla="*/ 100250 h 451544"/>
                <a:gd name="connsiteX2" fmla="*/ 60169 w 169586"/>
                <a:gd name="connsiteY2" fmla="*/ 447722 h 451544"/>
                <a:gd name="connsiteX3" fmla="*/ 73028 w 169586"/>
                <a:gd name="connsiteY3" fmla="*/ 440197 h 451544"/>
                <a:gd name="connsiteX4" fmla="*/ 16259 w 169586"/>
                <a:gd name="connsiteY4" fmla="*/ 204549 h 451544"/>
                <a:gd name="connsiteX5" fmla="*/ 163706 w 169586"/>
                <a:gd name="connsiteY5" fmla="*/ 47958 h 451544"/>
                <a:gd name="connsiteX6" fmla="*/ 169135 w 169586"/>
                <a:gd name="connsiteY6" fmla="*/ 43862 h 451544"/>
                <a:gd name="connsiteX7" fmla="*/ 169135 w 169586"/>
                <a:gd name="connsiteY7" fmla="*/ 43862 h 45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586" h="451544">
                  <a:moveTo>
                    <a:pt x="169135" y="43862"/>
                  </a:moveTo>
                  <a:cubicBezTo>
                    <a:pt x="115128" y="-52626"/>
                    <a:pt x="45215" y="30146"/>
                    <a:pt x="20069" y="100250"/>
                  </a:cubicBezTo>
                  <a:cubicBezTo>
                    <a:pt x="-20698" y="214074"/>
                    <a:pt x="4639" y="343423"/>
                    <a:pt x="60169" y="447722"/>
                  </a:cubicBezTo>
                  <a:cubicBezTo>
                    <a:pt x="64741" y="456390"/>
                    <a:pt x="76838" y="448770"/>
                    <a:pt x="73028" y="440197"/>
                  </a:cubicBezTo>
                  <a:cubicBezTo>
                    <a:pt x="39881" y="364473"/>
                    <a:pt x="12830" y="288654"/>
                    <a:pt x="16259" y="204549"/>
                  </a:cubicBezTo>
                  <a:cubicBezTo>
                    <a:pt x="18926" y="139017"/>
                    <a:pt x="64741" y="-53198"/>
                    <a:pt x="163706" y="47958"/>
                  </a:cubicBezTo>
                  <a:cubicBezTo>
                    <a:pt x="166468" y="50910"/>
                    <a:pt x="171040" y="47291"/>
                    <a:pt x="169135" y="43862"/>
                  </a:cubicBezTo>
                  <a:lnTo>
                    <a:pt x="169135" y="43862"/>
                  </a:lnTo>
                  <a:close/>
                </a:path>
              </a:pathLst>
            </a:custGeom>
            <a:grpFill/>
            <a:ln w="9525" cap="flat">
              <a:noFill/>
              <a:prstDash val="solid"/>
              <a:miter/>
            </a:ln>
          </p:spPr>
          <p:txBody>
            <a:bodyPr rtlCol="0" anchor="ctr"/>
            <a:lstStyle/>
            <a:p>
              <a:endParaRPr lang="zh-CN" altLang="en-US"/>
            </a:p>
          </p:txBody>
        </p:sp>
        <p:sp>
          <p:nvSpPr>
            <p:cNvPr id="198" name="图形 97">
              <a:extLst>
                <a:ext uri="{FF2B5EF4-FFF2-40B4-BE49-F238E27FC236}">
                  <a16:creationId xmlns="" xmlns:a16="http://schemas.microsoft.com/office/drawing/2014/main" id="{A82BA8D7-2A87-44F9-BC3E-3E6731579552}"/>
                </a:ext>
              </a:extLst>
            </p:cNvPr>
            <p:cNvSpPr/>
            <p:nvPr/>
          </p:nvSpPr>
          <p:spPr>
            <a:xfrm>
              <a:off x="5276878" y="1365969"/>
              <a:ext cx="250575" cy="465791"/>
            </a:xfrm>
            <a:custGeom>
              <a:avLst/>
              <a:gdLst>
                <a:gd name="connsiteX0" fmla="*/ 638 w 250575"/>
                <a:gd name="connsiteY0" fmla="*/ 5345 h 465791"/>
                <a:gd name="connsiteX1" fmla="*/ 135988 w 250575"/>
                <a:gd name="connsiteY1" fmla="*/ 224039 h 465791"/>
                <a:gd name="connsiteX2" fmla="*/ 238477 w 250575"/>
                <a:gd name="connsiteY2" fmla="*/ 462545 h 465791"/>
                <a:gd name="connsiteX3" fmla="*/ 250288 w 250575"/>
                <a:gd name="connsiteY3" fmla="*/ 457592 h 465791"/>
                <a:gd name="connsiteX4" fmla="*/ 6353 w 250575"/>
                <a:gd name="connsiteY4" fmla="*/ 963 h 465791"/>
                <a:gd name="connsiteX5" fmla="*/ 638 w 250575"/>
                <a:gd name="connsiteY5" fmla="*/ 5345 h 465791"/>
                <a:gd name="connsiteX6" fmla="*/ 638 w 250575"/>
                <a:gd name="connsiteY6" fmla="*/ 5345 h 465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0575" h="465791">
                  <a:moveTo>
                    <a:pt x="638" y="5345"/>
                  </a:moveTo>
                  <a:cubicBezTo>
                    <a:pt x="51121" y="75449"/>
                    <a:pt x="97888" y="146315"/>
                    <a:pt x="135988" y="224039"/>
                  </a:cubicBezTo>
                  <a:cubicBezTo>
                    <a:pt x="174184" y="301953"/>
                    <a:pt x="203044" y="383487"/>
                    <a:pt x="238477" y="462545"/>
                  </a:cubicBezTo>
                  <a:cubicBezTo>
                    <a:pt x="241525" y="469308"/>
                    <a:pt x="252479" y="464450"/>
                    <a:pt x="250288" y="457592"/>
                  </a:cubicBezTo>
                  <a:cubicBezTo>
                    <a:pt x="201425" y="298429"/>
                    <a:pt x="126463" y="119550"/>
                    <a:pt x="6353" y="963"/>
                  </a:cubicBezTo>
                  <a:cubicBezTo>
                    <a:pt x="3496" y="-1799"/>
                    <a:pt x="-1838" y="1916"/>
                    <a:pt x="638" y="5345"/>
                  </a:cubicBezTo>
                  <a:lnTo>
                    <a:pt x="638" y="5345"/>
                  </a:lnTo>
                  <a:close/>
                </a:path>
              </a:pathLst>
            </a:custGeom>
            <a:grpFill/>
            <a:ln w="9525" cap="flat">
              <a:noFill/>
              <a:prstDash val="solid"/>
              <a:miter/>
            </a:ln>
          </p:spPr>
          <p:txBody>
            <a:bodyPr rtlCol="0" anchor="ctr"/>
            <a:lstStyle/>
            <a:p>
              <a:endParaRPr lang="zh-CN" altLang="en-US"/>
            </a:p>
          </p:txBody>
        </p:sp>
      </p:grpSp>
      <p:pic>
        <p:nvPicPr>
          <p:cNvPr id="201" name="图片 200">
            <a:extLst>
              <a:ext uri="{FF2B5EF4-FFF2-40B4-BE49-F238E27FC236}">
                <a16:creationId xmlns="" xmlns:a16="http://schemas.microsoft.com/office/drawing/2014/main" id="{ADE311CC-AB81-4E76-8A7A-0D6B4662CD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243" t="16617" r="4243" b="16617"/>
          <a:stretch/>
        </p:blipFill>
        <p:spPr>
          <a:xfrm>
            <a:off x="6093580" y="1473191"/>
            <a:ext cx="1955227" cy="1955227"/>
          </a:xfrm>
          <a:prstGeom prst="rect">
            <a:avLst/>
          </a:prstGeom>
        </p:spPr>
      </p:pic>
      <p:pic>
        <p:nvPicPr>
          <p:cNvPr id="203" name="图片 202">
            <a:extLst>
              <a:ext uri="{FF2B5EF4-FFF2-40B4-BE49-F238E27FC236}">
                <a16:creationId xmlns="" xmlns:a16="http://schemas.microsoft.com/office/drawing/2014/main" id="{E25EE51E-9E73-4EBA-AE75-D46235E16FA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43193" y="3433871"/>
            <a:ext cx="1950939" cy="1950939"/>
          </a:xfrm>
          <a:prstGeom prst="rect">
            <a:avLst/>
          </a:prstGeom>
        </p:spPr>
      </p:pic>
      <p:pic>
        <p:nvPicPr>
          <p:cNvPr id="205" name="图片 204">
            <a:extLst>
              <a:ext uri="{FF2B5EF4-FFF2-40B4-BE49-F238E27FC236}">
                <a16:creationId xmlns="" xmlns:a16="http://schemas.microsoft.com/office/drawing/2014/main" id="{3F292087-CE33-4CB3-8C82-47BCE9DEEF20}"/>
              </a:ext>
            </a:extLst>
          </p:cNvPr>
          <p:cNvPicPr>
            <a:picLocks noChangeAspect="1"/>
          </p:cNvPicPr>
          <p:nvPr/>
        </p:nvPicPr>
        <p:blipFill>
          <a:blip r:embed="rId4"/>
          <a:stretch>
            <a:fillRect/>
          </a:stretch>
        </p:blipFill>
        <p:spPr>
          <a:xfrm>
            <a:off x="6095723" y="3428418"/>
            <a:ext cx="1950940" cy="1950940"/>
          </a:xfrm>
          <a:prstGeom prst="rect">
            <a:avLst/>
          </a:prstGeom>
        </p:spPr>
      </p:pic>
      <p:sp>
        <p:nvSpPr>
          <p:cNvPr id="206" name="文本框 205">
            <a:extLst>
              <a:ext uri="{FF2B5EF4-FFF2-40B4-BE49-F238E27FC236}">
                <a16:creationId xmlns="" xmlns:a16="http://schemas.microsoft.com/office/drawing/2014/main" id="{EC25A9F0-A930-4D41-82CB-411231791BE8}"/>
              </a:ext>
            </a:extLst>
          </p:cNvPr>
          <p:cNvSpPr txBox="1"/>
          <p:nvPr/>
        </p:nvSpPr>
        <p:spPr>
          <a:xfrm>
            <a:off x="4135098" y="1473191"/>
            <a:ext cx="1952988" cy="1609223"/>
          </a:xfrm>
          <a:prstGeom prst="rect">
            <a:avLst/>
          </a:prstGeom>
          <a:noFill/>
        </p:spPr>
        <p:txBody>
          <a:bodyPr wrap="square" rtlCol="0">
            <a:spAutoFit/>
          </a:bodyPr>
          <a:lstStyle/>
          <a:p>
            <a:pP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213" name="矩形 212">
            <a:extLst>
              <a:ext uri="{FF2B5EF4-FFF2-40B4-BE49-F238E27FC236}">
                <a16:creationId xmlns="" xmlns:a16="http://schemas.microsoft.com/office/drawing/2014/main" id="{A3793110-EA0B-4038-8991-8315FBE54E0B}"/>
              </a:ext>
            </a:extLst>
          </p:cNvPr>
          <p:cNvSpPr/>
          <p:nvPr/>
        </p:nvSpPr>
        <p:spPr>
          <a:xfrm>
            <a:off x="514157" y="612537"/>
            <a:ext cx="2542527" cy="3064660"/>
          </a:xfrm>
          <a:prstGeom prst="rect">
            <a:avLst/>
          </a:prstGeom>
          <a:solidFill>
            <a:srgbClr val="FAFAF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椭圆 213">
            <a:extLst>
              <a:ext uri="{FF2B5EF4-FFF2-40B4-BE49-F238E27FC236}">
                <a16:creationId xmlns="" xmlns:a16="http://schemas.microsoft.com/office/drawing/2014/main" id="{8A4B2DE2-06A5-44A0-B2AC-D21F4F12EEE9}"/>
              </a:ext>
            </a:extLst>
          </p:cNvPr>
          <p:cNvSpPr/>
          <p:nvPr/>
        </p:nvSpPr>
        <p:spPr>
          <a:xfrm>
            <a:off x="1615360" y="442477"/>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5" name="图片 214">
            <a:extLst>
              <a:ext uri="{FF2B5EF4-FFF2-40B4-BE49-F238E27FC236}">
                <a16:creationId xmlns="" xmlns:a16="http://schemas.microsoft.com/office/drawing/2014/main" id="{03E294DD-6C49-414A-9D45-7B9F72CBE7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3342" y="255808"/>
            <a:ext cx="2864157" cy="3498390"/>
          </a:xfrm>
          <a:prstGeom prst="rect">
            <a:avLst/>
          </a:prstGeom>
        </p:spPr>
      </p:pic>
      <p:sp>
        <p:nvSpPr>
          <p:cNvPr id="199" name="文本框 198">
            <a:extLst>
              <a:ext uri="{FF2B5EF4-FFF2-40B4-BE49-F238E27FC236}">
                <a16:creationId xmlns="" xmlns:a16="http://schemas.microsoft.com/office/drawing/2014/main" id="{731CCEDA-471F-4ED9-8EF8-0FE98C182019}"/>
              </a:ext>
            </a:extLst>
          </p:cNvPr>
          <p:cNvSpPr txBox="1"/>
          <p:nvPr/>
        </p:nvSpPr>
        <p:spPr>
          <a:xfrm>
            <a:off x="621649" y="3139698"/>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207" name="图片 206" descr="图片包含 游戏机, 信封, 伞&#10;&#10;描述已自动生成">
            <a:extLst>
              <a:ext uri="{FF2B5EF4-FFF2-40B4-BE49-F238E27FC236}">
                <a16:creationId xmlns="" xmlns:a16="http://schemas.microsoft.com/office/drawing/2014/main" id="{E1DCCE1C-91EF-44CF-8751-4EBC2C81C7B8}"/>
              </a:ext>
            </a:extLst>
          </p:cNvPr>
          <p:cNvPicPr>
            <a:picLocks noChangeAspect="1"/>
          </p:cNvPicPr>
          <p:nvPr/>
        </p:nvPicPr>
        <p:blipFill rotWithShape="1">
          <a:blip r:embed="rId6" cstate="print">
            <a:alphaModFix amt="70000"/>
            <a:extLst>
              <a:ext uri="{28A0092B-C50C-407E-A947-70E740481C1C}">
                <a14:useLocalDpi xmlns:a14="http://schemas.microsoft.com/office/drawing/2010/main" val="0"/>
              </a:ext>
            </a:extLst>
          </a:blip>
          <a:srcRect t="6318" b="50000"/>
          <a:stretch/>
        </p:blipFill>
        <p:spPr>
          <a:xfrm rot="19493321">
            <a:off x="2618495" y="782037"/>
            <a:ext cx="1952989" cy="436895"/>
          </a:xfrm>
          <a:prstGeom prst="rect">
            <a:avLst/>
          </a:prstGeom>
        </p:spPr>
      </p:pic>
      <p:pic>
        <p:nvPicPr>
          <p:cNvPr id="208" name="图片 207" descr="图片包含 游戏机, 信封, 伞&#10;&#10;描述已自动生成">
            <a:extLst>
              <a:ext uri="{FF2B5EF4-FFF2-40B4-BE49-F238E27FC236}">
                <a16:creationId xmlns="" xmlns:a16="http://schemas.microsoft.com/office/drawing/2014/main" id="{2483C781-8DAE-4EA8-85DE-F2913D6112BF}"/>
              </a:ext>
            </a:extLst>
          </p:cNvPr>
          <p:cNvPicPr>
            <a:picLocks noChangeAspect="1"/>
          </p:cNvPicPr>
          <p:nvPr/>
        </p:nvPicPr>
        <p:blipFill rotWithShape="1">
          <a:blip r:embed="rId7" cstate="print">
            <a:alphaModFix amt="70000"/>
            <a:extLst>
              <a:ext uri="{28A0092B-C50C-407E-A947-70E740481C1C}">
                <a14:useLocalDpi xmlns:a14="http://schemas.microsoft.com/office/drawing/2010/main" val="0"/>
              </a:ext>
            </a:extLst>
          </a:blip>
          <a:srcRect t="54034" b="2036"/>
          <a:stretch/>
        </p:blipFill>
        <p:spPr>
          <a:xfrm rot="19397176">
            <a:off x="6860259" y="5364492"/>
            <a:ext cx="1952989" cy="455319"/>
          </a:xfrm>
          <a:prstGeom prst="rect">
            <a:avLst/>
          </a:prstGeom>
        </p:spPr>
      </p:pic>
      <p:sp>
        <p:nvSpPr>
          <p:cNvPr id="200" name="矩形 199">
            <a:extLst>
              <a:ext uri="{FF2B5EF4-FFF2-40B4-BE49-F238E27FC236}">
                <a16:creationId xmlns="" xmlns:a16="http://schemas.microsoft.com/office/drawing/2014/main" id="{A9DE8C1D-CF90-4CED-8BA0-A1BB6EE6C924}"/>
              </a:ext>
            </a:extLst>
          </p:cNvPr>
          <p:cNvSpPr/>
          <p:nvPr/>
        </p:nvSpPr>
        <p:spPr>
          <a:xfrm rot="630157">
            <a:off x="9280078" y="4393194"/>
            <a:ext cx="2867217" cy="4185319"/>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zh-CN" altLang="en-US"/>
          </a:p>
        </p:txBody>
      </p:sp>
      <p:sp>
        <p:nvSpPr>
          <p:cNvPr id="202" name="文本框 201">
            <a:extLst>
              <a:ext uri="{FF2B5EF4-FFF2-40B4-BE49-F238E27FC236}">
                <a16:creationId xmlns="" xmlns:a16="http://schemas.microsoft.com/office/drawing/2014/main" id="{8428DA0F-75E5-4839-9FC9-E0E8FCD935BB}"/>
              </a:ext>
            </a:extLst>
          </p:cNvPr>
          <p:cNvSpPr txBox="1"/>
          <p:nvPr/>
        </p:nvSpPr>
        <p:spPr>
          <a:xfrm rot="630157">
            <a:off x="9504713" y="4658341"/>
            <a:ext cx="2399436" cy="3754874"/>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fusce posuere, magna sed pulvinar ultricies, purus lectus malesuada libero, sit amet commodo magna eros quis urna. nunc viverra imperdiet enim.</a:t>
            </a:r>
          </a:p>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 senectus et netus et malesuada fames ac.</a:t>
            </a:r>
          </a:p>
        </p:txBody>
      </p:sp>
      <p:pic>
        <p:nvPicPr>
          <p:cNvPr id="209" name="图片 208" descr="图片包含 游戏机, 信封, 伞&#10;&#10;描述已自动生成">
            <a:extLst>
              <a:ext uri="{FF2B5EF4-FFF2-40B4-BE49-F238E27FC236}">
                <a16:creationId xmlns="" xmlns:a16="http://schemas.microsoft.com/office/drawing/2014/main" id="{DA398642-227B-4631-92AB-90B313A0106E}"/>
              </a:ext>
            </a:extLst>
          </p:cNvPr>
          <p:cNvPicPr>
            <a:picLocks noChangeAspect="1"/>
          </p:cNvPicPr>
          <p:nvPr/>
        </p:nvPicPr>
        <p:blipFill rotWithShape="1">
          <a:blip r:embed="rId8" cstate="print">
            <a:alphaModFix amt="70000"/>
            <a:extLst>
              <a:ext uri="{28A0092B-C50C-407E-A947-70E740481C1C}">
                <a14:useLocalDpi xmlns:a14="http://schemas.microsoft.com/office/drawing/2010/main" val="0"/>
              </a:ext>
            </a:extLst>
          </a:blip>
          <a:srcRect t="6318" b="50000"/>
          <a:stretch/>
        </p:blipFill>
        <p:spPr>
          <a:xfrm rot="572618">
            <a:off x="10383448" y="4345482"/>
            <a:ext cx="1573715" cy="181206"/>
          </a:xfrm>
          <a:prstGeom prst="rect">
            <a:avLst/>
          </a:prstGeom>
        </p:spPr>
      </p:pic>
      <p:pic>
        <p:nvPicPr>
          <p:cNvPr id="6" name="图片 5">
            <a:extLst>
              <a:ext uri="{FF2B5EF4-FFF2-40B4-BE49-F238E27FC236}">
                <a16:creationId xmlns="" xmlns:a16="http://schemas.microsoft.com/office/drawing/2014/main" id="{D53ED7D0-2071-4C18-B89F-DE0A2353399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38763" y="1143549"/>
            <a:ext cx="2851791" cy="3369571"/>
          </a:xfrm>
          <a:prstGeom prst="rect">
            <a:avLst/>
          </a:prstGeom>
        </p:spPr>
      </p:pic>
      <p:sp>
        <p:nvSpPr>
          <p:cNvPr id="2" name="文本框 1"/>
          <p:cNvSpPr txBox="1"/>
          <p:nvPr/>
        </p:nvSpPr>
        <p:spPr>
          <a:xfrm>
            <a:off x="5269117" y="63374"/>
            <a:ext cx="2209045" cy="307777"/>
          </a:xfrm>
          <a:prstGeom prst="rect">
            <a:avLst/>
          </a:prstGeom>
          <a:noFill/>
        </p:spPr>
        <p:txBody>
          <a:bodyPr wrap="square" rtlCol="0">
            <a:spAutoFit/>
          </a:bodyPr>
          <a:lstStyle/>
          <a:p>
            <a:r>
              <a:rPr lang="en-US" altLang="zh-CN" sz="1400" dirty="0">
                <a:solidFill>
                  <a:srgbClr val="F4F1EA"/>
                </a:solidFill>
              </a:rPr>
              <a:t>https://www.ypppt.com/</a:t>
            </a:r>
            <a:endParaRPr lang="zh-CN" altLang="en-US" sz="1400" dirty="0">
              <a:solidFill>
                <a:srgbClr val="F4F1EA"/>
              </a:solidFill>
            </a:endParaRPr>
          </a:p>
        </p:txBody>
      </p:sp>
    </p:spTree>
    <p:extLst>
      <p:ext uri="{BB962C8B-B14F-4D97-AF65-F5344CB8AC3E}">
        <p14:creationId xmlns:p14="http://schemas.microsoft.com/office/powerpoint/2010/main" val="1324553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5" name="矩形 24">
            <a:extLst>
              <a:ext uri="{FF2B5EF4-FFF2-40B4-BE49-F238E27FC236}">
                <a16:creationId xmlns="" xmlns:a16="http://schemas.microsoft.com/office/drawing/2014/main" id="{CA8735C3-77CD-4216-A151-D5D6117D6122}"/>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93DC6698-9FA1-4584-AFFF-231D963DB0E4}"/>
              </a:ext>
            </a:extLst>
          </p:cNvPr>
          <p:cNvSpPr/>
          <p:nvPr/>
        </p:nvSpPr>
        <p:spPr>
          <a:xfrm>
            <a:off x="1735869" y="1434997"/>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DF19E6B9-B190-4913-8BE0-E91877E3079D}"/>
              </a:ext>
            </a:extLst>
          </p:cNvPr>
          <p:cNvPicPr>
            <a:picLocks noChangeAspect="1"/>
          </p:cNvPicPr>
          <p:nvPr/>
        </p:nvPicPr>
        <p:blipFill>
          <a:blip r:embed="rId2"/>
          <a:stretch>
            <a:fillRect/>
          </a:stretch>
        </p:blipFill>
        <p:spPr>
          <a:xfrm>
            <a:off x="1860030" y="1549010"/>
            <a:ext cx="1492770" cy="2233324"/>
          </a:xfrm>
          <a:prstGeom prst="rect">
            <a:avLst/>
          </a:prstGeom>
        </p:spPr>
      </p:pic>
      <p:pic>
        <p:nvPicPr>
          <p:cNvPr id="7" name="图片 6" descr="图片包含 游戏机, 信封, 伞&#10;&#10;描述已自动生成">
            <a:extLst>
              <a:ext uri="{FF2B5EF4-FFF2-40B4-BE49-F238E27FC236}">
                <a16:creationId xmlns="" xmlns:a16="http://schemas.microsoft.com/office/drawing/2014/main" id="{D06A3819-521B-42DF-B33D-B262A1E77A2A}"/>
              </a:ext>
            </a:extLst>
          </p:cNvPr>
          <p:cNvPicPr>
            <a:picLocks noChangeAspect="1"/>
          </p:cNvPicPr>
          <p:nvPr/>
        </p:nvPicPr>
        <p:blipFill rotWithShape="1">
          <a:blip r:embed="rId3" cstate="print">
            <a:alphaModFix amt="70000"/>
            <a:extLst>
              <a:ext uri="{28A0092B-C50C-407E-A947-70E740481C1C}">
                <a14:useLocalDpi xmlns:a14="http://schemas.microsoft.com/office/drawing/2010/main" val="0"/>
              </a:ext>
            </a:extLst>
          </a:blip>
          <a:srcRect t="54034" b="2036"/>
          <a:stretch/>
        </p:blipFill>
        <p:spPr>
          <a:xfrm rot="13907430">
            <a:off x="1681527" y="1341850"/>
            <a:ext cx="668657" cy="186294"/>
          </a:xfrm>
          <a:prstGeom prst="rect">
            <a:avLst/>
          </a:prstGeom>
        </p:spPr>
      </p:pic>
      <p:sp>
        <p:nvSpPr>
          <p:cNvPr id="8" name="文本框 7">
            <a:extLst>
              <a:ext uri="{FF2B5EF4-FFF2-40B4-BE49-F238E27FC236}">
                <a16:creationId xmlns="" xmlns:a16="http://schemas.microsoft.com/office/drawing/2014/main" id="{42B466DA-D369-4719-97EF-6F7306EA21E0}"/>
              </a:ext>
            </a:extLst>
          </p:cNvPr>
          <p:cNvSpPr txBox="1"/>
          <p:nvPr/>
        </p:nvSpPr>
        <p:spPr>
          <a:xfrm>
            <a:off x="3352800" y="661019"/>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cxnSp>
        <p:nvCxnSpPr>
          <p:cNvPr id="10" name="直接连接符 9">
            <a:extLst>
              <a:ext uri="{FF2B5EF4-FFF2-40B4-BE49-F238E27FC236}">
                <a16:creationId xmlns="" xmlns:a16="http://schemas.microsoft.com/office/drawing/2014/main" id="{84415CBC-60F8-4A97-8522-2546EF0602D9}"/>
              </a:ext>
            </a:extLst>
          </p:cNvPr>
          <p:cNvCxnSpPr>
            <a:cxnSpLocks/>
          </p:cNvCxnSpPr>
          <p:nvPr/>
        </p:nvCxnSpPr>
        <p:spPr>
          <a:xfrm flipH="1">
            <a:off x="2970088" y="702883"/>
            <a:ext cx="224048" cy="224048"/>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sp>
        <p:nvSpPr>
          <p:cNvPr id="13" name="文本框 12">
            <a:extLst>
              <a:ext uri="{FF2B5EF4-FFF2-40B4-BE49-F238E27FC236}">
                <a16:creationId xmlns="" xmlns:a16="http://schemas.microsoft.com/office/drawing/2014/main" id="{76711A2A-FA96-4FB3-B4BA-A82EF5463B1A}"/>
              </a:ext>
            </a:extLst>
          </p:cNvPr>
          <p:cNvSpPr txBox="1"/>
          <p:nvPr/>
        </p:nvSpPr>
        <p:spPr>
          <a:xfrm rot="5400000">
            <a:off x="-1143047" y="3059668"/>
            <a:ext cx="4217732" cy="738664"/>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6" name="任意多边形: 形状 15">
            <a:extLst>
              <a:ext uri="{FF2B5EF4-FFF2-40B4-BE49-F238E27FC236}">
                <a16:creationId xmlns="" xmlns:a16="http://schemas.microsoft.com/office/drawing/2014/main" id="{D7D25CC0-3A24-454B-BCF5-4F3BEA92C8D2}"/>
              </a:ext>
            </a:extLst>
          </p:cNvPr>
          <p:cNvSpPr/>
          <p:nvPr/>
        </p:nvSpPr>
        <p:spPr>
          <a:xfrm>
            <a:off x="3194136" y="5149237"/>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6">
            <a:extLst>
              <a:ext uri="{FF2B5EF4-FFF2-40B4-BE49-F238E27FC236}">
                <a16:creationId xmlns="" xmlns:a16="http://schemas.microsoft.com/office/drawing/2014/main" id="{3BF0B8E0-876C-4B0B-810C-1A5981D22111}"/>
              </a:ext>
            </a:extLst>
          </p:cNvPr>
          <p:cNvSpPr/>
          <p:nvPr/>
        </p:nvSpPr>
        <p:spPr>
          <a:xfrm>
            <a:off x="2106766" y="5605890"/>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4417A617-9E2F-48CE-B03B-3527047B7328}"/>
              </a:ext>
            </a:extLst>
          </p:cNvPr>
          <p:cNvSpPr txBox="1"/>
          <p:nvPr/>
        </p:nvSpPr>
        <p:spPr>
          <a:xfrm>
            <a:off x="2970088" y="5115226"/>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5" name="文本框 14">
            <a:extLst>
              <a:ext uri="{FF2B5EF4-FFF2-40B4-BE49-F238E27FC236}">
                <a16:creationId xmlns="" xmlns:a16="http://schemas.microsoft.com/office/drawing/2014/main" id="{36D2F5AE-DCEC-44CC-9173-CB1933E0BC9F}"/>
              </a:ext>
            </a:extLst>
          </p:cNvPr>
          <p:cNvSpPr txBox="1"/>
          <p:nvPr/>
        </p:nvSpPr>
        <p:spPr>
          <a:xfrm>
            <a:off x="2106766" y="5537866"/>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8" name="文本框 17">
            <a:extLst>
              <a:ext uri="{FF2B5EF4-FFF2-40B4-BE49-F238E27FC236}">
                <a16:creationId xmlns="" xmlns:a16="http://schemas.microsoft.com/office/drawing/2014/main" id="{D8F4EF6A-6AEA-4AC0-A029-E5838CCCDEC2}"/>
              </a:ext>
            </a:extLst>
          </p:cNvPr>
          <p:cNvSpPr txBox="1"/>
          <p:nvPr/>
        </p:nvSpPr>
        <p:spPr>
          <a:xfrm>
            <a:off x="2606415" y="4032857"/>
            <a:ext cx="3489511" cy="523220"/>
          </a:xfrm>
          <a:prstGeom prst="rect">
            <a:avLst/>
          </a:prstGeom>
          <a:noFill/>
        </p:spPr>
        <p:txBody>
          <a:bodyPr wrap="square" rtlCol="0">
            <a:spAutoFit/>
          </a:bodyPr>
          <a:lstStyle/>
          <a:p>
            <a:r>
              <a:rPr lang="en-US" altLang="zh-CN" sz="2800" u="sng">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 </a:t>
            </a:r>
            <a:endParaRPr lang="zh-CN" altLang="en-US" sz="2800" u="sng">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9" name="文本框 18">
            <a:extLst>
              <a:ext uri="{FF2B5EF4-FFF2-40B4-BE49-F238E27FC236}">
                <a16:creationId xmlns="" xmlns:a16="http://schemas.microsoft.com/office/drawing/2014/main" id="{902627C4-DE0C-462D-A8D2-19365139ACBA}"/>
              </a:ext>
            </a:extLst>
          </p:cNvPr>
          <p:cNvSpPr txBox="1"/>
          <p:nvPr/>
        </p:nvSpPr>
        <p:spPr>
          <a:xfrm>
            <a:off x="6948337" y="4359859"/>
            <a:ext cx="4653085" cy="2126288"/>
          </a:xfrm>
          <a:prstGeom prst="rect">
            <a:avLst/>
          </a:prstGeom>
          <a:noFill/>
        </p:spPr>
        <p:txBody>
          <a:bodyPr wrap="square" rtlCol="0">
            <a:spAutoFit/>
          </a:bodyPr>
          <a:lstStyle/>
          <a:p>
            <a:pPr algn="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fusce posuere, magna sed pulvinar ultricies, purus lectus malesuada libero, sit amet commodo magna eros quis urna. nunc viverra imperdiet enim.</a:t>
            </a:r>
          </a:p>
          <a:p>
            <a:pPr algn="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 senectus et netus et malesuada fames ac.</a:t>
            </a:r>
          </a:p>
        </p:txBody>
      </p:sp>
      <p:pic>
        <p:nvPicPr>
          <p:cNvPr id="21" name="图片 20">
            <a:extLst>
              <a:ext uri="{FF2B5EF4-FFF2-40B4-BE49-F238E27FC236}">
                <a16:creationId xmlns="" xmlns:a16="http://schemas.microsoft.com/office/drawing/2014/main" id="{F4DBA2C0-62E0-4C38-B3CB-5EA0AD363F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1383" b="1861"/>
          <a:stretch/>
        </p:blipFill>
        <p:spPr>
          <a:xfrm>
            <a:off x="7708184" y="646678"/>
            <a:ext cx="3133390" cy="3133390"/>
          </a:xfrm>
          <a:prstGeom prst="rect">
            <a:avLst/>
          </a:prstGeom>
        </p:spPr>
      </p:pic>
      <p:sp>
        <p:nvSpPr>
          <p:cNvPr id="22" name="椭圆 21">
            <a:extLst>
              <a:ext uri="{FF2B5EF4-FFF2-40B4-BE49-F238E27FC236}">
                <a16:creationId xmlns="" xmlns:a16="http://schemas.microsoft.com/office/drawing/2014/main" id="{5F77ACA5-F2F9-487A-AA42-F41A970CC1DC}"/>
              </a:ext>
            </a:extLst>
          </p:cNvPr>
          <p:cNvSpPr/>
          <p:nvPr/>
        </p:nvSpPr>
        <p:spPr>
          <a:xfrm>
            <a:off x="9104819" y="490959"/>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a:extLst>
              <a:ext uri="{FF2B5EF4-FFF2-40B4-BE49-F238E27FC236}">
                <a16:creationId xmlns="" xmlns:a16="http://schemas.microsoft.com/office/drawing/2014/main" id="{4118A0D4-AC5A-4044-87CB-F22FD3F2F5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97322" y="1548587"/>
            <a:ext cx="4080493" cy="4080493"/>
          </a:xfrm>
          <a:prstGeom prst="rect">
            <a:avLst/>
          </a:prstGeom>
        </p:spPr>
      </p:pic>
    </p:spTree>
    <p:extLst>
      <p:ext uri="{BB962C8B-B14F-4D97-AF65-F5344CB8AC3E}">
        <p14:creationId xmlns:p14="http://schemas.microsoft.com/office/powerpoint/2010/main" val="25411005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78" name="矩形 77">
            <a:extLst>
              <a:ext uri="{FF2B5EF4-FFF2-40B4-BE49-F238E27FC236}">
                <a16:creationId xmlns="" xmlns:a16="http://schemas.microsoft.com/office/drawing/2014/main" id="{3B96EBDE-2BF1-47EE-B3F2-9469AA31F8E4}"/>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 name="图形 45">
            <a:extLst>
              <a:ext uri="{FF2B5EF4-FFF2-40B4-BE49-F238E27FC236}">
                <a16:creationId xmlns="" xmlns:a16="http://schemas.microsoft.com/office/drawing/2014/main" id="{F97E2784-371D-4B1A-B356-7EBDA55C8346}"/>
              </a:ext>
            </a:extLst>
          </p:cNvPr>
          <p:cNvGrpSpPr/>
          <p:nvPr/>
        </p:nvGrpSpPr>
        <p:grpSpPr>
          <a:xfrm rot="20334412">
            <a:off x="2377765" y="732080"/>
            <a:ext cx="2824922" cy="1803285"/>
            <a:chOff x="5820724" y="3545511"/>
            <a:chExt cx="2824922" cy="1803285"/>
          </a:xfrm>
          <a:solidFill>
            <a:srgbClr val="E6DDD2"/>
          </a:solidFill>
        </p:grpSpPr>
        <p:sp>
          <p:nvSpPr>
            <p:cNvPr id="49" name="图形 45">
              <a:extLst>
                <a:ext uri="{FF2B5EF4-FFF2-40B4-BE49-F238E27FC236}">
                  <a16:creationId xmlns="" xmlns:a16="http://schemas.microsoft.com/office/drawing/2014/main" id="{D4CF1A67-6A6C-4B34-AAAD-B4883F48516B}"/>
                </a:ext>
              </a:extLst>
            </p:cNvPr>
            <p:cNvSpPr/>
            <p:nvPr/>
          </p:nvSpPr>
          <p:spPr>
            <a:xfrm>
              <a:off x="5820724" y="3545511"/>
              <a:ext cx="2824922" cy="1803285"/>
            </a:xfrm>
            <a:custGeom>
              <a:avLst/>
              <a:gdLst>
                <a:gd name="connsiteX0" fmla="*/ 1831645 w 2824922"/>
                <a:gd name="connsiteY0" fmla="*/ 1380583 h 1803285"/>
                <a:gd name="connsiteX1" fmla="*/ 1841391 w 2824922"/>
                <a:gd name="connsiteY1" fmla="*/ 1360377 h 1803285"/>
                <a:gd name="connsiteX2" fmla="*/ 1871659 w 2824922"/>
                <a:gd name="connsiteY2" fmla="*/ 1360893 h 1803285"/>
                <a:gd name="connsiteX3" fmla="*/ 1927201 w 2824922"/>
                <a:gd name="connsiteY3" fmla="*/ 1372195 h 1803285"/>
                <a:gd name="connsiteX4" fmla="*/ 1941189 w 2824922"/>
                <a:gd name="connsiteY4" fmla="*/ 1383788 h 1803285"/>
                <a:gd name="connsiteX5" fmla="*/ 1969261 w 2824922"/>
                <a:gd name="connsiteY5" fmla="*/ 1406939 h 1803285"/>
                <a:gd name="connsiteX6" fmla="*/ 1983190 w 2824922"/>
                <a:gd name="connsiteY6" fmla="*/ 1425211 h 1803285"/>
                <a:gd name="connsiteX7" fmla="*/ 2020486 w 2824922"/>
                <a:gd name="connsiteY7" fmla="*/ 1468018 h 1803285"/>
                <a:gd name="connsiteX8" fmla="*/ 2022865 w 2824922"/>
                <a:gd name="connsiteY8" fmla="*/ 1482249 h 1803285"/>
                <a:gd name="connsiteX9" fmla="*/ 2022305 w 2824922"/>
                <a:gd name="connsiteY9" fmla="*/ 1482965 h 1803285"/>
                <a:gd name="connsiteX10" fmla="*/ 1993534 w 2824922"/>
                <a:gd name="connsiteY10" fmla="*/ 1502359 h 1803285"/>
                <a:gd name="connsiteX11" fmla="*/ 1989457 w 2824922"/>
                <a:gd name="connsiteY11" fmla="*/ 1502361 h 1803285"/>
                <a:gd name="connsiteX12" fmla="*/ 1948497 w 2824922"/>
                <a:gd name="connsiteY12" fmla="*/ 1505136 h 1803285"/>
                <a:gd name="connsiteX13" fmla="*/ 1926234 w 2824922"/>
                <a:gd name="connsiteY13" fmla="*/ 1520109 h 1803285"/>
                <a:gd name="connsiteX14" fmla="*/ 1911231 w 2824922"/>
                <a:gd name="connsiteY14" fmla="*/ 1540039 h 1803285"/>
                <a:gd name="connsiteX15" fmla="*/ 1874712 w 2824922"/>
                <a:gd name="connsiteY15" fmla="*/ 1556173 h 1803285"/>
                <a:gd name="connsiteX16" fmla="*/ 1838879 w 2824922"/>
                <a:gd name="connsiteY16" fmla="*/ 1566170 h 1803285"/>
                <a:gd name="connsiteX17" fmla="*/ 1816063 w 2824922"/>
                <a:gd name="connsiteY17" fmla="*/ 1559580 h 1803285"/>
                <a:gd name="connsiteX18" fmla="*/ 1791558 w 2824922"/>
                <a:gd name="connsiteY18" fmla="*/ 1513080 h 1803285"/>
                <a:gd name="connsiteX19" fmla="*/ 1782734 w 2824922"/>
                <a:gd name="connsiteY19" fmla="*/ 1477331 h 1803285"/>
                <a:gd name="connsiteX20" fmla="*/ 1784430 w 2824922"/>
                <a:gd name="connsiteY20" fmla="*/ 1444023 h 1803285"/>
                <a:gd name="connsiteX21" fmla="*/ 1792656 w 2824922"/>
                <a:gd name="connsiteY21" fmla="*/ 1403089 h 1803285"/>
                <a:gd name="connsiteX22" fmla="*/ 1784316 w 2824922"/>
                <a:gd name="connsiteY22" fmla="*/ 1394688 h 1803285"/>
                <a:gd name="connsiteX23" fmla="*/ 1741092 w 2824922"/>
                <a:gd name="connsiteY23" fmla="*/ 1424126 h 1803285"/>
                <a:gd name="connsiteX24" fmla="*/ 1722339 w 2824922"/>
                <a:gd name="connsiteY24" fmla="*/ 1487653 h 1803285"/>
                <a:gd name="connsiteX25" fmla="*/ 1726615 w 2824922"/>
                <a:gd name="connsiteY25" fmla="*/ 1559755 h 1803285"/>
                <a:gd name="connsiteX26" fmla="*/ 1738328 w 2824922"/>
                <a:gd name="connsiteY26" fmla="*/ 1567388 h 1803285"/>
                <a:gd name="connsiteX27" fmla="*/ 1773448 w 2824922"/>
                <a:gd name="connsiteY27" fmla="*/ 1543586 h 1803285"/>
                <a:gd name="connsiteX28" fmla="*/ 1785717 w 2824922"/>
                <a:gd name="connsiteY28" fmla="*/ 1539141 h 1803285"/>
                <a:gd name="connsiteX29" fmla="*/ 1786920 w 2824922"/>
                <a:gd name="connsiteY29" fmla="*/ 1556272 h 1803285"/>
                <a:gd name="connsiteX30" fmla="*/ 1785901 w 2824922"/>
                <a:gd name="connsiteY30" fmla="*/ 1557312 h 1803285"/>
                <a:gd name="connsiteX31" fmla="*/ 1725101 w 2824922"/>
                <a:gd name="connsiteY31" fmla="*/ 1593709 h 1803285"/>
                <a:gd name="connsiteX32" fmla="*/ 1720206 w 2824922"/>
                <a:gd name="connsiteY32" fmla="*/ 1595681 h 1803285"/>
                <a:gd name="connsiteX33" fmla="*/ 1711292 w 2824922"/>
                <a:gd name="connsiteY33" fmla="*/ 1598292 h 1803285"/>
                <a:gd name="connsiteX34" fmla="*/ 1709116 w 2824922"/>
                <a:gd name="connsiteY34" fmla="*/ 1596371 h 1803285"/>
                <a:gd name="connsiteX35" fmla="*/ 1704857 w 2824922"/>
                <a:gd name="connsiteY35" fmla="*/ 1584132 h 1803285"/>
                <a:gd name="connsiteX36" fmla="*/ 1707567 w 2824922"/>
                <a:gd name="connsiteY36" fmla="*/ 1545574 h 1803285"/>
                <a:gd name="connsiteX37" fmla="*/ 1702842 w 2824922"/>
                <a:gd name="connsiteY37" fmla="*/ 1496355 h 1803285"/>
                <a:gd name="connsiteX38" fmla="*/ 1712912 w 2824922"/>
                <a:gd name="connsiteY38" fmla="*/ 1431297 h 1803285"/>
                <a:gd name="connsiteX39" fmla="*/ 1760632 w 2824922"/>
                <a:gd name="connsiteY39" fmla="*/ 1378772 h 1803285"/>
                <a:gd name="connsiteX40" fmla="*/ 1770917 w 2824922"/>
                <a:gd name="connsiteY40" fmla="*/ 1368231 h 1803285"/>
                <a:gd name="connsiteX41" fmla="*/ 1761126 w 2824922"/>
                <a:gd name="connsiteY41" fmla="*/ 1345460 h 1803285"/>
                <a:gd name="connsiteX42" fmla="*/ 1746932 w 2824922"/>
                <a:gd name="connsiteY42" fmla="*/ 1349471 h 1803285"/>
                <a:gd name="connsiteX43" fmla="*/ 1746073 w 2824922"/>
                <a:gd name="connsiteY43" fmla="*/ 1351473 h 1803285"/>
                <a:gd name="connsiteX44" fmla="*/ 1707305 w 2824922"/>
                <a:gd name="connsiteY44" fmla="*/ 1404609 h 1803285"/>
                <a:gd name="connsiteX45" fmla="*/ 1666241 w 2824922"/>
                <a:gd name="connsiteY45" fmla="*/ 1425849 h 1803285"/>
                <a:gd name="connsiteX46" fmla="*/ 1638035 w 2824922"/>
                <a:gd name="connsiteY46" fmla="*/ 1436616 h 1803285"/>
                <a:gd name="connsiteX47" fmla="*/ 1620005 w 2824922"/>
                <a:gd name="connsiteY47" fmla="*/ 1436246 h 1803285"/>
                <a:gd name="connsiteX48" fmla="*/ 1612874 w 2824922"/>
                <a:gd name="connsiteY48" fmla="*/ 1436636 h 1803285"/>
                <a:gd name="connsiteX49" fmla="*/ 1524983 w 2824922"/>
                <a:gd name="connsiteY49" fmla="*/ 1427769 h 1803285"/>
                <a:gd name="connsiteX50" fmla="*/ 1508291 w 2824922"/>
                <a:gd name="connsiteY50" fmla="*/ 1440925 h 1803285"/>
                <a:gd name="connsiteX51" fmla="*/ 1494138 w 2824922"/>
                <a:gd name="connsiteY51" fmla="*/ 1490629 h 1803285"/>
                <a:gd name="connsiteX52" fmla="*/ 1465026 w 2824922"/>
                <a:gd name="connsiteY52" fmla="*/ 1538311 h 1803285"/>
                <a:gd name="connsiteX53" fmla="*/ 1456045 w 2824922"/>
                <a:gd name="connsiteY53" fmla="*/ 1553034 h 1803285"/>
                <a:gd name="connsiteX54" fmla="*/ 1427214 w 2824922"/>
                <a:gd name="connsiteY54" fmla="*/ 1591042 h 1803285"/>
                <a:gd name="connsiteX55" fmla="*/ 1366685 w 2824922"/>
                <a:gd name="connsiteY55" fmla="*/ 1658463 h 1803285"/>
                <a:gd name="connsiteX56" fmla="*/ 1340179 w 2824922"/>
                <a:gd name="connsiteY56" fmla="*/ 1689837 h 1803285"/>
                <a:gd name="connsiteX57" fmla="*/ 1306884 w 2824922"/>
                <a:gd name="connsiteY57" fmla="*/ 1726253 h 1803285"/>
                <a:gd name="connsiteX58" fmla="*/ 1266233 w 2824922"/>
                <a:gd name="connsiteY58" fmla="*/ 1769672 h 1803285"/>
                <a:gd name="connsiteX59" fmla="*/ 1235559 w 2824922"/>
                <a:gd name="connsiteY59" fmla="*/ 1800037 h 1803285"/>
                <a:gd name="connsiteX60" fmla="*/ 1224544 w 2824922"/>
                <a:gd name="connsiteY60" fmla="*/ 1802150 h 1803285"/>
                <a:gd name="connsiteX61" fmla="*/ 1215040 w 2824922"/>
                <a:gd name="connsiteY61" fmla="*/ 1790019 h 1803285"/>
                <a:gd name="connsiteX62" fmla="*/ 1216605 w 2824922"/>
                <a:gd name="connsiteY62" fmla="*/ 1764145 h 1803285"/>
                <a:gd name="connsiteX63" fmla="*/ 1213076 w 2824922"/>
                <a:gd name="connsiteY63" fmla="*/ 1715111 h 1803285"/>
                <a:gd name="connsiteX64" fmla="*/ 1202160 w 2824922"/>
                <a:gd name="connsiteY64" fmla="*/ 1656610 h 1803285"/>
                <a:gd name="connsiteX65" fmla="*/ 1193295 w 2824922"/>
                <a:gd name="connsiteY65" fmla="*/ 1607903 h 1803285"/>
                <a:gd name="connsiteX66" fmla="*/ 1183701 w 2824922"/>
                <a:gd name="connsiteY66" fmla="*/ 1513887 h 1803285"/>
                <a:gd name="connsiteX67" fmla="*/ 1190248 w 2824922"/>
                <a:gd name="connsiteY67" fmla="*/ 1462763 h 1803285"/>
                <a:gd name="connsiteX68" fmla="*/ 1209470 w 2824922"/>
                <a:gd name="connsiteY68" fmla="*/ 1384915 h 1803285"/>
                <a:gd name="connsiteX69" fmla="*/ 1220938 w 2824922"/>
                <a:gd name="connsiteY69" fmla="*/ 1356381 h 1803285"/>
                <a:gd name="connsiteX70" fmla="*/ 1209247 w 2824922"/>
                <a:gd name="connsiteY70" fmla="*/ 1332152 h 1803285"/>
                <a:gd name="connsiteX71" fmla="*/ 1124023 w 2824922"/>
                <a:gd name="connsiteY71" fmla="*/ 1315346 h 1803285"/>
                <a:gd name="connsiteX72" fmla="*/ 1113251 w 2824922"/>
                <a:gd name="connsiteY72" fmla="*/ 1310296 h 1803285"/>
                <a:gd name="connsiteX73" fmla="*/ 1096690 w 2824922"/>
                <a:gd name="connsiteY73" fmla="*/ 1311965 h 1803285"/>
                <a:gd name="connsiteX74" fmla="*/ 1091846 w 2824922"/>
                <a:gd name="connsiteY74" fmla="*/ 1304103 h 1803285"/>
                <a:gd name="connsiteX75" fmla="*/ 1084395 w 2824922"/>
                <a:gd name="connsiteY75" fmla="*/ 1300758 h 1803285"/>
                <a:gd name="connsiteX76" fmla="*/ 1082104 w 2824922"/>
                <a:gd name="connsiteY76" fmla="*/ 1306766 h 1803285"/>
                <a:gd name="connsiteX77" fmla="*/ 1070018 w 2824922"/>
                <a:gd name="connsiteY77" fmla="*/ 1380838 h 1803285"/>
                <a:gd name="connsiteX78" fmla="*/ 1061069 w 2824922"/>
                <a:gd name="connsiteY78" fmla="*/ 1422903 h 1803285"/>
                <a:gd name="connsiteX79" fmla="*/ 1051270 w 2824922"/>
                <a:gd name="connsiteY79" fmla="*/ 1435785 h 1803285"/>
                <a:gd name="connsiteX80" fmla="*/ 1041637 w 2824922"/>
                <a:gd name="connsiteY80" fmla="*/ 1423230 h 1803285"/>
                <a:gd name="connsiteX81" fmla="*/ 1021395 w 2824922"/>
                <a:gd name="connsiteY81" fmla="*/ 1343345 h 1803285"/>
                <a:gd name="connsiteX82" fmla="*/ 1009645 w 2824922"/>
                <a:gd name="connsiteY82" fmla="*/ 1277369 h 1803285"/>
                <a:gd name="connsiteX83" fmla="*/ 994185 w 2824922"/>
                <a:gd name="connsiteY83" fmla="*/ 1266039 h 1803285"/>
                <a:gd name="connsiteX84" fmla="*/ 969143 w 2824922"/>
                <a:gd name="connsiteY84" fmla="*/ 1252447 h 1803285"/>
                <a:gd name="connsiteX85" fmla="*/ 966981 w 2824922"/>
                <a:gd name="connsiteY85" fmla="*/ 1250072 h 1803285"/>
                <a:gd name="connsiteX86" fmla="*/ 908380 w 2824922"/>
                <a:gd name="connsiteY86" fmla="*/ 1229242 h 1803285"/>
                <a:gd name="connsiteX87" fmla="*/ 901491 w 2824922"/>
                <a:gd name="connsiteY87" fmla="*/ 1234165 h 1803285"/>
                <a:gd name="connsiteX88" fmla="*/ 901464 w 2824922"/>
                <a:gd name="connsiteY88" fmla="*/ 1234341 h 1803285"/>
                <a:gd name="connsiteX89" fmla="*/ 891332 w 2824922"/>
                <a:gd name="connsiteY89" fmla="*/ 1254502 h 1803285"/>
                <a:gd name="connsiteX90" fmla="*/ 876021 w 2824922"/>
                <a:gd name="connsiteY90" fmla="*/ 1255396 h 1803285"/>
                <a:gd name="connsiteX91" fmla="*/ 874173 w 2824922"/>
                <a:gd name="connsiteY91" fmla="*/ 1231137 h 1803285"/>
                <a:gd name="connsiteX92" fmla="*/ 864569 w 2824922"/>
                <a:gd name="connsiteY92" fmla="*/ 1194188 h 1803285"/>
                <a:gd name="connsiteX93" fmla="*/ 803905 w 2824922"/>
                <a:gd name="connsiteY93" fmla="*/ 1150915 h 1803285"/>
                <a:gd name="connsiteX94" fmla="*/ 777290 w 2824922"/>
                <a:gd name="connsiteY94" fmla="*/ 1139384 h 1803285"/>
                <a:gd name="connsiteX95" fmla="*/ 781957 w 2824922"/>
                <a:gd name="connsiteY95" fmla="*/ 1170683 h 1803285"/>
                <a:gd name="connsiteX96" fmla="*/ 754059 w 2824922"/>
                <a:gd name="connsiteY96" fmla="*/ 1226455 h 1803285"/>
                <a:gd name="connsiteX97" fmla="*/ 734067 w 2824922"/>
                <a:gd name="connsiteY97" fmla="*/ 1244095 h 1803285"/>
                <a:gd name="connsiteX98" fmla="*/ 699980 w 2824922"/>
                <a:gd name="connsiteY98" fmla="*/ 1259852 h 1803285"/>
                <a:gd name="connsiteX99" fmla="*/ 676425 w 2824922"/>
                <a:gd name="connsiteY99" fmla="*/ 1269025 h 1803285"/>
                <a:gd name="connsiteX100" fmla="*/ 647056 w 2824922"/>
                <a:gd name="connsiteY100" fmla="*/ 1277450 h 1803285"/>
                <a:gd name="connsiteX101" fmla="*/ 588022 w 2824922"/>
                <a:gd name="connsiteY101" fmla="*/ 1270386 h 1803285"/>
                <a:gd name="connsiteX102" fmla="*/ 557879 w 2824922"/>
                <a:gd name="connsiteY102" fmla="*/ 1251603 h 1803285"/>
                <a:gd name="connsiteX103" fmla="*/ 534608 w 2824922"/>
                <a:gd name="connsiteY103" fmla="*/ 1253469 h 1803285"/>
                <a:gd name="connsiteX104" fmla="*/ 534181 w 2824922"/>
                <a:gd name="connsiteY104" fmla="*/ 1253991 h 1803285"/>
                <a:gd name="connsiteX105" fmla="*/ 498031 w 2824922"/>
                <a:gd name="connsiteY105" fmla="*/ 1289461 h 1803285"/>
                <a:gd name="connsiteX106" fmla="*/ 418258 w 2824922"/>
                <a:gd name="connsiteY106" fmla="*/ 1334550 h 1803285"/>
                <a:gd name="connsiteX107" fmla="*/ 302325 w 2824922"/>
                <a:gd name="connsiteY107" fmla="*/ 1354466 h 1803285"/>
                <a:gd name="connsiteX108" fmla="*/ 267534 w 2824922"/>
                <a:gd name="connsiteY108" fmla="*/ 1361587 h 1803285"/>
                <a:gd name="connsiteX109" fmla="*/ 227970 w 2824922"/>
                <a:gd name="connsiteY109" fmla="*/ 1358201 h 1803285"/>
                <a:gd name="connsiteX110" fmla="*/ 184042 w 2824922"/>
                <a:gd name="connsiteY110" fmla="*/ 1355878 h 1803285"/>
                <a:gd name="connsiteX111" fmla="*/ 93272 w 2824922"/>
                <a:gd name="connsiteY111" fmla="*/ 1346402 h 1803285"/>
                <a:gd name="connsiteX112" fmla="*/ 43093 w 2824922"/>
                <a:gd name="connsiteY112" fmla="*/ 1343381 h 1803285"/>
                <a:gd name="connsiteX113" fmla="*/ 15265 w 2824922"/>
                <a:gd name="connsiteY113" fmla="*/ 1350026 h 1803285"/>
                <a:gd name="connsiteX114" fmla="*/ 531 w 2824922"/>
                <a:gd name="connsiteY114" fmla="*/ 1343272 h 1803285"/>
                <a:gd name="connsiteX115" fmla="*/ 8630 w 2824922"/>
                <a:gd name="connsiteY115" fmla="*/ 1328083 h 1803285"/>
                <a:gd name="connsiteX116" fmla="*/ 11210 w 2824922"/>
                <a:gd name="connsiteY116" fmla="*/ 1327593 h 1803285"/>
                <a:gd name="connsiteX117" fmla="*/ 100972 w 2824922"/>
                <a:gd name="connsiteY117" fmla="*/ 1285602 h 1803285"/>
                <a:gd name="connsiteX118" fmla="*/ 200035 w 2824922"/>
                <a:gd name="connsiteY118" fmla="*/ 1174664 h 1803285"/>
                <a:gd name="connsiteX119" fmla="*/ 228832 w 2824922"/>
                <a:gd name="connsiteY119" fmla="*/ 1131502 h 1803285"/>
                <a:gd name="connsiteX120" fmla="*/ 242766 w 2824922"/>
                <a:gd name="connsiteY120" fmla="*/ 1105073 h 1803285"/>
                <a:gd name="connsiteX121" fmla="*/ 274244 w 2824922"/>
                <a:gd name="connsiteY121" fmla="*/ 1070559 h 1803285"/>
                <a:gd name="connsiteX122" fmla="*/ 300061 w 2824922"/>
                <a:gd name="connsiteY122" fmla="*/ 1054895 h 1803285"/>
                <a:gd name="connsiteX123" fmla="*/ 318683 w 2824922"/>
                <a:gd name="connsiteY123" fmla="*/ 1060706 h 1803285"/>
                <a:gd name="connsiteX124" fmla="*/ 318745 w 2824922"/>
                <a:gd name="connsiteY124" fmla="*/ 1074013 h 1803285"/>
                <a:gd name="connsiteX125" fmla="*/ 306783 w 2824922"/>
                <a:gd name="connsiteY125" fmla="*/ 1079004 h 1803285"/>
                <a:gd name="connsiteX126" fmla="*/ 284694 w 2824922"/>
                <a:gd name="connsiteY126" fmla="*/ 1085064 h 1803285"/>
                <a:gd name="connsiteX127" fmla="*/ 253477 w 2824922"/>
                <a:gd name="connsiteY127" fmla="*/ 1121657 h 1803285"/>
                <a:gd name="connsiteX128" fmla="*/ 205813 w 2824922"/>
                <a:gd name="connsiteY128" fmla="*/ 1198997 h 1803285"/>
                <a:gd name="connsiteX129" fmla="*/ 189432 w 2824922"/>
                <a:gd name="connsiteY129" fmla="*/ 1224404 h 1803285"/>
                <a:gd name="connsiteX130" fmla="*/ 157578 w 2824922"/>
                <a:gd name="connsiteY130" fmla="*/ 1258380 h 1803285"/>
                <a:gd name="connsiteX131" fmla="*/ 88481 w 2824922"/>
                <a:gd name="connsiteY131" fmla="*/ 1316491 h 1803285"/>
                <a:gd name="connsiteX132" fmla="*/ 83669 w 2824922"/>
                <a:gd name="connsiteY132" fmla="*/ 1324018 h 1803285"/>
                <a:gd name="connsiteX133" fmla="*/ 90747 w 2824922"/>
                <a:gd name="connsiteY133" fmla="*/ 1327847 h 1803285"/>
                <a:gd name="connsiteX134" fmla="*/ 167879 w 2824922"/>
                <a:gd name="connsiteY134" fmla="*/ 1336177 h 1803285"/>
                <a:gd name="connsiteX135" fmla="*/ 279019 w 2824922"/>
                <a:gd name="connsiteY135" fmla="*/ 1339694 h 1803285"/>
                <a:gd name="connsiteX136" fmla="*/ 351889 w 2824922"/>
                <a:gd name="connsiteY136" fmla="*/ 1330511 h 1803285"/>
                <a:gd name="connsiteX137" fmla="*/ 435060 w 2824922"/>
                <a:gd name="connsiteY137" fmla="*/ 1308931 h 1803285"/>
                <a:gd name="connsiteX138" fmla="*/ 473015 w 2824922"/>
                <a:gd name="connsiteY138" fmla="*/ 1284269 h 1803285"/>
                <a:gd name="connsiteX139" fmla="*/ 519251 w 2824922"/>
                <a:gd name="connsiteY139" fmla="*/ 1244069 h 1803285"/>
                <a:gd name="connsiteX140" fmla="*/ 523572 w 2824922"/>
                <a:gd name="connsiteY140" fmla="*/ 1230030 h 1803285"/>
                <a:gd name="connsiteX141" fmla="*/ 520244 w 2824922"/>
                <a:gd name="connsiteY141" fmla="*/ 1226308 h 1803285"/>
                <a:gd name="connsiteX142" fmla="*/ 504719 w 2824922"/>
                <a:gd name="connsiteY142" fmla="*/ 1177043 h 1803285"/>
                <a:gd name="connsiteX143" fmla="*/ 484865 w 2824922"/>
                <a:gd name="connsiteY143" fmla="*/ 1167340 h 1803285"/>
                <a:gd name="connsiteX144" fmla="*/ 360509 w 2824922"/>
                <a:gd name="connsiteY144" fmla="*/ 1234464 h 1803285"/>
                <a:gd name="connsiteX145" fmla="*/ 282147 w 2824922"/>
                <a:gd name="connsiteY145" fmla="*/ 1278107 h 1803285"/>
                <a:gd name="connsiteX146" fmla="*/ 200725 w 2824922"/>
                <a:gd name="connsiteY146" fmla="*/ 1301197 h 1803285"/>
                <a:gd name="connsiteX147" fmla="*/ 177531 w 2824922"/>
                <a:gd name="connsiteY147" fmla="*/ 1305327 h 1803285"/>
                <a:gd name="connsiteX148" fmla="*/ 163100 w 2824922"/>
                <a:gd name="connsiteY148" fmla="*/ 1305827 h 1803285"/>
                <a:gd name="connsiteX149" fmla="*/ 160608 w 2824922"/>
                <a:gd name="connsiteY149" fmla="*/ 1292887 h 1803285"/>
                <a:gd name="connsiteX150" fmla="*/ 172767 w 2824922"/>
                <a:gd name="connsiteY150" fmla="*/ 1284962 h 1803285"/>
                <a:gd name="connsiteX151" fmla="*/ 241779 w 2824922"/>
                <a:gd name="connsiteY151" fmla="*/ 1276614 h 1803285"/>
                <a:gd name="connsiteX152" fmla="*/ 316250 w 2824922"/>
                <a:gd name="connsiteY152" fmla="*/ 1239332 h 1803285"/>
                <a:gd name="connsiteX153" fmla="*/ 328972 w 2824922"/>
                <a:gd name="connsiteY153" fmla="*/ 1233074 h 1803285"/>
                <a:gd name="connsiteX154" fmla="*/ 410944 w 2824922"/>
                <a:gd name="connsiteY154" fmla="*/ 1189267 h 1803285"/>
                <a:gd name="connsiteX155" fmla="*/ 448324 w 2824922"/>
                <a:gd name="connsiteY155" fmla="*/ 1167130 h 1803285"/>
                <a:gd name="connsiteX156" fmla="*/ 452345 w 2824922"/>
                <a:gd name="connsiteY156" fmla="*/ 1161104 h 1803285"/>
                <a:gd name="connsiteX157" fmla="*/ 421646 w 2824922"/>
                <a:gd name="connsiteY157" fmla="*/ 1158210 h 1803285"/>
                <a:gd name="connsiteX158" fmla="*/ 409693 w 2824922"/>
                <a:gd name="connsiteY158" fmla="*/ 1153974 h 1803285"/>
                <a:gd name="connsiteX159" fmla="*/ 373293 w 2824922"/>
                <a:gd name="connsiteY159" fmla="*/ 1130351 h 1803285"/>
                <a:gd name="connsiteX160" fmla="*/ 363108 w 2824922"/>
                <a:gd name="connsiteY160" fmla="*/ 1115435 h 1803285"/>
                <a:gd name="connsiteX161" fmla="*/ 354107 w 2824922"/>
                <a:gd name="connsiteY161" fmla="*/ 1104651 h 1803285"/>
                <a:gd name="connsiteX162" fmla="*/ 330586 w 2824922"/>
                <a:gd name="connsiteY162" fmla="*/ 1054054 h 1803285"/>
                <a:gd name="connsiteX163" fmla="*/ 326862 w 2824922"/>
                <a:gd name="connsiteY163" fmla="*/ 1007538 h 1803285"/>
                <a:gd name="connsiteX164" fmla="*/ 342112 w 2824922"/>
                <a:gd name="connsiteY164" fmla="*/ 958686 h 1803285"/>
                <a:gd name="connsiteX165" fmla="*/ 344274 w 2824922"/>
                <a:gd name="connsiteY165" fmla="*/ 956230 h 1803285"/>
                <a:gd name="connsiteX166" fmla="*/ 379958 w 2824922"/>
                <a:gd name="connsiteY166" fmla="*/ 909213 h 1803285"/>
                <a:gd name="connsiteX167" fmla="*/ 378244 w 2824922"/>
                <a:gd name="connsiteY167" fmla="*/ 903135 h 1803285"/>
                <a:gd name="connsiteX168" fmla="*/ 368707 w 2824922"/>
                <a:gd name="connsiteY168" fmla="*/ 901492 h 1803285"/>
                <a:gd name="connsiteX169" fmla="*/ 331136 w 2824922"/>
                <a:gd name="connsiteY169" fmla="*/ 906448 h 1803285"/>
                <a:gd name="connsiteX170" fmla="*/ 310491 w 2824922"/>
                <a:gd name="connsiteY170" fmla="*/ 918606 h 1803285"/>
                <a:gd name="connsiteX171" fmla="*/ 280391 w 2824922"/>
                <a:gd name="connsiteY171" fmla="*/ 936503 h 1803285"/>
                <a:gd name="connsiteX172" fmla="*/ 198194 w 2824922"/>
                <a:gd name="connsiteY172" fmla="*/ 999130 h 1803285"/>
                <a:gd name="connsiteX173" fmla="*/ 186810 w 2824922"/>
                <a:gd name="connsiteY173" fmla="*/ 1009356 h 1803285"/>
                <a:gd name="connsiteX174" fmla="*/ 188113 w 2824922"/>
                <a:gd name="connsiteY174" fmla="*/ 1020983 h 1803285"/>
                <a:gd name="connsiteX175" fmla="*/ 202515 w 2824922"/>
                <a:gd name="connsiteY175" fmla="*/ 1058040 h 1803285"/>
                <a:gd name="connsiteX176" fmla="*/ 191437 w 2824922"/>
                <a:gd name="connsiteY176" fmla="*/ 1070705 h 1803285"/>
                <a:gd name="connsiteX177" fmla="*/ 120066 w 2824922"/>
                <a:gd name="connsiteY177" fmla="*/ 1080080 h 1803285"/>
                <a:gd name="connsiteX178" fmla="*/ 105057 w 2824922"/>
                <a:gd name="connsiteY178" fmla="*/ 1048112 h 1803285"/>
                <a:gd name="connsiteX179" fmla="*/ 109470 w 2824922"/>
                <a:gd name="connsiteY179" fmla="*/ 1040475 h 1803285"/>
                <a:gd name="connsiteX180" fmla="*/ 133978 w 2824922"/>
                <a:gd name="connsiteY180" fmla="*/ 1016212 h 1803285"/>
                <a:gd name="connsiteX181" fmla="*/ 156093 w 2824922"/>
                <a:gd name="connsiteY181" fmla="*/ 1010110 h 1803285"/>
                <a:gd name="connsiteX182" fmla="*/ 167988 w 2824922"/>
                <a:gd name="connsiteY182" fmla="*/ 1006201 h 1803285"/>
                <a:gd name="connsiteX183" fmla="*/ 231032 w 2824922"/>
                <a:gd name="connsiteY183" fmla="*/ 951768 h 1803285"/>
                <a:gd name="connsiteX184" fmla="*/ 267100 w 2824922"/>
                <a:gd name="connsiteY184" fmla="*/ 920052 h 1803285"/>
                <a:gd name="connsiteX185" fmla="*/ 211329 w 2824922"/>
                <a:gd name="connsiteY185" fmla="*/ 932756 h 1803285"/>
                <a:gd name="connsiteX186" fmla="*/ 135924 w 2824922"/>
                <a:gd name="connsiteY186" fmla="*/ 954298 h 1803285"/>
                <a:gd name="connsiteX187" fmla="*/ 125095 w 2824922"/>
                <a:gd name="connsiteY187" fmla="*/ 965942 h 1803285"/>
                <a:gd name="connsiteX188" fmla="*/ 122858 w 2824922"/>
                <a:gd name="connsiteY188" fmla="*/ 971827 h 1803285"/>
                <a:gd name="connsiteX189" fmla="*/ 68163 w 2824922"/>
                <a:gd name="connsiteY189" fmla="*/ 995685 h 1803285"/>
                <a:gd name="connsiteX190" fmla="*/ 42454 w 2824922"/>
                <a:gd name="connsiteY190" fmla="*/ 972871 h 1803285"/>
                <a:gd name="connsiteX191" fmla="*/ 57310 w 2824922"/>
                <a:gd name="connsiteY191" fmla="*/ 941677 h 1803285"/>
                <a:gd name="connsiteX192" fmla="*/ 118080 w 2824922"/>
                <a:gd name="connsiteY192" fmla="*/ 939852 h 1803285"/>
                <a:gd name="connsiteX193" fmla="*/ 123289 w 2824922"/>
                <a:gd name="connsiteY193" fmla="*/ 942464 h 1803285"/>
                <a:gd name="connsiteX194" fmla="*/ 149244 w 2824922"/>
                <a:gd name="connsiteY194" fmla="*/ 935220 h 1803285"/>
                <a:gd name="connsiteX195" fmla="*/ 218384 w 2824922"/>
                <a:gd name="connsiteY195" fmla="*/ 916262 h 1803285"/>
                <a:gd name="connsiteX196" fmla="*/ 264869 w 2824922"/>
                <a:gd name="connsiteY196" fmla="*/ 904592 h 1803285"/>
                <a:gd name="connsiteX197" fmla="*/ 273111 w 2824922"/>
                <a:gd name="connsiteY197" fmla="*/ 898542 h 1803285"/>
                <a:gd name="connsiteX198" fmla="*/ 181362 w 2824922"/>
                <a:gd name="connsiteY198" fmla="*/ 894444 h 1803285"/>
                <a:gd name="connsiteX199" fmla="*/ 153657 w 2824922"/>
                <a:gd name="connsiteY199" fmla="*/ 901705 h 1803285"/>
                <a:gd name="connsiteX200" fmla="*/ 106048 w 2824922"/>
                <a:gd name="connsiteY200" fmla="*/ 883186 h 1803285"/>
                <a:gd name="connsiteX201" fmla="*/ 104886 w 2824922"/>
                <a:gd name="connsiteY201" fmla="*/ 857091 h 1803285"/>
                <a:gd name="connsiteX202" fmla="*/ 153753 w 2824922"/>
                <a:gd name="connsiteY202" fmla="*/ 830096 h 1803285"/>
                <a:gd name="connsiteX203" fmla="*/ 156043 w 2824922"/>
                <a:gd name="connsiteY203" fmla="*/ 830833 h 1803285"/>
                <a:gd name="connsiteX204" fmla="*/ 170177 w 2824922"/>
                <a:gd name="connsiteY204" fmla="*/ 836037 h 1803285"/>
                <a:gd name="connsiteX205" fmla="*/ 194147 w 2824922"/>
                <a:gd name="connsiteY205" fmla="*/ 867815 h 1803285"/>
                <a:gd name="connsiteX206" fmla="*/ 202513 w 2824922"/>
                <a:gd name="connsiteY206" fmla="*/ 878036 h 1803285"/>
                <a:gd name="connsiteX207" fmla="*/ 204139 w 2824922"/>
                <a:gd name="connsiteY207" fmla="*/ 878056 h 1803285"/>
                <a:gd name="connsiteX208" fmla="*/ 312041 w 2824922"/>
                <a:gd name="connsiteY208" fmla="*/ 886339 h 1803285"/>
                <a:gd name="connsiteX209" fmla="*/ 315896 w 2824922"/>
                <a:gd name="connsiteY209" fmla="*/ 887222 h 1803285"/>
                <a:gd name="connsiteX210" fmla="*/ 351857 w 2824922"/>
                <a:gd name="connsiteY210" fmla="*/ 891166 h 1803285"/>
                <a:gd name="connsiteX211" fmla="*/ 419115 w 2824922"/>
                <a:gd name="connsiteY211" fmla="*/ 888091 h 1803285"/>
                <a:gd name="connsiteX212" fmla="*/ 449073 w 2824922"/>
                <a:gd name="connsiteY212" fmla="*/ 895319 h 1803285"/>
                <a:gd name="connsiteX213" fmla="*/ 454034 w 2824922"/>
                <a:gd name="connsiteY213" fmla="*/ 895291 h 1803285"/>
                <a:gd name="connsiteX214" fmla="*/ 453888 w 2824922"/>
                <a:gd name="connsiteY214" fmla="*/ 890396 h 1803285"/>
                <a:gd name="connsiteX215" fmla="*/ 444260 w 2824922"/>
                <a:gd name="connsiteY215" fmla="*/ 859645 h 1803285"/>
                <a:gd name="connsiteX216" fmla="*/ 434580 w 2824922"/>
                <a:gd name="connsiteY216" fmla="*/ 853224 h 1803285"/>
                <a:gd name="connsiteX217" fmla="*/ 422295 w 2824922"/>
                <a:gd name="connsiteY217" fmla="*/ 856215 h 1803285"/>
                <a:gd name="connsiteX218" fmla="*/ 371239 w 2824922"/>
                <a:gd name="connsiteY218" fmla="*/ 858226 h 1803285"/>
                <a:gd name="connsiteX219" fmla="*/ 311412 w 2824922"/>
                <a:gd name="connsiteY219" fmla="*/ 848254 h 1803285"/>
                <a:gd name="connsiteX220" fmla="*/ 235175 w 2824922"/>
                <a:gd name="connsiteY220" fmla="*/ 828086 h 1803285"/>
                <a:gd name="connsiteX221" fmla="*/ 133230 w 2824922"/>
                <a:gd name="connsiteY221" fmla="*/ 762579 h 1803285"/>
                <a:gd name="connsiteX222" fmla="*/ 84062 w 2824922"/>
                <a:gd name="connsiteY222" fmla="*/ 707817 h 1803285"/>
                <a:gd name="connsiteX223" fmla="*/ 57136 w 2824922"/>
                <a:gd name="connsiteY223" fmla="*/ 673091 h 1803285"/>
                <a:gd name="connsiteX224" fmla="*/ 76108 w 2824922"/>
                <a:gd name="connsiteY224" fmla="*/ 638739 h 1803285"/>
                <a:gd name="connsiteX225" fmla="*/ 139212 w 2824922"/>
                <a:gd name="connsiteY225" fmla="*/ 654476 h 1803285"/>
                <a:gd name="connsiteX226" fmla="*/ 158717 w 2824922"/>
                <a:gd name="connsiteY226" fmla="*/ 658534 h 1803285"/>
                <a:gd name="connsiteX227" fmla="*/ 220591 w 2824922"/>
                <a:gd name="connsiteY227" fmla="*/ 671162 h 1803285"/>
                <a:gd name="connsiteX228" fmla="*/ 269721 w 2824922"/>
                <a:gd name="connsiteY228" fmla="*/ 682883 h 1803285"/>
                <a:gd name="connsiteX229" fmla="*/ 312973 w 2824922"/>
                <a:gd name="connsiteY229" fmla="*/ 701979 h 1803285"/>
                <a:gd name="connsiteX230" fmla="*/ 358710 w 2824922"/>
                <a:gd name="connsiteY230" fmla="*/ 723487 h 1803285"/>
                <a:gd name="connsiteX231" fmla="*/ 344856 w 2824922"/>
                <a:gd name="connsiteY231" fmla="*/ 691796 h 1803285"/>
                <a:gd name="connsiteX232" fmla="*/ 300597 w 2824922"/>
                <a:gd name="connsiteY232" fmla="*/ 613253 h 1803285"/>
                <a:gd name="connsiteX233" fmla="*/ 296546 w 2824922"/>
                <a:gd name="connsiteY233" fmla="*/ 599263 h 1803285"/>
                <a:gd name="connsiteX234" fmla="*/ 276860 w 2824922"/>
                <a:gd name="connsiteY234" fmla="*/ 589951 h 1803285"/>
                <a:gd name="connsiteX235" fmla="*/ 212500 w 2824922"/>
                <a:gd name="connsiteY235" fmla="*/ 579647 h 1803285"/>
                <a:gd name="connsiteX236" fmla="*/ 210785 w 2824922"/>
                <a:gd name="connsiteY236" fmla="*/ 577104 h 1803285"/>
                <a:gd name="connsiteX237" fmla="*/ 178399 w 2824922"/>
                <a:gd name="connsiteY237" fmla="*/ 531905 h 1803285"/>
                <a:gd name="connsiteX238" fmla="*/ 186853 w 2824922"/>
                <a:gd name="connsiteY238" fmla="*/ 477695 h 1803285"/>
                <a:gd name="connsiteX239" fmla="*/ 185523 w 2824922"/>
                <a:gd name="connsiteY239" fmla="*/ 465454 h 1803285"/>
                <a:gd name="connsiteX240" fmla="*/ 162674 w 2824922"/>
                <a:gd name="connsiteY240" fmla="*/ 449080 h 1803285"/>
                <a:gd name="connsiteX241" fmla="*/ 136085 w 2824922"/>
                <a:gd name="connsiteY241" fmla="*/ 427022 h 1803285"/>
                <a:gd name="connsiteX242" fmla="*/ 94344 w 2824922"/>
                <a:gd name="connsiteY242" fmla="*/ 374570 h 1803285"/>
                <a:gd name="connsiteX243" fmla="*/ 85714 w 2824922"/>
                <a:gd name="connsiteY243" fmla="*/ 358590 h 1803285"/>
                <a:gd name="connsiteX244" fmla="*/ 87272 w 2824922"/>
                <a:gd name="connsiteY244" fmla="*/ 334538 h 1803285"/>
                <a:gd name="connsiteX245" fmla="*/ 114003 w 2824922"/>
                <a:gd name="connsiteY245" fmla="*/ 331883 h 1803285"/>
                <a:gd name="connsiteX246" fmla="*/ 153501 w 2824922"/>
                <a:gd name="connsiteY246" fmla="*/ 356173 h 1803285"/>
                <a:gd name="connsiteX247" fmla="*/ 209377 w 2824922"/>
                <a:gd name="connsiteY247" fmla="*/ 407436 h 1803285"/>
                <a:gd name="connsiteX248" fmla="*/ 225463 w 2824922"/>
                <a:gd name="connsiteY248" fmla="*/ 428587 h 1803285"/>
                <a:gd name="connsiteX249" fmla="*/ 226073 w 2824922"/>
                <a:gd name="connsiteY249" fmla="*/ 439946 h 1803285"/>
                <a:gd name="connsiteX250" fmla="*/ 219265 w 2824922"/>
                <a:gd name="connsiteY250" fmla="*/ 448130 h 1803285"/>
                <a:gd name="connsiteX251" fmla="*/ 213558 w 2824922"/>
                <a:gd name="connsiteY251" fmla="*/ 440231 h 1803285"/>
                <a:gd name="connsiteX252" fmla="*/ 200147 w 2824922"/>
                <a:gd name="connsiteY252" fmla="*/ 418260 h 1803285"/>
                <a:gd name="connsiteX253" fmla="*/ 143331 w 2824922"/>
                <a:gd name="connsiteY253" fmla="*/ 369246 h 1803285"/>
                <a:gd name="connsiteX254" fmla="*/ 108738 w 2824922"/>
                <a:gd name="connsiteY254" fmla="*/ 349785 h 1803285"/>
                <a:gd name="connsiteX255" fmla="*/ 104828 w 2824922"/>
                <a:gd name="connsiteY255" fmla="*/ 349303 h 1803285"/>
                <a:gd name="connsiteX256" fmla="*/ 104204 w 2824922"/>
                <a:gd name="connsiteY256" fmla="*/ 349985 h 1803285"/>
                <a:gd name="connsiteX257" fmla="*/ 103511 w 2824922"/>
                <a:gd name="connsiteY257" fmla="*/ 358226 h 1803285"/>
                <a:gd name="connsiteX258" fmla="*/ 117159 w 2824922"/>
                <a:gd name="connsiteY258" fmla="*/ 383903 h 1803285"/>
                <a:gd name="connsiteX259" fmla="*/ 162372 w 2824922"/>
                <a:gd name="connsiteY259" fmla="*/ 429839 h 1803285"/>
                <a:gd name="connsiteX260" fmla="*/ 192619 w 2824922"/>
                <a:gd name="connsiteY260" fmla="*/ 451331 h 1803285"/>
                <a:gd name="connsiteX261" fmla="*/ 234104 w 2824922"/>
                <a:gd name="connsiteY261" fmla="*/ 460544 h 1803285"/>
                <a:gd name="connsiteX262" fmla="*/ 279947 w 2824922"/>
                <a:gd name="connsiteY262" fmla="*/ 475737 h 1803285"/>
                <a:gd name="connsiteX263" fmla="*/ 300321 w 2824922"/>
                <a:gd name="connsiteY263" fmla="*/ 497471 h 1803285"/>
                <a:gd name="connsiteX264" fmla="*/ 313188 w 2824922"/>
                <a:gd name="connsiteY264" fmla="*/ 491706 h 1803285"/>
                <a:gd name="connsiteX265" fmla="*/ 313608 w 2824922"/>
                <a:gd name="connsiteY265" fmla="*/ 426294 h 1803285"/>
                <a:gd name="connsiteX266" fmla="*/ 302411 w 2824922"/>
                <a:gd name="connsiteY266" fmla="*/ 420748 h 1803285"/>
                <a:gd name="connsiteX267" fmla="*/ 300145 w 2824922"/>
                <a:gd name="connsiteY267" fmla="*/ 421899 h 1803285"/>
                <a:gd name="connsiteX268" fmla="*/ 227638 w 2824922"/>
                <a:gd name="connsiteY268" fmla="*/ 407450 h 1803285"/>
                <a:gd name="connsiteX269" fmla="*/ 210406 w 2824922"/>
                <a:gd name="connsiteY269" fmla="*/ 384410 h 1803285"/>
                <a:gd name="connsiteX270" fmla="*/ 208174 w 2824922"/>
                <a:gd name="connsiteY270" fmla="*/ 371383 h 1803285"/>
                <a:gd name="connsiteX271" fmla="*/ 200161 w 2824922"/>
                <a:gd name="connsiteY271" fmla="*/ 348554 h 1803285"/>
                <a:gd name="connsiteX272" fmla="*/ 205791 w 2824922"/>
                <a:gd name="connsiteY272" fmla="*/ 307145 h 1803285"/>
                <a:gd name="connsiteX273" fmla="*/ 210206 w 2824922"/>
                <a:gd name="connsiteY273" fmla="*/ 304366 h 1803285"/>
                <a:gd name="connsiteX274" fmla="*/ 240666 w 2824922"/>
                <a:gd name="connsiteY274" fmla="*/ 289631 h 1803285"/>
                <a:gd name="connsiteX275" fmla="*/ 245244 w 2824922"/>
                <a:gd name="connsiteY275" fmla="*/ 275758 h 1803285"/>
                <a:gd name="connsiteX276" fmla="*/ 217296 w 2824922"/>
                <a:gd name="connsiteY276" fmla="*/ 239036 h 1803285"/>
                <a:gd name="connsiteX277" fmla="*/ 157036 w 2824922"/>
                <a:gd name="connsiteY277" fmla="*/ 185589 h 1803285"/>
                <a:gd name="connsiteX278" fmla="*/ 63866 w 2824922"/>
                <a:gd name="connsiteY278" fmla="*/ 120752 h 1803285"/>
                <a:gd name="connsiteX279" fmla="*/ 62032 w 2824922"/>
                <a:gd name="connsiteY279" fmla="*/ 120055 h 1803285"/>
                <a:gd name="connsiteX280" fmla="*/ 55891 w 2824922"/>
                <a:gd name="connsiteY280" fmla="*/ 221686 h 1803285"/>
                <a:gd name="connsiteX281" fmla="*/ 51793 w 2824922"/>
                <a:gd name="connsiteY281" fmla="*/ 250632 h 1803285"/>
                <a:gd name="connsiteX282" fmla="*/ 54679 w 2824922"/>
                <a:gd name="connsiteY282" fmla="*/ 320966 h 1803285"/>
                <a:gd name="connsiteX283" fmla="*/ 58410 w 2824922"/>
                <a:gd name="connsiteY283" fmla="*/ 365097 h 1803285"/>
                <a:gd name="connsiteX284" fmla="*/ 82072 w 2824922"/>
                <a:gd name="connsiteY284" fmla="*/ 437722 h 1803285"/>
                <a:gd name="connsiteX285" fmla="*/ 100345 w 2824922"/>
                <a:gd name="connsiteY285" fmla="*/ 489303 h 1803285"/>
                <a:gd name="connsiteX286" fmla="*/ 167999 w 2824922"/>
                <a:gd name="connsiteY286" fmla="*/ 570050 h 1803285"/>
                <a:gd name="connsiteX287" fmla="*/ 233782 w 2824922"/>
                <a:gd name="connsiteY287" fmla="*/ 615339 h 1803285"/>
                <a:gd name="connsiteX288" fmla="*/ 284211 w 2824922"/>
                <a:gd name="connsiteY288" fmla="*/ 636525 h 1803285"/>
                <a:gd name="connsiteX289" fmla="*/ 303280 w 2824922"/>
                <a:gd name="connsiteY289" fmla="*/ 647072 h 1803285"/>
                <a:gd name="connsiteX290" fmla="*/ 304490 w 2824922"/>
                <a:gd name="connsiteY290" fmla="*/ 657574 h 1803285"/>
                <a:gd name="connsiteX291" fmla="*/ 304241 w 2824922"/>
                <a:gd name="connsiteY291" fmla="*/ 657871 h 1803285"/>
                <a:gd name="connsiteX292" fmla="*/ 293374 w 2824922"/>
                <a:gd name="connsiteY292" fmla="*/ 658495 h 1803285"/>
                <a:gd name="connsiteX293" fmla="*/ 287204 w 2824922"/>
                <a:gd name="connsiteY293" fmla="*/ 654456 h 1803285"/>
                <a:gd name="connsiteX294" fmla="*/ 199138 w 2824922"/>
                <a:gd name="connsiteY294" fmla="*/ 613865 h 1803285"/>
                <a:gd name="connsiteX295" fmla="*/ 146087 w 2824922"/>
                <a:gd name="connsiteY295" fmla="*/ 572628 h 1803285"/>
                <a:gd name="connsiteX296" fmla="*/ 92098 w 2824922"/>
                <a:gd name="connsiteY296" fmla="*/ 508638 h 1803285"/>
                <a:gd name="connsiteX297" fmla="*/ 74388 w 2824922"/>
                <a:gd name="connsiteY297" fmla="*/ 466383 h 1803285"/>
                <a:gd name="connsiteX298" fmla="*/ 58384 w 2824922"/>
                <a:gd name="connsiteY298" fmla="*/ 423848 h 1803285"/>
                <a:gd name="connsiteX299" fmla="*/ 40923 w 2824922"/>
                <a:gd name="connsiteY299" fmla="*/ 348018 h 1803285"/>
                <a:gd name="connsiteX300" fmla="*/ 34835 w 2824922"/>
                <a:gd name="connsiteY300" fmla="*/ 306489 h 1803285"/>
                <a:gd name="connsiteX301" fmla="*/ 37022 w 2824922"/>
                <a:gd name="connsiteY301" fmla="*/ 232589 h 1803285"/>
                <a:gd name="connsiteX302" fmla="*/ 37263 w 2824922"/>
                <a:gd name="connsiteY302" fmla="*/ 197268 h 1803285"/>
                <a:gd name="connsiteX303" fmla="*/ 39831 w 2824922"/>
                <a:gd name="connsiteY303" fmla="*/ 133086 h 1803285"/>
                <a:gd name="connsiteX304" fmla="*/ 39609 w 2824922"/>
                <a:gd name="connsiteY304" fmla="*/ 117347 h 1803285"/>
                <a:gd name="connsiteX305" fmla="*/ 44590 w 2824922"/>
                <a:gd name="connsiteY305" fmla="*/ 94985 h 1803285"/>
                <a:gd name="connsiteX306" fmla="*/ 64410 w 2824922"/>
                <a:gd name="connsiteY306" fmla="*/ 98099 h 1803285"/>
                <a:gd name="connsiteX307" fmla="*/ 106103 w 2824922"/>
                <a:gd name="connsiteY307" fmla="*/ 130714 h 1803285"/>
                <a:gd name="connsiteX308" fmla="*/ 141997 w 2824922"/>
                <a:gd name="connsiteY308" fmla="*/ 154275 h 1803285"/>
                <a:gd name="connsiteX309" fmla="*/ 202814 w 2824922"/>
                <a:gd name="connsiteY309" fmla="*/ 202595 h 1803285"/>
                <a:gd name="connsiteX310" fmla="*/ 262378 w 2824922"/>
                <a:gd name="connsiteY310" fmla="*/ 272449 h 1803285"/>
                <a:gd name="connsiteX311" fmla="*/ 276088 w 2824922"/>
                <a:gd name="connsiteY311" fmla="*/ 279104 h 1803285"/>
                <a:gd name="connsiteX312" fmla="*/ 321183 w 2824922"/>
                <a:gd name="connsiteY312" fmla="*/ 300257 h 1803285"/>
                <a:gd name="connsiteX313" fmla="*/ 327295 w 2824922"/>
                <a:gd name="connsiteY313" fmla="*/ 393290 h 1803285"/>
                <a:gd name="connsiteX314" fmla="*/ 326198 w 2824922"/>
                <a:gd name="connsiteY314" fmla="*/ 410544 h 1803285"/>
                <a:gd name="connsiteX315" fmla="*/ 331974 w 2824922"/>
                <a:gd name="connsiteY315" fmla="*/ 467438 h 1803285"/>
                <a:gd name="connsiteX316" fmla="*/ 333071 w 2824922"/>
                <a:gd name="connsiteY316" fmla="*/ 477723 h 1803285"/>
                <a:gd name="connsiteX317" fmla="*/ 343023 w 2824922"/>
                <a:gd name="connsiteY317" fmla="*/ 475705 h 1803285"/>
                <a:gd name="connsiteX318" fmla="*/ 346793 w 2824922"/>
                <a:gd name="connsiteY318" fmla="*/ 473607 h 1803285"/>
                <a:gd name="connsiteX319" fmla="*/ 363154 w 2824922"/>
                <a:gd name="connsiteY319" fmla="*/ 448239 h 1803285"/>
                <a:gd name="connsiteX320" fmla="*/ 371056 w 2824922"/>
                <a:gd name="connsiteY320" fmla="*/ 412778 h 1803285"/>
                <a:gd name="connsiteX321" fmla="*/ 413764 w 2824922"/>
                <a:gd name="connsiteY321" fmla="*/ 277153 h 1803285"/>
                <a:gd name="connsiteX322" fmla="*/ 416252 w 2824922"/>
                <a:gd name="connsiteY322" fmla="*/ 264494 h 1803285"/>
                <a:gd name="connsiteX323" fmla="*/ 426746 w 2824922"/>
                <a:gd name="connsiteY323" fmla="*/ 254776 h 1803285"/>
                <a:gd name="connsiteX324" fmla="*/ 436056 w 2824922"/>
                <a:gd name="connsiteY324" fmla="*/ 261491 h 1803285"/>
                <a:gd name="connsiteX325" fmla="*/ 445996 w 2824922"/>
                <a:gd name="connsiteY325" fmla="*/ 295280 h 1803285"/>
                <a:gd name="connsiteX326" fmla="*/ 418883 w 2824922"/>
                <a:gd name="connsiteY326" fmla="*/ 443173 h 1803285"/>
                <a:gd name="connsiteX327" fmla="*/ 401065 w 2824922"/>
                <a:gd name="connsiteY327" fmla="*/ 467419 h 1803285"/>
                <a:gd name="connsiteX328" fmla="*/ 402699 w 2824922"/>
                <a:gd name="connsiteY328" fmla="*/ 479278 h 1803285"/>
                <a:gd name="connsiteX329" fmla="*/ 425068 w 2824922"/>
                <a:gd name="connsiteY329" fmla="*/ 524637 h 1803285"/>
                <a:gd name="connsiteX330" fmla="*/ 417135 w 2824922"/>
                <a:gd name="connsiteY330" fmla="*/ 556484 h 1803285"/>
                <a:gd name="connsiteX331" fmla="*/ 393806 w 2824922"/>
                <a:gd name="connsiteY331" fmla="*/ 598822 h 1803285"/>
                <a:gd name="connsiteX332" fmla="*/ 382664 w 2824922"/>
                <a:gd name="connsiteY332" fmla="*/ 606157 h 1803285"/>
                <a:gd name="connsiteX333" fmla="*/ 323592 w 2824922"/>
                <a:gd name="connsiteY333" fmla="*/ 589266 h 1803285"/>
                <a:gd name="connsiteX334" fmla="*/ 301845 w 2824922"/>
                <a:gd name="connsiteY334" fmla="*/ 569916 h 1803285"/>
                <a:gd name="connsiteX335" fmla="*/ 296489 w 2824922"/>
                <a:gd name="connsiteY335" fmla="*/ 569075 h 1803285"/>
                <a:gd name="connsiteX336" fmla="*/ 295570 w 2824922"/>
                <a:gd name="connsiteY336" fmla="*/ 575418 h 1803285"/>
                <a:gd name="connsiteX337" fmla="*/ 301404 w 2824922"/>
                <a:gd name="connsiteY337" fmla="*/ 588257 h 1803285"/>
                <a:gd name="connsiteX338" fmla="*/ 308927 w 2824922"/>
                <a:gd name="connsiteY338" fmla="*/ 599998 h 1803285"/>
                <a:gd name="connsiteX339" fmla="*/ 313050 w 2824922"/>
                <a:gd name="connsiteY339" fmla="*/ 600018 h 1803285"/>
                <a:gd name="connsiteX340" fmla="*/ 330019 w 2824922"/>
                <a:gd name="connsiteY340" fmla="*/ 618719 h 1803285"/>
                <a:gd name="connsiteX341" fmla="*/ 337145 w 2824922"/>
                <a:gd name="connsiteY341" fmla="*/ 643050 h 1803285"/>
                <a:gd name="connsiteX342" fmla="*/ 373502 w 2824922"/>
                <a:gd name="connsiteY342" fmla="*/ 718767 h 1803285"/>
                <a:gd name="connsiteX343" fmla="*/ 408095 w 2824922"/>
                <a:gd name="connsiteY343" fmla="*/ 773254 h 1803285"/>
                <a:gd name="connsiteX344" fmla="*/ 415258 w 2824922"/>
                <a:gd name="connsiteY344" fmla="*/ 796507 h 1803285"/>
                <a:gd name="connsiteX345" fmla="*/ 406898 w 2824922"/>
                <a:gd name="connsiteY345" fmla="*/ 801868 h 1803285"/>
                <a:gd name="connsiteX346" fmla="*/ 393293 w 2824922"/>
                <a:gd name="connsiteY346" fmla="*/ 784576 h 1803285"/>
                <a:gd name="connsiteX347" fmla="*/ 328481 w 2824922"/>
                <a:gd name="connsiteY347" fmla="*/ 725606 h 1803285"/>
                <a:gd name="connsiteX348" fmla="*/ 278486 w 2824922"/>
                <a:gd name="connsiteY348" fmla="*/ 703111 h 1803285"/>
                <a:gd name="connsiteX349" fmla="*/ 249330 w 2824922"/>
                <a:gd name="connsiteY349" fmla="*/ 695807 h 1803285"/>
                <a:gd name="connsiteX350" fmla="*/ 192989 w 2824922"/>
                <a:gd name="connsiteY350" fmla="*/ 677779 h 1803285"/>
                <a:gd name="connsiteX351" fmla="*/ 181461 w 2824922"/>
                <a:gd name="connsiteY351" fmla="*/ 676149 h 1803285"/>
                <a:gd name="connsiteX352" fmla="*/ 126704 w 2824922"/>
                <a:gd name="connsiteY352" fmla="*/ 667091 h 1803285"/>
                <a:gd name="connsiteX353" fmla="*/ 85479 w 2824922"/>
                <a:gd name="connsiteY353" fmla="*/ 656494 h 1803285"/>
                <a:gd name="connsiteX354" fmla="*/ 73460 w 2824922"/>
                <a:gd name="connsiteY354" fmla="*/ 660181 h 1803285"/>
                <a:gd name="connsiteX355" fmla="*/ 76132 w 2824922"/>
                <a:gd name="connsiteY355" fmla="*/ 670843 h 1803285"/>
                <a:gd name="connsiteX356" fmla="*/ 146209 w 2824922"/>
                <a:gd name="connsiteY356" fmla="*/ 754657 h 1803285"/>
                <a:gd name="connsiteX357" fmla="*/ 287941 w 2824922"/>
                <a:gd name="connsiteY357" fmla="*/ 823143 h 1803285"/>
                <a:gd name="connsiteX358" fmla="*/ 314484 w 2824922"/>
                <a:gd name="connsiteY358" fmla="*/ 831441 h 1803285"/>
                <a:gd name="connsiteX359" fmla="*/ 390495 w 2824922"/>
                <a:gd name="connsiteY359" fmla="*/ 843722 h 1803285"/>
                <a:gd name="connsiteX360" fmla="*/ 420731 w 2824922"/>
                <a:gd name="connsiteY360" fmla="*/ 841000 h 1803285"/>
                <a:gd name="connsiteX361" fmla="*/ 437168 w 2824922"/>
                <a:gd name="connsiteY361" fmla="*/ 823802 h 1803285"/>
                <a:gd name="connsiteX362" fmla="*/ 438778 w 2824922"/>
                <a:gd name="connsiteY362" fmla="*/ 818793 h 1803285"/>
                <a:gd name="connsiteX363" fmla="*/ 433795 w 2824922"/>
                <a:gd name="connsiteY363" fmla="*/ 789138 h 1803285"/>
                <a:gd name="connsiteX364" fmla="*/ 418606 w 2824922"/>
                <a:gd name="connsiteY364" fmla="*/ 752132 h 1803285"/>
                <a:gd name="connsiteX365" fmla="*/ 409189 w 2824922"/>
                <a:gd name="connsiteY365" fmla="*/ 675998 h 1803285"/>
                <a:gd name="connsiteX366" fmla="*/ 418575 w 2824922"/>
                <a:gd name="connsiteY366" fmla="*/ 621091 h 1803285"/>
                <a:gd name="connsiteX367" fmla="*/ 433335 w 2824922"/>
                <a:gd name="connsiteY367" fmla="*/ 552640 h 1803285"/>
                <a:gd name="connsiteX368" fmla="*/ 466162 w 2824922"/>
                <a:gd name="connsiteY368" fmla="*/ 458800 h 1803285"/>
                <a:gd name="connsiteX369" fmla="*/ 474326 w 2824922"/>
                <a:gd name="connsiteY369" fmla="*/ 433022 h 1803285"/>
                <a:gd name="connsiteX370" fmla="*/ 476535 w 2824922"/>
                <a:gd name="connsiteY370" fmla="*/ 428099 h 1803285"/>
                <a:gd name="connsiteX371" fmla="*/ 489836 w 2824922"/>
                <a:gd name="connsiteY371" fmla="*/ 421583 h 1803285"/>
                <a:gd name="connsiteX372" fmla="*/ 492832 w 2824922"/>
                <a:gd name="connsiteY372" fmla="*/ 432850 h 1803285"/>
                <a:gd name="connsiteX373" fmla="*/ 499853 w 2824922"/>
                <a:gd name="connsiteY373" fmla="*/ 506402 h 1803285"/>
                <a:gd name="connsiteX374" fmla="*/ 516386 w 2824922"/>
                <a:gd name="connsiteY374" fmla="*/ 541524 h 1803285"/>
                <a:gd name="connsiteX375" fmla="*/ 536655 w 2824922"/>
                <a:gd name="connsiteY375" fmla="*/ 598235 h 1803285"/>
                <a:gd name="connsiteX376" fmla="*/ 542757 w 2824922"/>
                <a:gd name="connsiteY376" fmla="*/ 677800 h 1803285"/>
                <a:gd name="connsiteX377" fmla="*/ 543322 w 2824922"/>
                <a:gd name="connsiteY377" fmla="*/ 687186 h 1803285"/>
                <a:gd name="connsiteX378" fmla="*/ 552009 w 2824922"/>
                <a:gd name="connsiteY378" fmla="*/ 684912 h 1803285"/>
                <a:gd name="connsiteX379" fmla="*/ 660966 w 2824922"/>
                <a:gd name="connsiteY379" fmla="*/ 697497 h 1803285"/>
                <a:gd name="connsiteX380" fmla="*/ 663228 w 2824922"/>
                <a:gd name="connsiteY380" fmla="*/ 699777 h 1803285"/>
                <a:gd name="connsiteX381" fmla="*/ 676358 w 2824922"/>
                <a:gd name="connsiteY381" fmla="*/ 703472 h 1803285"/>
                <a:gd name="connsiteX382" fmla="*/ 669395 w 2824922"/>
                <a:gd name="connsiteY382" fmla="*/ 690504 h 1803285"/>
                <a:gd name="connsiteX383" fmla="*/ 624995 w 2824922"/>
                <a:gd name="connsiteY383" fmla="*/ 625675 h 1803285"/>
                <a:gd name="connsiteX384" fmla="*/ 599410 w 2824922"/>
                <a:gd name="connsiteY384" fmla="*/ 612965 h 1803285"/>
                <a:gd name="connsiteX385" fmla="*/ 598739 w 2824922"/>
                <a:gd name="connsiteY385" fmla="*/ 613204 h 1803285"/>
                <a:gd name="connsiteX386" fmla="*/ 574408 w 2824922"/>
                <a:gd name="connsiteY386" fmla="*/ 595981 h 1803285"/>
                <a:gd name="connsiteX387" fmla="*/ 561940 w 2824922"/>
                <a:gd name="connsiteY387" fmla="*/ 568785 h 1803285"/>
                <a:gd name="connsiteX388" fmla="*/ 565927 w 2824922"/>
                <a:gd name="connsiteY388" fmla="*/ 545148 h 1803285"/>
                <a:gd name="connsiteX389" fmla="*/ 601802 w 2824922"/>
                <a:gd name="connsiteY389" fmla="*/ 521895 h 1803285"/>
                <a:gd name="connsiteX390" fmla="*/ 641621 w 2824922"/>
                <a:gd name="connsiteY390" fmla="*/ 538075 h 1803285"/>
                <a:gd name="connsiteX391" fmla="*/ 643811 w 2824922"/>
                <a:gd name="connsiteY391" fmla="*/ 553395 h 1803285"/>
                <a:gd name="connsiteX392" fmla="*/ 633448 w 2824922"/>
                <a:gd name="connsiteY392" fmla="*/ 604372 h 1803285"/>
                <a:gd name="connsiteX393" fmla="*/ 632768 w 2824922"/>
                <a:gd name="connsiteY393" fmla="*/ 610252 h 1803285"/>
                <a:gd name="connsiteX394" fmla="*/ 635663 w 2824922"/>
                <a:gd name="connsiteY394" fmla="*/ 613512 h 1803285"/>
                <a:gd name="connsiteX395" fmla="*/ 671465 w 2824922"/>
                <a:gd name="connsiteY395" fmla="*/ 665731 h 1803285"/>
                <a:gd name="connsiteX396" fmla="*/ 672019 w 2824922"/>
                <a:gd name="connsiteY396" fmla="*/ 647710 h 1803285"/>
                <a:gd name="connsiteX397" fmla="*/ 670660 w 2824922"/>
                <a:gd name="connsiteY397" fmla="*/ 574995 h 1803285"/>
                <a:gd name="connsiteX398" fmla="*/ 673515 w 2824922"/>
                <a:gd name="connsiteY398" fmla="*/ 537638 h 1803285"/>
                <a:gd name="connsiteX399" fmla="*/ 666887 w 2824922"/>
                <a:gd name="connsiteY399" fmla="*/ 528546 h 1803285"/>
                <a:gd name="connsiteX400" fmla="*/ 652706 w 2824922"/>
                <a:gd name="connsiteY400" fmla="*/ 466030 h 1803285"/>
                <a:gd name="connsiteX401" fmla="*/ 688666 w 2824922"/>
                <a:gd name="connsiteY401" fmla="*/ 445323 h 1803285"/>
                <a:gd name="connsiteX402" fmla="*/ 712762 w 2824922"/>
                <a:gd name="connsiteY402" fmla="*/ 475627 h 1803285"/>
                <a:gd name="connsiteX403" fmla="*/ 694616 w 2824922"/>
                <a:gd name="connsiteY403" fmla="*/ 526942 h 1803285"/>
                <a:gd name="connsiteX404" fmla="*/ 691543 w 2824922"/>
                <a:gd name="connsiteY404" fmla="*/ 530886 h 1803285"/>
                <a:gd name="connsiteX405" fmla="*/ 683739 w 2824922"/>
                <a:gd name="connsiteY405" fmla="*/ 563323 h 1803285"/>
                <a:gd name="connsiteX406" fmla="*/ 681757 w 2824922"/>
                <a:gd name="connsiteY406" fmla="*/ 598933 h 1803285"/>
                <a:gd name="connsiteX407" fmla="*/ 683505 w 2824922"/>
                <a:gd name="connsiteY407" fmla="*/ 644053 h 1803285"/>
                <a:gd name="connsiteX408" fmla="*/ 686083 w 2824922"/>
                <a:gd name="connsiteY408" fmla="*/ 666757 h 1803285"/>
                <a:gd name="connsiteX409" fmla="*/ 690792 w 2824922"/>
                <a:gd name="connsiteY409" fmla="*/ 686579 h 1803285"/>
                <a:gd name="connsiteX410" fmla="*/ 692914 w 2824922"/>
                <a:gd name="connsiteY410" fmla="*/ 695615 h 1803285"/>
                <a:gd name="connsiteX411" fmla="*/ 704557 w 2824922"/>
                <a:gd name="connsiteY411" fmla="*/ 728460 h 1803285"/>
                <a:gd name="connsiteX412" fmla="*/ 722883 w 2824922"/>
                <a:gd name="connsiteY412" fmla="*/ 673459 h 1803285"/>
                <a:gd name="connsiteX413" fmla="*/ 741015 w 2824922"/>
                <a:gd name="connsiteY413" fmla="*/ 639444 h 1803285"/>
                <a:gd name="connsiteX414" fmla="*/ 746407 w 2824922"/>
                <a:gd name="connsiteY414" fmla="*/ 623406 h 1803285"/>
                <a:gd name="connsiteX415" fmla="*/ 768702 w 2824922"/>
                <a:gd name="connsiteY415" fmla="*/ 584332 h 1803285"/>
                <a:gd name="connsiteX416" fmla="*/ 816350 w 2824922"/>
                <a:gd name="connsiteY416" fmla="*/ 601697 h 1803285"/>
                <a:gd name="connsiteX417" fmla="*/ 819646 w 2824922"/>
                <a:gd name="connsiteY417" fmla="*/ 614807 h 1803285"/>
                <a:gd name="connsiteX418" fmla="*/ 814271 w 2824922"/>
                <a:gd name="connsiteY418" fmla="*/ 653728 h 1803285"/>
                <a:gd name="connsiteX419" fmla="*/ 766900 w 2824922"/>
                <a:gd name="connsiteY419" fmla="*/ 672276 h 1803285"/>
                <a:gd name="connsiteX420" fmla="*/ 754260 w 2824922"/>
                <a:gd name="connsiteY420" fmla="*/ 663029 h 1803285"/>
                <a:gd name="connsiteX421" fmla="*/ 745547 w 2824922"/>
                <a:gd name="connsiteY421" fmla="*/ 662631 h 1803285"/>
                <a:gd name="connsiteX422" fmla="*/ 739346 w 2824922"/>
                <a:gd name="connsiteY422" fmla="*/ 672716 h 1803285"/>
                <a:gd name="connsiteX423" fmla="*/ 721568 w 2824922"/>
                <a:gd name="connsiteY423" fmla="*/ 730170 h 1803285"/>
                <a:gd name="connsiteX424" fmla="*/ 714374 w 2824922"/>
                <a:gd name="connsiteY424" fmla="*/ 756021 h 1803285"/>
                <a:gd name="connsiteX425" fmla="*/ 713542 w 2824922"/>
                <a:gd name="connsiteY425" fmla="*/ 759040 h 1803285"/>
                <a:gd name="connsiteX426" fmla="*/ 703817 w 2824922"/>
                <a:gd name="connsiteY426" fmla="*/ 766206 h 1803285"/>
                <a:gd name="connsiteX427" fmla="*/ 705661 w 2824922"/>
                <a:gd name="connsiteY427" fmla="*/ 800038 h 1803285"/>
                <a:gd name="connsiteX428" fmla="*/ 716672 w 2824922"/>
                <a:gd name="connsiteY428" fmla="*/ 802917 h 1803285"/>
                <a:gd name="connsiteX429" fmla="*/ 770848 w 2824922"/>
                <a:gd name="connsiteY429" fmla="*/ 802982 h 1803285"/>
                <a:gd name="connsiteX430" fmla="*/ 827485 w 2824922"/>
                <a:gd name="connsiteY430" fmla="*/ 835780 h 1803285"/>
                <a:gd name="connsiteX431" fmla="*/ 836719 w 2824922"/>
                <a:gd name="connsiteY431" fmla="*/ 842726 h 1803285"/>
                <a:gd name="connsiteX432" fmla="*/ 847564 w 2824922"/>
                <a:gd name="connsiteY432" fmla="*/ 839755 h 1803285"/>
                <a:gd name="connsiteX433" fmla="*/ 908471 w 2824922"/>
                <a:gd name="connsiteY433" fmla="*/ 730309 h 1803285"/>
                <a:gd name="connsiteX434" fmla="*/ 922425 w 2824922"/>
                <a:gd name="connsiteY434" fmla="*/ 706052 h 1803285"/>
                <a:gd name="connsiteX435" fmla="*/ 936684 w 2824922"/>
                <a:gd name="connsiteY435" fmla="*/ 700581 h 1803285"/>
                <a:gd name="connsiteX436" fmla="*/ 942194 w 2824922"/>
                <a:gd name="connsiteY436" fmla="*/ 706140 h 1803285"/>
                <a:gd name="connsiteX437" fmla="*/ 970926 w 2824922"/>
                <a:gd name="connsiteY437" fmla="*/ 768876 h 1803285"/>
                <a:gd name="connsiteX438" fmla="*/ 997516 w 2824922"/>
                <a:gd name="connsiteY438" fmla="*/ 841500 h 1803285"/>
                <a:gd name="connsiteX439" fmla="*/ 1006839 w 2824922"/>
                <a:gd name="connsiteY439" fmla="*/ 881542 h 1803285"/>
                <a:gd name="connsiteX440" fmla="*/ 1030799 w 2824922"/>
                <a:gd name="connsiteY440" fmla="*/ 952987 h 1803285"/>
                <a:gd name="connsiteX441" fmla="*/ 1050704 w 2824922"/>
                <a:gd name="connsiteY441" fmla="*/ 867238 h 1803285"/>
                <a:gd name="connsiteX442" fmla="*/ 1058982 w 2824922"/>
                <a:gd name="connsiteY442" fmla="*/ 854793 h 1803285"/>
                <a:gd name="connsiteX443" fmla="*/ 1069210 w 2824922"/>
                <a:gd name="connsiteY443" fmla="*/ 866851 h 1803285"/>
                <a:gd name="connsiteX444" fmla="*/ 1069204 w 2824922"/>
                <a:gd name="connsiteY444" fmla="*/ 866926 h 1803285"/>
                <a:gd name="connsiteX445" fmla="*/ 1097410 w 2824922"/>
                <a:gd name="connsiteY445" fmla="*/ 954934 h 1803285"/>
                <a:gd name="connsiteX446" fmla="*/ 1100041 w 2824922"/>
                <a:gd name="connsiteY446" fmla="*/ 1013506 h 1803285"/>
                <a:gd name="connsiteX447" fmla="*/ 1104644 w 2824922"/>
                <a:gd name="connsiteY447" fmla="*/ 1022468 h 1803285"/>
                <a:gd name="connsiteX448" fmla="*/ 1134919 w 2824922"/>
                <a:gd name="connsiteY448" fmla="*/ 1041656 h 1803285"/>
                <a:gd name="connsiteX449" fmla="*/ 1158499 w 2824922"/>
                <a:gd name="connsiteY449" fmla="*/ 1100729 h 1803285"/>
                <a:gd name="connsiteX450" fmla="*/ 1122135 w 2824922"/>
                <a:gd name="connsiteY450" fmla="*/ 1143153 h 1803285"/>
                <a:gd name="connsiteX451" fmla="*/ 1088682 w 2824922"/>
                <a:gd name="connsiteY451" fmla="*/ 1151521 h 1803285"/>
                <a:gd name="connsiteX452" fmla="*/ 1082499 w 2824922"/>
                <a:gd name="connsiteY452" fmla="*/ 1159486 h 1803285"/>
                <a:gd name="connsiteX453" fmla="*/ 1087178 w 2824922"/>
                <a:gd name="connsiteY453" fmla="*/ 1171038 h 1803285"/>
                <a:gd name="connsiteX454" fmla="*/ 1093741 w 2824922"/>
                <a:gd name="connsiteY454" fmla="*/ 1168083 h 1803285"/>
                <a:gd name="connsiteX455" fmla="*/ 1110964 w 2824922"/>
                <a:gd name="connsiteY455" fmla="*/ 1160806 h 1803285"/>
                <a:gd name="connsiteX456" fmla="*/ 1123023 w 2824922"/>
                <a:gd name="connsiteY456" fmla="*/ 1157532 h 1803285"/>
                <a:gd name="connsiteX457" fmla="*/ 1165063 w 2824922"/>
                <a:gd name="connsiteY457" fmla="*/ 1156569 h 1803285"/>
                <a:gd name="connsiteX458" fmla="*/ 1210124 w 2824922"/>
                <a:gd name="connsiteY458" fmla="*/ 1232451 h 1803285"/>
                <a:gd name="connsiteX459" fmla="*/ 1173025 w 2824922"/>
                <a:gd name="connsiteY459" fmla="*/ 1280176 h 1803285"/>
                <a:gd name="connsiteX460" fmla="*/ 1169239 w 2824922"/>
                <a:gd name="connsiteY460" fmla="*/ 1280481 h 1803285"/>
                <a:gd name="connsiteX461" fmla="*/ 1109551 w 2824922"/>
                <a:gd name="connsiteY461" fmla="*/ 1273517 h 1803285"/>
                <a:gd name="connsiteX462" fmla="*/ 1077903 w 2824922"/>
                <a:gd name="connsiteY462" fmla="*/ 1245852 h 1803285"/>
                <a:gd name="connsiteX463" fmla="*/ 1065163 w 2824922"/>
                <a:gd name="connsiteY463" fmla="*/ 1237196 h 1803285"/>
                <a:gd name="connsiteX464" fmla="*/ 1059014 w 2824922"/>
                <a:gd name="connsiteY464" fmla="*/ 1240716 h 1803285"/>
                <a:gd name="connsiteX465" fmla="*/ 1047556 w 2824922"/>
                <a:gd name="connsiteY465" fmla="*/ 1246700 h 1803285"/>
                <a:gd name="connsiteX466" fmla="*/ 1043742 w 2824922"/>
                <a:gd name="connsiteY466" fmla="*/ 1261101 h 1803285"/>
                <a:gd name="connsiteX467" fmla="*/ 1057159 w 2824922"/>
                <a:gd name="connsiteY467" fmla="*/ 1268321 h 1803285"/>
                <a:gd name="connsiteX468" fmla="*/ 1059362 w 2824922"/>
                <a:gd name="connsiteY468" fmla="*/ 1264349 h 1803285"/>
                <a:gd name="connsiteX469" fmla="*/ 1077013 w 2824922"/>
                <a:gd name="connsiteY469" fmla="*/ 1264540 h 1803285"/>
                <a:gd name="connsiteX470" fmla="*/ 1111094 w 2824922"/>
                <a:gd name="connsiteY470" fmla="*/ 1289740 h 1803285"/>
                <a:gd name="connsiteX471" fmla="*/ 1216878 w 2824922"/>
                <a:gd name="connsiteY471" fmla="*/ 1313203 h 1803285"/>
                <a:gd name="connsiteX472" fmla="*/ 1239647 w 2824922"/>
                <a:gd name="connsiteY472" fmla="*/ 1326654 h 1803285"/>
                <a:gd name="connsiteX473" fmla="*/ 1249855 w 2824922"/>
                <a:gd name="connsiteY473" fmla="*/ 1309899 h 1803285"/>
                <a:gd name="connsiteX474" fmla="*/ 1269517 w 2824922"/>
                <a:gd name="connsiteY474" fmla="*/ 1292137 h 1803285"/>
                <a:gd name="connsiteX475" fmla="*/ 1270195 w 2824922"/>
                <a:gd name="connsiteY475" fmla="*/ 1278571 h 1803285"/>
                <a:gd name="connsiteX476" fmla="*/ 1225529 w 2824922"/>
                <a:gd name="connsiteY476" fmla="*/ 1230412 h 1803285"/>
                <a:gd name="connsiteX477" fmla="*/ 1224456 w 2824922"/>
                <a:gd name="connsiteY477" fmla="*/ 1228569 h 1803285"/>
                <a:gd name="connsiteX478" fmla="*/ 1203246 w 2824922"/>
                <a:gd name="connsiteY478" fmla="*/ 1176486 h 1803285"/>
                <a:gd name="connsiteX479" fmla="*/ 1190333 w 2824922"/>
                <a:gd name="connsiteY479" fmla="*/ 1142699 h 1803285"/>
                <a:gd name="connsiteX480" fmla="*/ 1188939 w 2824922"/>
                <a:gd name="connsiteY480" fmla="*/ 1136542 h 1803285"/>
                <a:gd name="connsiteX481" fmla="*/ 1201206 w 2824922"/>
                <a:gd name="connsiteY481" fmla="*/ 1074922 h 1803285"/>
                <a:gd name="connsiteX482" fmla="*/ 1207165 w 2824922"/>
                <a:gd name="connsiteY482" fmla="*/ 1066737 h 1803285"/>
                <a:gd name="connsiteX483" fmla="*/ 1244592 w 2824922"/>
                <a:gd name="connsiteY483" fmla="*/ 1036664 h 1803285"/>
                <a:gd name="connsiteX484" fmla="*/ 1240712 w 2824922"/>
                <a:gd name="connsiteY484" fmla="*/ 1023906 h 1803285"/>
                <a:gd name="connsiteX485" fmla="*/ 1173573 w 2824922"/>
                <a:gd name="connsiteY485" fmla="*/ 982383 h 1803285"/>
                <a:gd name="connsiteX486" fmla="*/ 1127503 w 2824922"/>
                <a:gd name="connsiteY486" fmla="*/ 908321 h 1803285"/>
                <a:gd name="connsiteX487" fmla="*/ 1103401 w 2824922"/>
                <a:gd name="connsiteY487" fmla="*/ 808947 h 1803285"/>
                <a:gd name="connsiteX488" fmla="*/ 1080228 w 2824922"/>
                <a:gd name="connsiteY488" fmla="*/ 723870 h 1803285"/>
                <a:gd name="connsiteX489" fmla="*/ 1060164 w 2824922"/>
                <a:gd name="connsiteY489" fmla="*/ 653522 h 1803285"/>
                <a:gd name="connsiteX490" fmla="*/ 1037506 w 2824922"/>
                <a:gd name="connsiteY490" fmla="*/ 602534 h 1803285"/>
                <a:gd name="connsiteX491" fmla="*/ 1017455 w 2824922"/>
                <a:gd name="connsiteY491" fmla="*/ 560964 h 1803285"/>
                <a:gd name="connsiteX492" fmla="*/ 1019689 w 2824922"/>
                <a:gd name="connsiteY492" fmla="*/ 546957 h 1803285"/>
                <a:gd name="connsiteX493" fmla="*/ 1020416 w 2824922"/>
                <a:gd name="connsiteY493" fmla="*/ 546477 h 1803285"/>
                <a:gd name="connsiteX494" fmla="*/ 1034453 w 2824922"/>
                <a:gd name="connsiteY494" fmla="*/ 550728 h 1803285"/>
                <a:gd name="connsiteX495" fmla="*/ 1111460 w 2824922"/>
                <a:gd name="connsiteY495" fmla="*/ 597643 h 1803285"/>
                <a:gd name="connsiteX496" fmla="*/ 1162142 w 2824922"/>
                <a:gd name="connsiteY496" fmla="*/ 623661 h 1803285"/>
                <a:gd name="connsiteX497" fmla="*/ 1237003 w 2824922"/>
                <a:gd name="connsiteY497" fmla="*/ 670329 h 1803285"/>
                <a:gd name="connsiteX498" fmla="*/ 1296429 w 2824922"/>
                <a:gd name="connsiteY498" fmla="*/ 722727 h 1803285"/>
                <a:gd name="connsiteX499" fmla="*/ 1350600 w 2824922"/>
                <a:gd name="connsiteY499" fmla="*/ 770559 h 1803285"/>
                <a:gd name="connsiteX500" fmla="*/ 1381014 w 2824922"/>
                <a:gd name="connsiteY500" fmla="*/ 817136 h 1803285"/>
                <a:gd name="connsiteX501" fmla="*/ 1393943 w 2824922"/>
                <a:gd name="connsiteY501" fmla="*/ 835568 h 1803285"/>
                <a:gd name="connsiteX502" fmla="*/ 1406603 w 2824922"/>
                <a:gd name="connsiteY502" fmla="*/ 812899 h 1803285"/>
                <a:gd name="connsiteX503" fmla="*/ 1435051 w 2824922"/>
                <a:gd name="connsiteY503" fmla="*/ 781788 h 1803285"/>
                <a:gd name="connsiteX504" fmla="*/ 1510543 w 2824922"/>
                <a:gd name="connsiteY504" fmla="*/ 760579 h 1803285"/>
                <a:gd name="connsiteX505" fmla="*/ 1558510 w 2824922"/>
                <a:gd name="connsiteY505" fmla="*/ 767536 h 1803285"/>
                <a:gd name="connsiteX506" fmla="*/ 1603469 w 2824922"/>
                <a:gd name="connsiteY506" fmla="*/ 772156 h 1803285"/>
                <a:gd name="connsiteX507" fmla="*/ 1651706 w 2824922"/>
                <a:gd name="connsiteY507" fmla="*/ 796230 h 1803285"/>
                <a:gd name="connsiteX508" fmla="*/ 1669714 w 2824922"/>
                <a:gd name="connsiteY508" fmla="*/ 811855 h 1803285"/>
                <a:gd name="connsiteX509" fmla="*/ 1703807 w 2824922"/>
                <a:gd name="connsiteY509" fmla="*/ 851832 h 1803285"/>
                <a:gd name="connsiteX510" fmla="*/ 1720970 w 2824922"/>
                <a:gd name="connsiteY510" fmla="*/ 884062 h 1803285"/>
                <a:gd name="connsiteX511" fmla="*/ 1734573 w 2824922"/>
                <a:gd name="connsiteY511" fmla="*/ 932357 h 1803285"/>
                <a:gd name="connsiteX512" fmla="*/ 1732494 w 2824922"/>
                <a:gd name="connsiteY512" fmla="*/ 946662 h 1803285"/>
                <a:gd name="connsiteX513" fmla="*/ 1759323 w 2824922"/>
                <a:gd name="connsiteY513" fmla="*/ 959436 h 1803285"/>
                <a:gd name="connsiteX514" fmla="*/ 1794251 w 2824922"/>
                <a:gd name="connsiteY514" fmla="*/ 983125 h 1803285"/>
                <a:gd name="connsiteX515" fmla="*/ 1820007 w 2824922"/>
                <a:gd name="connsiteY515" fmla="*/ 998353 h 1803285"/>
                <a:gd name="connsiteX516" fmla="*/ 1823842 w 2824922"/>
                <a:gd name="connsiteY516" fmla="*/ 997377 h 1803285"/>
                <a:gd name="connsiteX517" fmla="*/ 1835814 w 2824922"/>
                <a:gd name="connsiteY517" fmla="*/ 967554 h 1803285"/>
                <a:gd name="connsiteX518" fmla="*/ 1840510 w 2824922"/>
                <a:gd name="connsiteY518" fmla="*/ 958889 h 1803285"/>
                <a:gd name="connsiteX519" fmla="*/ 1840668 w 2824922"/>
                <a:gd name="connsiteY519" fmla="*/ 944603 h 1803285"/>
                <a:gd name="connsiteX520" fmla="*/ 1823734 w 2824922"/>
                <a:gd name="connsiteY520" fmla="*/ 921393 h 1803285"/>
                <a:gd name="connsiteX521" fmla="*/ 1815946 w 2824922"/>
                <a:gd name="connsiteY521" fmla="*/ 915211 h 1803285"/>
                <a:gd name="connsiteX522" fmla="*/ 1813793 w 2824922"/>
                <a:gd name="connsiteY522" fmla="*/ 915816 h 1803285"/>
                <a:gd name="connsiteX523" fmla="*/ 1778229 w 2824922"/>
                <a:gd name="connsiteY523" fmla="*/ 898044 h 1803285"/>
                <a:gd name="connsiteX524" fmla="*/ 1760859 w 2824922"/>
                <a:gd name="connsiteY524" fmla="*/ 820658 h 1803285"/>
                <a:gd name="connsiteX525" fmla="*/ 1768856 w 2824922"/>
                <a:gd name="connsiteY525" fmla="*/ 787977 h 1803285"/>
                <a:gd name="connsiteX526" fmla="*/ 1778608 w 2824922"/>
                <a:gd name="connsiteY526" fmla="*/ 779706 h 1803285"/>
                <a:gd name="connsiteX527" fmla="*/ 1781733 w 2824922"/>
                <a:gd name="connsiteY527" fmla="*/ 780544 h 1803285"/>
                <a:gd name="connsiteX528" fmla="*/ 1788961 w 2824922"/>
                <a:gd name="connsiteY528" fmla="*/ 792319 h 1803285"/>
                <a:gd name="connsiteX529" fmla="*/ 1788876 w 2824922"/>
                <a:gd name="connsiteY529" fmla="*/ 792648 h 1803285"/>
                <a:gd name="connsiteX530" fmla="*/ 1803377 w 2824922"/>
                <a:gd name="connsiteY530" fmla="*/ 845973 h 1803285"/>
                <a:gd name="connsiteX531" fmla="*/ 1821103 w 2824922"/>
                <a:gd name="connsiteY531" fmla="*/ 872968 h 1803285"/>
                <a:gd name="connsiteX532" fmla="*/ 1842050 w 2824922"/>
                <a:gd name="connsiteY532" fmla="*/ 844283 h 1803285"/>
                <a:gd name="connsiteX533" fmla="*/ 1870742 w 2824922"/>
                <a:gd name="connsiteY533" fmla="*/ 828119 h 1803285"/>
                <a:gd name="connsiteX534" fmla="*/ 1874172 w 2824922"/>
                <a:gd name="connsiteY534" fmla="*/ 823617 h 1803285"/>
                <a:gd name="connsiteX535" fmla="*/ 1904716 w 2824922"/>
                <a:gd name="connsiteY535" fmla="*/ 766313 h 1803285"/>
                <a:gd name="connsiteX536" fmla="*/ 1932513 w 2824922"/>
                <a:gd name="connsiteY536" fmla="*/ 716682 h 1803285"/>
                <a:gd name="connsiteX537" fmla="*/ 1942880 w 2824922"/>
                <a:gd name="connsiteY537" fmla="*/ 708638 h 1803285"/>
                <a:gd name="connsiteX538" fmla="*/ 1954010 w 2824922"/>
                <a:gd name="connsiteY538" fmla="*/ 722101 h 1803285"/>
                <a:gd name="connsiteX539" fmla="*/ 1953979 w 2824922"/>
                <a:gd name="connsiteY539" fmla="*/ 722382 h 1803285"/>
                <a:gd name="connsiteX540" fmla="*/ 1952986 w 2824922"/>
                <a:gd name="connsiteY540" fmla="*/ 788564 h 1803285"/>
                <a:gd name="connsiteX541" fmla="*/ 1949567 w 2824922"/>
                <a:gd name="connsiteY541" fmla="*/ 801315 h 1803285"/>
                <a:gd name="connsiteX542" fmla="*/ 1936935 w 2824922"/>
                <a:gd name="connsiteY542" fmla="*/ 843317 h 1803285"/>
                <a:gd name="connsiteX543" fmla="*/ 1932244 w 2824922"/>
                <a:gd name="connsiteY543" fmla="*/ 848959 h 1803285"/>
                <a:gd name="connsiteX544" fmla="*/ 1930771 w 2824922"/>
                <a:gd name="connsiteY544" fmla="*/ 863095 h 1803285"/>
                <a:gd name="connsiteX545" fmla="*/ 1940716 w 2824922"/>
                <a:gd name="connsiteY545" fmla="*/ 916989 h 1803285"/>
                <a:gd name="connsiteX546" fmla="*/ 1958185 w 2824922"/>
                <a:gd name="connsiteY546" fmla="*/ 899503 h 1803285"/>
                <a:gd name="connsiteX547" fmla="*/ 1972870 w 2824922"/>
                <a:gd name="connsiteY547" fmla="*/ 883648 h 1803285"/>
                <a:gd name="connsiteX548" fmla="*/ 2000429 w 2824922"/>
                <a:gd name="connsiteY548" fmla="*/ 881828 h 1803285"/>
                <a:gd name="connsiteX549" fmla="*/ 2036949 w 2824922"/>
                <a:gd name="connsiteY549" fmla="*/ 924460 h 1803285"/>
                <a:gd name="connsiteX550" fmla="*/ 2039156 w 2824922"/>
                <a:gd name="connsiteY550" fmla="*/ 957921 h 1803285"/>
                <a:gd name="connsiteX551" fmla="*/ 1998645 w 2824922"/>
                <a:gd name="connsiteY551" fmla="*/ 1001967 h 1803285"/>
                <a:gd name="connsiteX552" fmla="*/ 1993822 w 2824922"/>
                <a:gd name="connsiteY552" fmla="*/ 1020753 h 1803285"/>
                <a:gd name="connsiteX553" fmla="*/ 2020400 w 2824922"/>
                <a:gd name="connsiteY553" fmla="*/ 1066272 h 1803285"/>
                <a:gd name="connsiteX554" fmla="*/ 2023000 w 2824922"/>
                <a:gd name="connsiteY554" fmla="*/ 1073294 h 1803285"/>
                <a:gd name="connsiteX555" fmla="*/ 2039887 w 2824922"/>
                <a:gd name="connsiteY555" fmla="*/ 1090896 h 1803285"/>
                <a:gd name="connsiteX556" fmla="*/ 2058477 w 2824922"/>
                <a:gd name="connsiteY556" fmla="*/ 1077875 h 1803285"/>
                <a:gd name="connsiteX557" fmla="*/ 2057516 w 2824922"/>
                <a:gd name="connsiteY557" fmla="*/ 1062660 h 1803285"/>
                <a:gd name="connsiteX558" fmla="*/ 2050589 w 2824922"/>
                <a:gd name="connsiteY558" fmla="*/ 995439 h 1803285"/>
                <a:gd name="connsiteX559" fmla="*/ 2052151 w 2824922"/>
                <a:gd name="connsiteY559" fmla="*/ 944118 h 1803285"/>
                <a:gd name="connsiteX560" fmla="*/ 2049088 w 2824922"/>
                <a:gd name="connsiteY560" fmla="*/ 857470 h 1803285"/>
                <a:gd name="connsiteX561" fmla="*/ 2040128 w 2824922"/>
                <a:gd name="connsiteY561" fmla="*/ 766908 h 1803285"/>
                <a:gd name="connsiteX562" fmla="*/ 2034476 w 2824922"/>
                <a:gd name="connsiteY562" fmla="*/ 738272 h 1803285"/>
                <a:gd name="connsiteX563" fmla="*/ 2039961 w 2824922"/>
                <a:gd name="connsiteY563" fmla="*/ 653729 h 1803285"/>
                <a:gd name="connsiteX564" fmla="*/ 2084476 w 2824922"/>
                <a:gd name="connsiteY564" fmla="*/ 542438 h 1803285"/>
                <a:gd name="connsiteX565" fmla="*/ 2099068 w 2824922"/>
                <a:gd name="connsiteY565" fmla="*/ 496546 h 1803285"/>
                <a:gd name="connsiteX566" fmla="*/ 2109966 w 2824922"/>
                <a:gd name="connsiteY566" fmla="*/ 485105 h 1803285"/>
                <a:gd name="connsiteX567" fmla="*/ 2120100 w 2824922"/>
                <a:gd name="connsiteY567" fmla="*/ 495268 h 1803285"/>
                <a:gd name="connsiteX568" fmla="*/ 2119981 w 2824922"/>
                <a:gd name="connsiteY568" fmla="*/ 496807 h 1803285"/>
                <a:gd name="connsiteX569" fmla="*/ 2136634 w 2824922"/>
                <a:gd name="connsiteY569" fmla="*/ 593687 h 1803285"/>
                <a:gd name="connsiteX570" fmla="*/ 2138256 w 2824922"/>
                <a:gd name="connsiteY570" fmla="*/ 620632 h 1803285"/>
                <a:gd name="connsiteX571" fmla="*/ 2139146 w 2824922"/>
                <a:gd name="connsiteY571" fmla="*/ 665315 h 1803285"/>
                <a:gd name="connsiteX572" fmla="*/ 2146529 w 2824922"/>
                <a:gd name="connsiteY572" fmla="*/ 668644 h 1803285"/>
                <a:gd name="connsiteX573" fmla="*/ 2168099 w 2824922"/>
                <a:gd name="connsiteY573" fmla="*/ 659237 h 1803285"/>
                <a:gd name="connsiteX574" fmla="*/ 2172637 w 2824922"/>
                <a:gd name="connsiteY574" fmla="*/ 652876 h 1803285"/>
                <a:gd name="connsiteX575" fmla="*/ 2170237 w 2824922"/>
                <a:gd name="connsiteY575" fmla="*/ 649181 h 1803285"/>
                <a:gd name="connsiteX576" fmla="*/ 2156469 w 2824922"/>
                <a:gd name="connsiteY576" fmla="*/ 585113 h 1803285"/>
                <a:gd name="connsiteX577" fmla="*/ 2170183 w 2824922"/>
                <a:gd name="connsiteY577" fmla="*/ 479836 h 1803285"/>
                <a:gd name="connsiteX578" fmla="*/ 2184677 w 2824922"/>
                <a:gd name="connsiteY578" fmla="*/ 428261 h 1803285"/>
                <a:gd name="connsiteX579" fmla="*/ 2208920 w 2824922"/>
                <a:gd name="connsiteY579" fmla="*/ 347010 h 1803285"/>
                <a:gd name="connsiteX580" fmla="*/ 2222577 w 2824922"/>
                <a:gd name="connsiteY580" fmla="*/ 327244 h 1803285"/>
                <a:gd name="connsiteX581" fmla="*/ 2233262 w 2824922"/>
                <a:gd name="connsiteY581" fmla="*/ 335026 h 1803285"/>
                <a:gd name="connsiteX582" fmla="*/ 2241150 w 2824922"/>
                <a:gd name="connsiteY582" fmla="*/ 377816 h 1803285"/>
                <a:gd name="connsiteX583" fmla="*/ 2246991 w 2824922"/>
                <a:gd name="connsiteY583" fmla="*/ 455641 h 1803285"/>
                <a:gd name="connsiteX584" fmla="*/ 2247311 w 2824922"/>
                <a:gd name="connsiteY584" fmla="*/ 477670 h 1803285"/>
                <a:gd name="connsiteX585" fmla="*/ 2243031 w 2824922"/>
                <a:gd name="connsiteY585" fmla="*/ 501415 h 1803285"/>
                <a:gd name="connsiteX586" fmla="*/ 2235405 w 2824922"/>
                <a:gd name="connsiteY586" fmla="*/ 505086 h 1803285"/>
                <a:gd name="connsiteX587" fmla="*/ 2228143 w 2824922"/>
                <a:gd name="connsiteY587" fmla="*/ 496904 h 1803285"/>
                <a:gd name="connsiteX588" fmla="*/ 2228262 w 2824922"/>
                <a:gd name="connsiteY588" fmla="*/ 495938 h 1803285"/>
                <a:gd name="connsiteX589" fmla="*/ 2230701 w 2824922"/>
                <a:gd name="connsiteY589" fmla="*/ 428909 h 1803285"/>
                <a:gd name="connsiteX590" fmla="*/ 2219040 w 2824922"/>
                <a:gd name="connsiteY590" fmla="*/ 376083 h 1803285"/>
                <a:gd name="connsiteX591" fmla="*/ 2208154 w 2824922"/>
                <a:gd name="connsiteY591" fmla="*/ 415443 h 1803285"/>
                <a:gd name="connsiteX592" fmla="*/ 2198398 w 2824922"/>
                <a:gd name="connsiteY592" fmla="*/ 441735 h 1803285"/>
                <a:gd name="connsiteX593" fmla="*/ 2182531 w 2824922"/>
                <a:gd name="connsiteY593" fmla="*/ 512733 h 1803285"/>
                <a:gd name="connsiteX594" fmla="*/ 2173668 w 2824922"/>
                <a:gd name="connsiteY594" fmla="*/ 587097 h 1803285"/>
                <a:gd name="connsiteX595" fmla="*/ 2176383 w 2824922"/>
                <a:gd name="connsiteY595" fmla="*/ 625409 h 1803285"/>
                <a:gd name="connsiteX596" fmla="*/ 2185150 w 2824922"/>
                <a:gd name="connsiteY596" fmla="*/ 633712 h 1803285"/>
                <a:gd name="connsiteX597" fmla="*/ 2187287 w 2824922"/>
                <a:gd name="connsiteY597" fmla="*/ 623703 h 1803285"/>
                <a:gd name="connsiteX598" fmla="*/ 2201973 w 2824922"/>
                <a:gd name="connsiteY598" fmla="*/ 553028 h 1803285"/>
                <a:gd name="connsiteX599" fmla="*/ 2229879 w 2824922"/>
                <a:gd name="connsiteY599" fmla="*/ 517013 h 1803285"/>
                <a:gd name="connsiteX600" fmla="*/ 2307460 w 2824922"/>
                <a:gd name="connsiteY600" fmla="*/ 496428 h 1803285"/>
                <a:gd name="connsiteX601" fmla="*/ 2347674 w 2824922"/>
                <a:gd name="connsiteY601" fmla="*/ 505678 h 1803285"/>
                <a:gd name="connsiteX602" fmla="*/ 2363272 w 2824922"/>
                <a:gd name="connsiteY602" fmla="*/ 504651 h 1803285"/>
                <a:gd name="connsiteX603" fmla="*/ 2366287 w 2824922"/>
                <a:gd name="connsiteY603" fmla="*/ 499769 h 1803285"/>
                <a:gd name="connsiteX604" fmla="*/ 2381382 w 2824922"/>
                <a:gd name="connsiteY604" fmla="*/ 449310 h 1803285"/>
                <a:gd name="connsiteX605" fmla="*/ 2388697 w 2824922"/>
                <a:gd name="connsiteY605" fmla="*/ 413401 h 1803285"/>
                <a:gd name="connsiteX606" fmla="*/ 2397530 w 2824922"/>
                <a:gd name="connsiteY606" fmla="*/ 349158 h 1803285"/>
                <a:gd name="connsiteX607" fmla="*/ 2417054 w 2824922"/>
                <a:gd name="connsiteY607" fmla="*/ 292206 h 1803285"/>
                <a:gd name="connsiteX608" fmla="*/ 2417577 w 2824922"/>
                <a:gd name="connsiteY608" fmla="*/ 291271 h 1803285"/>
                <a:gd name="connsiteX609" fmla="*/ 2425573 w 2824922"/>
                <a:gd name="connsiteY609" fmla="*/ 267581 h 1803285"/>
                <a:gd name="connsiteX610" fmla="*/ 2439424 w 2824922"/>
                <a:gd name="connsiteY610" fmla="*/ 206863 h 1803285"/>
                <a:gd name="connsiteX611" fmla="*/ 2464073 w 2824922"/>
                <a:gd name="connsiteY611" fmla="*/ 124249 h 1803285"/>
                <a:gd name="connsiteX612" fmla="*/ 2499079 w 2824922"/>
                <a:gd name="connsiteY612" fmla="*/ 63776 h 1803285"/>
                <a:gd name="connsiteX613" fmla="*/ 2521797 w 2824922"/>
                <a:gd name="connsiteY613" fmla="*/ 29640 h 1803285"/>
                <a:gd name="connsiteX614" fmla="*/ 2539900 w 2824922"/>
                <a:gd name="connsiteY614" fmla="*/ 4383 h 1803285"/>
                <a:gd name="connsiteX615" fmla="*/ 2553486 w 2824922"/>
                <a:gd name="connsiteY615" fmla="*/ 1571 h 1803285"/>
                <a:gd name="connsiteX616" fmla="*/ 2557074 w 2824922"/>
                <a:gd name="connsiteY616" fmla="*/ 12925 h 1803285"/>
                <a:gd name="connsiteX617" fmla="*/ 2548047 w 2824922"/>
                <a:gd name="connsiteY617" fmla="*/ 70518 h 1803285"/>
                <a:gd name="connsiteX618" fmla="*/ 2526421 w 2824922"/>
                <a:gd name="connsiteY618" fmla="*/ 173798 h 1803285"/>
                <a:gd name="connsiteX619" fmla="*/ 2511566 w 2824922"/>
                <a:gd name="connsiteY619" fmla="*/ 203463 h 1803285"/>
                <a:gd name="connsiteX620" fmla="*/ 2504843 w 2824922"/>
                <a:gd name="connsiteY620" fmla="*/ 216858 h 1803285"/>
                <a:gd name="connsiteX621" fmla="*/ 2537128 w 2824922"/>
                <a:gd name="connsiteY621" fmla="*/ 231627 h 1803285"/>
                <a:gd name="connsiteX622" fmla="*/ 2545263 w 2824922"/>
                <a:gd name="connsiteY622" fmla="*/ 231138 h 1803285"/>
                <a:gd name="connsiteX623" fmla="*/ 2580672 w 2824922"/>
                <a:gd name="connsiteY623" fmla="*/ 174513 h 1803285"/>
                <a:gd name="connsiteX624" fmla="*/ 2606217 w 2824922"/>
                <a:gd name="connsiteY624" fmla="*/ 147108 h 1803285"/>
                <a:gd name="connsiteX625" fmla="*/ 2693068 w 2824922"/>
                <a:gd name="connsiteY625" fmla="*/ 94341 h 1803285"/>
                <a:gd name="connsiteX626" fmla="*/ 2779159 w 2824922"/>
                <a:gd name="connsiteY626" fmla="*/ 43962 h 1803285"/>
                <a:gd name="connsiteX627" fmla="*/ 2797301 w 2824922"/>
                <a:gd name="connsiteY627" fmla="*/ 25912 h 1803285"/>
                <a:gd name="connsiteX628" fmla="*/ 2814141 w 2824922"/>
                <a:gd name="connsiteY628" fmla="*/ 16725 h 1803285"/>
                <a:gd name="connsiteX629" fmla="*/ 2824268 w 2824922"/>
                <a:gd name="connsiteY629" fmla="*/ 23133 h 1803285"/>
                <a:gd name="connsiteX630" fmla="*/ 2820538 w 2824922"/>
                <a:gd name="connsiteY630" fmla="*/ 29592 h 1803285"/>
                <a:gd name="connsiteX631" fmla="*/ 2809433 w 2824922"/>
                <a:gd name="connsiteY631" fmla="*/ 60380 h 1803285"/>
                <a:gd name="connsiteX632" fmla="*/ 2805523 w 2824922"/>
                <a:gd name="connsiteY632" fmla="*/ 71480 h 1803285"/>
                <a:gd name="connsiteX633" fmla="*/ 2798250 w 2824922"/>
                <a:gd name="connsiteY633" fmla="*/ 125239 h 1803285"/>
                <a:gd name="connsiteX634" fmla="*/ 2785223 w 2824922"/>
                <a:gd name="connsiteY634" fmla="*/ 205275 h 1803285"/>
                <a:gd name="connsiteX635" fmla="*/ 2749800 w 2824922"/>
                <a:gd name="connsiteY635" fmla="*/ 278189 h 1803285"/>
                <a:gd name="connsiteX636" fmla="*/ 2711936 w 2824922"/>
                <a:gd name="connsiteY636" fmla="*/ 332089 h 1803285"/>
                <a:gd name="connsiteX637" fmla="*/ 2664585 w 2824922"/>
                <a:gd name="connsiteY637" fmla="*/ 370053 h 1803285"/>
                <a:gd name="connsiteX638" fmla="*/ 2587751 w 2824922"/>
                <a:gd name="connsiteY638" fmla="*/ 397956 h 1803285"/>
                <a:gd name="connsiteX639" fmla="*/ 2520508 w 2824922"/>
                <a:gd name="connsiteY639" fmla="*/ 411358 h 1803285"/>
                <a:gd name="connsiteX640" fmla="*/ 2510887 w 2824922"/>
                <a:gd name="connsiteY640" fmla="*/ 410518 h 1803285"/>
                <a:gd name="connsiteX641" fmla="*/ 2503614 w 2824922"/>
                <a:gd name="connsiteY641" fmla="*/ 410663 h 1803285"/>
                <a:gd name="connsiteX642" fmla="*/ 2472623 w 2824922"/>
                <a:gd name="connsiteY642" fmla="*/ 442619 h 1803285"/>
                <a:gd name="connsiteX643" fmla="*/ 2528417 w 2824922"/>
                <a:gd name="connsiteY643" fmla="*/ 432941 h 1803285"/>
                <a:gd name="connsiteX644" fmla="*/ 2540416 w 2824922"/>
                <a:gd name="connsiteY644" fmla="*/ 425882 h 1803285"/>
                <a:gd name="connsiteX645" fmla="*/ 2561109 w 2824922"/>
                <a:gd name="connsiteY645" fmla="*/ 419258 h 1803285"/>
                <a:gd name="connsiteX646" fmla="*/ 2570407 w 2824922"/>
                <a:gd name="connsiteY646" fmla="*/ 412820 h 1803285"/>
                <a:gd name="connsiteX647" fmla="*/ 2609987 w 2824922"/>
                <a:gd name="connsiteY647" fmla="*/ 413065 h 1803285"/>
                <a:gd name="connsiteX648" fmla="*/ 2626473 w 2824922"/>
                <a:gd name="connsiteY648" fmla="*/ 434570 h 1803285"/>
                <a:gd name="connsiteX649" fmla="*/ 2623966 w 2824922"/>
                <a:gd name="connsiteY649" fmla="*/ 464462 h 1803285"/>
                <a:gd name="connsiteX650" fmla="*/ 2561910 w 2824922"/>
                <a:gd name="connsiteY650" fmla="*/ 482580 h 1803285"/>
                <a:gd name="connsiteX651" fmla="*/ 2543021 w 2824922"/>
                <a:gd name="connsiteY651" fmla="*/ 462990 h 1803285"/>
                <a:gd name="connsiteX652" fmla="*/ 2538841 w 2824922"/>
                <a:gd name="connsiteY652" fmla="*/ 455453 h 1803285"/>
                <a:gd name="connsiteX653" fmla="*/ 2529514 w 2824922"/>
                <a:gd name="connsiteY653" fmla="*/ 448677 h 1803285"/>
                <a:gd name="connsiteX654" fmla="*/ 2525503 w 2824922"/>
                <a:gd name="connsiteY654" fmla="*/ 450523 h 1803285"/>
                <a:gd name="connsiteX655" fmla="*/ 2484037 w 2824922"/>
                <a:gd name="connsiteY655" fmla="*/ 461333 h 1803285"/>
                <a:gd name="connsiteX656" fmla="*/ 2449904 w 2824922"/>
                <a:gd name="connsiteY656" fmla="*/ 484955 h 1803285"/>
                <a:gd name="connsiteX657" fmla="*/ 2432556 w 2824922"/>
                <a:gd name="connsiteY657" fmla="*/ 487234 h 1803285"/>
                <a:gd name="connsiteX658" fmla="*/ 2431901 w 2824922"/>
                <a:gd name="connsiteY658" fmla="*/ 486695 h 1803285"/>
                <a:gd name="connsiteX659" fmla="*/ 2426134 w 2824922"/>
                <a:gd name="connsiteY659" fmla="*/ 487885 h 1803285"/>
                <a:gd name="connsiteX660" fmla="*/ 2397515 w 2824922"/>
                <a:gd name="connsiteY660" fmla="*/ 530314 h 1803285"/>
                <a:gd name="connsiteX661" fmla="*/ 2399799 w 2824922"/>
                <a:gd name="connsiteY661" fmla="*/ 535005 h 1803285"/>
                <a:gd name="connsiteX662" fmla="*/ 2437692 w 2824922"/>
                <a:gd name="connsiteY662" fmla="*/ 557515 h 1803285"/>
                <a:gd name="connsiteX663" fmla="*/ 2441171 w 2824922"/>
                <a:gd name="connsiteY663" fmla="*/ 563259 h 1803285"/>
                <a:gd name="connsiteX664" fmla="*/ 2442804 w 2824922"/>
                <a:gd name="connsiteY664" fmla="*/ 571640 h 1803285"/>
                <a:gd name="connsiteX665" fmla="*/ 2444276 w 2824922"/>
                <a:gd name="connsiteY665" fmla="*/ 583838 h 1803285"/>
                <a:gd name="connsiteX666" fmla="*/ 2441907 w 2824922"/>
                <a:gd name="connsiteY666" fmla="*/ 585927 h 1803285"/>
                <a:gd name="connsiteX667" fmla="*/ 2443697 w 2824922"/>
                <a:gd name="connsiteY667" fmla="*/ 592029 h 1803285"/>
                <a:gd name="connsiteX668" fmla="*/ 2448634 w 2824922"/>
                <a:gd name="connsiteY668" fmla="*/ 589776 h 1803285"/>
                <a:gd name="connsiteX669" fmla="*/ 2497178 w 2824922"/>
                <a:gd name="connsiteY669" fmla="*/ 546083 h 1803285"/>
                <a:gd name="connsiteX670" fmla="*/ 2563307 w 2824922"/>
                <a:gd name="connsiteY670" fmla="*/ 523759 h 1803285"/>
                <a:gd name="connsiteX671" fmla="*/ 2610864 w 2824922"/>
                <a:gd name="connsiteY671" fmla="*/ 517918 h 1803285"/>
                <a:gd name="connsiteX672" fmla="*/ 2633839 w 2824922"/>
                <a:gd name="connsiteY672" fmla="*/ 509321 h 1803285"/>
                <a:gd name="connsiteX673" fmla="*/ 2647742 w 2824922"/>
                <a:gd name="connsiteY673" fmla="*/ 517246 h 1803285"/>
                <a:gd name="connsiteX674" fmla="*/ 2639619 w 2824922"/>
                <a:gd name="connsiteY674" fmla="*/ 526898 h 1803285"/>
                <a:gd name="connsiteX675" fmla="*/ 2598217 w 2824922"/>
                <a:gd name="connsiteY675" fmla="*/ 569245 h 1803285"/>
                <a:gd name="connsiteX676" fmla="*/ 2544097 w 2824922"/>
                <a:gd name="connsiteY676" fmla="*/ 618672 h 1803285"/>
                <a:gd name="connsiteX677" fmla="*/ 2525273 w 2824922"/>
                <a:gd name="connsiteY677" fmla="*/ 630264 h 1803285"/>
                <a:gd name="connsiteX678" fmla="*/ 2521840 w 2824922"/>
                <a:gd name="connsiteY678" fmla="*/ 636298 h 1803285"/>
                <a:gd name="connsiteX679" fmla="*/ 2523838 w 2824922"/>
                <a:gd name="connsiteY679" fmla="*/ 639073 h 1803285"/>
                <a:gd name="connsiteX680" fmla="*/ 2539946 w 2824922"/>
                <a:gd name="connsiteY680" fmla="*/ 687128 h 1803285"/>
                <a:gd name="connsiteX681" fmla="*/ 2523786 w 2824922"/>
                <a:gd name="connsiteY681" fmla="*/ 716932 h 1803285"/>
                <a:gd name="connsiteX682" fmla="*/ 2518064 w 2824922"/>
                <a:gd name="connsiteY682" fmla="*/ 738868 h 1803285"/>
                <a:gd name="connsiteX683" fmla="*/ 2526155 w 2824922"/>
                <a:gd name="connsiteY683" fmla="*/ 745729 h 1803285"/>
                <a:gd name="connsiteX684" fmla="*/ 2529792 w 2824922"/>
                <a:gd name="connsiteY684" fmla="*/ 746766 h 1803285"/>
                <a:gd name="connsiteX685" fmla="*/ 2543922 w 2824922"/>
                <a:gd name="connsiteY685" fmla="*/ 757715 h 1803285"/>
                <a:gd name="connsiteX686" fmla="*/ 2546072 w 2824922"/>
                <a:gd name="connsiteY686" fmla="*/ 768210 h 1803285"/>
                <a:gd name="connsiteX687" fmla="*/ 2533733 w 2824922"/>
                <a:gd name="connsiteY687" fmla="*/ 818749 h 1803285"/>
                <a:gd name="connsiteX688" fmla="*/ 2520358 w 2824922"/>
                <a:gd name="connsiteY688" fmla="*/ 837049 h 1803285"/>
                <a:gd name="connsiteX689" fmla="*/ 2552974 w 2824922"/>
                <a:gd name="connsiteY689" fmla="*/ 823396 h 1803285"/>
                <a:gd name="connsiteX690" fmla="*/ 2574342 w 2824922"/>
                <a:gd name="connsiteY690" fmla="*/ 807092 h 1803285"/>
                <a:gd name="connsiteX691" fmla="*/ 2587056 w 2824922"/>
                <a:gd name="connsiteY691" fmla="*/ 808239 h 1803285"/>
                <a:gd name="connsiteX692" fmla="*/ 2588137 w 2824922"/>
                <a:gd name="connsiteY692" fmla="*/ 821892 h 1803285"/>
                <a:gd name="connsiteX693" fmla="*/ 2587301 w 2824922"/>
                <a:gd name="connsiteY693" fmla="*/ 822758 h 1803285"/>
                <a:gd name="connsiteX694" fmla="*/ 2572227 w 2824922"/>
                <a:gd name="connsiteY694" fmla="*/ 836954 h 1803285"/>
                <a:gd name="connsiteX695" fmla="*/ 2523713 w 2824922"/>
                <a:gd name="connsiteY695" fmla="*/ 887529 h 1803285"/>
                <a:gd name="connsiteX696" fmla="*/ 2501092 w 2824922"/>
                <a:gd name="connsiteY696" fmla="*/ 904228 h 1803285"/>
                <a:gd name="connsiteX697" fmla="*/ 2484678 w 2824922"/>
                <a:gd name="connsiteY697" fmla="*/ 926658 h 1803285"/>
                <a:gd name="connsiteX698" fmla="*/ 2468884 w 2824922"/>
                <a:gd name="connsiteY698" fmla="*/ 948437 h 1803285"/>
                <a:gd name="connsiteX699" fmla="*/ 2434123 w 2824922"/>
                <a:gd name="connsiteY699" fmla="*/ 980886 h 1803285"/>
                <a:gd name="connsiteX700" fmla="*/ 2396350 w 2824922"/>
                <a:gd name="connsiteY700" fmla="*/ 995170 h 1803285"/>
                <a:gd name="connsiteX701" fmla="*/ 2370249 w 2824922"/>
                <a:gd name="connsiteY701" fmla="*/ 1014293 h 1803285"/>
                <a:gd name="connsiteX702" fmla="*/ 2334649 w 2824922"/>
                <a:gd name="connsiteY702" fmla="*/ 1042262 h 1803285"/>
                <a:gd name="connsiteX703" fmla="*/ 2261946 w 2824922"/>
                <a:gd name="connsiteY703" fmla="*/ 1064869 h 1803285"/>
                <a:gd name="connsiteX704" fmla="*/ 2239038 w 2824922"/>
                <a:gd name="connsiteY704" fmla="*/ 1066568 h 1803285"/>
                <a:gd name="connsiteX705" fmla="*/ 2204957 w 2824922"/>
                <a:gd name="connsiteY705" fmla="*/ 1070586 h 1803285"/>
                <a:gd name="connsiteX706" fmla="*/ 2147997 w 2824922"/>
                <a:gd name="connsiteY706" fmla="*/ 1077440 h 1803285"/>
                <a:gd name="connsiteX707" fmla="*/ 2118409 w 2824922"/>
                <a:gd name="connsiteY707" fmla="*/ 1080854 h 1803285"/>
                <a:gd name="connsiteX708" fmla="*/ 2082570 w 2824922"/>
                <a:gd name="connsiteY708" fmla="*/ 1079166 h 1803285"/>
                <a:gd name="connsiteX709" fmla="*/ 2072252 w 2824922"/>
                <a:gd name="connsiteY709" fmla="*/ 1085726 h 1803285"/>
                <a:gd name="connsiteX710" fmla="*/ 2056333 w 2824922"/>
                <a:gd name="connsiteY710" fmla="*/ 1111768 h 1803285"/>
                <a:gd name="connsiteX711" fmla="*/ 2092464 w 2824922"/>
                <a:gd name="connsiteY711" fmla="*/ 1126902 h 1803285"/>
                <a:gd name="connsiteX712" fmla="*/ 2160039 w 2824922"/>
                <a:gd name="connsiteY712" fmla="*/ 1148726 h 1803285"/>
                <a:gd name="connsiteX713" fmla="*/ 2236130 w 2824922"/>
                <a:gd name="connsiteY713" fmla="*/ 1167876 h 1803285"/>
                <a:gd name="connsiteX714" fmla="*/ 2267589 w 2824922"/>
                <a:gd name="connsiteY714" fmla="*/ 1167468 h 1803285"/>
                <a:gd name="connsiteX715" fmla="*/ 2278500 w 2824922"/>
                <a:gd name="connsiteY715" fmla="*/ 1167108 h 1803285"/>
                <a:gd name="connsiteX716" fmla="*/ 2290229 w 2824922"/>
                <a:gd name="connsiteY716" fmla="*/ 1176804 h 1803285"/>
                <a:gd name="connsiteX717" fmla="*/ 2282592 w 2824922"/>
                <a:gd name="connsiteY717" fmla="*/ 1186801 h 1803285"/>
                <a:gd name="connsiteX718" fmla="*/ 2216023 w 2824922"/>
                <a:gd name="connsiteY718" fmla="*/ 1223437 h 1803285"/>
                <a:gd name="connsiteX719" fmla="*/ 2151710 w 2824922"/>
                <a:gd name="connsiteY719" fmla="*/ 1272527 h 1803285"/>
                <a:gd name="connsiteX720" fmla="*/ 2130224 w 2824922"/>
                <a:gd name="connsiteY720" fmla="*/ 1285332 h 1803285"/>
                <a:gd name="connsiteX721" fmla="*/ 2071279 w 2824922"/>
                <a:gd name="connsiteY721" fmla="*/ 1320500 h 1803285"/>
                <a:gd name="connsiteX722" fmla="*/ 2069313 w 2824922"/>
                <a:gd name="connsiteY722" fmla="*/ 1321418 h 1803285"/>
                <a:gd name="connsiteX723" fmla="*/ 1990435 w 2824922"/>
                <a:gd name="connsiteY723" fmla="*/ 1343910 h 1803285"/>
                <a:gd name="connsiteX724" fmla="*/ 1921040 w 2824922"/>
                <a:gd name="connsiteY724" fmla="*/ 1354428 h 1803285"/>
                <a:gd name="connsiteX725" fmla="*/ 1892223 w 2824922"/>
                <a:gd name="connsiteY725" fmla="*/ 1352755 h 1803285"/>
                <a:gd name="connsiteX726" fmla="*/ 1842234 w 2824922"/>
                <a:gd name="connsiteY726" fmla="*/ 1351031 h 1803285"/>
                <a:gd name="connsiteX727" fmla="*/ 1812700 w 2824922"/>
                <a:gd name="connsiteY727" fmla="*/ 1344331 h 1803285"/>
                <a:gd name="connsiteX728" fmla="*/ 1804116 w 2824922"/>
                <a:gd name="connsiteY728" fmla="*/ 1353712 h 1803285"/>
                <a:gd name="connsiteX729" fmla="*/ 1818552 w 2824922"/>
                <a:gd name="connsiteY729" fmla="*/ 1379386 h 1803285"/>
                <a:gd name="connsiteX730" fmla="*/ 1831756 w 2824922"/>
                <a:gd name="connsiteY730" fmla="*/ 1380567 h 1803285"/>
                <a:gd name="connsiteX731" fmla="*/ 1830572 w 2824922"/>
                <a:gd name="connsiteY731" fmla="*/ 1383407 h 1803285"/>
                <a:gd name="connsiteX732" fmla="*/ 1861280 w 2824922"/>
                <a:gd name="connsiteY732" fmla="*/ 1408720 h 1803285"/>
                <a:gd name="connsiteX733" fmla="*/ 1920034 w 2824922"/>
                <a:gd name="connsiteY733" fmla="*/ 1481797 h 1803285"/>
                <a:gd name="connsiteX734" fmla="*/ 1931401 w 2824922"/>
                <a:gd name="connsiteY734" fmla="*/ 1486390 h 1803285"/>
                <a:gd name="connsiteX735" fmla="*/ 1955080 w 2824922"/>
                <a:gd name="connsiteY735" fmla="*/ 1483504 h 1803285"/>
                <a:gd name="connsiteX736" fmla="*/ 1992561 w 2824922"/>
                <a:gd name="connsiteY736" fmla="*/ 1481981 h 1803285"/>
                <a:gd name="connsiteX737" fmla="*/ 1996502 w 2824922"/>
                <a:gd name="connsiteY737" fmla="*/ 1476324 h 1803285"/>
                <a:gd name="connsiteX738" fmla="*/ 1991320 w 2824922"/>
                <a:gd name="connsiteY738" fmla="*/ 1474719 h 1803285"/>
                <a:gd name="connsiteX739" fmla="*/ 1979776 w 2824922"/>
                <a:gd name="connsiteY739" fmla="*/ 1465874 h 1803285"/>
                <a:gd name="connsiteX740" fmla="*/ 1970049 w 2824922"/>
                <a:gd name="connsiteY740" fmla="*/ 1439459 h 1803285"/>
                <a:gd name="connsiteX741" fmla="*/ 1926279 w 2824922"/>
                <a:gd name="connsiteY741" fmla="*/ 1395905 h 1803285"/>
                <a:gd name="connsiteX742" fmla="*/ 1899229 w 2824922"/>
                <a:gd name="connsiteY742" fmla="*/ 1383445 h 1803285"/>
                <a:gd name="connsiteX743" fmla="*/ 1845143 w 2824922"/>
                <a:gd name="connsiteY743" fmla="*/ 1383380 h 1803285"/>
                <a:gd name="connsiteX744" fmla="*/ 1831645 w 2824922"/>
                <a:gd name="connsiteY744" fmla="*/ 1380583 h 1803285"/>
                <a:gd name="connsiteX745" fmla="*/ 546402 w 2824922"/>
                <a:gd name="connsiteY745" fmla="*/ 1203054 h 1803285"/>
                <a:gd name="connsiteX746" fmla="*/ 560504 w 2824922"/>
                <a:gd name="connsiteY746" fmla="*/ 1197539 h 1803285"/>
                <a:gd name="connsiteX747" fmla="*/ 562942 w 2824922"/>
                <a:gd name="connsiteY747" fmla="*/ 1199022 h 1803285"/>
                <a:gd name="connsiteX748" fmla="*/ 566860 w 2824922"/>
                <a:gd name="connsiteY748" fmla="*/ 1210480 h 1803285"/>
                <a:gd name="connsiteX749" fmla="*/ 584194 w 2824922"/>
                <a:gd name="connsiteY749" fmla="*/ 1229906 h 1803285"/>
                <a:gd name="connsiteX750" fmla="*/ 596083 w 2824922"/>
                <a:gd name="connsiteY750" fmla="*/ 1229605 h 1803285"/>
                <a:gd name="connsiteX751" fmla="*/ 623934 w 2824922"/>
                <a:gd name="connsiteY751" fmla="*/ 1239007 h 1803285"/>
                <a:gd name="connsiteX752" fmla="*/ 646122 w 2824922"/>
                <a:gd name="connsiteY752" fmla="*/ 1241142 h 1803285"/>
                <a:gd name="connsiteX753" fmla="*/ 646830 w 2824922"/>
                <a:gd name="connsiteY753" fmla="*/ 1240522 h 1803285"/>
                <a:gd name="connsiteX754" fmla="*/ 659867 w 2824922"/>
                <a:gd name="connsiteY754" fmla="*/ 1230890 h 1803285"/>
                <a:gd name="connsiteX755" fmla="*/ 667526 w 2824922"/>
                <a:gd name="connsiteY755" fmla="*/ 1228106 h 1803285"/>
                <a:gd name="connsiteX756" fmla="*/ 671343 w 2824922"/>
                <a:gd name="connsiteY756" fmla="*/ 1237178 h 1803285"/>
                <a:gd name="connsiteX757" fmla="*/ 678354 w 2824922"/>
                <a:gd name="connsiteY757" fmla="*/ 1245439 h 1803285"/>
                <a:gd name="connsiteX758" fmla="*/ 716398 w 2824922"/>
                <a:gd name="connsiteY758" fmla="*/ 1230963 h 1803285"/>
                <a:gd name="connsiteX759" fmla="*/ 723285 w 2824922"/>
                <a:gd name="connsiteY759" fmla="*/ 1219148 h 1803285"/>
                <a:gd name="connsiteX760" fmla="*/ 727464 w 2824922"/>
                <a:gd name="connsiteY760" fmla="*/ 1212152 h 1803285"/>
                <a:gd name="connsiteX761" fmla="*/ 739336 w 2824922"/>
                <a:gd name="connsiteY761" fmla="*/ 1193062 h 1803285"/>
                <a:gd name="connsiteX762" fmla="*/ 748013 w 2824922"/>
                <a:gd name="connsiteY762" fmla="*/ 1173036 h 1803285"/>
                <a:gd name="connsiteX763" fmla="*/ 750603 w 2824922"/>
                <a:gd name="connsiteY763" fmla="*/ 1153677 h 1803285"/>
                <a:gd name="connsiteX764" fmla="*/ 749186 w 2824922"/>
                <a:gd name="connsiteY764" fmla="*/ 1152091 h 1803285"/>
                <a:gd name="connsiteX765" fmla="*/ 746488 w 2824922"/>
                <a:gd name="connsiteY765" fmla="*/ 1127805 h 1803285"/>
                <a:gd name="connsiteX766" fmla="*/ 741686 w 2824922"/>
                <a:gd name="connsiteY766" fmla="*/ 1107379 h 1803285"/>
                <a:gd name="connsiteX767" fmla="*/ 710523 w 2824922"/>
                <a:gd name="connsiteY767" fmla="*/ 1077052 h 1803285"/>
                <a:gd name="connsiteX768" fmla="*/ 701183 w 2824922"/>
                <a:gd name="connsiteY768" fmla="*/ 1073277 h 1803285"/>
                <a:gd name="connsiteX769" fmla="*/ 679894 w 2824922"/>
                <a:gd name="connsiteY769" fmla="*/ 1080782 h 1803285"/>
                <a:gd name="connsiteX770" fmla="*/ 671916 w 2824922"/>
                <a:gd name="connsiteY770" fmla="*/ 1080395 h 1803285"/>
                <a:gd name="connsiteX771" fmla="*/ 672831 w 2824922"/>
                <a:gd name="connsiteY771" fmla="*/ 1073233 h 1803285"/>
                <a:gd name="connsiteX772" fmla="*/ 679165 w 2824922"/>
                <a:gd name="connsiteY772" fmla="*/ 1067953 h 1803285"/>
                <a:gd name="connsiteX773" fmla="*/ 725939 w 2824922"/>
                <a:gd name="connsiteY773" fmla="*/ 1056110 h 1803285"/>
                <a:gd name="connsiteX774" fmla="*/ 755956 w 2824922"/>
                <a:gd name="connsiteY774" fmla="*/ 1050224 h 1803285"/>
                <a:gd name="connsiteX775" fmla="*/ 781396 w 2824922"/>
                <a:gd name="connsiteY775" fmla="*/ 1042568 h 1803285"/>
                <a:gd name="connsiteX776" fmla="*/ 798220 w 2824922"/>
                <a:gd name="connsiteY776" fmla="*/ 1034722 h 1803285"/>
                <a:gd name="connsiteX777" fmla="*/ 816843 w 2824922"/>
                <a:gd name="connsiteY777" fmla="*/ 1023224 h 1803285"/>
                <a:gd name="connsiteX778" fmla="*/ 817167 w 2824922"/>
                <a:gd name="connsiteY778" fmla="*/ 1021351 h 1803285"/>
                <a:gd name="connsiteX779" fmla="*/ 832976 w 2824922"/>
                <a:gd name="connsiteY779" fmla="*/ 1002834 h 1803285"/>
                <a:gd name="connsiteX780" fmla="*/ 847211 w 2824922"/>
                <a:gd name="connsiteY780" fmla="*/ 980215 h 1803285"/>
                <a:gd name="connsiteX781" fmla="*/ 849330 w 2824922"/>
                <a:gd name="connsiteY781" fmla="*/ 926340 h 1803285"/>
                <a:gd name="connsiteX782" fmla="*/ 837003 w 2824922"/>
                <a:gd name="connsiteY782" fmla="*/ 888247 h 1803285"/>
                <a:gd name="connsiteX783" fmla="*/ 823648 w 2824922"/>
                <a:gd name="connsiteY783" fmla="*/ 861509 h 1803285"/>
                <a:gd name="connsiteX784" fmla="*/ 814636 w 2824922"/>
                <a:gd name="connsiteY784" fmla="*/ 853683 h 1803285"/>
                <a:gd name="connsiteX785" fmla="*/ 782982 w 2824922"/>
                <a:gd name="connsiteY785" fmla="*/ 838724 h 1803285"/>
                <a:gd name="connsiteX786" fmla="*/ 767235 w 2824922"/>
                <a:gd name="connsiteY786" fmla="*/ 830917 h 1803285"/>
                <a:gd name="connsiteX787" fmla="*/ 744291 w 2824922"/>
                <a:gd name="connsiteY787" fmla="*/ 828358 h 1803285"/>
                <a:gd name="connsiteX788" fmla="*/ 715528 w 2824922"/>
                <a:gd name="connsiteY788" fmla="*/ 834918 h 1803285"/>
                <a:gd name="connsiteX789" fmla="*/ 715272 w 2824922"/>
                <a:gd name="connsiteY789" fmla="*/ 835336 h 1803285"/>
                <a:gd name="connsiteX790" fmla="*/ 712576 w 2824922"/>
                <a:gd name="connsiteY790" fmla="*/ 836988 h 1803285"/>
                <a:gd name="connsiteX791" fmla="*/ 682396 w 2824922"/>
                <a:gd name="connsiteY791" fmla="*/ 864267 h 1803285"/>
                <a:gd name="connsiteX792" fmla="*/ 659804 w 2824922"/>
                <a:gd name="connsiteY792" fmla="*/ 888407 h 1803285"/>
                <a:gd name="connsiteX793" fmla="*/ 660005 w 2824922"/>
                <a:gd name="connsiteY793" fmla="*/ 906385 h 1803285"/>
                <a:gd name="connsiteX794" fmla="*/ 690589 w 2824922"/>
                <a:gd name="connsiteY794" fmla="*/ 966903 h 1803285"/>
                <a:gd name="connsiteX795" fmla="*/ 692340 w 2824922"/>
                <a:gd name="connsiteY795" fmla="*/ 980858 h 1803285"/>
                <a:gd name="connsiteX796" fmla="*/ 676776 w 2824922"/>
                <a:gd name="connsiteY796" fmla="*/ 1044578 h 1803285"/>
                <a:gd name="connsiteX797" fmla="*/ 595129 w 2824922"/>
                <a:gd name="connsiteY797" fmla="*/ 1070796 h 1803285"/>
                <a:gd name="connsiteX798" fmla="*/ 583522 w 2824922"/>
                <a:gd name="connsiteY798" fmla="*/ 1076067 h 1803285"/>
                <a:gd name="connsiteX799" fmla="*/ 575699 w 2824922"/>
                <a:gd name="connsiteY799" fmla="*/ 1079826 h 1803285"/>
                <a:gd name="connsiteX800" fmla="*/ 564294 w 2824922"/>
                <a:gd name="connsiteY800" fmla="*/ 1088879 h 1803285"/>
                <a:gd name="connsiteX801" fmla="*/ 556582 w 2824922"/>
                <a:gd name="connsiteY801" fmla="*/ 1099572 h 1803285"/>
                <a:gd name="connsiteX802" fmla="*/ 547227 w 2824922"/>
                <a:gd name="connsiteY802" fmla="*/ 1107869 h 1803285"/>
                <a:gd name="connsiteX803" fmla="*/ 528352 w 2824922"/>
                <a:gd name="connsiteY803" fmla="*/ 1148655 h 1803285"/>
                <a:gd name="connsiteX804" fmla="*/ 531227 w 2824922"/>
                <a:gd name="connsiteY804" fmla="*/ 1159445 h 1803285"/>
                <a:gd name="connsiteX805" fmla="*/ 546402 w 2824922"/>
                <a:gd name="connsiteY805" fmla="*/ 1203054 h 1803285"/>
                <a:gd name="connsiteX806" fmla="*/ 1596284 w 2824922"/>
                <a:gd name="connsiteY806" fmla="*/ 1415777 h 1803285"/>
                <a:gd name="connsiteX807" fmla="*/ 1602552 w 2824922"/>
                <a:gd name="connsiteY807" fmla="*/ 1395415 h 1803285"/>
                <a:gd name="connsiteX808" fmla="*/ 1614078 w 2824922"/>
                <a:gd name="connsiteY808" fmla="*/ 1404256 h 1803285"/>
                <a:gd name="connsiteX809" fmla="*/ 1614123 w 2824922"/>
                <a:gd name="connsiteY809" fmla="*/ 1406540 h 1803285"/>
                <a:gd name="connsiteX810" fmla="*/ 1631486 w 2824922"/>
                <a:gd name="connsiteY810" fmla="*/ 1418693 h 1803285"/>
                <a:gd name="connsiteX811" fmla="*/ 1639153 w 2824922"/>
                <a:gd name="connsiteY811" fmla="*/ 1416520 h 1803285"/>
                <a:gd name="connsiteX812" fmla="*/ 1635098 w 2824922"/>
                <a:gd name="connsiteY812" fmla="*/ 1409456 h 1803285"/>
                <a:gd name="connsiteX813" fmla="*/ 1631923 w 2824922"/>
                <a:gd name="connsiteY813" fmla="*/ 1396726 h 1803285"/>
                <a:gd name="connsiteX814" fmla="*/ 1637312 w 2824922"/>
                <a:gd name="connsiteY814" fmla="*/ 1394611 h 1803285"/>
                <a:gd name="connsiteX815" fmla="*/ 1645322 w 2824922"/>
                <a:gd name="connsiteY815" fmla="*/ 1404898 h 1803285"/>
                <a:gd name="connsiteX816" fmla="*/ 1645741 w 2824922"/>
                <a:gd name="connsiteY816" fmla="*/ 1410314 h 1803285"/>
                <a:gd name="connsiteX817" fmla="*/ 1651732 w 2824922"/>
                <a:gd name="connsiteY817" fmla="*/ 1414795 h 1803285"/>
                <a:gd name="connsiteX818" fmla="*/ 1652896 w 2824922"/>
                <a:gd name="connsiteY818" fmla="*/ 1414489 h 1803285"/>
                <a:gd name="connsiteX819" fmla="*/ 1664803 w 2824922"/>
                <a:gd name="connsiteY819" fmla="*/ 1402405 h 1803285"/>
                <a:gd name="connsiteX820" fmla="*/ 1672272 w 2824922"/>
                <a:gd name="connsiteY820" fmla="*/ 1399715 h 1803285"/>
                <a:gd name="connsiteX821" fmla="*/ 1687754 w 2824922"/>
                <a:gd name="connsiteY821" fmla="*/ 1398491 h 1803285"/>
                <a:gd name="connsiteX822" fmla="*/ 1717574 w 2824922"/>
                <a:gd name="connsiteY822" fmla="*/ 1363263 h 1803285"/>
                <a:gd name="connsiteX823" fmla="*/ 1718873 w 2824922"/>
                <a:gd name="connsiteY823" fmla="*/ 1343162 h 1803285"/>
                <a:gd name="connsiteX824" fmla="*/ 1717797 w 2824922"/>
                <a:gd name="connsiteY824" fmla="*/ 1337575 h 1803285"/>
                <a:gd name="connsiteX825" fmla="*/ 1718006 w 2824922"/>
                <a:gd name="connsiteY825" fmla="*/ 1337294 h 1803285"/>
                <a:gd name="connsiteX826" fmla="*/ 1725957 w 2824922"/>
                <a:gd name="connsiteY826" fmla="*/ 1309722 h 1803285"/>
                <a:gd name="connsiteX827" fmla="*/ 1718036 w 2824922"/>
                <a:gd name="connsiteY827" fmla="*/ 1275199 h 1803285"/>
                <a:gd name="connsiteX828" fmla="*/ 1717283 w 2824922"/>
                <a:gd name="connsiteY828" fmla="*/ 1274441 h 1803285"/>
                <a:gd name="connsiteX829" fmla="*/ 1694017 w 2824922"/>
                <a:gd name="connsiteY829" fmla="*/ 1221903 h 1803285"/>
                <a:gd name="connsiteX830" fmla="*/ 1679917 w 2824922"/>
                <a:gd name="connsiteY830" fmla="*/ 1200775 h 1803285"/>
                <a:gd name="connsiteX831" fmla="*/ 1657924 w 2824922"/>
                <a:gd name="connsiteY831" fmla="*/ 1168757 h 1803285"/>
                <a:gd name="connsiteX832" fmla="*/ 1647275 w 2824922"/>
                <a:gd name="connsiteY832" fmla="*/ 1179399 h 1803285"/>
                <a:gd name="connsiteX833" fmla="*/ 1575982 w 2824922"/>
                <a:gd name="connsiteY833" fmla="*/ 1224851 h 1803285"/>
                <a:gd name="connsiteX834" fmla="*/ 1525964 w 2824922"/>
                <a:gd name="connsiteY834" fmla="*/ 1231973 h 1803285"/>
                <a:gd name="connsiteX835" fmla="*/ 1495543 w 2824922"/>
                <a:gd name="connsiteY835" fmla="*/ 1225616 h 1803285"/>
                <a:gd name="connsiteX836" fmla="*/ 1486351 w 2824922"/>
                <a:gd name="connsiteY836" fmla="*/ 1231578 h 1803285"/>
                <a:gd name="connsiteX837" fmla="*/ 1472797 w 2824922"/>
                <a:gd name="connsiteY837" fmla="*/ 1263456 h 1803285"/>
                <a:gd name="connsiteX838" fmla="*/ 1467515 w 2824922"/>
                <a:gd name="connsiteY838" fmla="*/ 1288098 h 1803285"/>
                <a:gd name="connsiteX839" fmla="*/ 1474940 w 2824922"/>
                <a:gd name="connsiteY839" fmla="*/ 1322055 h 1803285"/>
                <a:gd name="connsiteX840" fmla="*/ 1476315 w 2824922"/>
                <a:gd name="connsiteY840" fmla="*/ 1348336 h 1803285"/>
                <a:gd name="connsiteX841" fmla="*/ 1496392 w 2824922"/>
                <a:gd name="connsiteY841" fmla="*/ 1384249 h 1803285"/>
                <a:gd name="connsiteX842" fmla="*/ 1506237 w 2824922"/>
                <a:gd name="connsiteY842" fmla="*/ 1387850 h 1803285"/>
                <a:gd name="connsiteX843" fmla="*/ 1508233 w 2824922"/>
                <a:gd name="connsiteY843" fmla="*/ 1377879 h 1803285"/>
                <a:gd name="connsiteX844" fmla="*/ 1510360 w 2824922"/>
                <a:gd name="connsiteY844" fmla="*/ 1369948 h 1803285"/>
                <a:gd name="connsiteX845" fmla="*/ 1525448 w 2824922"/>
                <a:gd name="connsiteY845" fmla="*/ 1377981 h 1803285"/>
                <a:gd name="connsiteX846" fmla="*/ 1529281 w 2824922"/>
                <a:gd name="connsiteY846" fmla="*/ 1385206 h 1803285"/>
                <a:gd name="connsiteX847" fmla="*/ 1551427 w 2824922"/>
                <a:gd name="connsiteY847" fmla="*/ 1407521 h 1803285"/>
                <a:gd name="connsiteX848" fmla="*/ 1565438 w 2824922"/>
                <a:gd name="connsiteY848" fmla="*/ 1414100 h 1803285"/>
                <a:gd name="connsiteX849" fmla="*/ 1571107 w 2824922"/>
                <a:gd name="connsiteY849" fmla="*/ 1405463 h 1803285"/>
                <a:gd name="connsiteX850" fmla="*/ 1570783 w 2824922"/>
                <a:gd name="connsiteY850" fmla="*/ 1404352 h 1803285"/>
                <a:gd name="connsiteX851" fmla="*/ 1574145 w 2824922"/>
                <a:gd name="connsiteY851" fmla="*/ 1398015 h 1803285"/>
                <a:gd name="connsiteX852" fmla="*/ 1581847 w 2824922"/>
                <a:gd name="connsiteY852" fmla="*/ 1400621 h 1803285"/>
                <a:gd name="connsiteX853" fmla="*/ 1596283 w 2824922"/>
                <a:gd name="connsiteY853" fmla="*/ 1415777 h 1803285"/>
                <a:gd name="connsiteX854" fmla="*/ 1418933 w 2824922"/>
                <a:gd name="connsiteY854" fmla="*/ 971898 h 1803285"/>
                <a:gd name="connsiteX855" fmla="*/ 1472468 w 2824922"/>
                <a:gd name="connsiteY855" fmla="*/ 955499 h 1803285"/>
                <a:gd name="connsiteX856" fmla="*/ 1514585 w 2824922"/>
                <a:gd name="connsiteY856" fmla="*/ 947565 h 1803285"/>
                <a:gd name="connsiteX857" fmla="*/ 1559914 w 2824922"/>
                <a:gd name="connsiteY857" fmla="*/ 950861 h 1803285"/>
                <a:gd name="connsiteX858" fmla="*/ 1586948 w 2824922"/>
                <a:gd name="connsiteY858" fmla="*/ 958757 h 1803285"/>
                <a:gd name="connsiteX859" fmla="*/ 1624114 w 2824922"/>
                <a:gd name="connsiteY859" fmla="*/ 978387 h 1803285"/>
                <a:gd name="connsiteX860" fmla="*/ 1624782 w 2824922"/>
                <a:gd name="connsiteY860" fmla="*/ 980331 h 1803285"/>
                <a:gd name="connsiteX861" fmla="*/ 1657908 w 2824922"/>
                <a:gd name="connsiteY861" fmla="*/ 1020225 h 1803285"/>
                <a:gd name="connsiteX862" fmla="*/ 1668424 w 2824922"/>
                <a:gd name="connsiteY862" fmla="*/ 984105 h 1803285"/>
                <a:gd name="connsiteX863" fmla="*/ 1695787 w 2824922"/>
                <a:gd name="connsiteY863" fmla="*/ 962202 h 1803285"/>
                <a:gd name="connsiteX864" fmla="*/ 1697788 w 2824922"/>
                <a:gd name="connsiteY864" fmla="*/ 954037 h 1803285"/>
                <a:gd name="connsiteX865" fmla="*/ 1703706 w 2824922"/>
                <a:gd name="connsiteY865" fmla="*/ 925369 h 1803285"/>
                <a:gd name="connsiteX866" fmla="*/ 1708486 w 2824922"/>
                <a:gd name="connsiteY866" fmla="*/ 906163 h 1803285"/>
                <a:gd name="connsiteX867" fmla="*/ 1682391 w 2824922"/>
                <a:gd name="connsiteY867" fmla="*/ 867071 h 1803285"/>
                <a:gd name="connsiteX868" fmla="*/ 1640049 w 2824922"/>
                <a:gd name="connsiteY868" fmla="*/ 826508 h 1803285"/>
                <a:gd name="connsiteX869" fmla="*/ 1599921 w 2824922"/>
                <a:gd name="connsiteY869" fmla="*/ 793270 h 1803285"/>
                <a:gd name="connsiteX870" fmla="*/ 1578643 w 2824922"/>
                <a:gd name="connsiteY870" fmla="*/ 788886 h 1803285"/>
                <a:gd name="connsiteX871" fmla="*/ 1534167 w 2824922"/>
                <a:gd name="connsiteY871" fmla="*/ 786116 h 1803285"/>
                <a:gd name="connsiteX872" fmla="*/ 1529025 w 2824922"/>
                <a:gd name="connsiteY872" fmla="*/ 786354 h 1803285"/>
                <a:gd name="connsiteX873" fmla="*/ 1492461 w 2824922"/>
                <a:gd name="connsiteY873" fmla="*/ 793673 h 1803285"/>
                <a:gd name="connsiteX874" fmla="*/ 1484767 w 2824922"/>
                <a:gd name="connsiteY874" fmla="*/ 800359 h 1803285"/>
                <a:gd name="connsiteX875" fmla="*/ 1463164 w 2824922"/>
                <a:gd name="connsiteY875" fmla="*/ 828184 h 1803285"/>
                <a:gd name="connsiteX876" fmla="*/ 1449414 w 2824922"/>
                <a:gd name="connsiteY876" fmla="*/ 828490 h 1803285"/>
                <a:gd name="connsiteX877" fmla="*/ 1418896 w 2824922"/>
                <a:gd name="connsiteY877" fmla="*/ 850376 h 1803285"/>
                <a:gd name="connsiteX878" fmla="*/ 1414275 w 2824922"/>
                <a:gd name="connsiteY878" fmla="*/ 893439 h 1803285"/>
                <a:gd name="connsiteX879" fmla="*/ 1417251 w 2824922"/>
                <a:gd name="connsiteY879" fmla="*/ 915543 h 1803285"/>
                <a:gd name="connsiteX880" fmla="*/ 1410438 w 2824922"/>
                <a:gd name="connsiteY880" fmla="*/ 924293 h 1803285"/>
                <a:gd name="connsiteX881" fmla="*/ 1405021 w 2824922"/>
                <a:gd name="connsiteY881" fmla="*/ 922969 h 1803285"/>
                <a:gd name="connsiteX882" fmla="*/ 1399556 w 2824922"/>
                <a:gd name="connsiteY882" fmla="*/ 928196 h 1803285"/>
                <a:gd name="connsiteX883" fmla="*/ 1407140 w 2824922"/>
                <a:gd name="connsiteY883" fmla="*/ 951560 h 1803285"/>
                <a:gd name="connsiteX884" fmla="*/ 1415368 w 2824922"/>
                <a:gd name="connsiteY884" fmla="*/ 947728 h 1803285"/>
                <a:gd name="connsiteX885" fmla="*/ 1418933 w 2824922"/>
                <a:gd name="connsiteY885" fmla="*/ 971898 h 1803285"/>
                <a:gd name="connsiteX886" fmla="*/ 1218046 w 2824922"/>
                <a:gd name="connsiteY886" fmla="*/ 1152267 h 1803285"/>
                <a:gd name="connsiteX887" fmla="*/ 1221571 w 2824922"/>
                <a:gd name="connsiteY887" fmla="*/ 1169020 h 1803285"/>
                <a:gd name="connsiteX888" fmla="*/ 1251646 w 2824922"/>
                <a:gd name="connsiteY888" fmla="*/ 1227227 h 1803285"/>
                <a:gd name="connsiteX889" fmla="*/ 1272960 w 2824922"/>
                <a:gd name="connsiteY889" fmla="*/ 1243561 h 1803285"/>
                <a:gd name="connsiteX890" fmla="*/ 1276714 w 2824922"/>
                <a:gd name="connsiteY890" fmla="*/ 1242700 h 1803285"/>
                <a:gd name="connsiteX891" fmla="*/ 1288550 w 2824922"/>
                <a:gd name="connsiteY891" fmla="*/ 1252747 h 1803285"/>
                <a:gd name="connsiteX892" fmla="*/ 1289942 w 2824922"/>
                <a:gd name="connsiteY892" fmla="*/ 1263215 h 1803285"/>
                <a:gd name="connsiteX893" fmla="*/ 1307278 w 2824922"/>
                <a:gd name="connsiteY893" fmla="*/ 1267965 h 1803285"/>
                <a:gd name="connsiteX894" fmla="*/ 1311465 w 2824922"/>
                <a:gd name="connsiteY894" fmla="*/ 1264114 h 1803285"/>
                <a:gd name="connsiteX895" fmla="*/ 1323731 w 2824922"/>
                <a:gd name="connsiteY895" fmla="*/ 1257754 h 1803285"/>
                <a:gd name="connsiteX896" fmla="*/ 1326451 w 2824922"/>
                <a:gd name="connsiteY896" fmla="*/ 1268462 h 1803285"/>
                <a:gd name="connsiteX897" fmla="*/ 1329740 w 2824922"/>
                <a:gd name="connsiteY897" fmla="*/ 1274609 h 1803285"/>
                <a:gd name="connsiteX898" fmla="*/ 1347079 w 2824922"/>
                <a:gd name="connsiteY898" fmla="*/ 1272720 h 1803285"/>
                <a:gd name="connsiteX899" fmla="*/ 1348163 w 2824922"/>
                <a:gd name="connsiteY899" fmla="*/ 1271131 h 1803285"/>
                <a:gd name="connsiteX900" fmla="*/ 1361599 w 2824922"/>
                <a:gd name="connsiteY900" fmla="*/ 1264317 h 1803285"/>
                <a:gd name="connsiteX901" fmla="*/ 1388336 w 2824922"/>
                <a:gd name="connsiteY901" fmla="*/ 1258960 h 1803285"/>
                <a:gd name="connsiteX902" fmla="*/ 1396655 w 2824922"/>
                <a:gd name="connsiteY902" fmla="*/ 1258043 h 1803285"/>
                <a:gd name="connsiteX903" fmla="*/ 1419681 w 2824922"/>
                <a:gd name="connsiteY903" fmla="*/ 1251460 h 1803285"/>
                <a:gd name="connsiteX904" fmla="*/ 1440191 w 2824922"/>
                <a:gd name="connsiteY904" fmla="*/ 1237078 h 1803285"/>
                <a:gd name="connsiteX905" fmla="*/ 1459854 w 2824922"/>
                <a:gd name="connsiteY905" fmla="*/ 1228793 h 1803285"/>
                <a:gd name="connsiteX906" fmla="*/ 1469754 w 2824922"/>
                <a:gd name="connsiteY906" fmla="*/ 1221503 h 1803285"/>
                <a:gd name="connsiteX907" fmla="*/ 1464029 w 2824922"/>
                <a:gd name="connsiteY907" fmla="*/ 1215120 h 1803285"/>
                <a:gd name="connsiteX908" fmla="*/ 1455570 w 2824922"/>
                <a:gd name="connsiteY908" fmla="*/ 1210154 h 1803285"/>
                <a:gd name="connsiteX909" fmla="*/ 1421975 w 2824922"/>
                <a:gd name="connsiteY909" fmla="*/ 1181377 h 1803285"/>
                <a:gd name="connsiteX910" fmla="*/ 1399773 w 2824922"/>
                <a:gd name="connsiteY910" fmla="*/ 1113512 h 1803285"/>
                <a:gd name="connsiteX911" fmla="*/ 1394485 w 2824922"/>
                <a:gd name="connsiteY911" fmla="*/ 1067271 h 1803285"/>
                <a:gd name="connsiteX912" fmla="*/ 1395916 w 2824922"/>
                <a:gd name="connsiteY912" fmla="*/ 1039111 h 1803285"/>
                <a:gd name="connsiteX913" fmla="*/ 1390317 w 2824922"/>
                <a:gd name="connsiteY913" fmla="*/ 994827 h 1803285"/>
                <a:gd name="connsiteX914" fmla="*/ 1382376 w 2824922"/>
                <a:gd name="connsiteY914" fmla="*/ 996390 h 1803285"/>
                <a:gd name="connsiteX915" fmla="*/ 1373352 w 2824922"/>
                <a:gd name="connsiteY915" fmla="*/ 1007088 h 1803285"/>
                <a:gd name="connsiteX916" fmla="*/ 1354157 w 2824922"/>
                <a:gd name="connsiteY916" fmla="*/ 1009183 h 1803285"/>
                <a:gd name="connsiteX917" fmla="*/ 1307882 w 2824922"/>
                <a:gd name="connsiteY917" fmla="*/ 1020980 h 1803285"/>
                <a:gd name="connsiteX918" fmla="*/ 1291193 w 2824922"/>
                <a:gd name="connsiteY918" fmla="*/ 1037658 h 1803285"/>
                <a:gd name="connsiteX919" fmla="*/ 1291339 w 2824922"/>
                <a:gd name="connsiteY919" fmla="*/ 1039867 h 1803285"/>
                <a:gd name="connsiteX920" fmla="*/ 1280321 w 2824922"/>
                <a:gd name="connsiteY920" fmla="*/ 1052449 h 1803285"/>
                <a:gd name="connsiteX921" fmla="*/ 1279438 w 2824922"/>
                <a:gd name="connsiteY921" fmla="*/ 1052475 h 1803285"/>
                <a:gd name="connsiteX922" fmla="*/ 1246099 w 2824922"/>
                <a:gd name="connsiteY922" fmla="*/ 1065937 h 1803285"/>
                <a:gd name="connsiteX923" fmla="*/ 1216420 w 2824922"/>
                <a:gd name="connsiteY923" fmla="*/ 1112128 h 1803285"/>
                <a:gd name="connsiteX924" fmla="*/ 1218382 w 2824922"/>
                <a:gd name="connsiteY924" fmla="*/ 1117991 h 1803285"/>
                <a:gd name="connsiteX925" fmla="*/ 1220117 w 2824922"/>
                <a:gd name="connsiteY925" fmla="*/ 1139579 h 1803285"/>
                <a:gd name="connsiteX926" fmla="*/ 1218046 w 2824922"/>
                <a:gd name="connsiteY926" fmla="*/ 1152267 h 1803285"/>
                <a:gd name="connsiteX927" fmla="*/ 1306335 w 2824922"/>
                <a:gd name="connsiteY927" fmla="*/ 1290424 h 1803285"/>
                <a:gd name="connsiteX928" fmla="*/ 1291608 w 2824922"/>
                <a:gd name="connsiteY928" fmla="*/ 1297392 h 1803285"/>
                <a:gd name="connsiteX929" fmla="*/ 1244893 w 2824922"/>
                <a:gd name="connsiteY929" fmla="*/ 1348542 h 1803285"/>
                <a:gd name="connsiteX930" fmla="*/ 1229980 w 2824922"/>
                <a:gd name="connsiteY930" fmla="*/ 1374288 h 1803285"/>
                <a:gd name="connsiteX931" fmla="*/ 1210146 w 2824922"/>
                <a:gd name="connsiteY931" fmla="*/ 1449046 h 1803285"/>
                <a:gd name="connsiteX932" fmla="*/ 1202082 w 2824922"/>
                <a:gd name="connsiteY932" fmla="*/ 1534613 h 1803285"/>
                <a:gd name="connsiteX933" fmla="*/ 1211537 w 2824922"/>
                <a:gd name="connsiteY933" fmla="*/ 1601991 h 1803285"/>
                <a:gd name="connsiteX934" fmla="*/ 1223294 w 2824922"/>
                <a:gd name="connsiteY934" fmla="*/ 1668810 h 1803285"/>
                <a:gd name="connsiteX935" fmla="*/ 1233514 w 2824922"/>
                <a:gd name="connsiteY935" fmla="*/ 1717123 h 1803285"/>
                <a:gd name="connsiteX936" fmla="*/ 1240219 w 2824922"/>
                <a:gd name="connsiteY936" fmla="*/ 1755218 h 1803285"/>
                <a:gd name="connsiteX937" fmla="*/ 1243950 w 2824922"/>
                <a:gd name="connsiteY937" fmla="*/ 1759364 h 1803285"/>
                <a:gd name="connsiteX938" fmla="*/ 1258690 w 2824922"/>
                <a:gd name="connsiteY938" fmla="*/ 1746805 h 1803285"/>
                <a:gd name="connsiteX939" fmla="*/ 1267555 w 2824922"/>
                <a:gd name="connsiteY939" fmla="*/ 1689098 h 1803285"/>
                <a:gd name="connsiteX940" fmla="*/ 1278647 w 2824922"/>
                <a:gd name="connsiteY940" fmla="*/ 1627892 h 1803285"/>
                <a:gd name="connsiteX941" fmla="*/ 1300381 w 2824922"/>
                <a:gd name="connsiteY941" fmla="*/ 1549226 h 1803285"/>
                <a:gd name="connsiteX942" fmla="*/ 1322606 w 2824922"/>
                <a:gd name="connsiteY942" fmla="*/ 1460654 h 1803285"/>
                <a:gd name="connsiteX943" fmla="*/ 1338304 w 2824922"/>
                <a:gd name="connsiteY943" fmla="*/ 1418465 h 1803285"/>
                <a:gd name="connsiteX944" fmla="*/ 1387022 w 2824922"/>
                <a:gd name="connsiteY944" fmla="*/ 1333141 h 1803285"/>
                <a:gd name="connsiteX945" fmla="*/ 1419133 w 2824922"/>
                <a:gd name="connsiteY945" fmla="*/ 1288952 h 1803285"/>
                <a:gd name="connsiteX946" fmla="*/ 1415826 w 2824922"/>
                <a:gd name="connsiteY946" fmla="*/ 1283396 h 1803285"/>
                <a:gd name="connsiteX947" fmla="*/ 1386210 w 2824922"/>
                <a:gd name="connsiteY947" fmla="*/ 1290219 h 1803285"/>
                <a:gd name="connsiteX948" fmla="*/ 1315973 w 2824922"/>
                <a:gd name="connsiteY948" fmla="*/ 1294305 h 1803285"/>
                <a:gd name="connsiteX949" fmla="*/ 1306335 w 2824922"/>
                <a:gd name="connsiteY949" fmla="*/ 1290424 h 1803285"/>
                <a:gd name="connsiteX950" fmla="*/ 2581924 w 2824922"/>
                <a:gd name="connsiteY950" fmla="*/ 383242 h 1803285"/>
                <a:gd name="connsiteX951" fmla="*/ 2625595 w 2824922"/>
                <a:gd name="connsiteY951" fmla="*/ 369571 h 1803285"/>
                <a:gd name="connsiteX952" fmla="*/ 2711755 w 2824922"/>
                <a:gd name="connsiteY952" fmla="*/ 305180 h 1803285"/>
                <a:gd name="connsiteX953" fmla="*/ 2762270 w 2824922"/>
                <a:gd name="connsiteY953" fmla="*/ 214692 h 1803285"/>
                <a:gd name="connsiteX954" fmla="*/ 2774494 w 2824922"/>
                <a:gd name="connsiteY954" fmla="*/ 165995 h 1803285"/>
                <a:gd name="connsiteX955" fmla="*/ 2782067 w 2824922"/>
                <a:gd name="connsiteY955" fmla="*/ 84713 h 1803285"/>
                <a:gd name="connsiteX956" fmla="*/ 2784143 w 2824922"/>
                <a:gd name="connsiteY956" fmla="*/ 75328 h 1803285"/>
                <a:gd name="connsiteX957" fmla="*/ 2782867 w 2824922"/>
                <a:gd name="connsiteY957" fmla="*/ 66052 h 1803285"/>
                <a:gd name="connsiteX958" fmla="*/ 2774063 w 2824922"/>
                <a:gd name="connsiteY958" fmla="*/ 67200 h 1803285"/>
                <a:gd name="connsiteX959" fmla="*/ 2758041 w 2824922"/>
                <a:gd name="connsiteY959" fmla="*/ 75676 h 1803285"/>
                <a:gd name="connsiteX960" fmla="*/ 2709927 w 2824922"/>
                <a:gd name="connsiteY960" fmla="*/ 103628 h 1803285"/>
                <a:gd name="connsiteX961" fmla="*/ 2658883 w 2824922"/>
                <a:gd name="connsiteY961" fmla="*/ 133175 h 1803285"/>
                <a:gd name="connsiteX962" fmla="*/ 2605204 w 2824922"/>
                <a:gd name="connsiteY962" fmla="*/ 170622 h 1803285"/>
                <a:gd name="connsiteX963" fmla="*/ 2564592 w 2824922"/>
                <a:gd name="connsiteY963" fmla="*/ 235435 h 1803285"/>
                <a:gd name="connsiteX964" fmla="*/ 2555015 w 2824922"/>
                <a:gd name="connsiteY964" fmla="*/ 266830 h 1803285"/>
                <a:gd name="connsiteX965" fmla="*/ 2553339 w 2824922"/>
                <a:gd name="connsiteY965" fmla="*/ 270702 h 1803285"/>
                <a:gd name="connsiteX966" fmla="*/ 2519501 w 2824922"/>
                <a:gd name="connsiteY966" fmla="*/ 303665 h 1803285"/>
                <a:gd name="connsiteX967" fmla="*/ 2512203 w 2824922"/>
                <a:gd name="connsiteY967" fmla="*/ 312653 h 1803285"/>
                <a:gd name="connsiteX968" fmla="*/ 2507012 w 2824922"/>
                <a:gd name="connsiteY968" fmla="*/ 335899 h 1803285"/>
                <a:gd name="connsiteX969" fmla="*/ 2486112 w 2824922"/>
                <a:gd name="connsiteY969" fmla="*/ 393056 h 1803285"/>
                <a:gd name="connsiteX970" fmla="*/ 2485641 w 2824922"/>
                <a:gd name="connsiteY970" fmla="*/ 397929 h 1803285"/>
                <a:gd name="connsiteX971" fmla="*/ 2490039 w 2824922"/>
                <a:gd name="connsiteY971" fmla="*/ 397342 h 1803285"/>
                <a:gd name="connsiteX972" fmla="*/ 2544616 w 2824922"/>
                <a:gd name="connsiteY972" fmla="*/ 350055 h 1803285"/>
                <a:gd name="connsiteX973" fmla="*/ 2572826 w 2824922"/>
                <a:gd name="connsiteY973" fmla="*/ 322397 h 1803285"/>
                <a:gd name="connsiteX974" fmla="*/ 2612089 w 2824922"/>
                <a:gd name="connsiteY974" fmla="*/ 271670 h 1803285"/>
                <a:gd name="connsiteX975" fmla="*/ 2637544 w 2824922"/>
                <a:gd name="connsiteY975" fmla="*/ 249153 h 1803285"/>
                <a:gd name="connsiteX976" fmla="*/ 2646600 w 2824922"/>
                <a:gd name="connsiteY976" fmla="*/ 251535 h 1803285"/>
                <a:gd name="connsiteX977" fmla="*/ 2674793 w 2824922"/>
                <a:gd name="connsiteY977" fmla="*/ 270064 h 1803285"/>
                <a:gd name="connsiteX978" fmla="*/ 2687473 w 2824922"/>
                <a:gd name="connsiteY978" fmla="*/ 289520 h 1803285"/>
                <a:gd name="connsiteX979" fmla="*/ 2659403 w 2824922"/>
                <a:gd name="connsiteY979" fmla="*/ 328308 h 1803285"/>
                <a:gd name="connsiteX980" fmla="*/ 2625320 w 2824922"/>
                <a:gd name="connsiteY980" fmla="*/ 326087 h 1803285"/>
                <a:gd name="connsiteX981" fmla="*/ 2596420 w 2824922"/>
                <a:gd name="connsiteY981" fmla="*/ 328624 h 1803285"/>
                <a:gd name="connsiteX982" fmla="*/ 2534343 w 2824922"/>
                <a:gd name="connsiteY982" fmla="*/ 385762 h 1803285"/>
                <a:gd name="connsiteX983" fmla="*/ 2535735 w 2824922"/>
                <a:gd name="connsiteY983" fmla="*/ 391371 h 1803285"/>
                <a:gd name="connsiteX984" fmla="*/ 2562720 w 2824922"/>
                <a:gd name="connsiteY984" fmla="*/ 388589 h 1803285"/>
                <a:gd name="connsiteX985" fmla="*/ 2581924 w 2824922"/>
                <a:gd name="connsiteY985" fmla="*/ 383242 h 1803285"/>
                <a:gd name="connsiteX986" fmla="*/ 1281022 w 2824922"/>
                <a:gd name="connsiteY986" fmla="*/ 1721946 h 1803285"/>
                <a:gd name="connsiteX987" fmla="*/ 1285530 w 2824922"/>
                <a:gd name="connsiteY987" fmla="*/ 1720521 h 1803285"/>
                <a:gd name="connsiteX988" fmla="*/ 1330719 w 2824922"/>
                <a:gd name="connsiteY988" fmla="*/ 1669961 h 1803285"/>
                <a:gd name="connsiteX989" fmla="*/ 1353991 w 2824922"/>
                <a:gd name="connsiteY989" fmla="*/ 1643528 h 1803285"/>
                <a:gd name="connsiteX990" fmla="*/ 1405103 w 2824922"/>
                <a:gd name="connsiteY990" fmla="*/ 1593218 h 1803285"/>
                <a:gd name="connsiteX991" fmla="*/ 1446992 w 2824922"/>
                <a:gd name="connsiteY991" fmla="*/ 1534661 h 1803285"/>
                <a:gd name="connsiteX992" fmla="*/ 1487487 w 2824922"/>
                <a:gd name="connsiteY992" fmla="*/ 1436567 h 1803285"/>
                <a:gd name="connsiteX993" fmla="*/ 1470425 w 2824922"/>
                <a:gd name="connsiteY993" fmla="*/ 1399915 h 1803285"/>
                <a:gd name="connsiteX994" fmla="*/ 1449198 w 2824922"/>
                <a:gd name="connsiteY994" fmla="*/ 1371929 h 1803285"/>
                <a:gd name="connsiteX995" fmla="*/ 1444563 w 2824922"/>
                <a:gd name="connsiteY995" fmla="*/ 1364925 h 1803285"/>
                <a:gd name="connsiteX996" fmla="*/ 1427365 w 2824922"/>
                <a:gd name="connsiteY996" fmla="*/ 1336839 h 1803285"/>
                <a:gd name="connsiteX997" fmla="*/ 1421541 w 2824922"/>
                <a:gd name="connsiteY997" fmla="*/ 1320246 h 1803285"/>
                <a:gd name="connsiteX998" fmla="*/ 1409005 w 2824922"/>
                <a:gd name="connsiteY998" fmla="*/ 1331234 h 1803285"/>
                <a:gd name="connsiteX999" fmla="*/ 1408104 w 2824922"/>
                <a:gd name="connsiteY999" fmla="*/ 1331831 h 1803285"/>
                <a:gd name="connsiteX1000" fmla="*/ 1377542 w 2824922"/>
                <a:gd name="connsiteY1000" fmla="*/ 1369255 h 1803285"/>
                <a:gd name="connsiteX1001" fmla="*/ 1333831 w 2824922"/>
                <a:gd name="connsiteY1001" fmla="*/ 1484149 h 1803285"/>
                <a:gd name="connsiteX1002" fmla="*/ 1313636 w 2824922"/>
                <a:gd name="connsiteY1002" fmla="*/ 1565471 h 1803285"/>
                <a:gd name="connsiteX1003" fmla="*/ 1289645 w 2824922"/>
                <a:gd name="connsiteY1003" fmla="*/ 1664615 h 1803285"/>
                <a:gd name="connsiteX1004" fmla="*/ 1281022 w 2824922"/>
                <a:gd name="connsiteY1004" fmla="*/ 1721946 h 1803285"/>
                <a:gd name="connsiteX1005" fmla="*/ 2212039 w 2824922"/>
                <a:gd name="connsiteY1005" fmla="*/ 1197243 h 1803285"/>
                <a:gd name="connsiteX1006" fmla="*/ 2181139 w 2824922"/>
                <a:gd name="connsiteY1006" fmla="*/ 1203122 h 1803285"/>
                <a:gd name="connsiteX1007" fmla="*/ 2150183 w 2824922"/>
                <a:gd name="connsiteY1007" fmla="*/ 1210912 h 1803285"/>
                <a:gd name="connsiteX1008" fmla="*/ 2094101 w 2824922"/>
                <a:gd name="connsiteY1008" fmla="*/ 1218850 h 1803285"/>
                <a:gd name="connsiteX1009" fmla="*/ 1994306 w 2824922"/>
                <a:gd name="connsiteY1009" fmla="*/ 1233395 h 1803285"/>
                <a:gd name="connsiteX1010" fmla="*/ 1930708 w 2824922"/>
                <a:gd name="connsiteY1010" fmla="*/ 1234416 h 1803285"/>
                <a:gd name="connsiteX1011" fmla="*/ 1862868 w 2824922"/>
                <a:gd name="connsiteY1011" fmla="*/ 1235041 h 1803285"/>
                <a:gd name="connsiteX1012" fmla="*/ 1812278 w 2824922"/>
                <a:gd name="connsiteY1012" fmla="*/ 1233673 h 1803285"/>
                <a:gd name="connsiteX1013" fmla="*/ 1763680 w 2824922"/>
                <a:gd name="connsiteY1013" fmla="*/ 1233076 h 1803285"/>
                <a:gd name="connsiteX1014" fmla="*/ 1746002 w 2824922"/>
                <a:gd name="connsiteY1014" fmla="*/ 1233677 h 1803285"/>
                <a:gd name="connsiteX1015" fmla="*/ 1741151 w 2824922"/>
                <a:gd name="connsiteY1015" fmla="*/ 1236807 h 1803285"/>
                <a:gd name="connsiteX1016" fmla="*/ 1741981 w 2824922"/>
                <a:gd name="connsiteY1016" fmla="*/ 1240251 h 1803285"/>
                <a:gd name="connsiteX1017" fmla="*/ 1747090 w 2824922"/>
                <a:gd name="connsiteY1017" fmla="*/ 1250992 h 1803285"/>
                <a:gd name="connsiteX1018" fmla="*/ 1758004 w 2824922"/>
                <a:gd name="connsiteY1018" fmla="*/ 1277324 h 1803285"/>
                <a:gd name="connsiteX1019" fmla="*/ 1776599 w 2824922"/>
                <a:gd name="connsiteY1019" fmla="*/ 1312900 h 1803285"/>
                <a:gd name="connsiteX1020" fmla="*/ 1778588 w 2824922"/>
                <a:gd name="connsiteY1020" fmla="*/ 1313445 h 1803285"/>
                <a:gd name="connsiteX1021" fmla="*/ 1797745 w 2824922"/>
                <a:gd name="connsiteY1021" fmla="*/ 1323556 h 1803285"/>
                <a:gd name="connsiteX1022" fmla="*/ 1879794 w 2824922"/>
                <a:gd name="connsiteY1022" fmla="*/ 1333039 h 1803285"/>
                <a:gd name="connsiteX1023" fmla="*/ 1957010 w 2824922"/>
                <a:gd name="connsiteY1023" fmla="*/ 1330204 h 1803285"/>
                <a:gd name="connsiteX1024" fmla="*/ 2013537 w 2824922"/>
                <a:gd name="connsiteY1024" fmla="*/ 1320727 h 1803285"/>
                <a:gd name="connsiteX1025" fmla="*/ 2058985 w 2824922"/>
                <a:gd name="connsiteY1025" fmla="*/ 1302716 h 1803285"/>
                <a:gd name="connsiteX1026" fmla="*/ 2130798 w 2824922"/>
                <a:gd name="connsiteY1026" fmla="*/ 1262493 h 1803285"/>
                <a:gd name="connsiteX1027" fmla="*/ 2183065 w 2824922"/>
                <a:gd name="connsiteY1027" fmla="*/ 1223494 h 1803285"/>
                <a:gd name="connsiteX1028" fmla="*/ 2212039 w 2824922"/>
                <a:gd name="connsiteY1028" fmla="*/ 1197242 h 1803285"/>
                <a:gd name="connsiteX1029" fmla="*/ 1067740 w 2824922"/>
                <a:gd name="connsiteY1029" fmla="*/ 614481 h 1803285"/>
                <a:gd name="connsiteX1030" fmla="*/ 1064942 w 2824922"/>
                <a:gd name="connsiteY1030" fmla="*/ 622751 h 1803285"/>
                <a:gd name="connsiteX1031" fmla="*/ 1075559 w 2824922"/>
                <a:gd name="connsiteY1031" fmla="*/ 646978 h 1803285"/>
                <a:gd name="connsiteX1032" fmla="*/ 1095160 w 2824922"/>
                <a:gd name="connsiteY1032" fmla="*/ 718602 h 1803285"/>
                <a:gd name="connsiteX1033" fmla="*/ 1121324 w 2824922"/>
                <a:gd name="connsiteY1033" fmla="*/ 816256 h 1803285"/>
                <a:gd name="connsiteX1034" fmla="*/ 1126445 w 2824922"/>
                <a:gd name="connsiteY1034" fmla="*/ 840510 h 1803285"/>
                <a:gd name="connsiteX1035" fmla="*/ 1141558 w 2824922"/>
                <a:gd name="connsiteY1035" fmla="*/ 896483 h 1803285"/>
                <a:gd name="connsiteX1036" fmla="*/ 1171487 w 2824922"/>
                <a:gd name="connsiteY1036" fmla="*/ 957306 h 1803285"/>
                <a:gd name="connsiteX1037" fmla="*/ 1256625 w 2824922"/>
                <a:gd name="connsiteY1037" fmla="*/ 1013892 h 1803285"/>
                <a:gd name="connsiteX1038" fmla="*/ 1267997 w 2824922"/>
                <a:gd name="connsiteY1038" fmla="*/ 1012585 h 1803285"/>
                <a:gd name="connsiteX1039" fmla="*/ 1347790 w 2824922"/>
                <a:gd name="connsiteY1039" fmla="*/ 969218 h 1803285"/>
                <a:gd name="connsiteX1040" fmla="*/ 1349399 w 2824922"/>
                <a:gd name="connsiteY1040" fmla="*/ 961163 h 1803285"/>
                <a:gd name="connsiteX1041" fmla="*/ 1303653 w 2824922"/>
                <a:gd name="connsiteY1041" fmla="*/ 926901 h 1803285"/>
                <a:gd name="connsiteX1042" fmla="*/ 1254762 w 2824922"/>
                <a:gd name="connsiteY1042" fmla="*/ 883621 h 1803285"/>
                <a:gd name="connsiteX1043" fmla="*/ 1209330 w 2824922"/>
                <a:gd name="connsiteY1043" fmla="*/ 819372 h 1803285"/>
                <a:gd name="connsiteX1044" fmla="*/ 1163456 w 2824922"/>
                <a:gd name="connsiteY1044" fmla="*/ 744887 h 1803285"/>
                <a:gd name="connsiteX1045" fmla="*/ 1119178 w 2824922"/>
                <a:gd name="connsiteY1045" fmla="*/ 673987 h 1803285"/>
                <a:gd name="connsiteX1046" fmla="*/ 1071096 w 2824922"/>
                <a:gd name="connsiteY1046" fmla="*/ 619506 h 1803285"/>
                <a:gd name="connsiteX1047" fmla="*/ 1067740 w 2824922"/>
                <a:gd name="connsiteY1047" fmla="*/ 614481 h 1803285"/>
                <a:gd name="connsiteX1048" fmla="*/ 676525 w 2824922"/>
                <a:gd name="connsiteY1048" fmla="*/ 764797 h 1803285"/>
                <a:gd name="connsiteX1049" fmla="*/ 674445 w 2824922"/>
                <a:gd name="connsiteY1049" fmla="*/ 747324 h 1803285"/>
                <a:gd name="connsiteX1050" fmla="*/ 668032 w 2824922"/>
                <a:gd name="connsiteY1050" fmla="*/ 737642 h 1803285"/>
                <a:gd name="connsiteX1051" fmla="*/ 664690 w 2824922"/>
                <a:gd name="connsiteY1051" fmla="*/ 737657 h 1803285"/>
                <a:gd name="connsiteX1052" fmla="*/ 645075 w 2824922"/>
                <a:gd name="connsiteY1052" fmla="*/ 725786 h 1803285"/>
                <a:gd name="connsiteX1053" fmla="*/ 636498 w 2824922"/>
                <a:gd name="connsiteY1053" fmla="*/ 720211 h 1803285"/>
                <a:gd name="connsiteX1054" fmla="*/ 624297 w 2824922"/>
                <a:gd name="connsiteY1054" fmla="*/ 708357 h 1803285"/>
                <a:gd name="connsiteX1055" fmla="*/ 610862 w 2824922"/>
                <a:gd name="connsiteY1055" fmla="*/ 698314 h 1803285"/>
                <a:gd name="connsiteX1056" fmla="*/ 609927 w 2824922"/>
                <a:gd name="connsiteY1056" fmla="*/ 698488 h 1803285"/>
                <a:gd name="connsiteX1057" fmla="*/ 594179 w 2824922"/>
                <a:gd name="connsiteY1057" fmla="*/ 703162 h 1803285"/>
                <a:gd name="connsiteX1058" fmla="*/ 570468 w 2824922"/>
                <a:gd name="connsiteY1058" fmla="*/ 707817 h 1803285"/>
                <a:gd name="connsiteX1059" fmla="*/ 553225 w 2824922"/>
                <a:gd name="connsiteY1059" fmla="*/ 715613 h 1803285"/>
                <a:gd name="connsiteX1060" fmla="*/ 525126 w 2824922"/>
                <a:gd name="connsiteY1060" fmla="*/ 748146 h 1803285"/>
                <a:gd name="connsiteX1061" fmla="*/ 523240 w 2824922"/>
                <a:gd name="connsiteY1061" fmla="*/ 755735 h 1803285"/>
                <a:gd name="connsiteX1062" fmla="*/ 517187 w 2824922"/>
                <a:gd name="connsiteY1062" fmla="*/ 768454 h 1803285"/>
                <a:gd name="connsiteX1063" fmla="*/ 514383 w 2824922"/>
                <a:gd name="connsiteY1063" fmla="*/ 769014 h 1803285"/>
                <a:gd name="connsiteX1064" fmla="*/ 487784 w 2824922"/>
                <a:gd name="connsiteY1064" fmla="*/ 785968 h 1803285"/>
                <a:gd name="connsiteX1065" fmla="*/ 471754 w 2824922"/>
                <a:gd name="connsiteY1065" fmla="*/ 806338 h 1803285"/>
                <a:gd name="connsiteX1066" fmla="*/ 464521 w 2824922"/>
                <a:gd name="connsiteY1066" fmla="*/ 842582 h 1803285"/>
                <a:gd name="connsiteX1067" fmla="*/ 466194 w 2824922"/>
                <a:gd name="connsiteY1067" fmla="*/ 844820 h 1803285"/>
                <a:gd name="connsiteX1068" fmla="*/ 472103 w 2824922"/>
                <a:gd name="connsiteY1068" fmla="*/ 868092 h 1803285"/>
                <a:gd name="connsiteX1069" fmla="*/ 475704 w 2824922"/>
                <a:gd name="connsiteY1069" fmla="*/ 888985 h 1803285"/>
                <a:gd name="connsiteX1070" fmla="*/ 494888 w 2824922"/>
                <a:gd name="connsiteY1070" fmla="*/ 896380 h 1803285"/>
                <a:gd name="connsiteX1071" fmla="*/ 506109 w 2824922"/>
                <a:gd name="connsiteY1071" fmla="*/ 901872 h 1803285"/>
                <a:gd name="connsiteX1072" fmla="*/ 497383 w 2824922"/>
                <a:gd name="connsiteY1072" fmla="*/ 911200 h 1803285"/>
                <a:gd name="connsiteX1073" fmla="*/ 493267 w 2824922"/>
                <a:gd name="connsiteY1073" fmla="*/ 915915 h 1803285"/>
                <a:gd name="connsiteX1074" fmla="*/ 500064 w 2824922"/>
                <a:gd name="connsiteY1074" fmla="*/ 920304 h 1803285"/>
                <a:gd name="connsiteX1075" fmla="*/ 506195 w 2824922"/>
                <a:gd name="connsiteY1075" fmla="*/ 916313 h 1803285"/>
                <a:gd name="connsiteX1076" fmla="*/ 562957 w 2824922"/>
                <a:gd name="connsiteY1076" fmla="*/ 881605 h 1803285"/>
                <a:gd name="connsiteX1077" fmla="*/ 633013 w 2824922"/>
                <a:gd name="connsiteY1077" fmla="*/ 886602 h 1803285"/>
                <a:gd name="connsiteX1078" fmla="*/ 642814 w 2824922"/>
                <a:gd name="connsiteY1078" fmla="*/ 885247 h 1803285"/>
                <a:gd name="connsiteX1079" fmla="*/ 657348 w 2824922"/>
                <a:gd name="connsiteY1079" fmla="*/ 860658 h 1803285"/>
                <a:gd name="connsiteX1080" fmla="*/ 662957 w 2824922"/>
                <a:gd name="connsiteY1080" fmla="*/ 849242 h 1803285"/>
                <a:gd name="connsiteX1081" fmla="*/ 679517 w 2824922"/>
                <a:gd name="connsiteY1081" fmla="*/ 829158 h 1803285"/>
                <a:gd name="connsiteX1082" fmla="*/ 683538 w 2824922"/>
                <a:gd name="connsiteY1082" fmla="*/ 801912 h 1803285"/>
                <a:gd name="connsiteX1083" fmla="*/ 676525 w 2824922"/>
                <a:gd name="connsiteY1083" fmla="*/ 764797 h 1803285"/>
                <a:gd name="connsiteX1084" fmla="*/ 1091827 w 2824922"/>
                <a:gd name="connsiteY1084" fmla="*/ 612227 h 1803285"/>
                <a:gd name="connsiteX1085" fmla="*/ 1106536 w 2824922"/>
                <a:gd name="connsiteY1085" fmla="*/ 632903 h 1803285"/>
                <a:gd name="connsiteX1086" fmla="*/ 1152615 w 2824922"/>
                <a:gd name="connsiteY1086" fmla="*/ 689616 h 1803285"/>
                <a:gd name="connsiteX1087" fmla="*/ 1183192 w 2824922"/>
                <a:gd name="connsiteY1087" fmla="*/ 745205 h 1803285"/>
                <a:gd name="connsiteX1088" fmla="*/ 1247250 w 2824922"/>
                <a:gd name="connsiteY1088" fmla="*/ 847737 h 1803285"/>
                <a:gd name="connsiteX1089" fmla="*/ 1284237 w 2824922"/>
                <a:gd name="connsiteY1089" fmla="*/ 890082 h 1803285"/>
                <a:gd name="connsiteX1090" fmla="*/ 1382330 w 2824922"/>
                <a:gd name="connsiteY1090" fmla="*/ 959766 h 1803285"/>
                <a:gd name="connsiteX1091" fmla="*/ 1388019 w 2824922"/>
                <a:gd name="connsiteY1091" fmla="*/ 960837 h 1803285"/>
                <a:gd name="connsiteX1092" fmla="*/ 1387873 w 2824922"/>
                <a:gd name="connsiteY1092" fmla="*/ 955954 h 1803285"/>
                <a:gd name="connsiteX1093" fmla="*/ 1381322 w 2824922"/>
                <a:gd name="connsiteY1093" fmla="*/ 923481 h 1803285"/>
                <a:gd name="connsiteX1094" fmla="*/ 1381984 w 2824922"/>
                <a:gd name="connsiteY1094" fmla="*/ 896421 h 1803285"/>
                <a:gd name="connsiteX1095" fmla="*/ 1385432 w 2824922"/>
                <a:gd name="connsiteY1095" fmla="*/ 862226 h 1803285"/>
                <a:gd name="connsiteX1096" fmla="*/ 1383721 w 2824922"/>
                <a:gd name="connsiteY1096" fmla="*/ 853431 h 1803285"/>
                <a:gd name="connsiteX1097" fmla="*/ 1358174 w 2824922"/>
                <a:gd name="connsiteY1097" fmla="*/ 810823 h 1803285"/>
                <a:gd name="connsiteX1098" fmla="*/ 1339239 w 2824922"/>
                <a:gd name="connsiteY1098" fmla="*/ 783652 h 1803285"/>
                <a:gd name="connsiteX1099" fmla="*/ 1273350 w 2824922"/>
                <a:gd name="connsiteY1099" fmla="*/ 725710 h 1803285"/>
                <a:gd name="connsiteX1100" fmla="*/ 1190439 w 2824922"/>
                <a:gd name="connsiteY1100" fmla="*/ 661438 h 1803285"/>
                <a:gd name="connsiteX1101" fmla="*/ 1133382 w 2824922"/>
                <a:gd name="connsiteY1101" fmla="*/ 628534 h 1803285"/>
                <a:gd name="connsiteX1102" fmla="*/ 1091827 w 2824922"/>
                <a:gd name="connsiteY1102" fmla="*/ 612227 h 1803285"/>
                <a:gd name="connsiteX1103" fmla="*/ 969639 w 2824922"/>
                <a:gd name="connsiteY1103" fmla="*/ 1233552 h 1803285"/>
                <a:gd name="connsiteX1104" fmla="*/ 958697 w 2824922"/>
                <a:gd name="connsiteY1104" fmla="*/ 1194189 h 1803285"/>
                <a:gd name="connsiteX1105" fmla="*/ 950998 w 2824922"/>
                <a:gd name="connsiteY1105" fmla="*/ 1191569 h 1803285"/>
                <a:gd name="connsiteX1106" fmla="*/ 933185 w 2824922"/>
                <a:gd name="connsiteY1106" fmla="*/ 1203530 h 1803285"/>
                <a:gd name="connsiteX1107" fmla="*/ 921599 w 2824922"/>
                <a:gd name="connsiteY1107" fmla="*/ 1204391 h 1803285"/>
                <a:gd name="connsiteX1108" fmla="*/ 915207 w 2824922"/>
                <a:gd name="connsiteY1108" fmla="*/ 1196867 h 1803285"/>
                <a:gd name="connsiteX1109" fmla="*/ 922526 w 2824922"/>
                <a:gd name="connsiteY1109" fmla="*/ 1189327 h 1803285"/>
                <a:gd name="connsiteX1110" fmla="*/ 934561 w 2824922"/>
                <a:gd name="connsiteY1110" fmla="*/ 1184554 h 1803285"/>
                <a:gd name="connsiteX1111" fmla="*/ 964201 w 2824922"/>
                <a:gd name="connsiteY1111" fmla="*/ 1163367 h 1803285"/>
                <a:gd name="connsiteX1112" fmla="*/ 978499 w 2824922"/>
                <a:gd name="connsiteY1112" fmla="*/ 1139524 h 1803285"/>
                <a:gd name="connsiteX1113" fmla="*/ 1011664 w 2824922"/>
                <a:gd name="connsiteY1113" fmla="*/ 1043358 h 1803285"/>
                <a:gd name="connsiteX1114" fmla="*/ 1010239 w 2824922"/>
                <a:gd name="connsiteY1114" fmla="*/ 945598 h 1803285"/>
                <a:gd name="connsiteX1115" fmla="*/ 990490 w 2824922"/>
                <a:gd name="connsiteY1115" fmla="*/ 885782 h 1803285"/>
                <a:gd name="connsiteX1116" fmla="*/ 979580 w 2824922"/>
                <a:gd name="connsiteY1116" fmla="*/ 839985 h 1803285"/>
                <a:gd name="connsiteX1117" fmla="*/ 936396 w 2824922"/>
                <a:gd name="connsiteY1117" fmla="*/ 737416 h 1803285"/>
                <a:gd name="connsiteX1118" fmla="*/ 930227 w 2824922"/>
                <a:gd name="connsiteY1118" fmla="*/ 728124 h 1803285"/>
                <a:gd name="connsiteX1119" fmla="*/ 932830 w 2824922"/>
                <a:gd name="connsiteY1119" fmla="*/ 756345 h 1803285"/>
                <a:gd name="connsiteX1120" fmla="*/ 930848 w 2824922"/>
                <a:gd name="connsiteY1120" fmla="*/ 785411 h 1803285"/>
                <a:gd name="connsiteX1121" fmla="*/ 929061 w 2824922"/>
                <a:gd name="connsiteY1121" fmla="*/ 911572 h 1803285"/>
                <a:gd name="connsiteX1122" fmla="*/ 928039 w 2824922"/>
                <a:gd name="connsiteY1122" fmla="*/ 949202 h 1803285"/>
                <a:gd name="connsiteX1123" fmla="*/ 916230 w 2824922"/>
                <a:gd name="connsiteY1123" fmla="*/ 1053069 h 1803285"/>
                <a:gd name="connsiteX1124" fmla="*/ 899676 w 2824922"/>
                <a:gd name="connsiteY1124" fmla="*/ 1167973 h 1803285"/>
                <a:gd name="connsiteX1125" fmla="*/ 902253 w 2824922"/>
                <a:gd name="connsiteY1125" fmla="*/ 1177278 h 1803285"/>
                <a:gd name="connsiteX1126" fmla="*/ 904838 w 2824922"/>
                <a:gd name="connsiteY1126" fmla="*/ 1194655 h 1803285"/>
                <a:gd name="connsiteX1127" fmla="*/ 904188 w 2824922"/>
                <a:gd name="connsiteY1127" fmla="*/ 1199038 h 1803285"/>
                <a:gd name="connsiteX1128" fmla="*/ 904595 w 2824922"/>
                <a:gd name="connsiteY1128" fmla="*/ 1199488 h 1803285"/>
                <a:gd name="connsiteX1129" fmla="*/ 924923 w 2824922"/>
                <a:gd name="connsiteY1129" fmla="*/ 1215543 h 1803285"/>
                <a:gd name="connsiteX1130" fmla="*/ 969639 w 2824922"/>
                <a:gd name="connsiteY1130" fmla="*/ 1233552 h 1803285"/>
                <a:gd name="connsiteX1131" fmla="*/ 1779318 w 2824922"/>
                <a:gd name="connsiteY1131" fmla="*/ 1214430 h 1803285"/>
                <a:gd name="connsiteX1132" fmla="*/ 1812499 w 2824922"/>
                <a:gd name="connsiteY1132" fmla="*/ 1218160 h 1803285"/>
                <a:gd name="connsiteX1133" fmla="*/ 1867734 w 2824922"/>
                <a:gd name="connsiteY1133" fmla="*/ 1218967 h 1803285"/>
                <a:gd name="connsiteX1134" fmla="*/ 1938516 w 2824922"/>
                <a:gd name="connsiteY1134" fmla="*/ 1219523 h 1803285"/>
                <a:gd name="connsiteX1135" fmla="*/ 1987694 w 2824922"/>
                <a:gd name="connsiteY1135" fmla="*/ 1217802 h 1803285"/>
                <a:gd name="connsiteX1136" fmla="*/ 2052946 w 2824922"/>
                <a:gd name="connsiteY1136" fmla="*/ 1211797 h 1803285"/>
                <a:gd name="connsiteX1137" fmla="*/ 2072792 w 2824922"/>
                <a:gd name="connsiteY1137" fmla="*/ 1207408 h 1803285"/>
                <a:gd name="connsiteX1138" fmla="*/ 2129392 w 2824922"/>
                <a:gd name="connsiteY1138" fmla="*/ 1195973 h 1803285"/>
                <a:gd name="connsiteX1139" fmla="*/ 2182846 w 2824922"/>
                <a:gd name="connsiteY1139" fmla="*/ 1184569 h 1803285"/>
                <a:gd name="connsiteX1140" fmla="*/ 2191228 w 2824922"/>
                <a:gd name="connsiteY1140" fmla="*/ 1178321 h 1803285"/>
                <a:gd name="connsiteX1141" fmla="*/ 2182650 w 2824922"/>
                <a:gd name="connsiteY1141" fmla="*/ 1173787 h 1803285"/>
                <a:gd name="connsiteX1142" fmla="*/ 2123230 w 2824922"/>
                <a:gd name="connsiteY1142" fmla="*/ 1154598 h 1803285"/>
                <a:gd name="connsiteX1143" fmla="*/ 2049200 w 2824922"/>
                <a:gd name="connsiteY1143" fmla="*/ 1128912 h 1803285"/>
                <a:gd name="connsiteX1144" fmla="*/ 1966442 w 2824922"/>
                <a:gd name="connsiteY1144" fmla="*/ 1110161 h 1803285"/>
                <a:gd name="connsiteX1145" fmla="*/ 1890413 w 2824922"/>
                <a:gd name="connsiteY1145" fmla="*/ 1100195 h 1803285"/>
                <a:gd name="connsiteX1146" fmla="*/ 1866919 w 2824922"/>
                <a:gd name="connsiteY1146" fmla="*/ 1113446 h 1803285"/>
                <a:gd name="connsiteX1147" fmla="*/ 1862263 w 2824922"/>
                <a:gd name="connsiteY1147" fmla="*/ 1117118 h 1803285"/>
                <a:gd name="connsiteX1148" fmla="*/ 1850552 w 2824922"/>
                <a:gd name="connsiteY1148" fmla="*/ 1129168 h 1803285"/>
                <a:gd name="connsiteX1149" fmla="*/ 1838156 w 2824922"/>
                <a:gd name="connsiteY1149" fmla="*/ 1161572 h 1803285"/>
                <a:gd name="connsiteX1150" fmla="*/ 1779318 w 2824922"/>
                <a:gd name="connsiteY1150" fmla="*/ 1214430 h 1803285"/>
                <a:gd name="connsiteX1151" fmla="*/ 438065 w 2824922"/>
                <a:gd name="connsiteY1151" fmla="*/ 928099 h 1803285"/>
                <a:gd name="connsiteX1152" fmla="*/ 434591 w 2824922"/>
                <a:gd name="connsiteY1152" fmla="*/ 929215 h 1803285"/>
                <a:gd name="connsiteX1153" fmla="*/ 370132 w 2824922"/>
                <a:gd name="connsiteY1153" fmla="*/ 955776 h 1803285"/>
                <a:gd name="connsiteX1154" fmla="*/ 355818 w 2824922"/>
                <a:gd name="connsiteY1154" fmla="*/ 979679 h 1803285"/>
                <a:gd name="connsiteX1155" fmla="*/ 351333 w 2824922"/>
                <a:gd name="connsiteY1155" fmla="*/ 1004180 h 1803285"/>
                <a:gd name="connsiteX1156" fmla="*/ 352016 w 2824922"/>
                <a:gd name="connsiteY1156" fmla="*/ 1013547 h 1803285"/>
                <a:gd name="connsiteX1157" fmla="*/ 355565 w 2824922"/>
                <a:gd name="connsiteY1157" fmla="*/ 1015116 h 1803285"/>
                <a:gd name="connsiteX1158" fmla="*/ 361180 w 2824922"/>
                <a:gd name="connsiteY1158" fmla="*/ 1029440 h 1803285"/>
                <a:gd name="connsiteX1159" fmla="*/ 356554 w 2824922"/>
                <a:gd name="connsiteY1159" fmla="*/ 1048076 h 1803285"/>
                <a:gd name="connsiteX1160" fmla="*/ 360656 w 2824922"/>
                <a:gd name="connsiteY1160" fmla="*/ 1053475 h 1803285"/>
                <a:gd name="connsiteX1161" fmla="*/ 361599 w 2824922"/>
                <a:gd name="connsiteY1161" fmla="*/ 1053510 h 1803285"/>
                <a:gd name="connsiteX1162" fmla="*/ 370685 w 2824922"/>
                <a:gd name="connsiteY1162" fmla="*/ 1068398 h 1803285"/>
                <a:gd name="connsiteX1163" fmla="*/ 377584 w 2824922"/>
                <a:gd name="connsiteY1163" fmla="*/ 1092586 h 1803285"/>
                <a:gd name="connsiteX1164" fmla="*/ 382731 w 2824922"/>
                <a:gd name="connsiteY1164" fmla="*/ 1099330 h 1803285"/>
                <a:gd name="connsiteX1165" fmla="*/ 395875 w 2824922"/>
                <a:gd name="connsiteY1165" fmla="*/ 1114886 h 1803285"/>
                <a:gd name="connsiteX1166" fmla="*/ 438297 w 2824922"/>
                <a:gd name="connsiteY1166" fmla="*/ 1131162 h 1803285"/>
                <a:gd name="connsiteX1167" fmla="*/ 445180 w 2824922"/>
                <a:gd name="connsiteY1167" fmla="*/ 1129497 h 1803285"/>
                <a:gd name="connsiteX1168" fmla="*/ 469694 w 2824922"/>
                <a:gd name="connsiteY1168" fmla="*/ 1128962 h 1803285"/>
                <a:gd name="connsiteX1169" fmla="*/ 492282 w 2824922"/>
                <a:gd name="connsiteY1169" fmla="*/ 1129245 h 1803285"/>
                <a:gd name="connsiteX1170" fmla="*/ 493471 w 2824922"/>
                <a:gd name="connsiteY1170" fmla="*/ 1127951 h 1803285"/>
                <a:gd name="connsiteX1171" fmla="*/ 509174 w 2824922"/>
                <a:gd name="connsiteY1171" fmla="*/ 1117057 h 1803285"/>
                <a:gd name="connsiteX1172" fmla="*/ 544940 w 2824922"/>
                <a:gd name="connsiteY1172" fmla="*/ 1077808 h 1803285"/>
                <a:gd name="connsiteX1173" fmla="*/ 548048 w 2824922"/>
                <a:gd name="connsiteY1173" fmla="*/ 1060150 h 1803285"/>
                <a:gd name="connsiteX1174" fmla="*/ 544669 w 2824922"/>
                <a:gd name="connsiteY1174" fmla="*/ 1056857 h 1803285"/>
                <a:gd name="connsiteX1175" fmla="*/ 526014 w 2824922"/>
                <a:gd name="connsiteY1175" fmla="*/ 1040139 h 1803285"/>
                <a:gd name="connsiteX1176" fmla="*/ 491314 w 2824922"/>
                <a:gd name="connsiteY1176" fmla="*/ 996482 h 1803285"/>
                <a:gd name="connsiteX1177" fmla="*/ 491684 w 2824922"/>
                <a:gd name="connsiteY1177" fmla="*/ 941545 h 1803285"/>
                <a:gd name="connsiteX1178" fmla="*/ 492557 w 2824922"/>
                <a:gd name="connsiteY1178" fmla="*/ 932041 h 1803285"/>
                <a:gd name="connsiteX1179" fmla="*/ 478830 w 2824922"/>
                <a:gd name="connsiteY1179" fmla="*/ 929095 h 1803285"/>
                <a:gd name="connsiteX1180" fmla="*/ 460245 w 2824922"/>
                <a:gd name="connsiteY1180" fmla="*/ 930990 h 1803285"/>
                <a:gd name="connsiteX1181" fmla="*/ 438065 w 2824922"/>
                <a:gd name="connsiteY1181" fmla="*/ 928099 h 1803285"/>
                <a:gd name="connsiteX1182" fmla="*/ 1832711 w 2824922"/>
                <a:gd name="connsiteY1182" fmla="*/ 1088621 h 1803285"/>
                <a:gd name="connsiteX1183" fmla="*/ 1824143 w 2824922"/>
                <a:gd name="connsiteY1183" fmla="*/ 1070047 h 1803285"/>
                <a:gd name="connsiteX1184" fmla="*/ 1821488 w 2824922"/>
                <a:gd name="connsiteY1184" fmla="*/ 1066839 h 1803285"/>
                <a:gd name="connsiteX1185" fmla="*/ 1806747 w 2824922"/>
                <a:gd name="connsiteY1185" fmla="*/ 1036417 h 1803285"/>
                <a:gd name="connsiteX1186" fmla="*/ 1770001 w 2824922"/>
                <a:gd name="connsiteY1186" fmla="*/ 1001120 h 1803285"/>
                <a:gd name="connsiteX1187" fmla="*/ 1755762 w 2824922"/>
                <a:gd name="connsiteY1187" fmla="*/ 994537 h 1803285"/>
                <a:gd name="connsiteX1188" fmla="*/ 1740973 w 2824922"/>
                <a:gd name="connsiteY1188" fmla="*/ 989088 h 1803285"/>
                <a:gd name="connsiteX1189" fmla="*/ 1739169 w 2824922"/>
                <a:gd name="connsiteY1189" fmla="*/ 990136 h 1803285"/>
                <a:gd name="connsiteX1190" fmla="*/ 1729210 w 2824922"/>
                <a:gd name="connsiteY1190" fmla="*/ 988363 h 1803285"/>
                <a:gd name="connsiteX1191" fmla="*/ 1728848 w 2824922"/>
                <a:gd name="connsiteY1191" fmla="*/ 987787 h 1803285"/>
                <a:gd name="connsiteX1192" fmla="*/ 1718881 w 2824922"/>
                <a:gd name="connsiteY1192" fmla="*/ 985649 h 1803285"/>
                <a:gd name="connsiteX1193" fmla="*/ 1705485 w 2824922"/>
                <a:gd name="connsiteY1193" fmla="*/ 998030 h 1803285"/>
                <a:gd name="connsiteX1194" fmla="*/ 1682953 w 2824922"/>
                <a:gd name="connsiteY1194" fmla="*/ 1015013 h 1803285"/>
                <a:gd name="connsiteX1195" fmla="*/ 1670672 w 2824922"/>
                <a:gd name="connsiteY1195" fmla="*/ 1043591 h 1803285"/>
                <a:gd name="connsiteX1196" fmla="*/ 1683027 w 2824922"/>
                <a:gd name="connsiteY1196" fmla="*/ 1071976 h 1803285"/>
                <a:gd name="connsiteX1197" fmla="*/ 1671510 w 2824922"/>
                <a:gd name="connsiteY1197" fmla="*/ 1146745 h 1803285"/>
                <a:gd name="connsiteX1198" fmla="*/ 1665443 w 2824922"/>
                <a:gd name="connsiteY1198" fmla="*/ 1156875 h 1803285"/>
                <a:gd name="connsiteX1199" fmla="*/ 1664828 w 2824922"/>
                <a:gd name="connsiteY1199" fmla="*/ 1166540 h 1803285"/>
                <a:gd name="connsiteX1200" fmla="*/ 1676685 w 2824922"/>
                <a:gd name="connsiteY1200" fmla="*/ 1169470 h 1803285"/>
                <a:gd name="connsiteX1201" fmla="*/ 1692839 w 2824922"/>
                <a:gd name="connsiteY1201" fmla="*/ 1177113 h 1803285"/>
                <a:gd name="connsiteX1202" fmla="*/ 1714290 w 2824922"/>
                <a:gd name="connsiteY1202" fmla="*/ 1192491 h 1803285"/>
                <a:gd name="connsiteX1203" fmla="*/ 1724979 w 2824922"/>
                <a:gd name="connsiteY1203" fmla="*/ 1186722 h 1803285"/>
                <a:gd name="connsiteX1204" fmla="*/ 1749980 w 2824922"/>
                <a:gd name="connsiteY1204" fmla="*/ 1184492 h 1803285"/>
                <a:gd name="connsiteX1205" fmla="*/ 1793694 w 2824922"/>
                <a:gd name="connsiteY1205" fmla="*/ 1180374 h 1803285"/>
                <a:gd name="connsiteX1206" fmla="*/ 1811949 w 2824922"/>
                <a:gd name="connsiteY1206" fmla="*/ 1161934 h 1803285"/>
                <a:gd name="connsiteX1207" fmla="*/ 1822674 w 2824922"/>
                <a:gd name="connsiteY1207" fmla="*/ 1126806 h 1803285"/>
                <a:gd name="connsiteX1208" fmla="*/ 1825944 w 2824922"/>
                <a:gd name="connsiteY1208" fmla="*/ 1106024 h 1803285"/>
                <a:gd name="connsiteX1209" fmla="*/ 1832711 w 2824922"/>
                <a:gd name="connsiteY1209" fmla="*/ 1088622 h 1803285"/>
                <a:gd name="connsiteX1210" fmla="*/ 2387222 w 2824922"/>
                <a:gd name="connsiteY1210" fmla="*/ 955751 h 1803285"/>
                <a:gd name="connsiteX1211" fmla="*/ 2402312 w 2824922"/>
                <a:gd name="connsiteY1211" fmla="*/ 953409 h 1803285"/>
                <a:gd name="connsiteX1212" fmla="*/ 2419355 w 2824922"/>
                <a:gd name="connsiteY1212" fmla="*/ 943263 h 1803285"/>
                <a:gd name="connsiteX1213" fmla="*/ 2442062 w 2824922"/>
                <a:gd name="connsiteY1213" fmla="*/ 934943 h 1803285"/>
                <a:gd name="connsiteX1214" fmla="*/ 2458281 w 2824922"/>
                <a:gd name="connsiteY1214" fmla="*/ 898330 h 1803285"/>
                <a:gd name="connsiteX1215" fmla="*/ 2460572 w 2824922"/>
                <a:gd name="connsiteY1215" fmla="*/ 892469 h 1803285"/>
                <a:gd name="connsiteX1216" fmla="*/ 2464831 w 2824922"/>
                <a:gd name="connsiteY1216" fmla="*/ 844335 h 1803285"/>
                <a:gd name="connsiteX1217" fmla="*/ 2448796 w 2824922"/>
                <a:gd name="connsiteY1217" fmla="*/ 827829 h 1803285"/>
                <a:gd name="connsiteX1218" fmla="*/ 2431652 w 2824922"/>
                <a:gd name="connsiteY1218" fmla="*/ 800916 h 1803285"/>
                <a:gd name="connsiteX1219" fmla="*/ 2402340 w 2824922"/>
                <a:gd name="connsiteY1219" fmla="*/ 760090 h 1803285"/>
                <a:gd name="connsiteX1220" fmla="*/ 2395258 w 2824922"/>
                <a:gd name="connsiteY1220" fmla="*/ 760778 h 1803285"/>
                <a:gd name="connsiteX1221" fmla="*/ 2365352 w 2824922"/>
                <a:gd name="connsiteY1221" fmla="*/ 804841 h 1803285"/>
                <a:gd name="connsiteX1222" fmla="*/ 2296174 w 2824922"/>
                <a:gd name="connsiteY1222" fmla="*/ 840861 h 1803285"/>
                <a:gd name="connsiteX1223" fmla="*/ 2283202 w 2824922"/>
                <a:gd name="connsiteY1223" fmla="*/ 851694 h 1803285"/>
                <a:gd name="connsiteX1224" fmla="*/ 2278627 w 2824922"/>
                <a:gd name="connsiteY1224" fmla="*/ 909917 h 1803285"/>
                <a:gd name="connsiteX1225" fmla="*/ 2288709 w 2824922"/>
                <a:gd name="connsiteY1225" fmla="*/ 919214 h 1803285"/>
                <a:gd name="connsiteX1226" fmla="*/ 2296662 w 2824922"/>
                <a:gd name="connsiteY1226" fmla="*/ 921163 h 1803285"/>
                <a:gd name="connsiteX1227" fmla="*/ 2303436 w 2824922"/>
                <a:gd name="connsiteY1227" fmla="*/ 922394 h 1803285"/>
                <a:gd name="connsiteX1228" fmla="*/ 2313006 w 2824922"/>
                <a:gd name="connsiteY1228" fmla="*/ 921391 h 1803285"/>
                <a:gd name="connsiteX1229" fmla="*/ 2313741 w 2824922"/>
                <a:gd name="connsiteY1229" fmla="*/ 922084 h 1803285"/>
                <a:gd name="connsiteX1230" fmla="*/ 2321598 w 2824922"/>
                <a:gd name="connsiteY1230" fmla="*/ 924648 h 1803285"/>
                <a:gd name="connsiteX1231" fmla="*/ 2338934 w 2824922"/>
                <a:gd name="connsiteY1231" fmla="*/ 938085 h 1803285"/>
                <a:gd name="connsiteX1232" fmla="*/ 2339054 w 2824922"/>
                <a:gd name="connsiteY1232" fmla="*/ 939711 h 1803285"/>
                <a:gd name="connsiteX1233" fmla="*/ 2355470 w 2824922"/>
                <a:gd name="connsiteY1233" fmla="*/ 968825 h 1803285"/>
                <a:gd name="connsiteX1234" fmla="*/ 2372053 w 2824922"/>
                <a:gd name="connsiteY1234" fmla="*/ 967074 h 1803285"/>
                <a:gd name="connsiteX1235" fmla="*/ 2387222 w 2824922"/>
                <a:gd name="connsiteY1235" fmla="*/ 955751 h 1803285"/>
                <a:gd name="connsiteX1236" fmla="*/ 1447008 w 2824922"/>
                <a:gd name="connsiteY1236" fmla="*/ 1153882 h 1803285"/>
                <a:gd name="connsiteX1237" fmla="*/ 1454626 w 2824922"/>
                <a:gd name="connsiteY1237" fmla="*/ 1144943 h 1803285"/>
                <a:gd name="connsiteX1238" fmla="*/ 1469734 w 2824922"/>
                <a:gd name="connsiteY1238" fmla="*/ 1145653 h 1803285"/>
                <a:gd name="connsiteX1239" fmla="*/ 1476667 w 2824922"/>
                <a:gd name="connsiteY1239" fmla="*/ 1148483 h 1803285"/>
                <a:gd name="connsiteX1240" fmla="*/ 1503101 w 2824922"/>
                <a:gd name="connsiteY1240" fmla="*/ 1162229 h 1803285"/>
                <a:gd name="connsiteX1241" fmla="*/ 1503182 w 2824922"/>
                <a:gd name="connsiteY1241" fmla="*/ 1162491 h 1803285"/>
                <a:gd name="connsiteX1242" fmla="*/ 1517684 w 2824922"/>
                <a:gd name="connsiteY1242" fmla="*/ 1169505 h 1803285"/>
                <a:gd name="connsiteX1243" fmla="*/ 1522479 w 2824922"/>
                <a:gd name="connsiteY1243" fmla="*/ 1166287 h 1803285"/>
                <a:gd name="connsiteX1244" fmla="*/ 1533380 w 2824922"/>
                <a:gd name="connsiteY1244" fmla="*/ 1166023 h 1803285"/>
                <a:gd name="connsiteX1245" fmla="*/ 1544708 w 2824922"/>
                <a:gd name="connsiteY1245" fmla="*/ 1166004 h 1803285"/>
                <a:gd name="connsiteX1246" fmla="*/ 1546693 w 2824922"/>
                <a:gd name="connsiteY1246" fmla="*/ 1162699 h 1803285"/>
                <a:gd name="connsiteX1247" fmla="*/ 1560810 w 2824922"/>
                <a:gd name="connsiteY1247" fmla="*/ 1154428 h 1803285"/>
                <a:gd name="connsiteX1248" fmla="*/ 1586506 w 2824922"/>
                <a:gd name="connsiteY1248" fmla="*/ 1137958 h 1803285"/>
                <a:gd name="connsiteX1249" fmla="*/ 1605305 w 2824922"/>
                <a:gd name="connsiteY1249" fmla="*/ 1098612 h 1803285"/>
                <a:gd name="connsiteX1250" fmla="*/ 1605657 w 2824922"/>
                <a:gd name="connsiteY1250" fmla="*/ 1094710 h 1803285"/>
                <a:gd name="connsiteX1251" fmla="*/ 1598824 w 2824922"/>
                <a:gd name="connsiteY1251" fmla="*/ 1039610 h 1803285"/>
                <a:gd name="connsiteX1252" fmla="*/ 1598292 w 2824922"/>
                <a:gd name="connsiteY1252" fmla="*/ 1032091 h 1803285"/>
                <a:gd name="connsiteX1253" fmla="*/ 1580810 w 2824922"/>
                <a:gd name="connsiteY1253" fmla="*/ 1005863 h 1803285"/>
                <a:gd name="connsiteX1254" fmla="*/ 1574957 w 2824922"/>
                <a:gd name="connsiteY1254" fmla="*/ 1006159 h 1803285"/>
                <a:gd name="connsiteX1255" fmla="*/ 1543618 w 2824922"/>
                <a:gd name="connsiteY1255" fmla="*/ 1002200 h 1803285"/>
                <a:gd name="connsiteX1256" fmla="*/ 1532004 w 2824922"/>
                <a:gd name="connsiteY1256" fmla="*/ 1001836 h 1803285"/>
                <a:gd name="connsiteX1257" fmla="*/ 1513267 w 2824922"/>
                <a:gd name="connsiteY1257" fmla="*/ 1007548 h 1803285"/>
                <a:gd name="connsiteX1258" fmla="*/ 1482092 w 2824922"/>
                <a:gd name="connsiteY1258" fmla="*/ 1005248 h 1803285"/>
                <a:gd name="connsiteX1259" fmla="*/ 1478855 w 2824922"/>
                <a:gd name="connsiteY1259" fmla="*/ 1008656 h 1803285"/>
                <a:gd name="connsiteX1260" fmla="*/ 1458570 w 2824922"/>
                <a:gd name="connsiteY1260" fmla="*/ 1027852 h 1803285"/>
                <a:gd name="connsiteX1261" fmla="*/ 1458312 w 2824922"/>
                <a:gd name="connsiteY1261" fmla="*/ 1033265 h 1803285"/>
                <a:gd name="connsiteX1262" fmla="*/ 1455068 w 2824922"/>
                <a:gd name="connsiteY1262" fmla="*/ 1050361 h 1803285"/>
                <a:gd name="connsiteX1263" fmla="*/ 1452841 w 2824922"/>
                <a:gd name="connsiteY1263" fmla="*/ 1051562 h 1803285"/>
                <a:gd name="connsiteX1264" fmla="*/ 1448951 w 2824922"/>
                <a:gd name="connsiteY1264" fmla="*/ 1058707 h 1803285"/>
                <a:gd name="connsiteX1265" fmla="*/ 1450351 w 2824922"/>
                <a:gd name="connsiteY1265" fmla="*/ 1061097 h 1803285"/>
                <a:gd name="connsiteX1266" fmla="*/ 1446971 w 2824922"/>
                <a:gd name="connsiteY1266" fmla="*/ 1079136 h 1803285"/>
                <a:gd name="connsiteX1267" fmla="*/ 1449753 w 2824922"/>
                <a:gd name="connsiteY1267" fmla="*/ 1098290 h 1803285"/>
                <a:gd name="connsiteX1268" fmla="*/ 1440317 w 2824922"/>
                <a:gd name="connsiteY1268" fmla="*/ 1113761 h 1803285"/>
                <a:gd name="connsiteX1269" fmla="*/ 1439214 w 2824922"/>
                <a:gd name="connsiteY1269" fmla="*/ 1125744 h 1803285"/>
                <a:gd name="connsiteX1270" fmla="*/ 1439768 w 2824922"/>
                <a:gd name="connsiteY1270" fmla="*/ 1126349 h 1803285"/>
                <a:gd name="connsiteX1271" fmla="*/ 1447008 w 2824922"/>
                <a:gd name="connsiteY1271" fmla="*/ 1153882 h 1803285"/>
                <a:gd name="connsiteX1272" fmla="*/ 2374922 w 2824922"/>
                <a:gd name="connsiteY1272" fmla="*/ 673706 h 1803285"/>
                <a:gd name="connsiteX1273" fmla="*/ 2385552 w 2824922"/>
                <a:gd name="connsiteY1273" fmla="*/ 662957 h 1803285"/>
                <a:gd name="connsiteX1274" fmla="*/ 2419040 w 2824922"/>
                <a:gd name="connsiteY1274" fmla="*/ 646508 h 1803285"/>
                <a:gd name="connsiteX1275" fmla="*/ 2426139 w 2824922"/>
                <a:gd name="connsiteY1275" fmla="*/ 628082 h 1803285"/>
                <a:gd name="connsiteX1276" fmla="*/ 2421088 w 2824922"/>
                <a:gd name="connsiteY1276" fmla="*/ 605507 h 1803285"/>
                <a:gd name="connsiteX1277" fmla="*/ 2407273 w 2824922"/>
                <a:gd name="connsiteY1277" fmla="*/ 581551 h 1803285"/>
                <a:gd name="connsiteX1278" fmla="*/ 2387890 w 2824922"/>
                <a:gd name="connsiteY1278" fmla="*/ 583358 h 1803285"/>
                <a:gd name="connsiteX1279" fmla="*/ 2371776 w 2824922"/>
                <a:gd name="connsiteY1279" fmla="*/ 573078 h 1803285"/>
                <a:gd name="connsiteX1280" fmla="*/ 2368558 w 2824922"/>
                <a:gd name="connsiteY1280" fmla="*/ 557129 h 1803285"/>
                <a:gd name="connsiteX1281" fmla="*/ 2352114 w 2824922"/>
                <a:gd name="connsiteY1281" fmla="*/ 539176 h 1803285"/>
                <a:gd name="connsiteX1282" fmla="*/ 2343863 w 2824922"/>
                <a:gd name="connsiteY1282" fmla="*/ 536729 h 1803285"/>
                <a:gd name="connsiteX1283" fmla="*/ 2300838 w 2824922"/>
                <a:gd name="connsiteY1283" fmla="*/ 525815 h 1803285"/>
                <a:gd name="connsiteX1284" fmla="*/ 2266778 w 2824922"/>
                <a:gd name="connsiteY1284" fmla="*/ 528395 h 1803285"/>
                <a:gd name="connsiteX1285" fmla="*/ 2242429 w 2824922"/>
                <a:gd name="connsiteY1285" fmla="*/ 538114 h 1803285"/>
                <a:gd name="connsiteX1286" fmla="*/ 2216032 w 2824922"/>
                <a:gd name="connsiteY1286" fmla="*/ 585505 h 1803285"/>
                <a:gd name="connsiteX1287" fmla="*/ 2209443 w 2824922"/>
                <a:gd name="connsiteY1287" fmla="*/ 616712 h 1803285"/>
                <a:gd name="connsiteX1288" fmla="*/ 2227186 w 2824922"/>
                <a:gd name="connsiteY1288" fmla="*/ 662292 h 1803285"/>
                <a:gd name="connsiteX1289" fmla="*/ 2233074 w 2824922"/>
                <a:gd name="connsiteY1289" fmla="*/ 661707 h 1803285"/>
                <a:gd name="connsiteX1290" fmla="*/ 2273252 w 2824922"/>
                <a:gd name="connsiteY1290" fmla="*/ 635562 h 1803285"/>
                <a:gd name="connsiteX1291" fmla="*/ 2296919 w 2824922"/>
                <a:gd name="connsiteY1291" fmla="*/ 632399 h 1803285"/>
                <a:gd name="connsiteX1292" fmla="*/ 2319349 w 2824922"/>
                <a:gd name="connsiteY1292" fmla="*/ 639519 h 1803285"/>
                <a:gd name="connsiteX1293" fmla="*/ 2374922 w 2824922"/>
                <a:gd name="connsiteY1293" fmla="*/ 673706 h 1803285"/>
                <a:gd name="connsiteX1294" fmla="*/ 531855 w 2824922"/>
                <a:gd name="connsiteY1294" fmla="*/ 639207 h 1803285"/>
                <a:gd name="connsiteX1295" fmla="*/ 522516 w 2824922"/>
                <a:gd name="connsiteY1295" fmla="*/ 602745 h 1803285"/>
                <a:gd name="connsiteX1296" fmla="*/ 518795 w 2824922"/>
                <a:gd name="connsiteY1296" fmla="*/ 592657 h 1803285"/>
                <a:gd name="connsiteX1297" fmla="*/ 499646 w 2824922"/>
                <a:gd name="connsiteY1297" fmla="*/ 540527 h 1803285"/>
                <a:gd name="connsiteX1298" fmla="*/ 480548 w 2824922"/>
                <a:gd name="connsiteY1298" fmla="*/ 492814 h 1803285"/>
                <a:gd name="connsiteX1299" fmla="*/ 475107 w 2824922"/>
                <a:gd name="connsiteY1299" fmla="*/ 480240 h 1803285"/>
                <a:gd name="connsiteX1300" fmla="*/ 466402 w 2824922"/>
                <a:gd name="connsiteY1300" fmla="*/ 493342 h 1803285"/>
                <a:gd name="connsiteX1301" fmla="*/ 443329 w 2824922"/>
                <a:gd name="connsiteY1301" fmla="*/ 572731 h 1803285"/>
                <a:gd name="connsiteX1302" fmla="*/ 430890 w 2824922"/>
                <a:gd name="connsiteY1302" fmla="*/ 623566 h 1803285"/>
                <a:gd name="connsiteX1303" fmla="*/ 423629 w 2824922"/>
                <a:gd name="connsiteY1303" fmla="*/ 687266 h 1803285"/>
                <a:gd name="connsiteX1304" fmla="*/ 429646 w 2824922"/>
                <a:gd name="connsiteY1304" fmla="*/ 720069 h 1803285"/>
                <a:gd name="connsiteX1305" fmla="*/ 442584 w 2824922"/>
                <a:gd name="connsiteY1305" fmla="*/ 766566 h 1803285"/>
                <a:gd name="connsiteX1306" fmla="*/ 453214 w 2824922"/>
                <a:gd name="connsiteY1306" fmla="*/ 774105 h 1803285"/>
                <a:gd name="connsiteX1307" fmla="*/ 457135 w 2824922"/>
                <a:gd name="connsiteY1307" fmla="*/ 772440 h 1803285"/>
                <a:gd name="connsiteX1308" fmla="*/ 478034 w 2824922"/>
                <a:gd name="connsiteY1308" fmla="*/ 745890 h 1803285"/>
                <a:gd name="connsiteX1309" fmla="*/ 494160 w 2824922"/>
                <a:gd name="connsiteY1309" fmla="*/ 731562 h 1803285"/>
                <a:gd name="connsiteX1310" fmla="*/ 501198 w 2824922"/>
                <a:gd name="connsiteY1310" fmla="*/ 729285 h 1803285"/>
                <a:gd name="connsiteX1311" fmla="*/ 521468 w 2824922"/>
                <a:gd name="connsiteY1311" fmla="*/ 705892 h 1803285"/>
                <a:gd name="connsiteX1312" fmla="*/ 531855 w 2824922"/>
                <a:gd name="connsiteY1312" fmla="*/ 639207 h 1803285"/>
                <a:gd name="connsiteX1313" fmla="*/ 2126720 w 2824922"/>
                <a:gd name="connsiteY1313" fmla="*/ 721556 h 1803285"/>
                <a:gd name="connsiteX1314" fmla="*/ 2118246 w 2824922"/>
                <a:gd name="connsiteY1314" fmla="*/ 716501 h 1803285"/>
                <a:gd name="connsiteX1315" fmla="*/ 2100791 w 2824922"/>
                <a:gd name="connsiteY1315" fmla="*/ 732573 h 1803285"/>
                <a:gd name="connsiteX1316" fmla="*/ 2089080 w 2824922"/>
                <a:gd name="connsiteY1316" fmla="*/ 773164 h 1803285"/>
                <a:gd name="connsiteX1317" fmla="*/ 2085769 w 2824922"/>
                <a:gd name="connsiteY1317" fmla="*/ 783496 h 1803285"/>
                <a:gd name="connsiteX1318" fmla="*/ 2089947 w 2824922"/>
                <a:gd name="connsiteY1318" fmla="*/ 793145 h 1803285"/>
                <a:gd name="connsiteX1319" fmla="*/ 2090281 w 2824922"/>
                <a:gd name="connsiteY1319" fmla="*/ 793268 h 1803285"/>
                <a:gd name="connsiteX1320" fmla="*/ 2100768 w 2824922"/>
                <a:gd name="connsiteY1320" fmla="*/ 814332 h 1803285"/>
                <a:gd name="connsiteX1321" fmla="*/ 2099543 w 2824922"/>
                <a:gd name="connsiteY1321" fmla="*/ 817114 h 1803285"/>
                <a:gd name="connsiteX1322" fmla="*/ 2112784 w 2824922"/>
                <a:gd name="connsiteY1322" fmla="*/ 830565 h 1803285"/>
                <a:gd name="connsiteX1323" fmla="*/ 2131789 w 2824922"/>
                <a:gd name="connsiteY1323" fmla="*/ 836831 h 1803285"/>
                <a:gd name="connsiteX1324" fmla="*/ 2132507 w 2824922"/>
                <a:gd name="connsiteY1324" fmla="*/ 838520 h 1803285"/>
                <a:gd name="connsiteX1325" fmla="*/ 2142817 w 2824922"/>
                <a:gd name="connsiteY1325" fmla="*/ 874804 h 1803285"/>
                <a:gd name="connsiteX1326" fmla="*/ 2173006 w 2824922"/>
                <a:gd name="connsiteY1326" fmla="*/ 896930 h 1803285"/>
                <a:gd name="connsiteX1327" fmla="*/ 2175062 w 2824922"/>
                <a:gd name="connsiteY1327" fmla="*/ 897535 h 1803285"/>
                <a:gd name="connsiteX1328" fmla="*/ 2215955 w 2824922"/>
                <a:gd name="connsiteY1328" fmla="*/ 881793 h 1803285"/>
                <a:gd name="connsiteX1329" fmla="*/ 2234865 w 2824922"/>
                <a:gd name="connsiteY1329" fmla="*/ 858895 h 1803285"/>
                <a:gd name="connsiteX1330" fmla="*/ 2235743 w 2824922"/>
                <a:gd name="connsiteY1330" fmla="*/ 834066 h 1803285"/>
                <a:gd name="connsiteX1331" fmla="*/ 2212344 w 2824922"/>
                <a:gd name="connsiteY1331" fmla="*/ 812683 h 1803285"/>
                <a:gd name="connsiteX1332" fmla="*/ 2196120 w 2824922"/>
                <a:gd name="connsiteY1332" fmla="*/ 777699 h 1803285"/>
                <a:gd name="connsiteX1333" fmla="*/ 2199564 w 2824922"/>
                <a:gd name="connsiteY1333" fmla="*/ 722233 h 1803285"/>
                <a:gd name="connsiteX1334" fmla="*/ 2209794 w 2824922"/>
                <a:gd name="connsiteY1334" fmla="*/ 695281 h 1803285"/>
                <a:gd name="connsiteX1335" fmla="*/ 2197617 w 2824922"/>
                <a:gd name="connsiteY1335" fmla="*/ 685314 h 1803285"/>
                <a:gd name="connsiteX1336" fmla="*/ 2189335 w 2824922"/>
                <a:gd name="connsiteY1336" fmla="*/ 687090 h 1803285"/>
                <a:gd name="connsiteX1337" fmla="*/ 2181378 w 2824922"/>
                <a:gd name="connsiteY1337" fmla="*/ 700210 h 1803285"/>
                <a:gd name="connsiteX1338" fmla="*/ 2176996 w 2824922"/>
                <a:gd name="connsiteY1338" fmla="*/ 702133 h 1803285"/>
                <a:gd name="connsiteX1339" fmla="*/ 2176800 w 2824922"/>
                <a:gd name="connsiteY1339" fmla="*/ 702049 h 1803285"/>
                <a:gd name="connsiteX1340" fmla="*/ 2174846 w 2824922"/>
                <a:gd name="connsiteY1340" fmla="*/ 696973 h 1803285"/>
                <a:gd name="connsiteX1341" fmla="*/ 2162600 w 2824922"/>
                <a:gd name="connsiteY1341" fmla="*/ 689065 h 1803285"/>
                <a:gd name="connsiteX1342" fmla="*/ 2171087 w 2824922"/>
                <a:gd name="connsiteY1342" fmla="*/ 694154 h 1803285"/>
                <a:gd name="connsiteX1343" fmla="*/ 2165862 w 2824922"/>
                <a:gd name="connsiteY1343" fmla="*/ 703311 h 1803285"/>
                <a:gd name="connsiteX1344" fmla="*/ 2151308 w 2824922"/>
                <a:gd name="connsiteY1344" fmla="*/ 699312 h 1803285"/>
                <a:gd name="connsiteX1345" fmla="*/ 2148888 w 2824922"/>
                <a:gd name="connsiteY1345" fmla="*/ 700670 h 1803285"/>
                <a:gd name="connsiteX1346" fmla="*/ 2126720 w 2824922"/>
                <a:gd name="connsiteY1346" fmla="*/ 721556 h 1803285"/>
                <a:gd name="connsiteX1347" fmla="*/ 881222 w 2824922"/>
                <a:gd name="connsiteY1347" fmla="*/ 1180400 h 1803285"/>
                <a:gd name="connsiteX1348" fmla="*/ 912247 w 2824922"/>
                <a:gd name="connsiteY1348" fmla="*/ 761875 h 1803285"/>
                <a:gd name="connsiteX1349" fmla="*/ 891144 w 2824922"/>
                <a:gd name="connsiteY1349" fmla="*/ 792728 h 1803285"/>
                <a:gd name="connsiteX1350" fmla="*/ 857378 w 2824922"/>
                <a:gd name="connsiteY1350" fmla="*/ 857449 h 1803285"/>
                <a:gd name="connsiteX1351" fmla="*/ 857038 w 2824922"/>
                <a:gd name="connsiteY1351" fmla="*/ 867423 h 1803285"/>
                <a:gd name="connsiteX1352" fmla="*/ 874650 w 2824922"/>
                <a:gd name="connsiteY1352" fmla="*/ 880791 h 1803285"/>
                <a:gd name="connsiteX1353" fmla="*/ 876305 w 2824922"/>
                <a:gd name="connsiteY1353" fmla="*/ 897704 h 1803285"/>
                <a:gd name="connsiteX1354" fmla="*/ 869907 w 2824922"/>
                <a:gd name="connsiteY1354" fmla="*/ 915317 h 1803285"/>
                <a:gd name="connsiteX1355" fmla="*/ 873134 w 2824922"/>
                <a:gd name="connsiteY1355" fmla="*/ 948652 h 1803285"/>
                <a:gd name="connsiteX1356" fmla="*/ 864348 w 2824922"/>
                <a:gd name="connsiteY1356" fmla="*/ 992396 h 1803285"/>
                <a:gd name="connsiteX1357" fmla="*/ 863166 w 2824922"/>
                <a:gd name="connsiteY1357" fmla="*/ 1015086 h 1803285"/>
                <a:gd name="connsiteX1358" fmla="*/ 838060 w 2824922"/>
                <a:gd name="connsiteY1358" fmla="*/ 1038550 h 1803285"/>
                <a:gd name="connsiteX1359" fmla="*/ 815199 w 2824922"/>
                <a:gd name="connsiteY1359" fmla="*/ 1061112 h 1803285"/>
                <a:gd name="connsiteX1360" fmla="*/ 813587 w 2824922"/>
                <a:gd name="connsiteY1360" fmla="*/ 1071290 h 1803285"/>
                <a:gd name="connsiteX1361" fmla="*/ 838072 w 2824922"/>
                <a:gd name="connsiteY1361" fmla="*/ 1128288 h 1803285"/>
                <a:gd name="connsiteX1362" fmla="*/ 881222 w 2824922"/>
                <a:gd name="connsiteY1362" fmla="*/ 1180400 h 1803285"/>
                <a:gd name="connsiteX1363" fmla="*/ 2529894 w 2824922"/>
                <a:gd name="connsiteY1363" fmla="*/ 49502 h 1803285"/>
                <a:gd name="connsiteX1364" fmla="*/ 2527009 w 2824922"/>
                <a:gd name="connsiteY1364" fmla="*/ 51000 h 1803285"/>
                <a:gd name="connsiteX1365" fmla="*/ 2474562 w 2824922"/>
                <a:gd name="connsiteY1365" fmla="*/ 147809 h 1803285"/>
                <a:gd name="connsiteX1366" fmla="*/ 2450033 w 2824922"/>
                <a:gd name="connsiteY1366" fmla="*/ 227773 h 1803285"/>
                <a:gd name="connsiteX1367" fmla="*/ 2423890 w 2824922"/>
                <a:gd name="connsiteY1367" fmla="*/ 310660 h 1803285"/>
                <a:gd name="connsiteX1368" fmla="*/ 2406469 w 2824922"/>
                <a:gd name="connsiteY1368" fmla="*/ 390483 h 1803285"/>
                <a:gd name="connsiteX1369" fmla="*/ 2402835 w 2824922"/>
                <a:gd name="connsiteY1369" fmla="*/ 444681 h 1803285"/>
                <a:gd name="connsiteX1370" fmla="*/ 2396729 w 2824922"/>
                <a:gd name="connsiteY1370" fmla="*/ 488185 h 1803285"/>
                <a:gd name="connsiteX1371" fmla="*/ 2435698 w 2824922"/>
                <a:gd name="connsiteY1371" fmla="*/ 453079 h 1803285"/>
                <a:gd name="connsiteX1372" fmla="*/ 2442151 w 2824922"/>
                <a:gd name="connsiteY1372" fmla="*/ 443278 h 1803285"/>
                <a:gd name="connsiteX1373" fmla="*/ 2463033 w 2824922"/>
                <a:gd name="connsiteY1373" fmla="*/ 397334 h 1803285"/>
                <a:gd name="connsiteX1374" fmla="*/ 2491145 w 2824922"/>
                <a:gd name="connsiteY1374" fmla="*/ 321890 h 1803285"/>
                <a:gd name="connsiteX1375" fmla="*/ 2490000 w 2824922"/>
                <a:gd name="connsiteY1375" fmla="*/ 311638 h 1803285"/>
                <a:gd name="connsiteX1376" fmla="*/ 2478600 w 2824922"/>
                <a:gd name="connsiteY1376" fmla="*/ 292318 h 1803285"/>
                <a:gd name="connsiteX1377" fmla="*/ 2476476 w 2824922"/>
                <a:gd name="connsiteY1377" fmla="*/ 259932 h 1803285"/>
                <a:gd name="connsiteX1378" fmla="*/ 2504375 w 2824922"/>
                <a:gd name="connsiteY1378" fmla="*/ 219660 h 1803285"/>
                <a:gd name="connsiteX1379" fmla="*/ 2490108 w 2824922"/>
                <a:gd name="connsiteY1379" fmla="*/ 211649 h 1803285"/>
                <a:gd name="connsiteX1380" fmla="*/ 2495717 w 2824922"/>
                <a:gd name="connsiteY1380" fmla="*/ 197711 h 1803285"/>
                <a:gd name="connsiteX1381" fmla="*/ 2515113 w 2824922"/>
                <a:gd name="connsiteY1381" fmla="*/ 151603 h 1803285"/>
                <a:gd name="connsiteX1382" fmla="*/ 2525682 w 2824922"/>
                <a:gd name="connsiteY1382" fmla="*/ 88046 h 1803285"/>
                <a:gd name="connsiteX1383" fmla="*/ 2529894 w 2824922"/>
                <a:gd name="connsiteY1383" fmla="*/ 49502 h 1803285"/>
                <a:gd name="connsiteX1384" fmla="*/ 2177920 w 2824922"/>
                <a:gd name="connsiteY1384" fmla="*/ 978215 h 1803285"/>
                <a:gd name="connsiteX1385" fmla="*/ 2161833 w 2824922"/>
                <a:gd name="connsiteY1385" fmla="*/ 982399 h 1803285"/>
                <a:gd name="connsiteX1386" fmla="*/ 2109171 w 2824922"/>
                <a:gd name="connsiteY1386" fmla="*/ 1017878 h 1803285"/>
                <a:gd name="connsiteX1387" fmla="*/ 2086615 w 2824922"/>
                <a:gd name="connsiteY1387" fmla="*/ 1051096 h 1803285"/>
                <a:gd name="connsiteX1388" fmla="*/ 2093196 w 2824922"/>
                <a:gd name="connsiteY1388" fmla="*/ 1061209 h 1803285"/>
                <a:gd name="connsiteX1389" fmla="*/ 2217120 w 2824922"/>
                <a:gd name="connsiteY1389" fmla="*/ 1050431 h 1803285"/>
                <a:gd name="connsiteX1390" fmla="*/ 2241302 w 2824922"/>
                <a:gd name="connsiteY1390" fmla="*/ 1048656 h 1803285"/>
                <a:gd name="connsiteX1391" fmla="*/ 2268678 w 2824922"/>
                <a:gd name="connsiteY1391" fmla="*/ 1045594 h 1803285"/>
                <a:gd name="connsiteX1392" fmla="*/ 2318504 w 2824922"/>
                <a:gd name="connsiteY1392" fmla="*/ 1030115 h 1803285"/>
                <a:gd name="connsiteX1393" fmla="*/ 2355316 w 2824922"/>
                <a:gd name="connsiteY1393" fmla="*/ 1003696 h 1803285"/>
                <a:gd name="connsiteX1394" fmla="*/ 2355939 w 2824922"/>
                <a:gd name="connsiteY1394" fmla="*/ 995465 h 1803285"/>
                <a:gd name="connsiteX1395" fmla="*/ 2352608 w 2824922"/>
                <a:gd name="connsiteY1395" fmla="*/ 993535 h 1803285"/>
                <a:gd name="connsiteX1396" fmla="*/ 2342150 w 2824922"/>
                <a:gd name="connsiteY1396" fmla="*/ 991277 h 1803285"/>
                <a:gd name="connsiteX1397" fmla="*/ 2267941 w 2824922"/>
                <a:gd name="connsiteY1397" fmla="*/ 955863 h 1803285"/>
                <a:gd name="connsiteX1398" fmla="*/ 2245792 w 2824922"/>
                <a:gd name="connsiteY1398" fmla="*/ 950942 h 1803285"/>
                <a:gd name="connsiteX1399" fmla="*/ 2245429 w 2824922"/>
                <a:gd name="connsiteY1399" fmla="*/ 951180 h 1803285"/>
                <a:gd name="connsiteX1400" fmla="*/ 2218102 w 2824922"/>
                <a:gd name="connsiteY1400" fmla="*/ 959046 h 1803285"/>
                <a:gd name="connsiteX1401" fmla="*/ 2194695 w 2824922"/>
                <a:gd name="connsiteY1401" fmla="*/ 971174 h 1803285"/>
                <a:gd name="connsiteX1402" fmla="*/ 2177920 w 2824922"/>
                <a:gd name="connsiteY1402" fmla="*/ 978215 h 1803285"/>
                <a:gd name="connsiteX1403" fmla="*/ 2406282 w 2824922"/>
                <a:gd name="connsiteY1403" fmla="*/ 672938 h 1803285"/>
                <a:gd name="connsiteX1404" fmla="*/ 2384604 w 2824922"/>
                <a:gd name="connsiteY1404" fmla="*/ 676076 h 1803285"/>
                <a:gd name="connsiteX1405" fmla="*/ 2378696 w 2824922"/>
                <a:gd name="connsiteY1405" fmla="*/ 677510 h 1803285"/>
                <a:gd name="connsiteX1406" fmla="*/ 2381197 w 2824922"/>
                <a:gd name="connsiteY1406" fmla="*/ 684184 h 1803285"/>
                <a:gd name="connsiteX1407" fmla="*/ 2390860 w 2824922"/>
                <a:gd name="connsiteY1407" fmla="*/ 698169 h 1803285"/>
                <a:gd name="connsiteX1408" fmla="*/ 2411138 w 2824922"/>
                <a:gd name="connsiteY1408" fmla="*/ 750277 h 1803285"/>
                <a:gd name="connsiteX1409" fmla="*/ 2472168 w 2824922"/>
                <a:gd name="connsiteY1409" fmla="*/ 822095 h 1803285"/>
                <a:gd name="connsiteX1410" fmla="*/ 2491463 w 2824922"/>
                <a:gd name="connsiteY1410" fmla="*/ 824394 h 1803285"/>
                <a:gd name="connsiteX1411" fmla="*/ 2493969 w 2824922"/>
                <a:gd name="connsiteY1411" fmla="*/ 821826 h 1803285"/>
                <a:gd name="connsiteX1412" fmla="*/ 2509237 w 2824922"/>
                <a:gd name="connsiteY1412" fmla="*/ 771914 h 1803285"/>
                <a:gd name="connsiteX1413" fmla="*/ 2506563 w 2824922"/>
                <a:gd name="connsiteY1413" fmla="*/ 766173 h 1803285"/>
                <a:gd name="connsiteX1414" fmla="*/ 2505751 w 2824922"/>
                <a:gd name="connsiteY1414" fmla="*/ 705146 h 1803285"/>
                <a:gd name="connsiteX1415" fmla="*/ 2507674 w 2824922"/>
                <a:gd name="connsiteY1415" fmla="*/ 701294 h 1803285"/>
                <a:gd name="connsiteX1416" fmla="*/ 2501471 w 2824922"/>
                <a:gd name="connsiteY1416" fmla="*/ 688509 h 1803285"/>
                <a:gd name="connsiteX1417" fmla="*/ 2491003 w 2824922"/>
                <a:gd name="connsiteY1417" fmla="*/ 680095 h 1803285"/>
                <a:gd name="connsiteX1418" fmla="*/ 2474965 w 2824922"/>
                <a:gd name="connsiteY1418" fmla="*/ 664372 h 1803285"/>
                <a:gd name="connsiteX1419" fmla="*/ 2471422 w 2824922"/>
                <a:gd name="connsiteY1419" fmla="*/ 662026 h 1803285"/>
                <a:gd name="connsiteX1420" fmla="*/ 2441461 w 2824922"/>
                <a:gd name="connsiteY1420" fmla="*/ 666886 h 1803285"/>
                <a:gd name="connsiteX1421" fmla="*/ 2411867 w 2824922"/>
                <a:gd name="connsiteY1421" fmla="*/ 700764 h 1803285"/>
                <a:gd name="connsiteX1422" fmla="*/ 2401459 w 2824922"/>
                <a:gd name="connsiteY1422" fmla="*/ 705083 h 1803285"/>
                <a:gd name="connsiteX1423" fmla="*/ 2399836 w 2824922"/>
                <a:gd name="connsiteY1423" fmla="*/ 704177 h 1803285"/>
                <a:gd name="connsiteX1424" fmla="*/ 2398462 w 2824922"/>
                <a:gd name="connsiteY1424" fmla="*/ 691592 h 1803285"/>
                <a:gd name="connsiteX1425" fmla="*/ 2406282 w 2824922"/>
                <a:gd name="connsiteY1425" fmla="*/ 672938 h 1803285"/>
                <a:gd name="connsiteX1426" fmla="*/ 1843162 w 2824922"/>
                <a:gd name="connsiteY1426" fmla="*/ 1544622 h 1803285"/>
                <a:gd name="connsiteX1427" fmla="*/ 1887785 w 2824922"/>
                <a:gd name="connsiteY1427" fmla="*/ 1533080 h 1803285"/>
                <a:gd name="connsiteX1428" fmla="*/ 1907659 w 2824922"/>
                <a:gd name="connsiteY1428" fmla="*/ 1507261 h 1803285"/>
                <a:gd name="connsiteX1429" fmla="*/ 1907497 w 2824922"/>
                <a:gd name="connsiteY1429" fmla="*/ 1506204 h 1803285"/>
                <a:gd name="connsiteX1430" fmla="*/ 1863956 w 2824922"/>
                <a:gd name="connsiteY1430" fmla="*/ 1433450 h 1803285"/>
                <a:gd name="connsiteX1431" fmla="*/ 1852568 w 2824922"/>
                <a:gd name="connsiteY1431" fmla="*/ 1427987 h 1803285"/>
                <a:gd name="connsiteX1432" fmla="*/ 1826507 w 2824922"/>
                <a:gd name="connsiteY1432" fmla="*/ 1404356 h 1803285"/>
                <a:gd name="connsiteX1433" fmla="*/ 1810311 w 2824922"/>
                <a:gd name="connsiteY1433" fmla="*/ 1410827 h 1803285"/>
                <a:gd name="connsiteX1434" fmla="*/ 1803306 w 2824922"/>
                <a:gd name="connsiteY1434" fmla="*/ 1442303 h 1803285"/>
                <a:gd name="connsiteX1435" fmla="*/ 1808370 w 2824922"/>
                <a:gd name="connsiteY1435" fmla="*/ 1504695 h 1803285"/>
                <a:gd name="connsiteX1436" fmla="*/ 1812376 w 2824922"/>
                <a:gd name="connsiteY1436" fmla="*/ 1520350 h 1803285"/>
                <a:gd name="connsiteX1437" fmla="*/ 1843162 w 2824922"/>
                <a:gd name="connsiteY1437" fmla="*/ 1544622 h 1803285"/>
                <a:gd name="connsiteX1438" fmla="*/ 2104756 w 2824922"/>
                <a:gd name="connsiteY1438" fmla="*/ 540076 h 1803285"/>
                <a:gd name="connsiteX1439" fmla="*/ 2057736 w 2824922"/>
                <a:gd name="connsiteY1439" fmla="*/ 648972 h 1803285"/>
                <a:gd name="connsiteX1440" fmla="*/ 2056545 w 2824922"/>
                <a:gd name="connsiteY1440" fmla="*/ 766304 h 1803285"/>
                <a:gd name="connsiteX1441" fmla="*/ 2067961 w 2824922"/>
                <a:gd name="connsiteY1441" fmla="*/ 749581 h 1803285"/>
                <a:gd name="connsiteX1442" fmla="*/ 2109414 w 2824922"/>
                <a:gd name="connsiteY1442" fmla="*/ 695693 h 1803285"/>
                <a:gd name="connsiteX1443" fmla="*/ 2121898 w 2824922"/>
                <a:gd name="connsiteY1443" fmla="*/ 665836 h 1803285"/>
                <a:gd name="connsiteX1444" fmla="*/ 2122092 w 2824922"/>
                <a:gd name="connsiteY1444" fmla="*/ 615948 h 1803285"/>
                <a:gd name="connsiteX1445" fmla="*/ 2117092 w 2824922"/>
                <a:gd name="connsiteY1445" fmla="*/ 587034 h 1803285"/>
                <a:gd name="connsiteX1446" fmla="*/ 2115487 w 2824922"/>
                <a:gd name="connsiteY1446" fmla="*/ 580855 h 1803285"/>
                <a:gd name="connsiteX1447" fmla="*/ 2104756 w 2824922"/>
                <a:gd name="connsiteY1447" fmla="*/ 540076 h 1803285"/>
                <a:gd name="connsiteX1448" fmla="*/ 2316335 w 2824922"/>
                <a:gd name="connsiteY1448" fmla="*/ 786809 h 1803285"/>
                <a:gd name="connsiteX1449" fmla="*/ 2344430 w 2824922"/>
                <a:gd name="connsiteY1449" fmla="*/ 760084 h 1803285"/>
                <a:gd name="connsiteX1450" fmla="*/ 2347321 w 2824922"/>
                <a:gd name="connsiteY1450" fmla="*/ 732396 h 1803285"/>
                <a:gd name="connsiteX1451" fmla="*/ 2337912 w 2824922"/>
                <a:gd name="connsiteY1451" fmla="*/ 711551 h 1803285"/>
                <a:gd name="connsiteX1452" fmla="*/ 2337198 w 2824922"/>
                <a:gd name="connsiteY1452" fmla="*/ 711299 h 1803285"/>
                <a:gd name="connsiteX1453" fmla="*/ 2319907 w 2824922"/>
                <a:gd name="connsiteY1453" fmla="*/ 698628 h 1803285"/>
                <a:gd name="connsiteX1454" fmla="*/ 2319740 w 2824922"/>
                <a:gd name="connsiteY1454" fmla="*/ 695787 h 1803285"/>
                <a:gd name="connsiteX1455" fmla="*/ 2302976 w 2824922"/>
                <a:gd name="connsiteY1455" fmla="*/ 685107 h 1803285"/>
                <a:gd name="connsiteX1456" fmla="*/ 2302010 w 2824922"/>
                <a:gd name="connsiteY1456" fmla="*/ 685358 h 1803285"/>
                <a:gd name="connsiteX1457" fmla="*/ 2282298 w 2824922"/>
                <a:gd name="connsiteY1457" fmla="*/ 693554 h 1803285"/>
                <a:gd name="connsiteX1458" fmla="*/ 2274028 w 2824922"/>
                <a:gd name="connsiteY1458" fmla="*/ 701974 h 1803285"/>
                <a:gd name="connsiteX1459" fmla="*/ 2254750 w 2824922"/>
                <a:gd name="connsiteY1459" fmla="*/ 743237 h 1803285"/>
                <a:gd name="connsiteX1460" fmla="*/ 2254047 w 2824922"/>
                <a:gd name="connsiteY1460" fmla="*/ 744037 h 1803285"/>
                <a:gd name="connsiteX1461" fmla="*/ 2250402 w 2824922"/>
                <a:gd name="connsiteY1461" fmla="*/ 756749 h 1803285"/>
                <a:gd name="connsiteX1462" fmla="*/ 2251136 w 2824922"/>
                <a:gd name="connsiteY1462" fmla="*/ 757874 h 1803285"/>
                <a:gd name="connsiteX1463" fmla="*/ 2253027 w 2824922"/>
                <a:gd name="connsiteY1463" fmla="*/ 767267 h 1803285"/>
                <a:gd name="connsiteX1464" fmla="*/ 2260786 w 2824922"/>
                <a:gd name="connsiteY1464" fmla="*/ 780816 h 1803285"/>
                <a:gd name="connsiteX1465" fmla="*/ 2262956 w 2824922"/>
                <a:gd name="connsiteY1465" fmla="*/ 781178 h 1803285"/>
                <a:gd name="connsiteX1466" fmla="*/ 2295622 w 2824922"/>
                <a:gd name="connsiteY1466" fmla="*/ 787249 h 1803285"/>
                <a:gd name="connsiteX1467" fmla="*/ 2316335 w 2824922"/>
                <a:gd name="connsiteY1467" fmla="*/ 786808 h 1803285"/>
                <a:gd name="connsiteX1468" fmla="*/ 292429 w 2824922"/>
                <a:gd name="connsiteY1468" fmla="*/ 403983 h 1803285"/>
                <a:gd name="connsiteX1469" fmla="*/ 270048 w 2824922"/>
                <a:gd name="connsiteY1469" fmla="*/ 391767 h 1803285"/>
                <a:gd name="connsiteX1470" fmla="*/ 264357 w 2824922"/>
                <a:gd name="connsiteY1470" fmla="*/ 389344 h 1803285"/>
                <a:gd name="connsiteX1471" fmla="*/ 254793 w 2824922"/>
                <a:gd name="connsiteY1471" fmla="*/ 374673 h 1803285"/>
                <a:gd name="connsiteX1472" fmla="*/ 252531 w 2824922"/>
                <a:gd name="connsiteY1472" fmla="*/ 364574 h 1803285"/>
                <a:gd name="connsiteX1473" fmla="*/ 251184 w 2824922"/>
                <a:gd name="connsiteY1473" fmla="*/ 363903 h 1803285"/>
                <a:gd name="connsiteX1474" fmla="*/ 244892 w 2824922"/>
                <a:gd name="connsiteY1474" fmla="*/ 350797 h 1803285"/>
                <a:gd name="connsiteX1475" fmla="*/ 241271 w 2824922"/>
                <a:gd name="connsiteY1475" fmla="*/ 344742 h 1803285"/>
                <a:gd name="connsiteX1476" fmla="*/ 237759 w 2824922"/>
                <a:gd name="connsiteY1476" fmla="*/ 332778 h 1803285"/>
                <a:gd name="connsiteX1477" fmla="*/ 238440 w 2824922"/>
                <a:gd name="connsiteY1477" fmla="*/ 331719 h 1803285"/>
                <a:gd name="connsiteX1478" fmla="*/ 250429 w 2824922"/>
                <a:gd name="connsiteY1478" fmla="*/ 326852 h 1803285"/>
                <a:gd name="connsiteX1479" fmla="*/ 251432 w 2824922"/>
                <a:gd name="connsiteY1479" fmla="*/ 327350 h 1803285"/>
                <a:gd name="connsiteX1480" fmla="*/ 263719 w 2824922"/>
                <a:gd name="connsiteY1480" fmla="*/ 325550 h 1803285"/>
                <a:gd name="connsiteX1481" fmla="*/ 284210 w 2824922"/>
                <a:gd name="connsiteY1481" fmla="*/ 333874 h 1803285"/>
                <a:gd name="connsiteX1482" fmla="*/ 292471 w 2824922"/>
                <a:gd name="connsiteY1482" fmla="*/ 351264 h 1803285"/>
                <a:gd name="connsiteX1483" fmla="*/ 299934 w 2824922"/>
                <a:gd name="connsiteY1483" fmla="*/ 376467 h 1803285"/>
                <a:gd name="connsiteX1484" fmla="*/ 300606 w 2824922"/>
                <a:gd name="connsiteY1484" fmla="*/ 392033 h 1803285"/>
                <a:gd name="connsiteX1485" fmla="*/ 310519 w 2824922"/>
                <a:gd name="connsiteY1485" fmla="*/ 387996 h 1803285"/>
                <a:gd name="connsiteX1486" fmla="*/ 318438 w 2824922"/>
                <a:gd name="connsiteY1486" fmla="*/ 375230 h 1803285"/>
                <a:gd name="connsiteX1487" fmla="*/ 314766 w 2824922"/>
                <a:gd name="connsiteY1487" fmla="*/ 321314 h 1803285"/>
                <a:gd name="connsiteX1488" fmla="*/ 286433 w 2824922"/>
                <a:gd name="connsiteY1488" fmla="*/ 295262 h 1803285"/>
                <a:gd name="connsiteX1489" fmla="*/ 280080 w 2824922"/>
                <a:gd name="connsiteY1489" fmla="*/ 300132 h 1803285"/>
                <a:gd name="connsiteX1490" fmla="*/ 279971 w 2824922"/>
                <a:gd name="connsiteY1490" fmla="*/ 309887 h 1803285"/>
                <a:gd name="connsiteX1491" fmla="*/ 272847 w 2824922"/>
                <a:gd name="connsiteY1491" fmla="*/ 315410 h 1803285"/>
                <a:gd name="connsiteX1492" fmla="*/ 267432 w 2824922"/>
                <a:gd name="connsiteY1492" fmla="*/ 313528 h 1803285"/>
                <a:gd name="connsiteX1493" fmla="*/ 267071 w 2824922"/>
                <a:gd name="connsiteY1493" fmla="*/ 312357 h 1803285"/>
                <a:gd name="connsiteX1494" fmla="*/ 242244 w 2824922"/>
                <a:gd name="connsiteY1494" fmla="*/ 304396 h 1803285"/>
                <a:gd name="connsiteX1495" fmla="*/ 239041 w 2824922"/>
                <a:gd name="connsiteY1495" fmla="*/ 305019 h 1803285"/>
                <a:gd name="connsiteX1496" fmla="*/ 208412 w 2824922"/>
                <a:gd name="connsiteY1496" fmla="*/ 338148 h 1803285"/>
                <a:gd name="connsiteX1497" fmla="*/ 215093 w 2824922"/>
                <a:gd name="connsiteY1497" fmla="*/ 356464 h 1803285"/>
                <a:gd name="connsiteX1498" fmla="*/ 221892 w 2824922"/>
                <a:gd name="connsiteY1498" fmla="*/ 358026 h 1803285"/>
                <a:gd name="connsiteX1499" fmla="*/ 228163 w 2824922"/>
                <a:gd name="connsiteY1499" fmla="*/ 365476 h 1803285"/>
                <a:gd name="connsiteX1500" fmla="*/ 230019 w 2824922"/>
                <a:gd name="connsiteY1500" fmla="*/ 385926 h 1803285"/>
                <a:gd name="connsiteX1501" fmla="*/ 253233 w 2824922"/>
                <a:gd name="connsiteY1501" fmla="*/ 410170 h 1803285"/>
                <a:gd name="connsiteX1502" fmla="*/ 292429 w 2824922"/>
                <a:gd name="connsiteY1502" fmla="*/ 403983 h 1803285"/>
                <a:gd name="connsiteX1503" fmla="*/ 1510163 w 2824922"/>
                <a:gd name="connsiteY1503" fmla="*/ 1205893 h 1803285"/>
                <a:gd name="connsiteX1504" fmla="*/ 1531744 w 2824922"/>
                <a:gd name="connsiteY1504" fmla="*/ 1215008 h 1803285"/>
                <a:gd name="connsiteX1505" fmla="*/ 1580645 w 2824922"/>
                <a:gd name="connsiteY1505" fmla="*/ 1204450 h 1803285"/>
                <a:gd name="connsiteX1506" fmla="*/ 1640476 w 2824922"/>
                <a:gd name="connsiteY1506" fmla="*/ 1166006 h 1803285"/>
                <a:gd name="connsiteX1507" fmla="*/ 1665865 w 2824922"/>
                <a:gd name="connsiteY1507" fmla="*/ 1121758 h 1803285"/>
                <a:gd name="connsiteX1508" fmla="*/ 1656929 w 2824922"/>
                <a:gd name="connsiteY1508" fmla="*/ 1051618 h 1803285"/>
                <a:gd name="connsiteX1509" fmla="*/ 1639188 w 2824922"/>
                <a:gd name="connsiteY1509" fmla="*/ 1025504 h 1803285"/>
                <a:gd name="connsiteX1510" fmla="*/ 1633326 w 2824922"/>
                <a:gd name="connsiteY1510" fmla="*/ 1023210 h 1803285"/>
                <a:gd name="connsiteX1511" fmla="*/ 1624849 w 2824922"/>
                <a:gd name="connsiteY1511" fmla="*/ 1046799 h 1803285"/>
                <a:gd name="connsiteX1512" fmla="*/ 1640009 w 2824922"/>
                <a:gd name="connsiteY1512" fmla="*/ 1075156 h 1803285"/>
                <a:gd name="connsiteX1513" fmla="*/ 1644673 w 2824922"/>
                <a:gd name="connsiteY1513" fmla="*/ 1104091 h 1803285"/>
                <a:gd name="connsiteX1514" fmla="*/ 1641986 w 2824922"/>
                <a:gd name="connsiteY1514" fmla="*/ 1107299 h 1803285"/>
                <a:gd name="connsiteX1515" fmla="*/ 1635467 w 2824922"/>
                <a:gd name="connsiteY1515" fmla="*/ 1121880 h 1803285"/>
                <a:gd name="connsiteX1516" fmla="*/ 1636895 w 2824922"/>
                <a:gd name="connsiteY1516" fmla="*/ 1124509 h 1803285"/>
                <a:gd name="connsiteX1517" fmla="*/ 1624057 w 2824922"/>
                <a:gd name="connsiteY1517" fmla="*/ 1137189 h 1803285"/>
                <a:gd name="connsiteX1518" fmla="*/ 1618522 w 2824922"/>
                <a:gd name="connsiteY1518" fmla="*/ 1142862 h 1803285"/>
                <a:gd name="connsiteX1519" fmla="*/ 1610302 w 2824922"/>
                <a:gd name="connsiteY1519" fmla="*/ 1160580 h 1803285"/>
                <a:gd name="connsiteX1520" fmla="*/ 1608413 w 2824922"/>
                <a:gd name="connsiteY1520" fmla="*/ 1161123 h 1803285"/>
                <a:gd name="connsiteX1521" fmla="*/ 1601897 w 2824922"/>
                <a:gd name="connsiteY1521" fmla="*/ 1170972 h 1803285"/>
                <a:gd name="connsiteX1522" fmla="*/ 1588332 w 2824922"/>
                <a:gd name="connsiteY1522" fmla="*/ 1182026 h 1803285"/>
                <a:gd name="connsiteX1523" fmla="*/ 1583514 w 2824922"/>
                <a:gd name="connsiteY1523" fmla="*/ 1180496 h 1803285"/>
                <a:gd name="connsiteX1524" fmla="*/ 1574065 w 2824922"/>
                <a:gd name="connsiteY1524" fmla="*/ 1183640 h 1803285"/>
                <a:gd name="connsiteX1525" fmla="*/ 1569146 w 2824922"/>
                <a:gd name="connsiteY1525" fmla="*/ 1196155 h 1803285"/>
                <a:gd name="connsiteX1526" fmla="*/ 1536366 w 2824922"/>
                <a:gd name="connsiteY1526" fmla="*/ 1194342 h 1803285"/>
                <a:gd name="connsiteX1527" fmla="*/ 1525719 w 2824922"/>
                <a:gd name="connsiteY1527" fmla="*/ 1195101 h 1803285"/>
                <a:gd name="connsiteX1528" fmla="*/ 1510163 w 2824922"/>
                <a:gd name="connsiteY1528" fmla="*/ 1205893 h 1803285"/>
                <a:gd name="connsiteX1529" fmla="*/ 2070441 w 2824922"/>
                <a:gd name="connsiteY1529" fmla="*/ 1035155 h 1803285"/>
                <a:gd name="connsiteX1530" fmla="*/ 2099604 w 2824922"/>
                <a:gd name="connsiteY1530" fmla="*/ 981196 h 1803285"/>
                <a:gd name="connsiteX1531" fmla="*/ 2109467 w 2824922"/>
                <a:gd name="connsiteY1531" fmla="*/ 921922 h 1803285"/>
                <a:gd name="connsiteX1532" fmla="*/ 2111346 w 2824922"/>
                <a:gd name="connsiteY1532" fmla="*/ 895475 h 1803285"/>
                <a:gd name="connsiteX1533" fmla="*/ 2111575 w 2824922"/>
                <a:gd name="connsiteY1533" fmla="*/ 881506 h 1803285"/>
                <a:gd name="connsiteX1534" fmla="*/ 2075370 w 2824922"/>
                <a:gd name="connsiteY1534" fmla="*/ 840891 h 1803285"/>
                <a:gd name="connsiteX1535" fmla="*/ 2064391 w 2824922"/>
                <a:gd name="connsiteY1535" fmla="*/ 830761 h 1803285"/>
                <a:gd name="connsiteX1536" fmla="*/ 2065771 w 2824922"/>
                <a:gd name="connsiteY1536" fmla="*/ 859142 h 1803285"/>
                <a:gd name="connsiteX1537" fmla="*/ 2066181 w 2824922"/>
                <a:gd name="connsiteY1537" fmla="*/ 895658 h 1803285"/>
                <a:gd name="connsiteX1538" fmla="*/ 2069774 w 2824922"/>
                <a:gd name="connsiteY1538" fmla="*/ 958973 h 1803285"/>
                <a:gd name="connsiteX1539" fmla="*/ 2070441 w 2824922"/>
                <a:gd name="connsiteY1539" fmla="*/ 1035155 h 1803285"/>
                <a:gd name="connsiteX1540" fmla="*/ 2454868 w 2824922"/>
                <a:gd name="connsiteY1540" fmla="*/ 627249 h 1803285"/>
                <a:gd name="connsiteX1541" fmla="*/ 2458893 w 2824922"/>
                <a:gd name="connsiteY1541" fmla="*/ 634532 h 1803285"/>
                <a:gd name="connsiteX1542" fmla="*/ 2500376 w 2824922"/>
                <a:gd name="connsiteY1542" fmla="*/ 617393 h 1803285"/>
                <a:gd name="connsiteX1543" fmla="*/ 2511033 w 2824922"/>
                <a:gd name="connsiteY1543" fmla="*/ 614262 h 1803285"/>
                <a:gd name="connsiteX1544" fmla="*/ 2550125 w 2824922"/>
                <a:gd name="connsiteY1544" fmla="*/ 595261 h 1803285"/>
                <a:gd name="connsiteX1545" fmla="*/ 2593884 w 2824922"/>
                <a:gd name="connsiteY1545" fmla="*/ 545691 h 1803285"/>
                <a:gd name="connsiteX1546" fmla="*/ 2597804 w 2824922"/>
                <a:gd name="connsiteY1546" fmla="*/ 538552 h 1803285"/>
                <a:gd name="connsiteX1547" fmla="*/ 2588979 w 2824922"/>
                <a:gd name="connsiteY1547" fmla="*/ 535625 h 1803285"/>
                <a:gd name="connsiteX1548" fmla="*/ 2582436 w 2824922"/>
                <a:gd name="connsiteY1548" fmla="*/ 535951 h 1803285"/>
                <a:gd name="connsiteX1549" fmla="*/ 2489684 w 2824922"/>
                <a:gd name="connsiteY1549" fmla="*/ 573797 h 1803285"/>
                <a:gd name="connsiteX1550" fmla="*/ 2468954 w 2824922"/>
                <a:gd name="connsiteY1550" fmla="*/ 601726 h 1803285"/>
                <a:gd name="connsiteX1551" fmla="*/ 2461520 w 2824922"/>
                <a:gd name="connsiteY1551" fmla="*/ 613065 h 1803285"/>
                <a:gd name="connsiteX1552" fmla="*/ 2454867 w 2824922"/>
                <a:gd name="connsiteY1552" fmla="*/ 627250 h 1803285"/>
                <a:gd name="connsiteX1553" fmla="*/ 365376 w 2824922"/>
                <a:gd name="connsiteY1553" fmla="*/ 481539 h 1803285"/>
                <a:gd name="connsiteX1554" fmla="*/ 341224 w 2824922"/>
                <a:gd name="connsiteY1554" fmla="*/ 488968 h 1803285"/>
                <a:gd name="connsiteX1555" fmla="*/ 336590 w 2824922"/>
                <a:gd name="connsiteY1555" fmla="*/ 497052 h 1803285"/>
                <a:gd name="connsiteX1556" fmla="*/ 337989 w 2824922"/>
                <a:gd name="connsiteY1556" fmla="*/ 499664 h 1803285"/>
                <a:gd name="connsiteX1557" fmla="*/ 338313 w 2824922"/>
                <a:gd name="connsiteY1557" fmla="*/ 510485 h 1803285"/>
                <a:gd name="connsiteX1558" fmla="*/ 337142 w 2824922"/>
                <a:gd name="connsiteY1558" fmla="*/ 511499 h 1803285"/>
                <a:gd name="connsiteX1559" fmla="*/ 325590 w 2824922"/>
                <a:gd name="connsiteY1559" fmla="*/ 509649 h 1803285"/>
                <a:gd name="connsiteX1560" fmla="*/ 314930 w 2824922"/>
                <a:gd name="connsiteY1560" fmla="*/ 506104 h 1803285"/>
                <a:gd name="connsiteX1561" fmla="*/ 303363 w 2824922"/>
                <a:gd name="connsiteY1561" fmla="*/ 522020 h 1803285"/>
                <a:gd name="connsiteX1562" fmla="*/ 311101 w 2824922"/>
                <a:gd name="connsiteY1562" fmla="*/ 535055 h 1803285"/>
                <a:gd name="connsiteX1563" fmla="*/ 312278 w 2824922"/>
                <a:gd name="connsiteY1563" fmla="*/ 538461 h 1803285"/>
                <a:gd name="connsiteX1564" fmla="*/ 317950 w 2824922"/>
                <a:gd name="connsiteY1564" fmla="*/ 560267 h 1803285"/>
                <a:gd name="connsiteX1565" fmla="*/ 346444 w 2824922"/>
                <a:gd name="connsiteY1565" fmla="*/ 586693 h 1803285"/>
                <a:gd name="connsiteX1566" fmla="*/ 385709 w 2824922"/>
                <a:gd name="connsiteY1566" fmla="*/ 581995 h 1803285"/>
                <a:gd name="connsiteX1567" fmla="*/ 408966 w 2824922"/>
                <a:gd name="connsiteY1567" fmla="*/ 527169 h 1803285"/>
                <a:gd name="connsiteX1568" fmla="*/ 367282 w 2824922"/>
                <a:gd name="connsiteY1568" fmla="*/ 481582 h 1803285"/>
                <a:gd name="connsiteX1569" fmla="*/ 365376 w 2824922"/>
                <a:gd name="connsiteY1569" fmla="*/ 481539 h 1803285"/>
                <a:gd name="connsiteX1570" fmla="*/ 585037 w 2824922"/>
                <a:gd name="connsiteY1570" fmla="*/ 1025576 h 1803285"/>
                <a:gd name="connsiteX1571" fmla="*/ 593447 w 2824922"/>
                <a:gd name="connsiteY1571" fmla="*/ 1018087 h 1803285"/>
                <a:gd name="connsiteX1572" fmla="*/ 605377 w 2824922"/>
                <a:gd name="connsiteY1572" fmla="*/ 1012345 h 1803285"/>
                <a:gd name="connsiteX1573" fmla="*/ 610438 w 2824922"/>
                <a:gd name="connsiteY1573" fmla="*/ 1023484 h 1803285"/>
                <a:gd name="connsiteX1574" fmla="*/ 610406 w 2824922"/>
                <a:gd name="connsiteY1574" fmla="*/ 1032049 h 1803285"/>
                <a:gd name="connsiteX1575" fmla="*/ 616364 w 2824922"/>
                <a:gd name="connsiteY1575" fmla="*/ 1033792 h 1803285"/>
                <a:gd name="connsiteX1576" fmla="*/ 630546 w 2824922"/>
                <a:gd name="connsiteY1576" fmla="*/ 1005223 h 1803285"/>
                <a:gd name="connsiteX1577" fmla="*/ 640976 w 2824922"/>
                <a:gd name="connsiteY1577" fmla="*/ 991749 h 1803285"/>
                <a:gd name="connsiteX1578" fmla="*/ 641408 w 2824922"/>
                <a:gd name="connsiteY1578" fmla="*/ 991702 h 1803285"/>
                <a:gd name="connsiteX1579" fmla="*/ 658307 w 2824922"/>
                <a:gd name="connsiteY1579" fmla="*/ 977454 h 1803285"/>
                <a:gd name="connsiteX1580" fmla="*/ 658557 w 2824922"/>
                <a:gd name="connsiteY1580" fmla="*/ 972542 h 1803285"/>
                <a:gd name="connsiteX1581" fmla="*/ 658548 w 2824922"/>
                <a:gd name="connsiteY1581" fmla="*/ 972532 h 1803285"/>
                <a:gd name="connsiteX1582" fmla="*/ 653044 w 2824922"/>
                <a:gd name="connsiteY1582" fmla="*/ 971918 h 1803285"/>
                <a:gd name="connsiteX1583" fmla="*/ 637259 w 2824922"/>
                <a:gd name="connsiteY1583" fmla="*/ 968685 h 1803285"/>
                <a:gd name="connsiteX1584" fmla="*/ 621881 w 2824922"/>
                <a:gd name="connsiteY1584" fmla="*/ 950440 h 1803285"/>
                <a:gd name="connsiteX1585" fmla="*/ 611660 w 2824922"/>
                <a:gd name="connsiteY1585" fmla="*/ 942583 h 1803285"/>
                <a:gd name="connsiteX1586" fmla="*/ 542504 w 2824922"/>
                <a:gd name="connsiteY1586" fmla="*/ 958379 h 1803285"/>
                <a:gd name="connsiteX1587" fmla="*/ 542333 w 2824922"/>
                <a:gd name="connsiteY1587" fmla="*/ 965733 h 1803285"/>
                <a:gd name="connsiteX1588" fmla="*/ 552433 w 2824922"/>
                <a:gd name="connsiteY1588" fmla="*/ 988345 h 1803285"/>
                <a:gd name="connsiteX1589" fmla="*/ 559215 w 2824922"/>
                <a:gd name="connsiteY1589" fmla="*/ 993417 h 1803285"/>
                <a:gd name="connsiteX1590" fmla="*/ 572188 w 2824922"/>
                <a:gd name="connsiteY1590" fmla="*/ 992622 h 1803285"/>
                <a:gd name="connsiteX1591" fmla="*/ 585037 w 2824922"/>
                <a:gd name="connsiteY1591" fmla="*/ 1025576 h 1803285"/>
                <a:gd name="connsiteX1592" fmla="*/ 233873 w 2824922"/>
                <a:gd name="connsiteY1592" fmla="*/ 475861 h 1803285"/>
                <a:gd name="connsiteX1593" fmla="*/ 190560 w 2824922"/>
                <a:gd name="connsiteY1593" fmla="*/ 500710 h 1803285"/>
                <a:gd name="connsiteX1594" fmla="*/ 190930 w 2824922"/>
                <a:gd name="connsiteY1594" fmla="*/ 520445 h 1803285"/>
                <a:gd name="connsiteX1595" fmla="*/ 197661 w 2824922"/>
                <a:gd name="connsiteY1595" fmla="*/ 525561 h 1803285"/>
                <a:gd name="connsiteX1596" fmla="*/ 204867 w 2824922"/>
                <a:gd name="connsiteY1596" fmla="*/ 529704 h 1803285"/>
                <a:gd name="connsiteX1597" fmla="*/ 204977 w 2824922"/>
                <a:gd name="connsiteY1597" fmla="*/ 532276 h 1803285"/>
                <a:gd name="connsiteX1598" fmla="*/ 235469 w 2824922"/>
                <a:gd name="connsiteY1598" fmla="*/ 580501 h 1803285"/>
                <a:gd name="connsiteX1599" fmla="*/ 261427 w 2824922"/>
                <a:gd name="connsiteY1599" fmla="*/ 580550 h 1803285"/>
                <a:gd name="connsiteX1600" fmla="*/ 284645 w 2824922"/>
                <a:gd name="connsiteY1600" fmla="*/ 538994 h 1803285"/>
                <a:gd name="connsiteX1601" fmla="*/ 286818 w 2824922"/>
                <a:gd name="connsiteY1601" fmla="*/ 514871 h 1803285"/>
                <a:gd name="connsiteX1602" fmla="*/ 282651 w 2824922"/>
                <a:gd name="connsiteY1602" fmla="*/ 499939 h 1803285"/>
                <a:gd name="connsiteX1603" fmla="*/ 233873 w 2824922"/>
                <a:gd name="connsiteY1603" fmla="*/ 475861 h 1803285"/>
                <a:gd name="connsiteX1604" fmla="*/ 1070441 w 2824922"/>
                <a:gd name="connsiteY1604" fmla="*/ 1187036 h 1803285"/>
                <a:gd name="connsiteX1605" fmla="*/ 1047747 w 2824922"/>
                <a:gd name="connsiteY1605" fmla="*/ 1143505 h 1803285"/>
                <a:gd name="connsiteX1606" fmla="*/ 1042991 w 2824922"/>
                <a:gd name="connsiteY1606" fmla="*/ 1139093 h 1803285"/>
                <a:gd name="connsiteX1607" fmla="*/ 1027605 w 2824922"/>
                <a:gd name="connsiteY1607" fmla="*/ 1134726 h 1803285"/>
                <a:gd name="connsiteX1608" fmla="*/ 981689 w 2824922"/>
                <a:gd name="connsiteY1608" fmla="*/ 1169702 h 1803285"/>
                <a:gd name="connsiteX1609" fmla="*/ 979212 w 2824922"/>
                <a:gd name="connsiteY1609" fmla="*/ 1213752 h 1803285"/>
                <a:gd name="connsiteX1610" fmla="*/ 1027501 w 2824922"/>
                <a:gd name="connsiteY1610" fmla="*/ 1232744 h 1803285"/>
                <a:gd name="connsiteX1611" fmla="*/ 1048199 w 2824922"/>
                <a:gd name="connsiteY1611" fmla="*/ 1228647 h 1803285"/>
                <a:gd name="connsiteX1612" fmla="*/ 1063298 w 2824922"/>
                <a:gd name="connsiteY1612" fmla="*/ 1220408 h 1803285"/>
                <a:gd name="connsiteX1613" fmla="*/ 1070441 w 2824922"/>
                <a:gd name="connsiteY1613" fmla="*/ 1187036 h 1803285"/>
                <a:gd name="connsiteX1614" fmla="*/ 1078176 w 2824922"/>
                <a:gd name="connsiteY1614" fmla="*/ 1052403 h 1803285"/>
                <a:gd name="connsiteX1615" fmla="*/ 1100028 w 2824922"/>
                <a:gd name="connsiteY1615" fmla="*/ 1054604 h 1803285"/>
                <a:gd name="connsiteX1616" fmla="*/ 1118251 w 2824922"/>
                <a:gd name="connsiteY1616" fmla="*/ 1056179 h 1803285"/>
                <a:gd name="connsiteX1617" fmla="*/ 1120149 w 2824922"/>
                <a:gd name="connsiteY1617" fmla="*/ 1059200 h 1803285"/>
                <a:gd name="connsiteX1618" fmla="*/ 1119144 w 2824922"/>
                <a:gd name="connsiteY1618" fmla="*/ 1077706 h 1803285"/>
                <a:gd name="connsiteX1619" fmla="*/ 1117348 w 2824922"/>
                <a:gd name="connsiteY1619" fmla="*/ 1079058 h 1803285"/>
                <a:gd name="connsiteX1620" fmla="*/ 1109729 w 2824922"/>
                <a:gd name="connsiteY1620" fmla="*/ 1095376 h 1803285"/>
                <a:gd name="connsiteX1621" fmla="*/ 1093540 w 2824922"/>
                <a:gd name="connsiteY1621" fmla="*/ 1114924 h 1803285"/>
                <a:gd name="connsiteX1622" fmla="*/ 1075141 w 2824922"/>
                <a:gd name="connsiteY1622" fmla="*/ 1106916 h 1803285"/>
                <a:gd name="connsiteX1623" fmla="*/ 1075051 w 2824922"/>
                <a:gd name="connsiteY1623" fmla="*/ 1106683 h 1803285"/>
                <a:gd name="connsiteX1624" fmla="*/ 1068245 w 2824922"/>
                <a:gd name="connsiteY1624" fmla="*/ 1099837 h 1803285"/>
                <a:gd name="connsiteX1625" fmla="*/ 1065717 w 2824922"/>
                <a:gd name="connsiteY1625" fmla="*/ 1071415 h 1803285"/>
                <a:gd name="connsiteX1626" fmla="*/ 1070721 w 2824922"/>
                <a:gd name="connsiteY1626" fmla="*/ 1060724 h 1803285"/>
                <a:gd name="connsiteX1627" fmla="*/ 1069274 w 2824922"/>
                <a:gd name="connsiteY1627" fmla="*/ 1052923 h 1803285"/>
                <a:gd name="connsiteX1628" fmla="*/ 1062442 w 2824922"/>
                <a:gd name="connsiteY1628" fmla="*/ 1054034 h 1803285"/>
                <a:gd name="connsiteX1629" fmla="*/ 1038530 w 2824922"/>
                <a:gd name="connsiteY1629" fmla="*/ 1076809 h 1803285"/>
                <a:gd name="connsiteX1630" fmla="*/ 1033953 w 2824922"/>
                <a:gd name="connsiteY1630" fmla="*/ 1093367 h 1803285"/>
                <a:gd name="connsiteX1631" fmla="*/ 1069842 w 2824922"/>
                <a:gd name="connsiteY1631" fmla="*/ 1130393 h 1803285"/>
                <a:gd name="connsiteX1632" fmla="*/ 1111827 w 2824922"/>
                <a:gd name="connsiteY1632" fmla="*/ 1130179 h 1803285"/>
                <a:gd name="connsiteX1633" fmla="*/ 1145605 w 2824922"/>
                <a:gd name="connsiteY1633" fmla="*/ 1096926 h 1803285"/>
                <a:gd name="connsiteX1634" fmla="*/ 1141908 w 2824922"/>
                <a:gd name="connsiteY1634" fmla="*/ 1081358 h 1803285"/>
                <a:gd name="connsiteX1635" fmla="*/ 1132380 w 2824922"/>
                <a:gd name="connsiteY1635" fmla="*/ 1062504 h 1803285"/>
                <a:gd name="connsiteX1636" fmla="*/ 1094562 w 2824922"/>
                <a:gd name="connsiteY1636" fmla="*/ 1041165 h 1803285"/>
                <a:gd name="connsiteX1637" fmla="*/ 1078176 w 2824922"/>
                <a:gd name="connsiteY1637" fmla="*/ 1052403 h 1803285"/>
                <a:gd name="connsiteX1638" fmla="*/ 1114436 w 2824922"/>
                <a:gd name="connsiteY1638" fmla="*/ 1191320 h 1803285"/>
                <a:gd name="connsiteX1639" fmla="*/ 1109581 w 2824922"/>
                <a:gd name="connsiteY1639" fmla="*/ 1182314 h 1803285"/>
                <a:gd name="connsiteX1640" fmla="*/ 1085460 w 2824922"/>
                <a:gd name="connsiteY1640" fmla="*/ 1208615 h 1803285"/>
                <a:gd name="connsiteX1641" fmla="*/ 1085216 w 2824922"/>
                <a:gd name="connsiteY1641" fmla="*/ 1228156 h 1803285"/>
                <a:gd name="connsiteX1642" fmla="*/ 1162941 w 2824922"/>
                <a:gd name="connsiteY1642" fmla="*/ 1263103 h 1803285"/>
                <a:gd name="connsiteX1643" fmla="*/ 1194104 w 2824922"/>
                <a:gd name="connsiteY1643" fmla="*/ 1230677 h 1803285"/>
                <a:gd name="connsiteX1644" fmla="*/ 1192812 w 2824922"/>
                <a:gd name="connsiteY1644" fmla="*/ 1222315 h 1803285"/>
                <a:gd name="connsiteX1645" fmla="*/ 1172429 w 2824922"/>
                <a:gd name="connsiteY1645" fmla="*/ 1180666 h 1803285"/>
                <a:gd name="connsiteX1646" fmla="*/ 1133034 w 2824922"/>
                <a:gd name="connsiteY1646" fmla="*/ 1171386 h 1803285"/>
                <a:gd name="connsiteX1647" fmla="*/ 1125283 w 2824922"/>
                <a:gd name="connsiteY1647" fmla="*/ 1180970 h 1803285"/>
                <a:gd name="connsiteX1648" fmla="*/ 1135049 w 2824922"/>
                <a:gd name="connsiteY1648" fmla="*/ 1192461 h 1803285"/>
                <a:gd name="connsiteX1649" fmla="*/ 1146337 w 2824922"/>
                <a:gd name="connsiteY1649" fmla="*/ 1188658 h 1803285"/>
                <a:gd name="connsiteX1650" fmla="*/ 1146620 w 2824922"/>
                <a:gd name="connsiteY1650" fmla="*/ 1188022 h 1803285"/>
                <a:gd name="connsiteX1651" fmla="*/ 1159180 w 2824922"/>
                <a:gd name="connsiteY1651" fmla="*/ 1187101 h 1803285"/>
                <a:gd name="connsiteX1652" fmla="*/ 1163392 w 2824922"/>
                <a:gd name="connsiteY1652" fmla="*/ 1208528 h 1803285"/>
                <a:gd name="connsiteX1653" fmla="*/ 1164651 w 2824922"/>
                <a:gd name="connsiteY1653" fmla="*/ 1221530 h 1803285"/>
                <a:gd name="connsiteX1654" fmla="*/ 1169812 w 2824922"/>
                <a:gd name="connsiteY1654" fmla="*/ 1230940 h 1803285"/>
                <a:gd name="connsiteX1655" fmla="*/ 1165175 w 2824922"/>
                <a:gd name="connsiteY1655" fmla="*/ 1249873 h 1803285"/>
                <a:gd name="connsiteX1656" fmla="*/ 1157735 w 2824922"/>
                <a:gd name="connsiteY1656" fmla="*/ 1252580 h 1803285"/>
                <a:gd name="connsiteX1657" fmla="*/ 1141591 w 2824922"/>
                <a:gd name="connsiteY1657" fmla="*/ 1242286 h 1803285"/>
                <a:gd name="connsiteX1658" fmla="*/ 1133466 w 2824922"/>
                <a:gd name="connsiteY1658" fmla="*/ 1238771 h 1803285"/>
                <a:gd name="connsiteX1659" fmla="*/ 1130886 w 2824922"/>
                <a:gd name="connsiteY1659" fmla="*/ 1240676 h 1803285"/>
                <a:gd name="connsiteX1660" fmla="*/ 1123875 w 2824922"/>
                <a:gd name="connsiteY1660" fmla="*/ 1245586 h 1803285"/>
                <a:gd name="connsiteX1661" fmla="*/ 1112064 w 2824922"/>
                <a:gd name="connsiteY1661" fmla="*/ 1246863 h 1803285"/>
                <a:gd name="connsiteX1662" fmla="*/ 1110025 w 2824922"/>
                <a:gd name="connsiteY1662" fmla="*/ 1233096 h 1803285"/>
                <a:gd name="connsiteX1663" fmla="*/ 1116458 w 2824922"/>
                <a:gd name="connsiteY1663" fmla="*/ 1223197 h 1803285"/>
                <a:gd name="connsiteX1664" fmla="*/ 1118734 w 2824922"/>
                <a:gd name="connsiteY1664" fmla="*/ 1205171 h 1803285"/>
                <a:gd name="connsiteX1665" fmla="*/ 1116942 w 2824922"/>
                <a:gd name="connsiteY1665" fmla="*/ 1203289 h 1803285"/>
                <a:gd name="connsiteX1666" fmla="*/ 1114436 w 2824922"/>
                <a:gd name="connsiteY1666" fmla="*/ 1191320 h 1803285"/>
                <a:gd name="connsiteX1667" fmla="*/ 1876807 w 2824922"/>
                <a:gd name="connsiteY1667" fmla="*/ 937310 h 1803285"/>
                <a:gd name="connsiteX1668" fmla="*/ 1893569 w 2824922"/>
                <a:gd name="connsiteY1668" fmla="*/ 938486 h 1803285"/>
                <a:gd name="connsiteX1669" fmla="*/ 1916597 w 2824922"/>
                <a:gd name="connsiteY1669" fmla="*/ 931799 h 1803285"/>
                <a:gd name="connsiteX1670" fmla="*/ 1912258 w 2824922"/>
                <a:gd name="connsiteY1670" fmla="*/ 861715 h 1803285"/>
                <a:gd name="connsiteX1671" fmla="*/ 1881615 w 2824922"/>
                <a:gd name="connsiteY1671" fmla="*/ 849325 h 1803285"/>
                <a:gd name="connsiteX1672" fmla="*/ 1846081 w 2824922"/>
                <a:gd name="connsiteY1672" fmla="*/ 868614 h 1803285"/>
                <a:gd name="connsiteX1673" fmla="*/ 1841573 w 2824922"/>
                <a:gd name="connsiteY1673" fmla="*/ 881376 h 1803285"/>
                <a:gd name="connsiteX1674" fmla="*/ 1845287 w 2824922"/>
                <a:gd name="connsiteY1674" fmla="*/ 920006 h 1803285"/>
                <a:gd name="connsiteX1675" fmla="*/ 1845669 w 2824922"/>
                <a:gd name="connsiteY1675" fmla="*/ 925386 h 1803285"/>
                <a:gd name="connsiteX1676" fmla="*/ 1850520 w 2824922"/>
                <a:gd name="connsiteY1676" fmla="*/ 931849 h 1803285"/>
                <a:gd name="connsiteX1677" fmla="*/ 1876807 w 2824922"/>
                <a:gd name="connsiteY1677" fmla="*/ 937310 h 1803285"/>
                <a:gd name="connsiteX1678" fmla="*/ 1943904 w 2824922"/>
                <a:gd name="connsiteY1678" fmla="*/ 1007236 h 1803285"/>
                <a:gd name="connsiteX1679" fmla="*/ 1935812 w 2824922"/>
                <a:gd name="connsiteY1679" fmla="*/ 1032422 h 1803285"/>
                <a:gd name="connsiteX1680" fmla="*/ 1959072 w 2824922"/>
                <a:gd name="connsiteY1680" fmla="*/ 1082301 h 1803285"/>
                <a:gd name="connsiteX1681" fmla="*/ 2008845 w 2824922"/>
                <a:gd name="connsiteY1681" fmla="*/ 1101272 h 1803285"/>
                <a:gd name="connsiteX1682" fmla="*/ 2016090 w 2824922"/>
                <a:gd name="connsiteY1682" fmla="*/ 1100926 h 1803285"/>
                <a:gd name="connsiteX1683" fmla="*/ 2016436 w 2824922"/>
                <a:gd name="connsiteY1683" fmla="*/ 1095097 h 1803285"/>
                <a:gd name="connsiteX1684" fmla="*/ 1994657 w 2824922"/>
                <a:gd name="connsiteY1684" fmla="*/ 1048723 h 1803285"/>
                <a:gd name="connsiteX1685" fmla="*/ 1943904 w 2824922"/>
                <a:gd name="connsiteY1685" fmla="*/ 1007235 h 1803285"/>
                <a:gd name="connsiteX1686" fmla="*/ 427102 w 2824922"/>
                <a:gd name="connsiteY1686" fmla="*/ 292597 h 1803285"/>
                <a:gd name="connsiteX1687" fmla="*/ 422358 w 2824922"/>
                <a:gd name="connsiteY1687" fmla="*/ 301899 h 1803285"/>
                <a:gd name="connsiteX1688" fmla="*/ 401185 w 2824922"/>
                <a:gd name="connsiteY1688" fmla="*/ 362921 h 1803285"/>
                <a:gd name="connsiteX1689" fmla="*/ 382956 w 2824922"/>
                <a:gd name="connsiteY1689" fmla="*/ 434495 h 1803285"/>
                <a:gd name="connsiteX1690" fmla="*/ 384259 w 2824922"/>
                <a:gd name="connsiteY1690" fmla="*/ 449407 h 1803285"/>
                <a:gd name="connsiteX1691" fmla="*/ 387825 w 2824922"/>
                <a:gd name="connsiteY1691" fmla="*/ 467585 h 1803285"/>
                <a:gd name="connsiteX1692" fmla="*/ 427102 w 2824922"/>
                <a:gd name="connsiteY1692" fmla="*/ 292597 h 1803285"/>
                <a:gd name="connsiteX1693" fmla="*/ 1863183 w 2824922"/>
                <a:gd name="connsiteY1693" fmla="*/ 975065 h 1803285"/>
                <a:gd name="connsiteX1694" fmla="*/ 1843003 w 2824922"/>
                <a:gd name="connsiteY1694" fmla="*/ 1014457 h 1803285"/>
                <a:gd name="connsiteX1695" fmla="*/ 1885779 w 2824922"/>
                <a:gd name="connsiteY1695" fmla="*/ 1048465 h 1803285"/>
                <a:gd name="connsiteX1696" fmla="*/ 1887737 w 2824922"/>
                <a:gd name="connsiteY1696" fmla="*/ 1048191 h 1803285"/>
                <a:gd name="connsiteX1697" fmla="*/ 1923743 w 2824922"/>
                <a:gd name="connsiteY1697" fmla="*/ 996553 h 1803285"/>
                <a:gd name="connsiteX1698" fmla="*/ 1923173 w 2824922"/>
                <a:gd name="connsiteY1698" fmla="*/ 993849 h 1803285"/>
                <a:gd name="connsiteX1699" fmla="*/ 1884094 w 2824922"/>
                <a:gd name="connsiteY1699" fmla="*/ 956336 h 1803285"/>
                <a:gd name="connsiteX1700" fmla="*/ 1870506 w 2824922"/>
                <a:gd name="connsiteY1700" fmla="*/ 959127 h 1803285"/>
                <a:gd name="connsiteX1701" fmla="*/ 1867005 w 2824922"/>
                <a:gd name="connsiteY1701" fmla="*/ 962163 h 1803285"/>
                <a:gd name="connsiteX1702" fmla="*/ 1868479 w 2824922"/>
                <a:gd name="connsiteY1702" fmla="*/ 969495 h 1803285"/>
                <a:gd name="connsiteX1703" fmla="*/ 1873279 w 2824922"/>
                <a:gd name="connsiteY1703" fmla="*/ 968919 h 1803285"/>
                <a:gd name="connsiteX1704" fmla="*/ 1885008 w 2824922"/>
                <a:gd name="connsiteY1704" fmla="*/ 968919 h 1803285"/>
                <a:gd name="connsiteX1705" fmla="*/ 1897214 w 2824922"/>
                <a:gd name="connsiteY1705" fmla="*/ 1010843 h 1803285"/>
                <a:gd name="connsiteX1706" fmla="*/ 1884572 w 2824922"/>
                <a:gd name="connsiteY1706" fmla="*/ 1022619 h 1803285"/>
                <a:gd name="connsiteX1707" fmla="*/ 1875251 w 2824922"/>
                <a:gd name="connsiteY1707" fmla="*/ 1015530 h 1803285"/>
                <a:gd name="connsiteX1708" fmla="*/ 1864570 w 2824922"/>
                <a:gd name="connsiteY1708" fmla="*/ 1015486 h 1803285"/>
                <a:gd name="connsiteX1709" fmla="*/ 1850560 w 2824922"/>
                <a:gd name="connsiteY1709" fmla="*/ 1018875 h 1803285"/>
                <a:gd name="connsiteX1710" fmla="*/ 1849590 w 2824922"/>
                <a:gd name="connsiteY1710" fmla="*/ 1001593 h 1803285"/>
                <a:gd name="connsiteX1711" fmla="*/ 1849854 w 2824922"/>
                <a:gd name="connsiteY1711" fmla="*/ 1001306 h 1803285"/>
                <a:gd name="connsiteX1712" fmla="*/ 1863183 w 2824922"/>
                <a:gd name="connsiteY1712" fmla="*/ 975065 h 1803285"/>
                <a:gd name="connsiteX1713" fmla="*/ 1950772 w 2824922"/>
                <a:gd name="connsiteY1713" fmla="*/ 956839 h 1803285"/>
                <a:gd name="connsiteX1714" fmla="*/ 1966326 w 2824922"/>
                <a:gd name="connsiteY1714" fmla="*/ 938976 h 1803285"/>
                <a:gd name="connsiteX1715" fmla="*/ 1974775 w 2824922"/>
                <a:gd name="connsiteY1715" fmla="*/ 935579 h 1803285"/>
                <a:gd name="connsiteX1716" fmla="*/ 1994352 w 2824922"/>
                <a:gd name="connsiteY1716" fmla="*/ 961397 h 1803285"/>
                <a:gd name="connsiteX1717" fmla="*/ 1991722 w 2824922"/>
                <a:gd name="connsiteY1717" fmla="*/ 969333 h 1803285"/>
                <a:gd name="connsiteX1718" fmla="*/ 1981350 w 2824922"/>
                <a:gd name="connsiteY1718" fmla="*/ 975942 h 1803285"/>
                <a:gd name="connsiteX1719" fmla="*/ 1958139 w 2824922"/>
                <a:gd name="connsiteY1719" fmla="*/ 980528 h 1803285"/>
                <a:gd name="connsiteX1720" fmla="*/ 2015198 w 2824922"/>
                <a:gd name="connsiteY1720" fmla="*/ 965536 h 1803285"/>
                <a:gd name="connsiteX1721" fmla="*/ 2015589 w 2824922"/>
                <a:gd name="connsiteY1721" fmla="*/ 964851 h 1803285"/>
                <a:gd name="connsiteX1722" fmla="*/ 2013561 w 2824922"/>
                <a:gd name="connsiteY1722" fmla="*/ 915104 h 1803285"/>
                <a:gd name="connsiteX1723" fmla="*/ 2008640 w 2824922"/>
                <a:gd name="connsiteY1723" fmla="*/ 911313 h 1803285"/>
                <a:gd name="connsiteX1724" fmla="*/ 2002344 w 2824922"/>
                <a:gd name="connsiteY1724" fmla="*/ 908254 h 1803285"/>
                <a:gd name="connsiteX1725" fmla="*/ 1994804 w 2824922"/>
                <a:gd name="connsiteY1725" fmla="*/ 902982 h 1803285"/>
                <a:gd name="connsiteX1726" fmla="*/ 1990281 w 2824922"/>
                <a:gd name="connsiteY1726" fmla="*/ 896838 h 1803285"/>
                <a:gd name="connsiteX1727" fmla="*/ 1988085 w 2824922"/>
                <a:gd name="connsiteY1727" fmla="*/ 896957 h 1803285"/>
                <a:gd name="connsiteX1728" fmla="*/ 1982536 w 2824922"/>
                <a:gd name="connsiteY1728" fmla="*/ 902048 h 1803285"/>
                <a:gd name="connsiteX1729" fmla="*/ 1982946 w 2824922"/>
                <a:gd name="connsiteY1729" fmla="*/ 904336 h 1803285"/>
                <a:gd name="connsiteX1730" fmla="*/ 1983018 w 2824922"/>
                <a:gd name="connsiteY1730" fmla="*/ 911949 h 1803285"/>
                <a:gd name="connsiteX1731" fmla="*/ 1971013 w 2824922"/>
                <a:gd name="connsiteY1731" fmla="*/ 919311 h 1803285"/>
                <a:gd name="connsiteX1732" fmla="*/ 1961372 w 2824922"/>
                <a:gd name="connsiteY1732" fmla="*/ 921382 h 1803285"/>
                <a:gd name="connsiteX1733" fmla="*/ 1961067 w 2824922"/>
                <a:gd name="connsiteY1733" fmla="*/ 921903 h 1803285"/>
                <a:gd name="connsiteX1734" fmla="*/ 1950772 w 2824922"/>
                <a:gd name="connsiteY1734" fmla="*/ 956838 h 1803285"/>
                <a:gd name="connsiteX1735" fmla="*/ 1061401 w 2824922"/>
                <a:gd name="connsiteY1735" fmla="*/ 902352 h 1803285"/>
                <a:gd name="connsiteX1736" fmla="*/ 1054163 w 2824922"/>
                <a:gd name="connsiteY1736" fmla="*/ 916178 h 1803285"/>
                <a:gd name="connsiteX1737" fmla="*/ 1048645 w 2824922"/>
                <a:gd name="connsiteY1737" fmla="*/ 960957 h 1803285"/>
                <a:gd name="connsiteX1738" fmla="*/ 1071442 w 2824922"/>
                <a:gd name="connsiteY1738" fmla="*/ 1020523 h 1803285"/>
                <a:gd name="connsiteX1739" fmla="*/ 1079735 w 2824922"/>
                <a:gd name="connsiteY1739" fmla="*/ 1019641 h 1803285"/>
                <a:gd name="connsiteX1740" fmla="*/ 1088227 w 2824922"/>
                <a:gd name="connsiteY1740" fmla="*/ 990139 h 1803285"/>
                <a:gd name="connsiteX1741" fmla="*/ 1061401 w 2824922"/>
                <a:gd name="connsiteY1741" fmla="*/ 902351 h 1803285"/>
                <a:gd name="connsiteX1742" fmla="*/ 1050495 w 2824922"/>
                <a:gd name="connsiteY1742" fmla="*/ 1375239 h 1803285"/>
                <a:gd name="connsiteX1743" fmla="*/ 1054132 w 2824922"/>
                <a:gd name="connsiteY1743" fmla="*/ 1368996 h 1803285"/>
                <a:gd name="connsiteX1744" fmla="*/ 1063576 w 2824922"/>
                <a:gd name="connsiteY1744" fmla="*/ 1321986 h 1803285"/>
                <a:gd name="connsiteX1745" fmla="*/ 1045969 w 2824922"/>
                <a:gd name="connsiteY1745" fmla="*/ 1284597 h 1803285"/>
                <a:gd name="connsiteX1746" fmla="*/ 1027244 w 2824922"/>
                <a:gd name="connsiteY1746" fmla="*/ 1297405 h 1803285"/>
                <a:gd name="connsiteX1747" fmla="*/ 1050495 w 2824922"/>
                <a:gd name="connsiteY1747" fmla="*/ 1375239 h 1803285"/>
                <a:gd name="connsiteX1748" fmla="*/ 827858 w 2824922"/>
                <a:gd name="connsiteY1748" fmla="*/ 1140709 h 1803285"/>
                <a:gd name="connsiteX1749" fmla="*/ 819376 w 2824922"/>
                <a:gd name="connsiteY1749" fmla="*/ 1125392 h 1803285"/>
                <a:gd name="connsiteX1750" fmla="*/ 793585 w 2824922"/>
                <a:gd name="connsiteY1750" fmla="*/ 1071912 h 1803285"/>
                <a:gd name="connsiteX1751" fmla="*/ 789019 w 2824922"/>
                <a:gd name="connsiteY1751" fmla="*/ 1068752 h 1803285"/>
                <a:gd name="connsiteX1752" fmla="*/ 780973 w 2824922"/>
                <a:gd name="connsiteY1752" fmla="*/ 1070444 h 1803285"/>
                <a:gd name="connsiteX1753" fmla="*/ 751014 w 2824922"/>
                <a:gd name="connsiteY1753" fmla="*/ 1069278 h 1803285"/>
                <a:gd name="connsiteX1754" fmla="*/ 746194 w 2824922"/>
                <a:gd name="connsiteY1754" fmla="*/ 1070605 h 1803285"/>
                <a:gd name="connsiteX1755" fmla="*/ 748623 w 2824922"/>
                <a:gd name="connsiteY1755" fmla="*/ 1075949 h 1803285"/>
                <a:gd name="connsiteX1756" fmla="*/ 758456 w 2824922"/>
                <a:gd name="connsiteY1756" fmla="*/ 1085347 h 1803285"/>
                <a:gd name="connsiteX1757" fmla="*/ 779449 w 2824922"/>
                <a:gd name="connsiteY1757" fmla="*/ 1112781 h 1803285"/>
                <a:gd name="connsiteX1758" fmla="*/ 827858 w 2824922"/>
                <a:gd name="connsiteY1758" fmla="*/ 1140708 h 1803285"/>
                <a:gd name="connsiteX1759" fmla="*/ 1852247 w 2824922"/>
                <a:gd name="connsiteY1759" fmla="*/ 1077553 h 1803285"/>
                <a:gd name="connsiteX1760" fmla="*/ 1863832 w 2824922"/>
                <a:gd name="connsiteY1760" fmla="*/ 1087013 h 1803285"/>
                <a:gd name="connsiteX1761" fmla="*/ 1870253 w 2824922"/>
                <a:gd name="connsiteY1761" fmla="*/ 1086050 h 1803285"/>
                <a:gd name="connsiteX1762" fmla="*/ 1922145 w 2824922"/>
                <a:gd name="connsiteY1762" fmla="*/ 1085434 h 1803285"/>
                <a:gd name="connsiteX1763" fmla="*/ 1930053 w 2824922"/>
                <a:gd name="connsiteY1763" fmla="*/ 1082829 h 1803285"/>
                <a:gd name="connsiteX1764" fmla="*/ 1927419 w 2824922"/>
                <a:gd name="connsiteY1764" fmla="*/ 1076573 h 1803285"/>
                <a:gd name="connsiteX1765" fmla="*/ 1919699 w 2824922"/>
                <a:gd name="connsiteY1765" fmla="*/ 1062354 h 1803285"/>
                <a:gd name="connsiteX1766" fmla="*/ 1903069 w 2824922"/>
                <a:gd name="connsiteY1766" fmla="*/ 1057583 h 1803285"/>
                <a:gd name="connsiteX1767" fmla="*/ 1866950 w 2824922"/>
                <a:gd name="connsiteY1767" fmla="*/ 1063010 h 1803285"/>
                <a:gd name="connsiteX1768" fmla="*/ 1852392 w 2824922"/>
                <a:gd name="connsiteY1768" fmla="*/ 1073186 h 1803285"/>
                <a:gd name="connsiteX1769" fmla="*/ 1852247 w 2824922"/>
                <a:gd name="connsiteY1769" fmla="*/ 1077553 h 1803285"/>
                <a:gd name="connsiteX1770" fmla="*/ 1917988 w 2824922"/>
                <a:gd name="connsiteY1770" fmla="*/ 847065 h 1803285"/>
                <a:gd name="connsiteX1771" fmla="*/ 1931921 w 2824922"/>
                <a:gd name="connsiteY1771" fmla="*/ 803308 h 1803285"/>
                <a:gd name="connsiteX1772" fmla="*/ 1931889 w 2824922"/>
                <a:gd name="connsiteY1772" fmla="*/ 756739 h 1803285"/>
                <a:gd name="connsiteX1773" fmla="*/ 1892601 w 2824922"/>
                <a:gd name="connsiteY1773" fmla="*/ 824095 h 1803285"/>
                <a:gd name="connsiteX1774" fmla="*/ 1906678 w 2824922"/>
                <a:gd name="connsiteY1774" fmla="*/ 829122 h 1803285"/>
                <a:gd name="connsiteX1775" fmla="*/ 1917988 w 2824922"/>
                <a:gd name="connsiteY1775" fmla="*/ 847064 h 1803285"/>
                <a:gd name="connsiteX1776" fmla="*/ 2291775 w 2824922"/>
                <a:gd name="connsiteY1776" fmla="*/ 650576 h 1803285"/>
                <a:gd name="connsiteX1777" fmla="*/ 2340518 w 2824922"/>
                <a:gd name="connsiteY1777" fmla="*/ 681602 h 1803285"/>
                <a:gd name="connsiteX1778" fmla="*/ 2380623 w 2824922"/>
                <a:gd name="connsiteY1778" fmla="*/ 726627 h 1803285"/>
                <a:gd name="connsiteX1779" fmla="*/ 2291775 w 2824922"/>
                <a:gd name="connsiteY1779" fmla="*/ 650575 h 1803285"/>
                <a:gd name="connsiteX1780" fmla="*/ 2587678 w 2824922"/>
                <a:gd name="connsiteY1780" fmla="*/ 470442 h 1803285"/>
                <a:gd name="connsiteX1781" fmla="*/ 2595028 w 2824922"/>
                <a:gd name="connsiteY1781" fmla="*/ 468897 h 1803285"/>
                <a:gd name="connsiteX1782" fmla="*/ 2606128 w 2824922"/>
                <a:gd name="connsiteY1782" fmla="*/ 460136 h 1803285"/>
                <a:gd name="connsiteX1783" fmla="*/ 2597679 w 2824922"/>
                <a:gd name="connsiteY1783" fmla="*/ 449602 h 1803285"/>
                <a:gd name="connsiteX1784" fmla="*/ 2579954 w 2824922"/>
                <a:gd name="connsiteY1784" fmla="*/ 434091 h 1803285"/>
                <a:gd name="connsiteX1785" fmla="*/ 2574686 w 2824922"/>
                <a:gd name="connsiteY1785" fmla="*/ 432026 h 1803285"/>
                <a:gd name="connsiteX1786" fmla="*/ 2563030 w 2824922"/>
                <a:gd name="connsiteY1786" fmla="*/ 453407 h 1803285"/>
                <a:gd name="connsiteX1787" fmla="*/ 2571201 w 2824922"/>
                <a:gd name="connsiteY1787" fmla="*/ 465547 h 1803285"/>
                <a:gd name="connsiteX1788" fmla="*/ 2587678 w 2824922"/>
                <a:gd name="connsiteY1788" fmla="*/ 470441 h 1803285"/>
                <a:gd name="connsiteX1789" fmla="*/ 2116310 w 2824922"/>
                <a:gd name="connsiteY1789" fmla="*/ 980431 h 1803285"/>
                <a:gd name="connsiteX1790" fmla="*/ 2135156 w 2824922"/>
                <a:gd name="connsiteY1790" fmla="*/ 955638 h 1803285"/>
                <a:gd name="connsiteX1791" fmla="*/ 2138327 w 2824922"/>
                <a:gd name="connsiteY1791" fmla="*/ 915127 h 1803285"/>
                <a:gd name="connsiteX1792" fmla="*/ 2134991 w 2824922"/>
                <a:gd name="connsiteY1792" fmla="*/ 911816 h 1803285"/>
                <a:gd name="connsiteX1793" fmla="*/ 2130317 w 2824922"/>
                <a:gd name="connsiteY1793" fmla="*/ 908371 h 1803285"/>
                <a:gd name="connsiteX1794" fmla="*/ 2126204 w 2824922"/>
                <a:gd name="connsiteY1794" fmla="*/ 913965 h 1803285"/>
                <a:gd name="connsiteX1795" fmla="*/ 2125079 w 2824922"/>
                <a:gd name="connsiteY1795" fmla="*/ 929095 h 1803285"/>
                <a:gd name="connsiteX1796" fmla="*/ 2116310 w 2824922"/>
                <a:gd name="connsiteY1796" fmla="*/ 980431 h 1803285"/>
                <a:gd name="connsiteX1797" fmla="*/ 2251028 w 2824922"/>
                <a:gd name="connsiteY1797" fmla="*/ 921966 h 1803285"/>
                <a:gd name="connsiteX1798" fmla="*/ 2247314 w 2824922"/>
                <a:gd name="connsiteY1798" fmla="*/ 893254 h 1803285"/>
                <a:gd name="connsiteX1799" fmla="*/ 2243973 w 2824922"/>
                <a:gd name="connsiteY1799" fmla="*/ 884037 h 1803285"/>
                <a:gd name="connsiteX1800" fmla="*/ 2234124 w 2824922"/>
                <a:gd name="connsiteY1800" fmla="*/ 890952 h 1803285"/>
                <a:gd name="connsiteX1801" fmla="*/ 2230142 w 2824922"/>
                <a:gd name="connsiteY1801" fmla="*/ 925646 h 1803285"/>
                <a:gd name="connsiteX1802" fmla="*/ 2239969 w 2824922"/>
                <a:gd name="connsiteY1802" fmla="*/ 934508 h 1803285"/>
                <a:gd name="connsiteX1803" fmla="*/ 2251028 w 2824922"/>
                <a:gd name="connsiteY1803" fmla="*/ 921966 h 1803285"/>
                <a:gd name="connsiteX1804" fmla="*/ 632070 w 2824922"/>
                <a:gd name="connsiteY1804" fmla="*/ 904282 h 1803285"/>
                <a:gd name="connsiteX1805" fmla="*/ 590464 w 2824922"/>
                <a:gd name="connsiteY1805" fmla="*/ 894728 h 1803285"/>
                <a:gd name="connsiteX1806" fmla="*/ 563429 w 2824922"/>
                <a:gd name="connsiteY1806" fmla="*/ 902710 h 1803285"/>
                <a:gd name="connsiteX1807" fmla="*/ 561939 w 2824922"/>
                <a:gd name="connsiteY1807" fmla="*/ 908052 h 1803285"/>
                <a:gd name="connsiteX1808" fmla="*/ 568399 w 2824922"/>
                <a:gd name="connsiteY1808" fmla="*/ 917551 h 1803285"/>
                <a:gd name="connsiteX1809" fmla="*/ 572225 w 2824922"/>
                <a:gd name="connsiteY1809" fmla="*/ 912413 h 1803285"/>
                <a:gd name="connsiteX1810" fmla="*/ 589799 w 2824922"/>
                <a:gd name="connsiteY1810" fmla="*/ 910767 h 1803285"/>
                <a:gd name="connsiteX1811" fmla="*/ 603532 w 2824922"/>
                <a:gd name="connsiteY1811" fmla="*/ 911726 h 1803285"/>
                <a:gd name="connsiteX1812" fmla="*/ 619500 w 2824922"/>
                <a:gd name="connsiteY1812" fmla="*/ 906454 h 1803285"/>
                <a:gd name="connsiteX1813" fmla="*/ 632070 w 2824922"/>
                <a:gd name="connsiteY1813" fmla="*/ 904283 h 1803285"/>
                <a:gd name="connsiteX1814" fmla="*/ 508142 w 2824922"/>
                <a:gd name="connsiteY1814" fmla="*/ 982693 h 1803285"/>
                <a:gd name="connsiteX1815" fmla="*/ 508679 w 2824922"/>
                <a:gd name="connsiteY1815" fmla="*/ 960663 h 1803285"/>
                <a:gd name="connsiteX1816" fmla="*/ 526920 w 2824922"/>
                <a:gd name="connsiteY1816" fmla="*/ 948680 h 1803285"/>
                <a:gd name="connsiteX1817" fmla="*/ 537285 w 2824922"/>
                <a:gd name="connsiteY1817" fmla="*/ 934032 h 1803285"/>
                <a:gd name="connsiteX1818" fmla="*/ 531062 w 2824922"/>
                <a:gd name="connsiteY1818" fmla="*/ 916703 h 1803285"/>
                <a:gd name="connsiteX1819" fmla="*/ 519740 w 2824922"/>
                <a:gd name="connsiteY1819" fmla="*/ 923283 h 1803285"/>
                <a:gd name="connsiteX1820" fmla="*/ 505474 w 2824922"/>
                <a:gd name="connsiteY1820" fmla="*/ 954481 h 1803285"/>
                <a:gd name="connsiteX1821" fmla="*/ 508142 w 2824922"/>
                <a:gd name="connsiteY1821" fmla="*/ 982693 h 1803285"/>
                <a:gd name="connsiteX1822" fmla="*/ 2211810 w 2824922"/>
                <a:gd name="connsiteY1822" fmla="*/ 746932 h 1803285"/>
                <a:gd name="connsiteX1823" fmla="*/ 2234515 w 2824922"/>
                <a:gd name="connsiteY1823" fmla="*/ 805034 h 1803285"/>
                <a:gd name="connsiteX1824" fmla="*/ 2236085 w 2824922"/>
                <a:gd name="connsiteY1824" fmla="*/ 801055 h 1803285"/>
                <a:gd name="connsiteX1825" fmla="*/ 2235246 w 2824922"/>
                <a:gd name="connsiteY1825" fmla="*/ 766362 h 1803285"/>
                <a:gd name="connsiteX1826" fmla="*/ 2233357 w 2824922"/>
                <a:gd name="connsiteY1826" fmla="*/ 761781 h 1803285"/>
                <a:gd name="connsiteX1827" fmla="*/ 2231096 w 2824922"/>
                <a:gd name="connsiteY1827" fmla="*/ 761634 h 1803285"/>
                <a:gd name="connsiteX1828" fmla="*/ 2212036 w 2824922"/>
                <a:gd name="connsiteY1828" fmla="*/ 748607 h 1803285"/>
                <a:gd name="connsiteX1829" fmla="*/ 2211810 w 2824922"/>
                <a:gd name="connsiteY1829" fmla="*/ 746934 h 1803285"/>
                <a:gd name="connsiteX1830" fmla="*/ 1776462 w 2824922"/>
                <a:gd name="connsiteY1830" fmla="*/ 840083 h 1803285"/>
                <a:gd name="connsiteX1831" fmla="*/ 1798071 w 2824922"/>
                <a:gd name="connsiteY1831" fmla="*/ 893594 h 1803285"/>
                <a:gd name="connsiteX1832" fmla="*/ 1807397 w 2824922"/>
                <a:gd name="connsiteY1832" fmla="*/ 894168 h 1803285"/>
                <a:gd name="connsiteX1833" fmla="*/ 1808078 w 2824922"/>
                <a:gd name="connsiteY1833" fmla="*/ 883860 h 1803285"/>
                <a:gd name="connsiteX1834" fmla="*/ 1807385 w 2824922"/>
                <a:gd name="connsiteY1834" fmla="*/ 883168 h 1803285"/>
                <a:gd name="connsiteX1835" fmla="*/ 1798979 w 2824922"/>
                <a:gd name="connsiteY1835" fmla="*/ 872203 h 1803285"/>
                <a:gd name="connsiteX1836" fmla="*/ 1776463 w 2824922"/>
                <a:gd name="connsiteY1836" fmla="*/ 840085 h 1803285"/>
                <a:gd name="connsiteX1837" fmla="*/ 512054 w 2824922"/>
                <a:gd name="connsiteY1837" fmla="*/ 991317 h 1803285"/>
                <a:gd name="connsiteX1838" fmla="*/ 573356 w 2824922"/>
                <a:gd name="connsiteY1838" fmla="*/ 1049569 h 1803285"/>
                <a:gd name="connsiteX1839" fmla="*/ 547468 w 2824922"/>
                <a:gd name="connsiteY1839" fmla="*/ 1018220 h 1803285"/>
                <a:gd name="connsiteX1840" fmla="*/ 543592 w 2824922"/>
                <a:gd name="connsiteY1840" fmla="*/ 1017210 h 1803285"/>
                <a:gd name="connsiteX1841" fmla="*/ 529324 w 2824922"/>
                <a:gd name="connsiteY1841" fmla="*/ 1008113 h 1803285"/>
                <a:gd name="connsiteX1842" fmla="*/ 529054 w 2824922"/>
                <a:gd name="connsiteY1842" fmla="*/ 1004968 h 1803285"/>
                <a:gd name="connsiteX1843" fmla="*/ 515850 w 2824922"/>
                <a:gd name="connsiteY1843" fmla="*/ 990904 h 1803285"/>
                <a:gd name="connsiteX1844" fmla="*/ 512055 w 2824922"/>
                <a:gd name="connsiteY1844" fmla="*/ 991319 h 1803285"/>
                <a:gd name="connsiteX1845" fmla="*/ 587701 w 2824922"/>
                <a:gd name="connsiteY1845" fmla="*/ 568547 h 1803285"/>
                <a:gd name="connsiteX1846" fmla="*/ 592489 w 2824922"/>
                <a:gd name="connsiteY1846" fmla="*/ 579668 h 1803285"/>
                <a:gd name="connsiteX1847" fmla="*/ 604004 w 2824922"/>
                <a:gd name="connsiteY1847" fmla="*/ 572147 h 1803285"/>
                <a:gd name="connsiteX1848" fmla="*/ 610249 w 2824922"/>
                <a:gd name="connsiteY1848" fmla="*/ 547657 h 1803285"/>
                <a:gd name="connsiteX1849" fmla="*/ 604908 w 2824922"/>
                <a:gd name="connsiteY1849" fmla="*/ 539182 h 1803285"/>
                <a:gd name="connsiteX1850" fmla="*/ 594248 w 2824922"/>
                <a:gd name="connsiteY1850" fmla="*/ 544873 h 1803285"/>
                <a:gd name="connsiteX1851" fmla="*/ 587702 w 2824922"/>
                <a:gd name="connsiteY1851" fmla="*/ 568548 h 1803285"/>
                <a:gd name="connsiteX1852" fmla="*/ 1026752 w 2824922"/>
                <a:gd name="connsiteY1852" fmla="*/ 1051286 h 1803285"/>
                <a:gd name="connsiteX1853" fmla="*/ 1029592 w 2824922"/>
                <a:gd name="connsiteY1853" fmla="*/ 1053108 h 1803285"/>
                <a:gd name="connsiteX1854" fmla="*/ 1051245 w 2824922"/>
                <a:gd name="connsiteY1854" fmla="*/ 1029915 h 1803285"/>
                <a:gd name="connsiteX1855" fmla="*/ 1050769 w 2824922"/>
                <a:gd name="connsiteY1855" fmla="*/ 1023028 h 1803285"/>
                <a:gd name="connsiteX1856" fmla="*/ 1034035 w 2824922"/>
                <a:gd name="connsiteY1856" fmla="*/ 1000932 h 1803285"/>
                <a:gd name="connsiteX1857" fmla="*/ 674156 w 2824922"/>
                <a:gd name="connsiteY1857" fmla="*/ 1002922 h 1803285"/>
                <a:gd name="connsiteX1858" fmla="*/ 661273 w 2824922"/>
                <a:gd name="connsiteY1858" fmla="*/ 1016080 h 1803285"/>
                <a:gd name="connsiteX1859" fmla="*/ 652044 w 2824922"/>
                <a:gd name="connsiteY1859" fmla="*/ 1030180 h 1803285"/>
                <a:gd name="connsiteX1860" fmla="*/ 636218 w 2824922"/>
                <a:gd name="connsiteY1860" fmla="*/ 1045713 h 1803285"/>
                <a:gd name="connsiteX1861" fmla="*/ 634185 w 2824922"/>
                <a:gd name="connsiteY1861" fmla="*/ 1050864 h 1803285"/>
                <a:gd name="connsiteX1862" fmla="*/ 639019 w 2824922"/>
                <a:gd name="connsiteY1862" fmla="*/ 1050799 h 1803285"/>
                <a:gd name="connsiteX1863" fmla="*/ 674156 w 2824922"/>
                <a:gd name="connsiteY1863" fmla="*/ 1002922 h 1803285"/>
                <a:gd name="connsiteX1864" fmla="*/ 689175 w 2824922"/>
                <a:gd name="connsiteY1864" fmla="*/ 484467 h 1803285"/>
                <a:gd name="connsiteX1865" fmla="*/ 682106 w 2824922"/>
                <a:gd name="connsiteY1865" fmla="*/ 469951 h 1803285"/>
                <a:gd name="connsiteX1866" fmla="*/ 672331 w 2824922"/>
                <a:gd name="connsiteY1866" fmla="*/ 474910 h 1803285"/>
                <a:gd name="connsiteX1867" fmla="*/ 672078 w 2824922"/>
                <a:gd name="connsiteY1867" fmla="*/ 475902 h 1803285"/>
                <a:gd name="connsiteX1868" fmla="*/ 676356 w 2824922"/>
                <a:gd name="connsiteY1868" fmla="*/ 505235 h 1803285"/>
                <a:gd name="connsiteX1869" fmla="*/ 684753 w 2824922"/>
                <a:gd name="connsiteY1869" fmla="*/ 505566 h 1803285"/>
                <a:gd name="connsiteX1870" fmla="*/ 689175 w 2824922"/>
                <a:gd name="connsiteY1870" fmla="*/ 484467 h 1803285"/>
                <a:gd name="connsiteX1871" fmla="*/ 1479273 w 2824922"/>
                <a:gd name="connsiteY1871" fmla="*/ 1172144 h 1803285"/>
                <a:gd name="connsiteX1872" fmla="*/ 1479951 w 2824922"/>
                <a:gd name="connsiteY1872" fmla="*/ 1188394 h 1803285"/>
                <a:gd name="connsiteX1873" fmla="*/ 1496043 w 2824922"/>
                <a:gd name="connsiteY1873" fmla="*/ 1207062 h 1803285"/>
                <a:gd name="connsiteX1874" fmla="*/ 1505759 w 2824922"/>
                <a:gd name="connsiteY1874" fmla="*/ 1205487 h 1803285"/>
                <a:gd name="connsiteX1875" fmla="*/ 1498455 w 2824922"/>
                <a:gd name="connsiteY1875" fmla="*/ 1195149 h 1803285"/>
                <a:gd name="connsiteX1876" fmla="*/ 1498356 w 2824922"/>
                <a:gd name="connsiteY1876" fmla="*/ 1195132 h 1803285"/>
                <a:gd name="connsiteX1877" fmla="*/ 1486390 w 2824922"/>
                <a:gd name="connsiteY1877" fmla="*/ 1181622 h 1803285"/>
                <a:gd name="connsiteX1878" fmla="*/ 1479273 w 2824922"/>
                <a:gd name="connsiteY1878" fmla="*/ 1172144 h 1803285"/>
                <a:gd name="connsiteX1879" fmla="*/ 626004 w 2824922"/>
                <a:gd name="connsiteY1879" fmla="*/ 545738 h 1803285"/>
                <a:gd name="connsiteX1880" fmla="*/ 624356 w 2824922"/>
                <a:gd name="connsiteY1880" fmla="*/ 556152 h 1803285"/>
                <a:gd name="connsiteX1881" fmla="*/ 613275 w 2824922"/>
                <a:gd name="connsiteY1881" fmla="*/ 586570 h 1803285"/>
                <a:gd name="connsiteX1882" fmla="*/ 609689 w 2824922"/>
                <a:gd name="connsiteY1882" fmla="*/ 596293 h 1803285"/>
                <a:gd name="connsiteX1883" fmla="*/ 620598 w 2824922"/>
                <a:gd name="connsiteY1883" fmla="*/ 592849 h 1803285"/>
                <a:gd name="connsiteX1884" fmla="*/ 626004 w 2824922"/>
                <a:gd name="connsiteY1884" fmla="*/ 545738 h 1803285"/>
                <a:gd name="connsiteX1885" fmla="*/ 2249068 w 2824922"/>
                <a:gd name="connsiteY1885" fmla="*/ 674382 h 1803285"/>
                <a:gd name="connsiteX1886" fmla="*/ 2237540 w 2824922"/>
                <a:gd name="connsiteY1886" fmla="*/ 709441 h 1803285"/>
                <a:gd name="connsiteX1887" fmla="*/ 2242099 w 2824922"/>
                <a:gd name="connsiteY1887" fmla="*/ 714627 h 1803285"/>
                <a:gd name="connsiteX1888" fmla="*/ 2246068 w 2824922"/>
                <a:gd name="connsiteY1888" fmla="*/ 710152 h 1803285"/>
                <a:gd name="connsiteX1889" fmla="*/ 2249068 w 2824922"/>
                <a:gd name="connsiteY1889" fmla="*/ 674382 h 1803285"/>
                <a:gd name="connsiteX1890" fmla="*/ 2368615 w 2824922"/>
                <a:gd name="connsiteY1890" fmla="*/ 772077 h 1803285"/>
                <a:gd name="connsiteX1891" fmla="*/ 2383370 w 2824922"/>
                <a:gd name="connsiteY1891" fmla="*/ 748599 h 1803285"/>
                <a:gd name="connsiteX1892" fmla="*/ 2380415 w 2824922"/>
                <a:gd name="connsiteY1892" fmla="*/ 741396 h 1803285"/>
                <a:gd name="connsiteX1893" fmla="*/ 2366704 w 2824922"/>
                <a:gd name="connsiteY1893" fmla="*/ 741208 h 1803285"/>
                <a:gd name="connsiteX1894" fmla="*/ 2367309 w 2824922"/>
                <a:gd name="connsiteY1894" fmla="*/ 749799 h 1803285"/>
                <a:gd name="connsiteX1895" fmla="*/ 2368615 w 2824922"/>
                <a:gd name="connsiteY1895" fmla="*/ 772078 h 1803285"/>
                <a:gd name="connsiteX1896" fmla="*/ 1459128 w 2824922"/>
                <a:gd name="connsiteY1896" fmla="*/ 1351708 h 1803285"/>
                <a:gd name="connsiteX1897" fmla="*/ 1453133 w 2824922"/>
                <a:gd name="connsiteY1897" fmla="*/ 1319716 h 1803285"/>
                <a:gd name="connsiteX1898" fmla="*/ 1447669 w 2824922"/>
                <a:gd name="connsiteY1898" fmla="*/ 1312841 h 1803285"/>
                <a:gd name="connsiteX1899" fmla="*/ 1446476 w 2824922"/>
                <a:gd name="connsiteY1899" fmla="*/ 1312820 h 1803285"/>
                <a:gd name="connsiteX1900" fmla="*/ 1442827 w 2824922"/>
                <a:gd name="connsiteY1900" fmla="*/ 1319030 h 1803285"/>
                <a:gd name="connsiteX1901" fmla="*/ 1459128 w 2824922"/>
                <a:gd name="connsiteY1901" fmla="*/ 1351708 h 1803285"/>
                <a:gd name="connsiteX1902" fmla="*/ 1023323 w 2824922"/>
                <a:gd name="connsiteY1902" fmla="*/ 1110138 h 1803285"/>
                <a:gd name="connsiteX1903" fmla="*/ 1016552 w 2824922"/>
                <a:gd name="connsiteY1903" fmla="*/ 1097703 h 1803285"/>
                <a:gd name="connsiteX1904" fmla="*/ 1010275 w 2824922"/>
                <a:gd name="connsiteY1904" fmla="*/ 1108089 h 1803285"/>
                <a:gd name="connsiteX1905" fmla="*/ 1006445 w 2824922"/>
                <a:gd name="connsiteY1905" fmla="*/ 1116862 h 1803285"/>
                <a:gd name="connsiteX1906" fmla="*/ 1009188 w 2824922"/>
                <a:gd name="connsiteY1906" fmla="*/ 1123831 h 1803285"/>
                <a:gd name="connsiteX1907" fmla="*/ 1023323 w 2824922"/>
                <a:gd name="connsiteY1907" fmla="*/ 1110139 h 1803285"/>
                <a:gd name="connsiteX1908" fmla="*/ 1480365 w 2824922"/>
                <a:gd name="connsiteY1908" fmla="*/ 783506 h 1803285"/>
                <a:gd name="connsiteX1909" fmla="*/ 1458897 w 2824922"/>
                <a:gd name="connsiteY1909" fmla="*/ 800614 h 1803285"/>
                <a:gd name="connsiteX1910" fmla="*/ 1461296 w 2824922"/>
                <a:gd name="connsiteY1910" fmla="*/ 805861 h 1803285"/>
                <a:gd name="connsiteX1911" fmla="*/ 1466558 w 2824922"/>
                <a:gd name="connsiteY1911" fmla="*/ 803137 h 1803285"/>
                <a:gd name="connsiteX1912" fmla="*/ 1480365 w 2824922"/>
                <a:gd name="connsiteY1912" fmla="*/ 783506 h 1803285"/>
                <a:gd name="connsiteX1913" fmla="*/ 792669 w 2824922"/>
                <a:gd name="connsiteY1913" fmla="*/ 638737 h 1803285"/>
                <a:gd name="connsiteX1914" fmla="*/ 789406 w 2824922"/>
                <a:gd name="connsiteY1914" fmla="*/ 632542 h 1803285"/>
                <a:gd name="connsiteX1915" fmla="*/ 775562 w 2824922"/>
                <a:gd name="connsiteY1915" fmla="*/ 640034 h 1803285"/>
                <a:gd name="connsiteX1916" fmla="*/ 785462 w 2824922"/>
                <a:gd name="connsiteY1916" fmla="*/ 651511 h 1803285"/>
                <a:gd name="connsiteX1917" fmla="*/ 786004 w 2824922"/>
                <a:gd name="connsiteY1917" fmla="*/ 651537 h 1803285"/>
                <a:gd name="connsiteX1918" fmla="*/ 792669 w 2824922"/>
                <a:gd name="connsiteY1918" fmla="*/ 638737 h 1803285"/>
                <a:gd name="connsiteX1919" fmla="*/ 172491 w 2824922"/>
                <a:gd name="connsiteY1919" fmla="*/ 1049249 h 1803285"/>
                <a:gd name="connsiteX1920" fmla="*/ 165262 w 2824922"/>
                <a:gd name="connsiteY1920" fmla="*/ 1040246 h 1803285"/>
                <a:gd name="connsiteX1921" fmla="*/ 157712 w 2824922"/>
                <a:gd name="connsiteY1921" fmla="*/ 1050271 h 1803285"/>
                <a:gd name="connsiteX1922" fmla="*/ 157716 w 2824922"/>
                <a:gd name="connsiteY1922" fmla="*/ 1050295 h 1803285"/>
                <a:gd name="connsiteX1923" fmla="*/ 166024 w 2824922"/>
                <a:gd name="connsiteY1923" fmla="*/ 1057622 h 1803285"/>
                <a:gd name="connsiteX1924" fmla="*/ 172491 w 2824922"/>
                <a:gd name="connsiteY1924" fmla="*/ 1049249 h 1803285"/>
                <a:gd name="connsiteX1925" fmla="*/ 1519693 w 2824922"/>
                <a:gd name="connsiteY1925" fmla="*/ 966581 h 1803285"/>
                <a:gd name="connsiteX1926" fmla="*/ 1528175 w 2824922"/>
                <a:gd name="connsiteY1926" fmla="*/ 980966 h 1803285"/>
                <a:gd name="connsiteX1927" fmla="*/ 1529223 w 2824922"/>
                <a:gd name="connsiteY1927" fmla="*/ 984408 h 1803285"/>
                <a:gd name="connsiteX1928" fmla="*/ 1529472 w 2824922"/>
                <a:gd name="connsiteY1928" fmla="*/ 984523 h 1803285"/>
                <a:gd name="connsiteX1929" fmla="*/ 1533179 w 2824922"/>
                <a:gd name="connsiteY1929" fmla="*/ 983116 h 1803285"/>
                <a:gd name="connsiteX1930" fmla="*/ 1538522 w 2824922"/>
                <a:gd name="connsiteY1930" fmla="*/ 968974 h 1803285"/>
                <a:gd name="connsiteX1931" fmla="*/ 1526060 w 2824922"/>
                <a:gd name="connsiteY1931" fmla="*/ 965052 h 1803285"/>
                <a:gd name="connsiteX1932" fmla="*/ 1519693 w 2824922"/>
                <a:gd name="connsiteY1932" fmla="*/ 966581 h 1803285"/>
                <a:gd name="connsiteX1933" fmla="*/ 2521207 w 2824922"/>
                <a:gd name="connsiteY1933" fmla="*/ 251628 h 1803285"/>
                <a:gd name="connsiteX1934" fmla="*/ 2526059 w 2824922"/>
                <a:gd name="connsiteY1934" fmla="*/ 249386 h 1803285"/>
                <a:gd name="connsiteX1935" fmla="*/ 2516345 w 2824922"/>
                <a:gd name="connsiteY1935" fmla="*/ 238561 h 1803285"/>
                <a:gd name="connsiteX1936" fmla="*/ 2505715 w 2824922"/>
                <a:gd name="connsiteY1936" fmla="*/ 246763 h 1803285"/>
                <a:gd name="connsiteX1937" fmla="*/ 2521207 w 2824922"/>
                <a:gd name="connsiteY1937" fmla="*/ 251628 h 1803285"/>
                <a:gd name="connsiteX1938" fmla="*/ 1512344 w 2824922"/>
                <a:gd name="connsiteY1938" fmla="*/ 972957 h 1803285"/>
                <a:gd name="connsiteX1939" fmla="*/ 1507278 w 2824922"/>
                <a:gd name="connsiteY1939" fmla="*/ 966933 h 1803285"/>
                <a:gd name="connsiteX1940" fmla="*/ 1504931 w 2824922"/>
                <a:gd name="connsiteY1940" fmla="*/ 967236 h 1803285"/>
                <a:gd name="connsiteX1941" fmla="*/ 1499800 w 2824922"/>
                <a:gd name="connsiteY1941" fmla="*/ 978148 h 1803285"/>
                <a:gd name="connsiteX1942" fmla="*/ 1502794 w 2824922"/>
                <a:gd name="connsiteY1942" fmla="*/ 982548 h 1803285"/>
                <a:gd name="connsiteX1943" fmla="*/ 1512344 w 2824922"/>
                <a:gd name="connsiteY1943" fmla="*/ 972957 h 1803285"/>
                <a:gd name="connsiteX1944" fmla="*/ 2507098 w 2824922"/>
                <a:gd name="connsiteY1944" fmla="*/ 651462 h 1803285"/>
                <a:gd name="connsiteX1945" fmla="*/ 2507904 w 2824922"/>
                <a:gd name="connsiteY1945" fmla="*/ 665535 h 1803285"/>
                <a:gd name="connsiteX1946" fmla="*/ 2512672 w 2824922"/>
                <a:gd name="connsiteY1946" fmla="*/ 670718 h 1803285"/>
                <a:gd name="connsiteX1947" fmla="*/ 2516776 w 2824922"/>
                <a:gd name="connsiteY1947" fmla="*/ 665136 h 1803285"/>
                <a:gd name="connsiteX1948" fmla="*/ 2507099 w 2824922"/>
                <a:gd name="connsiteY1948" fmla="*/ 651462 h 1803285"/>
                <a:gd name="connsiteX1949" fmla="*/ 2280627 w 2824922"/>
                <a:gd name="connsiteY1949" fmla="*/ 658306 h 1803285"/>
                <a:gd name="connsiteX1950" fmla="*/ 2276681 w 2824922"/>
                <a:gd name="connsiteY1950" fmla="*/ 652761 h 1803285"/>
                <a:gd name="connsiteX1951" fmla="*/ 2268125 w 2824922"/>
                <a:gd name="connsiteY1951" fmla="*/ 658915 h 1803285"/>
                <a:gd name="connsiteX1952" fmla="*/ 2276884 w 2824922"/>
                <a:gd name="connsiteY1952" fmla="*/ 665190 h 1803285"/>
                <a:gd name="connsiteX1953" fmla="*/ 2280628 w 2824922"/>
                <a:gd name="connsiteY1953" fmla="*/ 658307 h 1803285"/>
                <a:gd name="connsiteX1954" fmla="*/ 2491232 w 2824922"/>
                <a:gd name="connsiteY1954" fmla="*/ 878502 h 1803285"/>
                <a:gd name="connsiteX1955" fmla="*/ 2506569 w 2824922"/>
                <a:gd name="connsiteY1955" fmla="*/ 872368 h 1803285"/>
                <a:gd name="connsiteX1956" fmla="*/ 2510816 w 2824922"/>
                <a:gd name="connsiteY1956" fmla="*/ 868754 h 1803285"/>
                <a:gd name="connsiteX1957" fmla="*/ 2505503 w 2824922"/>
                <a:gd name="connsiteY1957" fmla="*/ 865778 h 1803285"/>
                <a:gd name="connsiteX1958" fmla="*/ 2503760 w 2824922"/>
                <a:gd name="connsiteY1958" fmla="*/ 866749 h 1803285"/>
                <a:gd name="connsiteX1959" fmla="*/ 2491233 w 2824922"/>
                <a:gd name="connsiteY1959" fmla="*/ 878502 h 1803285"/>
                <a:gd name="connsiteX1960" fmla="*/ 1432262 w 2824922"/>
                <a:gd name="connsiteY1960" fmla="*/ 808201 h 1803285"/>
                <a:gd name="connsiteX1961" fmla="*/ 1421641 w 2824922"/>
                <a:gd name="connsiteY1961" fmla="*/ 821474 h 1803285"/>
                <a:gd name="connsiteX1962" fmla="*/ 1421547 w 2824922"/>
                <a:gd name="connsiteY1962" fmla="*/ 826256 h 1803285"/>
                <a:gd name="connsiteX1963" fmla="*/ 1421684 w 2824922"/>
                <a:gd name="connsiteY1963" fmla="*/ 826391 h 1803285"/>
                <a:gd name="connsiteX1964" fmla="*/ 1426028 w 2824922"/>
                <a:gd name="connsiteY1964" fmla="*/ 825040 h 1803285"/>
                <a:gd name="connsiteX1965" fmla="*/ 1432262 w 2824922"/>
                <a:gd name="connsiteY1965" fmla="*/ 808201 h 1803285"/>
                <a:gd name="connsiteX1966" fmla="*/ 2141153 w 2824922"/>
                <a:gd name="connsiteY1966" fmla="*/ 976035 h 1803285"/>
                <a:gd name="connsiteX1967" fmla="*/ 2158675 w 2824922"/>
                <a:gd name="connsiteY1967" fmla="*/ 957562 h 1803285"/>
                <a:gd name="connsiteX1968" fmla="*/ 2141153 w 2824922"/>
                <a:gd name="connsiteY1968" fmla="*/ 976036 h 1803285"/>
                <a:gd name="connsiteX1969" fmla="*/ 2401439 w 2824922"/>
                <a:gd name="connsiteY1969" fmla="*/ 561966 h 1803285"/>
                <a:gd name="connsiteX1970" fmla="*/ 2391994 w 2824922"/>
                <a:gd name="connsiteY1970" fmla="*/ 555996 h 1803285"/>
                <a:gd name="connsiteX1971" fmla="*/ 2387122 w 2824922"/>
                <a:gd name="connsiteY1971" fmla="*/ 556955 h 1803285"/>
                <a:gd name="connsiteX1972" fmla="*/ 2386529 w 2824922"/>
                <a:gd name="connsiteY1972" fmla="*/ 559062 h 1803285"/>
                <a:gd name="connsiteX1973" fmla="*/ 2391137 w 2824922"/>
                <a:gd name="connsiteY1973" fmla="*/ 565955 h 1803285"/>
                <a:gd name="connsiteX1974" fmla="*/ 2392847 w 2824922"/>
                <a:gd name="connsiteY1974" fmla="*/ 566039 h 1803285"/>
                <a:gd name="connsiteX1975" fmla="*/ 2401437 w 2824922"/>
                <a:gd name="connsiteY1975" fmla="*/ 561967 h 1803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Lst>
              <a:rect l="l" t="t" r="r" b="b"/>
              <a:pathLst>
                <a:path w="2824922" h="1803285">
                  <a:moveTo>
                    <a:pt x="1831645" y="1380583"/>
                  </a:moveTo>
                  <a:cubicBezTo>
                    <a:pt x="1825613" y="1366906"/>
                    <a:pt x="1828484" y="1364536"/>
                    <a:pt x="1841391" y="1360377"/>
                  </a:cubicBezTo>
                  <a:cubicBezTo>
                    <a:pt x="1851267" y="1357245"/>
                    <a:pt x="1861896" y="1357426"/>
                    <a:pt x="1871659" y="1360893"/>
                  </a:cubicBezTo>
                  <a:cubicBezTo>
                    <a:pt x="1890653" y="1361713"/>
                    <a:pt x="1909397" y="1365528"/>
                    <a:pt x="1927201" y="1372195"/>
                  </a:cubicBezTo>
                  <a:cubicBezTo>
                    <a:pt x="1932263" y="1375550"/>
                    <a:pt x="1936953" y="1379437"/>
                    <a:pt x="1941189" y="1383788"/>
                  </a:cubicBezTo>
                  <a:cubicBezTo>
                    <a:pt x="1950986" y="1390955"/>
                    <a:pt x="1960359" y="1398685"/>
                    <a:pt x="1969261" y="1406939"/>
                  </a:cubicBezTo>
                  <a:cubicBezTo>
                    <a:pt x="1973824" y="1413109"/>
                    <a:pt x="1978855" y="1419030"/>
                    <a:pt x="1983190" y="1425211"/>
                  </a:cubicBezTo>
                  <a:cubicBezTo>
                    <a:pt x="1994127" y="1440717"/>
                    <a:pt x="2006624" y="1455061"/>
                    <a:pt x="2020486" y="1468018"/>
                  </a:cubicBezTo>
                  <a:cubicBezTo>
                    <a:pt x="2025073" y="1471291"/>
                    <a:pt x="2026138" y="1477663"/>
                    <a:pt x="2022865" y="1482249"/>
                  </a:cubicBezTo>
                  <a:cubicBezTo>
                    <a:pt x="2022689" y="1482496"/>
                    <a:pt x="2022502" y="1482735"/>
                    <a:pt x="2022305" y="1482965"/>
                  </a:cubicBezTo>
                  <a:cubicBezTo>
                    <a:pt x="2017325" y="1494493"/>
                    <a:pt x="2006089" y="1502068"/>
                    <a:pt x="1993534" y="1502359"/>
                  </a:cubicBezTo>
                  <a:cubicBezTo>
                    <a:pt x="1992197" y="1502009"/>
                    <a:pt x="1990793" y="1502010"/>
                    <a:pt x="1989457" y="1502361"/>
                  </a:cubicBezTo>
                  <a:cubicBezTo>
                    <a:pt x="1977162" y="1510184"/>
                    <a:pt x="1961735" y="1511229"/>
                    <a:pt x="1948497" y="1505136"/>
                  </a:cubicBezTo>
                  <a:cubicBezTo>
                    <a:pt x="1930713" y="1504128"/>
                    <a:pt x="1931178" y="1503206"/>
                    <a:pt x="1926234" y="1520109"/>
                  </a:cubicBezTo>
                  <a:cubicBezTo>
                    <a:pt x="1923690" y="1528288"/>
                    <a:pt x="1918388" y="1535332"/>
                    <a:pt x="1911231" y="1540039"/>
                  </a:cubicBezTo>
                  <a:cubicBezTo>
                    <a:pt x="1900312" y="1547896"/>
                    <a:pt x="1887874" y="1553391"/>
                    <a:pt x="1874712" y="1556173"/>
                  </a:cubicBezTo>
                  <a:cubicBezTo>
                    <a:pt x="1862702" y="1558578"/>
                    <a:pt x="1851426" y="1564454"/>
                    <a:pt x="1838879" y="1566170"/>
                  </a:cubicBezTo>
                  <a:cubicBezTo>
                    <a:pt x="1830642" y="1568224"/>
                    <a:pt x="1821936" y="1565710"/>
                    <a:pt x="1816063" y="1559580"/>
                  </a:cubicBezTo>
                  <a:cubicBezTo>
                    <a:pt x="1802836" y="1547324"/>
                    <a:pt x="1794191" y="1530919"/>
                    <a:pt x="1791558" y="1513080"/>
                  </a:cubicBezTo>
                  <a:cubicBezTo>
                    <a:pt x="1787819" y="1501375"/>
                    <a:pt x="1784871" y="1489432"/>
                    <a:pt x="1782734" y="1477331"/>
                  </a:cubicBezTo>
                  <a:cubicBezTo>
                    <a:pt x="1782011" y="1466200"/>
                    <a:pt x="1782580" y="1455023"/>
                    <a:pt x="1784430" y="1444023"/>
                  </a:cubicBezTo>
                  <a:cubicBezTo>
                    <a:pt x="1787019" y="1430388"/>
                    <a:pt x="1790077" y="1416778"/>
                    <a:pt x="1792656" y="1403089"/>
                  </a:cubicBezTo>
                  <a:cubicBezTo>
                    <a:pt x="1794051" y="1395679"/>
                    <a:pt x="1790318" y="1393828"/>
                    <a:pt x="1784316" y="1394688"/>
                  </a:cubicBezTo>
                  <a:cubicBezTo>
                    <a:pt x="1766275" y="1397654"/>
                    <a:pt x="1750460" y="1408426"/>
                    <a:pt x="1741092" y="1424126"/>
                  </a:cubicBezTo>
                  <a:cubicBezTo>
                    <a:pt x="1728947" y="1443097"/>
                    <a:pt x="1722443" y="1465128"/>
                    <a:pt x="1722339" y="1487653"/>
                  </a:cubicBezTo>
                  <a:cubicBezTo>
                    <a:pt x="1721376" y="1512130"/>
                    <a:pt x="1727944" y="1535602"/>
                    <a:pt x="1726615" y="1559755"/>
                  </a:cubicBezTo>
                  <a:cubicBezTo>
                    <a:pt x="1726151" y="1568191"/>
                    <a:pt x="1730185" y="1572717"/>
                    <a:pt x="1738328" y="1567388"/>
                  </a:cubicBezTo>
                  <a:cubicBezTo>
                    <a:pt x="1751145" y="1561229"/>
                    <a:pt x="1762979" y="1553209"/>
                    <a:pt x="1773448" y="1543586"/>
                  </a:cubicBezTo>
                  <a:cubicBezTo>
                    <a:pt x="1776758" y="1539675"/>
                    <a:pt x="1782894" y="1535600"/>
                    <a:pt x="1785717" y="1539141"/>
                  </a:cubicBezTo>
                  <a:cubicBezTo>
                    <a:pt x="1790779" y="1543539"/>
                    <a:pt x="1791318" y="1551209"/>
                    <a:pt x="1786920" y="1556272"/>
                  </a:cubicBezTo>
                  <a:cubicBezTo>
                    <a:pt x="1786602" y="1556639"/>
                    <a:pt x="1786261" y="1556986"/>
                    <a:pt x="1785901" y="1557312"/>
                  </a:cubicBezTo>
                  <a:cubicBezTo>
                    <a:pt x="1768571" y="1573785"/>
                    <a:pt x="1747807" y="1586215"/>
                    <a:pt x="1725101" y="1593709"/>
                  </a:cubicBezTo>
                  <a:cubicBezTo>
                    <a:pt x="1723307" y="1593854"/>
                    <a:pt x="1721600" y="1594542"/>
                    <a:pt x="1720206" y="1595681"/>
                  </a:cubicBezTo>
                  <a:cubicBezTo>
                    <a:pt x="1718466" y="1598863"/>
                    <a:pt x="1714475" y="1600032"/>
                    <a:pt x="1711292" y="1598292"/>
                  </a:cubicBezTo>
                  <a:cubicBezTo>
                    <a:pt x="1710433" y="1597822"/>
                    <a:pt x="1709689" y="1597166"/>
                    <a:pt x="1709116" y="1596371"/>
                  </a:cubicBezTo>
                  <a:cubicBezTo>
                    <a:pt x="1705378" y="1593509"/>
                    <a:pt x="1703703" y="1588696"/>
                    <a:pt x="1704857" y="1584132"/>
                  </a:cubicBezTo>
                  <a:cubicBezTo>
                    <a:pt x="1708310" y="1571586"/>
                    <a:pt x="1709231" y="1558479"/>
                    <a:pt x="1707567" y="1545574"/>
                  </a:cubicBezTo>
                  <a:cubicBezTo>
                    <a:pt x="1705074" y="1529269"/>
                    <a:pt x="1703496" y="1512836"/>
                    <a:pt x="1702842" y="1496355"/>
                  </a:cubicBezTo>
                  <a:cubicBezTo>
                    <a:pt x="1701069" y="1474180"/>
                    <a:pt x="1704518" y="1451898"/>
                    <a:pt x="1712912" y="1431297"/>
                  </a:cubicBezTo>
                  <a:cubicBezTo>
                    <a:pt x="1722563" y="1408986"/>
                    <a:pt x="1739347" y="1390512"/>
                    <a:pt x="1760632" y="1378772"/>
                  </a:cubicBezTo>
                  <a:cubicBezTo>
                    <a:pt x="1766254" y="1378412"/>
                    <a:pt x="1770695" y="1373861"/>
                    <a:pt x="1770917" y="1368231"/>
                  </a:cubicBezTo>
                  <a:cubicBezTo>
                    <a:pt x="1771188" y="1359565"/>
                    <a:pt x="1767602" y="1351225"/>
                    <a:pt x="1761126" y="1345460"/>
                  </a:cubicBezTo>
                  <a:cubicBezTo>
                    <a:pt x="1756099" y="1342648"/>
                    <a:pt x="1749744" y="1344444"/>
                    <a:pt x="1746932" y="1349471"/>
                  </a:cubicBezTo>
                  <a:cubicBezTo>
                    <a:pt x="1746577" y="1350106"/>
                    <a:pt x="1746289" y="1350777"/>
                    <a:pt x="1746073" y="1351473"/>
                  </a:cubicBezTo>
                  <a:cubicBezTo>
                    <a:pt x="1737402" y="1371927"/>
                    <a:pt x="1724137" y="1390109"/>
                    <a:pt x="1707305" y="1404609"/>
                  </a:cubicBezTo>
                  <a:cubicBezTo>
                    <a:pt x="1696075" y="1415672"/>
                    <a:pt x="1681759" y="1423076"/>
                    <a:pt x="1666241" y="1425849"/>
                  </a:cubicBezTo>
                  <a:cubicBezTo>
                    <a:pt x="1656625" y="1428721"/>
                    <a:pt x="1647428" y="1432994"/>
                    <a:pt x="1638035" y="1436616"/>
                  </a:cubicBezTo>
                  <a:cubicBezTo>
                    <a:pt x="1632413" y="1439815"/>
                    <a:pt x="1625490" y="1439673"/>
                    <a:pt x="1620005" y="1436246"/>
                  </a:cubicBezTo>
                  <a:cubicBezTo>
                    <a:pt x="1617684" y="1435338"/>
                    <a:pt x="1615082" y="1435480"/>
                    <a:pt x="1612874" y="1436636"/>
                  </a:cubicBezTo>
                  <a:cubicBezTo>
                    <a:pt x="1583447" y="1435154"/>
                    <a:pt x="1554113" y="1432194"/>
                    <a:pt x="1524983" y="1427769"/>
                  </a:cubicBezTo>
                  <a:cubicBezTo>
                    <a:pt x="1510425" y="1426048"/>
                    <a:pt x="1510842" y="1426938"/>
                    <a:pt x="1508291" y="1440925"/>
                  </a:cubicBezTo>
                  <a:cubicBezTo>
                    <a:pt x="1505215" y="1457790"/>
                    <a:pt x="1498693" y="1474003"/>
                    <a:pt x="1494138" y="1490629"/>
                  </a:cubicBezTo>
                  <a:cubicBezTo>
                    <a:pt x="1486625" y="1507762"/>
                    <a:pt x="1476833" y="1523801"/>
                    <a:pt x="1465026" y="1538311"/>
                  </a:cubicBezTo>
                  <a:cubicBezTo>
                    <a:pt x="1462330" y="1543394"/>
                    <a:pt x="1459331" y="1548311"/>
                    <a:pt x="1456045" y="1553034"/>
                  </a:cubicBezTo>
                  <a:cubicBezTo>
                    <a:pt x="1445739" y="1565159"/>
                    <a:pt x="1436114" y="1577848"/>
                    <a:pt x="1427214" y="1591042"/>
                  </a:cubicBezTo>
                  <a:cubicBezTo>
                    <a:pt x="1409966" y="1615981"/>
                    <a:pt x="1389628" y="1638636"/>
                    <a:pt x="1366685" y="1658463"/>
                  </a:cubicBezTo>
                  <a:cubicBezTo>
                    <a:pt x="1356972" y="1668146"/>
                    <a:pt x="1348104" y="1678642"/>
                    <a:pt x="1340179" y="1689837"/>
                  </a:cubicBezTo>
                  <a:cubicBezTo>
                    <a:pt x="1330178" y="1702935"/>
                    <a:pt x="1319036" y="1715121"/>
                    <a:pt x="1306884" y="1726253"/>
                  </a:cubicBezTo>
                  <a:cubicBezTo>
                    <a:pt x="1292249" y="1739671"/>
                    <a:pt x="1278659" y="1754186"/>
                    <a:pt x="1266233" y="1769672"/>
                  </a:cubicBezTo>
                  <a:cubicBezTo>
                    <a:pt x="1255405" y="1779165"/>
                    <a:pt x="1245162" y="1789306"/>
                    <a:pt x="1235559" y="1800037"/>
                  </a:cubicBezTo>
                  <a:cubicBezTo>
                    <a:pt x="1232910" y="1803361"/>
                    <a:pt x="1228234" y="1804258"/>
                    <a:pt x="1224544" y="1802150"/>
                  </a:cubicBezTo>
                  <a:cubicBezTo>
                    <a:pt x="1219546" y="1799951"/>
                    <a:pt x="1215979" y="1795398"/>
                    <a:pt x="1215040" y="1790019"/>
                  </a:cubicBezTo>
                  <a:cubicBezTo>
                    <a:pt x="1213983" y="1781371"/>
                    <a:pt x="1214513" y="1772603"/>
                    <a:pt x="1216605" y="1764145"/>
                  </a:cubicBezTo>
                  <a:cubicBezTo>
                    <a:pt x="1217904" y="1747716"/>
                    <a:pt x="1216715" y="1731185"/>
                    <a:pt x="1213076" y="1715111"/>
                  </a:cubicBezTo>
                  <a:cubicBezTo>
                    <a:pt x="1210772" y="1695388"/>
                    <a:pt x="1204043" y="1676588"/>
                    <a:pt x="1202160" y="1656610"/>
                  </a:cubicBezTo>
                  <a:cubicBezTo>
                    <a:pt x="1200625" y="1640333"/>
                    <a:pt x="1195226" y="1624499"/>
                    <a:pt x="1193295" y="1607903"/>
                  </a:cubicBezTo>
                  <a:cubicBezTo>
                    <a:pt x="1187720" y="1576853"/>
                    <a:pt x="1184512" y="1545424"/>
                    <a:pt x="1183701" y="1513887"/>
                  </a:cubicBezTo>
                  <a:cubicBezTo>
                    <a:pt x="1184314" y="1496792"/>
                    <a:pt x="1188651" y="1479865"/>
                    <a:pt x="1190248" y="1462763"/>
                  </a:cubicBezTo>
                  <a:cubicBezTo>
                    <a:pt x="1194654" y="1436360"/>
                    <a:pt x="1201080" y="1410334"/>
                    <a:pt x="1209470" y="1384915"/>
                  </a:cubicBezTo>
                  <a:cubicBezTo>
                    <a:pt x="1212165" y="1374988"/>
                    <a:pt x="1216014" y="1365412"/>
                    <a:pt x="1220938" y="1356381"/>
                  </a:cubicBezTo>
                  <a:cubicBezTo>
                    <a:pt x="1230087" y="1338878"/>
                    <a:pt x="1228269" y="1334112"/>
                    <a:pt x="1209247" y="1332152"/>
                  </a:cubicBezTo>
                  <a:cubicBezTo>
                    <a:pt x="1180309" y="1329170"/>
                    <a:pt x="1152553" y="1320334"/>
                    <a:pt x="1124023" y="1315346"/>
                  </a:cubicBezTo>
                  <a:cubicBezTo>
                    <a:pt x="1120192" y="1314233"/>
                    <a:pt x="1116557" y="1312529"/>
                    <a:pt x="1113251" y="1310296"/>
                  </a:cubicBezTo>
                  <a:cubicBezTo>
                    <a:pt x="1108198" y="1306246"/>
                    <a:pt x="1100833" y="1306988"/>
                    <a:pt x="1096690" y="1311965"/>
                  </a:cubicBezTo>
                  <a:cubicBezTo>
                    <a:pt x="1094865" y="1309018"/>
                    <a:pt x="1093276" y="1306606"/>
                    <a:pt x="1091846" y="1304103"/>
                  </a:cubicBezTo>
                  <a:cubicBezTo>
                    <a:pt x="1090187" y="1301678"/>
                    <a:pt x="1087309" y="1300386"/>
                    <a:pt x="1084395" y="1300758"/>
                  </a:cubicBezTo>
                  <a:cubicBezTo>
                    <a:pt x="1080271" y="1300808"/>
                    <a:pt x="1082694" y="1304656"/>
                    <a:pt x="1082104" y="1306766"/>
                  </a:cubicBezTo>
                  <a:cubicBezTo>
                    <a:pt x="1075301" y="1331009"/>
                    <a:pt x="1077162" y="1356698"/>
                    <a:pt x="1070018" y="1380838"/>
                  </a:cubicBezTo>
                  <a:cubicBezTo>
                    <a:pt x="1065708" y="1394544"/>
                    <a:pt x="1062711" y="1408629"/>
                    <a:pt x="1061069" y="1422903"/>
                  </a:cubicBezTo>
                  <a:cubicBezTo>
                    <a:pt x="1060424" y="1429471"/>
                    <a:pt x="1058962" y="1436085"/>
                    <a:pt x="1051270" y="1435785"/>
                  </a:cubicBezTo>
                  <a:cubicBezTo>
                    <a:pt x="1045239" y="1434814"/>
                    <a:pt x="1041013" y="1429307"/>
                    <a:pt x="1041637" y="1423230"/>
                  </a:cubicBezTo>
                  <a:cubicBezTo>
                    <a:pt x="1039576" y="1395629"/>
                    <a:pt x="1032727" y="1368597"/>
                    <a:pt x="1021395" y="1343345"/>
                  </a:cubicBezTo>
                  <a:cubicBezTo>
                    <a:pt x="1011974" y="1322697"/>
                    <a:pt x="1007932" y="1300000"/>
                    <a:pt x="1009645" y="1277369"/>
                  </a:cubicBezTo>
                  <a:cubicBezTo>
                    <a:pt x="1010958" y="1269483"/>
                    <a:pt x="1000170" y="1266520"/>
                    <a:pt x="994185" y="1266039"/>
                  </a:cubicBezTo>
                  <a:cubicBezTo>
                    <a:pt x="984878" y="1263557"/>
                    <a:pt x="976295" y="1258898"/>
                    <a:pt x="969143" y="1252447"/>
                  </a:cubicBezTo>
                  <a:cubicBezTo>
                    <a:pt x="968486" y="1251599"/>
                    <a:pt x="967763" y="1250805"/>
                    <a:pt x="966981" y="1250072"/>
                  </a:cubicBezTo>
                  <a:cubicBezTo>
                    <a:pt x="946649" y="1245343"/>
                    <a:pt x="928998" y="1233080"/>
                    <a:pt x="908380" y="1229242"/>
                  </a:cubicBezTo>
                  <a:cubicBezTo>
                    <a:pt x="905118" y="1228699"/>
                    <a:pt x="902034" y="1230903"/>
                    <a:pt x="901491" y="1234165"/>
                  </a:cubicBezTo>
                  <a:cubicBezTo>
                    <a:pt x="901481" y="1234223"/>
                    <a:pt x="901472" y="1234282"/>
                    <a:pt x="901464" y="1234341"/>
                  </a:cubicBezTo>
                  <a:cubicBezTo>
                    <a:pt x="898643" y="1241327"/>
                    <a:pt x="895254" y="1248070"/>
                    <a:pt x="891332" y="1254502"/>
                  </a:cubicBezTo>
                  <a:cubicBezTo>
                    <a:pt x="887067" y="1261346"/>
                    <a:pt x="881909" y="1262515"/>
                    <a:pt x="876021" y="1255396"/>
                  </a:cubicBezTo>
                  <a:cubicBezTo>
                    <a:pt x="870086" y="1248617"/>
                    <a:pt x="869333" y="1238737"/>
                    <a:pt x="874173" y="1231137"/>
                  </a:cubicBezTo>
                  <a:cubicBezTo>
                    <a:pt x="885370" y="1210588"/>
                    <a:pt x="885064" y="1206624"/>
                    <a:pt x="864569" y="1194188"/>
                  </a:cubicBezTo>
                  <a:cubicBezTo>
                    <a:pt x="842800" y="1182066"/>
                    <a:pt x="822453" y="1167551"/>
                    <a:pt x="803905" y="1150915"/>
                  </a:cubicBezTo>
                  <a:cubicBezTo>
                    <a:pt x="796158" y="1144871"/>
                    <a:pt x="786998" y="1140902"/>
                    <a:pt x="777290" y="1139384"/>
                  </a:cubicBezTo>
                  <a:cubicBezTo>
                    <a:pt x="775260" y="1150316"/>
                    <a:pt x="783987" y="1159118"/>
                    <a:pt x="781957" y="1170683"/>
                  </a:cubicBezTo>
                  <a:cubicBezTo>
                    <a:pt x="780087" y="1192145"/>
                    <a:pt x="770111" y="1212088"/>
                    <a:pt x="754059" y="1226455"/>
                  </a:cubicBezTo>
                  <a:cubicBezTo>
                    <a:pt x="746897" y="1231745"/>
                    <a:pt x="740208" y="1237647"/>
                    <a:pt x="734067" y="1244095"/>
                  </a:cubicBezTo>
                  <a:cubicBezTo>
                    <a:pt x="725190" y="1253586"/>
                    <a:pt x="712961" y="1259239"/>
                    <a:pt x="699980" y="1259852"/>
                  </a:cubicBezTo>
                  <a:cubicBezTo>
                    <a:pt x="691175" y="1259383"/>
                    <a:pt x="682594" y="1262725"/>
                    <a:pt x="676425" y="1269025"/>
                  </a:cubicBezTo>
                  <a:cubicBezTo>
                    <a:pt x="668491" y="1276271"/>
                    <a:pt x="657625" y="1279388"/>
                    <a:pt x="647056" y="1277450"/>
                  </a:cubicBezTo>
                  <a:cubicBezTo>
                    <a:pt x="627131" y="1278165"/>
                    <a:pt x="607216" y="1275782"/>
                    <a:pt x="588022" y="1270386"/>
                  </a:cubicBezTo>
                  <a:cubicBezTo>
                    <a:pt x="576785" y="1266275"/>
                    <a:pt x="566521" y="1259880"/>
                    <a:pt x="557879" y="1251603"/>
                  </a:cubicBezTo>
                  <a:cubicBezTo>
                    <a:pt x="550938" y="1245692"/>
                    <a:pt x="540519" y="1246528"/>
                    <a:pt x="534608" y="1253469"/>
                  </a:cubicBezTo>
                  <a:cubicBezTo>
                    <a:pt x="534462" y="1253640"/>
                    <a:pt x="534320" y="1253814"/>
                    <a:pt x="534181" y="1253991"/>
                  </a:cubicBezTo>
                  <a:cubicBezTo>
                    <a:pt x="523262" y="1266914"/>
                    <a:pt x="511159" y="1278790"/>
                    <a:pt x="498031" y="1289461"/>
                  </a:cubicBezTo>
                  <a:cubicBezTo>
                    <a:pt x="474132" y="1308823"/>
                    <a:pt x="447171" y="1324062"/>
                    <a:pt x="418258" y="1334550"/>
                  </a:cubicBezTo>
                  <a:cubicBezTo>
                    <a:pt x="380421" y="1345247"/>
                    <a:pt x="341562" y="1351923"/>
                    <a:pt x="302325" y="1354466"/>
                  </a:cubicBezTo>
                  <a:cubicBezTo>
                    <a:pt x="290468" y="1354510"/>
                    <a:pt x="279592" y="1361529"/>
                    <a:pt x="267534" y="1361587"/>
                  </a:cubicBezTo>
                  <a:cubicBezTo>
                    <a:pt x="254228" y="1361652"/>
                    <a:pt x="241038" y="1358979"/>
                    <a:pt x="227970" y="1358201"/>
                  </a:cubicBezTo>
                  <a:cubicBezTo>
                    <a:pt x="213412" y="1357335"/>
                    <a:pt x="198720" y="1356076"/>
                    <a:pt x="184042" y="1355878"/>
                  </a:cubicBezTo>
                  <a:cubicBezTo>
                    <a:pt x="153517" y="1355463"/>
                    <a:pt x="123553" y="1349319"/>
                    <a:pt x="93272" y="1346402"/>
                  </a:cubicBezTo>
                  <a:cubicBezTo>
                    <a:pt x="76743" y="1343258"/>
                    <a:pt x="59880" y="1342243"/>
                    <a:pt x="43093" y="1343381"/>
                  </a:cubicBezTo>
                  <a:cubicBezTo>
                    <a:pt x="33610" y="1344865"/>
                    <a:pt x="24878" y="1348765"/>
                    <a:pt x="15265" y="1350026"/>
                  </a:cubicBezTo>
                  <a:cubicBezTo>
                    <a:pt x="7840" y="1351000"/>
                    <a:pt x="2464" y="1351706"/>
                    <a:pt x="531" y="1343272"/>
                  </a:cubicBezTo>
                  <a:cubicBezTo>
                    <a:pt x="-1427" y="1336841"/>
                    <a:pt x="2199" y="1330041"/>
                    <a:pt x="8630" y="1328083"/>
                  </a:cubicBezTo>
                  <a:cubicBezTo>
                    <a:pt x="9470" y="1327827"/>
                    <a:pt x="10335" y="1327663"/>
                    <a:pt x="11210" y="1327593"/>
                  </a:cubicBezTo>
                  <a:cubicBezTo>
                    <a:pt x="44086" y="1321061"/>
                    <a:pt x="74887" y="1306651"/>
                    <a:pt x="100972" y="1285602"/>
                  </a:cubicBezTo>
                  <a:cubicBezTo>
                    <a:pt x="141161" y="1255709"/>
                    <a:pt x="174863" y="1217967"/>
                    <a:pt x="200035" y="1174664"/>
                  </a:cubicBezTo>
                  <a:cubicBezTo>
                    <a:pt x="208148" y="1159338"/>
                    <a:pt x="217796" y="1144877"/>
                    <a:pt x="228832" y="1131502"/>
                  </a:cubicBezTo>
                  <a:cubicBezTo>
                    <a:pt x="234794" y="1123452"/>
                    <a:pt x="239493" y="1114540"/>
                    <a:pt x="242766" y="1105073"/>
                  </a:cubicBezTo>
                  <a:cubicBezTo>
                    <a:pt x="250953" y="1091660"/>
                    <a:pt x="261639" y="1079943"/>
                    <a:pt x="274244" y="1070559"/>
                  </a:cubicBezTo>
                  <a:cubicBezTo>
                    <a:pt x="281200" y="1063007"/>
                    <a:pt x="290150" y="1057576"/>
                    <a:pt x="300061" y="1054895"/>
                  </a:cubicBezTo>
                  <a:cubicBezTo>
                    <a:pt x="306870" y="1053079"/>
                    <a:pt x="314116" y="1055340"/>
                    <a:pt x="318683" y="1060706"/>
                  </a:cubicBezTo>
                  <a:cubicBezTo>
                    <a:pt x="321583" y="1064661"/>
                    <a:pt x="321608" y="1070032"/>
                    <a:pt x="318745" y="1074013"/>
                  </a:cubicBezTo>
                  <a:cubicBezTo>
                    <a:pt x="316450" y="1078308"/>
                    <a:pt x="311449" y="1080394"/>
                    <a:pt x="306783" y="1079004"/>
                  </a:cubicBezTo>
                  <a:cubicBezTo>
                    <a:pt x="298869" y="1076513"/>
                    <a:pt x="290229" y="1078883"/>
                    <a:pt x="284694" y="1085064"/>
                  </a:cubicBezTo>
                  <a:cubicBezTo>
                    <a:pt x="271594" y="1094679"/>
                    <a:pt x="260908" y="1107206"/>
                    <a:pt x="253477" y="1121657"/>
                  </a:cubicBezTo>
                  <a:cubicBezTo>
                    <a:pt x="239453" y="1148415"/>
                    <a:pt x="221938" y="1173346"/>
                    <a:pt x="205813" y="1198997"/>
                  </a:cubicBezTo>
                  <a:cubicBezTo>
                    <a:pt x="200451" y="1207528"/>
                    <a:pt x="194707" y="1215821"/>
                    <a:pt x="189432" y="1224404"/>
                  </a:cubicBezTo>
                  <a:cubicBezTo>
                    <a:pt x="180294" y="1237031"/>
                    <a:pt x="169591" y="1248448"/>
                    <a:pt x="157578" y="1258380"/>
                  </a:cubicBezTo>
                  <a:cubicBezTo>
                    <a:pt x="136967" y="1280459"/>
                    <a:pt x="113767" y="1299971"/>
                    <a:pt x="88481" y="1316491"/>
                  </a:cubicBezTo>
                  <a:cubicBezTo>
                    <a:pt x="85156" y="1317356"/>
                    <a:pt x="83058" y="1320636"/>
                    <a:pt x="83669" y="1324018"/>
                  </a:cubicBezTo>
                  <a:cubicBezTo>
                    <a:pt x="84849" y="1326786"/>
                    <a:pt x="87784" y="1328374"/>
                    <a:pt x="90747" y="1327847"/>
                  </a:cubicBezTo>
                  <a:cubicBezTo>
                    <a:pt x="116707" y="1328289"/>
                    <a:pt x="141814" y="1335905"/>
                    <a:pt x="167879" y="1336177"/>
                  </a:cubicBezTo>
                  <a:cubicBezTo>
                    <a:pt x="204825" y="1339526"/>
                    <a:pt x="241936" y="1340700"/>
                    <a:pt x="279019" y="1339694"/>
                  </a:cubicBezTo>
                  <a:cubicBezTo>
                    <a:pt x="303503" y="1338441"/>
                    <a:pt x="327860" y="1335371"/>
                    <a:pt x="351889" y="1330511"/>
                  </a:cubicBezTo>
                  <a:cubicBezTo>
                    <a:pt x="380303" y="1326303"/>
                    <a:pt x="408185" y="1319069"/>
                    <a:pt x="435060" y="1308931"/>
                  </a:cubicBezTo>
                  <a:cubicBezTo>
                    <a:pt x="448655" y="1302079"/>
                    <a:pt x="460024" y="1291988"/>
                    <a:pt x="473015" y="1284269"/>
                  </a:cubicBezTo>
                  <a:cubicBezTo>
                    <a:pt x="489508" y="1272166"/>
                    <a:pt x="504973" y="1258720"/>
                    <a:pt x="519251" y="1244069"/>
                  </a:cubicBezTo>
                  <a:cubicBezTo>
                    <a:pt x="524321" y="1241385"/>
                    <a:pt x="526256" y="1235100"/>
                    <a:pt x="523572" y="1230030"/>
                  </a:cubicBezTo>
                  <a:cubicBezTo>
                    <a:pt x="522782" y="1228537"/>
                    <a:pt x="521639" y="1227260"/>
                    <a:pt x="520244" y="1226308"/>
                  </a:cubicBezTo>
                  <a:cubicBezTo>
                    <a:pt x="509842" y="1212015"/>
                    <a:pt x="504390" y="1194717"/>
                    <a:pt x="504719" y="1177043"/>
                  </a:cubicBezTo>
                  <a:cubicBezTo>
                    <a:pt x="502918" y="1163630"/>
                    <a:pt x="496696" y="1160807"/>
                    <a:pt x="484865" y="1167340"/>
                  </a:cubicBezTo>
                  <a:cubicBezTo>
                    <a:pt x="443636" y="1190104"/>
                    <a:pt x="403493" y="1214746"/>
                    <a:pt x="360509" y="1234464"/>
                  </a:cubicBezTo>
                  <a:cubicBezTo>
                    <a:pt x="333419" y="1246890"/>
                    <a:pt x="308561" y="1264093"/>
                    <a:pt x="282147" y="1278107"/>
                  </a:cubicBezTo>
                  <a:cubicBezTo>
                    <a:pt x="258034" y="1294010"/>
                    <a:pt x="229597" y="1302075"/>
                    <a:pt x="200725" y="1301197"/>
                  </a:cubicBezTo>
                  <a:cubicBezTo>
                    <a:pt x="192757" y="1300304"/>
                    <a:pt x="184701" y="1301739"/>
                    <a:pt x="177531" y="1305327"/>
                  </a:cubicBezTo>
                  <a:cubicBezTo>
                    <a:pt x="173240" y="1308326"/>
                    <a:pt x="167588" y="1308521"/>
                    <a:pt x="163100" y="1305827"/>
                  </a:cubicBezTo>
                  <a:cubicBezTo>
                    <a:pt x="159595" y="1302486"/>
                    <a:pt x="158594" y="1297290"/>
                    <a:pt x="160608" y="1292887"/>
                  </a:cubicBezTo>
                  <a:cubicBezTo>
                    <a:pt x="161948" y="1287460"/>
                    <a:pt x="167261" y="1283997"/>
                    <a:pt x="172767" y="1284962"/>
                  </a:cubicBezTo>
                  <a:cubicBezTo>
                    <a:pt x="196016" y="1284854"/>
                    <a:pt x="219174" y="1282053"/>
                    <a:pt x="241779" y="1276614"/>
                  </a:cubicBezTo>
                  <a:cubicBezTo>
                    <a:pt x="268709" y="1268936"/>
                    <a:pt x="293966" y="1256291"/>
                    <a:pt x="316250" y="1239332"/>
                  </a:cubicBezTo>
                  <a:cubicBezTo>
                    <a:pt x="320281" y="1236844"/>
                    <a:pt x="324541" y="1234748"/>
                    <a:pt x="328972" y="1233074"/>
                  </a:cubicBezTo>
                  <a:cubicBezTo>
                    <a:pt x="356964" y="1219632"/>
                    <a:pt x="383545" y="1203677"/>
                    <a:pt x="410944" y="1189267"/>
                  </a:cubicBezTo>
                  <a:cubicBezTo>
                    <a:pt x="423792" y="1182564"/>
                    <a:pt x="436270" y="1175174"/>
                    <a:pt x="448324" y="1167130"/>
                  </a:cubicBezTo>
                  <a:cubicBezTo>
                    <a:pt x="449984" y="1165355"/>
                    <a:pt x="451343" y="1163319"/>
                    <a:pt x="452345" y="1161104"/>
                  </a:cubicBezTo>
                  <a:cubicBezTo>
                    <a:pt x="441356" y="1160054"/>
                    <a:pt x="431510" y="1159021"/>
                    <a:pt x="421646" y="1158210"/>
                  </a:cubicBezTo>
                  <a:cubicBezTo>
                    <a:pt x="417296" y="1158196"/>
                    <a:pt x="413081" y="1156702"/>
                    <a:pt x="409693" y="1153974"/>
                  </a:cubicBezTo>
                  <a:cubicBezTo>
                    <a:pt x="396823" y="1147297"/>
                    <a:pt x="384633" y="1139385"/>
                    <a:pt x="373293" y="1130351"/>
                  </a:cubicBezTo>
                  <a:cubicBezTo>
                    <a:pt x="369420" y="1125566"/>
                    <a:pt x="367121" y="1119974"/>
                    <a:pt x="363108" y="1115435"/>
                  </a:cubicBezTo>
                  <a:cubicBezTo>
                    <a:pt x="360641" y="1111426"/>
                    <a:pt x="357609" y="1107795"/>
                    <a:pt x="354107" y="1104651"/>
                  </a:cubicBezTo>
                  <a:cubicBezTo>
                    <a:pt x="337910" y="1093098"/>
                    <a:pt x="328978" y="1073884"/>
                    <a:pt x="330586" y="1054054"/>
                  </a:cubicBezTo>
                  <a:cubicBezTo>
                    <a:pt x="329188" y="1038568"/>
                    <a:pt x="328725" y="1023051"/>
                    <a:pt x="326862" y="1007538"/>
                  </a:cubicBezTo>
                  <a:cubicBezTo>
                    <a:pt x="324877" y="989837"/>
                    <a:pt x="330409" y="972115"/>
                    <a:pt x="342112" y="958686"/>
                  </a:cubicBezTo>
                  <a:cubicBezTo>
                    <a:pt x="342917" y="957946"/>
                    <a:pt x="343642" y="957122"/>
                    <a:pt x="344274" y="956230"/>
                  </a:cubicBezTo>
                  <a:cubicBezTo>
                    <a:pt x="353313" y="938431"/>
                    <a:pt x="369424" y="925993"/>
                    <a:pt x="379958" y="909213"/>
                  </a:cubicBezTo>
                  <a:cubicBezTo>
                    <a:pt x="382931" y="904476"/>
                    <a:pt x="381454" y="904139"/>
                    <a:pt x="378244" y="903135"/>
                  </a:cubicBezTo>
                  <a:cubicBezTo>
                    <a:pt x="375203" y="901966"/>
                    <a:pt x="371963" y="901408"/>
                    <a:pt x="368707" y="901492"/>
                  </a:cubicBezTo>
                  <a:cubicBezTo>
                    <a:pt x="356143" y="902811"/>
                    <a:pt x="343543" y="904146"/>
                    <a:pt x="331136" y="906448"/>
                  </a:cubicBezTo>
                  <a:cubicBezTo>
                    <a:pt x="323083" y="908063"/>
                    <a:pt x="315809" y="912346"/>
                    <a:pt x="310491" y="918606"/>
                  </a:cubicBezTo>
                  <a:cubicBezTo>
                    <a:pt x="301430" y="926074"/>
                    <a:pt x="291279" y="932109"/>
                    <a:pt x="280391" y="936503"/>
                  </a:cubicBezTo>
                  <a:cubicBezTo>
                    <a:pt x="250976" y="954591"/>
                    <a:pt x="223440" y="975570"/>
                    <a:pt x="198194" y="999130"/>
                  </a:cubicBezTo>
                  <a:cubicBezTo>
                    <a:pt x="194279" y="1002396"/>
                    <a:pt x="190837" y="1006248"/>
                    <a:pt x="186810" y="1009356"/>
                  </a:cubicBezTo>
                  <a:cubicBezTo>
                    <a:pt x="180564" y="1014178"/>
                    <a:pt x="183359" y="1018230"/>
                    <a:pt x="188113" y="1020983"/>
                  </a:cubicBezTo>
                  <a:cubicBezTo>
                    <a:pt x="202323" y="1027239"/>
                    <a:pt x="208771" y="1043830"/>
                    <a:pt x="202515" y="1058040"/>
                  </a:cubicBezTo>
                  <a:cubicBezTo>
                    <a:pt x="200202" y="1063293"/>
                    <a:pt x="196336" y="1067713"/>
                    <a:pt x="191437" y="1070705"/>
                  </a:cubicBezTo>
                  <a:cubicBezTo>
                    <a:pt x="170498" y="1085020"/>
                    <a:pt x="143992" y="1088502"/>
                    <a:pt x="120066" y="1080080"/>
                  </a:cubicBezTo>
                  <a:cubicBezTo>
                    <a:pt x="107094" y="1075397"/>
                    <a:pt x="100374" y="1061084"/>
                    <a:pt x="105057" y="1048112"/>
                  </a:cubicBezTo>
                  <a:cubicBezTo>
                    <a:pt x="106064" y="1045325"/>
                    <a:pt x="107558" y="1042739"/>
                    <a:pt x="109470" y="1040475"/>
                  </a:cubicBezTo>
                  <a:cubicBezTo>
                    <a:pt x="116546" y="1031145"/>
                    <a:pt x="126177" y="1024671"/>
                    <a:pt x="133978" y="1016212"/>
                  </a:cubicBezTo>
                  <a:cubicBezTo>
                    <a:pt x="139952" y="1010763"/>
                    <a:pt x="148170" y="1008495"/>
                    <a:pt x="156093" y="1010110"/>
                  </a:cubicBezTo>
                  <a:cubicBezTo>
                    <a:pt x="160462" y="1010867"/>
                    <a:pt x="164920" y="1009401"/>
                    <a:pt x="167988" y="1006201"/>
                  </a:cubicBezTo>
                  <a:cubicBezTo>
                    <a:pt x="187901" y="986819"/>
                    <a:pt x="208954" y="968642"/>
                    <a:pt x="231032" y="951768"/>
                  </a:cubicBezTo>
                  <a:cubicBezTo>
                    <a:pt x="244643" y="943152"/>
                    <a:pt x="256814" y="932449"/>
                    <a:pt x="267100" y="920052"/>
                  </a:cubicBezTo>
                  <a:cubicBezTo>
                    <a:pt x="247148" y="924135"/>
                    <a:pt x="229205" y="928099"/>
                    <a:pt x="211329" y="932756"/>
                  </a:cubicBezTo>
                  <a:cubicBezTo>
                    <a:pt x="186014" y="939352"/>
                    <a:pt x="160730" y="945958"/>
                    <a:pt x="135924" y="954298"/>
                  </a:cubicBezTo>
                  <a:cubicBezTo>
                    <a:pt x="129909" y="954923"/>
                    <a:pt x="125283" y="959898"/>
                    <a:pt x="125095" y="965942"/>
                  </a:cubicBezTo>
                  <a:cubicBezTo>
                    <a:pt x="125094" y="968111"/>
                    <a:pt x="124298" y="970205"/>
                    <a:pt x="122858" y="971827"/>
                  </a:cubicBezTo>
                  <a:cubicBezTo>
                    <a:pt x="109049" y="987472"/>
                    <a:pt x="89025" y="996207"/>
                    <a:pt x="68163" y="995685"/>
                  </a:cubicBezTo>
                  <a:cubicBezTo>
                    <a:pt x="55479" y="994632"/>
                    <a:pt x="45008" y="985340"/>
                    <a:pt x="42454" y="972871"/>
                  </a:cubicBezTo>
                  <a:cubicBezTo>
                    <a:pt x="40891" y="960464"/>
                    <a:pt x="46692" y="948282"/>
                    <a:pt x="57310" y="941677"/>
                  </a:cubicBezTo>
                  <a:cubicBezTo>
                    <a:pt x="75173" y="928367"/>
                    <a:pt x="99450" y="927638"/>
                    <a:pt x="118080" y="939852"/>
                  </a:cubicBezTo>
                  <a:cubicBezTo>
                    <a:pt x="119916" y="940698"/>
                    <a:pt x="121966" y="944282"/>
                    <a:pt x="123289" y="942464"/>
                  </a:cubicBezTo>
                  <a:cubicBezTo>
                    <a:pt x="130585" y="936599"/>
                    <a:pt x="139966" y="933981"/>
                    <a:pt x="149244" y="935220"/>
                  </a:cubicBezTo>
                  <a:cubicBezTo>
                    <a:pt x="172324" y="929017"/>
                    <a:pt x="195503" y="923132"/>
                    <a:pt x="218384" y="916262"/>
                  </a:cubicBezTo>
                  <a:cubicBezTo>
                    <a:pt x="234078" y="913211"/>
                    <a:pt x="249595" y="909315"/>
                    <a:pt x="264869" y="904592"/>
                  </a:cubicBezTo>
                  <a:cubicBezTo>
                    <a:pt x="268176" y="903477"/>
                    <a:pt x="271056" y="901363"/>
                    <a:pt x="273111" y="898542"/>
                  </a:cubicBezTo>
                  <a:cubicBezTo>
                    <a:pt x="242672" y="894896"/>
                    <a:pt x="212004" y="893526"/>
                    <a:pt x="181362" y="894444"/>
                  </a:cubicBezTo>
                  <a:cubicBezTo>
                    <a:pt x="171896" y="895878"/>
                    <a:pt x="162609" y="898312"/>
                    <a:pt x="153657" y="901705"/>
                  </a:cubicBezTo>
                  <a:cubicBezTo>
                    <a:pt x="135396" y="909738"/>
                    <a:pt x="114081" y="901446"/>
                    <a:pt x="106048" y="883186"/>
                  </a:cubicBezTo>
                  <a:cubicBezTo>
                    <a:pt x="102419" y="874937"/>
                    <a:pt x="102005" y="865629"/>
                    <a:pt x="104886" y="857091"/>
                  </a:cubicBezTo>
                  <a:cubicBezTo>
                    <a:pt x="110926" y="836142"/>
                    <a:pt x="132804" y="824056"/>
                    <a:pt x="153753" y="830096"/>
                  </a:cubicBezTo>
                  <a:cubicBezTo>
                    <a:pt x="154524" y="830319"/>
                    <a:pt x="155287" y="830564"/>
                    <a:pt x="156043" y="830833"/>
                  </a:cubicBezTo>
                  <a:cubicBezTo>
                    <a:pt x="160568" y="833037"/>
                    <a:pt x="165303" y="834781"/>
                    <a:pt x="170177" y="836037"/>
                  </a:cubicBezTo>
                  <a:cubicBezTo>
                    <a:pt x="184467" y="839942"/>
                    <a:pt x="194318" y="853002"/>
                    <a:pt x="194147" y="867815"/>
                  </a:cubicBezTo>
                  <a:cubicBezTo>
                    <a:pt x="193635" y="872947"/>
                    <a:pt x="197380" y="877524"/>
                    <a:pt x="202513" y="878036"/>
                  </a:cubicBezTo>
                  <a:cubicBezTo>
                    <a:pt x="203054" y="878090"/>
                    <a:pt x="203598" y="878097"/>
                    <a:pt x="204139" y="878056"/>
                  </a:cubicBezTo>
                  <a:cubicBezTo>
                    <a:pt x="240138" y="880405"/>
                    <a:pt x="275895" y="885916"/>
                    <a:pt x="312041" y="886339"/>
                  </a:cubicBezTo>
                  <a:cubicBezTo>
                    <a:pt x="313390" y="886167"/>
                    <a:pt x="314756" y="886480"/>
                    <a:pt x="315896" y="887222"/>
                  </a:cubicBezTo>
                  <a:cubicBezTo>
                    <a:pt x="326068" y="895486"/>
                    <a:pt x="340136" y="897029"/>
                    <a:pt x="351857" y="891166"/>
                  </a:cubicBezTo>
                  <a:cubicBezTo>
                    <a:pt x="374020" y="886975"/>
                    <a:pt x="396663" y="885939"/>
                    <a:pt x="419115" y="888091"/>
                  </a:cubicBezTo>
                  <a:cubicBezTo>
                    <a:pt x="429502" y="888339"/>
                    <a:pt x="439716" y="890804"/>
                    <a:pt x="449073" y="895319"/>
                  </a:cubicBezTo>
                  <a:cubicBezTo>
                    <a:pt x="450634" y="896113"/>
                    <a:pt x="452483" y="896103"/>
                    <a:pt x="454034" y="895291"/>
                  </a:cubicBezTo>
                  <a:cubicBezTo>
                    <a:pt x="455319" y="893889"/>
                    <a:pt x="455254" y="891719"/>
                    <a:pt x="453888" y="890396"/>
                  </a:cubicBezTo>
                  <a:cubicBezTo>
                    <a:pt x="448630" y="880903"/>
                    <a:pt x="445355" y="870442"/>
                    <a:pt x="444260" y="859645"/>
                  </a:cubicBezTo>
                  <a:cubicBezTo>
                    <a:pt x="443724" y="855371"/>
                    <a:pt x="442002" y="849674"/>
                    <a:pt x="434580" y="853224"/>
                  </a:cubicBezTo>
                  <a:cubicBezTo>
                    <a:pt x="430856" y="855002"/>
                    <a:pt x="425913" y="854315"/>
                    <a:pt x="422295" y="856215"/>
                  </a:cubicBezTo>
                  <a:cubicBezTo>
                    <a:pt x="406511" y="864773"/>
                    <a:pt x="387647" y="865516"/>
                    <a:pt x="371239" y="858226"/>
                  </a:cubicBezTo>
                  <a:cubicBezTo>
                    <a:pt x="352252" y="850712"/>
                    <a:pt x="331178" y="855065"/>
                    <a:pt x="311412" y="848254"/>
                  </a:cubicBezTo>
                  <a:cubicBezTo>
                    <a:pt x="286434" y="839986"/>
                    <a:pt x="260974" y="833251"/>
                    <a:pt x="235175" y="828086"/>
                  </a:cubicBezTo>
                  <a:cubicBezTo>
                    <a:pt x="195797" y="816082"/>
                    <a:pt x="160512" y="793408"/>
                    <a:pt x="133230" y="762579"/>
                  </a:cubicBezTo>
                  <a:cubicBezTo>
                    <a:pt x="114486" y="746585"/>
                    <a:pt x="97952" y="728170"/>
                    <a:pt x="84062" y="707817"/>
                  </a:cubicBezTo>
                  <a:cubicBezTo>
                    <a:pt x="76290" y="695642"/>
                    <a:pt x="63861" y="686296"/>
                    <a:pt x="57136" y="673091"/>
                  </a:cubicBezTo>
                  <a:cubicBezTo>
                    <a:pt x="41359" y="642107"/>
                    <a:pt x="46673" y="642897"/>
                    <a:pt x="76108" y="638739"/>
                  </a:cubicBezTo>
                  <a:cubicBezTo>
                    <a:pt x="98191" y="638068"/>
                    <a:pt x="120030" y="643514"/>
                    <a:pt x="139212" y="654476"/>
                  </a:cubicBezTo>
                  <a:cubicBezTo>
                    <a:pt x="145357" y="657182"/>
                    <a:pt x="152002" y="658564"/>
                    <a:pt x="158717" y="658534"/>
                  </a:cubicBezTo>
                  <a:cubicBezTo>
                    <a:pt x="180053" y="657758"/>
                    <a:pt x="201266" y="662087"/>
                    <a:pt x="220591" y="671162"/>
                  </a:cubicBezTo>
                  <a:cubicBezTo>
                    <a:pt x="236414" y="677106"/>
                    <a:pt x="252919" y="681043"/>
                    <a:pt x="269721" y="682883"/>
                  </a:cubicBezTo>
                  <a:cubicBezTo>
                    <a:pt x="284724" y="687829"/>
                    <a:pt x="299210" y="694225"/>
                    <a:pt x="312973" y="701979"/>
                  </a:cubicBezTo>
                  <a:cubicBezTo>
                    <a:pt x="327779" y="710049"/>
                    <a:pt x="343052" y="717231"/>
                    <a:pt x="358710" y="723487"/>
                  </a:cubicBezTo>
                  <a:cubicBezTo>
                    <a:pt x="356234" y="712111"/>
                    <a:pt x="351525" y="701340"/>
                    <a:pt x="344856" y="691796"/>
                  </a:cubicBezTo>
                  <a:cubicBezTo>
                    <a:pt x="334891" y="663192"/>
                    <a:pt x="319904" y="636594"/>
                    <a:pt x="300597" y="613253"/>
                  </a:cubicBezTo>
                  <a:cubicBezTo>
                    <a:pt x="297612" y="609227"/>
                    <a:pt x="296174" y="604261"/>
                    <a:pt x="296546" y="599263"/>
                  </a:cubicBezTo>
                  <a:cubicBezTo>
                    <a:pt x="295209" y="585565"/>
                    <a:pt x="288682" y="582773"/>
                    <a:pt x="276860" y="589951"/>
                  </a:cubicBezTo>
                  <a:cubicBezTo>
                    <a:pt x="256242" y="604878"/>
                    <a:pt x="227427" y="600265"/>
                    <a:pt x="212500" y="579647"/>
                  </a:cubicBezTo>
                  <a:cubicBezTo>
                    <a:pt x="211900" y="578819"/>
                    <a:pt x="211328" y="577971"/>
                    <a:pt x="210785" y="577104"/>
                  </a:cubicBezTo>
                  <a:cubicBezTo>
                    <a:pt x="197394" y="564078"/>
                    <a:pt x="186428" y="548773"/>
                    <a:pt x="178399" y="531905"/>
                  </a:cubicBezTo>
                  <a:cubicBezTo>
                    <a:pt x="167130" y="514291"/>
                    <a:pt x="170756" y="491041"/>
                    <a:pt x="186853" y="477695"/>
                  </a:cubicBezTo>
                  <a:cubicBezTo>
                    <a:pt x="193902" y="471802"/>
                    <a:pt x="190324" y="468914"/>
                    <a:pt x="185523" y="465454"/>
                  </a:cubicBezTo>
                  <a:cubicBezTo>
                    <a:pt x="177524" y="460551"/>
                    <a:pt x="169888" y="455079"/>
                    <a:pt x="162674" y="449080"/>
                  </a:cubicBezTo>
                  <a:cubicBezTo>
                    <a:pt x="154373" y="441075"/>
                    <a:pt x="145485" y="433702"/>
                    <a:pt x="136085" y="427022"/>
                  </a:cubicBezTo>
                  <a:cubicBezTo>
                    <a:pt x="117570" y="413754"/>
                    <a:pt x="103116" y="395591"/>
                    <a:pt x="94344" y="374570"/>
                  </a:cubicBezTo>
                  <a:cubicBezTo>
                    <a:pt x="92020" y="369011"/>
                    <a:pt x="88167" y="364106"/>
                    <a:pt x="85714" y="358590"/>
                  </a:cubicBezTo>
                  <a:cubicBezTo>
                    <a:pt x="80763" y="351136"/>
                    <a:pt x="81401" y="341292"/>
                    <a:pt x="87272" y="334538"/>
                  </a:cubicBezTo>
                  <a:cubicBezTo>
                    <a:pt x="93960" y="326497"/>
                    <a:pt x="105864" y="325315"/>
                    <a:pt x="114003" y="331883"/>
                  </a:cubicBezTo>
                  <a:cubicBezTo>
                    <a:pt x="126362" y="341477"/>
                    <a:pt x="140616" y="347663"/>
                    <a:pt x="153501" y="356173"/>
                  </a:cubicBezTo>
                  <a:cubicBezTo>
                    <a:pt x="173758" y="371393"/>
                    <a:pt x="192473" y="388562"/>
                    <a:pt x="209377" y="407436"/>
                  </a:cubicBezTo>
                  <a:cubicBezTo>
                    <a:pt x="216185" y="413260"/>
                    <a:pt x="221669" y="420471"/>
                    <a:pt x="225463" y="428587"/>
                  </a:cubicBezTo>
                  <a:cubicBezTo>
                    <a:pt x="227473" y="432057"/>
                    <a:pt x="227700" y="436280"/>
                    <a:pt x="226073" y="439946"/>
                  </a:cubicBezTo>
                  <a:cubicBezTo>
                    <a:pt x="224341" y="443214"/>
                    <a:pt x="225137" y="448523"/>
                    <a:pt x="219265" y="448130"/>
                  </a:cubicBezTo>
                  <a:cubicBezTo>
                    <a:pt x="214381" y="447804"/>
                    <a:pt x="214413" y="443784"/>
                    <a:pt x="213558" y="440231"/>
                  </a:cubicBezTo>
                  <a:cubicBezTo>
                    <a:pt x="211326" y="431756"/>
                    <a:pt x="206664" y="424119"/>
                    <a:pt x="200147" y="418260"/>
                  </a:cubicBezTo>
                  <a:cubicBezTo>
                    <a:pt x="182739" y="400227"/>
                    <a:pt x="163722" y="383821"/>
                    <a:pt x="143331" y="369246"/>
                  </a:cubicBezTo>
                  <a:cubicBezTo>
                    <a:pt x="132204" y="362207"/>
                    <a:pt x="119307" y="358007"/>
                    <a:pt x="108738" y="349785"/>
                  </a:cubicBezTo>
                  <a:cubicBezTo>
                    <a:pt x="107791" y="348572"/>
                    <a:pt x="106041" y="348356"/>
                    <a:pt x="104828" y="349303"/>
                  </a:cubicBezTo>
                  <a:cubicBezTo>
                    <a:pt x="104583" y="349494"/>
                    <a:pt x="104372" y="349724"/>
                    <a:pt x="104204" y="349985"/>
                  </a:cubicBezTo>
                  <a:cubicBezTo>
                    <a:pt x="102289" y="352324"/>
                    <a:pt x="102013" y="355600"/>
                    <a:pt x="103511" y="358226"/>
                  </a:cubicBezTo>
                  <a:cubicBezTo>
                    <a:pt x="107561" y="367041"/>
                    <a:pt x="112118" y="375614"/>
                    <a:pt x="117159" y="383903"/>
                  </a:cubicBezTo>
                  <a:cubicBezTo>
                    <a:pt x="128250" y="402679"/>
                    <a:pt x="143774" y="418451"/>
                    <a:pt x="162372" y="429839"/>
                  </a:cubicBezTo>
                  <a:cubicBezTo>
                    <a:pt x="173015" y="436179"/>
                    <a:pt x="183130" y="443366"/>
                    <a:pt x="192619" y="451331"/>
                  </a:cubicBezTo>
                  <a:cubicBezTo>
                    <a:pt x="204380" y="460438"/>
                    <a:pt x="219594" y="463816"/>
                    <a:pt x="234104" y="460544"/>
                  </a:cubicBezTo>
                  <a:cubicBezTo>
                    <a:pt x="250960" y="457678"/>
                    <a:pt x="268139" y="463372"/>
                    <a:pt x="279947" y="475737"/>
                  </a:cubicBezTo>
                  <a:cubicBezTo>
                    <a:pt x="287107" y="482628"/>
                    <a:pt x="293907" y="489882"/>
                    <a:pt x="300321" y="497471"/>
                  </a:cubicBezTo>
                  <a:cubicBezTo>
                    <a:pt x="306106" y="504716"/>
                    <a:pt x="313036" y="495083"/>
                    <a:pt x="313188" y="491706"/>
                  </a:cubicBezTo>
                  <a:cubicBezTo>
                    <a:pt x="318764" y="470276"/>
                    <a:pt x="318909" y="447794"/>
                    <a:pt x="313608" y="426294"/>
                  </a:cubicBezTo>
                  <a:cubicBezTo>
                    <a:pt x="312047" y="421670"/>
                    <a:pt x="307034" y="419188"/>
                    <a:pt x="302411" y="420748"/>
                  </a:cubicBezTo>
                  <a:cubicBezTo>
                    <a:pt x="301604" y="421021"/>
                    <a:pt x="300841" y="421408"/>
                    <a:pt x="300145" y="421899"/>
                  </a:cubicBezTo>
                  <a:cubicBezTo>
                    <a:pt x="276026" y="437380"/>
                    <a:pt x="243981" y="430994"/>
                    <a:pt x="227638" y="407450"/>
                  </a:cubicBezTo>
                  <a:cubicBezTo>
                    <a:pt x="220652" y="400783"/>
                    <a:pt x="214828" y="392996"/>
                    <a:pt x="210406" y="384410"/>
                  </a:cubicBezTo>
                  <a:cubicBezTo>
                    <a:pt x="207977" y="380531"/>
                    <a:pt x="207175" y="375850"/>
                    <a:pt x="208174" y="371383"/>
                  </a:cubicBezTo>
                  <a:cubicBezTo>
                    <a:pt x="208534" y="363027"/>
                    <a:pt x="205665" y="354852"/>
                    <a:pt x="200161" y="348554"/>
                  </a:cubicBezTo>
                  <a:cubicBezTo>
                    <a:pt x="190281" y="335565"/>
                    <a:pt x="192802" y="317025"/>
                    <a:pt x="205791" y="307145"/>
                  </a:cubicBezTo>
                  <a:cubicBezTo>
                    <a:pt x="207178" y="306090"/>
                    <a:pt x="208655" y="305160"/>
                    <a:pt x="210206" y="304366"/>
                  </a:cubicBezTo>
                  <a:cubicBezTo>
                    <a:pt x="219344" y="297586"/>
                    <a:pt x="229678" y="292587"/>
                    <a:pt x="240666" y="289631"/>
                  </a:cubicBezTo>
                  <a:cubicBezTo>
                    <a:pt x="248053" y="287045"/>
                    <a:pt x="252212" y="284729"/>
                    <a:pt x="245244" y="275758"/>
                  </a:cubicBezTo>
                  <a:cubicBezTo>
                    <a:pt x="236614" y="263010"/>
                    <a:pt x="227284" y="250750"/>
                    <a:pt x="217296" y="239036"/>
                  </a:cubicBezTo>
                  <a:cubicBezTo>
                    <a:pt x="198988" y="219310"/>
                    <a:pt x="178806" y="201411"/>
                    <a:pt x="157036" y="185589"/>
                  </a:cubicBezTo>
                  <a:cubicBezTo>
                    <a:pt x="125901" y="164088"/>
                    <a:pt x="93962" y="143751"/>
                    <a:pt x="63866" y="120752"/>
                  </a:cubicBezTo>
                  <a:cubicBezTo>
                    <a:pt x="63319" y="120375"/>
                    <a:pt x="62690" y="120136"/>
                    <a:pt x="62032" y="120055"/>
                  </a:cubicBezTo>
                  <a:cubicBezTo>
                    <a:pt x="52093" y="152991"/>
                    <a:pt x="49990" y="187794"/>
                    <a:pt x="55891" y="221686"/>
                  </a:cubicBezTo>
                  <a:cubicBezTo>
                    <a:pt x="56002" y="231487"/>
                    <a:pt x="54620" y="241247"/>
                    <a:pt x="51793" y="250632"/>
                  </a:cubicBezTo>
                  <a:cubicBezTo>
                    <a:pt x="47640" y="274008"/>
                    <a:pt x="48625" y="298009"/>
                    <a:pt x="54679" y="320966"/>
                  </a:cubicBezTo>
                  <a:cubicBezTo>
                    <a:pt x="58099" y="335416"/>
                    <a:pt x="55647" y="350382"/>
                    <a:pt x="58410" y="365097"/>
                  </a:cubicBezTo>
                  <a:cubicBezTo>
                    <a:pt x="63350" y="390169"/>
                    <a:pt x="71294" y="414553"/>
                    <a:pt x="82072" y="437722"/>
                  </a:cubicBezTo>
                  <a:cubicBezTo>
                    <a:pt x="89707" y="454540"/>
                    <a:pt x="91965" y="472838"/>
                    <a:pt x="100345" y="489303"/>
                  </a:cubicBezTo>
                  <a:cubicBezTo>
                    <a:pt x="116611" y="520914"/>
                    <a:pt x="139724" y="548500"/>
                    <a:pt x="167999" y="570050"/>
                  </a:cubicBezTo>
                  <a:cubicBezTo>
                    <a:pt x="188964" y="586498"/>
                    <a:pt x="210935" y="601624"/>
                    <a:pt x="233782" y="615339"/>
                  </a:cubicBezTo>
                  <a:cubicBezTo>
                    <a:pt x="249354" y="625045"/>
                    <a:pt x="266379" y="632198"/>
                    <a:pt x="284211" y="636525"/>
                  </a:cubicBezTo>
                  <a:cubicBezTo>
                    <a:pt x="291545" y="637874"/>
                    <a:pt x="298240" y="641576"/>
                    <a:pt x="303280" y="647072"/>
                  </a:cubicBezTo>
                  <a:cubicBezTo>
                    <a:pt x="306514" y="649638"/>
                    <a:pt x="307056" y="654339"/>
                    <a:pt x="304490" y="657574"/>
                  </a:cubicBezTo>
                  <a:cubicBezTo>
                    <a:pt x="304410" y="657675"/>
                    <a:pt x="304327" y="657774"/>
                    <a:pt x="304241" y="657871"/>
                  </a:cubicBezTo>
                  <a:cubicBezTo>
                    <a:pt x="301321" y="660848"/>
                    <a:pt x="296616" y="661118"/>
                    <a:pt x="293374" y="658495"/>
                  </a:cubicBezTo>
                  <a:cubicBezTo>
                    <a:pt x="291780" y="656548"/>
                    <a:pt x="289626" y="655138"/>
                    <a:pt x="287204" y="654456"/>
                  </a:cubicBezTo>
                  <a:cubicBezTo>
                    <a:pt x="252656" y="652283"/>
                    <a:pt x="228059" y="628289"/>
                    <a:pt x="199138" y="613865"/>
                  </a:cubicBezTo>
                  <a:cubicBezTo>
                    <a:pt x="180211" y="601797"/>
                    <a:pt x="162451" y="587992"/>
                    <a:pt x="146087" y="572628"/>
                  </a:cubicBezTo>
                  <a:cubicBezTo>
                    <a:pt x="123719" y="555407"/>
                    <a:pt x="105308" y="533585"/>
                    <a:pt x="92098" y="508638"/>
                  </a:cubicBezTo>
                  <a:cubicBezTo>
                    <a:pt x="84408" y="495370"/>
                    <a:pt x="78456" y="481169"/>
                    <a:pt x="74388" y="466383"/>
                  </a:cubicBezTo>
                  <a:cubicBezTo>
                    <a:pt x="70771" y="451783"/>
                    <a:pt x="63170" y="438221"/>
                    <a:pt x="58384" y="423848"/>
                  </a:cubicBezTo>
                  <a:cubicBezTo>
                    <a:pt x="47652" y="399959"/>
                    <a:pt x="41719" y="374194"/>
                    <a:pt x="40923" y="348018"/>
                  </a:cubicBezTo>
                  <a:cubicBezTo>
                    <a:pt x="40721" y="333968"/>
                    <a:pt x="38674" y="320006"/>
                    <a:pt x="34835" y="306489"/>
                  </a:cubicBezTo>
                  <a:cubicBezTo>
                    <a:pt x="30189" y="281989"/>
                    <a:pt x="30935" y="256771"/>
                    <a:pt x="37022" y="232589"/>
                  </a:cubicBezTo>
                  <a:cubicBezTo>
                    <a:pt x="38679" y="220879"/>
                    <a:pt x="38760" y="209000"/>
                    <a:pt x="37263" y="197268"/>
                  </a:cubicBezTo>
                  <a:cubicBezTo>
                    <a:pt x="34279" y="175892"/>
                    <a:pt x="35149" y="154155"/>
                    <a:pt x="39831" y="133086"/>
                  </a:cubicBezTo>
                  <a:cubicBezTo>
                    <a:pt x="41262" y="127926"/>
                    <a:pt x="41185" y="122465"/>
                    <a:pt x="39609" y="117347"/>
                  </a:cubicBezTo>
                  <a:cubicBezTo>
                    <a:pt x="36170" y="109609"/>
                    <a:pt x="38192" y="100532"/>
                    <a:pt x="44590" y="94985"/>
                  </a:cubicBezTo>
                  <a:cubicBezTo>
                    <a:pt x="51067" y="91026"/>
                    <a:pt x="59459" y="92345"/>
                    <a:pt x="64410" y="98099"/>
                  </a:cubicBezTo>
                  <a:cubicBezTo>
                    <a:pt x="79534" y="107305"/>
                    <a:pt x="93527" y="118251"/>
                    <a:pt x="106103" y="130714"/>
                  </a:cubicBezTo>
                  <a:cubicBezTo>
                    <a:pt x="116613" y="140587"/>
                    <a:pt x="128758" y="148559"/>
                    <a:pt x="141997" y="154275"/>
                  </a:cubicBezTo>
                  <a:cubicBezTo>
                    <a:pt x="163329" y="169001"/>
                    <a:pt x="183647" y="185144"/>
                    <a:pt x="202814" y="202595"/>
                  </a:cubicBezTo>
                  <a:cubicBezTo>
                    <a:pt x="225706" y="223109"/>
                    <a:pt x="245740" y="246603"/>
                    <a:pt x="262378" y="272449"/>
                  </a:cubicBezTo>
                  <a:cubicBezTo>
                    <a:pt x="264988" y="277440"/>
                    <a:pt x="270552" y="280141"/>
                    <a:pt x="276088" y="279104"/>
                  </a:cubicBezTo>
                  <a:cubicBezTo>
                    <a:pt x="294025" y="276314"/>
                    <a:pt x="311862" y="284681"/>
                    <a:pt x="321183" y="300257"/>
                  </a:cubicBezTo>
                  <a:cubicBezTo>
                    <a:pt x="340121" y="327803"/>
                    <a:pt x="342466" y="363504"/>
                    <a:pt x="327295" y="393290"/>
                  </a:cubicBezTo>
                  <a:cubicBezTo>
                    <a:pt x="323316" y="398231"/>
                    <a:pt x="322877" y="405140"/>
                    <a:pt x="326198" y="410544"/>
                  </a:cubicBezTo>
                  <a:cubicBezTo>
                    <a:pt x="334755" y="428240"/>
                    <a:pt x="336800" y="448385"/>
                    <a:pt x="331974" y="467438"/>
                  </a:cubicBezTo>
                  <a:cubicBezTo>
                    <a:pt x="330509" y="470821"/>
                    <a:pt x="330925" y="474725"/>
                    <a:pt x="333071" y="477723"/>
                  </a:cubicBezTo>
                  <a:cubicBezTo>
                    <a:pt x="336496" y="479074"/>
                    <a:pt x="340395" y="478283"/>
                    <a:pt x="343023" y="475705"/>
                  </a:cubicBezTo>
                  <a:cubicBezTo>
                    <a:pt x="344320" y="475092"/>
                    <a:pt x="345473" y="474153"/>
                    <a:pt x="346793" y="473607"/>
                  </a:cubicBezTo>
                  <a:cubicBezTo>
                    <a:pt x="364864" y="466153"/>
                    <a:pt x="365454" y="466089"/>
                    <a:pt x="363154" y="448239"/>
                  </a:cubicBezTo>
                  <a:cubicBezTo>
                    <a:pt x="363166" y="435983"/>
                    <a:pt x="365863" y="423879"/>
                    <a:pt x="371056" y="412778"/>
                  </a:cubicBezTo>
                  <a:cubicBezTo>
                    <a:pt x="384566" y="367354"/>
                    <a:pt x="399479" y="322348"/>
                    <a:pt x="413764" y="277153"/>
                  </a:cubicBezTo>
                  <a:cubicBezTo>
                    <a:pt x="415379" y="273127"/>
                    <a:pt x="416223" y="268832"/>
                    <a:pt x="416252" y="264494"/>
                  </a:cubicBezTo>
                  <a:cubicBezTo>
                    <a:pt x="415556" y="256152"/>
                    <a:pt x="422093" y="256208"/>
                    <a:pt x="426746" y="254776"/>
                  </a:cubicBezTo>
                  <a:cubicBezTo>
                    <a:pt x="431109" y="254310"/>
                    <a:pt x="435122" y="257204"/>
                    <a:pt x="436056" y="261491"/>
                  </a:cubicBezTo>
                  <a:cubicBezTo>
                    <a:pt x="441288" y="272098"/>
                    <a:pt x="444651" y="283529"/>
                    <a:pt x="445996" y="295280"/>
                  </a:cubicBezTo>
                  <a:cubicBezTo>
                    <a:pt x="456384" y="346230"/>
                    <a:pt x="446669" y="399222"/>
                    <a:pt x="418883" y="443173"/>
                  </a:cubicBezTo>
                  <a:cubicBezTo>
                    <a:pt x="413434" y="451604"/>
                    <a:pt x="407484" y="459701"/>
                    <a:pt x="401065" y="467419"/>
                  </a:cubicBezTo>
                  <a:cubicBezTo>
                    <a:pt x="396487" y="473284"/>
                    <a:pt x="397357" y="475880"/>
                    <a:pt x="402699" y="479278"/>
                  </a:cubicBezTo>
                  <a:cubicBezTo>
                    <a:pt x="417751" y="489291"/>
                    <a:pt x="426287" y="506600"/>
                    <a:pt x="425068" y="524637"/>
                  </a:cubicBezTo>
                  <a:cubicBezTo>
                    <a:pt x="424611" y="535681"/>
                    <a:pt x="421912" y="546516"/>
                    <a:pt x="417135" y="556484"/>
                  </a:cubicBezTo>
                  <a:cubicBezTo>
                    <a:pt x="411626" y="571732"/>
                    <a:pt x="403754" y="586019"/>
                    <a:pt x="393806" y="598822"/>
                  </a:cubicBezTo>
                  <a:cubicBezTo>
                    <a:pt x="391051" y="602481"/>
                    <a:pt x="387114" y="605073"/>
                    <a:pt x="382664" y="606157"/>
                  </a:cubicBezTo>
                  <a:cubicBezTo>
                    <a:pt x="361383" y="610892"/>
                    <a:pt x="339153" y="604535"/>
                    <a:pt x="323592" y="589266"/>
                  </a:cubicBezTo>
                  <a:cubicBezTo>
                    <a:pt x="315489" y="583845"/>
                    <a:pt x="308171" y="577334"/>
                    <a:pt x="301845" y="569916"/>
                  </a:cubicBezTo>
                  <a:cubicBezTo>
                    <a:pt x="300609" y="568063"/>
                    <a:pt x="298621" y="566692"/>
                    <a:pt x="296489" y="569075"/>
                  </a:cubicBezTo>
                  <a:cubicBezTo>
                    <a:pt x="294740" y="571031"/>
                    <a:pt x="292813" y="574818"/>
                    <a:pt x="295570" y="575418"/>
                  </a:cubicBezTo>
                  <a:cubicBezTo>
                    <a:pt x="304052" y="577265"/>
                    <a:pt x="301198" y="583426"/>
                    <a:pt x="301404" y="588257"/>
                  </a:cubicBezTo>
                  <a:cubicBezTo>
                    <a:pt x="300239" y="593577"/>
                    <a:pt x="303607" y="598833"/>
                    <a:pt x="308927" y="599998"/>
                  </a:cubicBezTo>
                  <a:cubicBezTo>
                    <a:pt x="310284" y="600295"/>
                    <a:pt x="311689" y="600302"/>
                    <a:pt x="313050" y="600018"/>
                  </a:cubicBezTo>
                  <a:cubicBezTo>
                    <a:pt x="322143" y="601947"/>
                    <a:pt x="328979" y="609482"/>
                    <a:pt x="330019" y="618719"/>
                  </a:cubicBezTo>
                  <a:cubicBezTo>
                    <a:pt x="330990" y="627176"/>
                    <a:pt x="333401" y="635405"/>
                    <a:pt x="337145" y="643050"/>
                  </a:cubicBezTo>
                  <a:cubicBezTo>
                    <a:pt x="350191" y="667874"/>
                    <a:pt x="360405" y="694055"/>
                    <a:pt x="373502" y="718767"/>
                  </a:cubicBezTo>
                  <a:cubicBezTo>
                    <a:pt x="383722" y="737728"/>
                    <a:pt x="395283" y="755937"/>
                    <a:pt x="408095" y="773254"/>
                  </a:cubicBezTo>
                  <a:cubicBezTo>
                    <a:pt x="411809" y="780533"/>
                    <a:pt x="414233" y="788400"/>
                    <a:pt x="415258" y="796507"/>
                  </a:cubicBezTo>
                  <a:cubicBezTo>
                    <a:pt x="416706" y="800820"/>
                    <a:pt x="412756" y="804088"/>
                    <a:pt x="406898" y="801868"/>
                  </a:cubicBezTo>
                  <a:cubicBezTo>
                    <a:pt x="400102" y="798311"/>
                    <a:pt x="395151" y="792018"/>
                    <a:pt x="393293" y="784576"/>
                  </a:cubicBezTo>
                  <a:cubicBezTo>
                    <a:pt x="379370" y="757852"/>
                    <a:pt x="356397" y="736950"/>
                    <a:pt x="328481" y="725606"/>
                  </a:cubicBezTo>
                  <a:cubicBezTo>
                    <a:pt x="312289" y="717097"/>
                    <a:pt x="295593" y="709585"/>
                    <a:pt x="278486" y="703111"/>
                  </a:cubicBezTo>
                  <a:cubicBezTo>
                    <a:pt x="269040" y="699695"/>
                    <a:pt x="259271" y="697247"/>
                    <a:pt x="249330" y="695807"/>
                  </a:cubicBezTo>
                  <a:cubicBezTo>
                    <a:pt x="230023" y="691586"/>
                    <a:pt x="211159" y="685550"/>
                    <a:pt x="192989" y="677779"/>
                  </a:cubicBezTo>
                  <a:cubicBezTo>
                    <a:pt x="189270" y="676569"/>
                    <a:pt x="185369" y="676017"/>
                    <a:pt x="181461" y="676149"/>
                  </a:cubicBezTo>
                  <a:cubicBezTo>
                    <a:pt x="162815" y="676416"/>
                    <a:pt x="144271" y="673348"/>
                    <a:pt x="126704" y="667091"/>
                  </a:cubicBezTo>
                  <a:cubicBezTo>
                    <a:pt x="113332" y="662250"/>
                    <a:pt x="99528" y="658701"/>
                    <a:pt x="85479" y="656494"/>
                  </a:cubicBezTo>
                  <a:cubicBezTo>
                    <a:pt x="81116" y="655773"/>
                    <a:pt x="76668" y="657138"/>
                    <a:pt x="73460" y="660181"/>
                  </a:cubicBezTo>
                  <a:cubicBezTo>
                    <a:pt x="70198" y="663644"/>
                    <a:pt x="73760" y="667880"/>
                    <a:pt x="76132" y="670843"/>
                  </a:cubicBezTo>
                  <a:cubicBezTo>
                    <a:pt x="97805" y="700149"/>
                    <a:pt x="121205" y="728137"/>
                    <a:pt x="146209" y="754657"/>
                  </a:cubicBezTo>
                  <a:cubicBezTo>
                    <a:pt x="185146" y="791722"/>
                    <a:pt x="234706" y="815670"/>
                    <a:pt x="287941" y="823143"/>
                  </a:cubicBezTo>
                  <a:cubicBezTo>
                    <a:pt x="296939" y="825403"/>
                    <a:pt x="305801" y="828173"/>
                    <a:pt x="314484" y="831441"/>
                  </a:cubicBezTo>
                  <a:cubicBezTo>
                    <a:pt x="339570" y="836960"/>
                    <a:pt x="364947" y="841061"/>
                    <a:pt x="390495" y="843722"/>
                  </a:cubicBezTo>
                  <a:cubicBezTo>
                    <a:pt x="399269" y="845314"/>
                    <a:pt x="411035" y="839707"/>
                    <a:pt x="420731" y="841000"/>
                  </a:cubicBezTo>
                  <a:cubicBezTo>
                    <a:pt x="436386" y="843086"/>
                    <a:pt x="439526" y="837171"/>
                    <a:pt x="437168" y="823802"/>
                  </a:cubicBezTo>
                  <a:cubicBezTo>
                    <a:pt x="437321" y="822033"/>
                    <a:pt x="437871" y="820321"/>
                    <a:pt x="438778" y="818793"/>
                  </a:cubicBezTo>
                  <a:cubicBezTo>
                    <a:pt x="444796" y="809059"/>
                    <a:pt x="442664" y="796371"/>
                    <a:pt x="433795" y="789138"/>
                  </a:cubicBezTo>
                  <a:cubicBezTo>
                    <a:pt x="425169" y="778585"/>
                    <a:pt x="419882" y="765702"/>
                    <a:pt x="418606" y="752132"/>
                  </a:cubicBezTo>
                  <a:cubicBezTo>
                    <a:pt x="411249" y="727456"/>
                    <a:pt x="408066" y="701724"/>
                    <a:pt x="409189" y="675998"/>
                  </a:cubicBezTo>
                  <a:cubicBezTo>
                    <a:pt x="411147" y="657515"/>
                    <a:pt x="414283" y="639175"/>
                    <a:pt x="418575" y="621091"/>
                  </a:cubicBezTo>
                  <a:cubicBezTo>
                    <a:pt x="421986" y="597974"/>
                    <a:pt x="426917" y="575108"/>
                    <a:pt x="433335" y="552640"/>
                  </a:cubicBezTo>
                  <a:cubicBezTo>
                    <a:pt x="441744" y="520530"/>
                    <a:pt x="452721" y="489149"/>
                    <a:pt x="466162" y="458800"/>
                  </a:cubicBezTo>
                  <a:cubicBezTo>
                    <a:pt x="470424" y="451098"/>
                    <a:pt x="469897" y="441124"/>
                    <a:pt x="474326" y="433022"/>
                  </a:cubicBezTo>
                  <a:cubicBezTo>
                    <a:pt x="475186" y="431449"/>
                    <a:pt x="475661" y="429663"/>
                    <a:pt x="476535" y="428099"/>
                  </a:cubicBezTo>
                  <a:cubicBezTo>
                    <a:pt x="478867" y="423052"/>
                    <a:pt x="484419" y="420332"/>
                    <a:pt x="489836" y="421583"/>
                  </a:cubicBezTo>
                  <a:cubicBezTo>
                    <a:pt x="495311" y="423053"/>
                    <a:pt x="492978" y="428820"/>
                    <a:pt x="492832" y="432850"/>
                  </a:cubicBezTo>
                  <a:cubicBezTo>
                    <a:pt x="490464" y="457591"/>
                    <a:pt x="492847" y="482557"/>
                    <a:pt x="499853" y="506402"/>
                  </a:cubicBezTo>
                  <a:cubicBezTo>
                    <a:pt x="504510" y="518493"/>
                    <a:pt x="510035" y="530231"/>
                    <a:pt x="516386" y="541524"/>
                  </a:cubicBezTo>
                  <a:cubicBezTo>
                    <a:pt x="525913" y="559514"/>
                    <a:pt x="528662" y="579892"/>
                    <a:pt x="536655" y="598235"/>
                  </a:cubicBezTo>
                  <a:cubicBezTo>
                    <a:pt x="545948" y="623695"/>
                    <a:pt x="548059" y="651220"/>
                    <a:pt x="542757" y="677800"/>
                  </a:cubicBezTo>
                  <a:cubicBezTo>
                    <a:pt x="541458" y="680843"/>
                    <a:pt x="541667" y="684321"/>
                    <a:pt x="543322" y="687186"/>
                  </a:cubicBezTo>
                  <a:cubicBezTo>
                    <a:pt x="546042" y="689501"/>
                    <a:pt x="549198" y="685896"/>
                    <a:pt x="552009" y="684912"/>
                  </a:cubicBezTo>
                  <a:cubicBezTo>
                    <a:pt x="588050" y="669907"/>
                    <a:pt x="629295" y="674671"/>
                    <a:pt x="660966" y="697497"/>
                  </a:cubicBezTo>
                  <a:cubicBezTo>
                    <a:pt x="661625" y="698346"/>
                    <a:pt x="662384" y="699112"/>
                    <a:pt x="663228" y="699777"/>
                  </a:cubicBezTo>
                  <a:cubicBezTo>
                    <a:pt x="667288" y="701078"/>
                    <a:pt x="671433" y="702116"/>
                    <a:pt x="676358" y="703472"/>
                  </a:cubicBezTo>
                  <a:cubicBezTo>
                    <a:pt x="675612" y="698472"/>
                    <a:pt x="673150" y="693888"/>
                    <a:pt x="669395" y="690504"/>
                  </a:cubicBezTo>
                  <a:cubicBezTo>
                    <a:pt x="654846" y="668722"/>
                    <a:pt x="640373" y="646866"/>
                    <a:pt x="624995" y="625675"/>
                  </a:cubicBezTo>
                  <a:cubicBezTo>
                    <a:pt x="621440" y="615100"/>
                    <a:pt x="609984" y="609410"/>
                    <a:pt x="599410" y="612965"/>
                  </a:cubicBezTo>
                  <a:cubicBezTo>
                    <a:pt x="599185" y="613041"/>
                    <a:pt x="598961" y="613121"/>
                    <a:pt x="598739" y="613204"/>
                  </a:cubicBezTo>
                  <a:cubicBezTo>
                    <a:pt x="587534" y="614091"/>
                    <a:pt x="577295" y="606844"/>
                    <a:pt x="574408" y="595981"/>
                  </a:cubicBezTo>
                  <a:cubicBezTo>
                    <a:pt x="571461" y="586408"/>
                    <a:pt x="567270" y="577265"/>
                    <a:pt x="561940" y="568785"/>
                  </a:cubicBezTo>
                  <a:cubicBezTo>
                    <a:pt x="557170" y="561018"/>
                    <a:pt x="558873" y="550920"/>
                    <a:pt x="565927" y="545148"/>
                  </a:cubicBezTo>
                  <a:cubicBezTo>
                    <a:pt x="575915" y="534713"/>
                    <a:pt x="588198" y="526751"/>
                    <a:pt x="601802" y="521895"/>
                  </a:cubicBezTo>
                  <a:cubicBezTo>
                    <a:pt x="617266" y="515368"/>
                    <a:pt x="635093" y="522612"/>
                    <a:pt x="641621" y="538075"/>
                  </a:cubicBezTo>
                  <a:cubicBezTo>
                    <a:pt x="643660" y="542907"/>
                    <a:pt x="644415" y="548185"/>
                    <a:pt x="643811" y="553395"/>
                  </a:cubicBezTo>
                  <a:cubicBezTo>
                    <a:pt x="646841" y="571085"/>
                    <a:pt x="643144" y="589269"/>
                    <a:pt x="633448" y="604372"/>
                  </a:cubicBezTo>
                  <a:cubicBezTo>
                    <a:pt x="631708" y="605848"/>
                    <a:pt x="631411" y="608419"/>
                    <a:pt x="632768" y="610252"/>
                  </a:cubicBezTo>
                  <a:cubicBezTo>
                    <a:pt x="633746" y="611328"/>
                    <a:pt x="634783" y="612361"/>
                    <a:pt x="635663" y="613512"/>
                  </a:cubicBezTo>
                  <a:cubicBezTo>
                    <a:pt x="648131" y="629840"/>
                    <a:pt x="656880" y="648762"/>
                    <a:pt x="671465" y="665731"/>
                  </a:cubicBezTo>
                  <a:cubicBezTo>
                    <a:pt x="673123" y="659860"/>
                    <a:pt x="673313" y="653672"/>
                    <a:pt x="672019" y="647710"/>
                  </a:cubicBezTo>
                  <a:cubicBezTo>
                    <a:pt x="668238" y="623648"/>
                    <a:pt x="667781" y="599181"/>
                    <a:pt x="670660" y="574995"/>
                  </a:cubicBezTo>
                  <a:cubicBezTo>
                    <a:pt x="670771" y="562493"/>
                    <a:pt x="671725" y="550012"/>
                    <a:pt x="673515" y="537638"/>
                  </a:cubicBezTo>
                  <a:cubicBezTo>
                    <a:pt x="673414" y="533523"/>
                    <a:pt x="670774" y="529901"/>
                    <a:pt x="666887" y="528546"/>
                  </a:cubicBezTo>
                  <a:cubicBezTo>
                    <a:pt x="648761" y="513194"/>
                    <a:pt x="642978" y="487701"/>
                    <a:pt x="652706" y="466030"/>
                  </a:cubicBezTo>
                  <a:cubicBezTo>
                    <a:pt x="659779" y="452850"/>
                    <a:pt x="673717" y="444824"/>
                    <a:pt x="688666" y="445323"/>
                  </a:cubicBezTo>
                  <a:cubicBezTo>
                    <a:pt x="703075" y="448096"/>
                    <a:pt x="713307" y="460964"/>
                    <a:pt x="712762" y="475627"/>
                  </a:cubicBezTo>
                  <a:cubicBezTo>
                    <a:pt x="717224" y="494806"/>
                    <a:pt x="710143" y="514832"/>
                    <a:pt x="694616" y="526942"/>
                  </a:cubicBezTo>
                  <a:cubicBezTo>
                    <a:pt x="693213" y="527912"/>
                    <a:pt x="692141" y="529289"/>
                    <a:pt x="691543" y="530886"/>
                  </a:cubicBezTo>
                  <a:cubicBezTo>
                    <a:pt x="700647" y="544454"/>
                    <a:pt x="682166" y="551154"/>
                    <a:pt x="683739" y="563323"/>
                  </a:cubicBezTo>
                  <a:cubicBezTo>
                    <a:pt x="683908" y="575225"/>
                    <a:pt x="683246" y="587123"/>
                    <a:pt x="681757" y="598933"/>
                  </a:cubicBezTo>
                  <a:cubicBezTo>
                    <a:pt x="681579" y="613887"/>
                    <a:pt x="683633" y="628939"/>
                    <a:pt x="683505" y="644053"/>
                  </a:cubicBezTo>
                  <a:cubicBezTo>
                    <a:pt x="683440" y="651610"/>
                    <a:pt x="685588" y="659161"/>
                    <a:pt x="686083" y="666757"/>
                  </a:cubicBezTo>
                  <a:cubicBezTo>
                    <a:pt x="685838" y="673668"/>
                    <a:pt x="687465" y="680517"/>
                    <a:pt x="690792" y="686579"/>
                  </a:cubicBezTo>
                  <a:cubicBezTo>
                    <a:pt x="692794" y="689133"/>
                    <a:pt x="693570" y="692438"/>
                    <a:pt x="692914" y="695615"/>
                  </a:cubicBezTo>
                  <a:cubicBezTo>
                    <a:pt x="691725" y="707749"/>
                    <a:pt x="695991" y="719784"/>
                    <a:pt x="704557" y="728460"/>
                  </a:cubicBezTo>
                  <a:cubicBezTo>
                    <a:pt x="711052" y="708951"/>
                    <a:pt x="716919" y="691189"/>
                    <a:pt x="722883" y="673459"/>
                  </a:cubicBezTo>
                  <a:cubicBezTo>
                    <a:pt x="727568" y="661447"/>
                    <a:pt x="733654" y="650029"/>
                    <a:pt x="741015" y="639444"/>
                  </a:cubicBezTo>
                  <a:cubicBezTo>
                    <a:pt x="744531" y="634838"/>
                    <a:pt x="746427" y="629200"/>
                    <a:pt x="746407" y="623406"/>
                  </a:cubicBezTo>
                  <a:cubicBezTo>
                    <a:pt x="747513" y="607669"/>
                    <a:pt x="755717" y="593290"/>
                    <a:pt x="768702" y="584332"/>
                  </a:cubicBezTo>
                  <a:cubicBezTo>
                    <a:pt x="786655" y="575969"/>
                    <a:pt x="807988" y="583744"/>
                    <a:pt x="816350" y="601697"/>
                  </a:cubicBezTo>
                  <a:cubicBezTo>
                    <a:pt x="818270" y="605818"/>
                    <a:pt x="819388" y="610267"/>
                    <a:pt x="819646" y="614807"/>
                  </a:cubicBezTo>
                  <a:cubicBezTo>
                    <a:pt x="822042" y="628022"/>
                    <a:pt x="820160" y="641657"/>
                    <a:pt x="814271" y="653728"/>
                  </a:cubicBezTo>
                  <a:cubicBezTo>
                    <a:pt x="806312" y="671931"/>
                    <a:pt x="785103" y="680236"/>
                    <a:pt x="766900" y="672276"/>
                  </a:cubicBezTo>
                  <a:cubicBezTo>
                    <a:pt x="762059" y="670159"/>
                    <a:pt x="757743" y="667002"/>
                    <a:pt x="754260" y="663029"/>
                  </a:cubicBezTo>
                  <a:cubicBezTo>
                    <a:pt x="751267" y="659902"/>
                    <a:pt x="749028" y="658726"/>
                    <a:pt x="745547" y="662631"/>
                  </a:cubicBezTo>
                  <a:cubicBezTo>
                    <a:pt x="742806" y="665528"/>
                    <a:pt x="740694" y="668962"/>
                    <a:pt x="739346" y="672716"/>
                  </a:cubicBezTo>
                  <a:cubicBezTo>
                    <a:pt x="731496" y="691219"/>
                    <a:pt x="725540" y="710468"/>
                    <a:pt x="721568" y="730170"/>
                  </a:cubicBezTo>
                  <a:cubicBezTo>
                    <a:pt x="719846" y="738961"/>
                    <a:pt x="717441" y="747605"/>
                    <a:pt x="714374" y="756021"/>
                  </a:cubicBezTo>
                  <a:cubicBezTo>
                    <a:pt x="714351" y="757081"/>
                    <a:pt x="714065" y="758118"/>
                    <a:pt x="713542" y="759040"/>
                  </a:cubicBezTo>
                  <a:cubicBezTo>
                    <a:pt x="709972" y="761041"/>
                    <a:pt x="703647" y="759552"/>
                    <a:pt x="703817" y="766206"/>
                  </a:cubicBezTo>
                  <a:cubicBezTo>
                    <a:pt x="703758" y="777510"/>
                    <a:pt x="704374" y="788808"/>
                    <a:pt x="705661" y="800038"/>
                  </a:cubicBezTo>
                  <a:cubicBezTo>
                    <a:pt x="706462" y="805509"/>
                    <a:pt x="712711" y="803884"/>
                    <a:pt x="716672" y="802917"/>
                  </a:cubicBezTo>
                  <a:cubicBezTo>
                    <a:pt x="734477" y="798616"/>
                    <a:pt x="753053" y="798638"/>
                    <a:pt x="770848" y="802982"/>
                  </a:cubicBezTo>
                  <a:cubicBezTo>
                    <a:pt x="793353" y="805901"/>
                    <a:pt x="813752" y="817713"/>
                    <a:pt x="827485" y="835780"/>
                  </a:cubicBezTo>
                  <a:cubicBezTo>
                    <a:pt x="830045" y="838714"/>
                    <a:pt x="833191" y="841080"/>
                    <a:pt x="836719" y="842726"/>
                  </a:cubicBezTo>
                  <a:cubicBezTo>
                    <a:pt x="842437" y="846388"/>
                    <a:pt x="845354" y="844731"/>
                    <a:pt x="847564" y="839755"/>
                  </a:cubicBezTo>
                  <a:cubicBezTo>
                    <a:pt x="864581" y="801442"/>
                    <a:pt x="889591" y="767585"/>
                    <a:pt x="908471" y="730309"/>
                  </a:cubicBezTo>
                  <a:cubicBezTo>
                    <a:pt x="912681" y="721997"/>
                    <a:pt x="917439" y="713929"/>
                    <a:pt x="922425" y="706052"/>
                  </a:cubicBezTo>
                  <a:cubicBezTo>
                    <a:pt x="924852" y="700604"/>
                    <a:pt x="931236" y="698154"/>
                    <a:pt x="936684" y="700581"/>
                  </a:cubicBezTo>
                  <a:cubicBezTo>
                    <a:pt x="939151" y="701679"/>
                    <a:pt x="941117" y="703663"/>
                    <a:pt x="942194" y="706140"/>
                  </a:cubicBezTo>
                  <a:cubicBezTo>
                    <a:pt x="953505" y="726214"/>
                    <a:pt x="963116" y="747199"/>
                    <a:pt x="970926" y="768876"/>
                  </a:cubicBezTo>
                  <a:cubicBezTo>
                    <a:pt x="981356" y="792482"/>
                    <a:pt x="990238" y="816741"/>
                    <a:pt x="997516" y="841500"/>
                  </a:cubicBezTo>
                  <a:cubicBezTo>
                    <a:pt x="1000916" y="854774"/>
                    <a:pt x="1002921" y="868438"/>
                    <a:pt x="1006839" y="881542"/>
                  </a:cubicBezTo>
                  <a:cubicBezTo>
                    <a:pt x="1013994" y="905471"/>
                    <a:pt x="1022102" y="929115"/>
                    <a:pt x="1030799" y="952987"/>
                  </a:cubicBezTo>
                  <a:cubicBezTo>
                    <a:pt x="1034898" y="923874"/>
                    <a:pt x="1041559" y="895180"/>
                    <a:pt x="1050704" y="867238"/>
                  </a:cubicBezTo>
                  <a:cubicBezTo>
                    <a:pt x="1051603" y="862122"/>
                    <a:pt x="1051861" y="855137"/>
                    <a:pt x="1058982" y="854793"/>
                  </a:cubicBezTo>
                  <a:cubicBezTo>
                    <a:pt x="1065136" y="855298"/>
                    <a:pt x="1069715" y="860697"/>
                    <a:pt x="1069210" y="866851"/>
                  </a:cubicBezTo>
                  <a:cubicBezTo>
                    <a:pt x="1069208" y="866876"/>
                    <a:pt x="1069206" y="866901"/>
                    <a:pt x="1069204" y="866926"/>
                  </a:cubicBezTo>
                  <a:cubicBezTo>
                    <a:pt x="1075697" y="897116"/>
                    <a:pt x="1085145" y="926594"/>
                    <a:pt x="1097410" y="954934"/>
                  </a:cubicBezTo>
                  <a:cubicBezTo>
                    <a:pt x="1106820" y="973131"/>
                    <a:pt x="1107781" y="994539"/>
                    <a:pt x="1100041" y="1013506"/>
                  </a:cubicBezTo>
                  <a:cubicBezTo>
                    <a:pt x="1097274" y="1019066"/>
                    <a:pt x="1099659" y="1022883"/>
                    <a:pt x="1104644" y="1022468"/>
                  </a:cubicBezTo>
                  <a:cubicBezTo>
                    <a:pt x="1117362" y="1023238"/>
                    <a:pt x="1128795" y="1030483"/>
                    <a:pt x="1134919" y="1041656"/>
                  </a:cubicBezTo>
                  <a:cubicBezTo>
                    <a:pt x="1149028" y="1058239"/>
                    <a:pt x="1157311" y="1078990"/>
                    <a:pt x="1158499" y="1100729"/>
                  </a:cubicBezTo>
                  <a:cubicBezTo>
                    <a:pt x="1159392" y="1122223"/>
                    <a:pt x="1143513" y="1140749"/>
                    <a:pt x="1122135" y="1143153"/>
                  </a:cubicBezTo>
                  <a:cubicBezTo>
                    <a:pt x="1110850" y="1145375"/>
                    <a:pt x="1099684" y="1148168"/>
                    <a:pt x="1088682" y="1151521"/>
                  </a:cubicBezTo>
                  <a:cubicBezTo>
                    <a:pt x="1084871" y="1152177"/>
                    <a:pt x="1082190" y="1155631"/>
                    <a:pt x="1082499" y="1159486"/>
                  </a:cubicBezTo>
                  <a:cubicBezTo>
                    <a:pt x="1082605" y="1163777"/>
                    <a:pt x="1084268" y="1167883"/>
                    <a:pt x="1087178" y="1171038"/>
                  </a:cubicBezTo>
                  <a:cubicBezTo>
                    <a:pt x="1090252" y="1173779"/>
                    <a:pt x="1091898" y="1170614"/>
                    <a:pt x="1093741" y="1168083"/>
                  </a:cubicBezTo>
                  <a:cubicBezTo>
                    <a:pt x="1097006" y="1161854"/>
                    <a:pt x="1104222" y="1158805"/>
                    <a:pt x="1110964" y="1160806"/>
                  </a:cubicBezTo>
                  <a:cubicBezTo>
                    <a:pt x="1115273" y="1161612"/>
                    <a:pt x="1119714" y="1160406"/>
                    <a:pt x="1123023" y="1157532"/>
                  </a:cubicBezTo>
                  <a:cubicBezTo>
                    <a:pt x="1134493" y="1145947"/>
                    <a:pt x="1153075" y="1145521"/>
                    <a:pt x="1165063" y="1156569"/>
                  </a:cubicBezTo>
                  <a:cubicBezTo>
                    <a:pt x="1192060" y="1172504"/>
                    <a:pt x="1209053" y="1201120"/>
                    <a:pt x="1210124" y="1232451"/>
                  </a:cubicBezTo>
                  <a:cubicBezTo>
                    <a:pt x="1213059" y="1255874"/>
                    <a:pt x="1196449" y="1277242"/>
                    <a:pt x="1173025" y="1280176"/>
                  </a:cubicBezTo>
                  <a:cubicBezTo>
                    <a:pt x="1171768" y="1280334"/>
                    <a:pt x="1170505" y="1280435"/>
                    <a:pt x="1169239" y="1280481"/>
                  </a:cubicBezTo>
                  <a:cubicBezTo>
                    <a:pt x="1149150" y="1285371"/>
                    <a:pt x="1127974" y="1282900"/>
                    <a:pt x="1109551" y="1273517"/>
                  </a:cubicBezTo>
                  <a:cubicBezTo>
                    <a:pt x="1096389" y="1267799"/>
                    <a:pt x="1085329" y="1258131"/>
                    <a:pt x="1077903" y="1245852"/>
                  </a:cubicBezTo>
                  <a:cubicBezTo>
                    <a:pt x="1076775" y="1239943"/>
                    <a:pt x="1071071" y="1236068"/>
                    <a:pt x="1065163" y="1237196"/>
                  </a:cubicBezTo>
                  <a:cubicBezTo>
                    <a:pt x="1062778" y="1237651"/>
                    <a:pt x="1060614" y="1238890"/>
                    <a:pt x="1059014" y="1240716"/>
                  </a:cubicBezTo>
                  <a:cubicBezTo>
                    <a:pt x="1055519" y="1243279"/>
                    <a:pt x="1051656" y="1245296"/>
                    <a:pt x="1047556" y="1246700"/>
                  </a:cubicBezTo>
                  <a:cubicBezTo>
                    <a:pt x="1038651" y="1249625"/>
                    <a:pt x="1042552" y="1256606"/>
                    <a:pt x="1043742" y="1261101"/>
                  </a:cubicBezTo>
                  <a:cubicBezTo>
                    <a:pt x="1046287" y="1266055"/>
                    <a:pt x="1051623" y="1268926"/>
                    <a:pt x="1057159" y="1268321"/>
                  </a:cubicBezTo>
                  <a:cubicBezTo>
                    <a:pt x="1060059" y="1268664"/>
                    <a:pt x="1058511" y="1265643"/>
                    <a:pt x="1059362" y="1264349"/>
                  </a:cubicBezTo>
                  <a:cubicBezTo>
                    <a:pt x="1064473" y="1256592"/>
                    <a:pt x="1075309" y="1255978"/>
                    <a:pt x="1077013" y="1264540"/>
                  </a:cubicBezTo>
                  <a:cubicBezTo>
                    <a:pt x="1082538" y="1278828"/>
                    <a:pt x="1095813" y="1288645"/>
                    <a:pt x="1111094" y="1289740"/>
                  </a:cubicBezTo>
                  <a:cubicBezTo>
                    <a:pt x="1145142" y="1302276"/>
                    <a:pt x="1180723" y="1310167"/>
                    <a:pt x="1216878" y="1313203"/>
                  </a:cubicBezTo>
                  <a:cubicBezTo>
                    <a:pt x="1224261" y="1314484"/>
                    <a:pt x="1237821" y="1309812"/>
                    <a:pt x="1239647" y="1326654"/>
                  </a:cubicBezTo>
                  <a:cubicBezTo>
                    <a:pt x="1243749" y="1320007"/>
                    <a:pt x="1247315" y="1315199"/>
                    <a:pt x="1249855" y="1309899"/>
                  </a:cubicBezTo>
                  <a:cubicBezTo>
                    <a:pt x="1254418" y="1302090"/>
                    <a:pt x="1261286" y="1295885"/>
                    <a:pt x="1269517" y="1292137"/>
                  </a:cubicBezTo>
                  <a:cubicBezTo>
                    <a:pt x="1277743" y="1287280"/>
                    <a:pt x="1278197" y="1283711"/>
                    <a:pt x="1270195" y="1278571"/>
                  </a:cubicBezTo>
                  <a:cubicBezTo>
                    <a:pt x="1252125" y="1265792"/>
                    <a:pt x="1236913" y="1249392"/>
                    <a:pt x="1225529" y="1230412"/>
                  </a:cubicBezTo>
                  <a:cubicBezTo>
                    <a:pt x="1225018" y="1229901"/>
                    <a:pt x="1224648" y="1229266"/>
                    <a:pt x="1224456" y="1228569"/>
                  </a:cubicBezTo>
                  <a:cubicBezTo>
                    <a:pt x="1225328" y="1207911"/>
                    <a:pt x="1207762" y="1194759"/>
                    <a:pt x="1203246" y="1176486"/>
                  </a:cubicBezTo>
                  <a:cubicBezTo>
                    <a:pt x="1200657" y="1164641"/>
                    <a:pt x="1196304" y="1153252"/>
                    <a:pt x="1190333" y="1142699"/>
                  </a:cubicBezTo>
                  <a:cubicBezTo>
                    <a:pt x="1188929" y="1140979"/>
                    <a:pt x="1188412" y="1138699"/>
                    <a:pt x="1188939" y="1136542"/>
                  </a:cubicBezTo>
                  <a:cubicBezTo>
                    <a:pt x="1198413" y="1117079"/>
                    <a:pt x="1192297" y="1094548"/>
                    <a:pt x="1201206" y="1074922"/>
                  </a:cubicBezTo>
                  <a:cubicBezTo>
                    <a:pt x="1201799" y="1071410"/>
                    <a:pt x="1204005" y="1068380"/>
                    <a:pt x="1207165" y="1066737"/>
                  </a:cubicBezTo>
                  <a:cubicBezTo>
                    <a:pt x="1221890" y="1059888"/>
                    <a:pt x="1234733" y="1049568"/>
                    <a:pt x="1244592" y="1036664"/>
                  </a:cubicBezTo>
                  <a:cubicBezTo>
                    <a:pt x="1249456" y="1031517"/>
                    <a:pt x="1250301" y="1027346"/>
                    <a:pt x="1240712" y="1023906"/>
                  </a:cubicBezTo>
                  <a:cubicBezTo>
                    <a:pt x="1216645" y="1013000"/>
                    <a:pt x="1194080" y="999045"/>
                    <a:pt x="1173573" y="982383"/>
                  </a:cubicBezTo>
                  <a:cubicBezTo>
                    <a:pt x="1149400" y="964413"/>
                    <a:pt x="1132937" y="937947"/>
                    <a:pt x="1127503" y="908321"/>
                  </a:cubicBezTo>
                  <a:cubicBezTo>
                    <a:pt x="1119423" y="875261"/>
                    <a:pt x="1110875" y="842206"/>
                    <a:pt x="1103401" y="808947"/>
                  </a:cubicBezTo>
                  <a:cubicBezTo>
                    <a:pt x="1096995" y="780441"/>
                    <a:pt x="1087307" y="752399"/>
                    <a:pt x="1080228" y="723870"/>
                  </a:cubicBezTo>
                  <a:cubicBezTo>
                    <a:pt x="1075815" y="699831"/>
                    <a:pt x="1069096" y="676273"/>
                    <a:pt x="1060164" y="653522"/>
                  </a:cubicBezTo>
                  <a:cubicBezTo>
                    <a:pt x="1052337" y="636667"/>
                    <a:pt x="1046624" y="619005"/>
                    <a:pt x="1037506" y="602534"/>
                  </a:cubicBezTo>
                  <a:cubicBezTo>
                    <a:pt x="1030127" y="589207"/>
                    <a:pt x="1024908" y="574525"/>
                    <a:pt x="1017455" y="560964"/>
                  </a:cubicBezTo>
                  <a:cubicBezTo>
                    <a:pt x="1014204" y="556479"/>
                    <a:pt x="1015205" y="550208"/>
                    <a:pt x="1019689" y="546957"/>
                  </a:cubicBezTo>
                  <a:cubicBezTo>
                    <a:pt x="1019924" y="546787"/>
                    <a:pt x="1020167" y="546627"/>
                    <a:pt x="1020416" y="546477"/>
                  </a:cubicBezTo>
                  <a:cubicBezTo>
                    <a:pt x="1025520" y="544642"/>
                    <a:pt x="1031224" y="546369"/>
                    <a:pt x="1034453" y="550728"/>
                  </a:cubicBezTo>
                  <a:cubicBezTo>
                    <a:pt x="1056680" y="571420"/>
                    <a:pt x="1082878" y="587381"/>
                    <a:pt x="1111460" y="597643"/>
                  </a:cubicBezTo>
                  <a:cubicBezTo>
                    <a:pt x="1129401" y="604104"/>
                    <a:pt x="1146435" y="612848"/>
                    <a:pt x="1162142" y="623661"/>
                  </a:cubicBezTo>
                  <a:cubicBezTo>
                    <a:pt x="1188071" y="637594"/>
                    <a:pt x="1213077" y="653183"/>
                    <a:pt x="1237003" y="670329"/>
                  </a:cubicBezTo>
                  <a:cubicBezTo>
                    <a:pt x="1258220" y="685863"/>
                    <a:pt x="1276210" y="705731"/>
                    <a:pt x="1296429" y="722727"/>
                  </a:cubicBezTo>
                  <a:cubicBezTo>
                    <a:pt x="1314867" y="738225"/>
                    <a:pt x="1331476" y="755653"/>
                    <a:pt x="1350600" y="770559"/>
                  </a:cubicBezTo>
                  <a:cubicBezTo>
                    <a:pt x="1363592" y="784022"/>
                    <a:pt x="1373912" y="799827"/>
                    <a:pt x="1381014" y="817136"/>
                  </a:cubicBezTo>
                  <a:cubicBezTo>
                    <a:pt x="1384468" y="823838"/>
                    <a:pt x="1388818" y="830039"/>
                    <a:pt x="1393943" y="835568"/>
                  </a:cubicBezTo>
                  <a:cubicBezTo>
                    <a:pt x="1398862" y="828425"/>
                    <a:pt x="1403101" y="820835"/>
                    <a:pt x="1406603" y="812899"/>
                  </a:cubicBezTo>
                  <a:cubicBezTo>
                    <a:pt x="1411602" y="799178"/>
                    <a:pt x="1421830" y="787993"/>
                    <a:pt x="1435051" y="781788"/>
                  </a:cubicBezTo>
                  <a:cubicBezTo>
                    <a:pt x="1457690" y="767692"/>
                    <a:pt x="1483875" y="760335"/>
                    <a:pt x="1510543" y="760579"/>
                  </a:cubicBezTo>
                  <a:cubicBezTo>
                    <a:pt x="1526613" y="761832"/>
                    <a:pt x="1542469" y="765620"/>
                    <a:pt x="1558510" y="767536"/>
                  </a:cubicBezTo>
                  <a:cubicBezTo>
                    <a:pt x="1573618" y="767474"/>
                    <a:pt x="1588690" y="769023"/>
                    <a:pt x="1603469" y="772156"/>
                  </a:cubicBezTo>
                  <a:cubicBezTo>
                    <a:pt x="1621583" y="775210"/>
                    <a:pt x="1638376" y="783591"/>
                    <a:pt x="1651706" y="796230"/>
                  </a:cubicBezTo>
                  <a:cubicBezTo>
                    <a:pt x="1656434" y="802748"/>
                    <a:pt x="1662595" y="808093"/>
                    <a:pt x="1669714" y="811855"/>
                  </a:cubicBezTo>
                  <a:cubicBezTo>
                    <a:pt x="1685769" y="820335"/>
                    <a:pt x="1697968" y="834640"/>
                    <a:pt x="1703807" y="851832"/>
                  </a:cubicBezTo>
                  <a:cubicBezTo>
                    <a:pt x="1708409" y="863135"/>
                    <a:pt x="1714160" y="873935"/>
                    <a:pt x="1720970" y="884062"/>
                  </a:cubicBezTo>
                  <a:cubicBezTo>
                    <a:pt x="1728171" y="899287"/>
                    <a:pt x="1732769" y="915612"/>
                    <a:pt x="1734573" y="932357"/>
                  </a:cubicBezTo>
                  <a:cubicBezTo>
                    <a:pt x="1732884" y="936927"/>
                    <a:pt x="1732176" y="941801"/>
                    <a:pt x="1732494" y="946662"/>
                  </a:cubicBezTo>
                  <a:cubicBezTo>
                    <a:pt x="1740196" y="953147"/>
                    <a:pt x="1749434" y="957545"/>
                    <a:pt x="1759323" y="959436"/>
                  </a:cubicBezTo>
                  <a:cubicBezTo>
                    <a:pt x="1773262" y="963259"/>
                    <a:pt x="1785543" y="971589"/>
                    <a:pt x="1794251" y="983125"/>
                  </a:cubicBezTo>
                  <a:cubicBezTo>
                    <a:pt x="1801846" y="989715"/>
                    <a:pt x="1810572" y="994874"/>
                    <a:pt x="1820007" y="998353"/>
                  </a:cubicBezTo>
                  <a:cubicBezTo>
                    <a:pt x="1821367" y="998667"/>
                    <a:pt x="1822796" y="998304"/>
                    <a:pt x="1823842" y="997377"/>
                  </a:cubicBezTo>
                  <a:cubicBezTo>
                    <a:pt x="1829737" y="988311"/>
                    <a:pt x="1833804" y="978180"/>
                    <a:pt x="1835814" y="967554"/>
                  </a:cubicBezTo>
                  <a:cubicBezTo>
                    <a:pt x="1835387" y="963963"/>
                    <a:pt x="1837268" y="960492"/>
                    <a:pt x="1840510" y="958889"/>
                  </a:cubicBezTo>
                  <a:cubicBezTo>
                    <a:pt x="1846657" y="954264"/>
                    <a:pt x="1847668" y="949847"/>
                    <a:pt x="1840668" y="944603"/>
                  </a:cubicBezTo>
                  <a:cubicBezTo>
                    <a:pt x="1832303" y="939274"/>
                    <a:pt x="1826256" y="930986"/>
                    <a:pt x="1823734" y="921393"/>
                  </a:cubicBezTo>
                  <a:cubicBezTo>
                    <a:pt x="1823291" y="917535"/>
                    <a:pt x="1819804" y="914767"/>
                    <a:pt x="1815946" y="915211"/>
                  </a:cubicBezTo>
                  <a:cubicBezTo>
                    <a:pt x="1815201" y="915297"/>
                    <a:pt x="1814474" y="915501"/>
                    <a:pt x="1813793" y="915816"/>
                  </a:cubicBezTo>
                  <a:cubicBezTo>
                    <a:pt x="1799323" y="918338"/>
                    <a:pt x="1784899" y="911130"/>
                    <a:pt x="1778229" y="898044"/>
                  </a:cubicBezTo>
                  <a:cubicBezTo>
                    <a:pt x="1761984" y="875761"/>
                    <a:pt x="1755696" y="847745"/>
                    <a:pt x="1760859" y="820658"/>
                  </a:cubicBezTo>
                  <a:cubicBezTo>
                    <a:pt x="1762484" y="809535"/>
                    <a:pt x="1765161" y="798593"/>
                    <a:pt x="1768856" y="787977"/>
                  </a:cubicBezTo>
                  <a:cubicBezTo>
                    <a:pt x="1769265" y="783000"/>
                    <a:pt x="1773631" y="779297"/>
                    <a:pt x="1778608" y="779706"/>
                  </a:cubicBezTo>
                  <a:cubicBezTo>
                    <a:pt x="1779692" y="779795"/>
                    <a:pt x="1780750" y="780079"/>
                    <a:pt x="1781733" y="780544"/>
                  </a:cubicBezTo>
                  <a:cubicBezTo>
                    <a:pt x="1786980" y="781800"/>
                    <a:pt x="1790217" y="787071"/>
                    <a:pt x="1788961" y="792319"/>
                  </a:cubicBezTo>
                  <a:cubicBezTo>
                    <a:pt x="1788935" y="792429"/>
                    <a:pt x="1788906" y="792539"/>
                    <a:pt x="1788876" y="792648"/>
                  </a:cubicBezTo>
                  <a:cubicBezTo>
                    <a:pt x="1785199" y="811709"/>
                    <a:pt x="1790553" y="831399"/>
                    <a:pt x="1803377" y="845973"/>
                  </a:cubicBezTo>
                  <a:cubicBezTo>
                    <a:pt x="1809702" y="854239"/>
                    <a:pt x="1814872" y="863389"/>
                    <a:pt x="1821103" y="872968"/>
                  </a:cubicBezTo>
                  <a:cubicBezTo>
                    <a:pt x="1826031" y="862063"/>
                    <a:pt x="1833163" y="852297"/>
                    <a:pt x="1842050" y="844283"/>
                  </a:cubicBezTo>
                  <a:cubicBezTo>
                    <a:pt x="1848393" y="834526"/>
                    <a:pt x="1859109" y="828489"/>
                    <a:pt x="1870742" y="828119"/>
                  </a:cubicBezTo>
                  <a:cubicBezTo>
                    <a:pt x="1873286" y="828468"/>
                    <a:pt x="1873834" y="826096"/>
                    <a:pt x="1874172" y="823617"/>
                  </a:cubicBezTo>
                  <a:cubicBezTo>
                    <a:pt x="1878541" y="801943"/>
                    <a:pt x="1889159" y="782023"/>
                    <a:pt x="1904716" y="766313"/>
                  </a:cubicBezTo>
                  <a:cubicBezTo>
                    <a:pt x="1916331" y="751199"/>
                    <a:pt x="1925694" y="734482"/>
                    <a:pt x="1932513" y="716682"/>
                  </a:cubicBezTo>
                  <a:cubicBezTo>
                    <a:pt x="1934781" y="711608"/>
                    <a:pt x="1936414" y="707051"/>
                    <a:pt x="1942880" y="708638"/>
                  </a:cubicBezTo>
                  <a:cubicBezTo>
                    <a:pt x="1949672" y="709283"/>
                    <a:pt x="1954654" y="715310"/>
                    <a:pt x="1954010" y="722101"/>
                  </a:cubicBezTo>
                  <a:cubicBezTo>
                    <a:pt x="1954001" y="722195"/>
                    <a:pt x="1953991" y="722289"/>
                    <a:pt x="1953979" y="722382"/>
                  </a:cubicBezTo>
                  <a:cubicBezTo>
                    <a:pt x="1951925" y="744383"/>
                    <a:pt x="1951593" y="766511"/>
                    <a:pt x="1952986" y="788564"/>
                  </a:cubicBezTo>
                  <a:cubicBezTo>
                    <a:pt x="1952384" y="792941"/>
                    <a:pt x="1951236" y="797224"/>
                    <a:pt x="1949567" y="801315"/>
                  </a:cubicBezTo>
                  <a:cubicBezTo>
                    <a:pt x="1946205" y="815514"/>
                    <a:pt x="1941100" y="829295"/>
                    <a:pt x="1936935" y="843317"/>
                  </a:cubicBezTo>
                  <a:cubicBezTo>
                    <a:pt x="1936275" y="845795"/>
                    <a:pt x="1934560" y="847858"/>
                    <a:pt x="1932244" y="848959"/>
                  </a:cubicBezTo>
                  <a:cubicBezTo>
                    <a:pt x="1922575" y="852960"/>
                    <a:pt x="1924988" y="857499"/>
                    <a:pt x="1930771" y="863095"/>
                  </a:cubicBezTo>
                  <a:cubicBezTo>
                    <a:pt x="1944459" y="877509"/>
                    <a:pt x="1948358" y="898639"/>
                    <a:pt x="1940716" y="916989"/>
                  </a:cubicBezTo>
                  <a:cubicBezTo>
                    <a:pt x="1948041" y="909676"/>
                    <a:pt x="1953209" y="904682"/>
                    <a:pt x="1958185" y="899503"/>
                  </a:cubicBezTo>
                  <a:cubicBezTo>
                    <a:pt x="1963176" y="894310"/>
                    <a:pt x="1967916" y="888877"/>
                    <a:pt x="1972870" y="883648"/>
                  </a:cubicBezTo>
                  <a:cubicBezTo>
                    <a:pt x="1982998" y="872961"/>
                    <a:pt x="1990775" y="871852"/>
                    <a:pt x="2000429" y="881828"/>
                  </a:cubicBezTo>
                  <a:cubicBezTo>
                    <a:pt x="2014177" y="894610"/>
                    <a:pt x="2026429" y="908912"/>
                    <a:pt x="2036949" y="924460"/>
                  </a:cubicBezTo>
                  <a:cubicBezTo>
                    <a:pt x="2044227" y="934200"/>
                    <a:pt x="2045092" y="947310"/>
                    <a:pt x="2039156" y="957921"/>
                  </a:cubicBezTo>
                  <a:cubicBezTo>
                    <a:pt x="2031370" y="976985"/>
                    <a:pt x="2016993" y="992617"/>
                    <a:pt x="1998645" y="1001967"/>
                  </a:cubicBezTo>
                  <a:cubicBezTo>
                    <a:pt x="1983425" y="1008090"/>
                    <a:pt x="1983746" y="1007347"/>
                    <a:pt x="1993822" y="1020753"/>
                  </a:cubicBezTo>
                  <a:cubicBezTo>
                    <a:pt x="2004774" y="1034603"/>
                    <a:pt x="2013721" y="1049927"/>
                    <a:pt x="2020400" y="1066272"/>
                  </a:cubicBezTo>
                  <a:cubicBezTo>
                    <a:pt x="2021290" y="1068604"/>
                    <a:pt x="2022026" y="1070999"/>
                    <a:pt x="2023000" y="1073294"/>
                  </a:cubicBezTo>
                  <a:cubicBezTo>
                    <a:pt x="2025335" y="1081614"/>
                    <a:pt x="2031671" y="1088218"/>
                    <a:pt x="2039887" y="1090896"/>
                  </a:cubicBezTo>
                  <a:cubicBezTo>
                    <a:pt x="2047338" y="1088701"/>
                    <a:pt x="2053867" y="1084128"/>
                    <a:pt x="2058477" y="1077875"/>
                  </a:cubicBezTo>
                  <a:cubicBezTo>
                    <a:pt x="2061443" y="1073120"/>
                    <a:pt x="2061057" y="1067004"/>
                    <a:pt x="2057516" y="1062660"/>
                  </a:cubicBezTo>
                  <a:cubicBezTo>
                    <a:pt x="2052046" y="1040692"/>
                    <a:pt x="2049714" y="1018060"/>
                    <a:pt x="2050589" y="995439"/>
                  </a:cubicBezTo>
                  <a:cubicBezTo>
                    <a:pt x="2049572" y="978319"/>
                    <a:pt x="2050094" y="961144"/>
                    <a:pt x="2052151" y="944118"/>
                  </a:cubicBezTo>
                  <a:cubicBezTo>
                    <a:pt x="2053097" y="915199"/>
                    <a:pt x="2052074" y="886249"/>
                    <a:pt x="2049088" y="857470"/>
                  </a:cubicBezTo>
                  <a:cubicBezTo>
                    <a:pt x="2047766" y="827141"/>
                    <a:pt x="2044775" y="796908"/>
                    <a:pt x="2040128" y="766908"/>
                  </a:cubicBezTo>
                  <a:cubicBezTo>
                    <a:pt x="2039023" y="757291"/>
                    <a:pt x="2035256" y="748155"/>
                    <a:pt x="2034476" y="738272"/>
                  </a:cubicBezTo>
                  <a:cubicBezTo>
                    <a:pt x="2031665" y="709981"/>
                    <a:pt x="2033519" y="681420"/>
                    <a:pt x="2039961" y="653729"/>
                  </a:cubicBezTo>
                  <a:cubicBezTo>
                    <a:pt x="2050438" y="615032"/>
                    <a:pt x="2065376" y="577685"/>
                    <a:pt x="2084476" y="542438"/>
                  </a:cubicBezTo>
                  <a:cubicBezTo>
                    <a:pt x="2093206" y="528650"/>
                    <a:pt x="2098231" y="512844"/>
                    <a:pt x="2099068" y="496546"/>
                  </a:cubicBezTo>
                  <a:cubicBezTo>
                    <a:pt x="2099003" y="490410"/>
                    <a:pt x="2103834" y="485338"/>
                    <a:pt x="2109966" y="485105"/>
                  </a:cubicBezTo>
                  <a:cubicBezTo>
                    <a:pt x="2115571" y="485113"/>
                    <a:pt x="2120108" y="489663"/>
                    <a:pt x="2120100" y="495268"/>
                  </a:cubicBezTo>
                  <a:cubicBezTo>
                    <a:pt x="2120100" y="495783"/>
                    <a:pt x="2120060" y="496298"/>
                    <a:pt x="2119981" y="496807"/>
                  </a:cubicBezTo>
                  <a:cubicBezTo>
                    <a:pt x="2120774" y="529740"/>
                    <a:pt x="2126384" y="562380"/>
                    <a:pt x="2136634" y="593687"/>
                  </a:cubicBezTo>
                  <a:cubicBezTo>
                    <a:pt x="2138831" y="602492"/>
                    <a:pt x="2139381" y="611627"/>
                    <a:pt x="2138256" y="620632"/>
                  </a:cubicBezTo>
                  <a:cubicBezTo>
                    <a:pt x="2137450" y="635528"/>
                    <a:pt x="2137748" y="650463"/>
                    <a:pt x="2139146" y="665315"/>
                  </a:cubicBezTo>
                  <a:cubicBezTo>
                    <a:pt x="2139321" y="671753"/>
                    <a:pt x="2144139" y="670265"/>
                    <a:pt x="2146529" y="668644"/>
                  </a:cubicBezTo>
                  <a:cubicBezTo>
                    <a:pt x="2153411" y="664846"/>
                    <a:pt x="2160633" y="661696"/>
                    <a:pt x="2168099" y="659237"/>
                  </a:cubicBezTo>
                  <a:cubicBezTo>
                    <a:pt x="2171109" y="658734"/>
                    <a:pt x="2173141" y="655886"/>
                    <a:pt x="2172637" y="652876"/>
                  </a:cubicBezTo>
                  <a:cubicBezTo>
                    <a:pt x="2172384" y="651365"/>
                    <a:pt x="2171515" y="650026"/>
                    <a:pt x="2170237" y="649181"/>
                  </a:cubicBezTo>
                  <a:cubicBezTo>
                    <a:pt x="2156095" y="631052"/>
                    <a:pt x="2151023" y="607451"/>
                    <a:pt x="2156469" y="585113"/>
                  </a:cubicBezTo>
                  <a:cubicBezTo>
                    <a:pt x="2159014" y="549878"/>
                    <a:pt x="2167262" y="515243"/>
                    <a:pt x="2170183" y="479836"/>
                  </a:cubicBezTo>
                  <a:cubicBezTo>
                    <a:pt x="2173518" y="462259"/>
                    <a:pt x="2178367" y="445003"/>
                    <a:pt x="2184677" y="428261"/>
                  </a:cubicBezTo>
                  <a:cubicBezTo>
                    <a:pt x="2191953" y="400924"/>
                    <a:pt x="2199053" y="373506"/>
                    <a:pt x="2208920" y="347010"/>
                  </a:cubicBezTo>
                  <a:cubicBezTo>
                    <a:pt x="2208678" y="338149"/>
                    <a:pt x="2214203" y="330152"/>
                    <a:pt x="2222577" y="327244"/>
                  </a:cubicBezTo>
                  <a:cubicBezTo>
                    <a:pt x="2231223" y="325487"/>
                    <a:pt x="2234013" y="331076"/>
                    <a:pt x="2233262" y="335026"/>
                  </a:cubicBezTo>
                  <a:cubicBezTo>
                    <a:pt x="2233835" y="349593"/>
                    <a:pt x="2236492" y="364002"/>
                    <a:pt x="2241150" y="377816"/>
                  </a:cubicBezTo>
                  <a:cubicBezTo>
                    <a:pt x="2245041" y="403575"/>
                    <a:pt x="2246993" y="429589"/>
                    <a:pt x="2246991" y="455641"/>
                  </a:cubicBezTo>
                  <a:cubicBezTo>
                    <a:pt x="2246299" y="462974"/>
                    <a:pt x="2246406" y="470360"/>
                    <a:pt x="2247311" y="477670"/>
                  </a:cubicBezTo>
                  <a:cubicBezTo>
                    <a:pt x="2246426" y="485673"/>
                    <a:pt x="2244996" y="493606"/>
                    <a:pt x="2243031" y="501415"/>
                  </a:cubicBezTo>
                  <a:cubicBezTo>
                    <a:pt x="2243169" y="505612"/>
                    <a:pt x="2238820" y="505550"/>
                    <a:pt x="2235405" y="505086"/>
                  </a:cubicBezTo>
                  <a:cubicBezTo>
                    <a:pt x="2231140" y="504832"/>
                    <a:pt x="2227889" y="501169"/>
                    <a:pt x="2228143" y="496904"/>
                  </a:cubicBezTo>
                  <a:cubicBezTo>
                    <a:pt x="2228162" y="496580"/>
                    <a:pt x="2228202" y="496257"/>
                    <a:pt x="2228262" y="495938"/>
                  </a:cubicBezTo>
                  <a:cubicBezTo>
                    <a:pt x="2230274" y="473655"/>
                    <a:pt x="2231088" y="451279"/>
                    <a:pt x="2230701" y="428909"/>
                  </a:cubicBezTo>
                  <a:cubicBezTo>
                    <a:pt x="2230333" y="410704"/>
                    <a:pt x="2226370" y="392752"/>
                    <a:pt x="2219040" y="376083"/>
                  </a:cubicBezTo>
                  <a:cubicBezTo>
                    <a:pt x="2215632" y="389522"/>
                    <a:pt x="2212004" y="402642"/>
                    <a:pt x="2208154" y="415443"/>
                  </a:cubicBezTo>
                  <a:cubicBezTo>
                    <a:pt x="2205806" y="424517"/>
                    <a:pt x="2202537" y="433326"/>
                    <a:pt x="2198398" y="441735"/>
                  </a:cubicBezTo>
                  <a:cubicBezTo>
                    <a:pt x="2189324" y="464394"/>
                    <a:pt x="2183966" y="488368"/>
                    <a:pt x="2182531" y="512733"/>
                  </a:cubicBezTo>
                  <a:cubicBezTo>
                    <a:pt x="2177865" y="537343"/>
                    <a:pt x="2175847" y="562264"/>
                    <a:pt x="2173668" y="587097"/>
                  </a:cubicBezTo>
                  <a:cubicBezTo>
                    <a:pt x="2171124" y="599880"/>
                    <a:pt x="2172061" y="613112"/>
                    <a:pt x="2176383" y="625409"/>
                  </a:cubicBezTo>
                  <a:cubicBezTo>
                    <a:pt x="2177348" y="629701"/>
                    <a:pt x="2180813" y="632982"/>
                    <a:pt x="2185150" y="633712"/>
                  </a:cubicBezTo>
                  <a:cubicBezTo>
                    <a:pt x="2190588" y="632887"/>
                    <a:pt x="2187510" y="627048"/>
                    <a:pt x="2187287" y="623703"/>
                  </a:cubicBezTo>
                  <a:cubicBezTo>
                    <a:pt x="2185259" y="599221"/>
                    <a:pt x="2190360" y="574675"/>
                    <a:pt x="2201973" y="553028"/>
                  </a:cubicBezTo>
                  <a:cubicBezTo>
                    <a:pt x="2209481" y="539735"/>
                    <a:pt x="2218882" y="527603"/>
                    <a:pt x="2229879" y="517013"/>
                  </a:cubicBezTo>
                  <a:cubicBezTo>
                    <a:pt x="2250146" y="496683"/>
                    <a:pt x="2279780" y="488820"/>
                    <a:pt x="2307460" y="496428"/>
                  </a:cubicBezTo>
                  <a:cubicBezTo>
                    <a:pt x="2321133" y="498200"/>
                    <a:pt x="2334601" y="501298"/>
                    <a:pt x="2347674" y="505678"/>
                  </a:cubicBezTo>
                  <a:cubicBezTo>
                    <a:pt x="2352721" y="507948"/>
                    <a:pt x="2358566" y="507563"/>
                    <a:pt x="2363272" y="504651"/>
                  </a:cubicBezTo>
                  <a:cubicBezTo>
                    <a:pt x="2365153" y="503762"/>
                    <a:pt x="2366334" y="501849"/>
                    <a:pt x="2366287" y="499769"/>
                  </a:cubicBezTo>
                  <a:cubicBezTo>
                    <a:pt x="2367793" y="482090"/>
                    <a:pt x="2372932" y="464912"/>
                    <a:pt x="2381382" y="449310"/>
                  </a:cubicBezTo>
                  <a:cubicBezTo>
                    <a:pt x="2385476" y="437738"/>
                    <a:pt x="2387938" y="425652"/>
                    <a:pt x="2388697" y="413401"/>
                  </a:cubicBezTo>
                  <a:cubicBezTo>
                    <a:pt x="2390464" y="391841"/>
                    <a:pt x="2393413" y="370395"/>
                    <a:pt x="2397530" y="349158"/>
                  </a:cubicBezTo>
                  <a:cubicBezTo>
                    <a:pt x="2402986" y="329829"/>
                    <a:pt x="2409504" y="310817"/>
                    <a:pt x="2417054" y="292206"/>
                  </a:cubicBezTo>
                  <a:cubicBezTo>
                    <a:pt x="2417120" y="291845"/>
                    <a:pt x="2417304" y="291516"/>
                    <a:pt x="2417577" y="291271"/>
                  </a:cubicBezTo>
                  <a:cubicBezTo>
                    <a:pt x="2425211" y="286029"/>
                    <a:pt x="2428468" y="276377"/>
                    <a:pt x="2425573" y="267581"/>
                  </a:cubicBezTo>
                  <a:cubicBezTo>
                    <a:pt x="2427529" y="246825"/>
                    <a:pt x="2432186" y="226414"/>
                    <a:pt x="2439424" y="206863"/>
                  </a:cubicBezTo>
                  <a:cubicBezTo>
                    <a:pt x="2449319" y="179839"/>
                    <a:pt x="2455814" y="151772"/>
                    <a:pt x="2464073" y="124249"/>
                  </a:cubicBezTo>
                  <a:cubicBezTo>
                    <a:pt x="2472431" y="102349"/>
                    <a:pt x="2484250" y="81931"/>
                    <a:pt x="2499079" y="63776"/>
                  </a:cubicBezTo>
                  <a:cubicBezTo>
                    <a:pt x="2507296" y="52839"/>
                    <a:pt x="2514881" y="41442"/>
                    <a:pt x="2521797" y="29640"/>
                  </a:cubicBezTo>
                  <a:cubicBezTo>
                    <a:pt x="2526863" y="20269"/>
                    <a:pt x="2534299" y="13088"/>
                    <a:pt x="2539900" y="4383"/>
                  </a:cubicBezTo>
                  <a:cubicBezTo>
                    <a:pt x="2542911" y="-92"/>
                    <a:pt x="2548946" y="-1341"/>
                    <a:pt x="2553486" y="1571"/>
                  </a:cubicBezTo>
                  <a:cubicBezTo>
                    <a:pt x="2557350" y="3928"/>
                    <a:pt x="2558881" y="8776"/>
                    <a:pt x="2557074" y="12925"/>
                  </a:cubicBezTo>
                  <a:cubicBezTo>
                    <a:pt x="2555141" y="32276"/>
                    <a:pt x="2552127" y="51504"/>
                    <a:pt x="2548047" y="70518"/>
                  </a:cubicBezTo>
                  <a:cubicBezTo>
                    <a:pt x="2538505" y="104622"/>
                    <a:pt x="2539253" y="140665"/>
                    <a:pt x="2526421" y="173798"/>
                  </a:cubicBezTo>
                  <a:cubicBezTo>
                    <a:pt x="2522673" y="184245"/>
                    <a:pt x="2517686" y="194205"/>
                    <a:pt x="2511566" y="203463"/>
                  </a:cubicBezTo>
                  <a:cubicBezTo>
                    <a:pt x="2508427" y="207939"/>
                    <a:pt x="2513373" y="215132"/>
                    <a:pt x="2504843" y="216858"/>
                  </a:cubicBezTo>
                  <a:cubicBezTo>
                    <a:pt x="2517665" y="214293"/>
                    <a:pt x="2530684" y="220249"/>
                    <a:pt x="2537128" y="231627"/>
                  </a:cubicBezTo>
                  <a:cubicBezTo>
                    <a:pt x="2541877" y="237947"/>
                    <a:pt x="2543142" y="234755"/>
                    <a:pt x="2545263" y="231138"/>
                  </a:cubicBezTo>
                  <a:cubicBezTo>
                    <a:pt x="2556535" y="211918"/>
                    <a:pt x="2571049" y="194681"/>
                    <a:pt x="2580672" y="174513"/>
                  </a:cubicBezTo>
                  <a:cubicBezTo>
                    <a:pt x="2586860" y="163457"/>
                    <a:pt x="2595623" y="154057"/>
                    <a:pt x="2606217" y="147108"/>
                  </a:cubicBezTo>
                  <a:cubicBezTo>
                    <a:pt x="2633175" y="126154"/>
                    <a:pt x="2664906" y="113012"/>
                    <a:pt x="2693068" y="94341"/>
                  </a:cubicBezTo>
                  <a:cubicBezTo>
                    <a:pt x="2720919" y="75877"/>
                    <a:pt x="2750628" y="61016"/>
                    <a:pt x="2779159" y="43962"/>
                  </a:cubicBezTo>
                  <a:cubicBezTo>
                    <a:pt x="2786536" y="39449"/>
                    <a:pt x="2792751" y="33266"/>
                    <a:pt x="2797301" y="25912"/>
                  </a:cubicBezTo>
                  <a:cubicBezTo>
                    <a:pt x="2800666" y="19852"/>
                    <a:pt x="2807224" y="16274"/>
                    <a:pt x="2814141" y="16725"/>
                  </a:cubicBezTo>
                  <a:cubicBezTo>
                    <a:pt x="2818390" y="16989"/>
                    <a:pt x="2822210" y="19406"/>
                    <a:pt x="2824268" y="23133"/>
                  </a:cubicBezTo>
                  <a:cubicBezTo>
                    <a:pt x="2826723" y="27447"/>
                    <a:pt x="2821557" y="27345"/>
                    <a:pt x="2820538" y="29592"/>
                  </a:cubicBezTo>
                  <a:cubicBezTo>
                    <a:pt x="2814213" y="38710"/>
                    <a:pt x="2810384" y="49324"/>
                    <a:pt x="2809433" y="60380"/>
                  </a:cubicBezTo>
                  <a:cubicBezTo>
                    <a:pt x="2809101" y="64353"/>
                    <a:pt x="2807755" y="68176"/>
                    <a:pt x="2805523" y="71480"/>
                  </a:cubicBezTo>
                  <a:cubicBezTo>
                    <a:pt x="2801131" y="89078"/>
                    <a:pt x="2798691" y="107107"/>
                    <a:pt x="2798250" y="125239"/>
                  </a:cubicBezTo>
                  <a:cubicBezTo>
                    <a:pt x="2793456" y="151782"/>
                    <a:pt x="2792544" y="178998"/>
                    <a:pt x="2785223" y="205275"/>
                  </a:cubicBezTo>
                  <a:cubicBezTo>
                    <a:pt x="2776563" y="230987"/>
                    <a:pt x="2764659" y="255489"/>
                    <a:pt x="2749800" y="278189"/>
                  </a:cubicBezTo>
                  <a:cubicBezTo>
                    <a:pt x="2738414" y="296992"/>
                    <a:pt x="2725764" y="315001"/>
                    <a:pt x="2711936" y="332089"/>
                  </a:cubicBezTo>
                  <a:cubicBezTo>
                    <a:pt x="2698947" y="347882"/>
                    <a:pt x="2682824" y="360809"/>
                    <a:pt x="2664585" y="370053"/>
                  </a:cubicBezTo>
                  <a:cubicBezTo>
                    <a:pt x="2640170" y="382367"/>
                    <a:pt x="2614378" y="391734"/>
                    <a:pt x="2587751" y="397956"/>
                  </a:cubicBezTo>
                  <a:cubicBezTo>
                    <a:pt x="2565781" y="404416"/>
                    <a:pt x="2543277" y="408901"/>
                    <a:pt x="2520508" y="411358"/>
                  </a:cubicBezTo>
                  <a:cubicBezTo>
                    <a:pt x="2517293" y="412097"/>
                    <a:pt x="2513926" y="411803"/>
                    <a:pt x="2510887" y="410518"/>
                  </a:cubicBezTo>
                  <a:cubicBezTo>
                    <a:pt x="2508658" y="409085"/>
                    <a:pt x="2505784" y="409142"/>
                    <a:pt x="2503614" y="410663"/>
                  </a:cubicBezTo>
                  <a:cubicBezTo>
                    <a:pt x="2492151" y="420155"/>
                    <a:pt x="2481759" y="430871"/>
                    <a:pt x="2472623" y="442619"/>
                  </a:cubicBezTo>
                  <a:cubicBezTo>
                    <a:pt x="2491664" y="442925"/>
                    <a:pt x="2510592" y="439642"/>
                    <a:pt x="2528417" y="432941"/>
                  </a:cubicBezTo>
                  <a:cubicBezTo>
                    <a:pt x="2532750" y="431207"/>
                    <a:pt x="2536795" y="428827"/>
                    <a:pt x="2540416" y="425882"/>
                  </a:cubicBezTo>
                  <a:cubicBezTo>
                    <a:pt x="2544953" y="419156"/>
                    <a:pt x="2553509" y="416417"/>
                    <a:pt x="2561109" y="419258"/>
                  </a:cubicBezTo>
                  <a:cubicBezTo>
                    <a:pt x="2565385" y="420969"/>
                    <a:pt x="2567660" y="415448"/>
                    <a:pt x="2570407" y="412820"/>
                  </a:cubicBezTo>
                  <a:cubicBezTo>
                    <a:pt x="2582208" y="404158"/>
                    <a:pt x="2598293" y="404257"/>
                    <a:pt x="2609987" y="413065"/>
                  </a:cubicBezTo>
                  <a:cubicBezTo>
                    <a:pt x="2616525" y="419370"/>
                    <a:pt x="2622082" y="426619"/>
                    <a:pt x="2626473" y="434570"/>
                  </a:cubicBezTo>
                  <a:cubicBezTo>
                    <a:pt x="2631184" y="444240"/>
                    <a:pt x="2630221" y="455712"/>
                    <a:pt x="2623966" y="464462"/>
                  </a:cubicBezTo>
                  <a:cubicBezTo>
                    <a:pt x="2611833" y="486602"/>
                    <a:pt x="2584049" y="494713"/>
                    <a:pt x="2561910" y="482580"/>
                  </a:cubicBezTo>
                  <a:cubicBezTo>
                    <a:pt x="2553771" y="478119"/>
                    <a:pt x="2547183" y="471286"/>
                    <a:pt x="2543021" y="462990"/>
                  </a:cubicBezTo>
                  <a:cubicBezTo>
                    <a:pt x="2541742" y="460420"/>
                    <a:pt x="2540005" y="458067"/>
                    <a:pt x="2538841" y="455453"/>
                  </a:cubicBezTo>
                  <a:cubicBezTo>
                    <a:pt x="2538137" y="451006"/>
                    <a:pt x="2533961" y="447973"/>
                    <a:pt x="2529514" y="448677"/>
                  </a:cubicBezTo>
                  <a:cubicBezTo>
                    <a:pt x="2528033" y="448912"/>
                    <a:pt x="2526645" y="449551"/>
                    <a:pt x="2525503" y="450523"/>
                  </a:cubicBezTo>
                  <a:cubicBezTo>
                    <a:pt x="2512393" y="456448"/>
                    <a:pt x="2498372" y="460104"/>
                    <a:pt x="2484037" y="461333"/>
                  </a:cubicBezTo>
                  <a:cubicBezTo>
                    <a:pt x="2470674" y="465860"/>
                    <a:pt x="2458849" y="474043"/>
                    <a:pt x="2449904" y="484955"/>
                  </a:cubicBezTo>
                  <a:cubicBezTo>
                    <a:pt x="2445743" y="490375"/>
                    <a:pt x="2437976" y="491396"/>
                    <a:pt x="2432556" y="487234"/>
                  </a:cubicBezTo>
                  <a:cubicBezTo>
                    <a:pt x="2432331" y="487062"/>
                    <a:pt x="2432113" y="486882"/>
                    <a:pt x="2431901" y="486695"/>
                  </a:cubicBezTo>
                  <a:cubicBezTo>
                    <a:pt x="2428395" y="483635"/>
                    <a:pt x="2427430" y="486308"/>
                    <a:pt x="2426134" y="487885"/>
                  </a:cubicBezTo>
                  <a:cubicBezTo>
                    <a:pt x="2415263" y="501111"/>
                    <a:pt x="2409552" y="517819"/>
                    <a:pt x="2397515" y="530314"/>
                  </a:cubicBezTo>
                  <a:cubicBezTo>
                    <a:pt x="2395143" y="532777"/>
                    <a:pt x="2398011" y="534164"/>
                    <a:pt x="2399799" y="535005"/>
                  </a:cubicBezTo>
                  <a:cubicBezTo>
                    <a:pt x="2411390" y="544134"/>
                    <a:pt x="2424130" y="551703"/>
                    <a:pt x="2437692" y="557515"/>
                  </a:cubicBezTo>
                  <a:cubicBezTo>
                    <a:pt x="2440381" y="558036"/>
                    <a:pt x="2444100" y="559175"/>
                    <a:pt x="2441171" y="563259"/>
                  </a:cubicBezTo>
                  <a:cubicBezTo>
                    <a:pt x="2439680" y="566089"/>
                    <a:pt x="2440360" y="569576"/>
                    <a:pt x="2442804" y="571640"/>
                  </a:cubicBezTo>
                  <a:cubicBezTo>
                    <a:pt x="2446579" y="574602"/>
                    <a:pt x="2447238" y="580063"/>
                    <a:pt x="2444276" y="583838"/>
                  </a:cubicBezTo>
                  <a:cubicBezTo>
                    <a:pt x="2443620" y="584673"/>
                    <a:pt x="2442818" y="585381"/>
                    <a:pt x="2441907" y="585927"/>
                  </a:cubicBezTo>
                  <a:cubicBezTo>
                    <a:pt x="2439298" y="588178"/>
                    <a:pt x="2441529" y="590700"/>
                    <a:pt x="2443697" y="592029"/>
                  </a:cubicBezTo>
                  <a:cubicBezTo>
                    <a:pt x="2446021" y="593454"/>
                    <a:pt x="2447137" y="591835"/>
                    <a:pt x="2448634" y="589776"/>
                  </a:cubicBezTo>
                  <a:cubicBezTo>
                    <a:pt x="2461981" y="572341"/>
                    <a:pt x="2478439" y="557527"/>
                    <a:pt x="2497178" y="546083"/>
                  </a:cubicBezTo>
                  <a:cubicBezTo>
                    <a:pt x="2518268" y="536073"/>
                    <a:pt x="2540464" y="528580"/>
                    <a:pt x="2563307" y="523759"/>
                  </a:cubicBezTo>
                  <a:cubicBezTo>
                    <a:pt x="2578990" y="520618"/>
                    <a:pt x="2594887" y="518666"/>
                    <a:pt x="2610864" y="517918"/>
                  </a:cubicBezTo>
                  <a:cubicBezTo>
                    <a:pt x="2618124" y="514084"/>
                    <a:pt x="2625845" y="511195"/>
                    <a:pt x="2633839" y="509321"/>
                  </a:cubicBezTo>
                  <a:cubicBezTo>
                    <a:pt x="2639773" y="508293"/>
                    <a:pt x="2645603" y="511616"/>
                    <a:pt x="2647742" y="517246"/>
                  </a:cubicBezTo>
                  <a:cubicBezTo>
                    <a:pt x="2649842" y="523746"/>
                    <a:pt x="2643173" y="524958"/>
                    <a:pt x="2639619" y="526898"/>
                  </a:cubicBezTo>
                  <a:cubicBezTo>
                    <a:pt x="2623270" y="538275"/>
                    <a:pt x="2609222" y="552643"/>
                    <a:pt x="2598217" y="569245"/>
                  </a:cubicBezTo>
                  <a:cubicBezTo>
                    <a:pt x="2584178" y="589628"/>
                    <a:pt x="2565667" y="606534"/>
                    <a:pt x="2544097" y="618672"/>
                  </a:cubicBezTo>
                  <a:cubicBezTo>
                    <a:pt x="2538043" y="622884"/>
                    <a:pt x="2531758" y="626754"/>
                    <a:pt x="2525273" y="630264"/>
                  </a:cubicBezTo>
                  <a:cubicBezTo>
                    <a:pt x="2522658" y="630982"/>
                    <a:pt x="2521122" y="633684"/>
                    <a:pt x="2521840" y="636298"/>
                  </a:cubicBezTo>
                  <a:cubicBezTo>
                    <a:pt x="2522152" y="637433"/>
                    <a:pt x="2522861" y="638418"/>
                    <a:pt x="2523838" y="639073"/>
                  </a:cubicBezTo>
                  <a:cubicBezTo>
                    <a:pt x="2539780" y="649357"/>
                    <a:pt x="2546469" y="669314"/>
                    <a:pt x="2539946" y="687128"/>
                  </a:cubicBezTo>
                  <a:cubicBezTo>
                    <a:pt x="2538093" y="698607"/>
                    <a:pt x="2532395" y="709116"/>
                    <a:pt x="2523786" y="716932"/>
                  </a:cubicBezTo>
                  <a:cubicBezTo>
                    <a:pt x="2516148" y="721409"/>
                    <a:pt x="2513587" y="731231"/>
                    <a:pt x="2518064" y="738868"/>
                  </a:cubicBezTo>
                  <a:cubicBezTo>
                    <a:pt x="2519904" y="742007"/>
                    <a:pt x="2522758" y="744427"/>
                    <a:pt x="2526155" y="745729"/>
                  </a:cubicBezTo>
                  <a:cubicBezTo>
                    <a:pt x="2527179" y="746549"/>
                    <a:pt x="2528490" y="746923"/>
                    <a:pt x="2529792" y="746766"/>
                  </a:cubicBezTo>
                  <a:cubicBezTo>
                    <a:pt x="2536638" y="746168"/>
                    <a:pt x="2542792" y="750937"/>
                    <a:pt x="2543922" y="757715"/>
                  </a:cubicBezTo>
                  <a:cubicBezTo>
                    <a:pt x="2544006" y="761314"/>
                    <a:pt x="2544734" y="764868"/>
                    <a:pt x="2546072" y="768210"/>
                  </a:cubicBezTo>
                  <a:cubicBezTo>
                    <a:pt x="2551879" y="786033"/>
                    <a:pt x="2547100" y="805607"/>
                    <a:pt x="2533733" y="818749"/>
                  </a:cubicBezTo>
                  <a:cubicBezTo>
                    <a:pt x="2527510" y="823341"/>
                    <a:pt x="2522843" y="829727"/>
                    <a:pt x="2520358" y="837049"/>
                  </a:cubicBezTo>
                  <a:cubicBezTo>
                    <a:pt x="2532242" y="835448"/>
                    <a:pt x="2543493" y="830738"/>
                    <a:pt x="2552974" y="823396"/>
                  </a:cubicBezTo>
                  <a:cubicBezTo>
                    <a:pt x="2559554" y="817285"/>
                    <a:pt x="2566710" y="811825"/>
                    <a:pt x="2574342" y="807092"/>
                  </a:cubicBezTo>
                  <a:cubicBezTo>
                    <a:pt x="2578202" y="804002"/>
                    <a:pt x="2583812" y="804508"/>
                    <a:pt x="2587056" y="808239"/>
                  </a:cubicBezTo>
                  <a:cubicBezTo>
                    <a:pt x="2591125" y="811711"/>
                    <a:pt x="2591609" y="817824"/>
                    <a:pt x="2588137" y="821892"/>
                  </a:cubicBezTo>
                  <a:cubicBezTo>
                    <a:pt x="2587876" y="822198"/>
                    <a:pt x="2587597" y="822487"/>
                    <a:pt x="2587301" y="822758"/>
                  </a:cubicBezTo>
                  <a:cubicBezTo>
                    <a:pt x="2582240" y="827452"/>
                    <a:pt x="2577033" y="832009"/>
                    <a:pt x="2572227" y="836954"/>
                  </a:cubicBezTo>
                  <a:cubicBezTo>
                    <a:pt x="2555946" y="853707"/>
                    <a:pt x="2539635" y="870437"/>
                    <a:pt x="2523713" y="887529"/>
                  </a:cubicBezTo>
                  <a:cubicBezTo>
                    <a:pt x="2516503" y="893529"/>
                    <a:pt x="2508949" y="899105"/>
                    <a:pt x="2501092" y="904228"/>
                  </a:cubicBezTo>
                  <a:cubicBezTo>
                    <a:pt x="2493248" y="909640"/>
                    <a:pt x="2487464" y="917544"/>
                    <a:pt x="2484678" y="926658"/>
                  </a:cubicBezTo>
                  <a:cubicBezTo>
                    <a:pt x="2480909" y="934892"/>
                    <a:pt x="2475540" y="942295"/>
                    <a:pt x="2468884" y="948437"/>
                  </a:cubicBezTo>
                  <a:cubicBezTo>
                    <a:pt x="2459008" y="960953"/>
                    <a:pt x="2447287" y="971894"/>
                    <a:pt x="2434123" y="980886"/>
                  </a:cubicBezTo>
                  <a:cubicBezTo>
                    <a:pt x="2422683" y="988264"/>
                    <a:pt x="2409809" y="993132"/>
                    <a:pt x="2396350" y="995170"/>
                  </a:cubicBezTo>
                  <a:cubicBezTo>
                    <a:pt x="2385768" y="998471"/>
                    <a:pt x="2376586" y="1005199"/>
                    <a:pt x="2370249" y="1014293"/>
                  </a:cubicBezTo>
                  <a:cubicBezTo>
                    <a:pt x="2359932" y="1025436"/>
                    <a:pt x="2347917" y="1034876"/>
                    <a:pt x="2334649" y="1042262"/>
                  </a:cubicBezTo>
                  <a:cubicBezTo>
                    <a:pt x="2311382" y="1052614"/>
                    <a:pt x="2286981" y="1060202"/>
                    <a:pt x="2261946" y="1064869"/>
                  </a:cubicBezTo>
                  <a:cubicBezTo>
                    <a:pt x="2254459" y="1066717"/>
                    <a:pt x="2246715" y="1067291"/>
                    <a:pt x="2239038" y="1066568"/>
                  </a:cubicBezTo>
                  <a:cubicBezTo>
                    <a:pt x="2227563" y="1066629"/>
                    <a:pt x="2216131" y="1067977"/>
                    <a:pt x="2204957" y="1070586"/>
                  </a:cubicBezTo>
                  <a:cubicBezTo>
                    <a:pt x="2186533" y="1076258"/>
                    <a:pt x="2167241" y="1078580"/>
                    <a:pt x="2147997" y="1077440"/>
                  </a:cubicBezTo>
                  <a:cubicBezTo>
                    <a:pt x="2138028" y="1077289"/>
                    <a:pt x="2128082" y="1078437"/>
                    <a:pt x="2118409" y="1080854"/>
                  </a:cubicBezTo>
                  <a:cubicBezTo>
                    <a:pt x="2106439" y="1081044"/>
                    <a:pt x="2094469" y="1080480"/>
                    <a:pt x="2082570" y="1079166"/>
                  </a:cubicBezTo>
                  <a:cubicBezTo>
                    <a:pt x="2077980" y="1078492"/>
                    <a:pt x="2073589" y="1081284"/>
                    <a:pt x="2072252" y="1085726"/>
                  </a:cubicBezTo>
                  <a:cubicBezTo>
                    <a:pt x="2067517" y="1094743"/>
                    <a:pt x="2062199" y="1103442"/>
                    <a:pt x="2056333" y="1111768"/>
                  </a:cubicBezTo>
                  <a:cubicBezTo>
                    <a:pt x="2067991" y="1117688"/>
                    <a:pt x="2080067" y="1122746"/>
                    <a:pt x="2092464" y="1126902"/>
                  </a:cubicBezTo>
                  <a:cubicBezTo>
                    <a:pt x="2114388" y="1135921"/>
                    <a:pt x="2136981" y="1143218"/>
                    <a:pt x="2160039" y="1148726"/>
                  </a:cubicBezTo>
                  <a:cubicBezTo>
                    <a:pt x="2184736" y="1157515"/>
                    <a:pt x="2210215" y="1163927"/>
                    <a:pt x="2236130" y="1167876"/>
                  </a:cubicBezTo>
                  <a:cubicBezTo>
                    <a:pt x="2246760" y="1168607"/>
                    <a:pt x="2257111" y="1167493"/>
                    <a:pt x="2267589" y="1167468"/>
                  </a:cubicBezTo>
                  <a:cubicBezTo>
                    <a:pt x="2271226" y="1167459"/>
                    <a:pt x="2274865" y="1167065"/>
                    <a:pt x="2278500" y="1167108"/>
                  </a:cubicBezTo>
                  <a:cubicBezTo>
                    <a:pt x="2284192" y="1167211"/>
                    <a:pt x="2289058" y="1171233"/>
                    <a:pt x="2290229" y="1176804"/>
                  </a:cubicBezTo>
                  <a:cubicBezTo>
                    <a:pt x="2292126" y="1182893"/>
                    <a:pt x="2286892" y="1184524"/>
                    <a:pt x="2282592" y="1186801"/>
                  </a:cubicBezTo>
                  <a:cubicBezTo>
                    <a:pt x="2259481" y="1197258"/>
                    <a:pt x="2237223" y="1209508"/>
                    <a:pt x="2216023" y="1223437"/>
                  </a:cubicBezTo>
                  <a:cubicBezTo>
                    <a:pt x="2194527" y="1239619"/>
                    <a:pt x="2172617" y="1255463"/>
                    <a:pt x="2151710" y="1272527"/>
                  </a:cubicBezTo>
                  <a:cubicBezTo>
                    <a:pt x="2144868" y="1277310"/>
                    <a:pt x="2137687" y="1281590"/>
                    <a:pt x="2130224" y="1285332"/>
                  </a:cubicBezTo>
                  <a:cubicBezTo>
                    <a:pt x="2110564" y="1297035"/>
                    <a:pt x="2090915" y="1308758"/>
                    <a:pt x="2071279" y="1320500"/>
                  </a:cubicBezTo>
                  <a:cubicBezTo>
                    <a:pt x="2070692" y="1320935"/>
                    <a:pt x="2070023" y="1321248"/>
                    <a:pt x="2069313" y="1321418"/>
                  </a:cubicBezTo>
                  <a:cubicBezTo>
                    <a:pt x="2041765" y="1324556"/>
                    <a:pt x="2018798" y="1343915"/>
                    <a:pt x="1990435" y="1343910"/>
                  </a:cubicBezTo>
                  <a:cubicBezTo>
                    <a:pt x="1966713" y="1343905"/>
                    <a:pt x="1944398" y="1352737"/>
                    <a:pt x="1921040" y="1354428"/>
                  </a:cubicBezTo>
                  <a:cubicBezTo>
                    <a:pt x="1911528" y="1355117"/>
                    <a:pt x="1901836" y="1352798"/>
                    <a:pt x="1892223" y="1352755"/>
                  </a:cubicBezTo>
                  <a:cubicBezTo>
                    <a:pt x="1875540" y="1352680"/>
                    <a:pt x="1858796" y="1351787"/>
                    <a:pt x="1842234" y="1351031"/>
                  </a:cubicBezTo>
                  <a:cubicBezTo>
                    <a:pt x="1832277" y="1349324"/>
                    <a:pt x="1822419" y="1347088"/>
                    <a:pt x="1812700" y="1344331"/>
                  </a:cubicBezTo>
                  <a:cubicBezTo>
                    <a:pt x="1803429" y="1342758"/>
                    <a:pt x="1800878" y="1345056"/>
                    <a:pt x="1804116" y="1353712"/>
                  </a:cubicBezTo>
                  <a:cubicBezTo>
                    <a:pt x="1804933" y="1363972"/>
                    <a:pt x="1810210" y="1373357"/>
                    <a:pt x="1818552" y="1379386"/>
                  </a:cubicBezTo>
                  <a:cubicBezTo>
                    <a:pt x="1822352" y="1382306"/>
                    <a:pt x="1827498" y="1382767"/>
                    <a:pt x="1831756" y="1380567"/>
                  </a:cubicBezTo>
                  <a:lnTo>
                    <a:pt x="1830572" y="1383407"/>
                  </a:lnTo>
                  <a:cubicBezTo>
                    <a:pt x="1841944" y="1390362"/>
                    <a:pt x="1852282" y="1398884"/>
                    <a:pt x="1861280" y="1408720"/>
                  </a:cubicBezTo>
                  <a:cubicBezTo>
                    <a:pt x="1886434" y="1428023"/>
                    <a:pt x="1906584" y="1453085"/>
                    <a:pt x="1920034" y="1481797"/>
                  </a:cubicBezTo>
                  <a:cubicBezTo>
                    <a:pt x="1921960" y="1486148"/>
                    <a:pt x="1926994" y="1488182"/>
                    <a:pt x="1931401" y="1486390"/>
                  </a:cubicBezTo>
                  <a:cubicBezTo>
                    <a:pt x="1938819" y="1483048"/>
                    <a:pt x="1947078" y="1482041"/>
                    <a:pt x="1955080" y="1483504"/>
                  </a:cubicBezTo>
                  <a:cubicBezTo>
                    <a:pt x="1967333" y="1487645"/>
                    <a:pt x="1980685" y="1487102"/>
                    <a:pt x="1992561" y="1481981"/>
                  </a:cubicBezTo>
                  <a:cubicBezTo>
                    <a:pt x="1995200" y="1481490"/>
                    <a:pt x="1996956" y="1478970"/>
                    <a:pt x="1996502" y="1476324"/>
                  </a:cubicBezTo>
                  <a:cubicBezTo>
                    <a:pt x="1996012" y="1471433"/>
                    <a:pt x="1993512" y="1473730"/>
                    <a:pt x="1991320" y="1474719"/>
                  </a:cubicBezTo>
                  <a:cubicBezTo>
                    <a:pt x="1990891" y="1467124"/>
                    <a:pt x="1979016" y="1473357"/>
                    <a:pt x="1979776" y="1465874"/>
                  </a:cubicBezTo>
                  <a:cubicBezTo>
                    <a:pt x="1980374" y="1456095"/>
                    <a:pt x="1976846" y="1446514"/>
                    <a:pt x="1970049" y="1439459"/>
                  </a:cubicBezTo>
                  <a:cubicBezTo>
                    <a:pt x="1957521" y="1423006"/>
                    <a:pt x="1942794" y="1408351"/>
                    <a:pt x="1926279" y="1395905"/>
                  </a:cubicBezTo>
                  <a:cubicBezTo>
                    <a:pt x="1918517" y="1389442"/>
                    <a:pt x="1909186" y="1385144"/>
                    <a:pt x="1899229" y="1383445"/>
                  </a:cubicBezTo>
                  <a:cubicBezTo>
                    <a:pt x="1881283" y="1381026"/>
                    <a:pt x="1863095" y="1381005"/>
                    <a:pt x="1845143" y="1383380"/>
                  </a:cubicBezTo>
                  <a:cubicBezTo>
                    <a:pt x="1840530" y="1385623"/>
                    <a:pt x="1834986" y="1384474"/>
                    <a:pt x="1831645" y="1380583"/>
                  </a:cubicBezTo>
                  <a:close/>
                  <a:moveTo>
                    <a:pt x="546402" y="1203054"/>
                  </a:moveTo>
                  <a:cubicBezTo>
                    <a:pt x="548774" y="1197637"/>
                    <a:pt x="555087" y="1195168"/>
                    <a:pt x="560504" y="1197539"/>
                  </a:cubicBezTo>
                  <a:cubicBezTo>
                    <a:pt x="561379" y="1197923"/>
                    <a:pt x="562199" y="1198421"/>
                    <a:pt x="562942" y="1199022"/>
                  </a:cubicBezTo>
                  <a:cubicBezTo>
                    <a:pt x="566628" y="1201563"/>
                    <a:pt x="568218" y="1206215"/>
                    <a:pt x="566860" y="1210480"/>
                  </a:cubicBezTo>
                  <a:cubicBezTo>
                    <a:pt x="562870" y="1227836"/>
                    <a:pt x="565160" y="1230250"/>
                    <a:pt x="584194" y="1229906"/>
                  </a:cubicBezTo>
                  <a:cubicBezTo>
                    <a:pt x="588131" y="1229336"/>
                    <a:pt x="592122" y="1229235"/>
                    <a:pt x="596083" y="1229605"/>
                  </a:cubicBezTo>
                  <a:cubicBezTo>
                    <a:pt x="606120" y="1229760"/>
                    <a:pt x="615857" y="1233047"/>
                    <a:pt x="623934" y="1239007"/>
                  </a:cubicBezTo>
                  <a:cubicBezTo>
                    <a:pt x="629472" y="1245724"/>
                    <a:pt x="639405" y="1246679"/>
                    <a:pt x="646122" y="1241142"/>
                  </a:cubicBezTo>
                  <a:cubicBezTo>
                    <a:pt x="646364" y="1240942"/>
                    <a:pt x="646600" y="1240735"/>
                    <a:pt x="646830" y="1240522"/>
                  </a:cubicBezTo>
                  <a:cubicBezTo>
                    <a:pt x="651471" y="1237821"/>
                    <a:pt x="655409" y="1233942"/>
                    <a:pt x="659867" y="1230890"/>
                  </a:cubicBezTo>
                  <a:cubicBezTo>
                    <a:pt x="662082" y="1229373"/>
                    <a:pt x="663098" y="1224200"/>
                    <a:pt x="667526" y="1228106"/>
                  </a:cubicBezTo>
                  <a:cubicBezTo>
                    <a:pt x="670969" y="1229673"/>
                    <a:pt x="672630" y="1233622"/>
                    <a:pt x="671343" y="1237178"/>
                  </a:cubicBezTo>
                  <a:cubicBezTo>
                    <a:pt x="667538" y="1245278"/>
                    <a:pt x="673045" y="1247073"/>
                    <a:pt x="678354" y="1245439"/>
                  </a:cubicBezTo>
                  <a:cubicBezTo>
                    <a:pt x="691346" y="1241472"/>
                    <a:pt x="704056" y="1236636"/>
                    <a:pt x="716398" y="1230963"/>
                  </a:cubicBezTo>
                  <a:cubicBezTo>
                    <a:pt x="720393" y="1228298"/>
                    <a:pt x="722934" y="1223938"/>
                    <a:pt x="723285" y="1219148"/>
                  </a:cubicBezTo>
                  <a:cubicBezTo>
                    <a:pt x="723022" y="1216158"/>
                    <a:pt x="724707" y="1213337"/>
                    <a:pt x="727464" y="1212152"/>
                  </a:cubicBezTo>
                  <a:cubicBezTo>
                    <a:pt x="735501" y="1209476"/>
                    <a:pt x="740491" y="1201453"/>
                    <a:pt x="739336" y="1193062"/>
                  </a:cubicBezTo>
                  <a:cubicBezTo>
                    <a:pt x="739701" y="1185554"/>
                    <a:pt x="742785" y="1178436"/>
                    <a:pt x="748013" y="1173036"/>
                  </a:cubicBezTo>
                  <a:cubicBezTo>
                    <a:pt x="754074" y="1168405"/>
                    <a:pt x="755234" y="1159738"/>
                    <a:pt x="750603" y="1153677"/>
                  </a:cubicBezTo>
                  <a:cubicBezTo>
                    <a:pt x="750172" y="1153113"/>
                    <a:pt x="749698" y="1152583"/>
                    <a:pt x="749186" y="1152091"/>
                  </a:cubicBezTo>
                  <a:cubicBezTo>
                    <a:pt x="743050" y="1145467"/>
                    <a:pt x="741955" y="1135614"/>
                    <a:pt x="746488" y="1127805"/>
                  </a:cubicBezTo>
                  <a:cubicBezTo>
                    <a:pt x="749826" y="1120707"/>
                    <a:pt x="747837" y="1112246"/>
                    <a:pt x="741686" y="1107379"/>
                  </a:cubicBezTo>
                  <a:cubicBezTo>
                    <a:pt x="729917" y="1098794"/>
                    <a:pt x="719425" y="1088583"/>
                    <a:pt x="710523" y="1077052"/>
                  </a:cubicBezTo>
                  <a:cubicBezTo>
                    <a:pt x="708531" y="1073933"/>
                    <a:pt x="704783" y="1072417"/>
                    <a:pt x="701183" y="1073277"/>
                  </a:cubicBezTo>
                  <a:cubicBezTo>
                    <a:pt x="693573" y="1073969"/>
                    <a:pt x="686256" y="1076549"/>
                    <a:pt x="679894" y="1080782"/>
                  </a:cubicBezTo>
                  <a:cubicBezTo>
                    <a:pt x="677558" y="1082804"/>
                    <a:pt x="674045" y="1082634"/>
                    <a:pt x="671916" y="1080395"/>
                  </a:cubicBezTo>
                  <a:cubicBezTo>
                    <a:pt x="670835" y="1078028"/>
                    <a:pt x="671189" y="1075252"/>
                    <a:pt x="672831" y="1073233"/>
                  </a:cubicBezTo>
                  <a:cubicBezTo>
                    <a:pt x="674051" y="1070617"/>
                    <a:pt x="676373" y="1068681"/>
                    <a:pt x="679165" y="1067953"/>
                  </a:cubicBezTo>
                  <a:cubicBezTo>
                    <a:pt x="693501" y="1060105"/>
                    <a:pt x="709596" y="1056029"/>
                    <a:pt x="725939" y="1056110"/>
                  </a:cubicBezTo>
                  <a:cubicBezTo>
                    <a:pt x="736153" y="1055421"/>
                    <a:pt x="746239" y="1053443"/>
                    <a:pt x="755956" y="1050224"/>
                  </a:cubicBezTo>
                  <a:cubicBezTo>
                    <a:pt x="764623" y="1049183"/>
                    <a:pt x="775944" y="1054823"/>
                    <a:pt x="781396" y="1042568"/>
                  </a:cubicBezTo>
                  <a:cubicBezTo>
                    <a:pt x="787307" y="1040658"/>
                    <a:pt x="792957" y="1038023"/>
                    <a:pt x="798220" y="1034722"/>
                  </a:cubicBezTo>
                  <a:cubicBezTo>
                    <a:pt x="806538" y="1036690"/>
                    <a:pt x="814876" y="1031542"/>
                    <a:pt x="816843" y="1023224"/>
                  </a:cubicBezTo>
                  <a:cubicBezTo>
                    <a:pt x="816989" y="1022607"/>
                    <a:pt x="817097" y="1021981"/>
                    <a:pt x="817167" y="1021351"/>
                  </a:cubicBezTo>
                  <a:cubicBezTo>
                    <a:pt x="820156" y="1013547"/>
                    <a:pt x="825738" y="1007009"/>
                    <a:pt x="832976" y="1002834"/>
                  </a:cubicBezTo>
                  <a:cubicBezTo>
                    <a:pt x="840794" y="997732"/>
                    <a:pt x="845993" y="989470"/>
                    <a:pt x="847211" y="980215"/>
                  </a:cubicBezTo>
                  <a:cubicBezTo>
                    <a:pt x="850955" y="962505"/>
                    <a:pt x="851672" y="944289"/>
                    <a:pt x="849330" y="926340"/>
                  </a:cubicBezTo>
                  <a:cubicBezTo>
                    <a:pt x="848705" y="912768"/>
                    <a:pt x="844448" y="899612"/>
                    <a:pt x="837003" y="888247"/>
                  </a:cubicBezTo>
                  <a:cubicBezTo>
                    <a:pt x="830068" y="880807"/>
                    <a:pt x="825430" y="871522"/>
                    <a:pt x="823648" y="861509"/>
                  </a:cubicBezTo>
                  <a:cubicBezTo>
                    <a:pt x="822878" y="857094"/>
                    <a:pt x="819115" y="853826"/>
                    <a:pt x="814636" y="853683"/>
                  </a:cubicBezTo>
                  <a:cubicBezTo>
                    <a:pt x="802422" y="853492"/>
                    <a:pt x="790884" y="848039"/>
                    <a:pt x="782982" y="838724"/>
                  </a:cubicBezTo>
                  <a:cubicBezTo>
                    <a:pt x="780253" y="832712"/>
                    <a:pt x="773672" y="829450"/>
                    <a:pt x="767235" y="830917"/>
                  </a:cubicBezTo>
                  <a:cubicBezTo>
                    <a:pt x="759497" y="832198"/>
                    <a:pt x="751556" y="831312"/>
                    <a:pt x="744291" y="828358"/>
                  </a:cubicBezTo>
                  <a:cubicBezTo>
                    <a:pt x="734537" y="822226"/>
                    <a:pt x="721659" y="825163"/>
                    <a:pt x="715528" y="834918"/>
                  </a:cubicBezTo>
                  <a:cubicBezTo>
                    <a:pt x="715441" y="835056"/>
                    <a:pt x="715355" y="835195"/>
                    <a:pt x="715272" y="835336"/>
                  </a:cubicBezTo>
                  <a:cubicBezTo>
                    <a:pt x="714788" y="836136"/>
                    <a:pt x="713129" y="836194"/>
                    <a:pt x="712576" y="836988"/>
                  </a:cubicBezTo>
                  <a:cubicBezTo>
                    <a:pt x="701700" y="845135"/>
                    <a:pt x="691597" y="854267"/>
                    <a:pt x="682396" y="864267"/>
                  </a:cubicBezTo>
                  <a:cubicBezTo>
                    <a:pt x="679445" y="875624"/>
                    <a:pt x="670941" y="884711"/>
                    <a:pt x="659804" y="888407"/>
                  </a:cubicBezTo>
                  <a:cubicBezTo>
                    <a:pt x="653670" y="889832"/>
                    <a:pt x="654637" y="901553"/>
                    <a:pt x="660005" y="906385"/>
                  </a:cubicBezTo>
                  <a:cubicBezTo>
                    <a:pt x="678761" y="920949"/>
                    <a:pt x="689988" y="943164"/>
                    <a:pt x="690589" y="966903"/>
                  </a:cubicBezTo>
                  <a:cubicBezTo>
                    <a:pt x="690758" y="971597"/>
                    <a:pt x="691344" y="976267"/>
                    <a:pt x="692340" y="980858"/>
                  </a:cubicBezTo>
                  <a:cubicBezTo>
                    <a:pt x="697962" y="1003365"/>
                    <a:pt x="692141" y="1027197"/>
                    <a:pt x="676776" y="1044578"/>
                  </a:cubicBezTo>
                  <a:cubicBezTo>
                    <a:pt x="655713" y="1066511"/>
                    <a:pt x="625023" y="1076366"/>
                    <a:pt x="595129" y="1070796"/>
                  </a:cubicBezTo>
                  <a:cubicBezTo>
                    <a:pt x="589330" y="1070089"/>
                    <a:pt x="585237" y="1069795"/>
                    <a:pt x="583522" y="1076067"/>
                  </a:cubicBezTo>
                  <a:cubicBezTo>
                    <a:pt x="582279" y="1080617"/>
                    <a:pt x="580370" y="1081196"/>
                    <a:pt x="575699" y="1079826"/>
                  </a:cubicBezTo>
                  <a:cubicBezTo>
                    <a:pt x="568713" y="1077777"/>
                    <a:pt x="563394" y="1079754"/>
                    <a:pt x="564294" y="1088879"/>
                  </a:cubicBezTo>
                  <a:cubicBezTo>
                    <a:pt x="564248" y="1093717"/>
                    <a:pt x="561158" y="1098001"/>
                    <a:pt x="556582" y="1099572"/>
                  </a:cubicBezTo>
                  <a:cubicBezTo>
                    <a:pt x="553078" y="1101870"/>
                    <a:pt x="549926" y="1104665"/>
                    <a:pt x="547227" y="1107869"/>
                  </a:cubicBezTo>
                  <a:cubicBezTo>
                    <a:pt x="538933" y="1120445"/>
                    <a:pt x="532570" y="1134193"/>
                    <a:pt x="528352" y="1148655"/>
                  </a:cubicBezTo>
                  <a:cubicBezTo>
                    <a:pt x="526577" y="1152474"/>
                    <a:pt x="527787" y="1157016"/>
                    <a:pt x="531227" y="1159445"/>
                  </a:cubicBezTo>
                  <a:cubicBezTo>
                    <a:pt x="542980" y="1170710"/>
                    <a:pt x="548623" y="1186926"/>
                    <a:pt x="546402" y="1203054"/>
                  </a:cubicBezTo>
                  <a:close/>
                  <a:moveTo>
                    <a:pt x="1596284" y="1415777"/>
                  </a:moveTo>
                  <a:cubicBezTo>
                    <a:pt x="1594215" y="1405888"/>
                    <a:pt x="1593321" y="1397660"/>
                    <a:pt x="1602552" y="1395415"/>
                  </a:cubicBezTo>
                  <a:cubicBezTo>
                    <a:pt x="1608176" y="1394674"/>
                    <a:pt x="1613336" y="1398632"/>
                    <a:pt x="1614078" y="1404256"/>
                  </a:cubicBezTo>
                  <a:cubicBezTo>
                    <a:pt x="1614178" y="1405013"/>
                    <a:pt x="1614193" y="1405779"/>
                    <a:pt x="1614123" y="1406540"/>
                  </a:cubicBezTo>
                  <a:cubicBezTo>
                    <a:pt x="1614765" y="1419268"/>
                    <a:pt x="1623241" y="1418557"/>
                    <a:pt x="1631486" y="1418693"/>
                  </a:cubicBezTo>
                  <a:cubicBezTo>
                    <a:pt x="1634022" y="1418736"/>
                    <a:pt x="1637913" y="1419974"/>
                    <a:pt x="1639153" y="1416520"/>
                  </a:cubicBezTo>
                  <a:cubicBezTo>
                    <a:pt x="1639525" y="1413525"/>
                    <a:pt x="1637872" y="1410645"/>
                    <a:pt x="1635098" y="1409456"/>
                  </a:cubicBezTo>
                  <a:cubicBezTo>
                    <a:pt x="1631503" y="1406281"/>
                    <a:pt x="1630240" y="1401217"/>
                    <a:pt x="1631923" y="1396726"/>
                  </a:cubicBezTo>
                  <a:cubicBezTo>
                    <a:pt x="1632543" y="1393751"/>
                    <a:pt x="1635444" y="1394285"/>
                    <a:pt x="1637312" y="1394611"/>
                  </a:cubicBezTo>
                  <a:cubicBezTo>
                    <a:pt x="1641968" y="1395885"/>
                    <a:pt x="1645229" y="1400073"/>
                    <a:pt x="1645322" y="1404898"/>
                  </a:cubicBezTo>
                  <a:cubicBezTo>
                    <a:pt x="1645729" y="1406641"/>
                    <a:pt x="1645286" y="1408593"/>
                    <a:pt x="1645741" y="1410314"/>
                  </a:cubicBezTo>
                  <a:cubicBezTo>
                    <a:pt x="1646158" y="1413206"/>
                    <a:pt x="1648840" y="1415212"/>
                    <a:pt x="1651732" y="1414795"/>
                  </a:cubicBezTo>
                  <a:cubicBezTo>
                    <a:pt x="1652130" y="1414738"/>
                    <a:pt x="1652521" y="1414635"/>
                    <a:pt x="1652896" y="1414489"/>
                  </a:cubicBezTo>
                  <a:cubicBezTo>
                    <a:pt x="1659061" y="1413460"/>
                    <a:pt x="1663865" y="1408584"/>
                    <a:pt x="1664803" y="1402405"/>
                  </a:cubicBezTo>
                  <a:cubicBezTo>
                    <a:pt x="1664780" y="1395252"/>
                    <a:pt x="1669292" y="1396104"/>
                    <a:pt x="1672272" y="1399715"/>
                  </a:cubicBezTo>
                  <a:cubicBezTo>
                    <a:pt x="1678457" y="1407213"/>
                    <a:pt x="1683895" y="1401932"/>
                    <a:pt x="1687754" y="1398491"/>
                  </a:cubicBezTo>
                  <a:cubicBezTo>
                    <a:pt x="1699292" y="1388201"/>
                    <a:pt x="1709330" y="1376342"/>
                    <a:pt x="1717574" y="1363263"/>
                  </a:cubicBezTo>
                  <a:cubicBezTo>
                    <a:pt x="1723458" y="1358058"/>
                    <a:pt x="1724037" y="1349080"/>
                    <a:pt x="1718873" y="1343162"/>
                  </a:cubicBezTo>
                  <a:cubicBezTo>
                    <a:pt x="1717033" y="1341916"/>
                    <a:pt x="1716552" y="1339415"/>
                    <a:pt x="1717797" y="1337575"/>
                  </a:cubicBezTo>
                  <a:cubicBezTo>
                    <a:pt x="1717863" y="1337479"/>
                    <a:pt x="1717932" y="1337385"/>
                    <a:pt x="1718006" y="1337294"/>
                  </a:cubicBezTo>
                  <a:cubicBezTo>
                    <a:pt x="1723991" y="1329411"/>
                    <a:pt x="1726826" y="1319581"/>
                    <a:pt x="1725957" y="1309722"/>
                  </a:cubicBezTo>
                  <a:cubicBezTo>
                    <a:pt x="1728063" y="1296873"/>
                    <a:pt x="1734947" y="1283490"/>
                    <a:pt x="1718036" y="1275199"/>
                  </a:cubicBezTo>
                  <a:cubicBezTo>
                    <a:pt x="1717691" y="1275061"/>
                    <a:pt x="1717419" y="1274787"/>
                    <a:pt x="1717283" y="1274441"/>
                  </a:cubicBezTo>
                  <a:cubicBezTo>
                    <a:pt x="1711497" y="1256121"/>
                    <a:pt x="1703694" y="1238500"/>
                    <a:pt x="1694017" y="1221903"/>
                  </a:cubicBezTo>
                  <a:cubicBezTo>
                    <a:pt x="1692558" y="1213167"/>
                    <a:pt x="1687425" y="1205475"/>
                    <a:pt x="1679917" y="1200775"/>
                  </a:cubicBezTo>
                  <a:cubicBezTo>
                    <a:pt x="1668988" y="1193081"/>
                    <a:pt x="1661183" y="1181720"/>
                    <a:pt x="1657924" y="1168757"/>
                  </a:cubicBezTo>
                  <a:cubicBezTo>
                    <a:pt x="1655148" y="1173003"/>
                    <a:pt x="1651522" y="1176627"/>
                    <a:pt x="1647275" y="1179399"/>
                  </a:cubicBezTo>
                  <a:cubicBezTo>
                    <a:pt x="1627212" y="1199695"/>
                    <a:pt x="1602849" y="1215228"/>
                    <a:pt x="1575982" y="1224851"/>
                  </a:cubicBezTo>
                  <a:cubicBezTo>
                    <a:pt x="1560369" y="1232082"/>
                    <a:pt x="1542974" y="1234559"/>
                    <a:pt x="1525964" y="1231973"/>
                  </a:cubicBezTo>
                  <a:cubicBezTo>
                    <a:pt x="1515612" y="1231037"/>
                    <a:pt x="1505404" y="1228904"/>
                    <a:pt x="1495543" y="1225616"/>
                  </a:cubicBezTo>
                  <a:cubicBezTo>
                    <a:pt x="1491092" y="1223473"/>
                    <a:pt x="1487416" y="1225207"/>
                    <a:pt x="1486351" y="1231578"/>
                  </a:cubicBezTo>
                  <a:cubicBezTo>
                    <a:pt x="1484605" y="1243180"/>
                    <a:pt x="1479941" y="1254149"/>
                    <a:pt x="1472797" y="1263456"/>
                  </a:cubicBezTo>
                  <a:cubicBezTo>
                    <a:pt x="1467111" y="1270311"/>
                    <a:pt x="1465139" y="1279514"/>
                    <a:pt x="1467515" y="1288098"/>
                  </a:cubicBezTo>
                  <a:cubicBezTo>
                    <a:pt x="1466156" y="1299927"/>
                    <a:pt x="1468767" y="1311872"/>
                    <a:pt x="1474940" y="1322055"/>
                  </a:cubicBezTo>
                  <a:cubicBezTo>
                    <a:pt x="1472506" y="1330729"/>
                    <a:pt x="1472989" y="1339963"/>
                    <a:pt x="1476315" y="1348336"/>
                  </a:cubicBezTo>
                  <a:cubicBezTo>
                    <a:pt x="1477573" y="1362625"/>
                    <a:pt x="1484879" y="1375693"/>
                    <a:pt x="1496392" y="1384249"/>
                  </a:cubicBezTo>
                  <a:cubicBezTo>
                    <a:pt x="1498841" y="1385853"/>
                    <a:pt x="1501195" y="1391345"/>
                    <a:pt x="1506237" y="1387850"/>
                  </a:cubicBezTo>
                  <a:cubicBezTo>
                    <a:pt x="1508670" y="1385139"/>
                    <a:pt x="1509434" y="1381318"/>
                    <a:pt x="1508233" y="1377879"/>
                  </a:cubicBezTo>
                  <a:cubicBezTo>
                    <a:pt x="1508592" y="1375018"/>
                    <a:pt x="1505819" y="1369696"/>
                    <a:pt x="1510360" y="1369948"/>
                  </a:cubicBezTo>
                  <a:cubicBezTo>
                    <a:pt x="1516649" y="1368768"/>
                    <a:pt x="1522916" y="1372105"/>
                    <a:pt x="1525448" y="1377981"/>
                  </a:cubicBezTo>
                  <a:cubicBezTo>
                    <a:pt x="1525133" y="1380946"/>
                    <a:pt x="1526650" y="1383805"/>
                    <a:pt x="1529281" y="1385206"/>
                  </a:cubicBezTo>
                  <a:cubicBezTo>
                    <a:pt x="1539770" y="1388734"/>
                    <a:pt x="1547979" y="1397006"/>
                    <a:pt x="1551427" y="1407521"/>
                  </a:cubicBezTo>
                  <a:cubicBezTo>
                    <a:pt x="1554387" y="1412291"/>
                    <a:pt x="1559878" y="1414870"/>
                    <a:pt x="1565438" y="1414100"/>
                  </a:cubicBezTo>
                  <a:cubicBezTo>
                    <a:pt x="1569389" y="1413281"/>
                    <a:pt x="1571927" y="1409414"/>
                    <a:pt x="1571107" y="1405463"/>
                  </a:cubicBezTo>
                  <a:cubicBezTo>
                    <a:pt x="1571029" y="1405085"/>
                    <a:pt x="1570920" y="1404713"/>
                    <a:pt x="1570783" y="1404352"/>
                  </a:cubicBezTo>
                  <a:cubicBezTo>
                    <a:pt x="1570310" y="1401717"/>
                    <a:pt x="1571698" y="1399101"/>
                    <a:pt x="1574145" y="1398015"/>
                  </a:cubicBezTo>
                  <a:cubicBezTo>
                    <a:pt x="1577006" y="1397020"/>
                    <a:pt x="1580177" y="1398093"/>
                    <a:pt x="1581847" y="1400621"/>
                  </a:cubicBezTo>
                  <a:cubicBezTo>
                    <a:pt x="1585866" y="1406373"/>
                    <a:pt x="1590733" y="1411483"/>
                    <a:pt x="1596283" y="1415777"/>
                  </a:cubicBezTo>
                  <a:close/>
                  <a:moveTo>
                    <a:pt x="1418933" y="971898"/>
                  </a:moveTo>
                  <a:cubicBezTo>
                    <a:pt x="1437600" y="969609"/>
                    <a:pt x="1455721" y="964058"/>
                    <a:pt x="1472468" y="955499"/>
                  </a:cubicBezTo>
                  <a:cubicBezTo>
                    <a:pt x="1485752" y="949785"/>
                    <a:pt x="1500133" y="947076"/>
                    <a:pt x="1514585" y="947565"/>
                  </a:cubicBezTo>
                  <a:cubicBezTo>
                    <a:pt x="1529563" y="950041"/>
                    <a:pt x="1544736" y="951145"/>
                    <a:pt x="1559914" y="950861"/>
                  </a:cubicBezTo>
                  <a:cubicBezTo>
                    <a:pt x="1569240" y="952265"/>
                    <a:pt x="1578333" y="954920"/>
                    <a:pt x="1586948" y="958757"/>
                  </a:cubicBezTo>
                  <a:cubicBezTo>
                    <a:pt x="1600076" y="963793"/>
                    <a:pt x="1612554" y="970383"/>
                    <a:pt x="1624114" y="978387"/>
                  </a:cubicBezTo>
                  <a:cubicBezTo>
                    <a:pt x="1624557" y="978938"/>
                    <a:pt x="1624793" y="979625"/>
                    <a:pt x="1624782" y="980331"/>
                  </a:cubicBezTo>
                  <a:cubicBezTo>
                    <a:pt x="1627492" y="1000652"/>
                    <a:pt x="1649957" y="1004020"/>
                    <a:pt x="1657908" y="1020225"/>
                  </a:cubicBezTo>
                  <a:cubicBezTo>
                    <a:pt x="1654745" y="1007171"/>
                    <a:pt x="1658748" y="993420"/>
                    <a:pt x="1668424" y="984105"/>
                  </a:cubicBezTo>
                  <a:cubicBezTo>
                    <a:pt x="1676286" y="975357"/>
                    <a:pt x="1685530" y="967957"/>
                    <a:pt x="1695787" y="962202"/>
                  </a:cubicBezTo>
                  <a:cubicBezTo>
                    <a:pt x="1700464" y="960878"/>
                    <a:pt x="1699047" y="956624"/>
                    <a:pt x="1697788" y="954037"/>
                  </a:cubicBezTo>
                  <a:cubicBezTo>
                    <a:pt x="1693422" y="944200"/>
                    <a:pt x="1695801" y="932674"/>
                    <a:pt x="1703706" y="925369"/>
                  </a:cubicBezTo>
                  <a:cubicBezTo>
                    <a:pt x="1708708" y="920332"/>
                    <a:pt x="1710544" y="912957"/>
                    <a:pt x="1708486" y="906163"/>
                  </a:cubicBezTo>
                  <a:cubicBezTo>
                    <a:pt x="1703227" y="891138"/>
                    <a:pt x="1694250" y="877690"/>
                    <a:pt x="1682391" y="867071"/>
                  </a:cubicBezTo>
                  <a:cubicBezTo>
                    <a:pt x="1667134" y="854796"/>
                    <a:pt x="1652967" y="841224"/>
                    <a:pt x="1640049" y="826508"/>
                  </a:cubicBezTo>
                  <a:cubicBezTo>
                    <a:pt x="1627722" y="814220"/>
                    <a:pt x="1614289" y="803094"/>
                    <a:pt x="1599921" y="793270"/>
                  </a:cubicBezTo>
                  <a:cubicBezTo>
                    <a:pt x="1593624" y="789206"/>
                    <a:pt x="1586034" y="787642"/>
                    <a:pt x="1578643" y="788886"/>
                  </a:cubicBezTo>
                  <a:cubicBezTo>
                    <a:pt x="1564126" y="794509"/>
                    <a:pt x="1547875" y="793497"/>
                    <a:pt x="1534167" y="786116"/>
                  </a:cubicBezTo>
                  <a:cubicBezTo>
                    <a:pt x="1532572" y="785112"/>
                    <a:pt x="1530520" y="785207"/>
                    <a:pt x="1529025" y="786354"/>
                  </a:cubicBezTo>
                  <a:cubicBezTo>
                    <a:pt x="1517535" y="791489"/>
                    <a:pt x="1505042" y="793990"/>
                    <a:pt x="1492461" y="793673"/>
                  </a:cubicBezTo>
                  <a:cubicBezTo>
                    <a:pt x="1488553" y="793576"/>
                    <a:pt x="1485216" y="796476"/>
                    <a:pt x="1484767" y="800359"/>
                  </a:cubicBezTo>
                  <a:cubicBezTo>
                    <a:pt x="1480469" y="811563"/>
                    <a:pt x="1472953" y="821244"/>
                    <a:pt x="1463164" y="828184"/>
                  </a:cubicBezTo>
                  <a:cubicBezTo>
                    <a:pt x="1458688" y="829498"/>
                    <a:pt x="1453944" y="829603"/>
                    <a:pt x="1449414" y="828490"/>
                  </a:cubicBezTo>
                  <a:cubicBezTo>
                    <a:pt x="1437456" y="832903"/>
                    <a:pt x="1426912" y="840465"/>
                    <a:pt x="1418896" y="850376"/>
                  </a:cubicBezTo>
                  <a:cubicBezTo>
                    <a:pt x="1411972" y="863632"/>
                    <a:pt x="1410321" y="879016"/>
                    <a:pt x="1414275" y="893439"/>
                  </a:cubicBezTo>
                  <a:cubicBezTo>
                    <a:pt x="1416753" y="900529"/>
                    <a:pt x="1417765" y="908050"/>
                    <a:pt x="1417251" y="915543"/>
                  </a:cubicBezTo>
                  <a:cubicBezTo>
                    <a:pt x="1417786" y="919841"/>
                    <a:pt x="1414735" y="923758"/>
                    <a:pt x="1410438" y="924293"/>
                  </a:cubicBezTo>
                  <a:cubicBezTo>
                    <a:pt x="1408531" y="924530"/>
                    <a:pt x="1406603" y="924059"/>
                    <a:pt x="1405021" y="922969"/>
                  </a:cubicBezTo>
                  <a:cubicBezTo>
                    <a:pt x="1396693" y="919295"/>
                    <a:pt x="1398599" y="924617"/>
                    <a:pt x="1399556" y="928196"/>
                  </a:cubicBezTo>
                  <a:cubicBezTo>
                    <a:pt x="1401636" y="935975"/>
                    <a:pt x="1404486" y="943547"/>
                    <a:pt x="1407140" y="951560"/>
                  </a:cubicBezTo>
                  <a:cubicBezTo>
                    <a:pt x="1409293" y="948266"/>
                    <a:pt x="1410609" y="943845"/>
                    <a:pt x="1415368" y="947728"/>
                  </a:cubicBezTo>
                  <a:cubicBezTo>
                    <a:pt x="1422835" y="953532"/>
                    <a:pt x="1424406" y="964186"/>
                    <a:pt x="1418933" y="971898"/>
                  </a:cubicBezTo>
                  <a:close/>
                  <a:moveTo>
                    <a:pt x="1218046" y="1152267"/>
                  </a:moveTo>
                  <a:cubicBezTo>
                    <a:pt x="1217746" y="1158063"/>
                    <a:pt x="1218961" y="1163837"/>
                    <a:pt x="1221571" y="1169020"/>
                  </a:cubicBezTo>
                  <a:cubicBezTo>
                    <a:pt x="1230398" y="1189018"/>
                    <a:pt x="1240442" y="1208457"/>
                    <a:pt x="1251646" y="1227227"/>
                  </a:cubicBezTo>
                  <a:cubicBezTo>
                    <a:pt x="1255097" y="1234332"/>
                    <a:pt x="1268144" y="1234693"/>
                    <a:pt x="1272960" y="1243561"/>
                  </a:cubicBezTo>
                  <a:cubicBezTo>
                    <a:pt x="1274276" y="1243798"/>
                    <a:pt x="1275632" y="1243488"/>
                    <a:pt x="1276714" y="1242700"/>
                  </a:cubicBezTo>
                  <a:cubicBezTo>
                    <a:pt x="1287548" y="1239317"/>
                    <a:pt x="1290223" y="1241769"/>
                    <a:pt x="1288550" y="1252747"/>
                  </a:cubicBezTo>
                  <a:cubicBezTo>
                    <a:pt x="1287683" y="1256287"/>
                    <a:pt x="1288180" y="1260024"/>
                    <a:pt x="1289942" y="1263215"/>
                  </a:cubicBezTo>
                  <a:cubicBezTo>
                    <a:pt x="1293417" y="1269314"/>
                    <a:pt x="1301179" y="1271441"/>
                    <a:pt x="1307278" y="1267965"/>
                  </a:cubicBezTo>
                  <a:cubicBezTo>
                    <a:pt x="1308947" y="1267015"/>
                    <a:pt x="1310379" y="1265698"/>
                    <a:pt x="1311465" y="1264114"/>
                  </a:cubicBezTo>
                  <a:cubicBezTo>
                    <a:pt x="1313198" y="1259057"/>
                    <a:pt x="1318600" y="1256256"/>
                    <a:pt x="1323731" y="1257754"/>
                  </a:cubicBezTo>
                  <a:cubicBezTo>
                    <a:pt x="1329863" y="1259653"/>
                    <a:pt x="1327830" y="1264122"/>
                    <a:pt x="1326451" y="1268462"/>
                  </a:cubicBezTo>
                  <a:cubicBezTo>
                    <a:pt x="1325807" y="1271052"/>
                    <a:pt x="1327229" y="1273708"/>
                    <a:pt x="1329740" y="1274609"/>
                  </a:cubicBezTo>
                  <a:cubicBezTo>
                    <a:pt x="1335050" y="1278876"/>
                    <a:pt x="1342812" y="1278030"/>
                    <a:pt x="1347079" y="1272720"/>
                  </a:cubicBezTo>
                  <a:cubicBezTo>
                    <a:pt x="1347481" y="1272219"/>
                    <a:pt x="1347843" y="1271688"/>
                    <a:pt x="1348163" y="1271131"/>
                  </a:cubicBezTo>
                  <a:cubicBezTo>
                    <a:pt x="1350404" y="1265908"/>
                    <a:pt x="1356062" y="1263039"/>
                    <a:pt x="1361599" y="1264317"/>
                  </a:cubicBezTo>
                  <a:cubicBezTo>
                    <a:pt x="1370738" y="1268449"/>
                    <a:pt x="1381495" y="1266294"/>
                    <a:pt x="1388336" y="1258960"/>
                  </a:cubicBezTo>
                  <a:cubicBezTo>
                    <a:pt x="1390890" y="1257604"/>
                    <a:pt x="1393867" y="1257276"/>
                    <a:pt x="1396655" y="1258043"/>
                  </a:cubicBezTo>
                  <a:cubicBezTo>
                    <a:pt x="1404927" y="1259377"/>
                    <a:pt x="1413364" y="1256965"/>
                    <a:pt x="1419681" y="1251460"/>
                  </a:cubicBezTo>
                  <a:cubicBezTo>
                    <a:pt x="1423359" y="1243264"/>
                    <a:pt x="1431232" y="1237743"/>
                    <a:pt x="1440191" y="1237078"/>
                  </a:cubicBezTo>
                  <a:cubicBezTo>
                    <a:pt x="1442087" y="1223127"/>
                    <a:pt x="1451229" y="1227317"/>
                    <a:pt x="1459854" y="1228793"/>
                  </a:cubicBezTo>
                  <a:cubicBezTo>
                    <a:pt x="1464431" y="1228906"/>
                    <a:pt x="1468503" y="1225907"/>
                    <a:pt x="1469754" y="1221503"/>
                  </a:cubicBezTo>
                  <a:cubicBezTo>
                    <a:pt x="1471487" y="1217598"/>
                    <a:pt x="1466473" y="1216811"/>
                    <a:pt x="1464029" y="1215120"/>
                  </a:cubicBezTo>
                  <a:cubicBezTo>
                    <a:pt x="1461374" y="1213199"/>
                    <a:pt x="1458542" y="1211536"/>
                    <a:pt x="1455570" y="1210154"/>
                  </a:cubicBezTo>
                  <a:cubicBezTo>
                    <a:pt x="1441706" y="1204201"/>
                    <a:pt x="1429987" y="1194162"/>
                    <a:pt x="1421975" y="1181377"/>
                  </a:cubicBezTo>
                  <a:cubicBezTo>
                    <a:pt x="1410269" y="1160398"/>
                    <a:pt x="1402730" y="1137353"/>
                    <a:pt x="1399773" y="1113512"/>
                  </a:cubicBezTo>
                  <a:cubicBezTo>
                    <a:pt x="1397065" y="1098143"/>
                    <a:pt x="1398160" y="1082579"/>
                    <a:pt x="1394485" y="1067271"/>
                  </a:cubicBezTo>
                  <a:cubicBezTo>
                    <a:pt x="1392341" y="1057934"/>
                    <a:pt x="1392836" y="1048183"/>
                    <a:pt x="1395916" y="1039111"/>
                  </a:cubicBezTo>
                  <a:cubicBezTo>
                    <a:pt x="1400779" y="1024256"/>
                    <a:pt x="1398724" y="1008004"/>
                    <a:pt x="1390317" y="994827"/>
                  </a:cubicBezTo>
                  <a:cubicBezTo>
                    <a:pt x="1387810" y="992361"/>
                    <a:pt x="1382620" y="989223"/>
                    <a:pt x="1382376" y="996390"/>
                  </a:cubicBezTo>
                  <a:cubicBezTo>
                    <a:pt x="1381745" y="1001426"/>
                    <a:pt x="1378209" y="1005618"/>
                    <a:pt x="1373352" y="1007088"/>
                  </a:cubicBezTo>
                  <a:cubicBezTo>
                    <a:pt x="1367046" y="1008466"/>
                    <a:pt x="1360611" y="1009168"/>
                    <a:pt x="1354157" y="1009183"/>
                  </a:cubicBezTo>
                  <a:cubicBezTo>
                    <a:pt x="1339995" y="1017010"/>
                    <a:pt x="1324062" y="1021072"/>
                    <a:pt x="1307882" y="1020980"/>
                  </a:cubicBezTo>
                  <a:cubicBezTo>
                    <a:pt x="1298668" y="1020977"/>
                    <a:pt x="1291196" y="1028444"/>
                    <a:pt x="1291193" y="1037658"/>
                  </a:cubicBezTo>
                  <a:cubicBezTo>
                    <a:pt x="1291193" y="1038397"/>
                    <a:pt x="1291242" y="1039135"/>
                    <a:pt x="1291339" y="1039867"/>
                  </a:cubicBezTo>
                  <a:cubicBezTo>
                    <a:pt x="1291771" y="1046384"/>
                    <a:pt x="1286838" y="1052017"/>
                    <a:pt x="1280321" y="1052449"/>
                  </a:cubicBezTo>
                  <a:cubicBezTo>
                    <a:pt x="1280027" y="1052469"/>
                    <a:pt x="1279733" y="1052477"/>
                    <a:pt x="1279438" y="1052475"/>
                  </a:cubicBezTo>
                  <a:cubicBezTo>
                    <a:pt x="1267109" y="1053002"/>
                    <a:pt x="1255337" y="1057756"/>
                    <a:pt x="1246099" y="1065937"/>
                  </a:cubicBezTo>
                  <a:cubicBezTo>
                    <a:pt x="1231875" y="1078077"/>
                    <a:pt x="1221551" y="1094145"/>
                    <a:pt x="1216420" y="1112128"/>
                  </a:cubicBezTo>
                  <a:cubicBezTo>
                    <a:pt x="1215578" y="1114300"/>
                    <a:pt x="1216402" y="1116763"/>
                    <a:pt x="1218382" y="1117991"/>
                  </a:cubicBezTo>
                  <a:cubicBezTo>
                    <a:pt x="1228611" y="1124511"/>
                    <a:pt x="1224113" y="1131942"/>
                    <a:pt x="1220117" y="1139579"/>
                  </a:cubicBezTo>
                  <a:cubicBezTo>
                    <a:pt x="1217932" y="1143425"/>
                    <a:pt x="1217197" y="1147926"/>
                    <a:pt x="1218046" y="1152267"/>
                  </a:cubicBezTo>
                  <a:close/>
                  <a:moveTo>
                    <a:pt x="1306335" y="1290424"/>
                  </a:moveTo>
                  <a:cubicBezTo>
                    <a:pt x="1302272" y="1294224"/>
                    <a:pt x="1297123" y="1296660"/>
                    <a:pt x="1291608" y="1297392"/>
                  </a:cubicBezTo>
                  <a:cubicBezTo>
                    <a:pt x="1274623" y="1313166"/>
                    <a:pt x="1260246" y="1331318"/>
                    <a:pt x="1244893" y="1348542"/>
                  </a:cubicBezTo>
                  <a:cubicBezTo>
                    <a:pt x="1238188" y="1355995"/>
                    <a:pt x="1233109" y="1364764"/>
                    <a:pt x="1229980" y="1374288"/>
                  </a:cubicBezTo>
                  <a:cubicBezTo>
                    <a:pt x="1221899" y="1398794"/>
                    <a:pt x="1215276" y="1423757"/>
                    <a:pt x="1210146" y="1449046"/>
                  </a:cubicBezTo>
                  <a:cubicBezTo>
                    <a:pt x="1204912" y="1477271"/>
                    <a:pt x="1202214" y="1505907"/>
                    <a:pt x="1202082" y="1534613"/>
                  </a:cubicBezTo>
                  <a:cubicBezTo>
                    <a:pt x="1203758" y="1557255"/>
                    <a:pt x="1206917" y="1579762"/>
                    <a:pt x="1211537" y="1601991"/>
                  </a:cubicBezTo>
                  <a:cubicBezTo>
                    <a:pt x="1214385" y="1624399"/>
                    <a:pt x="1220049" y="1646438"/>
                    <a:pt x="1223294" y="1668810"/>
                  </a:cubicBezTo>
                  <a:cubicBezTo>
                    <a:pt x="1225674" y="1685214"/>
                    <a:pt x="1232745" y="1700626"/>
                    <a:pt x="1233514" y="1717123"/>
                  </a:cubicBezTo>
                  <a:cubicBezTo>
                    <a:pt x="1234124" y="1730229"/>
                    <a:pt x="1240003" y="1742169"/>
                    <a:pt x="1240219" y="1755218"/>
                  </a:cubicBezTo>
                  <a:cubicBezTo>
                    <a:pt x="1240251" y="1757183"/>
                    <a:pt x="1242451" y="1760672"/>
                    <a:pt x="1243950" y="1759364"/>
                  </a:cubicBezTo>
                  <a:cubicBezTo>
                    <a:pt x="1250275" y="1757193"/>
                    <a:pt x="1255542" y="1752705"/>
                    <a:pt x="1258690" y="1746805"/>
                  </a:cubicBezTo>
                  <a:cubicBezTo>
                    <a:pt x="1259413" y="1727121"/>
                    <a:pt x="1265754" y="1708475"/>
                    <a:pt x="1267555" y="1689098"/>
                  </a:cubicBezTo>
                  <a:cubicBezTo>
                    <a:pt x="1269581" y="1668428"/>
                    <a:pt x="1273291" y="1647958"/>
                    <a:pt x="1278647" y="1627892"/>
                  </a:cubicBezTo>
                  <a:cubicBezTo>
                    <a:pt x="1285529" y="1601560"/>
                    <a:pt x="1295566" y="1575883"/>
                    <a:pt x="1300381" y="1549226"/>
                  </a:cubicBezTo>
                  <a:cubicBezTo>
                    <a:pt x="1305824" y="1519091"/>
                    <a:pt x="1316498" y="1490502"/>
                    <a:pt x="1322606" y="1460654"/>
                  </a:cubicBezTo>
                  <a:cubicBezTo>
                    <a:pt x="1325627" y="1445893"/>
                    <a:pt x="1334037" y="1432576"/>
                    <a:pt x="1338304" y="1418465"/>
                  </a:cubicBezTo>
                  <a:cubicBezTo>
                    <a:pt x="1349899" y="1387612"/>
                    <a:pt x="1366345" y="1358808"/>
                    <a:pt x="1387022" y="1333141"/>
                  </a:cubicBezTo>
                  <a:cubicBezTo>
                    <a:pt x="1397394" y="1318191"/>
                    <a:pt x="1409755" y="1304661"/>
                    <a:pt x="1419133" y="1288952"/>
                  </a:cubicBezTo>
                  <a:cubicBezTo>
                    <a:pt x="1421723" y="1284612"/>
                    <a:pt x="1422473" y="1282093"/>
                    <a:pt x="1415826" y="1283396"/>
                  </a:cubicBezTo>
                  <a:cubicBezTo>
                    <a:pt x="1405756" y="1284705"/>
                    <a:pt x="1395837" y="1286990"/>
                    <a:pt x="1386210" y="1290219"/>
                  </a:cubicBezTo>
                  <a:cubicBezTo>
                    <a:pt x="1364002" y="1299777"/>
                    <a:pt x="1339140" y="1301223"/>
                    <a:pt x="1315973" y="1294305"/>
                  </a:cubicBezTo>
                  <a:cubicBezTo>
                    <a:pt x="1312893" y="1293375"/>
                    <a:pt x="1309974" y="1291906"/>
                    <a:pt x="1306335" y="1290424"/>
                  </a:cubicBezTo>
                  <a:close/>
                  <a:moveTo>
                    <a:pt x="2581924" y="383242"/>
                  </a:moveTo>
                  <a:cubicBezTo>
                    <a:pt x="2597064" y="380813"/>
                    <a:pt x="2611773" y="376208"/>
                    <a:pt x="2625595" y="369571"/>
                  </a:cubicBezTo>
                  <a:cubicBezTo>
                    <a:pt x="2659549" y="356185"/>
                    <a:pt x="2689299" y="333951"/>
                    <a:pt x="2711755" y="305180"/>
                  </a:cubicBezTo>
                  <a:cubicBezTo>
                    <a:pt x="2733479" y="278017"/>
                    <a:pt x="2750549" y="247440"/>
                    <a:pt x="2762270" y="214692"/>
                  </a:cubicBezTo>
                  <a:cubicBezTo>
                    <a:pt x="2767667" y="198821"/>
                    <a:pt x="2771755" y="182534"/>
                    <a:pt x="2774494" y="165995"/>
                  </a:cubicBezTo>
                  <a:cubicBezTo>
                    <a:pt x="2775534" y="138783"/>
                    <a:pt x="2778063" y="111648"/>
                    <a:pt x="2782067" y="84713"/>
                  </a:cubicBezTo>
                  <a:cubicBezTo>
                    <a:pt x="2782575" y="81547"/>
                    <a:pt x="2783268" y="78413"/>
                    <a:pt x="2784143" y="75328"/>
                  </a:cubicBezTo>
                  <a:cubicBezTo>
                    <a:pt x="2785521" y="72245"/>
                    <a:pt x="2785026" y="68648"/>
                    <a:pt x="2782867" y="66052"/>
                  </a:cubicBezTo>
                  <a:cubicBezTo>
                    <a:pt x="2780271" y="63127"/>
                    <a:pt x="2776948" y="65595"/>
                    <a:pt x="2774063" y="67200"/>
                  </a:cubicBezTo>
                  <a:cubicBezTo>
                    <a:pt x="2768781" y="70137"/>
                    <a:pt x="2763564" y="73267"/>
                    <a:pt x="2758041" y="75676"/>
                  </a:cubicBezTo>
                  <a:cubicBezTo>
                    <a:pt x="2740897" y="82944"/>
                    <a:pt x="2724733" y="92335"/>
                    <a:pt x="2709927" y="103628"/>
                  </a:cubicBezTo>
                  <a:cubicBezTo>
                    <a:pt x="2693846" y="115008"/>
                    <a:pt x="2676760" y="124898"/>
                    <a:pt x="2658883" y="133175"/>
                  </a:cubicBezTo>
                  <a:cubicBezTo>
                    <a:pt x="2639104" y="142709"/>
                    <a:pt x="2620982" y="155352"/>
                    <a:pt x="2605204" y="170622"/>
                  </a:cubicBezTo>
                  <a:cubicBezTo>
                    <a:pt x="2588181" y="189835"/>
                    <a:pt x="2574458" y="211736"/>
                    <a:pt x="2564592" y="235435"/>
                  </a:cubicBezTo>
                  <a:cubicBezTo>
                    <a:pt x="2556594" y="243784"/>
                    <a:pt x="2553039" y="255438"/>
                    <a:pt x="2555015" y="266830"/>
                  </a:cubicBezTo>
                  <a:cubicBezTo>
                    <a:pt x="2554993" y="268292"/>
                    <a:pt x="2554390" y="269685"/>
                    <a:pt x="2553339" y="270702"/>
                  </a:cubicBezTo>
                  <a:cubicBezTo>
                    <a:pt x="2544030" y="283546"/>
                    <a:pt x="2532584" y="294696"/>
                    <a:pt x="2519501" y="303665"/>
                  </a:cubicBezTo>
                  <a:cubicBezTo>
                    <a:pt x="2516099" y="305723"/>
                    <a:pt x="2513519" y="308901"/>
                    <a:pt x="2512203" y="312653"/>
                  </a:cubicBezTo>
                  <a:cubicBezTo>
                    <a:pt x="2510010" y="320291"/>
                    <a:pt x="2508277" y="328054"/>
                    <a:pt x="2507012" y="335899"/>
                  </a:cubicBezTo>
                  <a:cubicBezTo>
                    <a:pt x="2499723" y="354802"/>
                    <a:pt x="2494753" y="374595"/>
                    <a:pt x="2486112" y="393056"/>
                  </a:cubicBezTo>
                  <a:cubicBezTo>
                    <a:pt x="2484765" y="394338"/>
                    <a:pt x="2484564" y="396414"/>
                    <a:pt x="2485641" y="397929"/>
                  </a:cubicBezTo>
                  <a:cubicBezTo>
                    <a:pt x="2487470" y="399920"/>
                    <a:pt x="2488670" y="398570"/>
                    <a:pt x="2490039" y="397342"/>
                  </a:cubicBezTo>
                  <a:cubicBezTo>
                    <a:pt x="2509307" y="382865"/>
                    <a:pt x="2527543" y="367065"/>
                    <a:pt x="2544616" y="350055"/>
                  </a:cubicBezTo>
                  <a:cubicBezTo>
                    <a:pt x="2552377" y="339298"/>
                    <a:pt x="2561918" y="329945"/>
                    <a:pt x="2572826" y="322397"/>
                  </a:cubicBezTo>
                  <a:cubicBezTo>
                    <a:pt x="2592913" y="312298"/>
                    <a:pt x="2607349" y="293648"/>
                    <a:pt x="2612089" y="271670"/>
                  </a:cubicBezTo>
                  <a:cubicBezTo>
                    <a:pt x="2612900" y="258422"/>
                    <a:pt x="2624297" y="248341"/>
                    <a:pt x="2637544" y="249153"/>
                  </a:cubicBezTo>
                  <a:cubicBezTo>
                    <a:pt x="2640690" y="249345"/>
                    <a:pt x="2643767" y="250155"/>
                    <a:pt x="2646600" y="251535"/>
                  </a:cubicBezTo>
                  <a:cubicBezTo>
                    <a:pt x="2657823" y="254345"/>
                    <a:pt x="2667761" y="260877"/>
                    <a:pt x="2674793" y="270064"/>
                  </a:cubicBezTo>
                  <a:cubicBezTo>
                    <a:pt x="2681221" y="274814"/>
                    <a:pt x="2685723" y="281721"/>
                    <a:pt x="2687473" y="289520"/>
                  </a:cubicBezTo>
                  <a:cubicBezTo>
                    <a:pt x="2684814" y="306176"/>
                    <a:pt x="2674393" y="320576"/>
                    <a:pt x="2659403" y="328308"/>
                  </a:cubicBezTo>
                  <a:cubicBezTo>
                    <a:pt x="2648048" y="330629"/>
                    <a:pt x="2636278" y="329862"/>
                    <a:pt x="2625320" y="326087"/>
                  </a:cubicBezTo>
                  <a:cubicBezTo>
                    <a:pt x="2616244" y="320209"/>
                    <a:pt x="2604333" y="321255"/>
                    <a:pt x="2596420" y="328624"/>
                  </a:cubicBezTo>
                  <a:cubicBezTo>
                    <a:pt x="2573954" y="345648"/>
                    <a:pt x="2553167" y="364781"/>
                    <a:pt x="2534343" y="385762"/>
                  </a:cubicBezTo>
                  <a:cubicBezTo>
                    <a:pt x="2531764" y="387978"/>
                    <a:pt x="2530448" y="390403"/>
                    <a:pt x="2535735" y="391371"/>
                  </a:cubicBezTo>
                  <a:cubicBezTo>
                    <a:pt x="2544803" y="393225"/>
                    <a:pt x="2554221" y="392254"/>
                    <a:pt x="2562720" y="388589"/>
                  </a:cubicBezTo>
                  <a:cubicBezTo>
                    <a:pt x="2568995" y="386381"/>
                    <a:pt x="2575411" y="384594"/>
                    <a:pt x="2581924" y="383242"/>
                  </a:cubicBezTo>
                  <a:close/>
                  <a:moveTo>
                    <a:pt x="1281022" y="1721946"/>
                  </a:moveTo>
                  <a:cubicBezTo>
                    <a:pt x="1282588" y="1721700"/>
                    <a:pt x="1284107" y="1721220"/>
                    <a:pt x="1285530" y="1720521"/>
                  </a:cubicBezTo>
                  <a:cubicBezTo>
                    <a:pt x="1301535" y="1704534"/>
                    <a:pt x="1316622" y="1687654"/>
                    <a:pt x="1330719" y="1669961"/>
                  </a:cubicBezTo>
                  <a:cubicBezTo>
                    <a:pt x="1337436" y="1660286"/>
                    <a:pt x="1345245" y="1651417"/>
                    <a:pt x="1353991" y="1643528"/>
                  </a:cubicBezTo>
                  <a:cubicBezTo>
                    <a:pt x="1373882" y="1629928"/>
                    <a:pt x="1391190" y="1612891"/>
                    <a:pt x="1405103" y="1593218"/>
                  </a:cubicBezTo>
                  <a:cubicBezTo>
                    <a:pt x="1418250" y="1573104"/>
                    <a:pt x="1432303" y="1553696"/>
                    <a:pt x="1446992" y="1534661"/>
                  </a:cubicBezTo>
                  <a:cubicBezTo>
                    <a:pt x="1470132" y="1506830"/>
                    <a:pt x="1484256" y="1472617"/>
                    <a:pt x="1487487" y="1436567"/>
                  </a:cubicBezTo>
                  <a:cubicBezTo>
                    <a:pt x="1489321" y="1422085"/>
                    <a:pt x="1482687" y="1407834"/>
                    <a:pt x="1470425" y="1399915"/>
                  </a:cubicBezTo>
                  <a:cubicBezTo>
                    <a:pt x="1461141" y="1392488"/>
                    <a:pt x="1453847" y="1382872"/>
                    <a:pt x="1449198" y="1371929"/>
                  </a:cubicBezTo>
                  <a:cubicBezTo>
                    <a:pt x="1448271" y="1369240"/>
                    <a:pt x="1446676" y="1366830"/>
                    <a:pt x="1444563" y="1364925"/>
                  </a:cubicBezTo>
                  <a:cubicBezTo>
                    <a:pt x="1435422" y="1358132"/>
                    <a:pt x="1429260" y="1348069"/>
                    <a:pt x="1427365" y="1336839"/>
                  </a:cubicBezTo>
                  <a:cubicBezTo>
                    <a:pt x="1427143" y="1330847"/>
                    <a:pt x="1425112" y="1325062"/>
                    <a:pt x="1421541" y="1320246"/>
                  </a:cubicBezTo>
                  <a:cubicBezTo>
                    <a:pt x="1415083" y="1317858"/>
                    <a:pt x="1413159" y="1327170"/>
                    <a:pt x="1409005" y="1331234"/>
                  </a:cubicBezTo>
                  <a:cubicBezTo>
                    <a:pt x="1408752" y="1331481"/>
                    <a:pt x="1408382" y="1331604"/>
                    <a:pt x="1408104" y="1331831"/>
                  </a:cubicBezTo>
                  <a:cubicBezTo>
                    <a:pt x="1395452" y="1342072"/>
                    <a:pt x="1385048" y="1354812"/>
                    <a:pt x="1377542" y="1369255"/>
                  </a:cubicBezTo>
                  <a:cubicBezTo>
                    <a:pt x="1357570" y="1405274"/>
                    <a:pt x="1342851" y="1443963"/>
                    <a:pt x="1333831" y="1484149"/>
                  </a:cubicBezTo>
                  <a:cubicBezTo>
                    <a:pt x="1328557" y="1511584"/>
                    <a:pt x="1319089" y="1537948"/>
                    <a:pt x="1313636" y="1565471"/>
                  </a:cubicBezTo>
                  <a:cubicBezTo>
                    <a:pt x="1303489" y="1597962"/>
                    <a:pt x="1295475" y="1631080"/>
                    <a:pt x="1289645" y="1664615"/>
                  </a:cubicBezTo>
                  <a:cubicBezTo>
                    <a:pt x="1288905" y="1683986"/>
                    <a:pt x="1286013" y="1703214"/>
                    <a:pt x="1281022" y="1721946"/>
                  </a:cubicBezTo>
                  <a:close/>
                  <a:moveTo>
                    <a:pt x="2212039" y="1197243"/>
                  </a:moveTo>
                  <a:cubicBezTo>
                    <a:pt x="2201470" y="1197334"/>
                    <a:pt x="2191003" y="1199325"/>
                    <a:pt x="2181139" y="1203122"/>
                  </a:cubicBezTo>
                  <a:cubicBezTo>
                    <a:pt x="2171488" y="1207882"/>
                    <a:pt x="2160937" y="1210537"/>
                    <a:pt x="2150183" y="1210912"/>
                  </a:cubicBezTo>
                  <a:cubicBezTo>
                    <a:pt x="2131206" y="1210873"/>
                    <a:pt x="2112321" y="1213546"/>
                    <a:pt x="2094101" y="1218850"/>
                  </a:cubicBezTo>
                  <a:cubicBezTo>
                    <a:pt x="2061208" y="1225976"/>
                    <a:pt x="2027864" y="1230836"/>
                    <a:pt x="1994306" y="1233395"/>
                  </a:cubicBezTo>
                  <a:cubicBezTo>
                    <a:pt x="1973207" y="1235922"/>
                    <a:pt x="1951940" y="1233115"/>
                    <a:pt x="1930708" y="1234416"/>
                  </a:cubicBezTo>
                  <a:cubicBezTo>
                    <a:pt x="1908168" y="1236806"/>
                    <a:pt x="1885449" y="1237015"/>
                    <a:pt x="1862868" y="1235041"/>
                  </a:cubicBezTo>
                  <a:cubicBezTo>
                    <a:pt x="1846060" y="1233354"/>
                    <a:pt x="1829152" y="1232897"/>
                    <a:pt x="1812278" y="1233673"/>
                  </a:cubicBezTo>
                  <a:cubicBezTo>
                    <a:pt x="1796136" y="1235836"/>
                    <a:pt x="1779764" y="1235634"/>
                    <a:pt x="1763680" y="1233076"/>
                  </a:cubicBezTo>
                  <a:cubicBezTo>
                    <a:pt x="1757783" y="1232629"/>
                    <a:pt x="1751855" y="1232830"/>
                    <a:pt x="1746002" y="1233677"/>
                  </a:cubicBezTo>
                  <a:cubicBezTo>
                    <a:pt x="1743798" y="1233201"/>
                    <a:pt x="1741626" y="1234603"/>
                    <a:pt x="1741151" y="1236807"/>
                  </a:cubicBezTo>
                  <a:cubicBezTo>
                    <a:pt x="1740889" y="1238022"/>
                    <a:pt x="1741195" y="1239289"/>
                    <a:pt x="1741981" y="1240251"/>
                  </a:cubicBezTo>
                  <a:cubicBezTo>
                    <a:pt x="1744033" y="1243655"/>
                    <a:pt x="1745744" y="1247253"/>
                    <a:pt x="1747090" y="1250992"/>
                  </a:cubicBezTo>
                  <a:cubicBezTo>
                    <a:pt x="1752314" y="1259025"/>
                    <a:pt x="1756014" y="1267951"/>
                    <a:pt x="1758004" y="1277324"/>
                  </a:cubicBezTo>
                  <a:cubicBezTo>
                    <a:pt x="1753315" y="1292283"/>
                    <a:pt x="1761640" y="1308211"/>
                    <a:pt x="1776599" y="1312900"/>
                  </a:cubicBezTo>
                  <a:cubicBezTo>
                    <a:pt x="1777255" y="1313106"/>
                    <a:pt x="1777919" y="1313287"/>
                    <a:pt x="1778588" y="1313445"/>
                  </a:cubicBezTo>
                  <a:cubicBezTo>
                    <a:pt x="1784788" y="1317156"/>
                    <a:pt x="1791183" y="1320532"/>
                    <a:pt x="1797745" y="1323556"/>
                  </a:cubicBezTo>
                  <a:cubicBezTo>
                    <a:pt x="1825052" y="1327056"/>
                    <a:pt x="1852402" y="1330217"/>
                    <a:pt x="1879794" y="1333039"/>
                  </a:cubicBezTo>
                  <a:cubicBezTo>
                    <a:pt x="1905544" y="1335552"/>
                    <a:pt x="1931514" y="1334599"/>
                    <a:pt x="1957010" y="1330204"/>
                  </a:cubicBezTo>
                  <a:cubicBezTo>
                    <a:pt x="1976051" y="1328373"/>
                    <a:pt x="1994940" y="1325206"/>
                    <a:pt x="2013537" y="1320727"/>
                  </a:cubicBezTo>
                  <a:cubicBezTo>
                    <a:pt x="2029042" y="1315825"/>
                    <a:pt x="2043336" y="1306772"/>
                    <a:pt x="2058985" y="1302716"/>
                  </a:cubicBezTo>
                  <a:cubicBezTo>
                    <a:pt x="2084320" y="1291972"/>
                    <a:pt x="2108402" y="1278484"/>
                    <a:pt x="2130798" y="1262493"/>
                  </a:cubicBezTo>
                  <a:cubicBezTo>
                    <a:pt x="2149513" y="1251322"/>
                    <a:pt x="2167028" y="1238254"/>
                    <a:pt x="2183065" y="1223494"/>
                  </a:cubicBezTo>
                  <a:cubicBezTo>
                    <a:pt x="2192689" y="1215791"/>
                    <a:pt x="2201402" y="1206951"/>
                    <a:pt x="2212039" y="1197242"/>
                  </a:cubicBezTo>
                  <a:close/>
                  <a:moveTo>
                    <a:pt x="1067740" y="614481"/>
                  </a:moveTo>
                  <a:cubicBezTo>
                    <a:pt x="1062603" y="617569"/>
                    <a:pt x="1063443" y="619684"/>
                    <a:pt x="1064942" y="622751"/>
                  </a:cubicBezTo>
                  <a:cubicBezTo>
                    <a:pt x="1068812" y="630665"/>
                    <a:pt x="1072069" y="638879"/>
                    <a:pt x="1075559" y="646978"/>
                  </a:cubicBezTo>
                  <a:cubicBezTo>
                    <a:pt x="1084647" y="670079"/>
                    <a:pt x="1091218" y="694092"/>
                    <a:pt x="1095160" y="718602"/>
                  </a:cubicBezTo>
                  <a:cubicBezTo>
                    <a:pt x="1101620" y="751734"/>
                    <a:pt x="1113411" y="783487"/>
                    <a:pt x="1121324" y="816256"/>
                  </a:cubicBezTo>
                  <a:cubicBezTo>
                    <a:pt x="1123260" y="824280"/>
                    <a:pt x="1124337" y="832443"/>
                    <a:pt x="1126445" y="840510"/>
                  </a:cubicBezTo>
                  <a:cubicBezTo>
                    <a:pt x="1132989" y="858728"/>
                    <a:pt x="1138043" y="877447"/>
                    <a:pt x="1141558" y="896483"/>
                  </a:cubicBezTo>
                  <a:cubicBezTo>
                    <a:pt x="1143845" y="919711"/>
                    <a:pt x="1154479" y="941322"/>
                    <a:pt x="1171487" y="957306"/>
                  </a:cubicBezTo>
                  <a:cubicBezTo>
                    <a:pt x="1195696" y="981795"/>
                    <a:pt x="1224673" y="1001054"/>
                    <a:pt x="1256625" y="1013892"/>
                  </a:cubicBezTo>
                  <a:cubicBezTo>
                    <a:pt x="1260366" y="1015594"/>
                    <a:pt x="1264740" y="1015091"/>
                    <a:pt x="1267997" y="1012585"/>
                  </a:cubicBezTo>
                  <a:cubicBezTo>
                    <a:pt x="1291938" y="993701"/>
                    <a:pt x="1318922" y="979036"/>
                    <a:pt x="1347790" y="969218"/>
                  </a:cubicBezTo>
                  <a:cubicBezTo>
                    <a:pt x="1354772" y="966779"/>
                    <a:pt x="1352977" y="963201"/>
                    <a:pt x="1349399" y="961163"/>
                  </a:cubicBezTo>
                  <a:cubicBezTo>
                    <a:pt x="1332677" y="951642"/>
                    <a:pt x="1319642" y="937335"/>
                    <a:pt x="1303653" y="926901"/>
                  </a:cubicBezTo>
                  <a:cubicBezTo>
                    <a:pt x="1285816" y="914314"/>
                    <a:pt x="1269420" y="899799"/>
                    <a:pt x="1254762" y="883621"/>
                  </a:cubicBezTo>
                  <a:cubicBezTo>
                    <a:pt x="1237625" y="863686"/>
                    <a:pt x="1222413" y="842174"/>
                    <a:pt x="1209330" y="819372"/>
                  </a:cubicBezTo>
                  <a:cubicBezTo>
                    <a:pt x="1192511" y="795518"/>
                    <a:pt x="1177190" y="770641"/>
                    <a:pt x="1163456" y="744887"/>
                  </a:cubicBezTo>
                  <a:cubicBezTo>
                    <a:pt x="1152130" y="719275"/>
                    <a:pt x="1137222" y="695403"/>
                    <a:pt x="1119178" y="673987"/>
                  </a:cubicBezTo>
                  <a:cubicBezTo>
                    <a:pt x="1102844" y="656107"/>
                    <a:pt x="1087065" y="637719"/>
                    <a:pt x="1071096" y="619506"/>
                  </a:cubicBezTo>
                  <a:cubicBezTo>
                    <a:pt x="1069856" y="617915"/>
                    <a:pt x="1068734" y="616236"/>
                    <a:pt x="1067740" y="614481"/>
                  </a:cubicBezTo>
                  <a:close/>
                  <a:moveTo>
                    <a:pt x="676525" y="764797"/>
                  </a:moveTo>
                  <a:cubicBezTo>
                    <a:pt x="674631" y="759179"/>
                    <a:pt x="673922" y="753230"/>
                    <a:pt x="674445" y="747324"/>
                  </a:cubicBezTo>
                  <a:cubicBezTo>
                    <a:pt x="675348" y="742880"/>
                    <a:pt x="672477" y="738545"/>
                    <a:pt x="668032" y="737642"/>
                  </a:cubicBezTo>
                  <a:cubicBezTo>
                    <a:pt x="666929" y="737418"/>
                    <a:pt x="665791" y="737423"/>
                    <a:pt x="664690" y="737657"/>
                  </a:cubicBezTo>
                  <a:cubicBezTo>
                    <a:pt x="656145" y="738946"/>
                    <a:pt x="647896" y="733954"/>
                    <a:pt x="645075" y="725786"/>
                  </a:cubicBezTo>
                  <a:cubicBezTo>
                    <a:pt x="643668" y="722313"/>
                    <a:pt x="640243" y="720087"/>
                    <a:pt x="636498" y="720211"/>
                  </a:cubicBezTo>
                  <a:cubicBezTo>
                    <a:pt x="630163" y="719590"/>
                    <a:pt x="625100" y="714671"/>
                    <a:pt x="624297" y="708357"/>
                  </a:cubicBezTo>
                  <a:cubicBezTo>
                    <a:pt x="623361" y="701874"/>
                    <a:pt x="617346" y="697377"/>
                    <a:pt x="610862" y="698314"/>
                  </a:cubicBezTo>
                  <a:cubicBezTo>
                    <a:pt x="610548" y="698359"/>
                    <a:pt x="610236" y="698417"/>
                    <a:pt x="609927" y="698488"/>
                  </a:cubicBezTo>
                  <a:cubicBezTo>
                    <a:pt x="604335" y="698485"/>
                    <a:pt x="598864" y="700109"/>
                    <a:pt x="594179" y="703162"/>
                  </a:cubicBezTo>
                  <a:cubicBezTo>
                    <a:pt x="587381" y="708209"/>
                    <a:pt x="578669" y="709919"/>
                    <a:pt x="570468" y="707817"/>
                  </a:cubicBezTo>
                  <a:cubicBezTo>
                    <a:pt x="563588" y="705857"/>
                    <a:pt x="556298" y="709153"/>
                    <a:pt x="553225" y="715613"/>
                  </a:cubicBezTo>
                  <a:cubicBezTo>
                    <a:pt x="545078" y="727453"/>
                    <a:pt x="535655" y="738363"/>
                    <a:pt x="525126" y="748146"/>
                  </a:cubicBezTo>
                  <a:cubicBezTo>
                    <a:pt x="522954" y="750022"/>
                    <a:pt x="522199" y="753061"/>
                    <a:pt x="523240" y="755735"/>
                  </a:cubicBezTo>
                  <a:cubicBezTo>
                    <a:pt x="525080" y="760918"/>
                    <a:pt x="522370" y="766613"/>
                    <a:pt x="517187" y="768454"/>
                  </a:cubicBezTo>
                  <a:cubicBezTo>
                    <a:pt x="516284" y="768774"/>
                    <a:pt x="515340" y="768963"/>
                    <a:pt x="514383" y="769014"/>
                  </a:cubicBezTo>
                  <a:cubicBezTo>
                    <a:pt x="504271" y="772420"/>
                    <a:pt x="495141" y="778239"/>
                    <a:pt x="487784" y="785968"/>
                  </a:cubicBezTo>
                  <a:cubicBezTo>
                    <a:pt x="481571" y="792260"/>
                    <a:pt x="478133" y="800350"/>
                    <a:pt x="471754" y="806338"/>
                  </a:cubicBezTo>
                  <a:cubicBezTo>
                    <a:pt x="459748" y="814349"/>
                    <a:pt x="456510" y="830576"/>
                    <a:pt x="464521" y="842582"/>
                  </a:cubicBezTo>
                  <a:cubicBezTo>
                    <a:pt x="465039" y="843358"/>
                    <a:pt x="465597" y="844105"/>
                    <a:pt x="466194" y="844820"/>
                  </a:cubicBezTo>
                  <a:cubicBezTo>
                    <a:pt x="471031" y="851553"/>
                    <a:pt x="473142" y="859867"/>
                    <a:pt x="472103" y="868092"/>
                  </a:cubicBezTo>
                  <a:cubicBezTo>
                    <a:pt x="471453" y="875251"/>
                    <a:pt x="472695" y="882456"/>
                    <a:pt x="475704" y="888985"/>
                  </a:cubicBezTo>
                  <a:cubicBezTo>
                    <a:pt x="480566" y="894351"/>
                    <a:pt x="487683" y="897094"/>
                    <a:pt x="494888" y="896380"/>
                  </a:cubicBezTo>
                  <a:cubicBezTo>
                    <a:pt x="498679" y="898130"/>
                    <a:pt x="504991" y="894780"/>
                    <a:pt x="506109" y="901872"/>
                  </a:cubicBezTo>
                  <a:cubicBezTo>
                    <a:pt x="507166" y="908572"/>
                    <a:pt x="501177" y="908978"/>
                    <a:pt x="497383" y="911200"/>
                  </a:cubicBezTo>
                  <a:cubicBezTo>
                    <a:pt x="495399" y="912361"/>
                    <a:pt x="491826" y="911881"/>
                    <a:pt x="493267" y="915915"/>
                  </a:cubicBezTo>
                  <a:cubicBezTo>
                    <a:pt x="494238" y="918780"/>
                    <a:pt x="497054" y="920598"/>
                    <a:pt x="500064" y="920304"/>
                  </a:cubicBezTo>
                  <a:cubicBezTo>
                    <a:pt x="502649" y="920088"/>
                    <a:pt x="504952" y="918589"/>
                    <a:pt x="506195" y="916313"/>
                  </a:cubicBezTo>
                  <a:cubicBezTo>
                    <a:pt x="520132" y="898077"/>
                    <a:pt x="540374" y="885700"/>
                    <a:pt x="562957" y="881605"/>
                  </a:cubicBezTo>
                  <a:cubicBezTo>
                    <a:pt x="586261" y="875950"/>
                    <a:pt x="610748" y="877697"/>
                    <a:pt x="633013" y="886602"/>
                  </a:cubicBezTo>
                  <a:cubicBezTo>
                    <a:pt x="636174" y="888598"/>
                    <a:pt x="640313" y="888026"/>
                    <a:pt x="642814" y="885247"/>
                  </a:cubicBezTo>
                  <a:cubicBezTo>
                    <a:pt x="650227" y="878869"/>
                    <a:pt x="655334" y="870228"/>
                    <a:pt x="657348" y="860658"/>
                  </a:cubicBezTo>
                  <a:cubicBezTo>
                    <a:pt x="657944" y="856349"/>
                    <a:pt x="659911" y="852347"/>
                    <a:pt x="662957" y="849242"/>
                  </a:cubicBezTo>
                  <a:cubicBezTo>
                    <a:pt x="668971" y="842932"/>
                    <a:pt x="674129" y="835979"/>
                    <a:pt x="679517" y="829158"/>
                  </a:cubicBezTo>
                  <a:cubicBezTo>
                    <a:pt x="686077" y="821647"/>
                    <a:pt x="687649" y="810998"/>
                    <a:pt x="683538" y="801912"/>
                  </a:cubicBezTo>
                  <a:cubicBezTo>
                    <a:pt x="676884" y="790759"/>
                    <a:pt x="674399" y="777609"/>
                    <a:pt x="676525" y="764797"/>
                  </a:cubicBezTo>
                  <a:close/>
                  <a:moveTo>
                    <a:pt x="1091827" y="612227"/>
                  </a:moveTo>
                  <a:cubicBezTo>
                    <a:pt x="1096331" y="619395"/>
                    <a:pt x="1101242" y="626298"/>
                    <a:pt x="1106536" y="632903"/>
                  </a:cubicBezTo>
                  <a:cubicBezTo>
                    <a:pt x="1122892" y="651022"/>
                    <a:pt x="1137597" y="670423"/>
                    <a:pt x="1152615" y="689616"/>
                  </a:cubicBezTo>
                  <a:cubicBezTo>
                    <a:pt x="1164247" y="707317"/>
                    <a:pt x="1174471" y="725904"/>
                    <a:pt x="1183192" y="745205"/>
                  </a:cubicBezTo>
                  <a:cubicBezTo>
                    <a:pt x="1202851" y="780413"/>
                    <a:pt x="1224986" y="814115"/>
                    <a:pt x="1247250" y="847737"/>
                  </a:cubicBezTo>
                  <a:cubicBezTo>
                    <a:pt x="1257835" y="863285"/>
                    <a:pt x="1270254" y="877503"/>
                    <a:pt x="1284237" y="890082"/>
                  </a:cubicBezTo>
                  <a:cubicBezTo>
                    <a:pt x="1314167" y="916980"/>
                    <a:pt x="1347079" y="940360"/>
                    <a:pt x="1382330" y="959766"/>
                  </a:cubicBezTo>
                  <a:cubicBezTo>
                    <a:pt x="1383903" y="960663"/>
                    <a:pt x="1385778" y="963129"/>
                    <a:pt x="1388019" y="960837"/>
                  </a:cubicBezTo>
                  <a:cubicBezTo>
                    <a:pt x="1388802" y="959290"/>
                    <a:pt x="1388747" y="957451"/>
                    <a:pt x="1387873" y="955954"/>
                  </a:cubicBezTo>
                  <a:cubicBezTo>
                    <a:pt x="1384304" y="945456"/>
                    <a:pt x="1382103" y="934542"/>
                    <a:pt x="1381322" y="923481"/>
                  </a:cubicBezTo>
                  <a:cubicBezTo>
                    <a:pt x="1382642" y="914522"/>
                    <a:pt x="1382864" y="905435"/>
                    <a:pt x="1381984" y="896421"/>
                  </a:cubicBezTo>
                  <a:cubicBezTo>
                    <a:pt x="1380418" y="884911"/>
                    <a:pt x="1381599" y="873193"/>
                    <a:pt x="1385432" y="862226"/>
                  </a:cubicBezTo>
                  <a:cubicBezTo>
                    <a:pt x="1386813" y="859232"/>
                    <a:pt x="1386124" y="855690"/>
                    <a:pt x="1383721" y="853431"/>
                  </a:cubicBezTo>
                  <a:cubicBezTo>
                    <a:pt x="1373336" y="840322"/>
                    <a:pt x="1367470" y="824453"/>
                    <a:pt x="1358174" y="810823"/>
                  </a:cubicBezTo>
                  <a:cubicBezTo>
                    <a:pt x="1353621" y="800659"/>
                    <a:pt x="1347198" y="791442"/>
                    <a:pt x="1339239" y="783652"/>
                  </a:cubicBezTo>
                  <a:cubicBezTo>
                    <a:pt x="1315825" y="766054"/>
                    <a:pt x="1293797" y="746683"/>
                    <a:pt x="1273350" y="725710"/>
                  </a:cubicBezTo>
                  <a:cubicBezTo>
                    <a:pt x="1247889" y="701618"/>
                    <a:pt x="1220118" y="680090"/>
                    <a:pt x="1190439" y="661438"/>
                  </a:cubicBezTo>
                  <a:cubicBezTo>
                    <a:pt x="1171801" y="649756"/>
                    <a:pt x="1152153" y="639943"/>
                    <a:pt x="1133382" y="628534"/>
                  </a:cubicBezTo>
                  <a:cubicBezTo>
                    <a:pt x="1120737" y="620420"/>
                    <a:pt x="1106616" y="614878"/>
                    <a:pt x="1091827" y="612227"/>
                  </a:cubicBezTo>
                  <a:close/>
                  <a:moveTo>
                    <a:pt x="969639" y="1233552"/>
                  </a:moveTo>
                  <a:cubicBezTo>
                    <a:pt x="961477" y="1222125"/>
                    <a:pt x="957602" y="1208188"/>
                    <a:pt x="958697" y="1194189"/>
                  </a:cubicBezTo>
                  <a:cubicBezTo>
                    <a:pt x="958561" y="1189625"/>
                    <a:pt x="954921" y="1188128"/>
                    <a:pt x="950998" y="1191569"/>
                  </a:cubicBezTo>
                  <a:cubicBezTo>
                    <a:pt x="944618" y="1194853"/>
                    <a:pt x="938640" y="1198867"/>
                    <a:pt x="933185" y="1203530"/>
                  </a:cubicBezTo>
                  <a:cubicBezTo>
                    <a:pt x="929668" y="1208327"/>
                    <a:pt x="925670" y="1206133"/>
                    <a:pt x="921599" y="1204391"/>
                  </a:cubicBezTo>
                  <a:cubicBezTo>
                    <a:pt x="917909" y="1203794"/>
                    <a:pt x="915199" y="1200605"/>
                    <a:pt x="915207" y="1196867"/>
                  </a:cubicBezTo>
                  <a:cubicBezTo>
                    <a:pt x="915516" y="1192921"/>
                    <a:pt x="918591" y="1189754"/>
                    <a:pt x="922526" y="1189327"/>
                  </a:cubicBezTo>
                  <a:cubicBezTo>
                    <a:pt x="926534" y="1187720"/>
                    <a:pt x="930757" y="1186542"/>
                    <a:pt x="934561" y="1184554"/>
                  </a:cubicBezTo>
                  <a:cubicBezTo>
                    <a:pt x="946439" y="1180817"/>
                    <a:pt x="956820" y="1173397"/>
                    <a:pt x="964201" y="1163367"/>
                  </a:cubicBezTo>
                  <a:cubicBezTo>
                    <a:pt x="968465" y="1155009"/>
                    <a:pt x="974308" y="1147745"/>
                    <a:pt x="978499" y="1139524"/>
                  </a:cubicBezTo>
                  <a:cubicBezTo>
                    <a:pt x="993502" y="1108969"/>
                    <a:pt x="1004642" y="1076666"/>
                    <a:pt x="1011664" y="1043358"/>
                  </a:cubicBezTo>
                  <a:cubicBezTo>
                    <a:pt x="1019385" y="1011167"/>
                    <a:pt x="1018895" y="977551"/>
                    <a:pt x="1010239" y="945598"/>
                  </a:cubicBezTo>
                  <a:cubicBezTo>
                    <a:pt x="1004721" y="925166"/>
                    <a:pt x="996944" y="905752"/>
                    <a:pt x="990490" y="885782"/>
                  </a:cubicBezTo>
                  <a:cubicBezTo>
                    <a:pt x="985644" y="870786"/>
                    <a:pt x="984285" y="854861"/>
                    <a:pt x="979580" y="839985"/>
                  </a:cubicBezTo>
                  <a:cubicBezTo>
                    <a:pt x="968370" y="804534"/>
                    <a:pt x="950057" y="771928"/>
                    <a:pt x="936396" y="737416"/>
                  </a:cubicBezTo>
                  <a:cubicBezTo>
                    <a:pt x="934675" y="734109"/>
                    <a:pt x="932607" y="730994"/>
                    <a:pt x="930227" y="728124"/>
                  </a:cubicBezTo>
                  <a:cubicBezTo>
                    <a:pt x="933621" y="737125"/>
                    <a:pt x="934520" y="746875"/>
                    <a:pt x="932830" y="756345"/>
                  </a:cubicBezTo>
                  <a:cubicBezTo>
                    <a:pt x="931033" y="765922"/>
                    <a:pt x="930367" y="775678"/>
                    <a:pt x="930848" y="785411"/>
                  </a:cubicBezTo>
                  <a:cubicBezTo>
                    <a:pt x="932533" y="827541"/>
                    <a:pt x="928044" y="869508"/>
                    <a:pt x="929061" y="911572"/>
                  </a:cubicBezTo>
                  <a:cubicBezTo>
                    <a:pt x="929614" y="924124"/>
                    <a:pt x="929273" y="936699"/>
                    <a:pt x="928039" y="949202"/>
                  </a:cubicBezTo>
                  <a:cubicBezTo>
                    <a:pt x="923872" y="983803"/>
                    <a:pt x="919807" y="1018388"/>
                    <a:pt x="916230" y="1053069"/>
                  </a:cubicBezTo>
                  <a:cubicBezTo>
                    <a:pt x="912757" y="1091637"/>
                    <a:pt x="907231" y="1129993"/>
                    <a:pt x="899676" y="1167973"/>
                  </a:cubicBezTo>
                  <a:cubicBezTo>
                    <a:pt x="898263" y="1171296"/>
                    <a:pt x="899331" y="1175155"/>
                    <a:pt x="902253" y="1177278"/>
                  </a:cubicBezTo>
                  <a:cubicBezTo>
                    <a:pt x="907862" y="1181874"/>
                    <a:pt x="911954" y="1187637"/>
                    <a:pt x="904838" y="1194655"/>
                  </a:cubicBezTo>
                  <a:cubicBezTo>
                    <a:pt x="903448" y="1195686"/>
                    <a:pt x="903157" y="1197648"/>
                    <a:pt x="904188" y="1199038"/>
                  </a:cubicBezTo>
                  <a:cubicBezTo>
                    <a:pt x="904309" y="1199201"/>
                    <a:pt x="904445" y="1199351"/>
                    <a:pt x="904595" y="1199488"/>
                  </a:cubicBezTo>
                  <a:cubicBezTo>
                    <a:pt x="910512" y="1205845"/>
                    <a:pt x="917368" y="1211259"/>
                    <a:pt x="924923" y="1215543"/>
                  </a:cubicBezTo>
                  <a:cubicBezTo>
                    <a:pt x="939517" y="1221322"/>
                    <a:pt x="953852" y="1227544"/>
                    <a:pt x="969639" y="1233552"/>
                  </a:cubicBezTo>
                  <a:close/>
                  <a:moveTo>
                    <a:pt x="1779318" y="1214430"/>
                  </a:moveTo>
                  <a:cubicBezTo>
                    <a:pt x="1790261" y="1216558"/>
                    <a:pt x="1801357" y="1217806"/>
                    <a:pt x="1812499" y="1218160"/>
                  </a:cubicBezTo>
                  <a:cubicBezTo>
                    <a:pt x="1830908" y="1217664"/>
                    <a:pt x="1849262" y="1219270"/>
                    <a:pt x="1867734" y="1218967"/>
                  </a:cubicBezTo>
                  <a:cubicBezTo>
                    <a:pt x="1891278" y="1220989"/>
                    <a:pt x="1914943" y="1221175"/>
                    <a:pt x="1938516" y="1219523"/>
                  </a:cubicBezTo>
                  <a:cubicBezTo>
                    <a:pt x="1954801" y="1217202"/>
                    <a:pt x="1971287" y="1216625"/>
                    <a:pt x="1987694" y="1217802"/>
                  </a:cubicBezTo>
                  <a:cubicBezTo>
                    <a:pt x="2009569" y="1217526"/>
                    <a:pt x="2031388" y="1215518"/>
                    <a:pt x="2052946" y="1211797"/>
                  </a:cubicBezTo>
                  <a:cubicBezTo>
                    <a:pt x="2059762" y="1211466"/>
                    <a:pt x="2066472" y="1209982"/>
                    <a:pt x="2072792" y="1207408"/>
                  </a:cubicBezTo>
                  <a:cubicBezTo>
                    <a:pt x="2090793" y="1200142"/>
                    <a:pt x="2109982" y="1196265"/>
                    <a:pt x="2129392" y="1195973"/>
                  </a:cubicBezTo>
                  <a:cubicBezTo>
                    <a:pt x="2147694" y="1194969"/>
                    <a:pt x="2165728" y="1191122"/>
                    <a:pt x="2182846" y="1184569"/>
                  </a:cubicBezTo>
                  <a:cubicBezTo>
                    <a:pt x="2186161" y="1183133"/>
                    <a:pt x="2191624" y="1183524"/>
                    <a:pt x="2191228" y="1178321"/>
                  </a:cubicBezTo>
                  <a:cubicBezTo>
                    <a:pt x="2190884" y="1173825"/>
                    <a:pt x="2185664" y="1174717"/>
                    <a:pt x="2182650" y="1173787"/>
                  </a:cubicBezTo>
                  <a:cubicBezTo>
                    <a:pt x="2162762" y="1167653"/>
                    <a:pt x="2143228" y="1160482"/>
                    <a:pt x="2123230" y="1154598"/>
                  </a:cubicBezTo>
                  <a:cubicBezTo>
                    <a:pt x="2098202" y="1147236"/>
                    <a:pt x="2074097" y="1136784"/>
                    <a:pt x="2049200" y="1128912"/>
                  </a:cubicBezTo>
                  <a:cubicBezTo>
                    <a:pt x="2021983" y="1121131"/>
                    <a:pt x="1994355" y="1114871"/>
                    <a:pt x="1966442" y="1110161"/>
                  </a:cubicBezTo>
                  <a:cubicBezTo>
                    <a:pt x="1941919" y="1102231"/>
                    <a:pt x="1916152" y="1098854"/>
                    <a:pt x="1890413" y="1100195"/>
                  </a:cubicBezTo>
                  <a:cubicBezTo>
                    <a:pt x="1880456" y="1098624"/>
                    <a:pt x="1870726" y="1104112"/>
                    <a:pt x="1866919" y="1113446"/>
                  </a:cubicBezTo>
                  <a:cubicBezTo>
                    <a:pt x="1866638" y="1115740"/>
                    <a:pt x="1864560" y="1117379"/>
                    <a:pt x="1862263" y="1117118"/>
                  </a:cubicBezTo>
                  <a:cubicBezTo>
                    <a:pt x="1852622" y="1115713"/>
                    <a:pt x="1852276" y="1122978"/>
                    <a:pt x="1850552" y="1129168"/>
                  </a:cubicBezTo>
                  <a:cubicBezTo>
                    <a:pt x="1850301" y="1141079"/>
                    <a:pt x="1845919" y="1152534"/>
                    <a:pt x="1838156" y="1161572"/>
                  </a:cubicBezTo>
                  <a:cubicBezTo>
                    <a:pt x="1817499" y="1177241"/>
                    <a:pt x="1802491" y="1199101"/>
                    <a:pt x="1779318" y="1214430"/>
                  </a:cubicBezTo>
                  <a:close/>
                  <a:moveTo>
                    <a:pt x="438065" y="928099"/>
                  </a:moveTo>
                  <a:cubicBezTo>
                    <a:pt x="436938" y="928561"/>
                    <a:pt x="435776" y="928934"/>
                    <a:pt x="434591" y="929215"/>
                  </a:cubicBezTo>
                  <a:cubicBezTo>
                    <a:pt x="411247" y="932630"/>
                    <a:pt x="389106" y="941754"/>
                    <a:pt x="370132" y="955776"/>
                  </a:cubicBezTo>
                  <a:cubicBezTo>
                    <a:pt x="361455" y="960637"/>
                    <a:pt x="356007" y="969735"/>
                    <a:pt x="355818" y="979679"/>
                  </a:cubicBezTo>
                  <a:cubicBezTo>
                    <a:pt x="358320" y="988093"/>
                    <a:pt x="356654" y="997197"/>
                    <a:pt x="351333" y="1004180"/>
                  </a:cubicBezTo>
                  <a:cubicBezTo>
                    <a:pt x="348934" y="1006955"/>
                    <a:pt x="349240" y="1011149"/>
                    <a:pt x="352016" y="1013547"/>
                  </a:cubicBezTo>
                  <a:cubicBezTo>
                    <a:pt x="353016" y="1014412"/>
                    <a:pt x="354252" y="1014958"/>
                    <a:pt x="355565" y="1015116"/>
                  </a:cubicBezTo>
                  <a:cubicBezTo>
                    <a:pt x="364106" y="1017114"/>
                    <a:pt x="363624" y="1023151"/>
                    <a:pt x="361180" y="1029440"/>
                  </a:cubicBezTo>
                  <a:cubicBezTo>
                    <a:pt x="358042" y="1035143"/>
                    <a:pt x="356447" y="1041567"/>
                    <a:pt x="356554" y="1048076"/>
                  </a:cubicBezTo>
                  <a:cubicBezTo>
                    <a:pt x="356196" y="1050700"/>
                    <a:pt x="358033" y="1053117"/>
                    <a:pt x="360656" y="1053475"/>
                  </a:cubicBezTo>
                  <a:cubicBezTo>
                    <a:pt x="360968" y="1053518"/>
                    <a:pt x="361284" y="1053530"/>
                    <a:pt x="361599" y="1053510"/>
                  </a:cubicBezTo>
                  <a:cubicBezTo>
                    <a:pt x="372691" y="1054320"/>
                    <a:pt x="374556" y="1057685"/>
                    <a:pt x="370685" y="1068398"/>
                  </a:cubicBezTo>
                  <a:cubicBezTo>
                    <a:pt x="367183" y="1078088"/>
                    <a:pt x="364792" y="1087280"/>
                    <a:pt x="377584" y="1092586"/>
                  </a:cubicBezTo>
                  <a:cubicBezTo>
                    <a:pt x="380080" y="1094114"/>
                    <a:pt x="381916" y="1096519"/>
                    <a:pt x="382731" y="1099330"/>
                  </a:cubicBezTo>
                  <a:cubicBezTo>
                    <a:pt x="386253" y="1105184"/>
                    <a:pt x="390691" y="1110436"/>
                    <a:pt x="395875" y="1114886"/>
                  </a:cubicBezTo>
                  <a:cubicBezTo>
                    <a:pt x="406737" y="1130236"/>
                    <a:pt x="426610" y="1119529"/>
                    <a:pt x="438297" y="1131162"/>
                  </a:cubicBezTo>
                  <a:cubicBezTo>
                    <a:pt x="440628" y="1130772"/>
                    <a:pt x="442929" y="1130216"/>
                    <a:pt x="445180" y="1129497"/>
                  </a:cubicBezTo>
                  <a:cubicBezTo>
                    <a:pt x="452976" y="1126163"/>
                    <a:pt x="461760" y="1125972"/>
                    <a:pt x="469694" y="1128962"/>
                  </a:cubicBezTo>
                  <a:cubicBezTo>
                    <a:pt x="475854" y="1135278"/>
                    <a:pt x="485967" y="1135405"/>
                    <a:pt x="492282" y="1129245"/>
                  </a:cubicBezTo>
                  <a:cubicBezTo>
                    <a:pt x="492702" y="1128836"/>
                    <a:pt x="493099" y="1128404"/>
                    <a:pt x="493471" y="1127951"/>
                  </a:cubicBezTo>
                  <a:cubicBezTo>
                    <a:pt x="498563" y="1124037"/>
                    <a:pt x="503870" y="1120593"/>
                    <a:pt x="509174" y="1117057"/>
                  </a:cubicBezTo>
                  <a:cubicBezTo>
                    <a:pt x="522929" y="1105770"/>
                    <a:pt x="534976" y="1092550"/>
                    <a:pt x="544940" y="1077808"/>
                  </a:cubicBezTo>
                  <a:cubicBezTo>
                    <a:pt x="550675" y="1073790"/>
                    <a:pt x="552066" y="1065884"/>
                    <a:pt x="548048" y="1060150"/>
                  </a:cubicBezTo>
                  <a:cubicBezTo>
                    <a:pt x="547138" y="1058850"/>
                    <a:pt x="545992" y="1057733"/>
                    <a:pt x="544669" y="1056857"/>
                  </a:cubicBezTo>
                  <a:cubicBezTo>
                    <a:pt x="538640" y="1051086"/>
                    <a:pt x="532031" y="1045921"/>
                    <a:pt x="526014" y="1040139"/>
                  </a:cubicBezTo>
                  <a:cubicBezTo>
                    <a:pt x="512175" y="1027547"/>
                    <a:pt x="500458" y="1012806"/>
                    <a:pt x="491314" y="996482"/>
                  </a:cubicBezTo>
                  <a:cubicBezTo>
                    <a:pt x="483861" y="978902"/>
                    <a:pt x="483994" y="959024"/>
                    <a:pt x="491684" y="941545"/>
                  </a:cubicBezTo>
                  <a:cubicBezTo>
                    <a:pt x="492652" y="938535"/>
                    <a:pt x="496663" y="933069"/>
                    <a:pt x="492557" y="932041"/>
                  </a:cubicBezTo>
                  <a:cubicBezTo>
                    <a:pt x="488886" y="928581"/>
                    <a:pt x="483598" y="927446"/>
                    <a:pt x="478830" y="929095"/>
                  </a:cubicBezTo>
                  <a:cubicBezTo>
                    <a:pt x="473116" y="932116"/>
                    <a:pt x="466451" y="932796"/>
                    <a:pt x="460245" y="930990"/>
                  </a:cubicBezTo>
                  <a:cubicBezTo>
                    <a:pt x="453187" y="929536"/>
                    <a:pt x="445924" y="929078"/>
                    <a:pt x="438065" y="928099"/>
                  </a:cubicBezTo>
                  <a:close/>
                  <a:moveTo>
                    <a:pt x="1832711" y="1088621"/>
                  </a:moveTo>
                  <a:cubicBezTo>
                    <a:pt x="1835420" y="1081129"/>
                    <a:pt x="1831601" y="1072850"/>
                    <a:pt x="1824143" y="1070047"/>
                  </a:cubicBezTo>
                  <a:cubicBezTo>
                    <a:pt x="1822798" y="1069461"/>
                    <a:pt x="1821813" y="1068270"/>
                    <a:pt x="1821488" y="1066839"/>
                  </a:cubicBezTo>
                  <a:cubicBezTo>
                    <a:pt x="1819856" y="1055413"/>
                    <a:pt x="1814703" y="1044779"/>
                    <a:pt x="1806747" y="1036417"/>
                  </a:cubicBezTo>
                  <a:cubicBezTo>
                    <a:pt x="1799332" y="1020479"/>
                    <a:pt x="1786225" y="1007889"/>
                    <a:pt x="1770001" y="1001120"/>
                  </a:cubicBezTo>
                  <a:cubicBezTo>
                    <a:pt x="1764551" y="1000977"/>
                    <a:pt x="1759401" y="998596"/>
                    <a:pt x="1755762" y="994537"/>
                  </a:cubicBezTo>
                  <a:cubicBezTo>
                    <a:pt x="1753183" y="988949"/>
                    <a:pt x="1746562" y="986509"/>
                    <a:pt x="1740973" y="989088"/>
                  </a:cubicBezTo>
                  <a:cubicBezTo>
                    <a:pt x="1740341" y="989380"/>
                    <a:pt x="1739737" y="989731"/>
                    <a:pt x="1739169" y="990136"/>
                  </a:cubicBezTo>
                  <a:cubicBezTo>
                    <a:pt x="1735930" y="992396"/>
                    <a:pt x="1731471" y="991603"/>
                    <a:pt x="1729210" y="988363"/>
                  </a:cubicBezTo>
                  <a:cubicBezTo>
                    <a:pt x="1729080" y="988177"/>
                    <a:pt x="1728959" y="987984"/>
                    <a:pt x="1728848" y="987787"/>
                  </a:cubicBezTo>
                  <a:cubicBezTo>
                    <a:pt x="1726116" y="981178"/>
                    <a:pt x="1722873" y="983201"/>
                    <a:pt x="1718881" y="985649"/>
                  </a:cubicBezTo>
                  <a:cubicBezTo>
                    <a:pt x="1713260" y="988317"/>
                    <a:pt x="1708587" y="992636"/>
                    <a:pt x="1705485" y="998030"/>
                  </a:cubicBezTo>
                  <a:cubicBezTo>
                    <a:pt x="1701050" y="1006909"/>
                    <a:pt x="1692710" y="1013195"/>
                    <a:pt x="1682953" y="1015013"/>
                  </a:cubicBezTo>
                  <a:cubicBezTo>
                    <a:pt x="1672363" y="1020199"/>
                    <a:pt x="1667147" y="1032339"/>
                    <a:pt x="1670672" y="1043591"/>
                  </a:cubicBezTo>
                  <a:cubicBezTo>
                    <a:pt x="1675680" y="1052640"/>
                    <a:pt x="1679817" y="1062144"/>
                    <a:pt x="1683027" y="1071976"/>
                  </a:cubicBezTo>
                  <a:cubicBezTo>
                    <a:pt x="1691140" y="1097325"/>
                    <a:pt x="1686876" y="1125013"/>
                    <a:pt x="1671510" y="1146745"/>
                  </a:cubicBezTo>
                  <a:cubicBezTo>
                    <a:pt x="1669165" y="1149879"/>
                    <a:pt x="1667709" y="1153670"/>
                    <a:pt x="1665443" y="1156875"/>
                  </a:cubicBezTo>
                  <a:cubicBezTo>
                    <a:pt x="1663113" y="1160166"/>
                    <a:pt x="1661457" y="1164223"/>
                    <a:pt x="1664828" y="1166540"/>
                  </a:cubicBezTo>
                  <a:cubicBezTo>
                    <a:pt x="1667843" y="1168612"/>
                    <a:pt x="1670290" y="1173554"/>
                    <a:pt x="1676685" y="1169470"/>
                  </a:cubicBezTo>
                  <a:cubicBezTo>
                    <a:pt x="1683724" y="1164974"/>
                    <a:pt x="1689984" y="1167690"/>
                    <a:pt x="1692839" y="1177113"/>
                  </a:cubicBezTo>
                  <a:cubicBezTo>
                    <a:pt x="1694516" y="1187283"/>
                    <a:pt x="1704120" y="1194168"/>
                    <a:pt x="1714290" y="1192491"/>
                  </a:cubicBezTo>
                  <a:cubicBezTo>
                    <a:pt x="1718396" y="1191814"/>
                    <a:pt x="1722159" y="1189783"/>
                    <a:pt x="1724979" y="1186722"/>
                  </a:cubicBezTo>
                  <a:cubicBezTo>
                    <a:pt x="1732194" y="1181241"/>
                    <a:pt x="1741909" y="1180374"/>
                    <a:pt x="1749980" y="1184492"/>
                  </a:cubicBezTo>
                  <a:cubicBezTo>
                    <a:pt x="1763452" y="1194529"/>
                    <a:pt x="1782333" y="1192750"/>
                    <a:pt x="1793694" y="1180374"/>
                  </a:cubicBezTo>
                  <a:cubicBezTo>
                    <a:pt x="1799259" y="1173733"/>
                    <a:pt x="1805365" y="1167566"/>
                    <a:pt x="1811949" y="1161934"/>
                  </a:cubicBezTo>
                  <a:cubicBezTo>
                    <a:pt x="1823440" y="1154277"/>
                    <a:pt x="1827929" y="1139575"/>
                    <a:pt x="1822674" y="1126806"/>
                  </a:cubicBezTo>
                  <a:cubicBezTo>
                    <a:pt x="1818541" y="1120010"/>
                    <a:pt x="1819924" y="1111222"/>
                    <a:pt x="1825944" y="1106024"/>
                  </a:cubicBezTo>
                  <a:cubicBezTo>
                    <a:pt x="1832337" y="1102824"/>
                    <a:pt x="1835263" y="1095299"/>
                    <a:pt x="1832711" y="1088622"/>
                  </a:cubicBezTo>
                  <a:close/>
                  <a:moveTo>
                    <a:pt x="2387222" y="955751"/>
                  </a:moveTo>
                  <a:cubicBezTo>
                    <a:pt x="2392318" y="957633"/>
                    <a:pt x="2398026" y="956748"/>
                    <a:pt x="2402312" y="953409"/>
                  </a:cubicBezTo>
                  <a:cubicBezTo>
                    <a:pt x="2407444" y="949180"/>
                    <a:pt x="2413191" y="945759"/>
                    <a:pt x="2419355" y="943263"/>
                  </a:cubicBezTo>
                  <a:cubicBezTo>
                    <a:pt x="2427403" y="942032"/>
                    <a:pt x="2435123" y="939203"/>
                    <a:pt x="2442062" y="934943"/>
                  </a:cubicBezTo>
                  <a:cubicBezTo>
                    <a:pt x="2453295" y="926254"/>
                    <a:pt x="2459393" y="912489"/>
                    <a:pt x="2458281" y="898330"/>
                  </a:cubicBezTo>
                  <a:cubicBezTo>
                    <a:pt x="2458305" y="896163"/>
                    <a:pt x="2459119" y="894079"/>
                    <a:pt x="2460572" y="892469"/>
                  </a:cubicBezTo>
                  <a:cubicBezTo>
                    <a:pt x="2469596" y="878025"/>
                    <a:pt x="2471178" y="860140"/>
                    <a:pt x="2464831" y="844335"/>
                  </a:cubicBezTo>
                  <a:cubicBezTo>
                    <a:pt x="2461800" y="836981"/>
                    <a:pt x="2456060" y="831072"/>
                    <a:pt x="2448796" y="827829"/>
                  </a:cubicBezTo>
                  <a:cubicBezTo>
                    <a:pt x="2440801" y="820533"/>
                    <a:pt x="2434884" y="811246"/>
                    <a:pt x="2431652" y="800916"/>
                  </a:cubicBezTo>
                  <a:cubicBezTo>
                    <a:pt x="2423981" y="786298"/>
                    <a:pt x="2410399" y="775006"/>
                    <a:pt x="2402340" y="760090"/>
                  </a:cubicBezTo>
                  <a:cubicBezTo>
                    <a:pt x="2399197" y="754272"/>
                    <a:pt x="2396878" y="756854"/>
                    <a:pt x="2395258" y="760778"/>
                  </a:cubicBezTo>
                  <a:cubicBezTo>
                    <a:pt x="2388770" y="777549"/>
                    <a:pt x="2378542" y="792619"/>
                    <a:pt x="2365352" y="804841"/>
                  </a:cubicBezTo>
                  <a:cubicBezTo>
                    <a:pt x="2346963" y="824237"/>
                    <a:pt x="2322609" y="836918"/>
                    <a:pt x="2296174" y="840861"/>
                  </a:cubicBezTo>
                  <a:cubicBezTo>
                    <a:pt x="2289978" y="841326"/>
                    <a:pt x="2284763" y="845680"/>
                    <a:pt x="2283202" y="851694"/>
                  </a:cubicBezTo>
                  <a:cubicBezTo>
                    <a:pt x="2274717" y="869918"/>
                    <a:pt x="2273093" y="890591"/>
                    <a:pt x="2278627" y="909917"/>
                  </a:cubicBezTo>
                  <a:cubicBezTo>
                    <a:pt x="2279283" y="915053"/>
                    <a:pt x="2283536" y="918975"/>
                    <a:pt x="2288709" y="919214"/>
                  </a:cubicBezTo>
                  <a:cubicBezTo>
                    <a:pt x="2291479" y="919210"/>
                    <a:pt x="2294208" y="919879"/>
                    <a:pt x="2296662" y="921163"/>
                  </a:cubicBezTo>
                  <a:cubicBezTo>
                    <a:pt x="2297214" y="932049"/>
                    <a:pt x="2301327" y="924570"/>
                    <a:pt x="2303436" y="922394"/>
                  </a:cubicBezTo>
                  <a:cubicBezTo>
                    <a:pt x="2305802" y="919474"/>
                    <a:pt x="2310087" y="919025"/>
                    <a:pt x="2313006" y="921391"/>
                  </a:cubicBezTo>
                  <a:cubicBezTo>
                    <a:pt x="2313268" y="921604"/>
                    <a:pt x="2313514" y="921835"/>
                    <a:pt x="2313741" y="922084"/>
                  </a:cubicBezTo>
                  <a:cubicBezTo>
                    <a:pt x="2315999" y="923795"/>
                    <a:pt x="2318766" y="924698"/>
                    <a:pt x="2321598" y="924648"/>
                  </a:cubicBezTo>
                  <a:cubicBezTo>
                    <a:pt x="2330096" y="923571"/>
                    <a:pt x="2337857" y="929587"/>
                    <a:pt x="2338934" y="938085"/>
                  </a:cubicBezTo>
                  <a:cubicBezTo>
                    <a:pt x="2339002" y="938624"/>
                    <a:pt x="2339042" y="939167"/>
                    <a:pt x="2339054" y="939711"/>
                  </a:cubicBezTo>
                  <a:cubicBezTo>
                    <a:pt x="2340387" y="951229"/>
                    <a:pt x="2346305" y="961724"/>
                    <a:pt x="2355470" y="968825"/>
                  </a:cubicBezTo>
                  <a:cubicBezTo>
                    <a:pt x="2361358" y="974605"/>
                    <a:pt x="2367308" y="975426"/>
                    <a:pt x="2372053" y="967074"/>
                  </a:cubicBezTo>
                  <a:cubicBezTo>
                    <a:pt x="2374184" y="960456"/>
                    <a:pt x="2380271" y="955912"/>
                    <a:pt x="2387222" y="955751"/>
                  </a:cubicBezTo>
                  <a:close/>
                  <a:moveTo>
                    <a:pt x="1447008" y="1153882"/>
                  </a:moveTo>
                  <a:cubicBezTo>
                    <a:pt x="1450236" y="1151566"/>
                    <a:pt x="1452851" y="1148498"/>
                    <a:pt x="1454626" y="1144943"/>
                  </a:cubicBezTo>
                  <a:cubicBezTo>
                    <a:pt x="1459690" y="1137482"/>
                    <a:pt x="1464342" y="1137867"/>
                    <a:pt x="1469734" y="1145653"/>
                  </a:cubicBezTo>
                  <a:cubicBezTo>
                    <a:pt x="1470937" y="1148278"/>
                    <a:pt x="1473971" y="1149516"/>
                    <a:pt x="1476667" y="1148483"/>
                  </a:cubicBezTo>
                  <a:cubicBezTo>
                    <a:pt x="1487762" y="1144979"/>
                    <a:pt x="1499597" y="1151133"/>
                    <a:pt x="1503101" y="1162229"/>
                  </a:cubicBezTo>
                  <a:cubicBezTo>
                    <a:pt x="1503129" y="1162316"/>
                    <a:pt x="1503156" y="1162403"/>
                    <a:pt x="1503182" y="1162491"/>
                  </a:cubicBezTo>
                  <a:cubicBezTo>
                    <a:pt x="1505250" y="1168432"/>
                    <a:pt x="1511743" y="1171573"/>
                    <a:pt x="1517684" y="1169505"/>
                  </a:cubicBezTo>
                  <a:cubicBezTo>
                    <a:pt x="1519533" y="1168862"/>
                    <a:pt x="1521184" y="1167753"/>
                    <a:pt x="1522479" y="1166287"/>
                  </a:cubicBezTo>
                  <a:cubicBezTo>
                    <a:pt x="1526759" y="1161462"/>
                    <a:pt x="1529699" y="1163474"/>
                    <a:pt x="1533380" y="1166023"/>
                  </a:cubicBezTo>
                  <a:cubicBezTo>
                    <a:pt x="1536513" y="1169146"/>
                    <a:pt x="1541585" y="1169137"/>
                    <a:pt x="1544708" y="1166004"/>
                  </a:cubicBezTo>
                  <a:cubicBezTo>
                    <a:pt x="1545629" y="1165080"/>
                    <a:pt x="1546310" y="1163946"/>
                    <a:pt x="1546693" y="1162699"/>
                  </a:cubicBezTo>
                  <a:cubicBezTo>
                    <a:pt x="1548907" y="1156998"/>
                    <a:pt x="1554754" y="1153572"/>
                    <a:pt x="1560810" y="1154428"/>
                  </a:cubicBezTo>
                  <a:cubicBezTo>
                    <a:pt x="1571467" y="1153222"/>
                    <a:pt x="1580960" y="1147138"/>
                    <a:pt x="1586506" y="1137958"/>
                  </a:cubicBezTo>
                  <a:cubicBezTo>
                    <a:pt x="1591744" y="1124376"/>
                    <a:pt x="1598029" y="1111221"/>
                    <a:pt x="1605305" y="1098612"/>
                  </a:cubicBezTo>
                  <a:cubicBezTo>
                    <a:pt x="1606407" y="1097595"/>
                    <a:pt x="1606559" y="1095908"/>
                    <a:pt x="1605657" y="1094710"/>
                  </a:cubicBezTo>
                  <a:cubicBezTo>
                    <a:pt x="1595056" y="1077431"/>
                    <a:pt x="1611194" y="1056814"/>
                    <a:pt x="1598824" y="1039610"/>
                  </a:cubicBezTo>
                  <a:cubicBezTo>
                    <a:pt x="1598287" y="1037142"/>
                    <a:pt x="1598108" y="1034610"/>
                    <a:pt x="1598292" y="1032091"/>
                  </a:cubicBezTo>
                  <a:cubicBezTo>
                    <a:pt x="1593716" y="1022576"/>
                    <a:pt x="1587832" y="1013748"/>
                    <a:pt x="1580810" y="1005863"/>
                  </a:cubicBezTo>
                  <a:cubicBezTo>
                    <a:pt x="1578876" y="1005344"/>
                    <a:pt x="1576828" y="1005447"/>
                    <a:pt x="1574957" y="1006159"/>
                  </a:cubicBezTo>
                  <a:cubicBezTo>
                    <a:pt x="1564531" y="1010363"/>
                    <a:pt x="1552671" y="1008865"/>
                    <a:pt x="1543618" y="1002200"/>
                  </a:cubicBezTo>
                  <a:cubicBezTo>
                    <a:pt x="1540368" y="999229"/>
                    <a:pt x="1535434" y="999074"/>
                    <a:pt x="1532004" y="1001836"/>
                  </a:cubicBezTo>
                  <a:cubicBezTo>
                    <a:pt x="1527142" y="1006813"/>
                    <a:pt x="1520078" y="1008967"/>
                    <a:pt x="1513267" y="1007548"/>
                  </a:cubicBezTo>
                  <a:cubicBezTo>
                    <a:pt x="1502904" y="1002366"/>
                    <a:pt x="1491894" y="1014363"/>
                    <a:pt x="1482092" y="1005248"/>
                  </a:cubicBezTo>
                  <a:cubicBezTo>
                    <a:pt x="1480945" y="1004181"/>
                    <a:pt x="1479655" y="1007011"/>
                    <a:pt x="1478855" y="1008656"/>
                  </a:cubicBezTo>
                  <a:cubicBezTo>
                    <a:pt x="1475663" y="1018002"/>
                    <a:pt x="1468078" y="1025180"/>
                    <a:pt x="1458570" y="1027852"/>
                  </a:cubicBezTo>
                  <a:cubicBezTo>
                    <a:pt x="1453429" y="1028961"/>
                    <a:pt x="1457771" y="1032280"/>
                    <a:pt x="1458312" y="1033265"/>
                  </a:cubicBezTo>
                  <a:cubicBezTo>
                    <a:pt x="1462137" y="1038882"/>
                    <a:pt x="1460684" y="1046536"/>
                    <a:pt x="1455068" y="1050361"/>
                  </a:cubicBezTo>
                  <a:cubicBezTo>
                    <a:pt x="1454369" y="1050837"/>
                    <a:pt x="1453622" y="1051239"/>
                    <a:pt x="1452841" y="1051562"/>
                  </a:cubicBezTo>
                  <a:cubicBezTo>
                    <a:pt x="1449794" y="1052461"/>
                    <a:pt x="1448052" y="1055660"/>
                    <a:pt x="1448951" y="1058707"/>
                  </a:cubicBezTo>
                  <a:cubicBezTo>
                    <a:pt x="1449216" y="1059606"/>
                    <a:pt x="1449697" y="1060427"/>
                    <a:pt x="1450351" y="1061097"/>
                  </a:cubicBezTo>
                  <a:cubicBezTo>
                    <a:pt x="1452382" y="1067293"/>
                    <a:pt x="1451107" y="1074096"/>
                    <a:pt x="1446971" y="1079136"/>
                  </a:cubicBezTo>
                  <a:cubicBezTo>
                    <a:pt x="1450029" y="1085025"/>
                    <a:pt x="1451010" y="1091774"/>
                    <a:pt x="1449753" y="1098290"/>
                  </a:cubicBezTo>
                  <a:cubicBezTo>
                    <a:pt x="1446965" y="1103657"/>
                    <a:pt x="1443812" y="1108826"/>
                    <a:pt x="1440317" y="1113761"/>
                  </a:cubicBezTo>
                  <a:cubicBezTo>
                    <a:pt x="1436704" y="1116765"/>
                    <a:pt x="1436210" y="1122130"/>
                    <a:pt x="1439214" y="1125744"/>
                  </a:cubicBezTo>
                  <a:cubicBezTo>
                    <a:pt x="1439389" y="1125954"/>
                    <a:pt x="1439574" y="1126156"/>
                    <a:pt x="1439768" y="1126349"/>
                  </a:cubicBezTo>
                  <a:cubicBezTo>
                    <a:pt x="1452529" y="1133264"/>
                    <a:pt x="1446211" y="1143743"/>
                    <a:pt x="1447008" y="1153882"/>
                  </a:cubicBezTo>
                  <a:close/>
                  <a:moveTo>
                    <a:pt x="2374922" y="673706"/>
                  </a:moveTo>
                  <a:cubicBezTo>
                    <a:pt x="2375317" y="667986"/>
                    <a:pt x="2379837" y="663416"/>
                    <a:pt x="2385552" y="662957"/>
                  </a:cubicBezTo>
                  <a:cubicBezTo>
                    <a:pt x="2397483" y="659199"/>
                    <a:pt x="2408774" y="653653"/>
                    <a:pt x="2419040" y="646508"/>
                  </a:cubicBezTo>
                  <a:cubicBezTo>
                    <a:pt x="2425585" y="642921"/>
                    <a:pt x="2428585" y="635134"/>
                    <a:pt x="2426139" y="628082"/>
                  </a:cubicBezTo>
                  <a:cubicBezTo>
                    <a:pt x="2423784" y="620619"/>
                    <a:pt x="2423607" y="612806"/>
                    <a:pt x="2421088" y="605507"/>
                  </a:cubicBezTo>
                  <a:cubicBezTo>
                    <a:pt x="2418508" y="596514"/>
                    <a:pt x="2413765" y="588289"/>
                    <a:pt x="2407273" y="581551"/>
                  </a:cubicBezTo>
                  <a:cubicBezTo>
                    <a:pt x="2400817" y="579670"/>
                    <a:pt x="2393887" y="580316"/>
                    <a:pt x="2387890" y="583358"/>
                  </a:cubicBezTo>
                  <a:cubicBezTo>
                    <a:pt x="2380763" y="584173"/>
                    <a:pt x="2374040" y="579884"/>
                    <a:pt x="2371776" y="573078"/>
                  </a:cubicBezTo>
                  <a:cubicBezTo>
                    <a:pt x="2369690" y="568017"/>
                    <a:pt x="2368597" y="562602"/>
                    <a:pt x="2368558" y="557129"/>
                  </a:cubicBezTo>
                  <a:cubicBezTo>
                    <a:pt x="2368007" y="541227"/>
                    <a:pt x="2367808" y="541307"/>
                    <a:pt x="2352114" y="539176"/>
                  </a:cubicBezTo>
                  <a:cubicBezTo>
                    <a:pt x="2349306" y="538795"/>
                    <a:pt x="2346673" y="537162"/>
                    <a:pt x="2343863" y="536729"/>
                  </a:cubicBezTo>
                  <a:cubicBezTo>
                    <a:pt x="2329165" y="534461"/>
                    <a:pt x="2318700" y="515488"/>
                    <a:pt x="2300838" y="525815"/>
                  </a:cubicBezTo>
                  <a:cubicBezTo>
                    <a:pt x="2289735" y="521118"/>
                    <a:pt x="2277046" y="522080"/>
                    <a:pt x="2266778" y="528395"/>
                  </a:cubicBezTo>
                  <a:cubicBezTo>
                    <a:pt x="2257832" y="528955"/>
                    <a:pt x="2249301" y="532361"/>
                    <a:pt x="2242429" y="538114"/>
                  </a:cubicBezTo>
                  <a:cubicBezTo>
                    <a:pt x="2229861" y="551496"/>
                    <a:pt x="2220794" y="567775"/>
                    <a:pt x="2216032" y="585505"/>
                  </a:cubicBezTo>
                  <a:cubicBezTo>
                    <a:pt x="2214619" y="596058"/>
                    <a:pt x="2212416" y="606489"/>
                    <a:pt x="2209443" y="616712"/>
                  </a:cubicBezTo>
                  <a:cubicBezTo>
                    <a:pt x="2207938" y="633839"/>
                    <a:pt x="2214497" y="650690"/>
                    <a:pt x="2227186" y="662292"/>
                  </a:cubicBezTo>
                  <a:cubicBezTo>
                    <a:pt x="2229081" y="663333"/>
                    <a:pt x="2231421" y="663100"/>
                    <a:pt x="2233074" y="661707"/>
                  </a:cubicBezTo>
                  <a:cubicBezTo>
                    <a:pt x="2246902" y="653681"/>
                    <a:pt x="2258969" y="643046"/>
                    <a:pt x="2273252" y="635562"/>
                  </a:cubicBezTo>
                  <a:cubicBezTo>
                    <a:pt x="2280177" y="630771"/>
                    <a:pt x="2288980" y="629595"/>
                    <a:pt x="2296919" y="632399"/>
                  </a:cubicBezTo>
                  <a:cubicBezTo>
                    <a:pt x="2304180" y="635406"/>
                    <a:pt x="2311683" y="637788"/>
                    <a:pt x="2319349" y="639519"/>
                  </a:cubicBezTo>
                  <a:cubicBezTo>
                    <a:pt x="2341970" y="642270"/>
                    <a:pt x="2362266" y="654755"/>
                    <a:pt x="2374922" y="673706"/>
                  </a:cubicBezTo>
                  <a:close/>
                  <a:moveTo>
                    <a:pt x="531855" y="639207"/>
                  </a:moveTo>
                  <a:cubicBezTo>
                    <a:pt x="532069" y="626435"/>
                    <a:pt x="528843" y="613841"/>
                    <a:pt x="522516" y="602745"/>
                  </a:cubicBezTo>
                  <a:cubicBezTo>
                    <a:pt x="520703" y="599622"/>
                    <a:pt x="519444" y="596209"/>
                    <a:pt x="518795" y="592657"/>
                  </a:cubicBezTo>
                  <a:cubicBezTo>
                    <a:pt x="515588" y="574273"/>
                    <a:pt x="509102" y="556615"/>
                    <a:pt x="499646" y="540527"/>
                  </a:cubicBezTo>
                  <a:cubicBezTo>
                    <a:pt x="490434" y="525915"/>
                    <a:pt x="483962" y="509747"/>
                    <a:pt x="480548" y="492814"/>
                  </a:cubicBezTo>
                  <a:cubicBezTo>
                    <a:pt x="479911" y="488696"/>
                    <a:pt x="481269" y="480057"/>
                    <a:pt x="475107" y="480240"/>
                  </a:cubicBezTo>
                  <a:cubicBezTo>
                    <a:pt x="469944" y="482590"/>
                    <a:pt x="466567" y="487672"/>
                    <a:pt x="466402" y="493342"/>
                  </a:cubicBezTo>
                  <a:cubicBezTo>
                    <a:pt x="457154" y="519327"/>
                    <a:pt x="449450" y="545837"/>
                    <a:pt x="443329" y="572731"/>
                  </a:cubicBezTo>
                  <a:cubicBezTo>
                    <a:pt x="440881" y="589759"/>
                    <a:pt x="432668" y="606076"/>
                    <a:pt x="430890" y="623566"/>
                  </a:cubicBezTo>
                  <a:cubicBezTo>
                    <a:pt x="426425" y="644516"/>
                    <a:pt x="423993" y="665849"/>
                    <a:pt x="423629" y="687266"/>
                  </a:cubicBezTo>
                  <a:cubicBezTo>
                    <a:pt x="424620" y="698545"/>
                    <a:pt x="427807" y="709137"/>
                    <a:pt x="429646" y="720069"/>
                  </a:cubicBezTo>
                  <a:cubicBezTo>
                    <a:pt x="432781" y="735872"/>
                    <a:pt x="437106" y="751416"/>
                    <a:pt x="442584" y="766566"/>
                  </a:cubicBezTo>
                  <a:cubicBezTo>
                    <a:pt x="443438" y="771584"/>
                    <a:pt x="448197" y="774959"/>
                    <a:pt x="453214" y="774105"/>
                  </a:cubicBezTo>
                  <a:cubicBezTo>
                    <a:pt x="454633" y="773864"/>
                    <a:pt x="455976" y="773293"/>
                    <a:pt x="457135" y="772440"/>
                  </a:cubicBezTo>
                  <a:cubicBezTo>
                    <a:pt x="467101" y="766428"/>
                    <a:pt x="474531" y="756988"/>
                    <a:pt x="478034" y="745890"/>
                  </a:cubicBezTo>
                  <a:cubicBezTo>
                    <a:pt x="480054" y="736925"/>
                    <a:pt x="482201" y="729252"/>
                    <a:pt x="494160" y="731562"/>
                  </a:cubicBezTo>
                  <a:cubicBezTo>
                    <a:pt x="496733" y="731948"/>
                    <a:pt x="499338" y="731105"/>
                    <a:pt x="501198" y="729285"/>
                  </a:cubicBezTo>
                  <a:cubicBezTo>
                    <a:pt x="508424" y="721907"/>
                    <a:pt x="515193" y="714095"/>
                    <a:pt x="521468" y="705892"/>
                  </a:cubicBezTo>
                  <a:cubicBezTo>
                    <a:pt x="529288" y="684564"/>
                    <a:pt x="532818" y="661902"/>
                    <a:pt x="531855" y="639207"/>
                  </a:cubicBezTo>
                  <a:close/>
                  <a:moveTo>
                    <a:pt x="2126720" y="721556"/>
                  </a:moveTo>
                  <a:lnTo>
                    <a:pt x="2118246" y="716501"/>
                  </a:lnTo>
                  <a:cubicBezTo>
                    <a:pt x="2114626" y="724166"/>
                    <a:pt x="2104354" y="724181"/>
                    <a:pt x="2100791" y="732573"/>
                  </a:cubicBezTo>
                  <a:cubicBezTo>
                    <a:pt x="2095221" y="745690"/>
                    <a:pt x="2095644" y="760394"/>
                    <a:pt x="2089080" y="773164"/>
                  </a:cubicBezTo>
                  <a:cubicBezTo>
                    <a:pt x="2087476" y="776427"/>
                    <a:pt x="2086360" y="779909"/>
                    <a:pt x="2085769" y="783496"/>
                  </a:cubicBezTo>
                  <a:cubicBezTo>
                    <a:pt x="2084258" y="787314"/>
                    <a:pt x="2086129" y="791635"/>
                    <a:pt x="2089947" y="793145"/>
                  </a:cubicBezTo>
                  <a:cubicBezTo>
                    <a:pt x="2090058" y="793189"/>
                    <a:pt x="2090169" y="793230"/>
                    <a:pt x="2090281" y="793268"/>
                  </a:cubicBezTo>
                  <a:cubicBezTo>
                    <a:pt x="2098994" y="796189"/>
                    <a:pt x="2103689" y="805620"/>
                    <a:pt x="2100768" y="814332"/>
                  </a:cubicBezTo>
                  <a:cubicBezTo>
                    <a:pt x="2100446" y="815295"/>
                    <a:pt x="2100035" y="816226"/>
                    <a:pt x="2099543" y="817114"/>
                  </a:cubicBezTo>
                  <a:cubicBezTo>
                    <a:pt x="2095647" y="831270"/>
                    <a:pt x="2098457" y="833900"/>
                    <a:pt x="2112784" y="830565"/>
                  </a:cubicBezTo>
                  <a:cubicBezTo>
                    <a:pt x="2119762" y="827048"/>
                    <a:pt x="2128271" y="829853"/>
                    <a:pt x="2131789" y="836831"/>
                  </a:cubicBezTo>
                  <a:cubicBezTo>
                    <a:pt x="2132065" y="837378"/>
                    <a:pt x="2132304" y="837942"/>
                    <a:pt x="2132507" y="838520"/>
                  </a:cubicBezTo>
                  <a:cubicBezTo>
                    <a:pt x="2134445" y="850991"/>
                    <a:pt x="2137908" y="863177"/>
                    <a:pt x="2142817" y="874804"/>
                  </a:cubicBezTo>
                  <a:cubicBezTo>
                    <a:pt x="2151327" y="896088"/>
                    <a:pt x="2149267" y="896906"/>
                    <a:pt x="2173006" y="896930"/>
                  </a:cubicBezTo>
                  <a:cubicBezTo>
                    <a:pt x="2173694" y="896930"/>
                    <a:pt x="2174407" y="897604"/>
                    <a:pt x="2175062" y="897535"/>
                  </a:cubicBezTo>
                  <a:cubicBezTo>
                    <a:pt x="2190042" y="896872"/>
                    <a:pt x="2204398" y="891346"/>
                    <a:pt x="2215955" y="881793"/>
                  </a:cubicBezTo>
                  <a:cubicBezTo>
                    <a:pt x="2221556" y="873606"/>
                    <a:pt x="2227885" y="865943"/>
                    <a:pt x="2234865" y="858895"/>
                  </a:cubicBezTo>
                  <a:cubicBezTo>
                    <a:pt x="2249128" y="850102"/>
                    <a:pt x="2248867" y="845536"/>
                    <a:pt x="2235743" y="834066"/>
                  </a:cubicBezTo>
                  <a:cubicBezTo>
                    <a:pt x="2227400" y="827557"/>
                    <a:pt x="2219577" y="820407"/>
                    <a:pt x="2212344" y="812683"/>
                  </a:cubicBezTo>
                  <a:cubicBezTo>
                    <a:pt x="2204953" y="802048"/>
                    <a:pt x="2199463" y="790211"/>
                    <a:pt x="2196120" y="777699"/>
                  </a:cubicBezTo>
                  <a:cubicBezTo>
                    <a:pt x="2188620" y="759674"/>
                    <a:pt x="2189892" y="739192"/>
                    <a:pt x="2199564" y="722233"/>
                  </a:cubicBezTo>
                  <a:cubicBezTo>
                    <a:pt x="2204380" y="713848"/>
                    <a:pt x="2207833" y="704750"/>
                    <a:pt x="2209794" y="695281"/>
                  </a:cubicBezTo>
                  <a:cubicBezTo>
                    <a:pt x="2206152" y="691479"/>
                    <a:pt x="2202063" y="688132"/>
                    <a:pt x="2197617" y="685314"/>
                  </a:cubicBezTo>
                  <a:cubicBezTo>
                    <a:pt x="2193099" y="677445"/>
                    <a:pt x="2189836" y="684931"/>
                    <a:pt x="2189335" y="687090"/>
                  </a:cubicBezTo>
                  <a:cubicBezTo>
                    <a:pt x="2187133" y="691721"/>
                    <a:pt x="2184467" y="696117"/>
                    <a:pt x="2181378" y="700210"/>
                  </a:cubicBezTo>
                  <a:cubicBezTo>
                    <a:pt x="2180699" y="701951"/>
                    <a:pt x="2178737" y="702812"/>
                    <a:pt x="2176996" y="702133"/>
                  </a:cubicBezTo>
                  <a:cubicBezTo>
                    <a:pt x="2176930" y="702107"/>
                    <a:pt x="2176865" y="702079"/>
                    <a:pt x="2176800" y="702049"/>
                  </a:cubicBezTo>
                  <a:cubicBezTo>
                    <a:pt x="2174981" y="701076"/>
                    <a:pt x="2174149" y="698916"/>
                    <a:pt x="2174846" y="696973"/>
                  </a:cubicBezTo>
                  <a:cubicBezTo>
                    <a:pt x="2175462" y="683901"/>
                    <a:pt x="2174856" y="683703"/>
                    <a:pt x="2162600" y="689065"/>
                  </a:cubicBezTo>
                  <a:cubicBezTo>
                    <a:pt x="2165240" y="691059"/>
                    <a:pt x="2168085" y="692765"/>
                    <a:pt x="2171087" y="694154"/>
                  </a:cubicBezTo>
                  <a:lnTo>
                    <a:pt x="2165862" y="703311"/>
                  </a:lnTo>
                  <a:cubicBezTo>
                    <a:pt x="2162615" y="694001"/>
                    <a:pt x="2157814" y="692049"/>
                    <a:pt x="2151308" y="699312"/>
                  </a:cubicBezTo>
                  <a:cubicBezTo>
                    <a:pt x="2150874" y="700235"/>
                    <a:pt x="2149902" y="700780"/>
                    <a:pt x="2148888" y="700670"/>
                  </a:cubicBezTo>
                  <a:cubicBezTo>
                    <a:pt x="2132194" y="697636"/>
                    <a:pt x="2132407" y="712185"/>
                    <a:pt x="2126720" y="721556"/>
                  </a:cubicBezTo>
                  <a:close/>
                  <a:moveTo>
                    <a:pt x="881222" y="1180400"/>
                  </a:moveTo>
                  <a:cubicBezTo>
                    <a:pt x="909200" y="1042762"/>
                    <a:pt x="919624" y="902134"/>
                    <a:pt x="912247" y="761875"/>
                  </a:cubicBezTo>
                  <a:cubicBezTo>
                    <a:pt x="904022" y="771293"/>
                    <a:pt x="896939" y="781649"/>
                    <a:pt x="891144" y="792728"/>
                  </a:cubicBezTo>
                  <a:cubicBezTo>
                    <a:pt x="877209" y="812795"/>
                    <a:pt x="865864" y="834540"/>
                    <a:pt x="857378" y="857449"/>
                  </a:cubicBezTo>
                  <a:cubicBezTo>
                    <a:pt x="856201" y="860356"/>
                    <a:pt x="853303" y="864871"/>
                    <a:pt x="857038" y="867423"/>
                  </a:cubicBezTo>
                  <a:cubicBezTo>
                    <a:pt x="863177" y="871618"/>
                    <a:pt x="868513" y="877001"/>
                    <a:pt x="874650" y="880791"/>
                  </a:cubicBezTo>
                  <a:cubicBezTo>
                    <a:pt x="884358" y="886786"/>
                    <a:pt x="884956" y="889718"/>
                    <a:pt x="876305" y="897704"/>
                  </a:cubicBezTo>
                  <a:cubicBezTo>
                    <a:pt x="870176" y="901240"/>
                    <a:pt x="867476" y="908671"/>
                    <a:pt x="869907" y="915317"/>
                  </a:cubicBezTo>
                  <a:cubicBezTo>
                    <a:pt x="877815" y="924674"/>
                    <a:pt x="879100" y="937951"/>
                    <a:pt x="873134" y="948652"/>
                  </a:cubicBezTo>
                  <a:cubicBezTo>
                    <a:pt x="868763" y="962906"/>
                    <a:pt x="865820" y="977559"/>
                    <a:pt x="864348" y="992396"/>
                  </a:cubicBezTo>
                  <a:cubicBezTo>
                    <a:pt x="865944" y="999933"/>
                    <a:pt x="865536" y="1007756"/>
                    <a:pt x="863166" y="1015086"/>
                  </a:cubicBezTo>
                  <a:cubicBezTo>
                    <a:pt x="855580" y="1023705"/>
                    <a:pt x="847171" y="1031563"/>
                    <a:pt x="838060" y="1038550"/>
                  </a:cubicBezTo>
                  <a:cubicBezTo>
                    <a:pt x="829193" y="1045042"/>
                    <a:pt x="823598" y="1054408"/>
                    <a:pt x="815199" y="1061112"/>
                  </a:cubicBezTo>
                  <a:cubicBezTo>
                    <a:pt x="812458" y="1063769"/>
                    <a:pt x="811801" y="1067917"/>
                    <a:pt x="813587" y="1071290"/>
                  </a:cubicBezTo>
                  <a:cubicBezTo>
                    <a:pt x="818831" y="1091414"/>
                    <a:pt x="827086" y="1110631"/>
                    <a:pt x="838072" y="1128288"/>
                  </a:cubicBezTo>
                  <a:cubicBezTo>
                    <a:pt x="850345" y="1147303"/>
                    <a:pt x="864829" y="1164796"/>
                    <a:pt x="881222" y="1180400"/>
                  </a:cubicBezTo>
                  <a:close/>
                  <a:moveTo>
                    <a:pt x="2529894" y="49502"/>
                  </a:moveTo>
                  <a:cubicBezTo>
                    <a:pt x="2528845" y="49811"/>
                    <a:pt x="2527865" y="50320"/>
                    <a:pt x="2527009" y="51000"/>
                  </a:cubicBezTo>
                  <a:cubicBezTo>
                    <a:pt x="2503327" y="79504"/>
                    <a:pt x="2485504" y="112403"/>
                    <a:pt x="2474562" y="147809"/>
                  </a:cubicBezTo>
                  <a:cubicBezTo>
                    <a:pt x="2467733" y="174803"/>
                    <a:pt x="2457546" y="200931"/>
                    <a:pt x="2450033" y="227773"/>
                  </a:cubicBezTo>
                  <a:cubicBezTo>
                    <a:pt x="2442214" y="255707"/>
                    <a:pt x="2433782" y="283369"/>
                    <a:pt x="2423890" y="310660"/>
                  </a:cubicBezTo>
                  <a:cubicBezTo>
                    <a:pt x="2414294" y="336298"/>
                    <a:pt x="2408428" y="363179"/>
                    <a:pt x="2406469" y="390483"/>
                  </a:cubicBezTo>
                  <a:cubicBezTo>
                    <a:pt x="2407386" y="408629"/>
                    <a:pt x="2406166" y="426820"/>
                    <a:pt x="2402835" y="444681"/>
                  </a:cubicBezTo>
                  <a:cubicBezTo>
                    <a:pt x="2398979" y="458868"/>
                    <a:pt x="2396928" y="473485"/>
                    <a:pt x="2396729" y="488185"/>
                  </a:cubicBezTo>
                  <a:cubicBezTo>
                    <a:pt x="2410541" y="475808"/>
                    <a:pt x="2423287" y="464624"/>
                    <a:pt x="2435698" y="453079"/>
                  </a:cubicBezTo>
                  <a:cubicBezTo>
                    <a:pt x="2438640" y="450408"/>
                    <a:pt x="2440860" y="447037"/>
                    <a:pt x="2442151" y="443278"/>
                  </a:cubicBezTo>
                  <a:cubicBezTo>
                    <a:pt x="2447623" y="427329"/>
                    <a:pt x="2454616" y="411944"/>
                    <a:pt x="2463033" y="397334"/>
                  </a:cubicBezTo>
                  <a:cubicBezTo>
                    <a:pt x="2476254" y="373794"/>
                    <a:pt x="2485738" y="348342"/>
                    <a:pt x="2491145" y="321890"/>
                  </a:cubicBezTo>
                  <a:cubicBezTo>
                    <a:pt x="2492644" y="318517"/>
                    <a:pt x="2492206" y="314597"/>
                    <a:pt x="2490000" y="311638"/>
                  </a:cubicBezTo>
                  <a:cubicBezTo>
                    <a:pt x="2484908" y="306053"/>
                    <a:pt x="2481027" y="299475"/>
                    <a:pt x="2478600" y="292318"/>
                  </a:cubicBezTo>
                  <a:cubicBezTo>
                    <a:pt x="2473219" y="282344"/>
                    <a:pt x="2472444" y="270523"/>
                    <a:pt x="2476476" y="259932"/>
                  </a:cubicBezTo>
                  <a:cubicBezTo>
                    <a:pt x="2482750" y="244646"/>
                    <a:pt x="2492269" y="230905"/>
                    <a:pt x="2504375" y="219660"/>
                  </a:cubicBezTo>
                  <a:cubicBezTo>
                    <a:pt x="2495877" y="220752"/>
                    <a:pt x="2489391" y="219853"/>
                    <a:pt x="2490108" y="211649"/>
                  </a:cubicBezTo>
                  <a:cubicBezTo>
                    <a:pt x="2490688" y="206582"/>
                    <a:pt x="2492626" y="201767"/>
                    <a:pt x="2495717" y="197711"/>
                  </a:cubicBezTo>
                  <a:cubicBezTo>
                    <a:pt x="2506224" y="184373"/>
                    <a:pt x="2512927" y="168441"/>
                    <a:pt x="2515113" y="151603"/>
                  </a:cubicBezTo>
                  <a:cubicBezTo>
                    <a:pt x="2517698" y="130221"/>
                    <a:pt x="2522764" y="109321"/>
                    <a:pt x="2525682" y="88046"/>
                  </a:cubicBezTo>
                  <a:cubicBezTo>
                    <a:pt x="2529933" y="75671"/>
                    <a:pt x="2531372" y="62503"/>
                    <a:pt x="2529894" y="49502"/>
                  </a:cubicBezTo>
                  <a:close/>
                  <a:moveTo>
                    <a:pt x="2177920" y="978215"/>
                  </a:moveTo>
                  <a:cubicBezTo>
                    <a:pt x="2172208" y="977290"/>
                    <a:pt x="2166370" y="978809"/>
                    <a:pt x="2161833" y="982399"/>
                  </a:cubicBezTo>
                  <a:cubicBezTo>
                    <a:pt x="2143665" y="993336"/>
                    <a:pt x="2126498" y="1005692"/>
                    <a:pt x="2109171" y="1017878"/>
                  </a:cubicBezTo>
                  <a:cubicBezTo>
                    <a:pt x="2098457" y="1026406"/>
                    <a:pt x="2090590" y="1037992"/>
                    <a:pt x="2086615" y="1051096"/>
                  </a:cubicBezTo>
                  <a:cubicBezTo>
                    <a:pt x="2084090" y="1057011"/>
                    <a:pt x="2085908" y="1060871"/>
                    <a:pt x="2093196" y="1061209"/>
                  </a:cubicBezTo>
                  <a:cubicBezTo>
                    <a:pt x="2134815" y="1064425"/>
                    <a:pt x="2176680" y="1060784"/>
                    <a:pt x="2217120" y="1050431"/>
                  </a:cubicBezTo>
                  <a:cubicBezTo>
                    <a:pt x="2224908" y="1047841"/>
                    <a:pt x="2233219" y="1047231"/>
                    <a:pt x="2241302" y="1048656"/>
                  </a:cubicBezTo>
                  <a:cubicBezTo>
                    <a:pt x="2250521" y="1050583"/>
                    <a:pt x="2260113" y="1049509"/>
                    <a:pt x="2268678" y="1045594"/>
                  </a:cubicBezTo>
                  <a:cubicBezTo>
                    <a:pt x="2284555" y="1037602"/>
                    <a:pt x="2302636" y="1038833"/>
                    <a:pt x="2318504" y="1030115"/>
                  </a:cubicBezTo>
                  <a:cubicBezTo>
                    <a:pt x="2332159" y="1023418"/>
                    <a:pt x="2344601" y="1014489"/>
                    <a:pt x="2355316" y="1003696"/>
                  </a:cubicBezTo>
                  <a:cubicBezTo>
                    <a:pt x="2357761" y="1001595"/>
                    <a:pt x="2358040" y="997910"/>
                    <a:pt x="2355939" y="995465"/>
                  </a:cubicBezTo>
                  <a:cubicBezTo>
                    <a:pt x="2355079" y="994463"/>
                    <a:pt x="2353905" y="993783"/>
                    <a:pt x="2352608" y="993535"/>
                  </a:cubicBezTo>
                  <a:cubicBezTo>
                    <a:pt x="2349239" y="992318"/>
                    <a:pt x="2345721" y="991559"/>
                    <a:pt x="2342150" y="991277"/>
                  </a:cubicBezTo>
                  <a:cubicBezTo>
                    <a:pt x="2313327" y="991319"/>
                    <a:pt x="2286038" y="978296"/>
                    <a:pt x="2267941" y="955863"/>
                  </a:cubicBezTo>
                  <a:cubicBezTo>
                    <a:pt x="2263183" y="948388"/>
                    <a:pt x="2253267" y="946185"/>
                    <a:pt x="2245792" y="950942"/>
                  </a:cubicBezTo>
                  <a:cubicBezTo>
                    <a:pt x="2245670" y="951020"/>
                    <a:pt x="2245549" y="951099"/>
                    <a:pt x="2245429" y="951180"/>
                  </a:cubicBezTo>
                  <a:cubicBezTo>
                    <a:pt x="2237223" y="956281"/>
                    <a:pt x="2227763" y="959004"/>
                    <a:pt x="2218102" y="959046"/>
                  </a:cubicBezTo>
                  <a:cubicBezTo>
                    <a:pt x="2208602" y="958179"/>
                    <a:pt x="2199465" y="962913"/>
                    <a:pt x="2194695" y="971174"/>
                  </a:cubicBezTo>
                  <a:cubicBezTo>
                    <a:pt x="2191265" y="976960"/>
                    <a:pt x="2184452" y="979819"/>
                    <a:pt x="2177920" y="978215"/>
                  </a:cubicBezTo>
                  <a:close/>
                  <a:moveTo>
                    <a:pt x="2406282" y="672938"/>
                  </a:moveTo>
                  <a:cubicBezTo>
                    <a:pt x="2399395" y="675643"/>
                    <a:pt x="2391975" y="676718"/>
                    <a:pt x="2384604" y="676076"/>
                  </a:cubicBezTo>
                  <a:cubicBezTo>
                    <a:pt x="2382531" y="675239"/>
                    <a:pt x="2380155" y="675816"/>
                    <a:pt x="2378696" y="677510"/>
                  </a:cubicBezTo>
                  <a:cubicBezTo>
                    <a:pt x="2377974" y="680042"/>
                    <a:pt x="2378989" y="682750"/>
                    <a:pt x="2381197" y="684184"/>
                  </a:cubicBezTo>
                  <a:cubicBezTo>
                    <a:pt x="2384702" y="688643"/>
                    <a:pt x="2387928" y="693314"/>
                    <a:pt x="2390860" y="698169"/>
                  </a:cubicBezTo>
                  <a:cubicBezTo>
                    <a:pt x="2402527" y="713615"/>
                    <a:pt x="2400287" y="733502"/>
                    <a:pt x="2411138" y="750277"/>
                  </a:cubicBezTo>
                  <a:cubicBezTo>
                    <a:pt x="2429079" y="776158"/>
                    <a:pt x="2449521" y="800213"/>
                    <a:pt x="2472168" y="822095"/>
                  </a:cubicBezTo>
                  <a:cubicBezTo>
                    <a:pt x="2476861" y="828058"/>
                    <a:pt x="2485500" y="829087"/>
                    <a:pt x="2491463" y="824394"/>
                  </a:cubicBezTo>
                  <a:cubicBezTo>
                    <a:pt x="2492407" y="823652"/>
                    <a:pt x="2493249" y="822788"/>
                    <a:pt x="2493969" y="821826"/>
                  </a:cubicBezTo>
                  <a:cubicBezTo>
                    <a:pt x="2504791" y="807513"/>
                    <a:pt x="2510200" y="789832"/>
                    <a:pt x="2509237" y="771914"/>
                  </a:cubicBezTo>
                  <a:cubicBezTo>
                    <a:pt x="2508830" y="769809"/>
                    <a:pt x="2507912" y="767838"/>
                    <a:pt x="2506563" y="766173"/>
                  </a:cubicBezTo>
                  <a:cubicBezTo>
                    <a:pt x="2495859" y="745974"/>
                    <a:pt x="2483697" y="725817"/>
                    <a:pt x="2505751" y="705146"/>
                  </a:cubicBezTo>
                  <a:cubicBezTo>
                    <a:pt x="2506766" y="704086"/>
                    <a:pt x="2507437" y="702743"/>
                    <a:pt x="2507674" y="701294"/>
                  </a:cubicBezTo>
                  <a:cubicBezTo>
                    <a:pt x="2508655" y="695663"/>
                    <a:pt x="2510697" y="689873"/>
                    <a:pt x="2501471" y="688509"/>
                  </a:cubicBezTo>
                  <a:cubicBezTo>
                    <a:pt x="2496624" y="688024"/>
                    <a:pt x="2492519" y="684724"/>
                    <a:pt x="2491003" y="680095"/>
                  </a:cubicBezTo>
                  <a:cubicBezTo>
                    <a:pt x="2488641" y="671743"/>
                    <a:pt x="2488970" y="660935"/>
                    <a:pt x="2474965" y="664372"/>
                  </a:cubicBezTo>
                  <a:cubicBezTo>
                    <a:pt x="2473620" y="663870"/>
                    <a:pt x="2472409" y="663068"/>
                    <a:pt x="2471422" y="662026"/>
                  </a:cubicBezTo>
                  <a:cubicBezTo>
                    <a:pt x="2461285" y="658172"/>
                    <a:pt x="2449861" y="660025"/>
                    <a:pt x="2441461" y="666886"/>
                  </a:cubicBezTo>
                  <a:cubicBezTo>
                    <a:pt x="2430496" y="677167"/>
                    <a:pt x="2420582" y="688516"/>
                    <a:pt x="2411867" y="700764"/>
                  </a:cubicBezTo>
                  <a:cubicBezTo>
                    <a:pt x="2410185" y="704831"/>
                    <a:pt x="2405526" y="706764"/>
                    <a:pt x="2401459" y="705083"/>
                  </a:cubicBezTo>
                  <a:cubicBezTo>
                    <a:pt x="2400885" y="704846"/>
                    <a:pt x="2400340" y="704541"/>
                    <a:pt x="2399836" y="704177"/>
                  </a:cubicBezTo>
                  <a:cubicBezTo>
                    <a:pt x="2396274" y="700926"/>
                    <a:pt x="2395686" y="695534"/>
                    <a:pt x="2398462" y="691592"/>
                  </a:cubicBezTo>
                  <a:cubicBezTo>
                    <a:pt x="2402627" y="686148"/>
                    <a:pt x="2405320" y="679724"/>
                    <a:pt x="2406282" y="672938"/>
                  </a:cubicBezTo>
                  <a:close/>
                  <a:moveTo>
                    <a:pt x="1843162" y="1544622"/>
                  </a:moveTo>
                  <a:cubicBezTo>
                    <a:pt x="1858031" y="1540750"/>
                    <a:pt x="1872840" y="1536631"/>
                    <a:pt x="1887785" y="1533080"/>
                  </a:cubicBezTo>
                  <a:cubicBezTo>
                    <a:pt x="1900403" y="1531438"/>
                    <a:pt x="1909300" y="1519879"/>
                    <a:pt x="1907659" y="1507261"/>
                  </a:cubicBezTo>
                  <a:cubicBezTo>
                    <a:pt x="1907613" y="1506908"/>
                    <a:pt x="1907559" y="1506555"/>
                    <a:pt x="1907497" y="1506204"/>
                  </a:cubicBezTo>
                  <a:cubicBezTo>
                    <a:pt x="1900940" y="1478000"/>
                    <a:pt x="1885714" y="1452557"/>
                    <a:pt x="1863956" y="1433450"/>
                  </a:cubicBezTo>
                  <a:cubicBezTo>
                    <a:pt x="1859950" y="1432105"/>
                    <a:pt x="1856125" y="1430270"/>
                    <a:pt x="1852568" y="1427987"/>
                  </a:cubicBezTo>
                  <a:cubicBezTo>
                    <a:pt x="1845942" y="1418099"/>
                    <a:pt x="1836994" y="1409985"/>
                    <a:pt x="1826507" y="1404356"/>
                  </a:cubicBezTo>
                  <a:cubicBezTo>
                    <a:pt x="1817072" y="1398370"/>
                    <a:pt x="1813279" y="1399508"/>
                    <a:pt x="1810311" y="1410827"/>
                  </a:cubicBezTo>
                  <a:cubicBezTo>
                    <a:pt x="1806783" y="1421017"/>
                    <a:pt x="1804432" y="1431578"/>
                    <a:pt x="1803306" y="1442303"/>
                  </a:cubicBezTo>
                  <a:cubicBezTo>
                    <a:pt x="1800211" y="1463214"/>
                    <a:pt x="1801943" y="1484557"/>
                    <a:pt x="1808370" y="1504695"/>
                  </a:cubicBezTo>
                  <a:cubicBezTo>
                    <a:pt x="1810385" y="1509716"/>
                    <a:pt x="1811732" y="1514979"/>
                    <a:pt x="1812376" y="1520350"/>
                  </a:cubicBezTo>
                  <a:cubicBezTo>
                    <a:pt x="1815525" y="1534754"/>
                    <a:pt x="1828421" y="1544921"/>
                    <a:pt x="1843162" y="1544622"/>
                  </a:cubicBezTo>
                  <a:close/>
                  <a:moveTo>
                    <a:pt x="2104756" y="540076"/>
                  </a:moveTo>
                  <a:cubicBezTo>
                    <a:pt x="2084555" y="574247"/>
                    <a:pt x="2068756" y="610836"/>
                    <a:pt x="2057736" y="648972"/>
                  </a:cubicBezTo>
                  <a:cubicBezTo>
                    <a:pt x="2046599" y="687235"/>
                    <a:pt x="2046187" y="727822"/>
                    <a:pt x="2056545" y="766304"/>
                  </a:cubicBezTo>
                  <a:cubicBezTo>
                    <a:pt x="2061162" y="759540"/>
                    <a:pt x="2064550" y="754552"/>
                    <a:pt x="2067961" y="749581"/>
                  </a:cubicBezTo>
                  <a:cubicBezTo>
                    <a:pt x="2077788" y="728874"/>
                    <a:pt x="2091920" y="710502"/>
                    <a:pt x="2109414" y="695693"/>
                  </a:cubicBezTo>
                  <a:cubicBezTo>
                    <a:pt x="2119180" y="689140"/>
                    <a:pt x="2124093" y="677391"/>
                    <a:pt x="2121898" y="665836"/>
                  </a:cubicBezTo>
                  <a:cubicBezTo>
                    <a:pt x="2120821" y="649222"/>
                    <a:pt x="2120886" y="632553"/>
                    <a:pt x="2122092" y="615948"/>
                  </a:cubicBezTo>
                  <a:cubicBezTo>
                    <a:pt x="2123554" y="606023"/>
                    <a:pt x="2121802" y="595891"/>
                    <a:pt x="2117092" y="587034"/>
                  </a:cubicBezTo>
                  <a:cubicBezTo>
                    <a:pt x="2116315" y="585045"/>
                    <a:pt x="2115776" y="582971"/>
                    <a:pt x="2115487" y="580855"/>
                  </a:cubicBezTo>
                  <a:cubicBezTo>
                    <a:pt x="2112119" y="568029"/>
                    <a:pt x="2108739" y="555206"/>
                    <a:pt x="2104756" y="540076"/>
                  </a:cubicBezTo>
                  <a:close/>
                  <a:moveTo>
                    <a:pt x="2316335" y="786809"/>
                  </a:moveTo>
                  <a:cubicBezTo>
                    <a:pt x="2329206" y="782517"/>
                    <a:pt x="2339501" y="772724"/>
                    <a:pt x="2344430" y="760084"/>
                  </a:cubicBezTo>
                  <a:cubicBezTo>
                    <a:pt x="2346983" y="750927"/>
                    <a:pt x="2344549" y="741699"/>
                    <a:pt x="2347321" y="732396"/>
                  </a:cubicBezTo>
                  <a:cubicBezTo>
                    <a:pt x="2350479" y="724042"/>
                    <a:pt x="2346267" y="714709"/>
                    <a:pt x="2337912" y="711551"/>
                  </a:cubicBezTo>
                  <a:cubicBezTo>
                    <a:pt x="2337676" y="711461"/>
                    <a:pt x="2337438" y="711378"/>
                    <a:pt x="2337198" y="711299"/>
                  </a:cubicBezTo>
                  <a:cubicBezTo>
                    <a:pt x="2328924" y="712575"/>
                    <a:pt x="2321183" y="706901"/>
                    <a:pt x="2319907" y="698628"/>
                  </a:cubicBezTo>
                  <a:cubicBezTo>
                    <a:pt x="2319763" y="697688"/>
                    <a:pt x="2319707" y="696737"/>
                    <a:pt x="2319740" y="695787"/>
                  </a:cubicBezTo>
                  <a:cubicBezTo>
                    <a:pt x="2318059" y="688209"/>
                    <a:pt x="2310554" y="683427"/>
                    <a:pt x="2302976" y="685107"/>
                  </a:cubicBezTo>
                  <a:cubicBezTo>
                    <a:pt x="2302651" y="685179"/>
                    <a:pt x="2302329" y="685263"/>
                    <a:pt x="2302010" y="685358"/>
                  </a:cubicBezTo>
                  <a:cubicBezTo>
                    <a:pt x="2295860" y="689007"/>
                    <a:pt x="2289223" y="691766"/>
                    <a:pt x="2282298" y="693554"/>
                  </a:cubicBezTo>
                  <a:cubicBezTo>
                    <a:pt x="2278156" y="694544"/>
                    <a:pt x="2274944" y="697814"/>
                    <a:pt x="2274028" y="701974"/>
                  </a:cubicBezTo>
                  <a:cubicBezTo>
                    <a:pt x="2265496" y="714642"/>
                    <a:pt x="2258992" y="728564"/>
                    <a:pt x="2254750" y="743237"/>
                  </a:cubicBezTo>
                  <a:cubicBezTo>
                    <a:pt x="2254639" y="743591"/>
                    <a:pt x="2254384" y="743881"/>
                    <a:pt x="2254047" y="744037"/>
                  </a:cubicBezTo>
                  <a:cubicBezTo>
                    <a:pt x="2249530" y="746541"/>
                    <a:pt x="2247898" y="752232"/>
                    <a:pt x="2250402" y="756749"/>
                  </a:cubicBezTo>
                  <a:cubicBezTo>
                    <a:pt x="2250619" y="757141"/>
                    <a:pt x="2250864" y="757517"/>
                    <a:pt x="2251136" y="757874"/>
                  </a:cubicBezTo>
                  <a:cubicBezTo>
                    <a:pt x="2252647" y="760761"/>
                    <a:pt x="2253303" y="764020"/>
                    <a:pt x="2253027" y="767267"/>
                  </a:cubicBezTo>
                  <a:cubicBezTo>
                    <a:pt x="2251428" y="773151"/>
                    <a:pt x="2254902" y="779217"/>
                    <a:pt x="2260786" y="780816"/>
                  </a:cubicBezTo>
                  <a:cubicBezTo>
                    <a:pt x="2261496" y="781008"/>
                    <a:pt x="2262223" y="781130"/>
                    <a:pt x="2262956" y="781178"/>
                  </a:cubicBezTo>
                  <a:cubicBezTo>
                    <a:pt x="2274197" y="780131"/>
                    <a:pt x="2285507" y="782233"/>
                    <a:pt x="2295622" y="787249"/>
                  </a:cubicBezTo>
                  <a:cubicBezTo>
                    <a:pt x="2302309" y="789869"/>
                    <a:pt x="2309766" y="789711"/>
                    <a:pt x="2316335" y="786808"/>
                  </a:cubicBezTo>
                  <a:close/>
                  <a:moveTo>
                    <a:pt x="292429" y="403983"/>
                  </a:moveTo>
                  <a:cubicBezTo>
                    <a:pt x="283196" y="404758"/>
                    <a:pt x="274391" y="399952"/>
                    <a:pt x="270048" y="391767"/>
                  </a:cubicBezTo>
                  <a:cubicBezTo>
                    <a:pt x="268701" y="390025"/>
                    <a:pt x="266546" y="389107"/>
                    <a:pt x="264357" y="389344"/>
                  </a:cubicBezTo>
                  <a:cubicBezTo>
                    <a:pt x="253176" y="387901"/>
                    <a:pt x="251402" y="385329"/>
                    <a:pt x="254793" y="374673"/>
                  </a:cubicBezTo>
                  <a:cubicBezTo>
                    <a:pt x="256957" y="371260"/>
                    <a:pt x="255944" y="366738"/>
                    <a:pt x="252531" y="364574"/>
                  </a:cubicBezTo>
                  <a:cubicBezTo>
                    <a:pt x="252106" y="364304"/>
                    <a:pt x="251655" y="364080"/>
                    <a:pt x="251184" y="363903"/>
                  </a:cubicBezTo>
                  <a:cubicBezTo>
                    <a:pt x="245259" y="361372"/>
                    <a:pt x="235944" y="360823"/>
                    <a:pt x="244892" y="350797"/>
                  </a:cubicBezTo>
                  <a:cubicBezTo>
                    <a:pt x="246265" y="349258"/>
                    <a:pt x="243588" y="346071"/>
                    <a:pt x="241271" y="344742"/>
                  </a:cubicBezTo>
                  <a:cubicBezTo>
                    <a:pt x="236997" y="342408"/>
                    <a:pt x="235425" y="337051"/>
                    <a:pt x="237759" y="332778"/>
                  </a:cubicBezTo>
                  <a:cubicBezTo>
                    <a:pt x="237961" y="332409"/>
                    <a:pt x="238188" y="332055"/>
                    <a:pt x="238440" y="331719"/>
                  </a:cubicBezTo>
                  <a:cubicBezTo>
                    <a:pt x="240407" y="327064"/>
                    <a:pt x="245774" y="324885"/>
                    <a:pt x="250429" y="326852"/>
                  </a:cubicBezTo>
                  <a:cubicBezTo>
                    <a:pt x="250773" y="326997"/>
                    <a:pt x="251108" y="327163"/>
                    <a:pt x="251432" y="327350"/>
                  </a:cubicBezTo>
                  <a:cubicBezTo>
                    <a:pt x="255456" y="329636"/>
                    <a:pt x="260519" y="328894"/>
                    <a:pt x="263719" y="325550"/>
                  </a:cubicBezTo>
                  <a:cubicBezTo>
                    <a:pt x="274064" y="318075"/>
                    <a:pt x="280967" y="321858"/>
                    <a:pt x="284210" y="333874"/>
                  </a:cubicBezTo>
                  <a:cubicBezTo>
                    <a:pt x="283234" y="340802"/>
                    <a:pt x="286484" y="347644"/>
                    <a:pt x="292471" y="351264"/>
                  </a:cubicBezTo>
                  <a:cubicBezTo>
                    <a:pt x="309191" y="356766"/>
                    <a:pt x="311510" y="364144"/>
                    <a:pt x="299934" y="376467"/>
                  </a:cubicBezTo>
                  <a:cubicBezTo>
                    <a:pt x="296069" y="381038"/>
                    <a:pt x="296361" y="387812"/>
                    <a:pt x="300606" y="392033"/>
                  </a:cubicBezTo>
                  <a:cubicBezTo>
                    <a:pt x="303880" y="396405"/>
                    <a:pt x="307899" y="390951"/>
                    <a:pt x="310519" y="387996"/>
                  </a:cubicBezTo>
                  <a:cubicBezTo>
                    <a:pt x="314149" y="384441"/>
                    <a:pt x="316866" y="380061"/>
                    <a:pt x="318438" y="375230"/>
                  </a:cubicBezTo>
                  <a:cubicBezTo>
                    <a:pt x="323302" y="357356"/>
                    <a:pt x="322009" y="338364"/>
                    <a:pt x="314766" y="321314"/>
                  </a:cubicBezTo>
                  <a:cubicBezTo>
                    <a:pt x="309614" y="308885"/>
                    <a:pt x="299250" y="299355"/>
                    <a:pt x="286433" y="295262"/>
                  </a:cubicBezTo>
                  <a:cubicBezTo>
                    <a:pt x="282161" y="293557"/>
                    <a:pt x="279375" y="294506"/>
                    <a:pt x="280080" y="300132"/>
                  </a:cubicBezTo>
                  <a:cubicBezTo>
                    <a:pt x="280484" y="303374"/>
                    <a:pt x="280448" y="306655"/>
                    <a:pt x="279971" y="309887"/>
                  </a:cubicBezTo>
                  <a:cubicBezTo>
                    <a:pt x="278981" y="313034"/>
                    <a:pt x="276141" y="315235"/>
                    <a:pt x="272847" y="315410"/>
                  </a:cubicBezTo>
                  <a:cubicBezTo>
                    <a:pt x="270832" y="316386"/>
                    <a:pt x="268407" y="315543"/>
                    <a:pt x="267432" y="313528"/>
                  </a:cubicBezTo>
                  <a:cubicBezTo>
                    <a:pt x="267253" y="313158"/>
                    <a:pt x="267131" y="312763"/>
                    <a:pt x="267071" y="312357"/>
                  </a:cubicBezTo>
                  <a:cubicBezTo>
                    <a:pt x="263054" y="295919"/>
                    <a:pt x="253377" y="298185"/>
                    <a:pt x="242244" y="304396"/>
                  </a:cubicBezTo>
                  <a:cubicBezTo>
                    <a:pt x="241219" y="304783"/>
                    <a:pt x="240136" y="304993"/>
                    <a:pt x="239041" y="305019"/>
                  </a:cubicBezTo>
                  <a:cubicBezTo>
                    <a:pt x="221435" y="305709"/>
                    <a:pt x="207722" y="320541"/>
                    <a:pt x="208412" y="338148"/>
                  </a:cubicBezTo>
                  <a:cubicBezTo>
                    <a:pt x="208673" y="344801"/>
                    <a:pt x="211009" y="351205"/>
                    <a:pt x="215093" y="356464"/>
                  </a:cubicBezTo>
                  <a:cubicBezTo>
                    <a:pt x="216601" y="358684"/>
                    <a:pt x="219566" y="359365"/>
                    <a:pt x="221892" y="358026"/>
                  </a:cubicBezTo>
                  <a:cubicBezTo>
                    <a:pt x="231309" y="354477"/>
                    <a:pt x="230031" y="361114"/>
                    <a:pt x="228163" y="365476"/>
                  </a:cubicBezTo>
                  <a:cubicBezTo>
                    <a:pt x="225067" y="372132"/>
                    <a:pt x="225776" y="379936"/>
                    <a:pt x="230019" y="385926"/>
                  </a:cubicBezTo>
                  <a:cubicBezTo>
                    <a:pt x="235466" y="395926"/>
                    <a:pt x="243479" y="404294"/>
                    <a:pt x="253233" y="410170"/>
                  </a:cubicBezTo>
                  <a:cubicBezTo>
                    <a:pt x="265906" y="418677"/>
                    <a:pt x="282993" y="415980"/>
                    <a:pt x="292429" y="403983"/>
                  </a:cubicBezTo>
                  <a:close/>
                  <a:moveTo>
                    <a:pt x="1510163" y="1205893"/>
                  </a:moveTo>
                  <a:cubicBezTo>
                    <a:pt x="1515511" y="1212173"/>
                    <a:pt x="1523514" y="1215554"/>
                    <a:pt x="1531744" y="1215008"/>
                  </a:cubicBezTo>
                  <a:cubicBezTo>
                    <a:pt x="1548552" y="1214499"/>
                    <a:pt x="1565124" y="1210921"/>
                    <a:pt x="1580645" y="1204450"/>
                  </a:cubicBezTo>
                  <a:cubicBezTo>
                    <a:pt x="1603490" y="1196842"/>
                    <a:pt x="1624062" y="1183624"/>
                    <a:pt x="1640476" y="1166006"/>
                  </a:cubicBezTo>
                  <a:cubicBezTo>
                    <a:pt x="1652977" y="1153974"/>
                    <a:pt x="1661785" y="1138623"/>
                    <a:pt x="1665865" y="1121758"/>
                  </a:cubicBezTo>
                  <a:cubicBezTo>
                    <a:pt x="1672893" y="1098163"/>
                    <a:pt x="1669649" y="1072698"/>
                    <a:pt x="1656929" y="1051618"/>
                  </a:cubicBezTo>
                  <a:cubicBezTo>
                    <a:pt x="1651051" y="1042888"/>
                    <a:pt x="1645331" y="1034043"/>
                    <a:pt x="1639188" y="1025504"/>
                  </a:cubicBezTo>
                  <a:cubicBezTo>
                    <a:pt x="1637704" y="1023859"/>
                    <a:pt x="1635532" y="1023009"/>
                    <a:pt x="1633326" y="1023210"/>
                  </a:cubicBezTo>
                  <a:cubicBezTo>
                    <a:pt x="1628377" y="1030140"/>
                    <a:pt x="1625443" y="1038304"/>
                    <a:pt x="1624849" y="1046799"/>
                  </a:cubicBezTo>
                  <a:cubicBezTo>
                    <a:pt x="1629030" y="1056692"/>
                    <a:pt x="1634104" y="1066184"/>
                    <a:pt x="1640009" y="1075156"/>
                  </a:cubicBezTo>
                  <a:cubicBezTo>
                    <a:pt x="1643378" y="1084420"/>
                    <a:pt x="1644960" y="1094238"/>
                    <a:pt x="1644673" y="1104091"/>
                  </a:cubicBezTo>
                  <a:cubicBezTo>
                    <a:pt x="1644294" y="1105504"/>
                    <a:pt x="1643311" y="1106678"/>
                    <a:pt x="1641986" y="1107299"/>
                  </a:cubicBezTo>
                  <a:cubicBezTo>
                    <a:pt x="1636159" y="1109525"/>
                    <a:pt x="1633241" y="1116053"/>
                    <a:pt x="1635467" y="1121880"/>
                  </a:cubicBezTo>
                  <a:cubicBezTo>
                    <a:pt x="1635824" y="1122816"/>
                    <a:pt x="1636305" y="1123700"/>
                    <a:pt x="1636895" y="1124509"/>
                  </a:cubicBezTo>
                  <a:cubicBezTo>
                    <a:pt x="1640682" y="1133774"/>
                    <a:pt x="1634002" y="1139826"/>
                    <a:pt x="1624057" y="1137189"/>
                  </a:cubicBezTo>
                  <a:cubicBezTo>
                    <a:pt x="1618313" y="1135666"/>
                    <a:pt x="1617845" y="1138615"/>
                    <a:pt x="1618522" y="1142862"/>
                  </a:cubicBezTo>
                  <a:cubicBezTo>
                    <a:pt x="1621145" y="1150024"/>
                    <a:pt x="1617465" y="1157957"/>
                    <a:pt x="1610302" y="1160580"/>
                  </a:cubicBezTo>
                  <a:cubicBezTo>
                    <a:pt x="1609686" y="1160805"/>
                    <a:pt x="1609055" y="1160987"/>
                    <a:pt x="1608413" y="1161123"/>
                  </a:cubicBezTo>
                  <a:cubicBezTo>
                    <a:pt x="1604169" y="1162430"/>
                    <a:pt x="1601440" y="1166555"/>
                    <a:pt x="1601897" y="1170972"/>
                  </a:cubicBezTo>
                  <a:cubicBezTo>
                    <a:pt x="1601204" y="1177770"/>
                    <a:pt x="1595130" y="1182719"/>
                    <a:pt x="1588332" y="1182026"/>
                  </a:cubicBezTo>
                  <a:cubicBezTo>
                    <a:pt x="1586638" y="1181853"/>
                    <a:pt x="1584998" y="1181332"/>
                    <a:pt x="1583514" y="1180496"/>
                  </a:cubicBezTo>
                  <a:cubicBezTo>
                    <a:pt x="1576342" y="1173215"/>
                    <a:pt x="1576511" y="1178891"/>
                    <a:pt x="1574065" y="1183640"/>
                  </a:cubicBezTo>
                  <a:cubicBezTo>
                    <a:pt x="1573948" y="1188261"/>
                    <a:pt x="1572207" y="1192692"/>
                    <a:pt x="1569146" y="1196155"/>
                  </a:cubicBezTo>
                  <a:cubicBezTo>
                    <a:pt x="1558441" y="1200125"/>
                    <a:pt x="1546568" y="1199469"/>
                    <a:pt x="1536366" y="1194342"/>
                  </a:cubicBezTo>
                  <a:cubicBezTo>
                    <a:pt x="1531732" y="1188841"/>
                    <a:pt x="1528135" y="1190093"/>
                    <a:pt x="1525719" y="1195101"/>
                  </a:cubicBezTo>
                  <a:cubicBezTo>
                    <a:pt x="1522568" y="1200988"/>
                    <a:pt x="1516781" y="1205003"/>
                    <a:pt x="1510163" y="1205893"/>
                  </a:cubicBezTo>
                  <a:close/>
                  <a:moveTo>
                    <a:pt x="2070441" y="1035155"/>
                  </a:moveTo>
                  <a:cubicBezTo>
                    <a:pt x="2083922" y="1019470"/>
                    <a:pt x="2093869" y="1001067"/>
                    <a:pt x="2099604" y="981196"/>
                  </a:cubicBezTo>
                  <a:cubicBezTo>
                    <a:pt x="2104507" y="961741"/>
                    <a:pt x="2107806" y="941916"/>
                    <a:pt x="2109467" y="921922"/>
                  </a:cubicBezTo>
                  <a:cubicBezTo>
                    <a:pt x="2107822" y="913090"/>
                    <a:pt x="2108469" y="903985"/>
                    <a:pt x="2111346" y="895475"/>
                  </a:cubicBezTo>
                  <a:cubicBezTo>
                    <a:pt x="2114552" y="891399"/>
                    <a:pt x="2114646" y="885685"/>
                    <a:pt x="2111575" y="881506"/>
                  </a:cubicBezTo>
                  <a:cubicBezTo>
                    <a:pt x="2101106" y="866623"/>
                    <a:pt x="2088958" y="852994"/>
                    <a:pt x="2075370" y="840891"/>
                  </a:cubicBezTo>
                  <a:cubicBezTo>
                    <a:pt x="2072044" y="837170"/>
                    <a:pt x="2068367" y="833778"/>
                    <a:pt x="2064391" y="830761"/>
                  </a:cubicBezTo>
                  <a:cubicBezTo>
                    <a:pt x="2064879" y="841942"/>
                    <a:pt x="2064666" y="850628"/>
                    <a:pt x="2065771" y="859142"/>
                  </a:cubicBezTo>
                  <a:cubicBezTo>
                    <a:pt x="2064990" y="871307"/>
                    <a:pt x="2065127" y="883514"/>
                    <a:pt x="2066181" y="895658"/>
                  </a:cubicBezTo>
                  <a:cubicBezTo>
                    <a:pt x="2071709" y="916294"/>
                    <a:pt x="2072932" y="937845"/>
                    <a:pt x="2069774" y="958973"/>
                  </a:cubicBezTo>
                  <a:cubicBezTo>
                    <a:pt x="2068543" y="984359"/>
                    <a:pt x="2068766" y="1009795"/>
                    <a:pt x="2070441" y="1035155"/>
                  </a:cubicBezTo>
                  <a:close/>
                  <a:moveTo>
                    <a:pt x="2454868" y="627249"/>
                  </a:moveTo>
                  <a:cubicBezTo>
                    <a:pt x="2453356" y="631622"/>
                    <a:pt x="2454444" y="637492"/>
                    <a:pt x="2458893" y="634532"/>
                  </a:cubicBezTo>
                  <a:cubicBezTo>
                    <a:pt x="2471744" y="625981"/>
                    <a:pt x="2490844" y="633299"/>
                    <a:pt x="2500376" y="617393"/>
                  </a:cubicBezTo>
                  <a:cubicBezTo>
                    <a:pt x="2503242" y="614739"/>
                    <a:pt x="2507186" y="613580"/>
                    <a:pt x="2511033" y="614262"/>
                  </a:cubicBezTo>
                  <a:cubicBezTo>
                    <a:pt x="2525383" y="611111"/>
                    <a:pt x="2538781" y="604599"/>
                    <a:pt x="2550125" y="595261"/>
                  </a:cubicBezTo>
                  <a:cubicBezTo>
                    <a:pt x="2567450" y="581374"/>
                    <a:pt x="2582253" y="564605"/>
                    <a:pt x="2593884" y="545691"/>
                  </a:cubicBezTo>
                  <a:cubicBezTo>
                    <a:pt x="2595430" y="543336"/>
                    <a:pt x="2599362" y="541297"/>
                    <a:pt x="2597804" y="538552"/>
                  </a:cubicBezTo>
                  <a:cubicBezTo>
                    <a:pt x="2595613" y="536046"/>
                    <a:pt x="2592234" y="534925"/>
                    <a:pt x="2588979" y="535625"/>
                  </a:cubicBezTo>
                  <a:cubicBezTo>
                    <a:pt x="2586793" y="535577"/>
                    <a:pt x="2584607" y="535686"/>
                    <a:pt x="2582436" y="535951"/>
                  </a:cubicBezTo>
                  <a:cubicBezTo>
                    <a:pt x="2548759" y="540307"/>
                    <a:pt x="2516796" y="553350"/>
                    <a:pt x="2489684" y="573797"/>
                  </a:cubicBezTo>
                  <a:cubicBezTo>
                    <a:pt x="2479761" y="580438"/>
                    <a:pt x="2472438" y="590305"/>
                    <a:pt x="2468954" y="601726"/>
                  </a:cubicBezTo>
                  <a:cubicBezTo>
                    <a:pt x="2468150" y="606371"/>
                    <a:pt x="2465459" y="610476"/>
                    <a:pt x="2461520" y="613065"/>
                  </a:cubicBezTo>
                  <a:cubicBezTo>
                    <a:pt x="2456025" y="615421"/>
                    <a:pt x="2453166" y="621518"/>
                    <a:pt x="2454867" y="627250"/>
                  </a:cubicBezTo>
                  <a:close/>
                  <a:moveTo>
                    <a:pt x="365376" y="481539"/>
                  </a:moveTo>
                  <a:cubicBezTo>
                    <a:pt x="356947" y="482553"/>
                    <a:pt x="348767" y="485069"/>
                    <a:pt x="341224" y="488968"/>
                  </a:cubicBezTo>
                  <a:cubicBezTo>
                    <a:pt x="337712" y="489921"/>
                    <a:pt x="335638" y="493540"/>
                    <a:pt x="336590" y="497052"/>
                  </a:cubicBezTo>
                  <a:cubicBezTo>
                    <a:pt x="336852" y="498018"/>
                    <a:pt x="337330" y="498911"/>
                    <a:pt x="337989" y="499664"/>
                  </a:cubicBezTo>
                  <a:cubicBezTo>
                    <a:pt x="341067" y="502562"/>
                    <a:pt x="341212" y="507407"/>
                    <a:pt x="338313" y="510485"/>
                  </a:cubicBezTo>
                  <a:cubicBezTo>
                    <a:pt x="337958" y="510862"/>
                    <a:pt x="337566" y="511202"/>
                    <a:pt x="337142" y="511499"/>
                  </a:cubicBezTo>
                  <a:cubicBezTo>
                    <a:pt x="332391" y="515571"/>
                    <a:pt x="329196" y="511504"/>
                    <a:pt x="325590" y="509649"/>
                  </a:cubicBezTo>
                  <a:cubicBezTo>
                    <a:pt x="323043" y="506474"/>
                    <a:pt x="318871" y="505087"/>
                    <a:pt x="314930" y="506104"/>
                  </a:cubicBezTo>
                  <a:cubicBezTo>
                    <a:pt x="308281" y="508675"/>
                    <a:pt x="303755" y="514903"/>
                    <a:pt x="303363" y="522020"/>
                  </a:cubicBezTo>
                  <a:cubicBezTo>
                    <a:pt x="303604" y="526929"/>
                    <a:pt x="298549" y="536651"/>
                    <a:pt x="311101" y="535055"/>
                  </a:cubicBezTo>
                  <a:cubicBezTo>
                    <a:pt x="312737" y="534847"/>
                    <a:pt x="312816" y="537403"/>
                    <a:pt x="312278" y="538461"/>
                  </a:cubicBezTo>
                  <a:cubicBezTo>
                    <a:pt x="309585" y="546208"/>
                    <a:pt x="311824" y="554814"/>
                    <a:pt x="317950" y="560267"/>
                  </a:cubicBezTo>
                  <a:cubicBezTo>
                    <a:pt x="325803" y="570698"/>
                    <a:pt x="335452" y="579646"/>
                    <a:pt x="346444" y="586693"/>
                  </a:cubicBezTo>
                  <a:cubicBezTo>
                    <a:pt x="358778" y="595514"/>
                    <a:pt x="375804" y="593477"/>
                    <a:pt x="385709" y="581995"/>
                  </a:cubicBezTo>
                  <a:cubicBezTo>
                    <a:pt x="398292" y="566168"/>
                    <a:pt x="406332" y="547216"/>
                    <a:pt x="408966" y="527169"/>
                  </a:cubicBezTo>
                  <a:cubicBezTo>
                    <a:pt x="410044" y="503070"/>
                    <a:pt x="391381" y="482660"/>
                    <a:pt x="367282" y="481582"/>
                  </a:cubicBezTo>
                  <a:cubicBezTo>
                    <a:pt x="366647" y="481554"/>
                    <a:pt x="366012" y="481539"/>
                    <a:pt x="365376" y="481539"/>
                  </a:cubicBezTo>
                  <a:close/>
                  <a:moveTo>
                    <a:pt x="585037" y="1025576"/>
                  </a:moveTo>
                  <a:cubicBezTo>
                    <a:pt x="588862" y="1024539"/>
                    <a:pt x="591976" y="1021766"/>
                    <a:pt x="593447" y="1018087"/>
                  </a:cubicBezTo>
                  <a:cubicBezTo>
                    <a:pt x="595766" y="1013796"/>
                    <a:pt x="600578" y="1011481"/>
                    <a:pt x="605377" y="1012345"/>
                  </a:cubicBezTo>
                  <a:cubicBezTo>
                    <a:pt x="609200" y="1014659"/>
                    <a:pt x="611210" y="1019083"/>
                    <a:pt x="610438" y="1023484"/>
                  </a:cubicBezTo>
                  <a:cubicBezTo>
                    <a:pt x="610215" y="1026334"/>
                    <a:pt x="610204" y="1029197"/>
                    <a:pt x="610406" y="1032049"/>
                  </a:cubicBezTo>
                  <a:cubicBezTo>
                    <a:pt x="611164" y="1034953"/>
                    <a:pt x="614061" y="1037830"/>
                    <a:pt x="616364" y="1033792"/>
                  </a:cubicBezTo>
                  <a:cubicBezTo>
                    <a:pt x="623400" y="1025600"/>
                    <a:pt x="628275" y="1015779"/>
                    <a:pt x="630546" y="1005223"/>
                  </a:cubicBezTo>
                  <a:cubicBezTo>
                    <a:pt x="629705" y="998621"/>
                    <a:pt x="634375" y="992589"/>
                    <a:pt x="640976" y="991749"/>
                  </a:cubicBezTo>
                  <a:cubicBezTo>
                    <a:pt x="641120" y="991730"/>
                    <a:pt x="641264" y="991715"/>
                    <a:pt x="641408" y="991702"/>
                  </a:cubicBezTo>
                  <a:cubicBezTo>
                    <a:pt x="648565" y="989128"/>
                    <a:pt x="654561" y="984073"/>
                    <a:pt x="658307" y="977454"/>
                  </a:cubicBezTo>
                  <a:cubicBezTo>
                    <a:pt x="659733" y="976166"/>
                    <a:pt x="659845" y="973967"/>
                    <a:pt x="658557" y="972542"/>
                  </a:cubicBezTo>
                  <a:cubicBezTo>
                    <a:pt x="658554" y="972538"/>
                    <a:pt x="658551" y="972535"/>
                    <a:pt x="658548" y="972532"/>
                  </a:cubicBezTo>
                  <a:cubicBezTo>
                    <a:pt x="656824" y="970398"/>
                    <a:pt x="655404" y="971102"/>
                    <a:pt x="653044" y="971918"/>
                  </a:cubicBezTo>
                  <a:cubicBezTo>
                    <a:pt x="647650" y="974484"/>
                    <a:pt x="641210" y="973165"/>
                    <a:pt x="637259" y="968685"/>
                  </a:cubicBezTo>
                  <a:cubicBezTo>
                    <a:pt x="631465" y="963200"/>
                    <a:pt x="626306" y="957080"/>
                    <a:pt x="621881" y="950440"/>
                  </a:cubicBezTo>
                  <a:cubicBezTo>
                    <a:pt x="619993" y="946284"/>
                    <a:pt x="616162" y="943339"/>
                    <a:pt x="611660" y="942583"/>
                  </a:cubicBezTo>
                  <a:cubicBezTo>
                    <a:pt x="587421" y="935783"/>
                    <a:pt x="561387" y="941729"/>
                    <a:pt x="542504" y="958379"/>
                  </a:cubicBezTo>
                  <a:cubicBezTo>
                    <a:pt x="539338" y="961477"/>
                    <a:pt x="538542" y="964951"/>
                    <a:pt x="542333" y="965733"/>
                  </a:cubicBezTo>
                  <a:cubicBezTo>
                    <a:pt x="556930" y="968740"/>
                    <a:pt x="555528" y="977635"/>
                    <a:pt x="552433" y="988345"/>
                  </a:cubicBezTo>
                  <a:cubicBezTo>
                    <a:pt x="550852" y="993815"/>
                    <a:pt x="551562" y="997911"/>
                    <a:pt x="559215" y="993417"/>
                  </a:cubicBezTo>
                  <a:cubicBezTo>
                    <a:pt x="562936" y="991232"/>
                    <a:pt x="570426" y="988812"/>
                    <a:pt x="572188" y="992622"/>
                  </a:cubicBezTo>
                  <a:cubicBezTo>
                    <a:pt x="577111" y="1003266"/>
                    <a:pt x="593752" y="1009056"/>
                    <a:pt x="585037" y="1025576"/>
                  </a:cubicBezTo>
                  <a:close/>
                  <a:moveTo>
                    <a:pt x="233873" y="475861"/>
                  </a:moveTo>
                  <a:cubicBezTo>
                    <a:pt x="215051" y="470763"/>
                    <a:pt x="195659" y="481888"/>
                    <a:pt x="190560" y="500710"/>
                  </a:cubicBezTo>
                  <a:cubicBezTo>
                    <a:pt x="188805" y="507190"/>
                    <a:pt x="188933" y="514036"/>
                    <a:pt x="190930" y="520445"/>
                  </a:cubicBezTo>
                  <a:cubicBezTo>
                    <a:pt x="192003" y="524898"/>
                    <a:pt x="192580" y="526652"/>
                    <a:pt x="197661" y="525561"/>
                  </a:cubicBezTo>
                  <a:cubicBezTo>
                    <a:pt x="200795" y="524715"/>
                    <a:pt x="204021" y="526570"/>
                    <a:pt x="204867" y="529704"/>
                  </a:cubicBezTo>
                  <a:cubicBezTo>
                    <a:pt x="205093" y="530543"/>
                    <a:pt x="205131" y="531421"/>
                    <a:pt x="204977" y="532276"/>
                  </a:cubicBezTo>
                  <a:cubicBezTo>
                    <a:pt x="207364" y="552122"/>
                    <a:pt x="218564" y="569836"/>
                    <a:pt x="235469" y="580501"/>
                  </a:cubicBezTo>
                  <a:cubicBezTo>
                    <a:pt x="242973" y="586788"/>
                    <a:pt x="253899" y="586808"/>
                    <a:pt x="261427" y="580550"/>
                  </a:cubicBezTo>
                  <a:cubicBezTo>
                    <a:pt x="277671" y="573540"/>
                    <a:pt x="287190" y="556502"/>
                    <a:pt x="284645" y="538994"/>
                  </a:cubicBezTo>
                  <a:cubicBezTo>
                    <a:pt x="282667" y="530935"/>
                    <a:pt x="283431" y="522447"/>
                    <a:pt x="286818" y="514871"/>
                  </a:cubicBezTo>
                  <a:cubicBezTo>
                    <a:pt x="288683" y="509512"/>
                    <a:pt x="287022" y="503558"/>
                    <a:pt x="282651" y="499939"/>
                  </a:cubicBezTo>
                  <a:cubicBezTo>
                    <a:pt x="272181" y="483414"/>
                    <a:pt x="253358" y="474123"/>
                    <a:pt x="233873" y="475861"/>
                  </a:cubicBezTo>
                  <a:close/>
                  <a:moveTo>
                    <a:pt x="1070441" y="1187036"/>
                  </a:moveTo>
                  <a:cubicBezTo>
                    <a:pt x="1071943" y="1169355"/>
                    <a:pt x="1063102" y="1152397"/>
                    <a:pt x="1047747" y="1143505"/>
                  </a:cubicBezTo>
                  <a:cubicBezTo>
                    <a:pt x="1045839" y="1142425"/>
                    <a:pt x="1044210" y="1140914"/>
                    <a:pt x="1042991" y="1139093"/>
                  </a:cubicBezTo>
                  <a:cubicBezTo>
                    <a:pt x="1039555" y="1134161"/>
                    <a:pt x="1033119" y="1132334"/>
                    <a:pt x="1027605" y="1134726"/>
                  </a:cubicBezTo>
                  <a:cubicBezTo>
                    <a:pt x="1007490" y="1138150"/>
                    <a:pt x="990333" y="1151220"/>
                    <a:pt x="981689" y="1169702"/>
                  </a:cubicBezTo>
                  <a:cubicBezTo>
                    <a:pt x="973242" y="1182950"/>
                    <a:pt x="972304" y="1199641"/>
                    <a:pt x="979212" y="1213752"/>
                  </a:cubicBezTo>
                  <a:cubicBezTo>
                    <a:pt x="989938" y="1229327"/>
                    <a:pt x="1009039" y="1236839"/>
                    <a:pt x="1027501" y="1232744"/>
                  </a:cubicBezTo>
                  <a:cubicBezTo>
                    <a:pt x="1034236" y="1230650"/>
                    <a:pt x="1041174" y="1229277"/>
                    <a:pt x="1048199" y="1228647"/>
                  </a:cubicBezTo>
                  <a:cubicBezTo>
                    <a:pt x="1054516" y="1229632"/>
                    <a:pt x="1060708" y="1226253"/>
                    <a:pt x="1063298" y="1220408"/>
                  </a:cubicBezTo>
                  <a:cubicBezTo>
                    <a:pt x="1067928" y="1209887"/>
                    <a:pt x="1070359" y="1198531"/>
                    <a:pt x="1070441" y="1187036"/>
                  </a:cubicBezTo>
                  <a:close/>
                  <a:moveTo>
                    <a:pt x="1078176" y="1052403"/>
                  </a:moveTo>
                  <a:cubicBezTo>
                    <a:pt x="1085073" y="1055319"/>
                    <a:pt x="1092689" y="1056086"/>
                    <a:pt x="1100028" y="1054604"/>
                  </a:cubicBezTo>
                  <a:cubicBezTo>
                    <a:pt x="1105495" y="1050007"/>
                    <a:pt x="1113654" y="1050712"/>
                    <a:pt x="1118251" y="1056179"/>
                  </a:cubicBezTo>
                  <a:cubicBezTo>
                    <a:pt x="1119020" y="1057093"/>
                    <a:pt x="1119659" y="1058110"/>
                    <a:pt x="1120149" y="1059200"/>
                  </a:cubicBezTo>
                  <a:cubicBezTo>
                    <a:pt x="1124982" y="1064588"/>
                    <a:pt x="1124532" y="1072873"/>
                    <a:pt x="1119144" y="1077706"/>
                  </a:cubicBezTo>
                  <a:cubicBezTo>
                    <a:pt x="1118585" y="1078207"/>
                    <a:pt x="1117984" y="1078660"/>
                    <a:pt x="1117348" y="1079058"/>
                  </a:cubicBezTo>
                  <a:cubicBezTo>
                    <a:pt x="1111971" y="1082657"/>
                    <a:pt x="1109037" y="1088943"/>
                    <a:pt x="1109729" y="1095376"/>
                  </a:cubicBezTo>
                  <a:cubicBezTo>
                    <a:pt x="1110148" y="1105081"/>
                    <a:pt x="1103153" y="1113527"/>
                    <a:pt x="1093540" y="1114924"/>
                  </a:cubicBezTo>
                  <a:cubicBezTo>
                    <a:pt x="1086248" y="1117794"/>
                    <a:pt x="1078010" y="1114208"/>
                    <a:pt x="1075141" y="1106916"/>
                  </a:cubicBezTo>
                  <a:cubicBezTo>
                    <a:pt x="1075110" y="1106839"/>
                    <a:pt x="1075081" y="1106761"/>
                    <a:pt x="1075051" y="1106683"/>
                  </a:cubicBezTo>
                  <a:cubicBezTo>
                    <a:pt x="1073046" y="1104153"/>
                    <a:pt x="1070763" y="1101857"/>
                    <a:pt x="1068245" y="1099837"/>
                  </a:cubicBezTo>
                  <a:cubicBezTo>
                    <a:pt x="1060347" y="1092361"/>
                    <a:pt x="1059263" y="1080169"/>
                    <a:pt x="1065717" y="1071415"/>
                  </a:cubicBezTo>
                  <a:cubicBezTo>
                    <a:pt x="1067997" y="1068172"/>
                    <a:pt x="1069691" y="1064553"/>
                    <a:pt x="1070721" y="1060724"/>
                  </a:cubicBezTo>
                  <a:cubicBezTo>
                    <a:pt x="1072223" y="1058122"/>
                    <a:pt x="1071609" y="1054813"/>
                    <a:pt x="1069274" y="1052923"/>
                  </a:cubicBezTo>
                  <a:cubicBezTo>
                    <a:pt x="1067009" y="1051700"/>
                    <a:pt x="1064204" y="1052156"/>
                    <a:pt x="1062442" y="1054034"/>
                  </a:cubicBezTo>
                  <a:cubicBezTo>
                    <a:pt x="1053686" y="1060756"/>
                    <a:pt x="1045670" y="1068391"/>
                    <a:pt x="1038530" y="1076809"/>
                  </a:cubicBezTo>
                  <a:cubicBezTo>
                    <a:pt x="1033060" y="1080394"/>
                    <a:pt x="1031101" y="1087482"/>
                    <a:pt x="1033953" y="1093367"/>
                  </a:cubicBezTo>
                  <a:cubicBezTo>
                    <a:pt x="1041013" y="1109664"/>
                    <a:pt x="1053773" y="1122829"/>
                    <a:pt x="1069842" y="1130393"/>
                  </a:cubicBezTo>
                  <a:cubicBezTo>
                    <a:pt x="1083541" y="1134544"/>
                    <a:pt x="1098172" y="1134470"/>
                    <a:pt x="1111827" y="1130179"/>
                  </a:cubicBezTo>
                  <a:cubicBezTo>
                    <a:pt x="1130337" y="1130324"/>
                    <a:pt x="1145460" y="1115436"/>
                    <a:pt x="1145605" y="1096926"/>
                  </a:cubicBezTo>
                  <a:cubicBezTo>
                    <a:pt x="1145648" y="1091514"/>
                    <a:pt x="1144379" y="1086173"/>
                    <a:pt x="1141908" y="1081358"/>
                  </a:cubicBezTo>
                  <a:cubicBezTo>
                    <a:pt x="1139177" y="1074859"/>
                    <a:pt x="1135993" y="1068558"/>
                    <a:pt x="1132380" y="1062504"/>
                  </a:cubicBezTo>
                  <a:cubicBezTo>
                    <a:pt x="1127830" y="1046168"/>
                    <a:pt x="1110898" y="1036614"/>
                    <a:pt x="1094562" y="1041165"/>
                  </a:cubicBezTo>
                  <a:cubicBezTo>
                    <a:pt x="1088006" y="1042991"/>
                    <a:pt x="1082242" y="1046944"/>
                    <a:pt x="1078176" y="1052403"/>
                  </a:cubicBezTo>
                  <a:close/>
                  <a:moveTo>
                    <a:pt x="1114436" y="1191320"/>
                  </a:moveTo>
                  <a:cubicBezTo>
                    <a:pt x="1114318" y="1181310"/>
                    <a:pt x="1113153" y="1179510"/>
                    <a:pt x="1109581" y="1182314"/>
                  </a:cubicBezTo>
                  <a:cubicBezTo>
                    <a:pt x="1099336" y="1188770"/>
                    <a:pt x="1091008" y="1197852"/>
                    <a:pt x="1085460" y="1208615"/>
                  </a:cubicBezTo>
                  <a:cubicBezTo>
                    <a:pt x="1081882" y="1214614"/>
                    <a:pt x="1081789" y="1222069"/>
                    <a:pt x="1085216" y="1228156"/>
                  </a:cubicBezTo>
                  <a:cubicBezTo>
                    <a:pt x="1101727" y="1254389"/>
                    <a:pt x="1132360" y="1268163"/>
                    <a:pt x="1162941" y="1263103"/>
                  </a:cubicBezTo>
                  <a:cubicBezTo>
                    <a:pt x="1180501" y="1262754"/>
                    <a:pt x="1194453" y="1248237"/>
                    <a:pt x="1194104" y="1230677"/>
                  </a:cubicBezTo>
                  <a:cubicBezTo>
                    <a:pt x="1194048" y="1227845"/>
                    <a:pt x="1193613" y="1225032"/>
                    <a:pt x="1192812" y="1222315"/>
                  </a:cubicBezTo>
                  <a:cubicBezTo>
                    <a:pt x="1190292" y="1206720"/>
                    <a:pt x="1183198" y="1192224"/>
                    <a:pt x="1172429" y="1180666"/>
                  </a:cubicBezTo>
                  <a:cubicBezTo>
                    <a:pt x="1163599" y="1167959"/>
                    <a:pt x="1146608" y="1163957"/>
                    <a:pt x="1133034" y="1171386"/>
                  </a:cubicBezTo>
                  <a:cubicBezTo>
                    <a:pt x="1128654" y="1172575"/>
                    <a:pt x="1125530" y="1176438"/>
                    <a:pt x="1125283" y="1180970"/>
                  </a:cubicBezTo>
                  <a:cubicBezTo>
                    <a:pt x="1126012" y="1186380"/>
                    <a:pt x="1129827" y="1190868"/>
                    <a:pt x="1135049" y="1192461"/>
                  </a:cubicBezTo>
                  <a:cubicBezTo>
                    <a:pt x="1139216" y="1194528"/>
                    <a:pt x="1144270" y="1192825"/>
                    <a:pt x="1146337" y="1188658"/>
                  </a:cubicBezTo>
                  <a:cubicBezTo>
                    <a:pt x="1146440" y="1188450"/>
                    <a:pt x="1146534" y="1188238"/>
                    <a:pt x="1146620" y="1188022"/>
                  </a:cubicBezTo>
                  <a:cubicBezTo>
                    <a:pt x="1149585" y="1181464"/>
                    <a:pt x="1155191" y="1184250"/>
                    <a:pt x="1159180" y="1187101"/>
                  </a:cubicBezTo>
                  <a:cubicBezTo>
                    <a:pt x="1166049" y="1191993"/>
                    <a:pt x="1167899" y="1201400"/>
                    <a:pt x="1163392" y="1208528"/>
                  </a:cubicBezTo>
                  <a:cubicBezTo>
                    <a:pt x="1160935" y="1212674"/>
                    <a:pt x="1161444" y="1217933"/>
                    <a:pt x="1164651" y="1221530"/>
                  </a:cubicBezTo>
                  <a:cubicBezTo>
                    <a:pt x="1167003" y="1224277"/>
                    <a:pt x="1168760" y="1227480"/>
                    <a:pt x="1169812" y="1230940"/>
                  </a:cubicBezTo>
                  <a:cubicBezTo>
                    <a:pt x="1171604" y="1237628"/>
                    <a:pt x="1169855" y="1244769"/>
                    <a:pt x="1165175" y="1249873"/>
                  </a:cubicBezTo>
                  <a:cubicBezTo>
                    <a:pt x="1163810" y="1252611"/>
                    <a:pt x="1160540" y="1253801"/>
                    <a:pt x="1157735" y="1252580"/>
                  </a:cubicBezTo>
                  <a:cubicBezTo>
                    <a:pt x="1151594" y="1250518"/>
                    <a:pt x="1146051" y="1246984"/>
                    <a:pt x="1141591" y="1242286"/>
                  </a:cubicBezTo>
                  <a:cubicBezTo>
                    <a:pt x="1140318" y="1239072"/>
                    <a:pt x="1136680" y="1237498"/>
                    <a:pt x="1133466" y="1238771"/>
                  </a:cubicBezTo>
                  <a:cubicBezTo>
                    <a:pt x="1132455" y="1239171"/>
                    <a:pt x="1131566" y="1239828"/>
                    <a:pt x="1130886" y="1240676"/>
                  </a:cubicBezTo>
                  <a:cubicBezTo>
                    <a:pt x="1128861" y="1242718"/>
                    <a:pt x="1126487" y="1244382"/>
                    <a:pt x="1123875" y="1245586"/>
                  </a:cubicBezTo>
                  <a:cubicBezTo>
                    <a:pt x="1120112" y="1246770"/>
                    <a:pt x="1116175" y="1251541"/>
                    <a:pt x="1112064" y="1246863"/>
                  </a:cubicBezTo>
                  <a:cubicBezTo>
                    <a:pt x="1108558" y="1243159"/>
                    <a:pt x="1107743" y="1237657"/>
                    <a:pt x="1110025" y="1233096"/>
                  </a:cubicBezTo>
                  <a:cubicBezTo>
                    <a:pt x="1111839" y="1229593"/>
                    <a:pt x="1113994" y="1226277"/>
                    <a:pt x="1116458" y="1223197"/>
                  </a:cubicBezTo>
                  <a:cubicBezTo>
                    <a:pt x="1122064" y="1218848"/>
                    <a:pt x="1123083" y="1210777"/>
                    <a:pt x="1118734" y="1205171"/>
                  </a:cubicBezTo>
                  <a:cubicBezTo>
                    <a:pt x="1118202" y="1204485"/>
                    <a:pt x="1117601" y="1203854"/>
                    <a:pt x="1116942" y="1203289"/>
                  </a:cubicBezTo>
                  <a:cubicBezTo>
                    <a:pt x="1114701" y="1199728"/>
                    <a:pt x="1113812" y="1195481"/>
                    <a:pt x="1114436" y="1191320"/>
                  </a:cubicBezTo>
                  <a:close/>
                  <a:moveTo>
                    <a:pt x="1876807" y="937310"/>
                  </a:moveTo>
                  <a:cubicBezTo>
                    <a:pt x="1882382" y="935965"/>
                    <a:pt x="1888237" y="936376"/>
                    <a:pt x="1893569" y="938486"/>
                  </a:cubicBezTo>
                  <a:cubicBezTo>
                    <a:pt x="1901861" y="941970"/>
                    <a:pt x="1911461" y="939182"/>
                    <a:pt x="1916597" y="931799"/>
                  </a:cubicBezTo>
                  <a:cubicBezTo>
                    <a:pt x="1934752" y="911247"/>
                    <a:pt x="1932809" y="879870"/>
                    <a:pt x="1912258" y="861715"/>
                  </a:cubicBezTo>
                  <a:cubicBezTo>
                    <a:pt x="1903758" y="854206"/>
                    <a:pt x="1892945" y="849834"/>
                    <a:pt x="1881615" y="849325"/>
                  </a:cubicBezTo>
                  <a:cubicBezTo>
                    <a:pt x="1868281" y="852521"/>
                    <a:pt x="1856025" y="859174"/>
                    <a:pt x="1846081" y="868614"/>
                  </a:cubicBezTo>
                  <a:cubicBezTo>
                    <a:pt x="1842480" y="871807"/>
                    <a:pt x="1840777" y="876630"/>
                    <a:pt x="1841573" y="881376"/>
                  </a:cubicBezTo>
                  <a:cubicBezTo>
                    <a:pt x="1839045" y="894341"/>
                    <a:pt x="1840335" y="907761"/>
                    <a:pt x="1845287" y="920006"/>
                  </a:cubicBezTo>
                  <a:cubicBezTo>
                    <a:pt x="1845885" y="921735"/>
                    <a:pt x="1846016" y="923590"/>
                    <a:pt x="1845669" y="925386"/>
                  </a:cubicBezTo>
                  <a:cubicBezTo>
                    <a:pt x="1845474" y="928441"/>
                    <a:pt x="1847532" y="931183"/>
                    <a:pt x="1850520" y="931849"/>
                  </a:cubicBezTo>
                  <a:cubicBezTo>
                    <a:pt x="1858726" y="935725"/>
                    <a:pt x="1867736" y="937597"/>
                    <a:pt x="1876807" y="937310"/>
                  </a:cubicBezTo>
                  <a:close/>
                  <a:moveTo>
                    <a:pt x="1943904" y="1007236"/>
                  </a:moveTo>
                  <a:cubicBezTo>
                    <a:pt x="1943207" y="1016148"/>
                    <a:pt x="1940436" y="1024773"/>
                    <a:pt x="1935812" y="1032422"/>
                  </a:cubicBezTo>
                  <a:cubicBezTo>
                    <a:pt x="1931269" y="1052409"/>
                    <a:pt x="1940841" y="1072935"/>
                    <a:pt x="1959072" y="1082301"/>
                  </a:cubicBezTo>
                  <a:cubicBezTo>
                    <a:pt x="1975701" y="1088522"/>
                    <a:pt x="1992267" y="1094915"/>
                    <a:pt x="2008845" y="1101272"/>
                  </a:cubicBezTo>
                  <a:cubicBezTo>
                    <a:pt x="2011150" y="1102450"/>
                    <a:pt x="2013907" y="1102319"/>
                    <a:pt x="2016090" y="1100926"/>
                  </a:cubicBezTo>
                  <a:cubicBezTo>
                    <a:pt x="2017697" y="1099366"/>
                    <a:pt x="2017847" y="1096837"/>
                    <a:pt x="2016436" y="1095097"/>
                  </a:cubicBezTo>
                  <a:cubicBezTo>
                    <a:pt x="2010968" y="1078859"/>
                    <a:pt x="2003661" y="1063300"/>
                    <a:pt x="1994657" y="1048723"/>
                  </a:cubicBezTo>
                  <a:cubicBezTo>
                    <a:pt x="1985185" y="1027697"/>
                    <a:pt x="1966393" y="1012336"/>
                    <a:pt x="1943904" y="1007235"/>
                  </a:cubicBezTo>
                  <a:close/>
                  <a:moveTo>
                    <a:pt x="427102" y="292597"/>
                  </a:moveTo>
                  <a:cubicBezTo>
                    <a:pt x="424588" y="295126"/>
                    <a:pt x="422930" y="298379"/>
                    <a:pt x="422358" y="301899"/>
                  </a:cubicBezTo>
                  <a:cubicBezTo>
                    <a:pt x="416533" y="322647"/>
                    <a:pt x="409462" y="343024"/>
                    <a:pt x="401185" y="362921"/>
                  </a:cubicBezTo>
                  <a:cubicBezTo>
                    <a:pt x="392748" y="386115"/>
                    <a:pt x="386641" y="410091"/>
                    <a:pt x="382956" y="434495"/>
                  </a:cubicBezTo>
                  <a:cubicBezTo>
                    <a:pt x="381721" y="439472"/>
                    <a:pt x="382180" y="444719"/>
                    <a:pt x="384259" y="449407"/>
                  </a:cubicBezTo>
                  <a:cubicBezTo>
                    <a:pt x="387337" y="454938"/>
                    <a:pt x="388585" y="461301"/>
                    <a:pt x="387825" y="467585"/>
                  </a:cubicBezTo>
                  <a:cubicBezTo>
                    <a:pt x="429239" y="419435"/>
                    <a:pt x="443965" y="353828"/>
                    <a:pt x="427102" y="292597"/>
                  </a:cubicBezTo>
                  <a:close/>
                  <a:moveTo>
                    <a:pt x="1863183" y="975065"/>
                  </a:moveTo>
                  <a:cubicBezTo>
                    <a:pt x="1845104" y="982364"/>
                    <a:pt x="1841850" y="989179"/>
                    <a:pt x="1843003" y="1014457"/>
                  </a:cubicBezTo>
                  <a:cubicBezTo>
                    <a:pt x="1845424" y="1035660"/>
                    <a:pt x="1864576" y="1050886"/>
                    <a:pt x="1885779" y="1048465"/>
                  </a:cubicBezTo>
                  <a:cubicBezTo>
                    <a:pt x="1886434" y="1048390"/>
                    <a:pt x="1887087" y="1048299"/>
                    <a:pt x="1887737" y="1048191"/>
                  </a:cubicBezTo>
                  <a:cubicBezTo>
                    <a:pt x="1911939" y="1043874"/>
                    <a:pt x="1928059" y="1020755"/>
                    <a:pt x="1923743" y="996553"/>
                  </a:cubicBezTo>
                  <a:cubicBezTo>
                    <a:pt x="1923581" y="995646"/>
                    <a:pt x="1923391" y="994744"/>
                    <a:pt x="1923173" y="993849"/>
                  </a:cubicBezTo>
                  <a:cubicBezTo>
                    <a:pt x="1922740" y="972698"/>
                    <a:pt x="1905244" y="955904"/>
                    <a:pt x="1884094" y="956336"/>
                  </a:cubicBezTo>
                  <a:cubicBezTo>
                    <a:pt x="1879432" y="956432"/>
                    <a:pt x="1874827" y="957377"/>
                    <a:pt x="1870506" y="959127"/>
                  </a:cubicBezTo>
                  <a:cubicBezTo>
                    <a:pt x="1868728" y="959586"/>
                    <a:pt x="1866718" y="959620"/>
                    <a:pt x="1867005" y="962163"/>
                  </a:cubicBezTo>
                  <a:cubicBezTo>
                    <a:pt x="1867177" y="964661"/>
                    <a:pt x="1867673" y="967125"/>
                    <a:pt x="1868479" y="969495"/>
                  </a:cubicBezTo>
                  <a:cubicBezTo>
                    <a:pt x="1870093" y="969941"/>
                    <a:pt x="1871817" y="969733"/>
                    <a:pt x="1873279" y="968919"/>
                  </a:cubicBezTo>
                  <a:cubicBezTo>
                    <a:pt x="1877304" y="961826"/>
                    <a:pt x="1881780" y="966925"/>
                    <a:pt x="1885008" y="968919"/>
                  </a:cubicBezTo>
                  <a:cubicBezTo>
                    <a:pt x="1897133" y="979170"/>
                    <a:pt x="1901942" y="995685"/>
                    <a:pt x="1897214" y="1010843"/>
                  </a:cubicBezTo>
                  <a:cubicBezTo>
                    <a:pt x="1894326" y="1015987"/>
                    <a:pt x="1889907" y="1020103"/>
                    <a:pt x="1884572" y="1022619"/>
                  </a:cubicBezTo>
                  <a:cubicBezTo>
                    <a:pt x="1880170" y="1024652"/>
                    <a:pt x="1878306" y="1018166"/>
                    <a:pt x="1875251" y="1015530"/>
                  </a:cubicBezTo>
                  <a:cubicBezTo>
                    <a:pt x="1871729" y="1012488"/>
                    <a:pt x="1868505" y="1010263"/>
                    <a:pt x="1864570" y="1015486"/>
                  </a:cubicBezTo>
                  <a:cubicBezTo>
                    <a:pt x="1861066" y="1020138"/>
                    <a:pt x="1856735" y="1025312"/>
                    <a:pt x="1850560" y="1018875"/>
                  </a:cubicBezTo>
                  <a:cubicBezTo>
                    <a:pt x="1845520" y="1014370"/>
                    <a:pt x="1845085" y="1006633"/>
                    <a:pt x="1849590" y="1001593"/>
                  </a:cubicBezTo>
                  <a:cubicBezTo>
                    <a:pt x="1849677" y="1001496"/>
                    <a:pt x="1849765" y="1001400"/>
                    <a:pt x="1849854" y="1001306"/>
                  </a:cubicBezTo>
                  <a:cubicBezTo>
                    <a:pt x="1855764" y="993385"/>
                    <a:pt x="1860273" y="984510"/>
                    <a:pt x="1863183" y="975065"/>
                  </a:cubicBezTo>
                  <a:close/>
                  <a:moveTo>
                    <a:pt x="1950772" y="956839"/>
                  </a:moveTo>
                  <a:cubicBezTo>
                    <a:pt x="1956494" y="951375"/>
                    <a:pt x="1961701" y="945396"/>
                    <a:pt x="1966326" y="938976"/>
                  </a:cubicBezTo>
                  <a:cubicBezTo>
                    <a:pt x="1968298" y="936369"/>
                    <a:pt x="1971547" y="935062"/>
                    <a:pt x="1974775" y="935579"/>
                  </a:cubicBezTo>
                  <a:cubicBezTo>
                    <a:pt x="1987311" y="937302"/>
                    <a:pt x="1996076" y="948862"/>
                    <a:pt x="1994352" y="961397"/>
                  </a:cubicBezTo>
                  <a:cubicBezTo>
                    <a:pt x="1993969" y="964181"/>
                    <a:pt x="1993078" y="966871"/>
                    <a:pt x="1991722" y="969333"/>
                  </a:cubicBezTo>
                  <a:cubicBezTo>
                    <a:pt x="1990072" y="972332"/>
                    <a:pt x="1987683" y="980731"/>
                    <a:pt x="1981350" y="975942"/>
                  </a:cubicBezTo>
                  <a:cubicBezTo>
                    <a:pt x="1971149" y="968228"/>
                    <a:pt x="1965321" y="975012"/>
                    <a:pt x="1958139" y="980528"/>
                  </a:cubicBezTo>
                  <a:cubicBezTo>
                    <a:pt x="1978035" y="992145"/>
                    <a:pt x="2003582" y="985432"/>
                    <a:pt x="2015198" y="965536"/>
                  </a:cubicBezTo>
                  <a:cubicBezTo>
                    <a:pt x="2015330" y="965309"/>
                    <a:pt x="2015461" y="965081"/>
                    <a:pt x="2015589" y="964851"/>
                  </a:cubicBezTo>
                  <a:cubicBezTo>
                    <a:pt x="2028766" y="950554"/>
                    <a:pt x="2027858" y="928281"/>
                    <a:pt x="2013561" y="915104"/>
                  </a:cubicBezTo>
                  <a:cubicBezTo>
                    <a:pt x="2012036" y="913698"/>
                    <a:pt x="2010389" y="912429"/>
                    <a:pt x="2008640" y="911313"/>
                  </a:cubicBezTo>
                  <a:cubicBezTo>
                    <a:pt x="2007413" y="909050"/>
                    <a:pt x="2004881" y="907820"/>
                    <a:pt x="2002344" y="908254"/>
                  </a:cubicBezTo>
                  <a:cubicBezTo>
                    <a:pt x="1997609" y="909846"/>
                    <a:pt x="1994347" y="909892"/>
                    <a:pt x="1994804" y="902982"/>
                  </a:cubicBezTo>
                  <a:cubicBezTo>
                    <a:pt x="1995252" y="900036"/>
                    <a:pt x="1993227" y="897285"/>
                    <a:pt x="1990281" y="896838"/>
                  </a:cubicBezTo>
                  <a:cubicBezTo>
                    <a:pt x="1989549" y="896726"/>
                    <a:pt x="1988801" y="896767"/>
                    <a:pt x="1988085" y="896957"/>
                  </a:cubicBezTo>
                  <a:cubicBezTo>
                    <a:pt x="1985147" y="896831"/>
                    <a:pt x="1982663" y="899110"/>
                    <a:pt x="1982536" y="902048"/>
                  </a:cubicBezTo>
                  <a:cubicBezTo>
                    <a:pt x="1982503" y="902831"/>
                    <a:pt x="1982642" y="903612"/>
                    <a:pt x="1982946" y="904336"/>
                  </a:cubicBezTo>
                  <a:cubicBezTo>
                    <a:pt x="1983429" y="906849"/>
                    <a:pt x="1983454" y="909428"/>
                    <a:pt x="1983018" y="911949"/>
                  </a:cubicBezTo>
                  <a:cubicBezTo>
                    <a:pt x="1981824" y="918751"/>
                    <a:pt x="1978887" y="923413"/>
                    <a:pt x="1971013" y="919311"/>
                  </a:cubicBezTo>
                  <a:cubicBezTo>
                    <a:pt x="1967779" y="917221"/>
                    <a:pt x="1963463" y="918148"/>
                    <a:pt x="1961372" y="921382"/>
                  </a:cubicBezTo>
                  <a:cubicBezTo>
                    <a:pt x="1961263" y="921551"/>
                    <a:pt x="1961161" y="921725"/>
                    <a:pt x="1961067" y="921903"/>
                  </a:cubicBezTo>
                  <a:cubicBezTo>
                    <a:pt x="1952073" y="931131"/>
                    <a:pt x="1948220" y="944207"/>
                    <a:pt x="1950772" y="956838"/>
                  </a:cubicBezTo>
                  <a:close/>
                  <a:moveTo>
                    <a:pt x="1061401" y="902352"/>
                  </a:moveTo>
                  <a:cubicBezTo>
                    <a:pt x="1057295" y="905854"/>
                    <a:pt x="1054701" y="910808"/>
                    <a:pt x="1054163" y="916178"/>
                  </a:cubicBezTo>
                  <a:cubicBezTo>
                    <a:pt x="1051575" y="931002"/>
                    <a:pt x="1049733" y="945947"/>
                    <a:pt x="1048645" y="960957"/>
                  </a:cubicBezTo>
                  <a:cubicBezTo>
                    <a:pt x="1046163" y="983330"/>
                    <a:pt x="1054656" y="1005523"/>
                    <a:pt x="1071442" y="1020523"/>
                  </a:cubicBezTo>
                  <a:cubicBezTo>
                    <a:pt x="1075447" y="1024673"/>
                    <a:pt x="1078347" y="1023110"/>
                    <a:pt x="1079735" y="1019641"/>
                  </a:cubicBezTo>
                  <a:cubicBezTo>
                    <a:pt x="1084768" y="1010579"/>
                    <a:pt x="1087672" y="1000490"/>
                    <a:pt x="1088227" y="990139"/>
                  </a:cubicBezTo>
                  <a:cubicBezTo>
                    <a:pt x="1086438" y="958682"/>
                    <a:pt x="1065425" y="933355"/>
                    <a:pt x="1061401" y="902351"/>
                  </a:cubicBezTo>
                  <a:close/>
                  <a:moveTo>
                    <a:pt x="1050495" y="1375239"/>
                  </a:moveTo>
                  <a:cubicBezTo>
                    <a:pt x="1051818" y="1373225"/>
                    <a:pt x="1053032" y="1371141"/>
                    <a:pt x="1054132" y="1368996"/>
                  </a:cubicBezTo>
                  <a:cubicBezTo>
                    <a:pt x="1058502" y="1353597"/>
                    <a:pt x="1061660" y="1337879"/>
                    <a:pt x="1063576" y="1321986"/>
                  </a:cubicBezTo>
                  <a:cubicBezTo>
                    <a:pt x="1069320" y="1298580"/>
                    <a:pt x="1067545" y="1292529"/>
                    <a:pt x="1045969" y="1284597"/>
                  </a:cubicBezTo>
                  <a:cubicBezTo>
                    <a:pt x="1029632" y="1278591"/>
                    <a:pt x="1027362" y="1279093"/>
                    <a:pt x="1027244" y="1297405"/>
                  </a:cubicBezTo>
                  <a:cubicBezTo>
                    <a:pt x="1031293" y="1324315"/>
                    <a:pt x="1039120" y="1350518"/>
                    <a:pt x="1050495" y="1375239"/>
                  </a:cubicBezTo>
                  <a:close/>
                  <a:moveTo>
                    <a:pt x="827858" y="1140709"/>
                  </a:moveTo>
                  <a:cubicBezTo>
                    <a:pt x="824509" y="1133849"/>
                    <a:pt x="821677" y="1129696"/>
                    <a:pt x="819376" y="1125392"/>
                  </a:cubicBezTo>
                  <a:cubicBezTo>
                    <a:pt x="807919" y="1109092"/>
                    <a:pt x="799207" y="1091027"/>
                    <a:pt x="793585" y="1071912"/>
                  </a:cubicBezTo>
                  <a:cubicBezTo>
                    <a:pt x="793016" y="1068593"/>
                    <a:pt x="791961" y="1066945"/>
                    <a:pt x="789019" y="1068752"/>
                  </a:cubicBezTo>
                  <a:cubicBezTo>
                    <a:pt x="786404" y="1069599"/>
                    <a:pt x="783707" y="1070166"/>
                    <a:pt x="780973" y="1070444"/>
                  </a:cubicBezTo>
                  <a:cubicBezTo>
                    <a:pt x="770683" y="1074768"/>
                    <a:pt x="761121" y="1065632"/>
                    <a:pt x="751014" y="1069278"/>
                  </a:cubicBezTo>
                  <a:cubicBezTo>
                    <a:pt x="749331" y="1069375"/>
                    <a:pt x="747689" y="1069827"/>
                    <a:pt x="746194" y="1070605"/>
                  </a:cubicBezTo>
                  <a:cubicBezTo>
                    <a:pt x="744816" y="1072880"/>
                    <a:pt x="747027" y="1074460"/>
                    <a:pt x="748623" y="1075949"/>
                  </a:cubicBezTo>
                  <a:cubicBezTo>
                    <a:pt x="752929" y="1077790"/>
                    <a:pt x="756422" y="1081129"/>
                    <a:pt x="758456" y="1085347"/>
                  </a:cubicBezTo>
                  <a:cubicBezTo>
                    <a:pt x="757042" y="1098620"/>
                    <a:pt x="766268" y="1110677"/>
                    <a:pt x="779449" y="1112781"/>
                  </a:cubicBezTo>
                  <a:cubicBezTo>
                    <a:pt x="796354" y="1120689"/>
                    <a:pt x="812549" y="1130032"/>
                    <a:pt x="827858" y="1140708"/>
                  </a:cubicBezTo>
                  <a:close/>
                  <a:moveTo>
                    <a:pt x="1852247" y="1077553"/>
                  </a:moveTo>
                  <a:cubicBezTo>
                    <a:pt x="1852236" y="1085456"/>
                    <a:pt x="1852981" y="1092218"/>
                    <a:pt x="1863832" y="1087013"/>
                  </a:cubicBezTo>
                  <a:cubicBezTo>
                    <a:pt x="1865911" y="1086369"/>
                    <a:pt x="1868076" y="1086045"/>
                    <a:pt x="1870253" y="1086050"/>
                  </a:cubicBezTo>
                  <a:cubicBezTo>
                    <a:pt x="1887423" y="1083252"/>
                    <a:pt x="1904914" y="1083044"/>
                    <a:pt x="1922145" y="1085434"/>
                  </a:cubicBezTo>
                  <a:cubicBezTo>
                    <a:pt x="1925035" y="1085758"/>
                    <a:pt x="1927922" y="1084808"/>
                    <a:pt x="1930053" y="1082829"/>
                  </a:cubicBezTo>
                  <a:cubicBezTo>
                    <a:pt x="1931473" y="1081233"/>
                    <a:pt x="1928660" y="1078645"/>
                    <a:pt x="1927419" y="1076573"/>
                  </a:cubicBezTo>
                  <a:cubicBezTo>
                    <a:pt x="1924226" y="1072196"/>
                    <a:pt x="1921630" y="1067415"/>
                    <a:pt x="1919699" y="1062354"/>
                  </a:cubicBezTo>
                  <a:cubicBezTo>
                    <a:pt x="1916551" y="1050781"/>
                    <a:pt x="1910159" y="1052996"/>
                    <a:pt x="1903069" y="1057583"/>
                  </a:cubicBezTo>
                  <a:cubicBezTo>
                    <a:pt x="1892317" y="1064361"/>
                    <a:pt x="1879219" y="1066328"/>
                    <a:pt x="1866950" y="1063010"/>
                  </a:cubicBezTo>
                  <a:cubicBezTo>
                    <a:pt x="1852905" y="1059744"/>
                    <a:pt x="1853103" y="1058885"/>
                    <a:pt x="1852392" y="1073186"/>
                  </a:cubicBezTo>
                  <a:cubicBezTo>
                    <a:pt x="1852319" y="1074639"/>
                    <a:pt x="1852294" y="1076096"/>
                    <a:pt x="1852247" y="1077553"/>
                  </a:cubicBezTo>
                  <a:close/>
                  <a:moveTo>
                    <a:pt x="1917988" y="847065"/>
                  </a:moveTo>
                  <a:cubicBezTo>
                    <a:pt x="1921528" y="832150"/>
                    <a:pt x="1926185" y="817523"/>
                    <a:pt x="1931921" y="803308"/>
                  </a:cubicBezTo>
                  <a:cubicBezTo>
                    <a:pt x="1937179" y="788228"/>
                    <a:pt x="1937167" y="771812"/>
                    <a:pt x="1931889" y="756739"/>
                  </a:cubicBezTo>
                  <a:cubicBezTo>
                    <a:pt x="1915412" y="777041"/>
                    <a:pt x="1902161" y="799759"/>
                    <a:pt x="1892601" y="824095"/>
                  </a:cubicBezTo>
                  <a:cubicBezTo>
                    <a:pt x="1901862" y="818310"/>
                    <a:pt x="1905168" y="823955"/>
                    <a:pt x="1906678" y="829122"/>
                  </a:cubicBezTo>
                  <a:cubicBezTo>
                    <a:pt x="1909242" y="835783"/>
                    <a:pt x="1913084" y="841878"/>
                    <a:pt x="1917988" y="847064"/>
                  </a:cubicBezTo>
                  <a:close/>
                  <a:moveTo>
                    <a:pt x="2291775" y="650576"/>
                  </a:moveTo>
                  <a:cubicBezTo>
                    <a:pt x="2309601" y="658199"/>
                    <a:pt x="2326065" y="668678"/>
                    <a:pt x="2340518" y="681602"/>
                  </a:cubicBezTo>
                  <a:cubicBezTo>
                    <a:pt x="2358710" y="691496"/>
                    <a:pt x="2372890" y="707416"/>
                    <a:pt x="2380623" y="726627"/>
                  </a:cubicBezTo>
                  <a:cubicBezTo>
                    <a:pt x="2382437" y="688693"/>
                    <a:pt x="2336818" y="649803"/>
                    <a:pt x="2291775" y="650575"/>
                  </a:cubicBezTo>
                  <a:close/>
                  <a:moveTo>
                    <a:pt x="2587678" y="470442"/>
                  </a:moveTo>
                  <a:cubicBezTo>
                    <a:pt x="2590189" y="470279"/>
                    <a:pt x="2592664" y="469759"/>
                    <a:pt x="2595028" y="468897"/>
                  </a:cubicBezTo>
                  <a:cubicBezTo>
                    <a:pt x="2599999" y="468105"/>
                    <a:pt x="2604202" y="464787"/>
                    <a:pt x="2606128" y="460136"/>
                  </a:cubicBezTo>
                  <a:cubicBezTo>
                    <a:pt x="2607349" y="453416"/>
                    <a:pt x="2601466" y="452526"/>
                    <a:pt x="2597679" y="449602"/>
                  </a:cubicBezTo>
                  <a:cubicBezTo>
                    <a:pt x="2591476" y="444811"/>
                    <a:pt x="2585737" y="439405"/>
                    <a:pt x="2579954" y="434091"/>
                  </a:cubicBezTo>
                  <a:cubicBezTo>
                    <a:pt x="2578357" y="432624"/>
                    <a:pt x="2577331" y="430389"/>
                    <a:pt x="2574686" y="432026"/>
                  </a:cubicBezTo>
                  <a:cubicBezTo>
                    <a:pt x="2568145" y="437347"/>
                    <a:pt x="2563958" y="445027"/>
                    <a:pt x="2563030" y="453407"/>
                  </a:cubicBezTo>
                  <a:cubicBezTo>
                    <a:pt x="2562568" y="458870"/>
                    <a:pt x="2565966" y="463919"/>
                    <a:pt x="2571201" y="465547"/>
                  </a:cubicBezTo>
                  <a:cubicBezTo>
                    <a:pt x="2576087" y="468776"/>
                    <a:pt x="2581822" y="470479"/>
                    <a:pt x="2587678" y="470441"/>
                  </a:cubicBezTo>
                  <a:close/>
                  <a:moveTo>
                    <a:pt x="2116310" y="980431"/>
                  </a:moveTo>
                  <a:cubicBezTo>
                    <a:pt x="2123516" y="972912"/>
                    <a:pt x="2129839" y="964593"/>
                    <a:pt x="2135156" y="955638"/>
                  </a:cubicBezTo>
                  <a:cubicBezTo>
                    <a:pt x="2147219" y="945327"/>
                    <a:pt x="2148638" y="927190"/>
                    <a:pt x="2138327" y="915127"/>
                  </a:cubicBezTo>
                  <a:cubicBezTo>
                    <a:pt x="2137308" y="913934"/>
                    <a:pt x="2136192" y="912827"/>
                    <a:pt x="2134991" y="911816"/>
                  </a:cubicBezTo>
                  <a:cubicBezTo>
                    <a:pt x="2134289" y="909817"/>
                    <a:pt x="2132435" y="908450"/>
                    <a:pt x="2130317" y="908371"/>
                  </a:cubicBezTo>
                  <a:cubicBezTo>
                    <a:pt x="2127750" y="908961"/>
                    <a:pt x="2126001" y="911340"/>
                    <a:pt x="2126204" y="913965"/>
                  </a:cubicBezTo>
                  <a:cubicBezTo>
                    <a:pt x="2125352" y="918925"/>
                    <a:pt x="2125603" y="924063"/>
                    <a:pt x="2125079" y="929095"/>
                  </a:cubicBezTo>
                  <a:cubicBezTo>
                    <a:pt x="2123665" y="946431"/>
                    <a:pt x="2120731" y="963609"/>
                    <a:pt x="2116310" y="980431"/>
                  </a:cubicBezTo>
                  <a:close/>
                  <a:moveTo>
                    <a:pt x="2251028" y="921966"/>
                  </a:moveTo>
                  <a:cubicBezTo>
                    <a:pt x="2250294" y="911120"/>
                    <a:pt x="2246950" y="902468"/>
                    <a:pt x="2247314" y="893254"/>
                  </a:cubicBezTo>
                  <a:cubicBezTo>
                    <a:pt x="2247443" y="889968"/>
                    <a:pt x="2248314" y="885068"/>
                    <a:pt x="2243973" y="884037"/>
                  </a:cubicBezTo>
                  <a:cubicBezTo>
                    <a:pt x="2239439" y="883618"/>
                    <a:pt x="2235270" y="886546"/>
                    <a:pt x="2234124" y="890952"/>
                  </a:cubicBezTo>
                  <a:cubicBezTo>
                    <a:pt x="2227733" y="901359"/>
                    <a:pt x="2226275" y="914061"/>
                    <a:pt x="2230142" y="925646"/>
                  </a:cubicBezTo>
                  <a:cubicBezTo>
                    <a:pt x="2232159" y="931245"/>
                    <a:pt x="2232362" y="935302"/>
                    <a:pt x="2239969" y="934508"/>
                  </a:cubicBezTo>
                  <a:cubicBezTo>
                    <a:pt x="2249425" y="933521"/>
                    <a:pt x="2252821" y="929207"/>
                    <a:pt x="2251028" y="921966"/>
                  </a:cubicBezTo>
                  <a:close/>
                  <a:moveTo>
                    <a:pt x="632070" y="904282"/>
                  </a:moveTo>
                  <a:cubicBezTo>
                    <a:pt x="619610" y="896656"/>
                    <a:pt x="605002" y="893302"/>
                    <a:pt x="590464" y="894728"/>
                  </a:cubicBezTo>
                  <a:cubicBezTo>
                    <a:pt x="580667" y="891789"/>
                    <a:pt x="570059" y="894921"/>
                    <a:pt x="563429" y="902710"/>
                  </a:cubicBezTo>
                  <a:cubicBezTo>
                    <a:pt x="562059" y="904488"/>
                    <a:pt x="559882" y="906020"/>
                    <a:pt x="561939" y="908052"/>
                  </a:cubicBezTo>
                  <a:cubicBezTo>
                    <a:pt x="563147" y="911767"/>
                    <a:pt x="565387" y="915062"/>
                    <a:pt x="568399" y="917551"/>
                  </a:cubicBezTo>
                  <a:cubicBezTo>
                    <a:pt x="571810" y="918407"/>
                    <a:pt x="571174" y="914486"/>
                    <a:pt x="572225" y="912413"/>
                  </a:cubicBezTo>
                  <a:cubicBezTo>
                    <a:pt x="577957" y="901124"/>
                    <a:pt x="583144" y="900796"/>
                    <a:pt x="589799" y="910767"/>
                  </a:cubicBezTo>
                  <a:cubicBezTo>
                    <a:pt x="593778" y="916730"/>
                    <a:pt x="597998" y="918179"/>
                    <a:pt x="603532" y="911726"/>
                  </a:cubicBezTo>
                  <a:cubicBezTo>
                    <a:pt x="607488" y="907112"/>
                    <a:pt x="612404" y="900825"/>
                    <a:pt x="619500" y="906454"/>
                  </a:cubicBezTo>
                  <a:cubicBezTo>
                    <a:pt x="625304" y="911058"/>
                    <a:pt x="628522" y="908151"/>
                    <a:pt x="632070" y="904283"/>
                  </a:cubicBezTo>
                  <a:close/>
                  <a:moveTo>
                    <a:pt x="508142" y="982693"/>
                  </a:moveTo>
                  <a:cubicBezTo>
                    <a:pt x="507232" y="975364"/>
                    <a:pt x="507412" y="967940"/>
                    <a:pt x="508679" y="960663"/>
                  </a:cubicBezTo>
                  <a:cubicBezTo>
                    <a:pt x="513884" y="955473"/>
                    <a:pt x="520090" y="951396"/>
                    <a:pt x="526920" y="948680"/>
                  </a:cubicBezTo>
                  <a:cubicBezTo>
                    <a:pt x="532089" y="945268"/>
                    <a:pt x="535788" y="940041"/>
                    <a:pt x="537285" y="934032"/>
                  </a:cubicBezTo>
                  <a:cubicBezTo>
                    <a:pt x="539238" y="927516"/>
                    <a:pt x="536714" y="920488"/>
                    <a:pt x="531062" y="916703"/>
                  </a:cubicBezTo>
                  <a:cubicBezTo>
                    <a:pt x="525379" y="912546"/>
                    <a:pt x="522128" y="919942"/>
                    <a:pt x="519740" y="923283"/>
                  </a:cubicBezTo>
                  <a:cubicBezTo>
                    <a:pt x="513109" y="932718"/>
                    <a:pt x="508273" y="943294"/>
                    <a:pt x="505474" y="954481"/>
                  </a:cubicBezTo>
                  <a:cubicBezTo>
                    <a:pt x="502918" y="963898"/>
                    <a:pt x="503866" y="973922"/>
                    <a:pt x="508142" y="982693"/>
                  </a:cubicBezTo>
                  <a:close/>
                  <a:moveTo>
                    <a:pt x="2211810" y="746932"/>
                  </a:moveTo>
                  <a:cubicBezTo>
                    <a:pt x="2209470" y="768840"/>
                    <a:pt x="2217940" y="790517"/>
                    <a:pt x="2234515" y="805034"/>
                  </a:cubicBezTo>
                  <a:cubicBezTo>
                    <a:pt x="2235256" y="803805"/>
                    <a:pt x="2235786" y="802460"/>
                    <a:pt x="2236085" y="801055"/>
                  </a:cubicBezTo>
                  <a:cubicBezTo>
                    <a:pt x="2234820" y="789535"/>
                    <a:pt x="2234539" y="777929"/>
                    <a:pt x="2235246" y="766362"/>
                  </a:cubicBezTo>
                  <a:cubicBezTo>
                    <a:pt x="2235989" y="764575"/>
                    <a:pt x="2235143" y="762524"/>
                    <a:pt x="2233357" y="761781"/>
                  </a:cubicBezTo>
                  <a:cubicBezTo>
                    <a:pt x="2232640" y="761483"/>
                    <a:pt x="2231845" y="761431"/>
                    <a:pt x="2231096" y="761634"/>
                  </a:cubicBezTo>
                  <a:cubicBezTo>
                    <a:pt x="2222235" y="763300"/>
                    <a:pt x="2213702" y="757468"/>
                    <a:pt x="2212036" y="748607"/>
                  </a:cubicBezTo>
                  <a:cubicBezTo>
                    <a:pt x="2211932" y="748054"/>
                    <a:pt x="2211856" y="747495"/>
                    <a:pt x="2211810" y="746934"/>
                  </a:cubicBezTo>
                  <a:close/>
                  <a:moveTo>
                    <a:pt x="1776462" y="840083"/>
                  </a:moveTo>
                  <a:cubicBezTo>
                    <a:pt x="1774343" y="860400"/>
                    <a:pt x="1782438" y="880445"/>
                    <a:pt x="1798071" y="893594"/>
                  </a:cubicBezTo>
                  <a:cubicBezTo>
                    <a:pt x="1801270" y="896131"/>
                    <a:pt x="1804628" y="897913"/>
                    <a:pt x="1807397" y="894168"/>
                  </a:cubicBezTo>
                  <a:cubicBezTo>
                    <a:pt x="1810431" y="891510"/>
                    <a:pt x="1810737" y="886894"/>
                    <a:pt x="1808078" y="883860"/>
                  </a:cubicBezTo>
                  <a:cubicBezTo>
                    <a:pt x="1807863" y="883614"/>
                    <a:pt x="1807631" y="883383"/>
                    <a:pt x="1807385" y="883168"/>
                  </a:cubicBezTo>
                  <a:cubicBezTo>
                    <a:pt x="1803942" y="880063"/>
                    <a:pt x="1801941" y="875335"/>
                    <a:pt x="1798979" y="872203"/>
                  </a:cubicBezTo>
                  <a:cubicBezTo>
                    <a:pt x="1792569" y="860770"/>
                    <a:pt x="1785026" y="850009"/>
                    <a:pt x="1776463" y="840085"/>
                  </a:cubicBezTo>
                  <a:close/>
                  <a:moveTo>
                    <a:pt x="512054" y="991317"/>
                  </a:moveTo>
                  <a:cubicBezTo>
                    <a:pt x="524019" y="1018050"/>
                    <a:pt x="546048" y="1038982"/>
                    <a:pt x="573356" y="1049569"/>
                  </a:cubicBezTo>
                  <a:cubicBezTo>
                    <a:pt x="563818" y="1039905"/>
                    <a:pt x="555154" y="1029414"/>
                    <a:pt x="547468" y="1018220"/>
                  </a:cubicBezTo>
                  <a:cubicBezTo>
                    <a:pt x="546394" y="1017318"/>
                    <a:pt x="544970" y="1016947"/>
                    <a:pt x="543592" y="1017210"/>
                  </a:cubicBezTo>
                  <a:cubicBezTo>
                    <a:pt x="537140" y="1018638"/>
                    <a:pt x="530751" y="1014565"/>
                    <a:pt x="529324" y="1008113"/>
                  </a:cubicBezTo>
                  <a:cubicBezTo>
                    <a:pt x="529095" y="1007081"/>
                    <a:pt x="529005" y="1006024"/>
                    <a:pt x="529054" y="1004968"/>
                  </a:cubicBezTo>
                  <a:cubicBezTo>
                    <a:pt x="529292" y="997438"/>
                    <a:pt x="523380" y="991142"/>
                    <a:pt x="515850" y="990904"/>
                  </a:cubicBezTo>
                  <a:cubicBezTo>
                    <a:pt x="514572" y="990864"/>
                    <a:pt x="513294" y="991004"/>
                    <a:pt x="512055" y="991319"/>
                  </a:cubicBezTo>
                  <a:close/>
                  <a:moveTo>
                    <a:pt x="587701" y="568547"/>
                  </a:moveTo>
                  <a:cubicBezTo>
                    <a:pt x="586557" y="572913"/>
                    <a:pt x="588531" y="577498"/>
                    <a:pt x="592489" y="579668"/>
                  </a:cubicBezTo>
                  <a:cubicBezTo>
                    <a:pt x="597602" y="580115"/>
                    <a:pt x="602358" y="577008"/>
                    <a:pt x="604004" y="572147"/>
                  </a:cubicBezTo>
                  <a:cubicBezTo>
                    <a:pt x="608206" y="564676"/>
                    <a:pt x="610361" y="556228"/>
                    <a:pt x="610249" y="547657"/>
                  </a:cubicBezTo>
                  <a:cubicBezTo>
                    <a:pt x="610962" y="543869"/>
                    <a:pt x="608632" y="540174"/>
                    <a:pt x="604908" y="539182"/>
                  </a:cubicBezTo>
                  <a:cubicBezTo>
                    <a:pt x="600468" y="538399"/>
                    <a:pt x="596068" y="540749"/>
                    <a:pt x="594248" y="544873"/>
                  </a:cubicBezTo>
                  <a:cubicBezTo>
                    <a:pt x="590032" y="552056"/>
                    <a:pt x="587775" y="560220"/>
                    <a:pt x="587702" y="568548"/>
                  </a:cubicBezTo>
                  <a:close/>
                  <a:moveTo>
                    <a:pt x="1026752" y="1051286"/>
                  </a:moveTo>
                  <a:lnTo>
                    <a:pt x="1029592" y="1053108"/>
                  </a:lnTo>
                  <a:cubicBezTo>
                    <a:pt x="1036827" y="1045393"/>
                    <a:pt x="1044141" y="1037748"/>
                    <a:pt x="1051245" y="1029915"/>
                  </a:cubicBezTo>
                  <a:cubicBezTo>
                    <a:pt x="1052977" y="1027870"/>
                    <a:pt x="1052766" y="1024816"/>
                    <a:pt x="1050769" y="1023028"/>
                  </a:cubicBezTo>
                  <a:cubicBezTo>
                    <a:pt x="1045531" y="1016303"/>
                    <a:pt x="1040461" y="1009447"/>
                    <a:pt x="1034035" y="1000932"/>
                  </a:cubicBezTo>
                  <a:close/>
                  <a:moveTo>
                    <a:pt x="674156" y="1002922"/>
                  </a:moveTo>
                  <a:cubicBezTo>
                    <a:pt x="667189" y="1003499"/>
                    <a:pt x="661702" y="1009103"/>
                    <a:pt x="661273" y="1016080"/>
                  </a:cubicBezTo>
                  <a:cubicBezTo>
                    <a:pt x="660964" y="1022100"/>
                    <a:pt x="657438" y="1027488"/>
                    <a:pt x="652044" y="1030180"/>
                  </a:cubicBezTo>
                  <a:cubicBezTo>
                    <a:pt x="645754" y="1034211"/>
                    <a:pt x="640366" y="1039500"/>
                    <a:pt x="636218" y="1045713"/>
                  </a:cubicBezTo>
                  <a:cubicBezTo>
                    <a:pt x="634886" y="1046940"/>
                    <a:pt x="632156" y="1048250"/>
                    <a:pt x="634185" y="1050864"/>
                  </a:cubicBezTo>
                  <a:cubicBezTo>
                    <a:pt x="635678" y="1052788"/>
                    <a:pt x="637347" y="1051057"/>
                    <a:pt x="639019" y="1050799"/>
                  </a:cubicBezTo>
                  <a:cubicBezTo>
                    <a:pt x="660502" y="1045044"/>
                    <a:pt x="675108" y="1025143"/>
                    <a:pt x="674156" y="1002922"/>
                  </a:cubicBezTo>
                  <a:close/>
                  <a:moveTo>
                    <a:pt x="689175" y="484467"/>
                  </a:moveTo>
                  <a:cubicBezTo>
                    <a:pt x="688826" y="477996"/>
                    <a:pt x="690252" y="471507"/>
                    <a:pt x="682106" y="469951"/>
                  </a:cubicBezTo>
                  <a:cubicBezTo>
                    <a:pt x="678037" y="468621"/>
                    <a:pt x="673661" y="470842"/>
                    <a:pt x="672331" y="474910"/>
                  </a:cubicBezTo>
                  <a:cubicBezTo>
                    <a:pt x="672225" y="475235"/>
                    <a:pt x="672141" y="475566"/>
                    <a:pt x="672078" y="475902"/>
                  </a:cubicBezTo>
                  <a:cubicBezTo>
                    <a:pt x="670107" y="485881"/>
                    <a:pt x="671616" y="496234"/>
                    <a:pt x="676356" y="505235"/>
                  </a:cubicBezTo>
                  <a:cubicBezTo>
                    <a:pt x="678189" y="508445"/>
                    <a:pt x="683269" y="512375"/>
                    <a:pt x="684753" y="505566"/>
                  </a:cubicBezTo>
                  <a:cubicBezTo>
                    <a:pt x="688025" y="499033"/>
                    <a:pt x="689549" y="491764"/>
                    <a:pt x="689175" y="484467"/>
                  </a:cubicBezTo>
                  <a:close/>
                  <a:moveTo>
                    <a:pt x="1479273" y="1172144"/>
                  </a:moveTo>
                  <a:cubicBezTo>
                    <a:pt x="1479556" y="1178617"/>
                    <a:pt x="1479935" y="1183503"/>
                    <a:pt x="1479951" y="1188394"/>
                  </a:cubicBezTo>
                  <a:cubicBezTo>
                    <a:pt x="1480001" y="1203700"/>
                    <a:pt x="1481581" y="1205505"/>
                    <a:pt x="1496043" y="1207062"/>
                  </a:cubicBezTo>
                  <a:cubicBezTo>
                    <a:pt x="1499647" y="1207449"/>
                    <a:pt x="1505050" y="1208759"/>
                    <a:pt x="1505759" y="1205487"/>
                  </a:cubicBezTo>
                  <a:cubicBezTo>
                    <a:pt x="1506597" y="1200615"/>
                    <a:pt x="1503327" y="1195987"/>
                    <a:pt x="1498455" y="1195149"/>
                  </a:cubicBezTo>
                  <a:cubicBezTo>
                    <a:pt x="1498422" y="1195143"/>
                    <a:pt x="1498389" y="1195137"/>
                    <a:pt x="1498356" y="1195132"/>
                  </a:cubicBezTo>
                  <a:cubicBezTo>
                    <a:pt x="1491854" y="1193709"/>
                    <a:pt x="1487018" y="1188248"/>
                    <a:pt x="1486390" y="1181622"/>
                  </a:cubicBezTo>
                  <a:cubicBezTo>
                    <a:pt x="1486011" y="1177368"/>
                    <a:pt x="1483253" y="1173695"/>
                    <a:pt x="1479273" y="1172144"/>
                  </a:cubicBezTo>
                  <a:close/>
                  <a:moveTo>
                    <a:pt x="626004" y="545738"/>
                  </a:moveTo>
                  <a:cubicBezTo>
                    <a:pt x="624329" y="548935"/>
                    <a:pt x="623750" y="552594"/>
                    <a:pt x="624356" y="556152"/>
                  </a:cubicBezTo>
                  <a:cubicBezTo>
                    <a:pt x="624699" y="567337"/>
                    <a:pt x="620733" y="578227"/>
                    <a:pt x="613275" y="586570"/>
                  </a:cubicBezTo>
                  <a:cubicBezTo>
                    <a:pt x="610265" y="589072"/>
                    <a:pt x="604058" y="591188"/>
                    <a:pt x="609689" y="596293"/>
                  </a:cubicBezTo>
                  <a:cubicBezTo>
                    <a:pt x="614283" y="600459"/>
                    <a:pt x="617718" y="595827"/>
                    <a:pt x="620598" y="592849"/>
                  </a:cubicBezTo>
                  <a:cubicBezTo>
                    <a:pt x="630406" y="579129"/>
                    <a:pt x="632450" y="561323"/>
                    <a:pt x="626004" y="545738"/>
                  </a:cubicBezTo>
                  <a:close/>
                  <a:moveTo>
                    <a:pt x="2249068" y="674382"/>
                  </a:moveTo>
                  <a:cubicBezTo>
                    <a:pt x="2237527" y="681956"/>
                    <a:pt x="2232747" y="696496"/>
                    <a:pt x="2237540" y="709441"/>
                  </a:cubicBezTo>
                  <a:cubicBezTo>
                    <a:pt x="2238566" y="711526"/>
                    <a:pt x="2238902" y="714824"/>
                    <a:pt x="2242099" y="714627"/>
                  </a:cubicBezTo>
                  <a:cubicBezTo>
                    <a:pt x="2244349" y="714326"/>
                    <a:pt x="2246038" y="712422"/>
                    <a:pt x="2246068" y="710152"/>
                  </a:cubicBezTo>
                  <a:cubicBezTo>
                    <a:pt x="2247133" y="698235"/>
                    <a:pt x="2248079" y="686307"/>
                    <a:pt x="2249068" y="674382"/>
                  </a:cubicBezTo>
                  <a:close/>
                  <a:moveTo>
                    <a:pt x="2368615" y="772077"/>
                  </a:moveTo>
                  <a:cubicBezTo>
                    <a:pt x="2374955" y="765240"/>
                    <a:pt x="2379960" y="757277"/>
                    <a:pt x="2383370" y="748599"/>
                  </a:cubicBezTo>
                  <a:cubicBezTo>
                    <a:pt x="2383704" y="745938"/>
                    <a:pt x="2384362" y="742268"/>
                    <a:pt x="2380415" y="741396"/>
                  </a:cubicBezTo>
                  <a:cubicBezTo>
                    <a:pt x="2376034" y="739596"/>
                    <a:pt x="2371133" y="739529"/>
                    <a:pt x="2366704" y="741208"/>
                  </a:cubicBezTo>
                  <a:cubicBezTo>
                    <a:pt x="2363140" y="743365"/>
                    <a:pt x="2365513" y="747530"/>
                    <a:pt x="2367309" y="749799"/>
                  </a:cubicBezTo>
                  <a:cubicBezTo>
                    <a:pt x="2372090" y="756321"/>
                    <a:pt x="2372601" y="765041"/>
                    <a:pt x="2368615" y="772078"/>
                  </a:cubicBezTo>
                  <a:close/>
                  <a:moveTo>
                    <a:pt x="1459128" y="1351708"/>
                  </a:moveTo>
                  <a:cubicBezTo>
                    <a:pt x="1455822" y="1341331"/>
                    <a:pt x="1453809" y="1330586"/>
                    <a:pt x="1453133" y="1319716"/>
                  </a:cubicBezTo>
                  <a:cubicBezTo>
                    <a:pt x="1453523" y="1316309"/>
                    <a:pt x="1451077" y="1313230"/>
                    <a:pt x="1447669" y="1312841"/>
                  </a:cubicBezTo>
                  <a:cubicBezTo>
                    <a:pt x="1447273" y="1312796"/>
                    <a:pt x="1446873" y="1312789"/>
                    <a:pt x="1446476" y="1312820"/>
                  </a:cubicBezTo>
                  <a:cubicBezTo>
                    <a:pt x="1441655" y="1312465"/>
                    <a:pt x="1442573" y="1318074"/>
                    <a:pt x="1442827" y="1319030"/>
                  </a:cubicBezTo>
                  <a:cubicBezTo>
                    <a:pt x="1443943" y="1331590"/>
                    <a:pt x="1449766" y="1343262"/>
                    <a:pt x="1459128" y="1351708"/>
                  </a:cubicBezTo>
                  <a:close/>
                  <a:moveTo>
                    <a:pt x="1023323" y="1110138"/>
                  </a:moveTo>
                  <a:cubicBezTo>
                    <a:pt x="1023454" y="1105080"/>
                    <a:pt x="1020872" y="1100338"/>
                    <a:pt x="1016552" y="1097703"/>
                  </a:cubicBezTo>
                  <a:cubicBezTo>
                    <a:pt x="1012890" y="1099932"/>
                    <a:pt x="1010546" y="1103810"/>
                    <a:pt x="1010275" y="1108089"/>
                  </a:cubicBezTo>
                  <a:cubicBezTo>
                    <a:pt x="1009569" y="1111469"/>
                    <a:pt x="1007040" y="1113807"/>
                    <a:pt x="1006445" y="1116862"/>
                  </a:cubicBezTo>
                  <a:cubicBezTo>
                    <a:pt x="1005969" y="1119310"/>
                    <a:pt x="1004912" y="1122986"/>
                    <a:pt x="1009188" y="1123831"/>
                  </a:cubicBezTo>
                  <a:cubicBezTo>
                    <a:pt x="1016227" y="1122530"/>
                    <a:pt x="1021799" y="1117133"/>
                    <a:pt x="1023323" y="1110139"/>
                  </a:cubicBezTo>
                  <a:close/>
                  <a:moveTo>
                    <a:pt x="1480365" y="783506"/>
                  </a:moveTo>
                  <a:cubicBezTo>
                    <a:pt x="1458271" y="787395"/>
                    <a:pt x="1457364" y="788155"/>
                    <a:pt x="1458897" y="800614"/>
                  </a:cubicBezTo>
                  <a:cubicBezTo>
                    <a:pt x="1459146" y="802641"/>
                    <a:pt x="1458347" y="805164"/>
                    <a:pt x="1461296" y="805861"/>
                  </a:cubicBezTo>
                  <a:cubicBezTo>
                    <a:pt x="1463457" y="806201"/>
                    <a:pt x="1465588" y="805098"/>
                    <a:pt x="1466558" y="803137"/>
                  </a:cubicBezTo>
                  <a:cubicBezTo>
                    <a:pt x="1470314" y="796038"/>
                    <a:pt x="1474953" y="789442"/>
                    <a:pt x="1480365" y="783506"/>
                  </a:cubicBezTo>
                  <a:close/>
                  <a:moveTo>
                    <a:pt x="792669" y="638737"/>
                  </a:moveTo>
                  <a:cubicBezTo>
                    <a:pt x="791189" y="636694"/>
                    <a:pt x="793068" y="630945"/>
                    <a:pt x="789406" y="632542"/>
                  </a:cubicBezTo>
                  <a:cubicBezTo>
                    <a:pt x="784594" y="634639"/>
                    <a:pt x="776158" y="633866"/>
                    <a:pt x="775562" y="640034"/>
                  </a:cubicBezTo>
                  <a:cubicBezTo>
                    <a:pt x="775127" y="645937"/>
                    <a:pt x="779559" y="651075"/>
                    <a:pt x="785462" y="651511"/>
                  </a:cubicBezTo>
                  <a:cubicBezTo>
                    <a:pt x="785642" y="651524"/>
                    <a:pt x="785823" y="651533"/>
                    <a:pt x="786004" y="651537"/>
                  </a:cubicBezTo>
                  <a:cubicBezTo>
                    <a:pt x="793602" y="651193"/>
                    <a:pt x="791298" y="643752"/>
                    <a:pt x="792669" y="638737"/>
                  </a:cubicBezTo>
                  <a:close/>
                  <a:moveTo>
                    <a:pt x="172491" y="1049249"/>
                  </a:moveTo>
                  <a:cubicBezTo>
                    <a:pt x="170965" y="1045653"/>
                    <a:pt x="170963" y="1040181"/>
                    <a:pt x="165262" y="1040246"/>
                  </a:cubicBezTo>
                  <a:cubicBezTo>
                    <a:pt x="160409" y="1040929"/>
                    <a:pt x="157029" y="1045418"/>
                    <a:pt x="157712" y="1050271"/>
                  </a:cubicBezTo>
                  <a:cubicBezTo>
                    <a:pt x="157713" y="1050279"/>
                    <a:pt x="157715" y="1050287"/>
                    <a:pt x="157716" y="1050295"/>
                  </a:cubicBezTo>
                  <a:cubicBezTo>
                    <a:pt x="156909" y="1056055"/>
                    <a:pt x="161217" y="1057476"/>
                    <a:pt x="166024" y="1057622"/>
                  </a:cubicBezTo>
                  <a:cubicBezTo>
                    <a:pt x="171786" y="1057799"/>
                    <a:pt x="171819" y="1053457"/>
                    <a:pt x="172491" y="1049249"/>
                  </a:cubicBezTo>
                  <a:close/>
                  <a:moveTo>
                    <a:pt x="1519693" y="966581"/>
                  </a:moveTo>
                  <a:cubicBezTo>
                    <a:pt x="1525331" y="969040"/>
                    <a:pt x="1528752" y="974842"/>
                    <a:pt x="1528175" y="980966"/>
                  </a:cubicBezTo>
                  <a:cubicBezTo>
                    <a:pt x="1527514" y="982206"/>
                    <a:pt x="1527983" y="983747"/>
                    <a:pt x="1529223" y="984408"/>
                  </a:cubicBezTo>
                  <a:cubicBezTo>
                    <a:pt x="1529304" y="984451"/>
                    <a:pt x="1529387" y="984489"/>
                    <a:pt x="1529472" y="984523"/>
                  </a:cubicBezTo>
                  <a:cubicBezTo>
                    <a:pt x="1530886" y="985037"/>
                    <a:pt x="1532462" y="984438"/>
                    <a:pt x="1533179" y="983116"/>
                  </a:cubicBezTo>
                  <a:cubicBezTo>
                    <a:pt x="1536735" y="979279"/>
                    <a:pt x="1538653" y="974204"/>
                    <a:pt x="1538522" y="968974"/>
                  </a:cubicBezTo>
                  <a:cubicBezTo>
                    <a:pt x="1535619" y="965158"/>
                    <a:pt x="1530625" y="963586"/>
                    <a:pt x="1526060" y="965052"/>
                  </a:cubicBezTo>
                  <a:cubicBezTo>
                    <a:pt x="1523910" y="965436"/>
                    <a:pt x="1521784" y="965947"/>
                    <a:pt x="1519693" y="966581"/>
                  </a:cubicBezTo>
                  <a:close/>
                  <a:moveTo>
                    <a:pt x="2521207" y="251628"/>
                  </a:moveTo>
                  <a:cubicBezTo>
                    <a:pt x="2521913" y="249407"/>
                    <a:pt x="2527006" y="256383"/>
                    <a:pt x="2526059" y="249386"/>
                  </a:cubicBezTo>
                  <a:cubicBezTo>
                    <a:pt x="2526366" y="243714"/>
                    <a:pt x="2522017" y="238867"/>
                    <a:pt x="2516345" y="238561"/>
                  </a:cubicBezTo>
                  <a:cubicBezTo>
                    <a:pt x="2511260" y="238285"/>
                    <a:pt x="2506739" y="241774"/>
                    <a:pt x="2505715" y="246763"/>
                  </a:cubicBezTo>
                  <a:cubicBezTo>
                    <a:pt x="2509533" y="251200"/>
                    <a:pt x="2515538" y="253087"/>
                    <a:pt x="2521207" y="251628"/>
                  </a:cubicBezTo>
                  <a:close/>
                  <a:moveTo>
                    <a:pt x="1512344" y="972957"/>
                  </a:moveTo>
                  <a:cubicBezTo>
                    <a:pt x="1512609" y="969895"/>
                    <a:pt x="1510341" y="967198"/>
                    <a:pt x="1507278" y="966933"/>
                  </a:cubicBezTo>
                  <a:cubicBezTo>
                    <a:pt x="1506483" y="966865"/>
                    <a:pt x="1505683" y="966968"/>
                    <a:pt x="1504931" y="967236"/>
                  </a:cubicBezTo>
                  <a:cubicBezTo>
                    <a:pt x="1499155" y="968087"/>
                    <a:pt x="1501075" y="974254"/>
                    <a:pt x="1499800" y="978148"/>
                  </a:cubicBezTo>
                  <a:cubicBezTo>
                    <a:pt x="1499477" y="979139"/>
                    <a:pt x="1497624" y="983032"/>
                    <a:pt x="1502794" y="982548"/>
                  </a:cubicBezTo>
                  <a:cubicBezTo>
                    <a:pt x="1507737" y="981794"/>
                    <a:pt x="1511611" y="977904"/>
                    <a:pt x="1512344" y="972957"/>
                  </a:cubicBezTo>
                  <a:close/>
                  <a:moveTo>
                    <a:pt x="2507098" y="651462"/>
                  </a:moveTo>
                  <a:cubicBezTo>
                    <a:pt x="2505620" y="656854"/>
                    <a:pt x="2509179" y="661659"/>
                    <a:pt x="2507904" y="665535"/>
                  </a:cubicBezTo>
                  <a:cubicBezTo>
                    <a:pt x="2505848" y="671785"/>
                    <a:pt x="2509942" y="670346"/>
                    <a:pt x="2512672" y="670718"/>
                  </a:cubicBezTo>
                  <a:cubicBezTo>
                    <a:pt x="2517425" y="671367"/>
                    <a:pt x="2516733" y="669187"/>
                    <a:pt x="2516776" y="665136"/>
                  </a:cubicBezTo>
                  <a:cubicBezTo>
                    <a:pt x="2516293" y="659151"/>
                    <a:pt x="2512582" y="653908"/>
                    <a:pt x="2507099" y="651462"/>
                  </a:cubicBezTo>
                  <a:close/>
                  <a:moveTo>
                    <a:pt x="2280627" y="658306"/>
                  </a:moveTo>
                  <a:cubicBezTo>
                    <a:pt x="2280281" y="656841"/>
                    <a:pt x="2281335" y="652013"/>
                    <a:pt x="2276681" y="652761"/>
                  </a:cubicBezTo>
                  <a:cubicBezTo>
                    <a:pt x="2273454" y="653279"/>
                    <a:pt x="2267785" y="653889"/>
                    <a:pt x="2268125" y="658915"/>
                  </a:cubicBezTo>
                  <a:cubicBezTo>
                    <a:pt x="2269180" y="662824"/>
                    <a:pt x="2272843" y="665448"/>
                    <a:pt x="2276884" y="665190"/>
                  </a:cubicBezTo>
                  <a:cubicBezTo>
                    <a:pt x="2281209" y="665848"/>
                    <a:pt x="2281380" y="662917"/>
                    <a:pt x="2280628" y="658307"/>
                  </a:cubicBezTo>
                  <a:close/>
                  <a:moveTo>
                    <a:pt x="2491232" y="878502"/>
                  </a:moveTo>
                  <a:cubicBezTo>
                    <a:pt x="2500027" y="885384"/>
                    <a:pt x="2500609" y="872604"/>
                    <a:pt x="2506569" y="872368"/>
                  </a:cubicBezTo>
                  <a:cubicBezTo>
                    <a:pt x="2508187" y="872303"/>
                    <a:pt x="2512656" y="873385"/>
                    <a:pt x="2510816" y="868754"/>
                  </a:cubicBezTo>
                  <a:cubicBezTo>
                    <a:pt x="2510170" y="866465"/>
                    <a:pt x="2507792" y="865132"/>
                    <a:pt x="2505503" y="865778"/>
                  </a:cubicBezTo>
                  <a:cubicBezTo>
                    <a:pt x="2504854" y="865961"/>
                    <a:pt x="2504257" y="866293"/>
                    <a:pt x="2503760" y="866749"/>
                  </a:cubicBezTo>
                  <a:cubicBezTo>
                    <a:pt x="2498528" y="869362"/>
                    <a:pt x="2494174" y="873447"/>
                    <a:pt x="2491233" y="878502"/>
                  </a:cubicBezTo>
                  <a:close/>
                  <a:moveTo>
                    <a:pt x="1432262" y="808201"/>
                  </a:moveTo>
                  <a:cubicBezTo>
                    <a:pt x="1427995" y="811991"/>
                    <a:pt x="1424403" y="816479"/>
                    <a:pt x="1421641" y="821474"/>
                  </a:cubicBezTo>
                  <a:cubicBezTo>
                    <a:pt x="1420294" y="822769"/>
                    <a:pt x="1420252" y="824910"/>
                    <a:pt x="1421547" y="826256"/>
                  </a:cubicBezTo>
                  <a:cubicBezTo>
                    <a:pt x="1421592" y="826303"/>
                    <a:pt x="1421637" y="826347"/>
                    <a:pt x="1421684" y="826391"/>
                  </a:cubicBezTo>
                  <a:cubicBezTo>
                    <a:pt x="1423662" y="828267"/>
                    <a:pt x="1424727" y="826116"/>
                    <a:pt x="1426028" y="825040"/>
                  </a:cubicBezTo>
                  <a:cubicBezTo>
                    <a:pt x="1432000" y="821755"/>
                    <a:pt x="1434655" y="814584"/>
                    <a:pt x="1432262" y="808201"/>
                  </a:cubicBezTo>
                  <a:close/>
                  <a:moveTo>
                    <a:pt x="2141153" y="976035"/>
                  </a:moveTo>
                  <a:cubicBezTo>
                    <a:pt x="2149661" y="973109"/>
                    <a:pt x="2156203" y="966212"/>
                    <a:pt x="2158675" y="957562"/>
                  </a:cubicBezTo>
                  <a:cubicBezTo>
                    <a:pt x="2150189" y="960522"/>
                    <a:pt x="2143660" y="967405"/>
                    <a:pt x="2141153" y="976036"/>
                  </a:cubicBezTo>
                  <a:close/>
                  <a:moveTo>
                    <a:pt x="2401439" y="561966"/>
                  </a:moveTo>
                  <a:cubicBezTo>
                    <a:pt x="2399045" y="558978"/>
                    <a:pt x="2395721" y="556876"/>
                    <a:pt x="2391994" y="555996"/>
                  </a:cubicBezTo>
                  <a:cubicBezTo>
                    <a:pt x="2390384" y="554915"/>
                    <a:pt x="2388202" y="555345"/>
                    <a:pt x="2387122" y="556955"/>
                  </a:cubicBezTo>
                  <a:cubicBezTo>
                    <a:pt x="2386705" y="557576"/>
                    <a:pt x="2386497" y="558314"/>
                    <a:pt x="2386529" y="559062"/>
                  </a:cubicBezTo>
                  <a:cubicBezTo>
                    <a:pt x="2385898" y="562237"/>
                    <a:pt x="2387961" y="565323"/>
                    <a:pt x="2391137" y="565955"/>
                  </a:cubicBezTo>
                  <a:cubicBezTo>
                    <a:pt x="2391700" y="566066"/>
                    <a:pt x="2392276" y="566095"/>
                    <a:pt x="2392847" y="566039"/>
                  </a:cubicBezTo>
                  <a:cubicBezTo>
                    <a:pt x="2396303" y="566786"/>
                    <a:pt x="2399828" y="565115"/>
                    <a:pt x="2401437" y="561967"/>
                  </a:cubicBezTo>
                  <a:close/>
                </a:path>
              </a:pathLst>
            </a:custGeom>
            <a:grpFill/>
            <a:ln w="32195" cap="flat">
              <a:noFill/>
              <a:prstDash val="solid"/>
              <a:miter/>
            </a:ln>
          </p:spPr>
          <p:txBody>
            <a:bodyPr rtlCol="0" anchor="ctr"/>
            <a:lstStyle/>
            <a:p>
              <a:endParaRPr lang="zh-CN" altLang="en-US"/>
            </a:p>
          </p:txBody>
        </p:sp>
        <p:sp>
          <p:nvSpPr>
            <p:cNvPr id="50" name="图形 45">
              <a:extLst>
                <a:ext uri="{FF2B5EF4-FFF2-40B4-BE49-F238E27FC236}">
                  <a16:creationId xmlns="" xmlns:a16="http://schemas.microsoft.com/office/drawing/2014/main" id="{A9A882F3-FBEA-4F13-8D6D-9D3EBACB2A67}"/>
                </a:ext>
              </a:extLst>
            </p:cNvPr>
            <p:cNvSpPr/>
            <p:nvPr/>
          </p:nvSpPr>
          <p:spPr>
            <a:xfrm>
              <a:off x="7428553" y="4543472"/>
              <a:ext cx="13484" cy="14514"/>
            </a:xfrm>
            <a:custGeom>
              <a:avLst/>
              <a:gdLst>
                <a:gd name="connsiteX0" fmla="*/ 13485 w 13484"/>
                <a:gd name="connsiteY0" fmla="*/ 12769 h 14514"/>
                <a:gd name="connsiteX1" fmla="*/ 8717 w 13484"/>
                <a:gd name="connsiteY1" fmla="*/ 6028 h 14514"/>
                <a:gd name="connsiteX2" fmla="*/ 2479 w 13484"/>
                <a:gd name="connsiteY2" fmla="*/ 117 h 14514"/>
                <a:gd name="connsiteX3" fmla="*/ 194 w 13484"/>
                <a:gd name="connsiteY3" fmla="*/ 5561 h 14514"/>
                <a:gd name="connsiteX4" fmla="*/ 5987 w 13484"/>
                <a:gd name="connsiteY4" fmla="*/ 14204 h 14514"/>
                <a:gd name="connsiteX5" fmla="*/ 6123 w 13484"/>
                <a:gd name="connsiteY5" fmla="*/ 14230 h 14514"/>
                <a:gd name="connsiteX6" fmla="*/ 13485 w 13484"/>
                <a:gd name="connsiteY6" fmla="*/ 12769 h 14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84" h="14514">
                  <a:moveTo>
                    <a:pt x="13485" y="12769"/>
                  </a:moveTo>
                  <a:cubicBezTo>
                    <a:pt x="12046" y="10419"/>
                    <a:pt x="10453" y="8168"/>
                    <a:pt x="8717" y="6028"/>
                  </a:cubicBezTo>
                  <a:cubicBezTo>
                    <a:pt x="6762" y="3894"/>
                    <a:pt x="6734" y="-799"/>
                    <a:pt x="2479" y="117"/>
                  </a:cubicBezTo>
                  <a:cubicBezTo>
                    <a:pt x="517" y="1155"/>
                    <a:pt x="-439" y="3434"/>
                    <a:pt x="194" y="5561"/>
                  </a:cubicBezTo>
                  <a:cubicBezTo>
                    <a:pt x="-593" y="9547"/>
                    <a:pt x="2000" y="13417"/>
                    <a:pt x="5987" y="14204"/>
                  </a:cubicBezTo>
                  <a:cubicBezTo>
                    <a:pt x="6032" y="14213"/>
                    <a:pt x="6078" y="14222"/>
                    <a:pt x="6123" y="14230"/>
                  </a:cubicBezTo>
                  <a:cubicBezTo>
                    <a:pt x="8671" y="14904"/>
                    <a:pt x="11387" y="14365"/>
                    <a:pt x="13485" y="12769"/>
                  </a:cubicBezTo>
                  <a:close/>
                </a:path>
              </a:pathLst>
            </a:custGeom>
            <a:grpFill/>
            <a:ln w="32195" cap="flat">
              <a:noFill/>
              <a:prstDash val="solid"/>
              <a:miter/>
            </a:ln>
          </p:spPr>
          <p:txBody>
            <a:bodyPr rtlCol="0" anchor="ctr"/>
            <a:lstStyle/>
            <a:p>
              <a:endParaRPr lang="zh-CN" altLang="en-US"/>
            </a:p>
          </p:txBody>
        </p:sp>
        <p:sp>
          <p:nvSpPr>
            <p:cNvPr id="51" name="图形 45">
              <a:extLst>
                <a:ext uri="{FF2B5EF4-FFF2-40B4-BE49-F238E27FC236}">
                  <a16:creationId xmlns="" xmlns:a16="http://schemas.microsoft.com/office/drawing/2014/main" id="{167D7602-1173-40CC-99EC-D79581A2EC6A}"/>
                </a:ext>
              </a:extLst>
            </p:cNvPr>
            <p:cNvSpPr/>
            <p:nvPr/>
          </p:nvSpPr>
          <p:spPr>
            <a:xfrm>
              <a:off x="6422306" y="4813131"/>
              <a:ext cx="408966" cy="290297"/>
            </a:xfrm>
            <a:custGeom>
              <a:avLst/>
              <a:gdLst>
                <a:gd name="connsiteX0" fmla="*/ 368515 w 408966"/>
                <a:gd name="connsiteY0" fmla="*/ 277763 h 290297"/>
                <a:gd name="connsiteX1" fmla="*/ 388588 w 408966"/>
                <a:gd name="connsiteY1" fmla="*/ 282262 h 290297"/>
                <a:gd name="connsiteX2" fmla="*/ 396685 w 408966"/>
                <a:gd name="connsiteY2" fmla="*/ 286607 h 290297"/>
                <a:gd name="connsiteX3" fmla="*/ 399931 w 408966"/>
                <a:gd name="connsiteY3" fmla="*/ 290298 h 290297"/>
                <a:gd name="connsiteX4" fmla="*/ 408967 w 408966"/>
                <a:gd name="connsiteY4" fmla="*/ 258060 h 290297"/>
                <a:gd name="connsiteX5" fmla="*/ 392946 w 408966"/>
                <a:gd name="connsiteY5" fmla="*/ 232397 h 290297"/>
                <a:gd name="connsiteX6" fmla="*/ 380044 w 408966"/>
                <a:gd name="connsiteY6" fmla="*/ 165666 h 290297"/>
                <a:gd name="connsiteX7" fmla="*/ 362623 w 408966"/>
                <a:gd name="connsiteY7" fmla="*/ 86950 h 290297"/>
                <a:gd name="connsiteX8" fmla="*/ 333993 w 408966"/>
                <a:gd name="connsiteY8" fmla="*/ 35073 h 290297"/>
                <a:gd name="connsiteX9" fmla="*/ 306878 w 408966"/>
                <a:gd name="connsiteY9" fmla="*/ 14010 h 290297"/>
                <a:gd name="connsiteX10" fmla="*/ 295273 w 408966"/>
                <a:gd name="connsiteY10" fmla="*/ 12019 h 290297"/>
                <a:gd name="connsiteX11" fmla="*/ 288196 w 408966"/>
                <a:gd name="connsiteY11" fmla="*/ 8247 h 290297"/>
                <a:gd name="connsiteX12" fmla="*/ 278201 w 408966"/>
                <a:gd name="connsiteY12" fmla="*/ 11 h 290297"/>
                <a:gd name="connsiteX13" fmla="*/ 244173 w 408966"/>
                <a:gd name="connsiteY13" fmla="*/ 2815 h 290297"/>
                <a:gd name="connsiteX14" fmla="*/ 193669 w 408966"/>
                <a:gd name="connsiteY14" fmla="*/ 13088 h 290297"/>
                <a:gd name="connsiteX15" fmla="*/ 134666 w 408966"/>
                <a:gd name="connsiteY15" fmla="*/ 46948 h 290297"/>
                <a:gd name="connsiteX16" fmla="*/ 88647 w 408966"/>
                <a:gd name="connsiteY16" fmla="*/ 95472 h 290297"/>
                <a:gd name="connsiteX17" fmla="*/ 57784 w 408966"/>
                <a:gd name="connsiteY17" fmla="*/ 146942 h 290297"/>
                <a:gd name="connsiteX18" fmla="*/ 3345 w 408966"/>
                <a:gd name="connsiteY18" fmla="*/ 215560 h 290297"/>
                <a:gd name="connsiteX19" fmla="*/ 903 w 408966"/>
                <a:gd name="connsiteY19" fmla="*/ 226456 h 290297"/>
                <a:gd name="connsiteX20" fmla="*/ 9941 w 408966"/>
                <a:gd name="connsiteY20" fmla="*/ 234320 h 290297"/>
                <a:gd name="connsiteX21" fmla="*/ 30183 w 408966"/>
                <a:gd name="connsiteY21" fmla="*/ 232601 h 290297"/>
                <a:gd name="connsiteX22" fmla="*/ 79918 w 408966"/>
                <a:gd name="connsiteY22" fmla="*/ 215050 h 290297"/>
                <a:gd name="connsiteX23" fmla="*/ 127913 w 408966"/>
                <a:gd name="connsiteY23" fmla="*/ 195640 h 290297"/>
                <a:gd name="connsiteX24" fmla="*/ 127529 w 408966"/>
                <a:gd name="connsiteY24" fmla="*/ 226273 h 290297"/>
                <a:gd name="connsiteX25" fmla="*/ 156127 w 408966"/>
                <a:gd name="connsiteY25" fmla="*/ 268849 h 290297"/>
                <a:gd name="connsiteX26" fmla="*/ 187347 w 408966"/>
                <a:gd name="connsiteY26" fmla="*/ 281114 h 290297"/>
                <a:gd name="connsiteX27" fmla="*/ 232342 w 408966"/>
                <a:gd name="connsiteY27" fmla="*/ 274264 h 290297"/>
                <a:gd name="connsiteX28" fmla="*/ 278727 w 408966"/>
                <a:gd name="connsiteY28" fmla="*/ 247436 h 290297"/>
                <a:gd name="connsiteX29" fmla="*/ 292693 w 408966"/>
                <a:gd name="connsiteY29" fmla="*/ 246241 h 290297"/>
                <a:gd name="connsiteX30" fmla="*/ 292700 w 408966"/>
                <a:gd name="connsiteY30" fmla="*/ 246246 h 290297"/>
                <a:gd name="connsiteX31" fmla="*/ 321388 w 408966"/>
                <a:gd name="connsiteY31" fmla="*/ 260413 h 290297"/>
                <a:gd name="connsiteX32" fmla="*/ 368515 w 408966"/>
                <a:gd name="connsiteY32" fmla="*/ 277763 h 290297"/>
                <a:gd name="connsiteX33" fmla="*/ 95998 w 408966"/>
                <a:gd name="connsiteY33" fmla="*/ 187549 h 290297"/>
                <a:gd name="connsiteX34" fmla="*/ 42625 w 408966"/>
                <a:gd name="connsiteY34" fmla="*/ 202683 h 290297"/>
                <a:gd name="connsiteX35" fmla="*/ 44047 w 408966"/>
                <a:gd name="connsiteY35" fmla="*/ 197076 h 290297"/>
                <a:gd name="connsiteX36" fmla="*/ 88437 w 408966"/>
                <a:gd name="connsiteY36" fmla="*/ 128091 h 290297"/>
                <a:gd name="connsiteX37" fmla="*/ 127218 w 408966"/>
                <a:gd name="connsiteY37" fmla="*/ 77889 h 290297"/>
                <a:gd name="connsiteX38" fmla="*/ 183288 w 408966"/>
                <a:gd name="connsiteY38" fmla="*/ 37053 h 290297"/>
                <a:gd name="connsiteX39" fmla="*/ 234867 w 408966"/>
                <a:gd name="connsiteY39" fmla="*/ 22695 h 290297"/>
                <a:gd name="connsiteX40" fmla="*/ 128749 w 408966"/>
                <a:gd name="connsiteY40" fmla="*/ 181642 h 290297"/>
                <a:gd name="connsiteX41" fmla="*/ 95998 w 408966"/>
                <a:gd name="connsiteY41" fmla="*/ 187549 h 290297"/>
                <a:gd name="connsiteX42" fmla="*/ 281816 w 408966"/>
                <a:gd name="connsiteY42" fmla="*/ 26557 h 290297"/>
                <a:gd name="connsiteX43" fmla="*/ 268864 w 408966"/>
                <a:gd name="connsiteY43" fmla="*/ 119895 h 290297"/>
                <a:gd name="connsiteX44" fmla="*/ 264684 w 408966"/>
                <a:gd name="connsiteY44" fmla="*/ 157307 h 290297"/>
                <a:gd name="connsiteX45" fmla="*/ 265549 w 408966"/>
                <a:gd name="connsiteY45" fmla="*/ 180501 h 290297"/>
                <a:gd name="connsiteX46" fmla="*/ 273114 w 408966"/>
                <a:gd name="connsiteY46" fmla="*/ 187737 h 290297"/>
                <a:gd name="connsiteX47" fmla="*/ 274562 w 408966"/>
                <a:gd name="connsiteY47" fmla="*/ 187562 h 290297"/>
                <a:gd name="connsiteX48" fmla="*/ 281554 w 408966"/>
                <a:gd name="connsiteY48" fmla="*/ 194705 h 290297"/>
                <a:gd name="connsiteX49" fmla="*/ 260924 w 408966"/>
                <a:gd name="connsiteY49" fmla="*/ 236950 h 290297"/>
                <a:gd name="connsiteX50" fmla="*/ 209077 w 408966"/>
                <a:gd name="connsiteY50" fmla="*/ 259152 h 290297"/>
                <a:gd name="connsiteX51" fmla="*/ 175728 w 408966"/>
                <a:gd name="connsiteY51" fmla="*/ 254364 h 290297"/>
                <a:gd name="connsiteX52" fmla="*/ 148769 w 408966"/>
                <a:gd name="connsiteY52" fmla="*/ 198481 h 290297"/>
                <a:gd name="connsiteX53" fmla="*/ 176052 w 408966"/>
                <a:gd name="connsiteY53" fmla="*/ 117557 h 290297"/>
                <a:gd name="connsiteX54" fmla="*/ 231574 w 408966"/>
                <a:gd name="connsiteY54" fmla="*/ 50302 h 290297"/>
                <a:gd name="connsiteX55" fmla="*/ 258760 w 408966"/>
                <a:gd name="connsiteY55" fmla="*/ 33777 h 290297"/>
                <a:gd name="connsiteX56" fmla="*/ 265734 w 408966"/>
                <a:gd name="connsiteY56" fmla="*/ 27406 h 290297"/>
                <a:gd name="connsiteX57" fmla="*/ 276682 w 408966"/>
                <a:gd name="connsiteY57" fmla="*/ 20762 h 290297"/>
                <a:gd name="connsiteX58" fmla="*/ 278202 w 408966"/>
                <a:gd name="connsiteY58" fmla="*/ 21280 h 290297"/>
                <a:gd name="connsiteX59" fmla="*/ 281816 w 408966"/>
                <a:gd name="connsiteY59" fmla="*/ 26556 h 290297"/>
                <a:gd name="connsiteX60" fmla="*/ 296424 w 408966"/>
                <a:gd name="connsiteY60" fmla="*/ 218582 h 290297"/>
                <a:gd name="connsiteX61" fmla="*/ 297876 w 408966"/>
                <a:gd name="connsiteY61" fmla="*/ 150764 h 290297"/>
                <a:gd name="connsiteX62" fmla="*/ 297636 w 408966"/>
                <a:gd name="connsiteY62" fmla="*/ 88931 h 290297"/>
                <a:gd name="connsiteX63" fmla="*/ 299070 w 408966"/>
                <a:gd name="connsiteY63" fmla="*/ 53254 h 290297"/>
                <a:gd name="connsiteX64" fmla="*/ 315689 w 408966"/>
                <a:gd name="connsiteY64" fmla="*/ 45490 h 290297"/>
                <a:gd name="connsiteX65" fmla="*/ 349807 w 408966"/>
                <a:gd name="connsiteY65" fmla="*/ 104446 h 290297"/>
                <a:gd name="connsiteX66" fmla="*/ 359624 w 408966"/>
                <a:gd name="connsiteY66" fmla="*/ 156502 h 290297"/>
                <a:gd name="connsiteX67" fmla="*/ 360924 w 408966"/>
                <a:gd name="connsiteY67" fmla="*/ 170524 h 290297"/>
                <a:gd name="connsiteX68" fmla="*/ 369793 w 408966"/>
                <a:gd name="connsiteY68" fmla="*/ 217118 h 290297"/>
                <a:gd name="connsiteX69" fmla="*/ 375640 w 408966"/>
                <a:gd name="connsiteY69" fmla="*/ 251135 h 290297"/>
                <a:gd name="connsiteX70" fmla="*/ 370116 w 408966"/>
                <a:gd name="connsiteY70" fmla="*/ 254753 h 290297"/>
                <a:gd name="connsiteX71" fmla="*/ 299599 w 408966"/>
                <a:gd name="connsiteY71" fmla="*/ 227728 h 290297"/>
                <a:gd name="connsiteX72" fmla="*/ 296424 w 408966"/>
                <a:gd name="connsiteY72" fmla="*/ 218581 h 290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08966" h="290297">
                  <a:moveTo>
                    <a:pt x="368515" y="277763"/>
                  </a:moveTo>
                  <a:cubicBezTo>
                    <a:pt x="374992" y="280273"/>
                    <a:pt x="379716" y="288425"/>
                    <a:pt x="388588" y="282262"/>
                  </a:cubicBezTo>
                  <a:cubicBezTo>
                    <a:pt x="391269" y="280398"/>
                    <a:pt x="394277" y="284448"/>
                    <a:pt x="396685" y="286607"/>
                  </a:cubicBezTo>
                  <a:cubicBezTo>
                    <a:pt x="397848" y="287764"/>
                    <a:pt x="398933" y="288997"/>
                    <a:pt x="399931" y="290298"/>
                  </a:cubicBezTo>
                  <a:cubicBezTo>
                    <a:pt x="402760" y="279508"/>
                    <a:pt x="405772" y="268762"/>
                    <a:pt x="408967" y="258060"/>
                  </a:cubicBezTo>
                  <a:cubicBezTo>
                    <a:pt x="399435" y="252971"/>
                    <a:pt x="393332" y="243195"/>
                    <a:pt x="392946" y="232397"/>
                  </a:cubicBezTo>
                  <a:cubicBezTo>
                    <a:pt x="389732" y="209946"/>
                    <a:pt x="383764" y="188058"/>
                    <a:pt x="380044" y="165666"/>
                  </a:cubicBezTo>
                  <a:cubicBezTo>
                    <a:pt x="376527" y="138972"/>
                    <a:pt x="370698" y="112635"/>
                    <a:pt x="362623" y="86950"/>
                  </a:cubicBezTo>
                  <a:cubicBezTo>
                    <a:pt x="357832" y="67431"/>
                    <a:pt x="347953" y="49531"/>
                    <a:pt x="333993" y="35073"/>
                  </a:cubicBezTo>
                  <a:cubicBezTo>
                    <a:pt x="325467" y="27713"/>
                    <a:pt x="315300" y="21901"/>
                    <a:pt x="306878" y="14010"/>
                  </a:cubicBezTo>
                  <a:cubicBezTo>
                    <a:pt x="304064" y="10517"/>
                    <a:pt x="299090" y="9664"/>
                    <a:pt x="295273" y="12019"/>
                  </a:cubicBezTo>
                  <a:cubicBezTo>
                    <a:pt x="292717" y="13435"/>
                    <a:pt x="289585" y="13142"/>
                    <a:pt x="288196" y="8247"/>
                  </a:cubicBezTo>
                  <a:cubicBezTo>
                    <a:pt x="287476" y="3341"/>
                    <a:pt x="283154" y="-220"/>
                    <a:pt x="278201" y="11"/>
                  </a:cubicBezTo>
                  <a:cubicBezTo>
                    <a:pt x="266913" y="1523"/>
                    <a:pt x="255556" y="2459"/>
                    <a:pt x="244173" y="2815"/>
                  </a:cubicBezTo>
                  <a:cubicBezTo>
                    <a:pt x="227075" y="4787"/>
                    <a:pt x="210178" y="8224"/>
                    <a:pt x="193669" y="13088"/>
                  </a:cubicBezTo>
                  <a:cubicBezTo>
                    <a:pt x="171454" y="19202"/>
                    <a:pt x="151153" y="30851"/>
                    <a:pt x="134666" y="46948"/>
                  </a:cubicBezTo>
                  <a:cubicBezTo>
                    <a:pt x="117094" y="60848"/>
                    <a:pt x="101598" y="77188"/>
                    <a:pt x="88647" y="95472"/>
                  </a:cubicBezTo>
                  <a:cubicBezTo>
                    <a:pt x="78968" y="113005"/>
                    <a:pt x="67640" y="129496"/>
                    <a:pt x="57784" y="146942"/>
                  </a:cubicBezTo>
                  <a:cubicBezTo>
                    <a:pt x="43612" y="172704"/>
                    <a:pt x="25209" y="195900"/>
                    <a:pt x="3345" y="215560"/>
                  </a:cubicBezTo>
                  <a:cubicBezTo>
                    <a:pt x="88" y="218177"/>
                    <a:pt x="-925" y="222699"/>
                    <a:pt x="903" y="226456"/>
                  </a:cubicBezTo>
                  <a:cubicBezTo>
                    <a:pt x="1875" y="230770"/>
                    <a:pt x="5534" y="233954"/>
                    <a:pt x="9941" y="234320"/>
                  </a:cubicBezTo>
                  <a:cubicBezTo>
                    <a:pt x="16730" y="234463"/>
                    <a:pt x="23515" y="233886"/>
                    <a:pt x="30183" y="232601"/>
                  </a:cubicBezTo>
                  <a:cubicBezTo>
                    <a:pt x="47391" y="228785"/>
                    <a:pt x="62893" y="220048"/>
                    <a:pt x="79918" y="215050"/>
                  </a:cubicBezTo>
                  <a:cubicBezTo>
                    <a:pt x="95326" y="207205"/>
                    <a:pt x="111384" y="200711"/>
                    <a:pt x="127913" y="195640"/>
                  </a:cubicBezTo>
                  <a:cubicBezTo>
                    <a:pt x="125917" y="205742"/>
                    <a:pt x="125787" y="216124"/>
                    <a:pt x="127529" y="226273"/>
                  </a:cubicBezTo>
                  <a:cubicBezTo>
                    <a:pt x="133495" y="242560"/>
                    <a:pt x="143306" y="257166"/>
                    <a:pt x="156127" y="268849"/>
                  </a:cubicBezTo>
                  <a:cubicBezTo>
                    <a:pt x="164355" y="277132"/>
                    <a:pt x="175681" y="281581"/>
                    <a:pt x="187347" y="281114"/>
                  </a:cubicBezTo>
                  <a:cubicBezTo>
                    <a:pt x="202506" y="280054"/>
                    <a:pt x="217554" y="277763"/>
                    <a:pt x="232342" y="274264"/>
                  </a:cubicBezTo>
                  <a:cubicBezTo>
                    <a:pt x="249914" y="269605"/>
                    <a:pt x="265926" y="260344"/>
                    <a:pt x="278727" y="247436"/>
                  </a:cubicBezTo>
                  <a:cubicBezTo>
                    <a:pt x="282254" y="243249"/>
                    <a:pt x="288507" y="242714"/>
                    <a:pt x="292693" y="246241"/>
                  </a:cubicBezTo>
                  <a:cubicBezTo>
                    <a:pt x="292696" y="246243"/>
                    <a:pt x="292698" y="246244"/>
                    <a:pt x="292700" y="246246"/>
                  </a:cubicBezTo>
                  <a:cubicBezTo>
                    <a:pt x="301856" y="251752"/>
                    <a:pt x="311451" y="256490"/>
                    <a:pt x="321388" y="260413"/>
                  </a:cubicBezTo>
                  <a:cubicBezTo>
                    <a:pt x="337228" y="265814"/>
                    <a:pt x="352905" y="271717"/>
                    <a:pt x="368515" y="277763"/>
                  </a:cubicBezTo>
                  <a:close/>
                  <a:moveTo>
                    <a:pt x="95998" y="187549"/>
                  </a:moveTo>
                  <a:cubicBezTo>
                    <a:pt x="79494" y="196353"/>
                    <a:pt x="61294" y="201514"/>
                    <a:pt x="42625" y="202683"/>
                  </a:cubicBezTo>
                  <a:cubicBezTo>
                    <a:pt x="41621" y="200723"/>
                    <a:pt x="42230" y="198322"/>
                    <a:pt x="44047" y="197076"/>
                  </a:cubicBezTo>
                  <a:cubicBezTo>
                    <a:pt x="61355" y="175798"/>
                    <a:pt x="76244" y="152661"/>
                    <a:pt x="88437" y="128091"/>
                  </a:cubicBezTo>
                  <a:cubicBezTo>
                    <a:pt x="98531" y="109349"/>
                    <a:pt x="111632" y="92389"/>
                    <a:pt x="127218" y="77889"/>
                  </a:cubicBezTo>
                  <a:cubicBezTo>
                    <a:pt x="143509" y="61255"/>
                    <a:pt x="162458" y="47454"/>
                    <a:pt x="183288" y="37053"/>
                  </a:cubicBezTo>
                  <a:cubicBezTo>
                    <a:pt x="199498" y="29257"/>
                    <a:pt x="216961" y="24396"/>
                    <a:pt x="234867" y="22695"/>
                  </a:cubicBezTo>
                  <a:cubicBezTo>
                    <a:pt x="182462" y="62080"/>
                    <a:pt x="145034" y="118141"/>
                    <a:pt x="128749" y="181642"/>
                  </a:cubicBezTo>
                  <a:cubicBezTo>
                    <a:pt x="117716" y="176230"/>
                    <a:pt x="104445" y="178623"/>
                    <a:pt x="95998" y="187549"/>
                  </a:cubicBezTo>
                  <a:close/>
                  <a:moveTo>
                    <a:pt x="281816" y="26557"/>
                  </a:moveTo>
                  <a:cubicBezTo>
                    <a:pt x="274227" y="57127"/>
                    <a:pt x="269885" y="88413"/>
                    <a:pt x="268864" y="119895"/>
                  </a:cubicBezTo>
                  <a:cubicBezTo>
                    <a:pt x="269483" y="132509"/>
                    <a:pt x="268071" y="145140"/>
                    <a:pt x="264684" y="157307"/>
                  </a:cubicBezTo>
                  <a:cubicBezTo>
                    <a:pt x="263328" y="165012"/>
                    <a:pt x="263622" y="172918"/>
                    <a:pt x="265549" y="180501"/>
                  </a:cubicBezTo>
                  <a:cubicBezTo>
                    <a:pt x="265640" y="184588"/>
                    <a:pt x="269026" y="187828"/>
                    <a:pt x="273114" y="187737"/>
                  </a:cubicBezTo>
                  <a:cubicBezTo>
                    <a:pt x="273601" y="187727"/>
                    <a:pt x="274086" y="187668"/>
                    <a:pt x="274562" y="187562"/>
                  </a:cubicBezTo>
                  <a:cubicBezTo>
                    <a:pt x="282619" y="185314"/>
                    <a:pt x="281500" y="190935"/>
                    <a:pt x="281554" y="194705"/>
                  </a:cubicBezTo>
                  <a:cubicBezTo>
                    <a:pt x="281884" y="211288"/>
                    <a:pt x="274204" y="227014"/>
                    <a:pt x="260924" y="236950"/>
                  </a:cubicBezTo>
                  <a:cubicBezTo>
                    <a:pt x="246141" y="249190"/>
                    <a:pt x="228137" y="256899"/>
                    <a:pt x="209077" y="259152"/>
                  </a:cubicBezTo>
                  <a:cubicBezTo>
                    <a:pt x="197740" y="261378"/>
                    <a:pt x="185982" y="259690"/>
                    <a:pt x="175728" y="254364"/>
                  </a:cubicBezTo>
                  <a:cubicBezTo>
                    <a:pt x="155658" y="243474"/>
                    <a:pt x="144801" y="220969"/>
                    <a:pt x="148769" y="198481"/>
                  </a:cubicBezTo>
                  <a:cubicBezTo>
                    <a:pt x="153286" y="170174"/>
                    <a:pt x="162508" y="142821"/>
                    <a:pt x="176052" y="117557"/>
                  </a:cubicBezTo>
                  <a:cubicBezTo>
                    <a:pt x="188617" y="90831"/>
                    <a:pt x="207711" y="67701"/>
                    <a:pt x="231574" y="50302"/>
                  </a:cubicBezTo>
                  <a:cubicBezTo>
                    <a:pt x="239689" y="43369"/>
                    <a:pt x="248869" y="37789"/>
                    <a:pt x="258760" y="33777"/>
                  </a:cubicBezTo>
                  <a:cubicBezTo>
                    <a:pt x="262017" y="32978"/>
                    <a:pt x="264645" y="30578"/>
                    <a:pt x="265734" y="27406"/>
                  </a:cubicBezTo>
                  <a:cubicBezTo>
                    <a:pt x="266923" y="22548"/>
                    <a:pt x="271824" y="19574"/>
                    <a:pt x="276682" y="20762"/>
                  </a:cubicBezTo>
                  <a:cubicBezTo>
                    <a:pt x="277203" y="20889"/>
                    <a:pt x="277712" y="21063"/>
                    <a:pt x="278202" y="21280"/>
                  </a:cubicBezTo>
                  <a:cubicBezTo>
                    <a:pt x="282306" y="21856"/>
                    <a:pt x="282603" y="22502"/>
                    <a:pt x="281816" y="26556"/>
                  </a:cubicBezTo>
                  <a:close/>
                  <a:moveTo>
                    <a:pt x="296424" y="218582"/>
                  </a:moveTo>
                  <a:cubicBezTo>
                    <a:pt x="300841" y="196232"/>
                    <a:pt x="301332" y="173283"/>
                    <a:pt x="297876" y="150764"/>
                  </a:cubicBezTo>
                  <a:cubicBezTo>
                    <a:pt x="295254" y="130241"/>
                    <a:pt x="295173" y="109473"/>
                    <a:pt x="297636" y="88931"/>
                  </a:cubicBezTo>
                  <a:cubicBezTo>
                    <a:pt x="297309" y="77020"/>
                    <a:pt x="297788" y="65100"/>
                    <a:pt x="299070" y="53254"/>
                  </a:cubicBezTo>
                  <a:cubicBezTo>
                    <a:pt x="301965" y="39349"/>
                    <a:pt x="304904" y="36871"/>
                    <a:pt x="315689" y="45490"/>
                  </a:cubicBezTo>
                  <a:cubicBezTo>
                    <a:pt x="333879" y="60317"/>
                    <a:pt x="346015" y="81287"/>
                    <a:pt x="349807" y="104446"/>
                  </a:cubicBezTo>
                  <a:cubicBezTo>
                    <a:pt x="353165" y="121784"/>
                    <a:pt x="355828" y="139265"/>
                    <a:pt x="359624" y="156502"/>
                  </a:cubicBezTo>
                  <a:cubicBezTo>
                    <a:pt x="360537" y="161119"/>
                    <a:pt x="360973" y="165818"/>
                    <a:pt x="360924" y="170524"/>
                  </a:cubicBezTo>
                  <a:cubicBezTo>
                    <a:pt x="363764" y="186087"/>
                    <a:pt x="365532" y="201952"/>
                    <a:pt x="369793" y="217118"/>
                  </a:cubicBezTo>
                  <a:cubicBezTo>
                    <a:pt x="372955" y="228368"/>
                    <a:pt x="371500" y="240121"/>
                    <a:pt x="375640" y="251135"/>
                  </a:cubicBezTo>
                  <a:cubicBezTo>
                    <a:pt x="377252" y="255418"/>
                    <a:pt x="373029" y="255767"/>
                    <a:pt x="370116" y="254753"/>
                  </a:cubicBezTo>
                  <a:cubicBezTo>
                    <a:pt x="345956" y="247553"/>
                    <a:pt x="322382" y="238519"/>
                    <a:pt x="299599" y="227728"/>
                  </a:cubicBezTo>
                  <a:cubicBezTo>
                    <a:pt x="296319" y="225972"/>
                    <a:pt x="294937" y="221992"/>
                    <a:pt x="296424" y="218581"/>
                  </a:cubicBezTo>
                  <a:close/>
                </a:path>
              </a:pathLst>
            </a:custGeom>
            <a:grpFill/>
            <a:ln w="32195" cap="flat">
              <a:noFill/>
              <a:prstDash val="solid"/>
              <a:miter/>
            </a:ln>
          </p:spPr>
          <p:txBody>
            <a:bodyPr rtlCol="0" anchor="ctr"/>
            <a:lstStyle/>
            <a:p>
              <a:endParaRPr lang="zh-CN" altLang="en-US"/>
            </a:p>
          </p:txBody>
        </p:sp>
        <p:sp>
          <p:nvSpPr>
            <p:cNvPr id="52" name="图形 45">
              <a:extLst>
                <a:ext uri="{FF2B5EF4-FFF2-40B4-BE49-F238E27FC236}">
                  <a16:creationId xmlns="" xmlns:a16="http://schemas.microsoft.com/office/drawing/2014/main" id="{C4FAAD3D-116D-4ACB-A475-43E905593195}"/>
                </a:ext>
              </a:extLst>
            </p:cNvPr>
            <p:cNvSpPr/>
            <p:nvPr/>
          </p:nvSpPr>
          <p:spPr>
            <a:xfrm>
              <a:off x="8027728" y="3640256"/>
              <a:ext cx="246479" cy="395785"/>
            </a:xfrm>
            <a:custGeom>
              <a:avLst/>
              <a:gdLst>
                <a:gd name="connsiteX0" fmla="*/ 81173 w 246479"/>
                <a:gd name="connsiteY0" fmla="*/ 128318 h 395785"/>
                <a:gd name="connsiteX1" fmla="*/ 87516 w 246479"/>
                <a:gd name="connsiteY1" fmla="*/ 84165 h 395785"/>
                <a:gd name="connsiteX2" fmla="*/ 104710 w 246479"/>
                <a:gd name="connsiteY2" fmla="*/ 62605 h 395785"/>
                <a:gd name="connsiteX3" fmla="*/ 133821 w 246479"/>
                <a:gd name="connsiteY3" fmla="*/ 77152 h 395785"/>
                <a:gd name="connsiteX4" fmla="*/ 135458 w 246479"/>
                <a:gd name="connsiteY4" fmla="*/ 79917 h 395785"/>
                <a:gd name="connsiteX5" fmla="*/ 146458 w 246479"/>
                <a:gd name="connsiteY5" fmla="*/ 131011 h 395785"/>
                <a:gd name="connsiteX6" fmla="*/ 167019 w 246479"/>
                <a:gd name="connsiteY6" fmla="*/ 107422 h 395785"/>
                <a:gd name="connsiteX7" fmla="*/ 162944 w 246479"/>
                <a:gd name="connsiteY7" fmla="*/ 79538 h 395785"/>
                <a:gd name="connsiteX8" fmla="*/ 152830 w 246479"/>
                <a:gd name="connsiteY8" fmla="*/ 69602 h 395785"/>
                <a:gd name="connsiteX9" fmla="*/ 150721 w 246479"/>
                <a:gd name="connsiteY9" fmla="*/ 60896 h 395785"/>
                <a:gd name="connsiteX10" fmla="*/ 178739 w 246479"/>
                <a:gd name="connsiteY10" fmla="*/ 14663 h 395785"/>
                <a:gd name="connsiteX11" fmla="*/ 236189 w 246479"/>
                <a:gd name="connsiteY11" fmla="*/ 9467 h 395785"/>
                <a:gd name="connsiteX12" fmla="*/ 242358 w 246479"/>
                <a:gd name="connsiteY12" fmla="*/ 15876 h 395785"/>
                <a:gd name="connsiteX13" fmla="*/ 244119 w 246479"/>
                <a:gd name="connsiteY13" fmla="*/ 35845 h 395785"/>
                <a:gd name="connsiteX14" fmla="*/ 204564 w 246479"/>
                <a:gd name="connsiteY14" fmla="*/ 85798 h 395785"/>
                <a:gd name="connsiteX15" fmla="*/ 203676 w 246479"/>
                <a:gd name="connsiteY15" fmla="*/ 86404 h 395785"/>
                <a:gd name="connsiteX16" fmla="*/ 168938 w 246479"/>
                <a:gd name="connsiteY16" fmla="*/ 127138 h 395785"/>
                <a:gd name="connsiteX17" fmla="*/ 153791 w 246479"/>
                <a:gd name="connsiteY17" fmla="*/ 161479 h 395785"/>
                <a:gd name="connsiteX18" fmla="*/ 149954 w 246479"/>
                <a:gd name="connsiteY18" fmla="*/ 215530 h 395785"/>
                <a:gd name="connsiteX19" fmla="*/ 154534 w 246479"/>
                <a:gd name="connsiteY19" fmla="*/ 260646 h 395785"/>
                <a:gd name="connsiteX20" fmla="*/ 154317 w 246479"/>
                <a:gd name="connsiteY20" fmla="*/ 286901 h 395785"/>
                <a:gd name="connsiteX21" fmla="*/ 147330 w 246479"/>
                <a:gd name="connsiteY21" fmla="*/ 361942 h 395785"/>
                <a:gd name="connsiteX22" fmla="*/ 138366 w 246479"/>
                <a:gd name="connsiteY22" fmla="*/ 390297 h 395785"/>
                <a:gd name="connsiteX23" fmla="*/ 127733 w 246479"/>
                <a:gd name="connsiteY23" fmla="*/ 394656 h 395785"/>
                <a:gd name="connsiteX24" fmla="*/ 122113 w 246479"/>
                <a:gd name="connsiteY24" fmla="*/ 382193 h 395785"/>
                <a:gd name="connsiteX25" fmla="*/ 137838 w 246479"/>
                <a:gd name="connsiteY25" fmla="*/ 283326 h 395785"/>
                <a:gd name="connsiteX26" fmla="*/ 127984 w 246479"/>
                <a:gd name="connsiteY26" fmla="*/ 273886 h 395785"/>
                <a:gd name="connsiteX27" fmla="*/ 117439 w 246479"/>
                <a:gd name="connsiteY27" fmla="*/ 271479 h 395785"/>
                <a:gd name="connsiteX28" fmla="*/ 116283 w 246479"/>
                <a:gd name="connsiteY28" fmla="*/ 266932 h 395785"/>
                <a:gd name="connsiteX29" fmla="*/ 86324 w 246479"/>
                <a:gd name="connsiteY29" fmla="*/ 210980 h 395785"/>
                <a:gd name="connsiteX30" fmla="*/ 75904 w 246479"/>
                <a:gd name="connsiteY30" fmla="*/ 199912 h 395785"/>
                <a:gd name="connsiteX31" fmla="*/ 58919 w 246479"/>
                <a:gd name="connsiteY31" fmla="*/ 198929 h 395785"/>
                <a:gd name="connsiteX32" fmla="*/ 18541 w 246479"/>
                <a:gd name="connsiteY32" fmla="*/ 192634 h 395785"/>
                <a:gd name="connsiteX33" fmla="*/ 1783 w 246479"/>
                <a:gd name="connsiteY33" fmla="*/ 170077 h 395785"/>
                <a:gd name="connsiteX34" fmla="*/ 5462 w 246479"/>
                <a:gd name="connsiteY34" fmla="*/ 163400 h 395785"/>
                <a:gd name="connsiteX35" fmla="*/ 9854 w 246479"/>
                <a:gd name="connsiteY35" fmla="*/ 158176 h 395785"/>
                <a:gd name="connsiteX36" fmla="*/ 29703 w 246479"/>
                <a:gd name="connsiteY36" fmla="*/ 119637 h 395785"/>
                <a:gd name="connsiteX37" fmla="*/ 56672 w 246479"/>
                <a:gd name="connsiteY37" fmla="*/ 118061 h 395785"/>
                <a:gd name="connsiteX38" fmla="*/ 81173 w 246479"/>
                <a:gd name="connsiteY38" fmla="*/ 128318 h 395785"/>
                <a:gd name="connsiteX39" fmla="*/ 128942 w 246479"/>
                <a:gd name="connsiteY39" fmla="*/ 191021 h 395785"/>
                <a:gd name="connsiteX40" fmla="*/ 110154 w 246479"/>
                <a:gd name="connsiteY40" fmla="*/ 155554 h 395785"/>
                <a:gd name="connsiteX41" fmla="*/ 96418 w 246479"/>
                <a:gd name="connsiteY41" fmla="*/ 152091 h 395785"/>
                <a:gd name="connsiteX42" fmla="*/ 93936 w 246479"/>
                <a:gd name="connsiteY42" fmla="*/ 164560 h 395785"/>
                <a:gd name="connsiteX43" fmla="*/ 91046 w 246479"/>
                <a:gd name="connsiteY43" fmla="*/ 172174 h 395785"/>
                <a:gd name="connsiteX44" fmla="*/ 87903 w 246479"/>
                <a:gd name="connsiteY44" fmla="*/ 179549 h 395785"/>
                <a:gd name="connsiteX45" fmla="*/ 100330 w 246479"/>
                <a:gd name="connsiteY45" fmla="*/ 203906 h 395785"/>
                <a:gd name="connsiteX46" fmla="*/ 128824 w 246479"/>
                <a:gd name="connsiteY46" fmla="*/ 233461 h 395785"/>
                <a:gd name="connsiteX47" fmla="*/ 134704 w 246479"/>
                <a:gd name="connsiteY47" fmla="*/ 238066 h 395785"/>
                <a:gd name="connsiteX48" fmla="*/ 135438 w 246479"/>
                <a:gd name="connsiteY48" fmla="*/ 230142 h 395785"/>
                <a:gd name="connsiteX49" fmla="*/ 128942 w 246479"/>
                <a:gd name="connsiteY49" fmla="*/ 191021 h 395785"/>
                <a:gd name="connsiteX50" fmla="*/ 61113 w 246479"/>
                <a:gd name="connsiteY50" fmla="*/ 158607 h 395785"/>
                <a:gd name="connsiteX51" fmla="*/ 63642 w 246479"/>
                <a:gd name="connsiteY51" fmla="*/ 151906 h 395785"/>
                <a:gd name="connsiteX52" fmla="*/ 54967 w 246479"/>
                <a:gd name="connsiteY52" fmla="*/ 135414 h 395785"/>
                <a:gd name="connsiteX53" fmla="*/ 46916 w 246479"/>
                <a:gd name="connsiteY53" fmla="*/ 135489 h 395785"/>
                <a:gd name="connsiteX54" fmla="*/ 42738 w 246479"/>
                <a:gd name="connsiteY54" fmla="*/ 139805 h 395785"/>
                <a:gd name="connsiteX55" fmla="*/ 46180 w 246479"/>
                <a:gd name="connsiteY55" fmla="*/ 143095 h 395785"/>
                <a:gd name="connsiteX56" fmla="*/ 46369 w 246479"/>
                <a:gd name="connsiteY56" fmla="*/ 143085 h 395785"/>
                <a:gd name="connsiteX57" fmla="*/ 61133 w 246479"/>
                <a:gd name="connsiteY57" fmla="*/ 157846 h 395785"/>
                <a:gd name="connsiteX58" fmla="*/ 61114 w 246479"/>
                <a:gd name="connsiteY58" fmla="*/ 158607 h 395785"/>
                <a:gd name="connsiteX59" fmla="*/ 194069 w 246479"/>
                <a:gd name="connsiteY59" fmla="*/ 69035 h 395785"/>
                <a:gd name="connsiteX60" fmla="*/ 202496 w 246479"/>
                <a:gd name="connsiteY60" fmla="*/ 57874 h 395785"/>
                <a:gd name="connsiteX61" fmla="*/ 194116 w 246479"/>
                <a:gd name="connsiteY61" fmla="*/ 55192 h 395785"/>
                <a:gd name="connsiteX62" fmla="*/ 194069 w 246479"/>
                <a:gd name="connsiteY62" fmla="*/ 69035 h 39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46479" h="395785">
                  <a:moveTo>
                    <a:pt x="81173" y="128318"/>
                  </a:moveTo>
                  <a:cubicBezTo>
                    <a:pt x="81088" y="113368"/>
                    <a:pt x="83226" y="98487"/>
                    <a:pt x="87516" y="84165"/>
                  </a:cubicBezTo>
                  <a:cubicBezTo>
                    <a:pt x="89370" y="74596"/>
                    <a:pt x="95793" y="66542"/>
                    <a:pt x="104710" y="62605"/>
                  </a:cubicBezTo>
                  <a:cubicBezTo>
                    <a:pt x="116497" y="60915"/>
                    <a:pt x="128096" y="66711"/>
                    <a:pt x="133821" y="77152"/>
                  </a:cubicBezTo>
                  <a:cubicBezTo>
                    <a:pt x="134270" y="78127"/>
                    <a:pt x="134818" y="79054"/>
                    <a:pt x="135458" y="79917"/>
                  </a:cubicBezTo>
                  <a:cubicBezTo>
                    <a:pt x="150086" y="92603"/>
                    <a:pt x="154569" y="113429"/>
                    <a:pt x="146458" y="131011"/>
                  </a:cubicBezTo>
                  <a:cubicBezTo>
                    <a:pt x="152346" y="122356"/>
                    <a:pt x="159249" y="114436"/>
                    <a:pt x="167019" y="107422"/>
                  </a:cubicBezTo>
                  <a:cubicBezTo>
                    <a:pt x="168129" y="97931"/>
                    <a:pt x="166724" y="88314"/>
                    <a:pt x="162944" y="79538"/>
                  </a:cubicBezTo>
                  <a:cubicBezTo>
                    <a:pt x="159584" y="76212"/>
                    <a:pt x="156009" y="73089"/>
                    <a:pt x="152830" y="69602"/>
                  </a:cubicBezTo>
                  <a:cubicBezTo>
                    <a:pt x="150130" y="67582"/>
                    <a:pt x="149245" y="63928"/>
                    <a:pt x="150721" y="60896"/>
                  </a:cubicBezTo>
                  <a:cubicBezTo>
                    <a:pt x="159145" y="44949"/>
                    <a:pt x="168501" y="29511"/>
                    <a:pt x="178739" y="14663"/>
                  </a:cubicBezTo>
                  <a:cubicBezTo>
                    <a:pt x="193169" y="-2636"/>
                    <a:pt x="218890" y="-4962"/>
                    <a:pt x="236189" y="9467"/>
                  </a:cubicBezTo>
                  <a:cubicBezTo>
                    <a:pt x="238473" y="11372"/>
                    <a:pt x="240541" y="13521"/>
                    <a:pt x="242358" y="15876"/>
                  </a:cubicBezTo>
                  <a:cubicBezTo>
                    <a:pt x="247118" y="21486"/>
                    <a:pt x="247823" y="29488"/>
                    <a:pt x="244119" y="35845"/>
                  </a:cubicBezTo>
                  <a:cubicBezTo>
                    <a:pt x="237389" y="56721"/>
                    <a:pt x="223341" y="74461"/>
                    <a:pt x="204564" y="85798"/>
                  </a:cubicBezTo>
                  <a:cubicBezTo>
                    <a:pt x="204296" y="86038"/>
                    <a:pt x="203997" y="86242"/>
                    <a:pt x="203676" y="86404"/>
                  </a:cubicBezTo>
                  <a:cubicBezTo>
                    <a:pt x="184312" y="90721"/>
                    <a:pt x="170143" y="107335"/>
                    <a:pt x="168938" y="127138"/>
                  </a:cubicBezTo>
                  <a:cubicBezTo>
                    <a:pt x="165697" y="139300"/>
                    <a:pt x="160587" y="150885"/>
                    <a:pt x="153791" y="161479"/>
                  </a:cubicBezTo>
                  <a:cubicBezTo>
                    <a:pt x="143890" y="177830"/>
                    <a:pt x="142462" y="197945"/>
                    <a:pt x="149954" y="215530"/>
                  </a:cubicBezTo>
                  <a:cubicBezTo>
                    <a:pt x="153557" y="230285"/>
                    <a:pt x="155099" y="245468"/>
                    <a:pt x="154534" y="260646"/>
                  </a:cubicBezTo>
                  <a:cubicBezTo>
                    <a:pt x="154662" y="269289"/>
                    <a:pt x="153821" y="278307"/>
                    <a:pt x="154317" y="286901"/>
                  </a:cubicBezTo>
                  <a:cubicBezTo>
                    <a:pt x="154645" y="312091"/>
                    <a:pt x="152303" y="337245"/>
                    <a:pt x="147330" y="361942"/>
                  </a:cubicBezTo>
                  <a:cubicBezTo>
                    <a:pt x="146679" y="371980"/>
                    <a:pt x="143603" y="381709"/>
                    <a:pt x="138366" y="390297"/>
                  </a:cubicBezTo>
                  <a:cubicBezTo>
                    <a:pt x="135764" y="393926"/>
                    <a:pt x="132539" y="397736"/>
                    <a:pt x="127733" y="394656"/>
                  </a:cubicBezTo>
                  <a:cubicBezTo>
                    <a:pt x="122868" y="392633"/>
                    <a:pt x="120408" y="387180"/>
                    <a:pt x="122113" y="382193"/>
                  </a:cubicBezTo>
                  <a:cubicBezTo>
                    <a:pt x="131792" y="350098"/>
                    <a:pt x="137082" y="316840"/>
                    <a:pt x="137838" y="283326"/>
                  </a:cubicBezTo>
                  <a:cubicBezTo>
                    <a:pt x="138023" y="280581"/>
                    <a:pt x="141953" y="266462"/>
                    <a:pt x="127984" y="273886"/>
                  </a:cubicBezTo>
                  <a:cubicBezTo>
                    <a:pt x="124407" y="276133"/>
                    <a:pt x="119686" y="275055"/>
                    <a:pt x="117439" y="271479"/>
                  </a:cubicBezTo>
                  <a:cubicBezTo>
                    <a:pt x="116587" y="270122"/>
                    <a:pt x="116182" y="268531"/>
                    <a:pt x="116283" y="266932"/>
                  </a:cubicBezTo>
                  <a:cubicBezTo>
                    <a:pt x="120195" y="240439"/>
                    <a:pt x="99004" y="228092"/>
                    <a:pt x="86324" y="210980"/>
                  </a:cubicBezTo>
                  <a:cubicBezTo>
                    <a:pt x="83328" y="206938"/>
                    <a:pt x="79294" y="203680"/>
                    <a:pt x="75904" y="199912"/>
                  </a:cubicBezTo>
                  <a:cubicBezTo>
                    <a:pt x="70515" y="193918"/>
                    <a:pt x="66249" y="191575"/>
                    <a:pt x="58919" y="198929"/>
                  </a:cubicBezTo>
                  <a:cubicBezTo>
                    <a:pt x="45870" y="207648"/>
                    <a:pt x="28317" y="204911"/>
                    <a:pt x="18541" y="192634"/>
                  </a:cubicBezTo>
                  <a:cubicBezTo>
                    <a:pt x="12419" y="185529"/>
                    <a:pt x="6818" y="177990"/>
                    <a:pt x="1783" y="170077"/>
                  </a:cubicBezTo>
                  <a:cubicBezTo>
                    <a:pt x="154" y="166154"/>
                    <a:pt x="-2544" y="161839"/>
                    <a:pt x="5462" y="163400"/>
                  </a:cubicBezTo>
                  <a:cubicBezTo>
                    <a:pt x="10210" y="164326"/>
                    <a:pt x="10200" y="161193"/>
                    <a:pt x="9854" y="158176"/>
                  </a:cubicBezTo>
                  <a:cubicBezTo>
                    <a:pt x="10018" y="142917"/>
                    <a:pt x="17376" y="128632"/>
                    <a:pt x="29703" y="119637"/>
                  </a:cubicBezTo>
                  <a:cubicBezTo>
                    <a:pt x="38159" y="115678"/>
                    <a:pt x="47812" y="115114"/>
                    <a:pt x="56672" y="118061"/>
                  </a:cubicBezTo>
                  <a:cubicBezTo>
                    <a:pt x="65942" y="117751"/>
                    <a:pt x="74888" y="121496"/>
                    <a:pt x="81173" y="128318"/>
                  </a:cubicBezTo>
                  <a:close/>
                  <a:moveTo>
                    <a:pt x="128942" y="191021"/>
                  </a:moveTo>
                  <a:cubicBezTo>
                    <a:pt x="124924" y="178139"/>
                    <a:pt x="118554" y="166114"/>
                    <a:pt x="110154" y="155554"/>
                  </a:cubicBezTo>
                  <a:cubicBezTo>
                    <a:pt x="107035" y="151200"/>
                    <a:pt x="101227" y="149736"/>
                    <a:pt x="96418" y="152091"/>
                  </a:cubicBezTo>
                  <a:cubicBezTo>
                    <a:pt x="92507" y="154991"/>
                    <a:pt x="91433" y="160384"/>
                    <a:pt x="93936" y="164560"/>
                  </a:cubicBezTo>
                  <a:cubicBezTo>
                    <a:pt x="94898" y="167462"/>
                    <a:pt x="93691" y="170641"/>
                    <a:pt x="91046" y="172174"/>
                  </a:cubicBezTo>
                  <a:cubicBezTo>
                    <a:pt x="88322" y="173519"/>
                    <a:pt x="86986" y="176652"/>
                    <a:pt x="87903" y="179549"/>
                  </a:cubicBezTo>
                  <a:cubicBezTo>
                    <a:pt x="90891" y="188207"/>
                    <a:pt x="95073" y="196405"/>
                    <a:pt x="100330" y="203906"/>
                  </a:cubicBezTo>
                  <a:cubicBezTo>
                    <a:pt x="110984" y="212573"/>
                    <a:pt x="120552" y="222496"/>
                    <a:pt x="128824" y="233461"/>
                  </a:cubicBezTo>
                  <a:cubicBezTo>
                    <a:pt x="130203" y="235651"/>
                    <a:pt x="130975" y="239871"/>
                    <a:pt x="134704" y="238066"/>
                  </a:cubicBezTo>
                  <a:cubicBezTo>
                    <a:pt x="138091" y="236427"/>
                    <a:pt x="136040" y="232626"/>
                    <a:pt x="135438" y="230142"/>
                  </a:cubicBezTo>
                  <a:cubicBezTo>
                    <a:pt x="131604" y="217434"/>
                    <a:pt x="129420" y="204286"/>
                    <a:pt x="128942" y="191021"/>
                  </a:cubicBezTo>
                  <a:close/>
                  <a:moveTo>
                    <a:pt x="61113" y="158607"/>
                  </a:moveTo>
                  <a:cubicBezTo>
                    <a:pt x="62118" y="156437"/>
                    <a:pt x="62963" y="154198"/>
                    <a:pt x="63642" y="151906"/>
                  </a:cubicBezTo>
                  <a:cubicBezTo>
                    <a:pt x="65800" y="144956"/>
                    <a:pt x="61916" y="137572"/>
                    <a:pt x="54967" y="135414"/>
                  </a:cubicBezTo>
                  <a:cubicBezTo>
                    <a:pt x="52341" y="134598"/>
                    <a:pt x="49526" y="134624"/>
                    <a:pt x="46916" y="135489"/>
                  </a:cubicBezTo>
                  <a:cubicBezTo>
                    <a:pt x="44724" y="135848"/>
                    <a:pt x="43026" y="137602"/>
                    <a:pt x="42738" y="139805"/>
                  </a:cubicBezTo>
                  <a:cubicBezTo>
                    <a:pt x="42781" y="141664"/>
                    <a:pt x="44321" y="143137"/>
                    <a:pt x="46180" y="143095"/>
                  </a:cubicBezTo>
                  <a:cubicBezTo>
                    <a:pt x="46243" y="143093"/>
                    <a:pt x="46306" y="143090"/>
                    <a:pt x="46369" y="143085"/>
                  </a:cubicBezTo>
                  <a:cubicBezTo>
                    <a:pt x="54522" y="143084"/>
                    <a:pt x="61132" y="149693"/>
                    <a:pt x="61133" y="157846"/>
                  </a:cubicBezTo>
                  <a:cubicBezTo>
                    <a:pt x="61133" y="158099"/>
                    <a:pt x="61127" y="158353"/>
                    <a:pt x="61114" y="158607"/>
                  </a:cubicBezTo>
                  <a:close/>
                  <a:moveTo>
                    <a:pt x="194069" y="69035"/>
                  </a:moveTo>
                  <a:cubicBezTo>
                    <a:pt x="197537" y="65245"/>
                    <a:pt x="204973" y="64251"/>
                    <a:pt x="202496" y="57874"/>
                  </a:cubicBezTo>
                  <a:cubicBezTo>
                    <a:pt x="200775" y="55000"/>
                    <a:pt x="197186" y="53851"/>
                    <a:pt x="194116" y="55192"/>
                  </a:cubicBezTo>
                  <a:cubicBezTo>
                    <a:pt x="192062" y="59574"/>
                    <a:pt x="192045" y="64639"/>
                    <a:pt x="194069" y="69035"/>
                  </a:cubicBezTo>
                  <a:close/>
                </a:path>
              </a:pathLst>
            </a:custGeom>
            <a:grpFill/>
            <a:ln w="32195" cap="flat">
              <a:noFill/>
              <a:prstDash val="solid"/>
              <a:miter/>
            </a:ln>
          </p:spPr>
          <p:txBody>
            <a:bodyPr rtlCol="0" anchor="ctr"/>
            <a:lstStyle/>
            <a:p>
              <a:endParaRPr lang="zh-CN" altLang="en-US"/>
            </a:p>
          </p:txBody>
        </p:sp>
        <p:sp>
          <p:nvSpPr>
            <p:cNvPr id="53" name="图形 45">
              <a:extLst>
                <a:ext uri="{FF2B5EF4-FFF2-40B4-BE49-F238E27FC236}">
                  <a16:creationId xmlns="" xmlns:a16="http://schemas.microsoft.com/office/drawing/2014/main" id="{DEF52C2C-ABB2-43F4-AEFA-86BAC8BF227E}"/>
                </a:ext>
              </a:extLst>
            </p:cNvPr>
            <p:cNvSpPr/>
            <p:nvPr/>
          </p:nvSpPr>
          <p:spPr>
            <a:xfrm>
              <a:off x="6151163" y="4045799"/>
              <a:ext cx="60724" cy="79122"/>
            </a:xfrm>
            <a:custGeom>
              <a:avLst/>
              <a:gdLst>
                <a:gd name="connsiteX0" fmla="*/ 40340 w 60724"/>
                <a:gd name="connsiteY0" fmla="*/ 12357 h 79122"/>
                <a:gd name="connsiteX1" fmla="*/ 46412 w 60724"/>
                <a:gd name="connsiteY1" fmla="*/ 24498 h 79122"/>
                <a:gd name="connsiteX2" fmla="*/ 54581 w 60724"/>
                <a:gd name="connsiteY2" fmla="*/ 29851 h 79122"/>
                <a:gd name="connsiteX3" fmla="*/ 60708 w 60724"/>
                <a:gd name="connsiteY3" fmla="*/ 39209 h 79122"/>
                <a:gd name="connsiteX4" fmla="*/ 51563 w 60724"/>
                <a:gd name="connsiteY4" fmla="*/ 45932 h 79122"/>
                <a:gd name="connsiteX5" fmla="*/ 43036 w 60724"/>
                <a:gd name="connsiteY5" fmla="*/ 60086 h 79122"/>
                <a:gd name="connsiteX6" fmla="*/ 43660 w 60724"/>
                <a:gd name="connsiteY6" fmla="*/ 64381 h 79122"/>
                <a:gd name="connsiteX7" fmla="*/ 38138 w 60724"/>
                <a:gd name="connsiteY7" fmla="*/ 78588 h 79122"/>
                <a:gd name="connsiteX8" fmla="*/ 37049 w 60724"/>
                <a:gd name="connsiteY8" fmla="*/ 78999 h 79122"/>
                <a:gd name="connsiteX9" fmla="*/ 27264 w 60724"/>
                <a:gd name="connsiteY9" fmla="*/ 67931 h 79122"/>
                <a:gd name="connsiteX10" fmla="*/ 26821 w 60724"/>
                <a:gd name="connsiteY10" fmla="*/ 64754 h 79122"/>
                <a:gd name="connsiteX11" fmla="*/ 21694 w 60724"/>
                <a:gd name="connsiteY11" fmla="*/ 53779 h 79122"/>
                <a:gd name="connsiteX12" fmla="*/ 12727 w 60724"/>
                <a:gd name="connsiteY12" fmla="*/ 61707 h 79122"/>
                <a:gd name="connsiteX13" fmla="*/ 5172 w 60724"/>
                <a:gd name="connsiteY13" fmla="*/ 64855 h 79122"/>
                <a:gd name="connsiteX14" fmla="*/ 3480 w 60724"/>
                <a:gd name="connsiteY14" fmla="*/ 63784 h 79122"/>
                <a:gd name="connsiteX15" fmla="*/ 1326 w 60724"/>
                <a:gd name="connsiteY15" fmla="*/ 52905 h 79122"/>
                <a:gd name="connsiteX16" fmla="*/ 1822 w 60724"/>
                <a:gd name="connsiteY16" fmla="*/ 52243 h 79122"/>
                <a:gd name="connsiteX17" fmla="*/ 10791 w 60724"/>
                <a:gd name="connsiteY17" fmla="*/ 40138 h 79122"/>
                <a:gd name="connsiteX18" fmla="*/ 12701 w 60724"/>
                <a:gd name="connsiteY18" fmla="*/ 33324 h 79122"/>
                <a:gd name="connsiteX19" fmla="*/ 31851 w 60724"/>
                <a:gd name="connsiteY19" fmla="*/ 414 h 79122"/>
                <a:gd name="connsiteX20" fmla="*/ 40340 w 60724"/>
                <a:gd name="connsiteY20" fmla="*/ 12357 h 79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724" h="79122">
                  <a:moveTo>
                    <a:pt x="40340" y="12357"/>
                  </a:moveTo>
                  <a:cubicBezTo>
                    <a:pt x="36999" y="18965"/>
                    <a:pt x="41300" y="21832"/>
                    <a:pt x="46412" y="24498"/>
                  </a:cubicBezTo>
                  <a:cubicBezTo>
                    <a:pt x="49335" y="25956"/>
                    <a:pt x="52077" y="27753"/>
                    <a:pt x="54581" y="29851"/>
                  </a:cubicBezTo>
                  <a:cubicBezTo>
                    <a:pt x="58465" y="31276"/>
                    <a:pt x="60955" y="35079"/>
                    <a:pt x="60708" y="39209"/>
                  </a:cubicBezTo>
                  <a:cubicBezTo>
                    <a:pt x="59332" y="43117"/>
                    <a:pt x="55704" y="45785"/>
                    <a:pt x="51563" y="45932"/>
                  </a:cubicBezTo>
                  <a:cubicBezTo>
                    <a:pt x="42445" y="47126"/>
                    <a:pt x="41889" y="52971"/>
                    <a:pt x="43036" y="60086"/>
                  </a:cubicBezTo>
                  <a:cubicBezTo>
                    <a:pt x="43267" y="61514"/>
                    <a:pt x="43382" y="62963"/>
                    <a:pt x="43660" y="64381"/>
                  </a:cubicBezTo>
                  <a:cubicBezTo>
                    <a:pt x="46059" y="69829"/>
                    <a:pt x="43586" y="76190"/>
                    <a:pt x="38138" y="78588"/>
                  </a:cubicBezTo>
                  <a:cubicBezTo>
                    <a:pt x="37783" y="78745"/>
                    <a:pt x="37419" y="78882"/>
                    <a:pt x="37049" y="78999"/>
                  </a:cubicBezTo>
                  <a:cubicBezTo>
                    <a:pt x="30691" y="80167"/>
                    <a:pt x="29365" y="72755"/>
                    <a:pt x="27264" y="67931"/>
                  </a:cubicBezTo>
                  <a:cubicBezTo>
                    <a:pt x="27231" y="66859"/>
                    <a:pt x="27083" y="65794"/>
                    <a:pt x="26821" y="64754"/>
                  </a:cubicBezTo>
                  <a:cubicBezTo>
                    <a:pt x="26363" y="60632"/>
                    <a:pt x="24561" y="56775"/>
                    <a:pt x="21694" y="53779"/>
                  </a:cubicBezTo>
                  <a:cubicBezTo>
                    <a:pt x="16406" y="52628"/>
                    <a:pt x="15104" y="58117"/>
                    <a:pt x="12727" y="61707"/>
                  </a:cubicBezTo>
                  <a:cubicBezTo>
                    <a:pt x="11510" y="64663"/>
                    <a:pt x="8128" y="66072"/>
                    <a:pt x="5172" y="64855"/>
                  </a:cubicBezTo>
                  <a:cubicBezTo>
                    <a:pt x="4550" y="64599"/>
                    <a:pt x="3977" y="64237"/>
                    <a:pt x="3480" y="63784"/>
                  </a:cubicBezTo>
                  <a:cubicBezTo>
                    <a:pt x="-119" y="61374"/>
                    <a:pt x="-1083" y="56504"/>
                    <a:pt x="1326" y="52905"/>
                  </a:cubicBezTo>
                  <a:cubicBezTo>
                    <a:pt x="1480" y="52676"/>
                    <a:pt x="1645" y="52455"/>
                    <a:pt x="1822" y="52243"/>
                  </a:cubicBezTo>
                  <a:cubicBezTo>
                    <a:pt x="4647" y="48094"/>
                    <a:pt x="7670" y="44070"/>
                    <a:pt x="10791" y="40138"/>
                  </a:cubicBezTo>
                  <a:cubicBezTo>
                    <a:pt x="12586" y="38363"/>
                    <a:pt x="13311" y="35773"/>
                    <a:pt x="12701" y="33324"/>
                  </a:cubicBezTo>
                  <a:cubicBezTo>
                    <a:pt x="12182" y="19573"/>
                    <a:pt x="19640" y="6757"/>
                    <a:pt x="31851" y="414"/>
                  </a:cubicBezTo>
                  <a:cubicBezTo>
                    <a:pt x="42905" y="-2076"/>
                    <a:pt x="38671" y="7259"/>
                    <a:pt x="40340" y="12357"/>
                  </a:cubicBezTo>
                  <a:close/>
                </a:path>
              </a:pathLst>
            </a:custGeom>
            <a:grpFill/>
            <a:ln w="32195" cap="flat">
              <a:noFill/>
              <a:prstDash val="solid"/>
              <a:miter/>
            </a:ln>
          </p:spPr>
          <p:txBody>
            <a:bodyPr rtlCol="0" anchor="ctr"/>
            <a:lstStyle/>
            <a:p>
              <a:endParaRPr lang="zh-CN" altLang="en-US"/>
            </a:p>
          </p:txBody>
        </p:sp>
        <p:sp>
          <p:nvSpPr>
            <p:cNvPr id="54" name="图形 45">
              <a:extLst>
                <a:ext uri="{FF2B5EF4-FFF2-40B4-BE49-F238E27FC236}">
                  <a16:creationId xmlns="" xmlns:a16="http://schemas.microsoft.com/office/drawing/2014/main" id="{EBD0601A-DE6E-4F15-982D-4F2F35DEF2C1}"/>
                </a:ext>
              </a:extLst>
            </p:cNvPr>
            <p:cNvSpPr/>
            <p:nvPr/>
          </p:nvSpPr>
          <p:spPr>
            <a:xfrm>
              <a:off x="6029658" y="4035448"/>
              <a:ext cx="58675" cy="72885"/>
            </a:xfrm>
            <a:custGeom>
              <a:avLst/>
              <a:gdLst>
                <a:gd name="connsiteX0" fmla="*/ 7946 w 58675"/>
                <a:gd name="connsiteY0" fmla="*/ 49911 h 72885"/>
                <a:gd name="connsiteX1" fmla="*/ 5675 w 58675"/>
                <a:gd name="connsiteY1" fmla="*/ 39450 h 72885"/>
                <a:gd name="connsiteX2" fmla="*/ 10414 w 58675"/>
                <a:gd name="connsiteY2" fmla="*/ 20194 h 72885"/>
                <a:gd name="connsiteX3" fmla="*/ 16588 w 58675"/>
                <a:gd name="connsiteY3" fmla="*/ 11804 h 72885"/>
                <a:gd name="connsiteX4" fmla="*/ 24857 w 58675"/>
                <a:gd name="connsiteY4" fmla="*/ 164 h 72885"/>
                <a:gd name="connsiteX5" fmla="*/ 26559 w 58675"/>
                <a:gd name="connsiteY5" fmla="*/ 23 h 72885"/>
                <a:gd name="connsiteX6" fmla="*/ 32772 w 58675"/>
                <a:gd name="connsiteY6" fmla="*/ 10943 h 72885"/>
                <a:gd name="connsiteX7" fmla="*/ 47847 w 58675"/>
                <a:gd name="connsiteY7" fmla="*/ 31569 h 72885"/>
                <a:gd name="connsiteX8" fmla="*/ 54125 w 58675"/>
                <a:gd name="connsiteY8" fmla="*/ 51283 h 72885"/>
                <a:gd name="connsiteX9" fmla="*/ 49777 w 58675"/>
                <a:gd name="connsiteY9" fmla="*/ 63322 h 72885"/>
                <a:gd name="connsiteX10" fmla="*/ 41000 w 58675"/>
                <a:gd name="connsiteY10" fmla="*/ 72748 h 72885"/>
                <a:gd name="connsiteX11" fmla="*/ 31990 w 58675"/>
                <a:gd name="connsiteY11" fmla="*/ 66624 h 72885"/>
                <a:gd name="connsiteX12" fmla="*/ 31868 w 58675"/>
                <a:gd name="connsiteY12" fmla="*/ 65652 h 72885"/>
                <a:gd name="connsiteX13" fmla="*/ 20562 w 58675"/>
                <a:gd name="connsiteY13" fmla="*/ 60585 h 72885"/>
                <a:gd name="connsiteX14" fmla="*/ 8211 w 58675"/>
                <a:gd name="connsiteY14" fmla="*/ 53088 h 72885"/>
                <a:gd name="connsiteX15" fmla="*/ 7946 w 58675"/>
                <a:gd name="connsiteY15" fmla="*/ 49911 h 72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8675" h="72885">
                  <a:moveTo>
                    <a:pt x="7946" y="49911"/>
                  </a:moveTo>
                  <a:cubicBezTo>
                    <a:pt x="10083" y="46374"/>
                    <a:pt x="9087" y="41783"/>
                    <a:pt x="5675" y="39450"/>
                  </a:cubicBezTo>
                  <a:cubicBezTo>
                    <a:pt x="-3274" y="30798"/>
                    <a:pt x="-1599" y="22910"/>
                    <a:pt x="10414" y="20194"/>
                  </a:cubicBezTo>
                  <a:cubicBezTo>
                    <a:pt x="16384" y="18844"/>
                    <a:pt x="17386" y="16899"/>
                    <a:pt x="16588" y="11804"/>
                  </a:cubicBezTo>
                  <a:cubicBezTo>
                    <a:pt x="15657" y="6306"/>
                    <a:pt x="19360" y="1095"/>
                    <a:pt x="24857" y="164"/>
                  </a:cubicBezTo>
                  <a:cubicBezTo>
                    <a:pt x="25419" y="69"/>
                    <a:pt x="25989" y="22"/>
                    <a:pt x="26559" y="23"/>
                  </a:cubicBezTo>
                  <a:cubicBezTo>
                    <a:pt x="32837" y="-443"/>
                    <a:pt x="31464" y="6307"/>
                    <a:pt x="32772" y="10943"/>
                  </a:cubicBezTo>
                  <a:cubicBezTo>
                    <a:pt x="32494" y="20455"/>
                    <a:pt x="38699" y="28945"/>
                    <a:pt x="47847" y="31569"/>
                  </a:cubicBezTo>
                  <a:cubicBezTo>
                    <a:pt x="60434" y="34311"/>
                    <a:pt x="61380" y="39968"/>
                    <a:pt x="54125" y="51283"/>
                  </a:cubicBezTo>
                  <a:cubicBezTo>
                    <a:pt x="51739" y="54893"/>
                    <a:pt x="50248" y="59020"/>
                    <a:pt x="49777" y="63322"/>
                  </a:cubicBezTo>
                  <a:cubicBezTo>
                    <a:pt x="49307" y="68082"/>
                    <a:pt x="45714" y="71940"/>
                    <a:pt x="41000" y="72748"/>
                  </a:cubicBezTo>
                  <a:cubicBezTo>
                    <a:pt x="36821" y="73545"/>
                    <a:pt x="32787" y="70803"/>
                    <a:pt x="31990" y="66624"/>
                  </a:cubicBezTo>
                  <a:cubicBezTo>
                    <a:pt x="31928" y="66303"/>
                    <a:pt x="31888" y="65978"/>
                    <a:pt x="31868" y="65652"/>
                  </a:cubicBezTo>
                  <a:cubicBezTo>
                    <a:pt x="30119" y="59728"/>
                    <a:pt x="26976" y="58314"/>
                    <a:pt x="20562" y="60585"/>
                  </a:cubicBezTo>
                  <a:cubicBezTo>
                    <a:pt x="15081" y="61926"/>
                    <a:pt x="9551" y="58569"/>
                    <a:pt x="8211" y="53088"/>
                  </a:cubicBezTo>
                  <a:cubicBezTo>
                    <a:pt x="7957" y="52049"/>
                    <a:pt x="7867" y="50977"/>
                    <a:pt x="7946" y="49911"/>
                  </a:cubicBezTo>
                  <a:close/>
                </a:path>
              </a:pathLst>
            </a:custGeom>
            <a:grpFill/>
            <a:ln w="32195" cap="flat">
              <a:noFill/>
              <a:prstDash val="solid"/>
              <a:miter/>
            </a:ln>
          </p:spPr>
          <p:txBody>
            <a:bodyPr rtlCol="0" anchor="ctr"/>
            <a:lstStyle/>
            <a:p>
              <a:endParaRPr lang="zh-CN" altLang="en-US"/>
            </a:p>
          </p:txBody>
        </p:sp>
        <p:sp>
          <p:nvSpPr>
            <p:cNvPr id="55" name="图形 45">
              <a:extLst>
                <a:ext uri="{FF2B5EF4-FFF2-40B4-BE49-F238E27FC236}">
                  <a16:creationId xmlns="" xmlns:a16="http://schemas.microsoft.com/office/drawing/2014/main" id="{84C88CFA-89C0-4E5F-BF53-99A844F718E3}"/>
                </a:ext>
              </a:extLst>
            </p:cNvPr>
            <p:cNvSpPr/>
            <p:nvPr/>
          </p:nvSpPr>
          <p:spPr>
            <a:xfrm>
              <a:off x="6810667" y="4700795"/>
              <a:ext cx="64841" cy="65522"/>
            </a:xfrm>
            <a:custGeom>
              <a:avLst/>
              <a:gdLst>
                <a:gd name="connsiteX0" fmla="*/ 58212 w 64841"/>
                <a:gd name="connsiteY0" fmla="*/ 23690 h 65522"/>
                <a:gd name="connsiteX1" fmla="*/ 62764 w 64841"/>
                <a:gd name="connsiteY1" fmla="*/ 38254 h 65522"/>
                <a:gd name="connsiteX2" fmla="*/ 54424 w 64841"/>
                <a:gd name="connsiteY2" fmla="*/ 58627 h 65522"/>
                <a:gd name="connsiteX3" fmla="*/ 40263 w 64841"/>
                <a:gd name="connsiteY3" fmla="*/ 58947 h 65522"/>
                <a:gd name="connsiteX4" fmla="*/ 17533 w 64841"/>
                <a:gd name="connsiteY4" fmla="*/ 64397 h 65522"/>
                <a:gd name="connsiteX5" fmla="*/ 10146 w 64841"/>
                <a:gd name="connsiteY5" fmla="*/ 62377 h 65522"/>
                <a:gd name="connsiteX6" fmla="*/ 448 w 64841"/>
                <a:gd name="connsiteY6" fmla="*/ 43192 h 65522"/>
                <a:gd name="connsiteX7" fmla="*/ 7765 w 64841"/>
                <a:gd name="connsiteY7" fmla="*/ 35398 h 65522"/>
                <a:gd name="connsiteX8" fmla="*/ 19235 w 64841"/>
                <a:gd name="connsiteY8" fmla="*/ 29321 h 65522"/>
                <a:gd name="connsiteX9" fmla="*/ 19069 w 64841"/>
                <a:gd name="connsiteY9" fmla="*/ 23437 h 65522"/>
                <a:gd name="connsiteX10" fmla="*/ 28483 w 64841"/>
                <a:gd name="connsiteY10" fmla="*/ 10379 h 65522"/>
                <a:gd name="connsiteX11" fmla="*/ 31505 w 64841"/>
                <a:gd name="connsiteY11" fmla="*/ 10296 h 65522"/>
                <a:gd name="connsiteX12" fmla="*/ 40243 w 64841"/>
                <a:gd name="connsiteY12" fmla="*/ 4104 h 65522"/>
                <a:gd name="connsiteX13" fmla="*/ 47041 w 64841"/>
                <a:gd name="connsiteY13" fmla="*/ 192 h 65522"/>
                <a:gd name="connsiteX14" fmla="*/ 47145 w 64841"/>
                <a:gd name="connsiteY14" fmla="*/ 222 h 65522"/>
                <a:gd name="connsiteX15" fmla="*/ 54851 w 64841"/>
                <a:gd name="connsiteY15" fmla="*/ 4675 h 65522"/>
                <a:gd name="connsiteX16" fmla="*/ 58212 w 64841"/>
                <a:gd name="connsiteY16" fmla="*/ 23690 h 65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841" h="65522">
                  <a:moveTo>
                    <a:pt x="58212" y="23690"/>
                  </a:moveTo>
                  <a:cubicBezTo>
                    <a:pt x="56952" y="29012"/>
                    <a:pt x="58698" y="34597"/>
                    <a:pt x="62764" y="38254"/>
                  </a:cubicBezTo>
                  <a:cubicBezTo>
                    <a:pt x="68126" y="45442"/>
                    <a:pt x="62309" y="60122"/>
                    <a:pt x="54424" y="58627"/>
                  </a:cubicBezTo>
                  <a:cubicBezTo>
                    <a:pt x="49075" y="57612"/>
                    <a:pt x="44755" y="59568"/>
                    <a:pt x="40263" y="58947"/>
                  </a:cubicBezTo>
                  <a:cubicBezTo>
                    <a:pt x="32383" y="54875"/>
                    <a:pt x="22710" y="57195"/>
                    <a:pt x="17533" y="64397"/>
                  </a:cubicBezTo>
                  <a:cubicBezTo>
                    <a:pt x="16187" y="66671"/>
                    <a:pt x="11760" y="65246"/>
                    <a:pt x="10146" y="62377"/>
                  </a:cubicBezTo>
                  <a:cubicBezTo>
                    <a:pt x="6376" y="56268"/>
                    <a:pt x="3132" y="49850"/>
                    <a:pt x="448" y="43192"/>
                  </a:cubicBezTo>
                  <a:cubicBezTo>
                    <a:pt x="-1515" y="37665"/>
                    <a:pt x="3346" y="35144"/>
                    <a:pt x="7765" y="35398"/>
                  </a:cubicBezTo>
                  <a:cubicBezTo>
                    <a:pt x="12610" y="36887"/>
                    <a:pt x="17746" y="34166"/>
                    <a:pt x="19235" y="29321"/>
                  </a:cubicBezTo>
                  <a:cubicBezTo>
                    <a:pt x="19827" y="27394"/>
                    <a:pt x="19768" y="25327"/>
                    <a:pt x="19069" y="23437"/>
                  </a:cubicBezTo>
                  <a:cubicBezTo>
                    <a:pt x="18062" y="17232"/>
                    <a:pt x="22277" y="11385"/>
                    <a:pt x="28483" y="10379"/>
                  </a:cubicBezTo>
                  <a:cubicBezTo>
                    <a:pt x="29482" y="10217"/>
                    <a:pt x="30498" y="10189"/>
                    <a:pt x="31505" y="10296"/>
                  </a:cubicBezTo>
                  <a:cubicBezTo>
                    <a:pt x="36987" y="10285"/>
                    <a:pt x="39348" y="9747"/>
                    <a:pt x="40243" y="4104"/>
                  </a:cubicBezTo>
                  <a:cubicBezTo>
                    <a:pt x="41041" y="1146"/>
                    <a:pt x="44084" y="-605"/>
                    <a:pt x="47041" y="192"/>
                  </a:cubicBezTo>
                  <a:cubicBezTo>
                    <a:pt x="47076" y="202"/>
                    <a:pt x="47111" y="212"/>
                    <a:pt x="47145" y="222"/>
                  </a:cubicBezTo>
                  <a:cubicBezTo>
                    <a:pt x="50440" y="-286"/>
                    <a:pt x="53645" y="1566"/>
                    <a:pt x="54851" y="4675"/>
                  </a:cubicBezTo>
                  <a:cubicBezTo>
                    <a:pt x="56908" y="10811"/>
                    <a:pt x="58041" y="17220"/>
                    <a:pt x="58212" y="23690"/>
                  </a:cubicBezTo>
                  <a:close/>
                </a:path>
              </a:pathLst>
            </a:custGeom>
            <a:grpFill/>
            <a:ln w="32195" cap="flat">
              <a:noFill/>
              <a:prstDash val="solid"/>
              <a:miter/>
            </a:ln>
          </p:spPr>
          <p:txBody>
            <a:bodyPr rtlCol="0" anchor="ctr"/>
            <a:lstStyle/>
            <a:p>
              <a:endParaRPr lang="zh-CN" altLang="en-US"/>
            </a:p>
          </p:txBody>
        </p:sp>
        <p:sp>
          <p:nvSpPr>
            <p:cNvPr id="56" name="图形 45">
              <a:extLst>
                <a:ext uri="{FF2B5EF4-FFF2-40B4-BE49-F238E27FC236}">
                  <a16:creationId xmlns="" xmlns:a16="http://schemas.microsoft.com/office/drawing/2014/main" id="{2B72D098-AE88-4243-897B-25855BB9F245}"/>
                </a:ext>
              </a:extLst>
            </p:cNvPr>
            <p:cNvSpPr/>
            <p:nvPr/>
          </p:nvSpPr>
          <p:spPr>
            <a:xfrm>
              <a:off x="7673630" y="4417722"/>
              <a:ext cx="56762" cy="51915"/>
            </a:xfrm>
            <a:custGeom>
              <a:avLst/>
              <a:gdLst>
                <a:gd name="connsiteX0" fmla="*/ 30110 w 56762"/>
                <a:gd name="connsiteY0" fmla="*/ 363 h 51915"/>
                <a:gd name="connsiteX1" fmla="*/ 48593 w 56762"/>
                <a:gd name="connsiteY1" fmla="*/ 12204 h 51915"/>
                <a:gd name="connsiteX2" fmla="*/ 48886 w 56762"/>
                <a:gd name="connsiteY2" fmla="*/ 14090 h 51915"/>
                <a:gd name="connsiteX3" fmla="*/ 55135 w 56762"/>
                <a:gd name="connsiteY3" fmla="*/ 27858 h 51915"/>
                <a:gd name="connsiteX4" fmla="*/ 49546 w 56762"/>
                <a:gd name="connsiteY4" fmla="*/ 46378 h 51915"/>
                <a:gd name="connsiteX5" fmla="*/ 40674 w 56762"/>
                <a:gd name="connsiteY5" fmla="*/ 47789 h 51915"/>
                <a:gd name="connsiteX6" fmla="*/ 27282 w 56762"/>
                <a:gd name="connsiteY6" fmla="*/ 50235 h 51915"/>
                <a:gd name="connsiteX7" fmla="*/ 12642 w 56762"/>
                <a:gd name="connsiteY7" fmla="*/ 47042 h 51915"/>
                <a:gd name="connsiteX8" fmla="*/ 12212 w 56762"/>
                <a:gd name="connsiteY8" fmla="*/ 46311 h 51915"/>
                <a:gd name="connsiteX9" fmla="*/ 614 w 56762"/>
                <a:gd name="connsiteY9" fmla="*/ 23409 h 51915"/>
                <a:gd name="connsiteX10" fmla="*/ 1652 w 56762"/>
                <a:gd name="connsiteY10" fmla="*/ 17367 h 51915"/>
                <a:gd name="connsiteX11" fmla="*/ 30110 w 56762"/>
                <a:gd name="connsiteY11" fmla="*/ 363 h 5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762" h="51915">
                  <a:moveTo>
                    <a:pt x="30110" y="363"/>
                  </a:moveTo>
                  <a:cubicBezTo>
                    <a:pt x="38484" y="-1471"/>
                    <a:pt x="46760" y="3830"/>
                    <a:pt x="48593" y="12204"/>
                  </a:cubicBezTo>
                  <a:cubicBezTo>
                    <a:pt x="48730" y="12826"/>
                    <a:pt x="48828" y="13456"/>
                    <a:pt x="48886" y="14090"/>
                  </a:cubicBezTo>
                  <a:cubicBezTo>
                    <a:pt x="50595" y="18840"/>
                    <a:pt x="52685" y="23444"/>
                    <a:pt x="55135" y="27858"/>
                  </a:cubicBezTo>
                  <a:cubicBezTo>
                    <a:pt x="58706" y="34515"/>
                    <a:pt x="56204" y="42807"/>
                    <a:pt x="49546" y="46378"/>
                  </a:cubicBezTo>
                  <a:cubicBezTo>
                    <a:pt x="46832" y="47834"/>
                    <a:pt x="43706" y="48331"/>
                    <a:pt x="40674" y="47789"/>
                  </a:cubicBezTo>
                  <a:cubicBezTo>
                    <a:pt x="36068" y="47297"/>
                    <a:pt x="31417" y="48146"/>
                    <a:pt x="27282" y="50235"/>
                  </a:cubicBezTo>
                  <a:cubicBezTo>
                    <a:pt x="22358" y="53396"/>
                    <a:pt x="15803" y="51967"/>
                    <a:pt x="12642" y="47042"/>
                  </a:cubicBezTo>
                  <a:cubicBezTo>
                    <a:pt x="12489" y="46804"/>
                    <a:pt x="12346" y="46560"/>
                    <a:pt x="12212" y="46311"/>
                  </a:cubicBezTo>
                  <a:cubicBezTo>
                    <a:pt x="7943" y="38888"/>
                    <a:pt x="4072" y="31243"/>
                    <a:pt x="614" y="23409"/>
                  </a:cubicBezTo>
                  <a:cubicBezTo>
                    <a:pt x="-499" y="21401"/>
                    <a:pt x="-67" y="18889"/>
                    <a:pt x="1652" y="17367"/>
                  </a:cubicBezTo>
                  <a:cubicBezTo>
                    <a:pt x="9739" y="9631"/>
                    <a:pt x="19466" y="3819"/>
                    <a:pt x="30110" y="363"/>
                  </a:cubicBezTo>
                  <a:close/>
                </a:path>
              </a:pathLst>
            </a:custGeom>
            <a:grpFill/>
            <a:ln w="32195" cap="flat">
              <a:noFill/>
              <a:prstDash val="solid"/>
              <a:miter/>
            </a:ln>
          </p:spPr>
          <p:txBody>
            <a:bodyPr rtlCol="0" anchor="ctr"/>
            <a:lstStyle/>
            <a:p>
              <a:endParaRPr lang="zh-CN" altLang="en-US"/>
            </a:p>
          </p:txBody>
        </p:sp>
      </p:grpSp>
      <p:sp>
        <p:nvSpPr>
          <p:cNvPr id="3" name="矩形 2">
            <a:extLst>
              <a:ext uri="{FF2B5EF4-FFF2-40B4-BE49-F238E27FC236}">
                <a16:creationId xmlns="" xmlns:a16="http://schemas.microsoft.com/office/drawing/2014/main" id="{05D711DA-DC9B-438D-8B0C-D394EFBE70F8}"/>
              </a:ext>
            </a:extLst>
          </p:cNvPr>
          <p:cNvSpPr/>
          <p:nvPr/>
        </p:nvSpPr>
        <p:spPr>
          <a:xfrm rot="20799194">
            <a:off x="926248" y="1276025"/>
            <a:ext cx="2208576" cy="705934"/>
          </a:xfrm>
          <a:prstGeom prst="rect">
            <a:avLst/>
          </a:prstGeom>
          <a:solidFill>
            <a:srgbClr val="E6DD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75B027D0-2AA9-424D-B976-DE4BA8B08AE0}"/>
              </a:ext>
            </a:extLst>
          </p:cNvPr>
          <p:cNvSpPr txBox="1"/>
          <p:nvPr/>
        </p:nvSpPr>
        <p:spPr>
          <a:xfrm rot="20799194">
            <a:off x="1164802" y="1394231"/>
            <a:ext cx="1693094" cy="307778"/>
          </a:xfrm>
          <a:prstGeom prst="rect">
            <a:avLst/>
          </a:prstGeom>
          <a:noFill/>
        </p:spPr>
        <p:txBody>
          <a:bodyPr wrap="square" rtlCol="0">
            <a:spAutoFit/>
          </a:bodyPr>
          <a:lstStyle/>
          <a:p>
            <a:pPr algn="ctr"/>
            <a:r>
              <a:rPr lang="en-US" altLang="zh-CN" sz="1400" b="1">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DESIGNED BY XIAO</a:t>
            </a:r>
            <a:endParaRPr lang="zh-CN" altLang="en-US" sz="1400" b="1">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5" name="文本框 4">
            <a:extLst>
              <a:ext uri="{FF2B5EF4-FFF2-40B4-BE49-F238E27FC236}">
                <a16:creationId xmlns="" xmlns:a16="http://schemas.microsoft.com/office/drawing/2014/main" id="{CBB82FC5-0530-4C50-9657-7F290C09885A}"/>
              </a:ext>
            </a:extLst>
          </p:cNvPr>
          <p:cNvSpPr txBox="1"/>
          <p:nvPr/>
        </p:nvSpPr>
        <p:spPr>
          <a:xfrm rot="20799194">
            <a:off x="1208505" y="1601521"/>
            <a:ext cx="1693094" cy="261610"/>
          </a:xfrm>
          <a:prstGeom prst="rect">
            <a:avLst/>
          </a:prstGeom>
          <a:noFill/>
        </p:spPr>
        <p:txBody>
          <a:bodyPr wrap="square" rtlCol="0">
            <a:spAutoFit/>
          </a:bodyPr>
          <a:lstStyle/>
          <a:p>
            <a:pPr algn="ctr"/>
            <a:r>
              <a:rPr lang="en-US" altLang="zh-CN" sz="105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a:t>
            </a:r>
            <a:endParaRPr lang="zh-CN" altLang="en-US" sz="105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cxnSp>
        <p:nvCxnSpPr>
          <p:cNvPr id="8" name="直接连接符 7">
            <a:extLst>
              <a:ext uri="{FF2B5EF4-FFF2-40B4-BE49-F238E27FC236}">
                <a16:creationId xmlns="" xmlns:a16="http://schemas.microsoft.com/office/drawing/2014/main" id="{4C5B8258-2AD0-487B-9F1C-1D47DA2E2C3A}"/>
              </a:ext>
            </a:extLst>
          </p:cNvPr>
          <p:cNvCxnSpPr/>
          <p:nvPr/>
        </p:nvCxnSpPr>
        <p:spPr>
          <a:xfrm rot="20799194" flipV="1">
            <a:off x="1016231" y="548154"/>
            <a:ext cx="846547" cy="846547"/>
          </a:xfrm>
          <a:prstGeom prst="line">
            <a:avLst/>
          </a:prstGeom>
          <a:ln w="12700">
            <a:solidFill>
              <a:srgbClr val="A36361"/>
            </a:solidFill>
            <a:headEnd type="oval" w="sm" len="sm"/>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F9225C0B-5F32-45B6-B5B1-31616015B56F}"/>
              </a:ext>
            </a:extLst>
          </p:cNvPr>
          <p:cNvCxnSpPr>
            <a:cxnSpLocks/>
          </p:cNvCxnSpPr>
          <p:nvPr/>
        </p:nvCxnSpPr>
        <p:spPr>
          <a:xfrm rot="20799194" flipH="1" flipV="1">
            <a:off x="1842166" y="362229"/>
            <a:ext cx="846547" cy="846547"/>
          </a:xfrm>
          <a:prstGeom prst="line">
            <a:avLst/>
          </a:prstGeom>
          <a:ln w="12700">
            <a:solidFill>
              <a:srgbClr val="A36361"/>
            </a:solidFill>
            <a:headEnd type="oval" w="sm" len="sm"/>
            <a:tailEnd w="sm" len="sm"/>
          </a:ln>
        </p:spPr>
        <p:style>
          <a:lnRef idx="1">
            <a:schemeClr val="accent1"/>
          </a:lnRef>
          <a:fillRef idx="0">
            <a:schemeClr val="accent1"/>
          </a:fillRef>
          <a:effectRef idx="0">
            <a:schemeClr val="accent1"/>
          </a:effectRef>
          <a:fontRef idx="minor">
            <a:schemeClr val="tx1"/>
          </a:fontRef>
        </p:style>
      </p:cxnSp>
      <p:sp>
        <p:nvSpPr>
          <p:cNvPr id="12" name="文本框 11">
            <a:extLst>
              <a:ext uri="{FF2B5EF4-FFF2-40B4-BE49-F238E27FC236}">
                <a16:creationId xmlns="" xmlns:a16="http://schemas.microsoft.com/office/drawing/2014/main" id="{85FE6811-F2A7-4BC4-ACA9-047F1E424E4E}"/>
              </a:ext>
            </a:extLst>
          </p:cNvPr>
          <p:cNvSpPr txBox="1"/>
          <p:nvPr/>
        </p:nvSpPr>
        <p:spPr>
          <a:xfrm rot="-240000">
            <a:off x="1949056" y="2341923"/>
            <a:ext cx="5112144" cy="523220"/>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3" name="文本框 12">
            <a:extLst>
              <a:ext uri="{FF2B5EF4-FFF2-40B4-BE49-F238E27FC236}">
                <a16:creationId xmlns="" xmlns:a16="http://schemas.microsoft.com/office/drawing/2014/main" id="{1646DA67-9EE5-4D07-9172-A652766F696C}"/>
              </a:ext>
            </a:extLst>
          </p:cNvPr>
          <p:cNvSpPr txBox="1"/>
          <p:nvPr/>
        </p:nvSpPr>
        <p:spPr>
          <a:xfrm rot="-240000">
            <a:off x="2482891" y="3074718"/>
            <a:ext cx="5112144"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4" name="文本框 13">
            <a:extLst>
              <a:ext uri="{FF2B5EF4-FFF2-40B4-BE49-F238E27FC236}">
                <a16:creationId xmlns="" xmlns:a16="http://schemas.microsoft.com/office/drawing/2014/main" id="{E29F68D4-1329-4D4D-8060-0DB3976BE233}"/>
              </a:ext>
            </a:extLst>
          </p:cNvPr>
          <p:cNvSpPr txBox="1"/>
          <p:nvPr/>
        </p:nvSpPr>
        <p:spPr>
          <a:xfrm rot="-240000">
            <a:off x="2963242" y="3592070"/>
            <a:ext cx="3805858"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tristique senectus et netus et malesuada</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5" name="文本框 14">
            <a:extLst>
              <a:ext uri="{FF2B5EF4-FFF2-40B4-BE49-F238E27FC236}">
                <a16:creationId xmlns="" xmlns:a16="http://schemas.microsoft.com/office/drawing/2014/main" id="{DB88AA1B-84F8-4EE2-91E7-9637F3604FBE}"/>
              </a:ext>
            </a:extLst>
          </p:cNvPr>
          <p:cNvSpPr txBox="1"/>
          <p:nvPr/>
        </p:nvSpPr>
        <p:spPr>
          <a:xfrm rot="120000">
            <a:off x="1395291" y="4720224"/>
            <a:ext cx="3818058" cy="523220"/>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6" name="文本框 15">
            <a:extLst>
              <a:ext uri="{FF2B5EF4-FFF2-40B4-BE49-F238E27FC236}">
                <a16:creationId xmlns="" xmlns:a16="http://schemas.microsoft.com/office/drawing/2014/main" id="{06A53C1D-D2EC-4A4A-B9D1-685FFBFC8BF2}"/>
              </a:ext>
            </a:extLst>
          </p:cNvPr>
          <p:cNvSpPr txBox="1"/>
          <p:nvPr/>
        </p:nvSpPr>
        <p:spPr>
          <a:xfrm rot="120000">
            <a:off x="1115891" y="5388693"/>
            <a:ext cx="298620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senectus et netus et malesuada</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7" name="文本框 16">
            <a:extLst>
              <a:ext uri="{FF2B5EF4-FFF2-40B4-BE49-F238E27FC236}">
                <a16:creationId xmlns="" xmlns:a16="http://schemas.microsoft.com/office/drawing/2014/main" id="{EC6D54F0-60A3-4EA1-9E6E-C8B9A9020AC4}"/>
              </a:ext>
            </a:extLst>
          </p:cNvPr>
          <p:cNvSpPr txBox="1"/>
          <p:nvPr/>
        </p:nvSpPr>
        <p:spPr>
          <a:xfrm rot="120000">
            <a:off x="729954" y="5841719"/>
            <a:ext cx="2318044"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mc:AlternateContent xmlns:mc="http://schemas.openxmlformats.org/markup-compatibility/2006" xmlns:p14="http://schemas.microsoft.com/office/powerpoint/2010/main">
        <mc:Choice Requires="p14">
          <p:contentPart p14:bwMode="auto" r:id="rId3">
            <p14:nvContentPartPr>
              <p14:cNvPr id="25" name="墨迹 24">
                <a:extLst>
                  <a:ext uri="{FF2B5EF4-FFF2-40B4-BE49-F238E27FC236}">
                    <a16:creationId xmlns="" xmlns:a16="http://schemas.microsoft.com/office/drawing/2014/main" id="{962B3955-39EE-42E0-B1FD-6E22DD521898}"/>
                  </a:ext>
                </a:extLst>
              </p14:cNvPr>
              <p14:cNvContentPartPr/>
              <p14:nvPr/>
            </p14:nvContentPartPr>
            <p14:xfrm>
              <a:off x="2107708" y="2690186"/>
              <a:ext cx="4794840" cy="342361"/>
            </p14:xfrm>
          </p:contentPart>
        </mc:Choice>
        <mc:Fallback xmlns="">
          <p:pic>
            <p:nvPicPr>
              <p:cNvPr id="25" name="墨迹 24">
                <a:extLst>
                  <a:ext uri="{FF2B5EF4-FFF2-40B4-BE49-F238E27FC236}">
                    <a16:creationId xmlns:a16="http://schemas.microsoft.com/office/drawing/2014/main" id="{962B3955-39EE-42E0-B1FD-6E22DD521898}"/>
                  </a:ext>
                </a:extLst>
              </p:cNvPr>
              <p:cNvPicPr/>
              <p:nvPr/>
            </p:nvPicPr>
            <p:blipFill>
              <a:blip r:embed="rId4"/>
              <a:stretch>
                <a:fillRect/>
              </a:stretch>
            </p:blipFill>
            <p:spPr>
              <a:xfrm>
                <a:off x="2106268" y="2688748"/>
                <a:ext cx="4797720" cy="344878"/>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7" name="墨迹 26">
                <a:extLst>
                  <a:ext uri="{FF2B5EF4-FFF2-40B4-BE49-F238E27FC236}">
                    <a16:creationId xmlns="" xmlns:a16="http://schemas.microsoft.com/office/drawing/2014/main" id="{36B21C7F-25CD-427B-AA5D-F73FC7B29A4C}"/>
                  </a:ext>
                </a:extLst>
              </p14:cNvPr>
              <p14:cNvContentPartPr/>
              <p14:nvPr/>
            </p14:nvContentPartPr>
            <p14:xfrm>
              <a:off x="2620373" y="3213346"/>
              <a:ext cx="4804920" cy="256396"/>
            </p14:xfrm>
          </p:contentPart>
        </mc:Choice>
        <mc:Fallback xmlns="">
          <p:pic>
            <p:nvPicPr>
              <p:cNvPr id="27" name="墨迹 26">
                <a:extLst>
                  <a:ext uri="{FF2B5EF4-FFF2-40B4-BE49-F238E27FC236}">
                    <a16:creationId xmlns:a16="http://schemas.microsoft.com/office/drawing/2014/main" id="{36B21C7F-25CD-427B-AA5D-F73FC7B29A4C}"/>
                  </a:ext>
                </a:extLst>
              </p:cNvPr>
              <p:cNvPicPr/>
              <p:nvPr/>
            </p:nvPicPr>
            <p:blipFill>
              <a:blip r:embed="rId6"/>
              <a:stretch>
                <a:fillRect/>
              </a:stretch>
            </p:blipFill>
            <p:spPr>
              <a:xfrm>
                <a:off x="2618933" y="3211906"/>
                <a:ext cx="4807440" cy="259277"/>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8" name="墨迹 27">
                <a:extLst>
                  <a:ext uri="{FF2B5EF4-FFF2-40B4-BE49-F238E27FC236}">
                    <a16:creationId xmlns="" xmlns:a16="http://schemas.microsoft.com/office/drawing/2014/main" id="{E7A48E82-9EAF-4BB9-B108-704559732363}"/>
                  </a:ext>
                </a:extLst>
              </p14:cNvPr>
              <p14:cNvContentPartPr/>
              <p14:nvPr/>
            </p14:nvContentPartPr>
            <p14:xfrm>
              <a:off x="3205605" y="3765080"/>
              <a:ext cx="3527640" cy="239400"/>
            </p14:xfrm>
          </p:contentPart>
        </mc:Choice>
        <mc:Fallback xmlns="">
          <p:pic>
            <p:nvPicPr>
              <p:cNvPr id="28" name="墨迹 27">
                <a:extLst>
                  <a:ext uri="{FF2B5EF4-FFF2-40B4-BE49-F238E27FC236}">
                    <a16:creationId xmlns:a16="http://schemas.microsoft.com/office/drawing/2014/main" id="{E7A48E82-9EAF-4BB9-B108-704559732363}"/>
                  </a:ext>
                </a:extLst>
              </p:cNvPr>
              <p:cNvPicPr/>
              <p:nvPr/>
            </p:nvPicPr>
            <p:blipFill>
              <a:blip r:embed="rId8"/>
              <a:stretch>
                <a:fillRect/>
              </a:stretch>
            </p:blipFill>
            <p:spPr>
              <a:xfrm>
                <a:off x="3204165" y="3763640"/>
                <a:ext cx="3530520" cy="2422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9" name="墨迹 28">
                <a:extLst>
                  <a:ext uri="{FF2B5EF4-FFF2-40B4-BE49-F238E27FC236}">
                    <a16:creationId xmlns="" xmlns:a16="http://schemas.microsoft.com/office/drawing/2014/main" id="{8361394E-6B28-4144-A8A7-8094777D1F08}"/>
                  </a:ext>
                </a:extLst>
              </p14:cNvPr>
              <p14:cNvContentPartPr/>
              <p14:nvPr/>
            </p14:nvContentPartPr>
            <p14:xfrm>
              <a:off x="1387323" y="5154723"/>
              <a:ext cx="3612240" cy="129785"/>
            </p14:xfrm>
          </p:contentPart>
        </mc:Choice>
        <mc:Fallback xmlns="">
          <p:pic>
            <p:nvPicPr>
              <p:cNvPr id="29" name="墨迹 28">
                <a:extLst>
                  <a:ext uri="{FF2B5EF4-FFF2-40B4-BE49-F238E27FC236}">
                    <a16:creationId xmlns:a16="http://schemas.microsoft.com/office/drawing/2014/main" id="{8361394E-6B28-4144-A8A7-8094777D1F08}"/>
                  </a:ext>
                </a:extLst>
              </p:cNvPr>
              <p:cNvPicPr/>
              <p:nvPr/>
            </p:nvPicPr>
            <p:blipFill>
              <a:blip r:embed="rId10"/>
              <a:stretch>
                <a:fillRect/>
              </a:stretch>
            </p:blipFill>
            <p:spPr>
              <a:xfrm>
                <a:off x="1385883" y="5153285"/>
                <a:ext cx="3615120" cy="132302"/>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30" name="墨迹 29">
                <a:extLst>
                  <a:ext uri="{FF2B5EF4-FFF2-40B4-BE49-F238E27FC236}">
                    <a16:creationId xmlns="" xmlns:a16="http://schemas.microsoft.com/office/drawing/2014/main" id="{2ED082AA-DBC8-40C8-A876-709E797AE1E9}"/>
                  </a:ext>
                </a:extLst>
              </p14:cNvPr>
              <p14:cNvContentPartPr/>
              <p14:nvPr/>
            </p14:nvContentPartPr>
            <p14:xfrm>
              <a:off x="1140194" y="5690469"/>
              <a:ext cx="2937600" cy="45719"/>
            </p14:xfrm>
          </p:contentPart>
        </mc:Choice>
        <mc:Fallback xmlns="">
          <p:pic>
            <p:nvPicPr>
              <p:cNvPr id="30" name="墨迹 29">
                <a:extLst>
                  <a:ext uri="{FF2B5EF4-FFF2-40B4-BE49-F238E27FC236}">
                    <a16:creationId xmlns:a16="http://schemas.microsoft.com/office/drawing/2014/main" id="{2ED082AA-DBC8-40C8-A876-709E797AE1E9}"/>
                  </a:ext>
                </a:extLst>
              </p:cNvPr>
              <p:cNvPicPr/>
              <p:nvPr/>
            </p:nvPicPr>
            <p:blipFill>
              <a:blip r:embed="rId12"/>
              <a:stretch>
                <a:fillRect/>
              </a:stretch>
            </p:blipFill>
            <p:spPr>
              <a:xfrm>
                <a:off x="1138754" y="5689040"/>
                <a:ext cx="2940480" cy="48576"/>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31" name="墨迹 30">
                <a:extLst>
                  <a:ext uri="{FF2B5EF4-FFF2-40B4-BE49-F238E27FC236}">
                    <a16:creationId xmlns="" xmlns:a16="http://schemas.microsoft.com/office/drawing/2014/main" id="{46C9BA96-4387-4636-92C2-2325D95C5626}"/>
                  </a:ext>
                </a:extLst>
              </p14:cNvPr>
              <p14:cNvContentPartPr/>
              <p14:nvPr/>
            </p14:nvContentPartPr>
            <p14:xfrm>
              <a:off x="736198" y="6139050"/>
              <a:ext cx="2117880" cy="58461"/>
            </p14:xfrm>
          </p:contentPart>
        </mc:Choice>
        <mc:Fallback xmlns="">
          <p:pic>
            <p:nvPicPr>
              <p:cNvPr id="31" name="墨迹 30">
                <a:extLst>
                  <a:ext uri="{FF2B5EF4-FFF2-40B4-BE49-F238E27FC236}">
                    <a16:creationId xmlns:a16="http://schemas.microsoft.com/office/drawing/2014/main" id="{46C9BA96-4387-4636-92C2-2325D95C5626}"/>
                  </a:ext>
                </a:extLst>
              </p:cNvPr>
              <p:cNvPicPr/>
              <p:nvPr/>
            </p:nvPicPr>
            <p:blipFill>
              <a:blip r:embed="rId14"/>
              <a:stretch>
                <a:fillRect/>
              </a:stretch>
            </p:blipFill>
            <p:spPr>
              <a:xfrm>
                <a:off x="734758" y="6137615"/>
                <a:ext cx="2120760" cy="6133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2" name="墨迹 31">
                <a:extLst>
                  <a:ext uri="{FF2B5EF4-FFF2-40B4-BE49-F238E27FC236}">
                    <a16:creationId xmlns="" xmlns:a16="http://schemas.microsoft.com/office/drawing/2014/main" id="{22B0AC07-75B8-4672-BBC5-03AD459D3A55}"/>
                  </a:ext>
                </a:extLst>
              </p14:cNvPr>
              <p14:cNvContentPartPr/>
              <p14:nvPr/>
            </p14:nvContentPartPr>
            <p14:xfrm>
              <a:off x="7962880" y="2628120"/>
              <a:ext cx="360" cy="360"/>
            </p14:xfrm>
          </p:contentPart>
        </mc:Choice>
        <mc:Fallback xmlns="">
          <p:pic>
            <p:nvPicPr>
              <p:cNvPr id="32" name="墨迹 31">
                <a:extLst>
                  <a:ext uri="{FF2B5EF4-FFF2-40B4-BE49-F238E27FC236}">
                    <a16:creationId xmlns:a16="http://schemas.microsoft.com/office/drawing/2014/main" id="{22B0AC07-75B8-4672-BBC5-03AD459D3A55}"/>
                  </a:ext>
                </a:extLst>
              </p:cNvPr>
              <p:cNvPicPr/>
              <p:nvPr/>
            </p:nvPicPr>
            <p:blipFill>
              <a:blip r:embed="rId16"/>
              <a:stretch>
                <a:fillRect/>
              </a:stretch>
            </p:blipFill>
            <p:spPr>
              <a:xfrm>
                <a:off x="7961440" y="2626680"/>
                <a:ext cx="3240" cy="3240"/>
              </a:xfrm>
              <a:prstGeom prst="rect">
                <a:avLst/>
              </a:prstGeom>
            </p:spPr>
          </p:pic>
        </mc:Fallback>
      </mc:AlternateContent>
      <p:pic>
        <p:nvPicPr>
          <p:cNvPr id="40" name="图片 39">
            <a:extLst>
              <a:ext uri="{FF2B5EF4-FFF2-40B4-BE49-F238E27FC236}">
                <a16:creationId xmlns="" xmlns:a16="http://schemas.microsoft.com/office/drawing/2014/main" id="{ECF007B4-961E-47F7-870A-EB0442A80D00}"/>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649583" y="585213"/>
            <a:ext cx="4424574" cy="5227913"/>
          </a:xfrm>
          <a:prstGeom prst="rect">
            <a:avLst/>
          </a:prstGeom>
        </p:spPr>
      </p:pic>
      <p:sp>
        <p:nvSpPr>
          <p:cNvPr id="65" name="PA-图片 63">
            <a:extLst>
              <a:ext uri="{FF2B5EF4-FFF2-40B4-BE49-F238E27FC236}">
                <a16:creationId xmlns="" xmlns:a16="http://schemas.microsoft.com/office/drawing/2014/main" id="{6701A5AF-7742-4367-A85A-EF9537609564}"/>
              </a:ext>
            </a:extLst>
          </p:cNvPr>
          <p:cNvSpPr/>
          <p:nvPr>
            <p:custDataLst>
              <p:tags r:id="rId1"/>
            </p:custDataLst>
          </p:nvPr>
        </p:nvSpPr>
        <p:spPr>
          <a:xfrm>
            <a:off x="7995380" y="693412"/>
            <a:ext cx="3732130" cy="3732130"/>
          </a:xfrm>
          <a:custGeom>
            <a:avLst/>
            <a:gdLst/>
            <a:ahLst/>
            <a:cxnLst/>
            <a:rect l="0" t="0" r="0" b="0"/>
            <a:pathLst>
              <a:path w="3133391" h="3133391">
                <a:moveTo>
                  <a:pt x="0" y="0"/>
                </a:moveTo>
                <a:lnTo>
                  <a:pt x="3133390" y="0"/>
                </a:lnTo>
                <a:lnTo>
                  <a:pt x="3133390" y="3133390"/>
                </a:lnTo>
                <a:lnTo>
                  <a:pt x="0" y="3133390"/>
                </a:lnTo>
                <a:close/>
              </a:path>
            </a:pathLst>
          </a:custGeom>
          <a:solidFill>
            <a:srgbClr val="FAFAF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3" name="图片 62">
            <a:extLst>
              <a:ext uri="{FF2B5EF4-FFF2-40B4-BE49-F238E27FC236}">
                <a16:creationId xmlns="" xmlns:a16="http://schemas.microsoft.com/office/drawing/2014/main" id="{744F8BC3-2712-44A0-97EE-EB0FCDCFE175}"/>
              </a:ext>
            </a:extLst>
          </p:cNvPr>
          <p:cNvPicPr>
            <a:picLocks noChangeAspect="1"/>
          </p:cNvPicPr>
          <p:nvPr/>
        </p:nvPicPr>
        <p:blipFill rotWithShape="1">
          <a:blip r:embed="rId18">
            <a:extLst>
              <a:ext uri="{28A0092B-C50C-407E-A947-70E740481C1C}">
                <a14:useLocalDpi xmlns:a14="http://schemas.microsoft.com/office/drawing/2010/main" val="0"/>
              </a:ext>
            </a:extLst>
          </a:blip>
          <a:srcRect l="122" r="122"/>
          <a:stretch/>
        </p:blipFill>
        <p:spPr>
          <a:xfrm>
            <a:off x="8294749" y="992781"/>
            <a:ext cx="3133390" cy="3133390"/>
          </a:xfrm>
          <a:prstGeom prst="rect">
            <a:avLst/>
          </a:prstGeom>
        </p:spPr>
      </p:pic>
      <p:pic>
        <p:nvPicPr>
          <p:cNvPr id="70" name="图片 69" descr="图片包含 游戏机, 信封, 伞&#10;&#10;描述已自动生成">
            <a:extLst>
              <a:ext uri="{FF2B5EF4-FFF2-40B4-BE49-F238E27FC236}">
                <a16:creationId xmlns="" xmlns:a16="http://schemas.microsoft.com/office/drawing/2014/main" id="{823EF802-82F9-464F-937B-AEE3F9D61A5F}"/>
              </a:ext>
            </a:extLst>
          </p:cNvPr>
          <p:cNvPicPr>
            <a:picLocks noChangeAspect="1"/>
          </p:cNvPicPr>
          <p:nvPr/>
        </p:nvPicPr>
        <p:blipFill rotWithShape="1">
          <a:blip r:embed="rId19" cstate="print">
            <a:alphaModFix amt="70000"/>
            <a:extLst>
              <a:ext uri="{28A0092B-C50C-407E-A947-70E740481C1C}">
                <a14:useLocalDpi xmlns:a14="http://schemas.microsoft.com/office/drawing/2010/main" val="0"/>
              </a:ext>
            </a:extLst>
          </a:blip>
          <a:srcRect t="6318" b="50000"/>
          <a:stretch/>
        </p:blipFill>
        <p:spPr>
          <a:xfrm rot="19493321">
            <a:off x="7547501" y="934479"/>
            <a:ext cx="1952989" cy="436895"/>
          </a:xfrm>
          <a:prstGeom prst="rect">
            <a:avLst/>
          </a:prstGeom>
        </p:spPr>
      </p:pic>
      <p:pic>
        <p:nvPicPr>
          <p:cNvPr id="71" name="图片 70" descr="图片包含 游戏机, 信封, 伞&#10;&#10;描述已自动生成">
            <a:extLst>
              <a:ext uri="{FF2B5EF4-FFF2-40B4-BE49-F238E27FC236}">
                <a16:creationId xmlns="" xmlns:a16="http://schemas.microsoft.com/office/drawing/2014/main" id="{BEEB8A1E-EC2E-448E-8422-DEECAAD3EBE0}"/>
              </a:ext>
            </a:extLst>
          </p:cNvPr>
          <p:cNvPicPr>
            <a:picLocks noChangeAspect="1"/>
          </p:cNvPicPr>
          <p:nvPr/>
        </p:nvPicPr>
        <p:blipFill rotWithShape="1">
          <a:blip r:embed="rId20" cstate="print">
            <a:alphaModFix amt="70000"/>
            <a:extLst>
              <a:ext uri="{28A0092B-C50C-407E-A947-70E740481C1C}">
                <a14:useLocalDpi xmlns:a14="http://schemas.microsoft.com/office/drawing/2010/main" val="0"/>
              </a:ext>
            </a:extLst>
          </a:blip>
          <a:srcRect t="54034" b="2036"/>
          <a:stretch/>
        </p:blipFill>
        <p:spPr>
          <a:xfrm rot="19397176">
            <a:off x="10924550" y="3466880"/>
            <a:ext cx="1952989" cy="455319"/>
          </a:xfrm>
          <a:prstGeom prst="rect">
            <a:avLst/>
          </a:prstGeom>
        </p:spPr>
      </p:pic>
      <p:pic>
        <p:nvPicPr>
          <p:cNvPr id="77" name="图片 76">
            <a:extLst>
              <a:ext uri="{FF2B5EF4-FFF2-40B4-BE49-F238E27FC236}">
                <a16:creationId xmlns="" xmlns:a16="http://schemas.microsoft.com/office/drawing/2014/main" id="{D7B9B2E9-5BBB-46EF-887F-11E029F6533B}"/>
              </a:ext>
            </a:extLst>
          </p:cNvPr>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flipH="1">
            <a:off x="7026758" y="3765080"/>
            <a:ext cx="2851791" cy="3369571"/>
          </a:xfrm>
          <a:prstGeom prst="rect">
            <a:avLst/>
          </a:prstGeom>
        </p:spPr>
      </p:pic>
      <p:sp>
        <p:nvSpPr>
          <p:cNvPr id="74" name="任意多边形: 形状 73">
            <a:extLst>
              <a:ext uri="{FF2B5EF4-FFF2-40B4-BE49-F238E27FC236}">
                <a16:creationId xmlns="" xmlns:a16="http://schemas.microsoft.com/office/drawing/2014/main" id="{94EB5DC8-79AC-4778-9444-258A9BF993A9}"/>
              </a:ext>
            </a:extLst>
          </p:cNvPr>
          <p:cNvSpPr/>
          <p:nvPr/>
        </p:nvSpPr>
        <p:spPr>
          <a:xfrm rot="977404">
            <a:off x="8246623" y="4967601"/>
            <a:ext cx="554741" cy="396240"/>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a:extLst>
              <a:ext uri="{FF2B5EF4-FFF2-40B4-BE49-F238E27FC236}">
                <a16:creationId xmlns="" xmlns:a16="http://schemas.microsoft.com/office/drawing/2014/main" id="{94997088-D9E2-4292-A139-A9BBB4EB5A71}"/>
              </a:ext>
            </a:extLst>
          </p:cNvPr>
          <p:cNvSpPr txBox="1"/>
          <p:nvPr/>
        </p:nvSpPr>
        <p:spPr>
          <a:xfrm rot="373169">
            <a:off x="8782412" y="4677878"/>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Tree>
    <p:extLst>
      <p:ext uri="{BB962C8B-B14F-4D97-AF65-F5344CB8AC3E}">
        <p14:creationId xmlns:p14="http://schemas.microsoft.com/office/powerpoint/2010/main" val="26880319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125" name="矩形 124">
            <a:extLst>
              <a:ext uri="{FF2B5EF4-FFF2-40B4-BE49-F238E27FC236}">
                <a16:creationId xmlns="" xmlns:a16="http://schemas.microsoft.com/office/drawing/2014/main" id="{2CD941EA-C149-4232-8F39-A7002613824D}"/>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2" name="图片 121">
            <a:extLst>
              <a:ext uri="{FF2B5EF4-FFF2-40B4-BE49-F238E27FC236}">
                <a16:creationId xmlns="" xmlns:a16="http://schemas.microsoft.com/office/drawing/2014/main" id="{660608E3-4B68-479D-90A6-9B4F1F89EC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9947808">
            <a:off x="8003050" y="-1006665"/>
            <a:ext cx="2732918" cy="3122682"/>
          </a:xfrm>
          <a:prstGeom prst="rect">
            <a:avLst/>
          </a:prstGeom>
        </p:spPr>
      </p:pic>
      <p:grpSp>
        <p:nvGrpSpPr>
          <p:cNvPr id="30" name="图形 28">
            <a:extLst>
              <a:ext uri="{FF2B5EF4-FFF2-40B4-BE49-F238E27FC236}">
                <a16:creationId xmlns="" xmlns:a16="http://schemas.microsoft.com/office/drawing/2014/main" id="{5AC8AD35-2AC3-4201-B60A-0DBDCAEF3AAE}"/>
              </a:ext>
            </a:extLst>
          </p:cNvPr>
          <p:cNvGrpSpPr/>
          <p:nvPr/>
        </p:nvGrpSpPr>
        <p:grpSpPr>
          <a:xfrm>
            <a:off x="5819808" y="3041870"/>
            <a:ext cx="2281682" cy="3816130"/>
            <a:chOff x="5819808" y="2847963"/>
            <a:chExt cx="552425" cy="923935"/>
          </a:xfrm>
          <a:solidFill>
            <a:srgbClr val="C1CEC5"/>
          </a:solidFill>
        </p:grpSpPr>
        <p:sp>
          <p:nvSpPr>
            <p:cNvPr id="31" name="图形 28">
              <a:extLst>
                <a:ext uri="{FF2B5EF4-FFF2-40B4-BE49-F238E27FC236}">
                  <a16:creationId xmlns="" xmlns:a16="http://schemas.microsoft.com/office/drawing/2014/main" id="{390B219E-A36C-47F2-A963-3D2390B7B15B}"/>
                </a:ext>
              </a:extLst>
            </p:cNvPr>
            <p:cNvSpPr/>
            <p:nvPr/>
          </p:nvSpPr>
          <p:spPr>
            <a:xfrm>
              <a:off x="5819808" y="2895447"/>
              <a:ext cx="552425" cy="876452"/>
            </a:xfrm>
            <a:custGeom>
              <a:avLst/>
              <a:gdLst>
                <a:gd name="connsiteX0" fmla="*/ 300500 w 552425"/>
                <a:gd name="connsiteY0" fmla="*/ 204421 h 876452"/>
                <a:gd name="connsiteX1" fmla="*/ 303099 w 552425"/>
                <a:gd name="connsiteY1" fmla="*/ 207287 h 876452"/>
                <a:gd name="connsiteX2" fmla="*/ 305071 w 552425"/>
                <a:gd name="connsiteY2" fmla="*/ 256853 h 876452"/>
                <a:gd name="connsiteX3" fmla="*/ 305573 w 552425"/>
                <a:gd name="connsiteY3" fmla="*/ 282576 h 876452"/>
                <a:gd name="connsiteX4" fmla="*/ 307192 w 552425"/>
                <a:gd name="connsiteY4" fmla="*/ 350491 h 876452"/>
                <a:gd name="connsiteX5" fmla="*/ 307205 w 552425"/>
                <a:gd name="connsiteY5" fmla="*/ 361887 h 876452"/>
                <a:gd name="connsiteX6" fmla="*/ 308437 w 552425"/>
                <a:gd name="connsiteY6" fmla="*/ 362087 h 876452"/>
                <a:gd name="connsiteX7" fmla="*/ 314098 w 552425"/>
                <a:gd name="connsiteY7" fmla="*/ 341380 h 876452"/>
                <a:gd name="connsiteX8" fmla="*/ 322533 w 552425"/>
                <a:gd name="connsiteY8" fmla="*/ 312593 h 876452"/>
                <a:gd name="connsiteX9" fmla="*/ 334503 w 552425"/>
                <a:gd name="connsiteY9" fmla="*/ 273656 h 876452"/>
                <a:gd name="connsiteX10" fmla="*/ 342616 w 552425"/>
                <a:gd name="connsiteY10" fmla="*/ 253548 h 876452"/>
                <a:gd name="connsiteX11" fmla="*/ 353348 w 552425"/>
                <a:gd name="connsiteY11" fmla="*/ 222433 h 876452"/>
                <a:gd name="connsiteX12" fmla="*/ 355325 w 552425"/>
                <a:gd name="connsiteY12" fmla="*/ 220465 h 876452"/>
                <a:gd name="connsiteX13" fmla="*/ 356652 w 552425"/>
                <a:gd name="connsiteY13" fmla="*/ 224512 h 876452"/>
                <a:gd name="connsiteX14" fmla="*/ 357149 w 552425"/>
                <a:gd name="connsiteY14" fmla="*/ 257890 h 876452"/>
                <a:gd name="connsiteX15" fmla="*/ 358453 w 552425"/>
                <a:gd name="connsiteY15" fmla="*/ 301028 h 876452"/>
                <a:gd name="connsiteX16" fmla="*/ 359761 w 552425"/>
                <a:gd name="connsiteY16" fmla="*/ 329674 h 876452"/>
                <a:gd name="connsiteX17" fmla="*/ 362271 w 552425"/>
                <a:gd name="connsiteY17" fmla="*/ 365259 h 876452"/>
                <a:gd name="connsiteX18" fmla="*/ 364081 w 552425"/>
                <a:gd name="connsiteY18" fmla="*/ 388498 h 876452"/>
                <a:gd name="connsiteX19" fmla="*/ 362363 w 552425"/>
                <a:gd name="connsiteY19" fmla="*/ 420479 h 876452"/>
                <a:gd name="connsiteX20" fmla="*/ 363287 w 552425"/>
                <a:gd name="connsiteY20" fmla="*/ 425487 h 876452"/>
                <a:gd name="connsiteX21" fmla="*/ 380989 w 552425"/>
                <a:gd name="connsiteY21" fmla="*/ 353248 h 876452"/>
                <a:gd name="connsiteX22" fmla="*/ 396281 w 552425"/>
                <a:gd name="connsiteY22" fmla="*/ 300338 h 876452"/>
                <a:gd name="connsiteX23" fmla="*/ 405136 w 552425"/>
                <a:gd name="connsiteY23" fmla="*/ 261509 h 876452"/>
                <a:gd name="connsiteX24" fmla="*/ 418678 w 552425"/>
                <a:gd name="connsiteY24" fmla="*/ 217509 h 876452"/>
                <a:gd name="connsiteX25" fmla="*/ 432410 w 552425"/>
                <a:gd name="connsiteY25" fmla="*/ 180948 h 876452"/>
                <a:gd name="connsiteX26" fmla="*/ 444313 w 552425"/>
                <a:gd name="connsiteY26" fmla="*/ 150141 h 876452"/>
                <a:gd name="connsiteX27" fmla="*/ 460602 w 552425"/>
                <a:gd name="connsiteY27" fmla="*/ 110843 h 876452"/>
                <a:gd name="connsiteX28" fmla="*/ 489087 w 552425"/>
                <a:gd name="connsiteY28" fmla="*/ 53915 h 876452"/>
                <a:gd name="connsiteX29" fmla="*/ 511475 w 552425"/>
                <a:gd name="connsiteY29" fmla="*/ 20212 h 876452"/>
                <a:gd name="connsiteX30" fmla="*/ 521500 w 552425"/>
                <a:gd name="connsiteY30" fmla="*/ 2635 h 876452"/>
                <a:gd name="connsiteX31" fmla="*/ 527332 w 552425"/>
                <a:gd name="connsiteY31" fmla="*/ 1494 h 876452"/>
                <a:gd name="connsiteX32" fmla="*/ 528494 w 552425"/>
                <a:gd name="connsiteY32" fmla="*/ 12982 h 876452"/>
                <a:gd name="connsiteX33" fmla="*/ 525802 w 552425"/>
                <a:gd name="connsiteY33" fmla="*/ 6355 h 876452"/>
                <a:gd name="connsiteX34" fmla="*/ 523945 w 552425"/>
                <a:gd name="connsiteY34" fmla="*/ 11596 h 876452"/>
                <a:gd name="connsiteX35" fmla="*/ 517194 w 552425"/>
                <a:gd name="connsiteY35" fmla="*/ 54149 h 876452"/>
                <a:gd name="connsiteX36" fmla="*/ 514768 w 552425"/>
                <a:gd name="connsiteY36" fmla="*/ 86965 h 876452"/>
                <a:gd name="connsiteX37" fmla="*/ 508955 w 552425"/>
                <a:gd name="connsiteY37" fmla="*/ 124826 h 876452"/>
                <a:gd name="connsiteX38" fmla="*/ 504228 w 552425"/>
                <a:gd name="connsiteY38" fmla="*/ 154009 h 876452"/>
                <a:gd name="connsiteX39" fmla="*/ 497873 w 552425"/>
                <a:gd name="connsiteY39" fmla="*/ 189266 h 876452"/>
                <a:gd name="connsiteX40" fmla="*/ 488574 w 552425"/>
                <a:gd name="connsiteY40" fmla="*/ 237768 h 876452"/>
                <a:gd name="connsiteX41" fmla="*/ 476201 w 552425"/>
                <a:gd name="connsiteY41" fmla="*/ 299104 h 876452"/>
                <a:gd name="connsiteX42" fmla="*/ 465312 w 552425"/>
                <a:gd name="connsiteY42" fmla="*/ 338322 h 876452"/>
                <a:gd name="connsiteX43" fmla="*/ 483134 w 552425"/>
                <a:gd name="connsiteY43" fmla="*/ 315757 h 876452"/>
                <a:gd name="connsiteX44" fmla="*/ 514823 w 552425"/>
                <a:gd name="connsiteY44" fmla="*/ 278268 h 876452"/>
                <a:gd name="connsiteX45" fmla="*/ 540414 w 552425"/>
                <a:gd name="connsiteY45" fmla="*/ 251716 h 876452"/>
                <a:gd name="connsiteX46" fmla="*/ 542665 w 552425"/>
                <a:gd name="connsiteY46" fmla="*/ 249166 h 876452"/>
                <a:gd name="connsiteX47" fmla="*/ 548757 w 552425"/>
                <a:gd name="connsiteY47" fmla="*/ 248064 h 876452"/>
                <a:gd name="connsiteX48" fmla="*/ 552426 w 552425"/>
                <a:gd name="connsiteY48" fmla="*/ 247487 h 876452"/>
                <a:gd name="connsiteX49" fmla="*/ 550823 w 552425"/>
                <a:gd name="connsiteY49" fmla="*/ 253716 h 876452"/>
                <a:gd name="connsiteX50" fmla="*/ 528715 w 552425"/>
                <a:gd name="connsiteY50" fmla="*/ 298437 h 876452"/>
                <a:gd name="connsiteX51" fmla="*/ 515093 w 552425"/>
                <a:gd name="connsiteY51" fmla="*/ 333676 h 876452"/>
                <a:gd name="connsiteX52" fmla="*/ 504965 w 552425"/>
                <a:gd name="connsiteY52" fmla="*/ 372487 h 876452"/>
                <a:gd name="connsiteX53" fmla="*/ 482574 w 552425"/>
                <a:gd name="connsiteY53" fmla="*/ 433779 h 876452"/>
                <a:gd name="connsiteX54" fmla="*/ 447923 w 552425"/>
                <a:gd name="connsiteY54" fmla="*/ 507701 h 876452"/>
                <a:gd name="connsiteX55" fmla="*/ 434333 w 552425"/>
                <a:gd name="connsiteY55" fmla="*/ 536741 h 876452"/>
                <a:gd name="connsiteX56" fmla="*/ 418294 w 552425"/>
                <a:gd name="connsiteY56" fmla="*/ 565418 h 876452"/>
                <a:gd name="connsiteX57" fmla="*/ 405595 w 552425"/>
                <a:gd name="connsiteY57" fmla="*/ 590425 h 876452"/>
                <a:gd name="connsiteX58" fmla="*/ 404227 w 552425"/>
                <a:gd name="connsiteY58" fmla="*/ 595313 h 876452"/>
                <a:gd name="connsiteX59" fmla="*/ 405970 w 552425"/>
                <a:gd name="connsiteY59" fmla="*/ 596697 h 876452"/>
                <a:gd name="connsiteX60" fmla="*/ 414044 w 552425"/>
                <a:gd name="connsiteY60" fmla="*/ 587205 h 876452"/>
                <a:gd name="connsiteX61" fmla="*/ 422362 w 552425"/>
                <a:gd name="connsiteY61" fmla="*/ 580682 h 876452"/>
                <a:gd name="connsiteX62" fmla="*/ 436278 w 552425"/>
                <a:gd name="connsiteY62" fmla="*/ 570370 h 876452"/>
                <a:gd name="connsiteX63" fmla="*/ 470423 w 552425"/>
                <a:gd name="connsiteY63" fmla="*/ 540822 h 876452"/>
                <a:gd name="connsiteX64" fmla="*/ 495080 w 552425"/>
                <a:gd name="connsiteY64" fmla="*/ 521475 h 876452"/>
                <a:gd name="connsiteX65" fmla="*/ 531006 w 552425"/>
                <a:gd name="connsiteY65" fmla="*/ 492708 h 876452"/>
                <a:gd name="connsiteX66" fmla="*/ 542280 w 552425"/>
                <a:gd name="connsiteY66" fmla="*/ 485384 h 876452"/>
                <a:gd name="connsiteX67" fmla="*/ 548160 w 552425"/>
                <a:gd name="connsiteY67" fmla="*/ 484024 h 876452"/>
                <a:gd name="connsiteX68" fmla="*/ 548967 w 552425"/>
                <a:gd name="connsiteY68" fmla="*/ 485650 h 876452"/>
                <a:gd name="connsiteX69" fmla="*/ 543655 w 552425"/>
                <a:gd name="connsiteY69" fmla="*/ 491211 h 876452"/>
                <a:gd name="connsiteX70" fmla="*/ 528147 w 552425"/>
                <a:gd name="connsiteY70" fmla="*/ 507264 h 876452"/>
                <a:gd name="connsiteX71" fmla="*/ 487240 w 552425"/>
                <a:gd name="connsiteY71" fmla="*/ 566307 h 876452"/>
                <a:gd name="connsiteX72" fmla="*/ 470108 w 552425"/>
                <a:gd name="connsiteY72" fmla="*/ 596258 h 876452"/>
                <a:gd name="connsiteX73" fmla="*/ 446088 w 552425"/>
                <a:gd name="connsiteY73" fmla="*/ 635343 h 876452"/>
                <a:gd name="connsiteX74" fmla="*/ 414984 w 552425"/>
                <a:gd name="connsiteY74" fmla="*/ 684615 h 876452"/>
                <a:gd name="connsiteX75" fmla="*/ 363124 w 552425"/>
                <a:gd name="connsiteY75" fmla="*/ 766975 h 876452"/>
                <a:gd name="connsiteX76" fmla="*/ 341984 w 552425"/>
                <a:gd name="connsiteY76" fmla="*/ 793663 h 876452"/>
                <a:gd name="connsiteX77" fmla="*/ 329814 w 552425"/>
                <a:gd name="connsiteY77" fmla="*/ 811267 h 876452"/>
                <a:gd name="connsiteX78" fmla="*/ 324519 w 552425"/>
                <a:gd name="connsiteY78" fmla="*/ 811478 h 876452"/>
                <a:gd name="connsiteX79" fmla="*/ 317283 w 552425"/>
                <a:gd name="connsiteY79" fmla="*/ 816789 h 876452"/>
                <a:gd name="connsiteX80" fmla="*/ 316195 w 552425"/>
                <a:gd name="connsiteY80" fmla="*/ 815928 h 876452"/>
                <a:gd name="connsiteX81" fmla="*/ 318544 w 552425"/>
                <a:gd name="connsiteY81" fmla="*/ 812044 h 876452"/>
                <a:gd name="connsiteX82" fmla="*/ 350552 w 552425"/>
                <a:gd name="connsiteY82" fmla="*/ 776740 h 876452"/>
                <a:gd name="connsiteX83" fmla="*/ 392258 w 552425"/>
                <a:gd name="connsiteY83" fmla="*/ 714083 h 876452"/>
                <a:gd name="connsiteX84" fmla="*/ 429618 w 552425"/>
                <a:gd name="connsiteY84" fmla="*/ 653322 h 876452"/>
                <a:gd name="connsiteX85" fmla="*/ 452308 w 552425"/>
                <a:gd name="connsiteY85" fmla="*/ 617705 h 876452"/>
                <a:gd name="connsiteX86" fmla="*/ 480217 w 552425"/>
                <a:gd name="connsiteY86" fmla="*/ 571024 h 876452"/>
                <a:gd name="connsiteX87" fmla="*/ 491503 w 552425"/>
                <a:gd name="connsiteY87" fmla="*/ 549651 h 876452"/>
                <a:gd name="connsiteX88" fmla="*/ 497653 w 552425"/>
                <a:gd name="connsiteY88" fmla="*/ 541513 h 876452"/>
                <a:gd name="connsiteX89" fmla="*/ 524167 w 552425"/>
                <a:gd name="connsiteY89" fmla="*/ 507379 h 876452"/>
                <a:gd name="connsiteX90" fmla="*/ 525137 w 552425"/>
                <a:gd name="connsiteY90" fmla="*/ 505918 h 876452"/>
                <a:gd name="connsiteX91" fmla="*/ 524182 w 552425"/>
                <a:gd name="connsiteY91" fmla="*/ 504967 h 876452"/>
                <a:gd name="connsiteX92" fmla="*/ 498358 w 552425"/>
                <a:gd name="connsiteY92" fmla="*/ 528738 h 876452"/>
                <a:gd name="connsiteX93" fmla="*/ 469998 w 552425"/>
                <a:gd name="connsiteY93" fmla="*/ 550756 h 876452"/>
                <a:gd name="connsiteX94" fmla="*/ 435768 w 552425"/>
                <a:gd name="connsiteY94" fmla="*/ 583008 h 876452"/>
                <a:gd name="connsiteX95" fmla="*/ 410942 w 552425"/>
                <a:gd name="connsiteY95" fmla="*/ 607429 h 876452"/>
                <a:gd name="connsiteX96" fmla="*/ 393810 w 552425"/>
                <a:gd name="connsiteY96" fmla="*/ 618959 h 876452"/>
                <a:gd name="connsiteX97" fmla="*/ 368932 w 552425"/>
                <a:gd name="connsiteY97" fmla="*/ 642757 h 876452"/>
                <a:gd name="connsiteX98" fmla="*/ 344714 w 552425"/>
                <a:gd name="connsiteY98" fmla="*/ 678605 h 876452"/>
                <a:gd name="connsiteX99" fmla="*/ 323558 w 552425"/>
                <a:gd name="connsiteY99" fmla="*/ 717621 h 876452"/>
                <a:gd name="connsiteX100" fmla="*/ 315407 w 552425"/>
                <a:gd name="connsiteY100" fmla="*/ 737188 h 876452"/>
                <a:gd name="connsiteX101" fmla="*/ 312190 w 552425"/>
                <a:gd name="connsiteY101" fmla="*/ 763826 h 876452"/>
                <a:gd name="connsiteX102" fmla="*/ 312457 w 552425"/>
                <a:gd name="connsiteY102" fmla="*/ 782537 h 876452"/>
                <a:gd name="connsiteX103" fmla="*/ 313738 w 552425"/>
                <a:gd name="connsiteY103" fmla="*/ 785905 h 876452"/>
                <a:gd name="connsiteX104" fmla="*/ 310692 w 552425"/>
                <a:gd name="connsiteY104" fmla="*/ 791283 h 876452"/>
                <a:gd name="connsiteX105" fmla="*/ 309997 w 552425"/>
                <a:gd name="connsiteY105" fmla="*/ 785647 h 876452"/>
                <a:gd name="connsiteX106" fmla="*/ 308956 w 552425"/>
                <a:gd name="connsiteY106" fmla="*/ 785561 h 876452"/>
                <a:gd name="connsiteX107" fmla="*/ 307977 w 552425"/>
                <a:gd name="connsiteY107" fmla="*/ 797364 h 876452"/>
                <a:gd name="connsiteX108" fmla="*/ 307418 w 552425"/>
                <a:gd name="connsiteY108" fmla="*/ 812927 h 876452"/>
                <a:gd name="connsiteX109" fmla="*/ 308303 w 552425"/>
                <a:gd name="connsiteY109" fmla="*/ 816635 h 876452"/>
                <a:gd name="connsiteX110" fmla="*/ 313626 w 552425"/>
                <a:gd name="connsiteY110" fmla="*/ 834081 h 876452"/>
                <a:gd name="connsiteX111" fmla="*/ 314472 w 552425"/>
                <a:gd name="connsiteY111" fmla="*/ 835184 h 876452"/>
                <a:gd name="connsiteX112" fmla="*/ 322429 w 552425"/>
                <a:gd name="connsiteY112" fmla="*/ 824514 h 876452"/>
                <a:gd name="connsiteX113" fmla="*/ 330300 w 552425"/>
                <a:gd name="connsiteY113" fmla="*/ 815950 h 876452"/>
                <a:gd name="connsiteX114" fmla="*/ 334446 w 552425"/>
                <a:gd name="connsiteY114" fmla="*/ 814014 h 876452"/>
                <a:gd name="connsiteX115" fmla="*/ 336212 w 552425"/>
                <a:gd name="connsiteY115" fmla="*/ 818017 h 876452"/>
                <a:gd name="connsiteX116" fmla="*/ 346338 w 552425"/>
                <a:gd name="connsiteY116" fmla="*/ 805514 h 876452"/>
                <a:gd name="connsiteX117" fmla="*/ 347902 w 552425"/>
                <a:gd name="connsiteY117" fmla="*/ 806230 h 876452"/>
                <a:gd name="connsiteX118" fmla="*/ 346777 w 552425"/>
                <a:gd name="connsiteY118" fmla="*/ 815198 h 876452"/>
                <a:gd name="connsiteX119" fmla="*/ 360558 w 552425"/>
                <a:gd name="connsiteY119" fmla="*/ 800292 h 876452"/>
                <a:gd name="connsiteX120" fmla="*/ 362476 w 552425"/>
                <a:gd name="connsiteY120" fmla="*/ 801497 h 876452"/>
                <a:gd name="connsiteX121" fmla="*/ 359655 w 552425"/>
                <a:gd name="connsiteY121" fmla="*/ 808948 h 876452"/>
                <a:gd name="connsiteX122" fmla="*/ 350140 w 552425"/>
                <a:gd name="connsiteY122" fmla="*/ 826442 h 876452"/>
                <a:gd name="connsiteX123" fmla="*/ 347528 w 552425"/>
                <a:gd name="connsiteY123" fmla="*/ 834172 h 876452"/>
                <a:gd name="connsiteX124" fmla="*/ 344258 w 552425"/>
                <a:gd name="connsiteY124" fmla="*/ 837351 h 876452"/>
                <a:gd name="connsiteX125" fmla="*/ 356723 w 552425"/>
                <a:gd name="connsiteY125" fmla="*/ 807420 h 876452"/>
                <a:gd name="connsiteX126" fmla="*/ 345664 w 552425"/>
                <a:gd name="connsiteY126" fmla="*/ 822889 h 876452"/>
                <a:gd name="connsiteX127" fmla="*/ 341751 w 552425"/>
                <a:gd name="connsiteY127" fmla="*/ 830627 h 876452"/>
                <a:gd name="connsiteX128" fmla="*/ 337267 w 552425"/>
                <a:gd name="connsiteY128" fmla="*/ 839209 h 876452"/>
                <a:gd name="connsiteX129" fmla="*/ 329870 w 552425"/>
                <a:gd name="connsiteY129" fmla="*/ 844792 h 876452"/>
                <a:gd name="connsiteX130" fmla="*/ 328874 w 552425"/>
                <a:gd name="connsiteY130" fmla="*/ 844572 h 876452"/>
                <a:gd name="connsiteX131" fmla="*/ 328310 w 552425"/>
                <a:gd name="connsiteY131" fmla="*/ 838669 h 876452"/>
                <a:gd name="connsiteX132" fmla="*/ 324123 w 552425"/>
                <a:gd name="connsiteY132" fmla="*/ 838448 h 876452"/>
                <a:gd name="connsiteX133" fmla="*/ 324123 w 552425"/>
                <a:gd name="connsiteY133" fmla="*/ 828718 h 876452"/>
                <a:gd name="connsiteX134" fmla="*/ 309688 w 552425"/>
                <a:gd name="connsiteY134" fmla="*/ 841292 h 876452"/>
                <a:gd name="connsiteX135" fmla="*/ 308926 w 552425"/>
                <a:gd name="connsiteY135" fmla="*/ 835979 h 876452"/>
                <a:gd name="connsiteX136" fmla="*/ 307615 w 552425"/>
                <a:gd name="connsiteY136" fmla="*/ 836105 h 876452"/>
                <a:gd name="connsiteX137" fmla="*/ 298376 w 552425"/>
                <a:gd name="connsiteY137" fmla="*/ 837450 h 876452"/>
                <a:gd name="connsiteX138" fmla="*/ 291133 w 552425"/>
                <a:gd name="connsiteY138" fmla="*/ 838053 h 876452"/>
                <a:gd name="connsiteX139" fmla="*/ 286402 w 552425"/>
                <a:gd name="connsiteY139" fmla="*/ 834554 h 876452"/>
                <a:gd name="connsiteX140" fmla="*/ 285520 w 552425"/>
                <a:gd name="connsiteY140" fmla="*/ 841820 h 876452"/>
                <a:gd name="connsiteX141" fmla="*/ 270024 w 552425"/>
                <a:gd name="connsiteY141" fmla="*/ 821901 h 876452"/>
                <a:gd name="connsiteX142" fmla="*/ 270615 w 552425"/>
                <a:gd name="connsiteY142" fmla="*/ 821380 h 876452"/>
                <a:gd name="connsiteX143" fmla="*/ 273343 w 552425"/>
                <a:gd name="connsiteY143" fmla="*/ 823929 h 876452"/>
                <a:gd name="connsiteX144" fmla="*/ 273696 w 552425"/>
                <a:gd name="connsiteY144" fmla="*/ 819660 h 876452"/>
                <a:gd name="connsiteX145" fmla="*/ 277746 w 552425"/>
                <a:gd name="connsiteY145" fmla="*/ 830530 h 876452"/>
                <a:gd name="connsiteX146" fmla="*/ 279445 w 552425"/>
                <a:gd name="connsiteY146" fmla="*/ 829935 h 876452"/>
                <a:gd name="connsiteX147" fmla="*/ 271114 w 552425"/>
                <a:gd name="connsiteY147" fmla="*/ 806554 h 876452"/>
                <a:gd name="connsiteX148" fmla="*/ 273636 w 552425"/>
                <a:gd name="connsiteY148" fmla="*/ 805640 h 876452"/>
                <a:gd name="connsiteX149" fmla="*/ 282132 w 552425"/>
                <a:gd name="connsiteY149" fmla="*/ 828655 h 876452"/>
                <a:gd name="connsiteX150" fmla="*/ 276044 w 552425"/>
                <a:gd name="connsiteY150" fmla="*/ 797086 h 876452"/>
                <a:gd name="connsiteX151" fmla="*/ 248698 w 552425"/>
                <a:gd name="connsiteY151" fmla="*/ 746756 h 876452"/>
                <a:gd name="connsiteX152" fmla="*/ 240414 w 552425"/>
                <a:gd name="connsiteY152" fmla="*/ 733181 h 876452"/>
                <a:gd name="connsiteX153" fmla="*/ 239166 w 552425"/>
                <a:gd name="connsiteY153" fmla="*/ 733514 h 876452"/>
                <a:gd name="connsiteX154" fmla="*/ 238105 w 552425"/>
                <a:gd name="connsiteY154" fmla="*/ 745192 h 876452"/>
                <a:gd name="connsiteX155" fmla="*/ 234768 w 552425"/>
                <a:gd name="connsiteY155" fmla="*/ 786563 h 876452"/>
                <a:gd name="connsiteX156" fmla="*/ 230537 w 552425"/>
                <a:gd name="connsiteY156" fmla="*/ 816713 h 876452"/>
                <a:gd name="connsiteX157" fmla="*/ 219154 w 552425"/>
                <a:gd name="connsiteY157" fmla="*/ 846375 h 876452"/>
                <a:gd name="connsiteX158" fmla="*/ 214855 w 552425"/>
                <a:gd name="connsiteY158" fmla="*/ 847829 h 876452"/>
                <a:gd name="connsiteX159" fmla="*/ 217443 w 552425"/>
                <a:gd name="connsiteY159" fmla="*/ 858327 h 876452"/>
                <a:gd name="connsiteX160" fmla="*/ 224333 w 552425"/>
                <a:gd name="connsiteY160" fmla="*/ 860596 h 876452"/>
                <a:gd name="connsiteX161" fmla="*/ 231042 w 552425"/>
                <a:gd name="connsiteY161" fmla="*/ 842949 h 876452"/>
                <a:gd name="connsiteX162" fmla="*/ 234484 w 552425"/>
                <a:gd name="connsiteY162" fmla="*/ 840585 h 876452"/>
                <a:gd name="connsiteX163" fmla="*/ 231040 w 552425"/>
                <a:gd name="connsiteY163" fmla="*/ 871064 h 876452"/>
                <a:gd name="connsiteX164" fmla="*/ 232245 w 552425"/>
                <a:gd name="connsiteY164" fmla="*/ 858741 h 876452"/>
                <a:gd name="connsiteX165" fmla="*/ 232951 w 552425"/>
                <a:gd name="connsiteY165" fmla="*/ 845792 h 876452"/>
                <a:gd name="connsiteX166" fmla="*/ 227273 w 552425"/>
                <a:gd name="connsiteY166" fmla="*/ 861437 h 876452"/>
                <a:gd name="connsiteX167" fmla="*/ 225489 w 552425"/>
                <a:gd name="connsiteY167" fmla="*/ 868358 h 876452"/>
                <a:gd name="connsiteX168" fmla="*/ 221772 w 552425"/>
                <a:gd name="connsiteY168" fmla="*/ 869868 h 876452"/>
                <a:gd name="connsiteX169" fmla="*/ 220593 w 552425"/>
                <a:gd name="connsiteY169" fmla="*/ 868481 h 876452"/>
                <a:gd name="connsiteX170" fmla="*/ 217239 w 552425"/>
                <a:gd name="connsiteY170" fmla="*/ 876452 h 876452"/>
                <a:gd name="connsiteX171" fmla="*/ 213073 w 552425"/>
                <a:gd name="connsiteY171" fmla="*/ 869306 h 876452"/>
                <a:gd name="connsiteX172" fmla="*/ 201852 w 552425"/>
                <a:gd name="connsiteY172" fmla="*/ 867566 h 876452"/>
                <a:gd name="connsiteX173" fmla="*/ 201117 w 552425"/>
                <a:gd name="connsiteY173" fmla="*/ 866347 h 876452"/>
                <a:gd name="connsiteX174" fmla="*/ 196358 w 552425"/>
                <a:gd name="connsiteY174" fmla="*/ 861681 h 876452"/>
                <a:gd name="connsiteX175" fmla="*/ 202241 w 552425"/>
                <a:gd name="connsiteY175" fmla="*/ 872551 h 876452"/>
                <a:gd name="connsiteX176" fmla="*/ 200124 w 552425"/>
                <a:gd name="connsiteY176" fmla="*/ 873999 h 876452"/>
                <a:gd name="connsiteX177" fmla="*/ 194405 w 552425"/>
                <a:gd name="connsiteY177" fmla="*/ 867148 h 876452"/>
                <a:gd name="connsiteX178" fmla="*/ 170801 w 552425"/>
                <a:gd name="connsiteY178" fmla="*/ 835218 h 876452"/>
                <a:gd name="connsiteX179" fmla="*/ 161871 w 552425"/>
                <a:gd name="connsiteY179" fmla="*/ 822018 h 876452"/>
                <a:gd name="connsiteX180" fmla="*/ 161428 w 552425"/>
                <a:gd name="connsiteY180" fmla="*/ 817925 h 876452"/>
                <a:gd name="connsiteX181" fmla="*/ 164853 w 552425"/>
                <a:gd name="connsiteY181" fmla="*/ 820542 h 876452"/>
                <a:gd name="connsiteX182" fmla="*/ 186158 w 552425"/>
                <a:gd name="connsiteY182" fmla="*/ 851632 h 876452"/>
                <a:gd name="connsiteX183" fmla="*/ 168514 w 552425"/>
                <a:gd name="connsiteY183" fmla="*/ 820414 h 876452"/>
                <a:gd name="connsiteX184" fmla="*/ 169557 w 552425"/>
                <a:gd name="connsiteY184" fmla="*/ 818957 h 876452"/>
                <a:gd name="connsiteX185" fmla="*/ 173485 w 552425"/>
                <a:gd name="connsiteY185" fmla="*/ 821285 h 876452"/>
                <a:gd name="connsiteX186" fmla="*/ 193764 w 552425"/>
                <a:gd name="connsiteY186" fmla="*/ 850896 h 876452"/>
                <a:gd name="connsiteX187" fmla="*/ 196991 w 552425"/>
                <a:gd name="connsiteY187" fmla="*/ 854827 h 876452"/>
                <a:gd name="connsiteX188" fmla="*/ 198324 w 552425"/>
                <a:gd name="connsiteY188" fmla="*/ 854124 h 876452"/>
                <a:gd name="connsiteX189" fmla="*/ 186393 w 552425"/>
                <a:gd name="connsiteY189" fmla="*/ 821608 h 876452"/>
                <a:gd name="connsiteX190" fmla="*/ 180971 w 552425"/>
                <a:gd name="connsiteY190" fmla="*/ 809410 h 876452"/>
                <a:gd name="connsiteX191" fmla="*/ 161244 w 552425"/>
                <a:gd name="connsiteY191" fmla="*/ 774879 h 876452"/>
                <a:gd name="connsiteX192" fmla="*/ 139004 w 552425"/>
                <a:gd name="connsiteY192" fmla="*/ 711167 h 876452"/>
                <a:gd name="connsiteX193" fmla="*/ 131879 w 552425"/>
                <a:gd name="connsiteY193" fmla="*/ 656255 h 876452"/>
                <a:gd name="connsiteX194" fmla="*/ 127306 w 552425"/>
                <a:gd name="connsiteY194" fmla="*/ 603998 h 876452"/>
                <a:gd name="connsiteX195" fmla="*/ 125795 w 552425"/>
                <a:gd name="connsiteY195" fmla="*/ 594487 h 876452"/>
                <a:gd name="connsiteX196" fmla="*/ 126781 w 552425"/>
                <a:gd name="connsiteY196" fmla="*/ 590603 h 876452"/>
                <a:gd name="connsiteX197" fmla="*/ 130594 w 552425"/>
                <a:gd name="connsiteY197" fmla="*/ 591801 h 876452"/>
                <a:gd name="connsiteX198" fmla="*/ 133496 w 552425"/>
                <a:gd name="connsiteY198" fmla="*/ 595035 h 876452"/>
                <a:gd name="connsiteX199" fmla="*/ 153644 w 552425"/>
                <a:gd name="connsiteY199" fmla="*/ 619709 h 876452"/>
                <a:gd name="connsiteX200" fmla="*/ 169854 w 552425"/>
                <a:gd name="connsiteY200" fmla="*/ 644962 h 876452"/>
                <a:gd name="connsiteX201" fmla="*/ 177260 w 552425"/>
                <a:gd name="connsiteY201" fmla="*/ 656904 h 876452"/>
                <a:gd name="connsiteX202" fmla="*/ 201944 w 552425"/>
                <a:gd name="connsiteY202" fmla="*/ 720902 h 876452"/>
                <a:gd name="connsiteX203" fmla="*/ 207331 w 552425"/>
                <a:gd name="connsiteY203" fmla="*/ 749413 h 876452"/>
                <a:gd name="connsiteX204" fmla="*/ 214831 w 552425"/>
                <a:gd name="connsiteY204" fmla="*/ 797758 h 876452"/>
                <a:gd name="connsiteX205" fmla="*/ 216717 w 552425"/>
                <a:gd name="connsiteY205" fmla="*/ 801273 h 876452"/>
                <a:gd name="connsiteX206" fmla="*/ 218763 w 552425"/>
                <a:gd name="connsiteY206" fmla="*/ 789449 h 876452"/>
                <a:gd name="connsiteX207" fmla="*/ 225428 w 552425"/>
                <a:gd name="connsiteY207" fmla="*/ 746273 h 876452"/>
                <a:gd name="connsiteX208" fmla="*/ 228023 w 552425"/>
                <a:gd name="connsiteY208" fmla="*/ 730962 h 876452"/>
                <a:gd name="connsiteX209" fmla="*/ 229558 w 552425"/>
                <a:gd name="connsiteY209" fmla="*/ 733674 h 876452"/>
                <a:gd name="connsiteX210" fmla="*/ 227586 w 552425"/>
                <a:gd name="connsiteY210" fmla="*/ 750461 h 876452"/>
                <a:gd name="connsiteX211" fmla="*/ 226838 w 552425"/>
                <a:gd name="connsiteY211" fmla="*/ 764124 h 876452"/>
                <a:gd name="connsiteX212" fmla="*/ 228783 w 552425"/>
                <a:gd name="connsiteY212" fmla="*/ 764249 h 876452"/>
                <a:gd name="connsiteX213" fmla="*/ 231217 w 552425"/>
                <a:gd name="connsiteY213" fmla="*/ 740494 h 876452"/>
                <a:gd name="connsiteX214" fmla="*/ 231304 w 552425"/>
                <a:gd name="connsiteY214" fmla="*/ 718288 h 876452"/>
                <a:gd name="connsiteX215" fmla="*/ 229963 w 552425"/>
                <a:gd name="connsiteY215" fmla="*/ 718290 h 876452"/>
                <a:gd name="connsiteX216" fmla="*/ 227925 w 552425"/>
                <a:gd name="connsiteY216" fmla="*/ 731099 h 876452"/>
                <a:gd name="connsiteX217" fmla="*/ 227343 w 552425"/>
                <a:gd name="connsiteY217" fmla="*/ 716547 h 876452"/>
                <a:gd name="connsiteX218" fmla="*/ 224635 w 552425"/>
                <a:gd name="connsiteY218" fmla="*/ 707184 h 876452"/>
                <a:gd name="connsiteX219" fmla="*/ 201740 w 552425"/>
                <a:gd name="connsiteY219" fmla="*/ 666048 h 876452"/>
                <a:gd name="connsiteX220" fmla="*/ 187000 w 552425"/>
                <a:gd name="connsiteY220" fmla="*/ 641026 h 876452"/>
                <a:gd name="connsiteX221" fmla="*/ 165419 w 552425"/>
                <a:gd name="connsiteY221" fmla="*/ 602739 h 876452"/>
                <a:gd name="connsiteX222" fmla="*/ 141174 w 552425"/>
                <a:gd name="connsiteY222" fmla="*/ 561474 h 876452"/>
                <a:gd name="connsiteX223" fmla="*/ 116777 w 552425"/>
                <a:gd name="connsiteY223" fmla="*/ 527013 h 876452"/>
                <a:gd name="connsiteX224" fmla="*/ 76520 w 552425"/>
                <a:gd name="connsiteY224" fmla="*/ 471624 h 876452"/>
                <a:gd name="connsiteX225" fmla="*/ 50670 w 552425"/>
                <a:gd name="connsiteY225" fmla="*/ 439421 h 876452"/>
                <a:gd name="connsiteX226" fmla="*/ 31565 w 552425"/>
                <a:gd name="connsiteY226" fmla="*/ 413894 h 876452"/>
                <a:gd name="connsiteX227" fmla="*/ 14401 w 552425"/>
                <a:gd name="connsiteY227" fmla="*/ 392327 h 876452"/>
                <a:gd name="connsiteX228" fmla="*/ 562 w 552425"/>
                <a:gd name="connsiteY228" fmla="*/ 377679 h 876452"/>
                <a:gd name="connsiteX229" fmla="*/ 49 w 552425"/>
                <a:gd name="connsiteY229" fmla="*/ 375635 h 876452"/>
                <a:gd name="connsiteX230" fmla="*/ 2463 w 552425"/>
                <a:gd name="connsiteY230" fmla="*/ 374690 h 876452"/>
                <a:gd name="connsiteX231" fmla="*/ 9808 w 552425"/>
                <a:gd name="connsiteY231" fmla="*/ 379034 h 876452"/>
                <a:gd name="connsiteX232" fmla="*/ 34608 w 552425"/>
                <a:gd name="connsiteY232" fmla="*/ 399013 h 876452"/>
                <a:gd name="connsiteX233" fmla="*/ 65603 w 552425"/>
                <a:gd name="connsiteY233" fmla="*/ 425491 h 876452"/>
                <a:gd name="connsiteX234" fmla="*/ 109895 w 552425"/>
                <a:gd name="connsiteY234" fmla="*/ 464138 h 876452"/>
                <a:gd name="connsiteX235" fmla="*/ 135103 w 552425"/>
                <a:gd name="connsiteY235" fmla="*/ 487604 h 876452"/>
                <a:gd name="connsiteX236" fmla="*/ 154600 w 552425"/>
                <a:gd name="connsiteY236" fmla="*/ 509949 h 876452"/>
                <a:gd name="connsiteX237" fmla="*/ 175475 w 552425"/>
                <a:gd name="connsiteY237" fmla="*/ 532848 h 876452"/>
                <a:gd name="connsiteX238" fmla="*/ 201089 w 552425"/>
                <a:gd name="connsiteY238" fmla="*/ 561601 h 876452"/>
                <a:gd name="connsiteX239" fmla="*/ 225190 w 552425"/>
                <a:gd name="connsiteY239" fmla="*/ 590296 h 876452"/>
                <a:gd name="connsiteX240" fmla="*/ 225176 w 552425"/>
                <a:gd name="connsiteY240" fmla="*/ 566051 h 876452"/>
                <a:gd name="connsiteX241" fmla="*/ 224633 w 552425"/>
                <a:gd name="connsiteY241" fmla="*/ 504675 h 876452"/>
                <a:gd name="connsiteX242" fmla="*/ 232639 w 552425"/>
                <a:gd name="connsiteY242" fmla="*/ 426748 h 876452"/>
                <a:gd name="connsiteX243" fmla="*/ 242542 w 552425"/>
                <a:gd name="connsiteY243" fmla="*/ 367328 h 876452"/>
                <a:gd name="connsiteX244" fmla="*/ 240280 w 552425"/>
                <a:gd name="connsiteY244" fmla="*/ 360059 h 876452"/>
                <a:gd name="connsiteX245" fmla="*/ 235084 w 552425"/>
                <a:gd name="connsiteY245" fmla="*/ 351822 h 876452"/>
                <a:gd name="connsiteX246" fmla="*/ 232550 w 552425"/>
                <a:gd name="connsiteY246" fmla="*/ 348176 h 876452"/>
                <a:gd name="connsiteX247" fmla="*/ 231557 w 552425"/>
                <a:gd name="connsiteY247" fmla="*/ 348814 h 876452"/>
                <a:gd name="connsiteX248" fmla="*/ 240671 w 552425"/>
                <a:gd name="connsiteY248" fmla="*/ 363986 h 876452"/>
                <a:gd name="connsiteX249" fmla="*/ 238754 w 552425"/>
                <a:gd name="connsiteY249" fmla="*/ 365252 h 876452"/>
                <a:gd name="connsiteX250" fmla="*/ 231010 w 552425"/>
                <a:gd name="connsiteY250" fmla="*/ 353894 h 876452"/>
                <a:gd name="connsiteX251" fmla="*/ 210299 w 552425"/>
                <a:gd name="connsiteY251" fmla="*/ 324073 h 876452"/>
                <a:gd name="connsiteX252" fmla="*/ 185967 w 552425"/>
                <a:gd name="connsiteY252" fmla="*/ 288455 h 876452"/>
                <a:gd name="connsiteX253" fmla="*/ 181600 w 552425"/>
                <a:gd name="connsiteY253" fmla="*/ 285735 h 876452"/>
                <a:gd name="connsiteX254" fmla="*/ 172003 w 552425"/>
                <a:gd name="connsiteY254" fmla="*/ 282999 h 876452"/>
                <a:gd name="connsiteX255" fmla="*/ 153735 w 552425"/>
                <a:gd name="connsiteY255" fmla="*/ 276923 h 876452"/>
                <a:gd name="connsiteX256" fmla="*/ 151643 w 552425"/>
                <a:gd name="connsiteY256" fmla="*/ 274679 h 876452"/>
                <a:gd name="connsiteX257" fmla="*/ 192670 w 552425"/>
                <a:gd name="connsiteY257" fmla="*/ 285574 h 876452"/>
                <a:gd name="connsiteX258" fmla="*/ 189130 w 552425"/>
                <a:gd name="connsiteY258" fmla="*/ 275846 h 876452"/>
                <a:gd name="connsiteX259" fmla="*/ 193136 w 552425"/>
                <a:gd name="connsiteY259" fmla="*/ 277911 h 876452"/>
                <a:gd name="connsiteX260" fmla="*/ 193804 w 552425"/>
                <a:gd name="connsiteY260" fmla="*/ 277075 h 876452"/>
                <a:gd name="connsiteX261" fmla="*/ 193495 w 552425"/>
                <a:gd name="connsiteY261" fmla="*/ 248095 h 876452"/>
                <a:gd name="connsiteX262" fmla="*/ 198435 w 552425"/>
                <a:gd name="connsiteY262" fmla="*/ 249279 h 876452"/>
                <a:gd name="connsiteX263" fmla="*/ 198626 w 552425"/>
                <a:gd name="connsiteY263" fmla="*/ 248143 h 876452"/>
                <a:gd name="connsiteX264" fmla="*/ 193514 w 552425"/>
                <a:gd name="connsiteY264" fmla="*/ 246201 h 876452"/>
                <a:gd name="connsiteX265" fmla="*/ 185091 w 552425"/>
                <a:gd name="connsiteY265" fmla="*/ 253140 h 876452"/>
                <a:gd name="connsiteX266" fmla="*/ 181913 w 552425"/>
                <a:gd name="connsiteY266" fmla="*/ 257132 h 876452"/>
                <a:gd name="connsiteX267" fmla="*/ 207342 w 552425"/>
                <a:gd name="connsiteY267" fmla="*/ 242385 h 876452"/>
                <a:gd name="connsiteX268" fmla="*/ 203668 w 552425"/>
                <a:gd name="connsiteY268" fmla="*/ 238960 h 876452"/>
                <a:gd name="connsiteX269" fmla="*/ 204469 w 552425"/>
                <a:gd name="connsiteY269" fmla="*/ 237660 h 876452"/>
                <a:gd name="connsiteX270" fmla="*/ 224847 w 552425"/>
                <a:gd name="connsiteY270" fmla="*/ 249500 h 876452"/>
                <a:gd name="connsiteX271" fmla="*/ 234101 w 552425"/>
                <a:gd name="connsiteY271" fmla="*/ 256512 h 876452"/>
                <a:gd name="connsiteX272" fmla="*/ 261059 w 552425"/>
                <a:gd name="connsiteY272" fmla="*/ 275230 h 876452"/>
                <a:gd name="connsiteX273" fmla="*/ 271186 w 552425"/>
                <a:gd name="connsiteY273" fmla="*/ 288073 h 876452"/>
                <a:gd name="connsiteX274" fmla="*/ 275551 w 552425"/>
                <a:gd name="connsiteY274" fmla="*/ 294430 h 876452"/>
                <a:gd name="connsiteX275" fmla="*/ 276827 w 552425"/>
                <a:gd name="connsiteY275" fmla="*/ 299676 h 876452"/>
                <a:gd name="connsiteX276" fmla="*/ 249354 w 552425"/>
                <a:gd name="connsiteY276" fmla="*/ 279031 h 876452"/>
                <a:gd name="connsiteX277" fmla="*/ 246543 w 552425"/>
                <a:gd name="connsiteY277" fmla="*/ 274668 h 876452"/>
                <a:gd name="connsiteX278" fmla="*/ 238178 w 552425"/>
                <a:gd name="connsiteY278" fmla="*/ 268019 h 876452"/>
                <a:gd name="connsiteX279" fmla="*/ 233078 w 552425"/>
                <a:gd name="connsiteY279" fmla="*/ 265516 h 876452"/>
                <a:gd name="connsiteX280" fmla="*/ 215724 w 552425"/>
                <a:gd name="connsiteY280" fmla="*/ 249439 h 876452"/>
                <a:gd name="connsiteX281" fmla="*/ 200664 w 552425"/>
                <a:gd name="connsiteY281" fmla="*/ 245707 h 876452"/>
                <a:gd name="connsiteX282" fmla="*/ 205830 w 552425"/>
                <a:gd name="connsiteY282" fmla="*/ 247437 h 876452"/>
                <a:gd name="connsiteX283" fmla="*/ 216204 w 552425"/>
                <a:gd name="connsiteY283" fmla="*/ 261605 h 876452"/>
                <a:gd name="connsiteX284" fmla="*/ 226753 w 552425"/>
                <a:gd name="connsiteY284" fmla="*/ 278366 h 876452"/>
                <a:gd name="connsiteX285" fmla="*/ 237358 w 552425"/>
                <a:gd name="connsiteY285" fmla="*/ 288631 h 876452"/>
                <a:gd name="connsiteX286" fmla="*/ 241577 w 552425"/>
                <a:gd name="connsiteY286" fmla="*/ 293227 h 876452"/>
                <a:gd name="connsiteX287" fmla="*/ 262686 w 552425"/>
                <a:gd name="connsiteY287" fmla="*/ 304431 h 876452"/>
                <a:gd name="connsiteX288" fmla="*/ 268284 w 552425"/>
                <a:gd name="connsiteY288" fmla="*/ 308227 h 876452"/>
                <a:gd name="connsiteX289" fmla="*/ 281364 w 552425"/>
                <a:gd name="connsiteY289" fmla="*/ 304017 h 876452"/>
                <a:gd name="connsiteX290" fmla="*/ 281304 w 552425"/>
                <a:gd name="connsiteY290" fmla="*/ 300076 h 876452"/>
                <a:gd name="connsiteX291" fmla="*/ 272867 w 552425"/>
                <a:gd name="connsiteY291" fmla="*/ 271662 h 876452"/>
                <a:gd name="connsiteX292" fmla="*/ 266446 w 552425"/>
                <a:gd name="connsiteY292" fmla="*/ 263366 h 876452"/>
                <a:gd name="connsiteX293" fmla="*/ 258433 w 552425"/>
                <a:gd name="connsiteY293" fmla="*/ 253773 h 876452"/>
                <a:gd name="connsiteX294" fmla="*/ 246689 w 552425"/>
                <a:gd name="connsiteY294" fmla="*/ 243909 h 876452"/>
                <a:gd name="connsiteX295" fmla="*/ 226752 w 552425"/>
                <a:gd name="connsiteY295" fmla="*/ 236820 h 876452"/>
                <a:gd name="connsiteX296" fmla="*/ 221514 w 552425"/>
                <a:gd name="connsiteY296" fmla="*/ 234949 h 876452"/>
                <a:gd name="connsiteX297" fmla="*/ 221948 w 552425"/>
                <a:gd name="connsiteY297" fmla="*/ 233648 h 876452"/>
                <a:gd name="connsiteX298" fmla="*/ 243234 w 552425"/>
                <a:gd name="connsiteY298" fmla="*/ 239037 h 876452"/>
                <a:gd name="connsiteX299" fmla="*/ 232756 w 552425"/>
                <a:gd name="connsiteY299" fmla="*/ 230931 h 876452"/>
                <a:gd name="connsiteX300" fmla="*/ 203638 w 552425"/>
                <a:gd name="connsiteY300" fmla="*/ 233691 h 876452"/>
                <a:gd name="connsiteX301" fmla="*/ 202189 w 552425"/>
                <a:gd name="connsiteY301" fmla="*/ 233779 h 876452"/>
                <a:gd name="connsiteX302" fmla="*/ 199863 w 552425"/>
                <a:gd name="connsiteY302" fmla="*/ 232815 h 876452"/>
                <a:gd name="connsiteX303" fmla="*/ 207529 w 552425"/>
                <a:gd name="connsiteY303" fmla="*/ 229765 h 876452"/>
                <a:gd name="connsiteX304" fmla="*/ 220215 w 552425"/>
                <a:gd name="connsiteY304" fmla="*/ 226315 h 876452"/>
                <a:gd name="connsiteX305" fmla="*/ 227108 w 552425"/>
                <a:gd name="connsiteY305" fmla="*/ 227172 h 876452"/>
                <a:gd name="connsiteX306" fmla="*/ 235103 w 552425"/>
                <a:gd name="connsiteY306" fmla="*/ 228827 h 876452"/>
                <a:gd name="connsiteX307" fmla="*/ 245589 w 552425"/>
                <a:gd name="connsiteY307" fmla="*/ 235993 h 876452"/>
                <a:gd name="connsiteX308" fmla="*/ 246520 w 552425"/>
                <a:gd name="connsiteY308" fmla="*/ 237640 h 876452"/>
                <a:gd name="connsiteX309" fmla="*/ 268054 w 552425"/>
                <a:gd name="connsiteY309" fmla="*/ 251097 h 876452"/>
                <a:gd name="connsiteX310" fmla="*/ 268503 w 552425"/>
                <a:gd name="connsiteY310" fmla="*/ 251082 h 876452"/>
                <a:gd name="connsiteX311" fmla="*/ 278059 w 552425"/>
                <a:gd name="connsiteY311" fmla="*/ 218230 h 876452"/>
                <a:gd name="connsiteX312" fmla="*/ 281593 w 552425"/>
                <a:gd name="connsiteY312" fmla="*/ 208168 h 876452"/>
                <a:gd name="connsiteX313" fmla="*/ 278575 w 552425"/>
                <a:gd name="connsiteY313" fmla="*/ 202474 h 876452"/>
                <a:gd name="connsiteX314" fmla="*/ 269414 w 552425"/>
                <a:gd name="connsiteY314" fmla="*/ 194285 h 876452"/>
                <a:gd name="connsiteX315" fmla="*/ 261624 w 552425"/>
                <a:gd name="connsiteY315" fmla="*/ 185898 h 876452"/>
                <a:gd name="connsiteX316" fmla="*/ 251284 w 552425"/>
                <a:gd name="connsiteY316" fmla="*/ 163808 h 876452"/>
                <a:gd name="connsiteX317" fmla="*/ 251433 w 552425"/>
                <a:gd name="connsiteY317" fmla="*/ 163414 h 876452"/>
                <a:gd name="connsiteX318" fmla="*/ 250683 w 552425"/>
                <a:gd name="connsiteY318" fmla="*/ 153993 h 876452"/>
                <a:gd name="connsiteX319" fmla="*/ 251121 w 552425"/>
                <a:gd name="connsiteY319" fmla="*/ 139884 h 876452"/>
                <a:gd name="connsiteX320" fmla="*/ 253636 w 552425"/>
                <a:gd name="connsiteY320" fmla="*/ 135953 h 876452"/>
                <a:gd name="connsiteX321" fmla="*/ 252605 w 552425"/>
                <a:gd name="connsiteY321" fmla="*/ 118678 h 876452"/>
                <a:gd name="connsiteX322" fmla="*/ 252902 w 552425"/>
                <a:gd name="connsiteY322" fmla="*/ 118356 h 876452"/>
                <a:gd name="connsiteX323" fmla="*/ 263382 w 552425"/>
                <a:gd name="connsiteY323" fmla="*/ 104355 h 876452"/>
                <a:gd name="connsiteX324" fmla="*/ 275921 w 552425"/>
                <a:gd name="connsiteY324" fmla="*/ 100726 h 876452"/>
                <a:gd name="connsiteX325" fmla="*/ 280474 w 552425"/>
                <a:gd name="connsiteY325" fmla="*/ 100301 h 876452"/>
                <a:gd name="connsiteX326" fmla="*/ 300204 w 552425"/>
                <a:gd name="connsiteY326" fmla="*/ 94795 h 876452"/>
                <a:gd name="connsiteX327" fmla="*/ 300181 w 552425"/>
                <a:gd name="connsiteY327" fmla="*/ 89477 h 876452"/>
                <a:gd name="connsiteX328" fmla="*/ 299259 w 552425"/>
                <a:gd name="connsiteY328" fmla="*/ 78246 h 876452"/>
                <a:gd name="connsiteX329" fmla="*/ 296837 w 552425"/>
                <a:gd name="connsiteY329" fmla="*/ 73570 h 876452"/>
                <a:gd name="connsiteX330" fmla="*/ 296019 w 552425"/>
                <a:gd name="connsiteY330" fmla="*/ 73408 h 876452"/>
                <a:gd name="connsiteX331" fmla="*/ 292707 w 552425"/>
                <a:gd name="connsiteY331" fmla="*/ 75785 h 876452"/>
                <a:gd name="connsiteX332" fmla="*/ 294704 w 552425"/>
                <a:gd name="connsiteY332" fmla="*/ 92510 h 876452"/>
                <a:gd name="connsiteX333" fmla="*/ 294842 w 552425"/>
                <a:gd name="connsiteY333" fmla="*/ 92617 h 876452"/>
                <a:gd name="connsiteX334" fmla="*/ 286481 w 552425"/>
                <a:gd name="connsiteY334" fmla="*/ 84446 h 876452"/>
                <a:gd name="connsiteX335" fmla="*/ 286483 w 552425"/>
                <a:gd name="connsiteY335" fmla="*/ 84135 h 876452"/>
                <a:gd name="connsiteX336" fmla="*/ 287375 w 552425"/>
                <a:gd name="connsiteY336" fmla="*/ 80884 h 876452"/>
                <a:gd name="connsiteX337" fmla="*/ 290871 w 552425"/>
                <a:gd name="connsiteY337" fmla="*/ 69196 h 876452"/>
                <a:gd name="connsiteX338" fmla="*/ 297236 w 552425"/>
                <a:gd name="connsiteY338" fmla="*/ 70203 h 876452"/>
                <a:gd name="connsiteX339" fmla="*/ 301831 w 552425"/>
                <a:gd name="connsiteY339" fmla="*/ 76665 h 876452"/>
                <a:gd name="connsiteX340" fmla="*/ 303267 w 552425"/>
                <a:gd name="connsiteY340" fmla="*/ 88830 h 876452"/>
                <a:gd name="connsiteX341" fmla="*/ 312904 w 552425"/>
                <a:gd name="connsiteY341" fmla="*/ 101690 h 876452"/>
                <a:gd name="connsiteX342" fmla="*/ 321829 w 552425"/>
                <a:gd name="connsiteY342" fmla="*/ 106235 h 876452"/>
                <a:gd name="connsiteX343" fmla="*/ 318552 w 552425"/>
                <a:gd name="connsiteY343" fmla="*/ 102418 h 876452"/>
                <a:gd name="connsiteX344" fmla="*/ 326628 w 552425"/>
                <a:gd name="connsiteY344" fmla="*/ 106095 h 876452"/>
                <a:gd name="connsiteX345" fmla="*/ 326712 w 552425"/>
                <a:gd name="connsiteY345" fmla="*/ 106335 h 876452"/>
                <a:gd name="connsiteX346" fmla="*/ 342239 w 552425"/>
                <a:gd name="connsiteY346" fmla="*/ 135024 h 876452"/>
                <a:gd name="connsiteX347" fmla="*/ 339545 w 552425"/>
                <a:gd name="connsiteY347" fmla="*/ 156404 h 876452"/>
                <a:gd name="connsiteX348" fmla="*/ 335359 w 552425"/>
                <a:gd name="connsiteY348" fmla="*/ 167176 h 876452"/>
                <a:gd name="connsiteX349" fmla="*/ 324389 w 552425"/>
                <a:gd name="connsiteY349" fmla="*/ 184061 h 876452"/>
                <a:gd name="connsiteX350" fmla="*/ 316551 w 552425"/>
                <a:gd name="connsiteY350" fmla="*/ 191141 h 876452"/>
                <a:gd name="connsiteX351" fmla="*/ 308090 w 552425"/>
                <a:gd name="connsiteY351" fmla="*/ 197051 h 876452"/>
                <a:gd name="connsiteX352" fmla="*/ 299613 w 552425"/>
                <a:gd name="connsiteY352" fmla="*/ 203490 h 876452"/>
                <a:gd name="connsiteX353" fmla="*/ 292732 w 552425"/>
                <a:gd name="connsiteY353" fmla="*/ 211259 h 876452"/>
                <a:gd name="connsiteX354" fmla="*/ 286054 w 552425"/>
                <a:gd name="connsiteY354" fmla="*/ 232919 h 876452"/>
                <a:gd name="connsiteX355" fmla="*/ 282600 w 552425"/>
                <a:gd name="connsiteY355" fmla="*/ 245334 h 876452"/>
                <a:gd name="connsiteX356" fmla="*/ 283783 w 552425"/>
                <a:gd name="connsiteY356" fmla="*/ 245759 h 876452"/>
                <a:gd name="connsiteX357" fmla="*/ 288751 w 552425"/>
                <a:gd name="connsiteY357" fmla="*/ 234012 h 876452"/>
                <a:gd name="connsiteX358" fmla="*/ 300500 w 552425"/>
                <a:gd name="connsiteY358" fmla="*/ 204421 h 876452"/>
                <a:gd name="connsiteX359" fmla="*/ 234047 w 552425"/>
                <a:gd name="connsiteY359" fmla="*/ 462702 h 876452"/>
                <a:gd name="connsiteX360" fmla="*/ 235987 w 552425"/>
                <a:gd name="connsiteY360" fmla="*/ 444119 h 876452"/>
                <a:gd name="connsiteX361" fmla="*/ 236027 w 552425"/>
                <a:gd name="connsiteY361" fmla="*/ 435620 h 876452"/>
                <a:gd name="connsiteX362" fmla="*/ 234686 w 552425"/>
                <a:gd name="connsiteY362" fmla="*/ 435643 h 876452"/>
                <a:gd name="connsiteX363" fmla="*/ 233821 w 552425"/>
                <a:gd name="connsiteY363" fmla="*/ 441314 h 876452"/>
                <a:gd name="connsiteX364" fmla="*/ 234154 w 552425"/>
                <a:gd name="connsiteY364" fmla="*/ 462632 h 876452"/>
                <a:gd name="connsiteX365" fmla="*/ 236197 w 552425"/>
                <a:gd name="connsiteY365" fmla="*/ 475158 h 876452"/>
                <a:gd name="connsiteX366" fmla="*/ 234047 w 552425"/>
                <a:gd name="connsiteY366" fmla="*/ 462702 h 876452"/>
                <a:gd name="connsiteX367" fmla="*/ 267447 w 552425"/>
                <a:gd name="connsiteY367" fmla="*/ 162489 h 876452"/>
                <a:gd name="connsiteX368" fmla="*/ 267621 w 552425"/>
                <a:gd name="connsiteY368" fmla="*/ 164764 h 876452"/>
                <a:gd name="connsiteX369" fmla="*/ 278873 w 552425"/>
                <a:gd name="connsiteY369" fmla="*/ 192718 h 876452"/>
                <a:gd name="connsiteX370" fmla="*/ 281225 w 552425"/>
                <a:gd name="connsiteY370" fmla="*/ 166664 h 876452"/>
                <a:gd name="connsiteX371" fmla="*/ 281877 w 552425"/>
                <a:gd name="connsiteY371" fmla="*/ 178646 h 876452"/>
                <a:gd name="connsiteX372" fmla="*/ 282419 w 552425"/>
                <a:gd name="connsiteY372" fmla="*/ 195105 h 876452"/>
                <a:gd name="connsiteX373" fmla="*/ 286271 w 552425"/>
                <a:gd name="connsiteY373" fmla="*/ 197619 h 876452"/>
                <a:gd name="connsiteX374" fmla="*/ 288549 w 552425"/>
                <a:gd name="connsiteY374" fmla="*/ 193621 h 876452"/>
                <a:gd name="connsiteX375" fmla="*/ 288193 w 552425"/>
                <a:gd name="connsiteY375" fmla="*/ 176093 h 876452"/>
                <a:gd name="connsiteX376" fmla="*/ 290649 w 552425"/>
                <a:gd name="connsiteY376" fmla="*/ 140519 h 876452"/>
                <a:gd name="connsiteX377" fmla="*/ 291221 w 552425"/>
                <a:gd name="connsiteY377" fmla="*/ 108123 h 876452"/>
                <a:gd name="connsiteX378" fmla="*/ 290859 w 552425"/>
                <a:gd name="connsiteY378" fmla="*/ 102541 h 876452"/>
                <a:gd name="connsiteX379" fmla="*/ 284941 w 552425"/>
                <a:gd name="connsiteY379" fmla="*/ 100231 h 876452"/>
                <a:gd name="connsiteX380" fmla="*/ 279401 w 552425"/>
                <a:gd name="connsiteY380" fmla="*/ 103765 h 876452"/>
                <a:gd name="connsiteX381" fmla="*/ 263105 w 552425"/>
                <a:gd name="connsiteY381" fmla="*/ 124388 h 876452"/>
                <a:gd name="connsiteX382" fmla="*/ 276765 w 552425"/>
                <a:gd name="connsiteY382" fmla="*/ 112571 h 876452"/>
                <a:gd name="connsiteX383" fmla="*/ 276360 w 552425"/>
                <a:gd name="connsiteY383" fmla="*/ 115464 h 876452"/>
                <a:gd name="connsiteX384" fmla="*/ 266875 w 552425"/>
                <a:gd name="connsiteY384" fmla="*/ 123674 h 876452"/>
                <a:gd name="connsiteX385" fmla="*/ 262497 w 552425"/>
                <a:gd name="connsiteY385" fmla="*/ 133940 h 876452"/>
                <a:gd name="connsiteX386" fmla="*/ 262119 w 552425"/>
                <a:gd name="connsiteY386" fmla="*/ 142661 h 876452"/>
                <a:gd name="connsiteX387" fmla="*/ 261706 w 552425"/>
                <a:gd name="connsiteY387" fmla="*/ 157748 h 876452"/>
                <a:gd name="connsiteX388" fmla="*/ 259910 w 552425"/>
                <a:gd name="connsiteY388" fmla="*/ 158101 h 876452"/>
                <a:gd name="connsiteX389" fmla="*/ 257911 w 552425"/>
                <a:gd name="connsiteY389" fmla="*/ 154851 h 876452"/>
                <a:gd name="connsiteX390" fmla="*/ 265347 w 552425"/>
                <a:gd name="connsiteY390" fmla="*/ 174298 h 876452"/>
                <a:gd name="connsiteX391" fmla="*/ 266242 w 552425"/>
                <a:gd name="connsiteY391" fmla="*/ 168197 h 876452"/>
                <a:gd name="connsiteX392" fmla="*/ 267534 w 552425"/>
                <a:gd name="connsiteY392" fmla="*/ 162550 h 876452"/>
                <a:gd name="connsiteX393" fmla="*/ 327060 w 552425"/>
                <a:gd name="connsiteY393" fmla="*/ 123213 h 876452"/>
                <a:gd name="connsiteX394" fmla="*/ 326966 w 552425"/>
                <a:gd name="connsiteY394" fmla="*/ 123302 h 876452"/>
                <a:gd name="connsiteX395" fmla="*/ 329065 w 552425"/>
                <a:gd name="connsiteY395" fmla="*/ 127855 h 876452"/>
                <a:gd name="connsiteX396" fmla="*/ 333271 w 552425"/>
                <a:gd name="connsiteY396" fmla="*/ 135697 h 876452"/>
                <a:gd name="connsiteX397" fmla="*/ 341749 w 552425"/>
                <a:gd name="connsiteY397" fmla="*/ 144853 h 876452"/>
                <a:gd name="connsiteX398" fmla="*/ 326509 w 552425"/>
                <a:gd name="connsiteY398" fmla="*/ 115543 h 876452"/>
                <a:gd name="connsiteX399" fmla="*/ 291911 w 552425"/>
                <a:gd name="connsiteY399" fmla="*/ 97936 h 876452"/>
                <a:gd name="connsiteX400" fmla="*/ 294572 w 552425"/>
                <a:gd name="connsiteY400" fmla="*/ 108975 h 876452"/>
                <a:gd name="connsiteX401" fmla="*/ 293745 w 552425"/>
                <a:gd name="connsiteY401" fmla="*/ 124265 h 876452"/>
                <a:gd name="connsiteX402" fmla="*/ 293846 w 552425"/>
                <a:gd name="connsiteY402" fmla="*/ 134225 h 876452"/>
                <a:gd name="connsiteX403" fmla="*/ 293852 w 552425"/>
                <a:gd name="connsiteY403" fmla="*/ 151380 h 876452"/>
                <a:gd name="connsiteX404" fmla="*/ 297458 w 552425"/>
                <a:gd name="connsiteY404" fmla="*/ 126396 h 876452"/>
                <a:gd name="connsiteX405" fmla="*/ 297567 w 552425"/>
                <a:gd name="connsiteY405" fmla="*/ 98231 h 876452"/>
                <a:gd name="connsiteX406" fmla="*/ 300545 w 552425"/>
                <a:gd name="connsiteY406" fmla="*/ 102920 h 876452"/>
                <a:gd name="connsiteX407" fmla="*/ 300683 w 552425"/>
                <a:gd name="connsiteY407" fmla="*/ 111666 h 876452"/>
                <a:gd name="connsiteX408" fmla="*/ 296213 w 552425"/>
                <a:gd name="connsiteY408" fmla="*/ 154580 h 876452"/>
                <a:gd name="connsiteX409" fmla="*/ 294887 w 552425"/>
                <a:gd name="connsiteY409" fmla="*/ 175092 h 876452"/>
                <a:gd name="connsiteX410" fmla="*/ 297024 w 552425"/>
                <a:gd name="connsiteY410" fmla="*/ 196277 h 876452"/>
                <a:gd name="connsiteX411" fmla="*/ 305909 w 552425"/>
                <a:gd name="connsiteY411" fmla="*/ 192427 h 876452"/>
                <a:gd name="connsiteX412" fmla="*/ 335938 w 552425"/>
                <a:gd name="connsiteY412" fmla="*/ 154865 h 876452"/>
                <a:gd name="connsiteX413" fmla="*/ 334590 w 552425"/>
                <a:gd name="connsiteY413" fmla="*/ 139406 h 876452"/>
                <a:gd name="connsiteX414" fmla="*/ 327060 w 552425"/>
                <a:gd name="connsiteY414" fmla="*/ 123213 h 876452"/>
                <a:gd name="connsiteX415" fmla="*/ 311374 w 552425"/>
                <a:gd name="connsiteY415" fmla="*/ 676031 h 876452"/>
                <a:gd name="connsiteX416" fmla="*/ 309145 w 552425"/>
                <a:gd name="connsiteY416" fmla="*/ 670437 h 876452"/>
                <a:gd name="connsiteX417" fmla="*/ 308568 w 552425"/>
                <a:gd name="connsiteY417" fmla="*/ 670646 h 876452"/>
                <a:gd name="connsiteX418" fmla="*/ 308568 w 552425"/>
                <a:gd name="connsiteY418" fmla="*/ 683591 h 876452"/>
                <a:gd name="connsiteX419" fmla="*/ 309599 w 552425"/>
                <a:gd name="connsiteY419" fmla="*/ 683646 h 876452"/>
                <a:gd name="connsiteX420" fmla="*/ 311290 w 552425"/>
                <a:gd name="connsiteY420" fmla="*/ 677088 h 876452"/>
                <a:gd name="connsiteX421" fmla="*/ 311318 w 552425"/>
                <a:gd name="connsiteY421" fmla="*/ 695784 h 876452"/>
                <a:gd name="connsiteX422" fmla="*/ 311319 w 552425"/>
                <a:gd name="connsiteY422" fmla="*/ 730050 h 876452"/>
                <a:gd name="connsiteX423" fmla="*/ 319322 w 552425"/>
                <a:gd name="connsiteY423" fmla="*/ 707394 h 876452"/>
                <a:gd name="connsiteX424" fmla="*/ 319986 w 552425"/>
                <a:gd name="connsiteY424" fmla="*/ 674524 h 876452"/>
                <a:gd name="connsiteX425" fmla="*/ 323159 w 552425"/>
                <a:gd name="connsiteY425" fmla="*/ 636285 h 876452"/>
                <a:gd name="connsiteX426" fmla="*/ 325729 w 552425"/>
                <a:gd name="connsiteY426" fmla="*/ 608249 h 876452"/>
                <a:gd name="connsiteX427" fmla="*/ 335160 w 552425"/>
                <a:gd name="connsiteY427" fmla="*/ 551326 h 876452"/>
                <a:gd name="connsiteX428" fmla="*/ 342749 w 552425"/>
                <a:gd name="connsiteY428" fmla="*/ 515990 h 876452"/>
                <a:gd name="connsiteX429" fmla="*/ 352787 w 552425"/>
                <a:gd name="connsiteY429" fmla="*/ 467123 h 876452"/>
                <a:gd name="connsiteX430" fmla="*/ 357189 w 552425"/>
                <a:gd name="connsiteY430" fmla="*/ 409427 h 876452"/>
                <a:gd name="connsiteX431" fmla="*/ 358309 w 552425"/>
                <a:gd name="connsiteY431" fmla="*/ 388661 h 876452"/>
                <a:gd name="connsiteX432" fmla="*/ 357162 w 552425"/>
                <a:gd name="connsiteY432" fmla="*/ 342909 h 876452"/>
                <a:gd name="connsiteX433" fmla="*/ 356141 w 552425"/>
                <a:gd name="connsiteY433" fmla="*/ 314197 h 876452"/>
                <a:gd name="connsiteX434" fmla="*/ 354114 w 552425"/>
                <a:gd name="connsiteY434" fmla="*/ 281902 h 876452"/>
                <a:gd name="connsiteX435" fmla="*/ 352741 w 552425"/>
                <a:gd name="connsiteY435" fmla="*/ 242386 h 876452"/>
                <a:gd name="connsiteX436" fmla="*/ 343764 w 552425"/>
                <a:gd name="connsiteY436" fmla="*/ 262943 h 876452"/>
                <a:gd name="connsiteX437" fmla="*/ 322590 w 552425"/>
                <a:gd name="connsiteY437" fmla="*/ 324190 h 876452"/>
                <a:gd name="connsiteX438" fmla="*/ 313366 w 552425"/>
                <a:gd name="connsiteY438" fmla="*/ 360302 h 876452"/>
                <a:gd name="connsiteX439" fmla="*/ 308746 w 552425"/>
                <a:gd name="connsiteY439" fmla="*/ 378104 h 876452"/>
                <a:gd name="connsiteX440" fmla="*/ 304792 w 552425"/>
                <a:gd name="connsiteY440" fmla="*/ 423467 h 876452"/>
                <a:gd name="connsiteX441" fmla="*/ 304510 w 552425"/>
                <a:gd name="connsiteY441" fmla="*/ 475285 h 876452"/>
                <a:gd name="connsiteX442" fmla="*/ 304762 w 552425"/>
                <a:gd name="connsiteY442" fmla="*/ 527043 h 876452"/>
                <a:gd name="connsiteX443" fmla="*/ 308595 w 552425"/>
                <a:gd name="connsiteY443" fmla="*/ 610997 h 876452"/>
                <a:gd name="connsiteX444" fmla="*/ 311305 w 552425"/>
                <a:gd name="connsiteY444" fmla="*/ 656736 h 876452"/>
                <a:gd name="connsiteX445" fmla="*/ 311374 w 552425"/>
                <a:gd name="connsiteY445" fmla="*/ 676031 h 876452"/>
                <a:gd name="connsiteX446" fmla="*/ 378521 w 552425"/>
                <a:gd name="connsiteY446" fmla="*/ 483813 h 876452"/>
                <a:gd name="connsiteX447" fmla="*/ 380358 w 552425"/>
                <a:gd name="connsiteY447" fmla="*/ 480696 h 876452"/>
                <a:gd name="connsiteX448" fmla="*/ 405338 w 552425"/>
                <a:gd name="connsiteY448" fmla="*/ 442563 h 876452"/>
                <a:gd name="connsiteX449" fmla="*/ 428798 w 552425"/>
                <a:gd name="connsiteY449" fmla="*/ 408927 h 876452"/>
                <a:gd name="connsiteX450" fmla="*/ 448822 w 552425"/>
                <a:gd name="connsiteY450" fmla="*/ 370705 h 876452"/>
                <a:gd name="connsiteX451" fmla="*/ 470389 w 552425"/>
                <a:gd name="connsiteY451" fmla="*/ 301063 h 876452"/>
                <a:gd name="connsiteX452" fmla="*/ 480764 w 552425"/>
                <a:gd name="connsiteY452" fmla="*/ 243701 h 876452"/>
                <a:gd name="connsiteX453" fmla="*/ 494991 w 552425"/>
                <a:gd name="connsiteY453" fmla="*/ 181338 h 876452"/>
                <a:gd name="connsiteX454" fmla="*/ 502816 w 552425"/>
                <a:gd name="connsiteY454" fmla="*/ 139060 h 876452"/>
                <a:gd name="connsiteX455" fmla="*/ 508683 w 552425"/>
                <a:gd name="connsiteY455" fmla="*/ 87342 h 876452"/>
                <a:gd name="connsiteX456" fmla="*/ 515238 w 552425"/>
                <a:gd name="connsiteY456" fmla="*/ 40098 h 876452"/>
                <a:gd name="connsiteX457" fmla="*/ 518637 w 552425"/>
                <a:gd name="connsiteY457" fmla="*/ 20245 h 876452"/>
                <a:gd name="connsiteX458" fmla="*/ 516950 w 552425"/>
                <a:gd name="connsiteY458" fmla="*/ 19864 h 876452"/>
                <a:gd name="connsiteX459" fmla="*/ 505590 w 552425"/>
                <a:gd name="connsiteY459" fmla="*/ 39242 h 876452"/>
                <a:gd name="connsiteX460" fmla="*/ 471621 w 552425"/>
                <a:gd name="connsiteY460" fmla="*/ 95951 h 876452"/>
                <a:gd name="connsiteX461" fmla="*/ 454272 w 552425"/>
                <a:gd name="connsiteY461" fmla="*/ 133723 h 876452"/>
                <a:gd name="connsiteX462" fmla="*/ 442466 w 552425"/>
                <a:gd name="connsiteY462" fmla="*/ 169001 h 876452"/>
                <a:gd name="connsiteX463" fmla="*/ 429834 w 552425"/>
                <a:gd name="connsiteY463" fmla="*/ 206652 h 876452"/>
                <a:gd name="connsiteX464" fmla="*/ 415822 w 552425"/>
                <a:gd name="connsiteY464" fmla="*/ 244323 h 876452"/>
                <a:gd name="connsiteX465" fmla="*/ 406947 w 552425"/>
                <a:gd name="connsiteY465" fmla="*/ 274128 h 876452"/>
                <a:gd name="connsiteX466" fmla="*/ 391446 w 552425"/>
                <a:gd name="connsiteY466" fmla="*/ 332480 h 876452"/>
                <a:gd name="connsiteX467" fmla="*/ 380542 w 552425"/>
                <a:gd name="connsiteY467" fmla="*/ 377074 h 876452"/>
                <a:gd name="connsiteX468" fmla="*/ 367172 w 552425"/>
                <a:gd name="connsiteY468" fmla="*/ 423651 h 876452"/>
                <a:gd name="connsiteX469" fmla="*/ 360372 w 552425"/>
                <a:gd name="connsiteY469" fmla="*/ 443272 h 876452"/>
                <a:gd name="connsiteX470" fmla="*/ 359398 w 552425"/>
                <a:gd name="connsiteY470" fmla="*/ 447430 h 876452"/>
                <a:gd name="connsiteX471" fmla="*/ 354358 w 552425"/>
                <a:gd name="connsiteY471" fmla="*/ 476964 h 876452"/>
                <a:gd name="connsiteX472" fmla="*/ 344740 w 552425"/>
                <a:gd name="connsiteY472" fmla="*/ 527075 h 876452"/>
                <a:gd name="connsiteX473" fmla="*/ 334250 w 552425"/>
                <a:gd name="connsiteY473" fmla="*/ 573812 h 876452"/>
                <a:gd name="connsiteX474" fmla="*/ 327348 w 552425"/>
                <a:gd name="connsiteY474" fmla="*/ 631608 h 876452"/>
                <a:gd name="connsiteX475" fmla="*/ 325651 w 552425"/>
                <a:gd name="connsiteY475" fmla="*/ 684627 h 876452"/>
                <a:gd name="connsiteX476" fmla="*/ 326882 w 552425"/>
                <a:gd name="connsiteY476" fmla="*/ 698916 h 876452"/>
                <a:gd name="connsiteX477" fmla="*/ 331714 w 552425"/>
                <a:gd name="connsiteY477" fmla="*/ 692828 h 876452"/>
                <a:gd name="connsiteX478" fmla="*/ 343738 w 552425"/>
                <a:gd name="connsiteY478" fmla="*/ 656908 h 876452"/>
                <a:gd name="connsiteX479" fmla="*/ 344585 w 552425"/>
                <a:gd name="connsiteY479" fmla="*/ 635491 h 876452"/>
                <a:gd name="connsiteX480" fmla="*/ 347534 w 552425"/>
                <a:gd name="connsiteY480" fmla="*/ 592779 h 876452"/>
                <a:gd name="connsiteX481" fmla="*/ 352216 w 552425"/>
                <a:gd name="connsiteY481" fmla="*/ 559656 h 876452"/>
                <a:gd name="connsiteX482" fmla="*/ 369953 w 552425"/>
                <a:gd name="connsiteY482" fmla="*/ 502739 h 876452"/>
                <a:gd name="connsiteX483" fmla="*/ 377577 w 552425"/>
                <a:gd name="connsiteY483" fmla="*/ 480275 h 876452"/>
                <a:gd name="connsiteX484" fmla="*/ 348542 w 552425"/>
                <a:gd name="connsiteY484" fmla="*/ 662908 h 876452"/>
                <a:gd name="connsiteX485" fmla="*/ 376342 w 552425"/>
                <a:gd name="connsiteY485" fmla="*/ 628240 h 876452"/>
                <a:gd name="connsiteX486" fmla="*/ 388481 w 552425"/>
                <a:gd name="connsiteY486" fmla="*/ 613093 h 876452"/>
                <a:gd name="connsiteX487" fmla="*/ 403044 w 552425"/>
                <a:gd name="connsiteY487" fmla="*/ 586323 h 876452"/>
                <a:gd name="connsiteX488" fmla="*/ 431310 w 552425"/>
                <a:gd name="connsiteY488" fmla="*/ 534496 h 876452"/>
                <a:gd name="connsiteX489" fmla="*/ 459885 w 552425"/>
                <a:gd name="connsiteY489" fmla="*/ 475643 h 876452"/>
                <a:gd name="connsiteX490" fmla="*/ 487890 w 552425"/>
                <a:gd name="connsiteY490" fmla="*/ 412256 h 876452"/>
                <a:gd name="connsiteX491" fmla="*/ 504080 w 552425"/>
                <a:gd name="connsiteY491" fmla="*/ 350334 h 876452"/>
                <a:gd name="connsiteX492" fmla="*/ 515405 w 552425"/>
                <a:gd name="connsiteY492" fmla="*/ 311898 h 876452"/>
                <a:gd name="connsiteX493" fmla="*/ 533133 w 552425"/>
                <a:gd name="connsiteY493" fmla="*/ 275613 h 876452"/>
                <a:gd name="connsiteX494" fmla="*/ 539013 w 552425"/>
                <a:gd name="connsiteY494" fmla="*/ 260903 h 876452"/>
                <a:gd name="connsiteX495" fmla="*/ 537742 w 552425"/>
                <a:gd name="connsiteY495" fmla="*/ 259989 h 876452"/>
                <a:gd name="connsiteX496" fmla="*/ 520224 w 552425"/>
                <a:gd name="connsiteY496" fmla="*/ 276509 h 876452"/>
                <a:gd name="connsiteX497" fmla="*/ 490238 w 552425"/>
                <a:gd name="connsiteY497" fmla="*/ 312150 h 876452"/>
                <a:gd name="connsiteX498" fmla="*/ 465517 w 552425"/>
                <a:gd name="connsiteY498" fmla="*/ 348732 h 876452"/>
                <a:gd name="connsiteX499" fmla="*/ 447315 w 552425"/>
                <a:gd name="connsiteY499" fmla="*/ 385429 h 876452"/>
                <a:gd name="connsiteX500" fmla="*/ 423617 w 552425"/>
                <a:gd name="connsiteY500" fmla="*/ 424901 h 876452"/>
                <a:gd name="connsiteX501" fmla="*/ 394436 w 552425"/>
                <a:gd name="connsiteY501" fmla="*/ 473539 h 876452"/>
                <a:gd name="connsiteX502" fmla="*/ 374300 w 552425"/>
                <a:gd name="connsiteY502" fmla="*/ 513225 h 876452"/>
                <a:gd name="connsiteX503" fmla="*/ 357884 w 552425"/>
                <a:gd name="connsiteY503" fmla="*/ 569422 h 876452"/>
                <a:gd name="connsiteX504" fmla="*/ 348538 w 552425"/>
                <a:gd name="connsiteY504" fmla="*/ 631764 h 876452"/>
                <a:gd name="connsiteX505" fmla="*/ 348542 w 552425"/>
                <a:gd name="connsiteY505" fmla="*/ 662908 h 876452"/>
                <a:gd name="connsiteX506" fmla="*/ 303718 w 552425"/>
                <a:gd name="connsiteY506" fmla="*/ 754902 h 876452"/>
                <a:gd name="connsiteX507" fmla="*/ 305194 w 552425"/>
                <a:gd name="connsiteY507" fmla="*/ 754799 h 876452"/>
                <a:gd name="connsiteX508" fmla="*/ 304545 w 552425"/>
                <a:gd name="connsiteY508" fmla="*/ 742576 h 876452"/>
                <a:gd name="connsiteX509" fmla="*/ 305500 w 552425"/>
                <a:gd name="connsiteY509" fmla="*/ 711689 h 876452"/>
                <a:gd name="connsiteX510" fmla="*/ 306410 w 552425"/>
                <a:gd name="connsiteY510" fmla="*/ 672791 h 876452"/>
                <a:gd name="connsiteX511" fmla="*/ 306359 w 552425"/>
                <a:gd name="connsiteY511" fmla="*/ 624215 h 876452"/>
                <a:gd name="connsiteX512" fmla="*/ 305583 w 552425"/>
                <a:gd name="connsiteY512" fmla="*/ 599023 h 876452"/>
                <a:gd name="connsiteX513" fmla="*/ 303496 w 552425"/>
                <a:gd name="connsiteY513" fmla="*/ 558698 h 876452"/>
                <a:gd name="connsiteX514" fmla="*/ 301934 w 552425"/>
                <a:gd name="connsiteY514" fmla="*/ 524773 h 876452"/>
                <a:gd name="connsiteX515" fmla="*/ 299013 w 552425"/>
                <a:gd name="connsiteY515" fmla="*/ 462592 h 876452"/>
                <a:gd name="connsiteX516" fmla="*/ 300785 w 552425"/>
                <a:gd name="connsiteY516" fmla="*/ 411195 h 876452"/>
                <a:gd name="connsiteX517" fmla="*/ 302499 w 552425"/>
                <a:gd name="connsiteY517" fmla="*/ 368443 h 876452"/>
                <a:gd name="connsiteX518" fmla="*/ 303306 w 552425"/>
                <a:gd name="connsiteY518" fmla="*/ 320521 h 876452"/>
                <a:gd name="connsiteX519" fmla="*/ 300671 w 552425"/>
                <a:gd name="connsiteY519" fmla="*/ 271538 h 876452"/>
                <a:gd name="connsiteX520" fmla="*/ 299448 w 552425"/>
                <a:gd name="connsiteY520" fmla="*/ 239991 h 876452"/>
                <a:gd name="connsiteX521" fmla="*/ 297477 w 552425"/>
                <a:gd name="connsiteY521" fmla="*/ 224692 h 876452"/>
                <a:gd name="connsiteX522" fmla="*/ 290217 w 552425"/>
                <a:gd name="connsiteY522" fmla="*/ 241256 h 876452"/>
                <a:gd name="connsiteX523" fmla="*/ 284695 w 552425"/>
                <a:gd name="connsiteY523" fmla="*/ 257588 h 876452"/>
                <a:gd name="connsiteX524" fmla="*/ 277897 w 552425"/>
                <a:gd name="connsiteY524" fmla="*/ 270308 h 876452"/>
                <a:gd name="connsiteX525" fmla="*/ 282132 w 552425"/>
                <a:gd name="connsiteY525" fmla="*/ 286569 h 876452"/>
                <a:gd name="connsiteX526" fmla="*/ 283542 w 552425"/>
                <a:gd name="connsiteY526" fmla="*/ 289385 h 876452"/>
                <a:gd name="connsiteX527" fmla="*/ 289082 w 552425"/>
                <a:gd name="connsiteY527" fmla="*/ 300838 h 876452"/>
                <a:gd name="connsiteX528" fmla="*/ 288701 w 552425"/>
                <a:gd name="connsiteY528" fmla="*/ 301764 h 876452"/>
                <a:gd name="connsiteX529" fmla="*/ 281572 w 552425"/>
                <a:gd name="connsiteY529" fmla="*/ 316270 h 876452"/>
                <a:gd name="connsiteX530" fmla="*/ 272612 w 552425"/>
                <a:gd name="connsiteY530" fmla="*/ 316618 h 876452"/>
                <a:gd name="connsiteX531" fmla="*/ 268045 w 552425"/>
                <a:gd name="connsiteY531" fmla="*/ 319223 h 876452"/>
                <a:gd name="connsiteX532" fmla="*/ 264169 w 552425"/>
                <a:gd name="connsiteY532" fmla="*/ 332172 h 876452"/>
                <a:gd name="connsiteX533" fmla="*/ 259802 w 552425"/>
                <a:gd name="connsiteY533" fmla="*/ 353049 h 876452"/>
                <a:gd name="connsiteX534" fmla="*/ 257315 w 552425"/>
                <a:gd name="connsiteY534" fmla="*/ 378224 h 876452"/>
                <a:gd name="connsiteX535" fmla="*/ 256551 w 552425"/>
                <a:gd name="connsiteY535" fmla="*/ 383397 h 876452"/>
                <a:gd name="connsiteX536" fmla="*/ 255385 w 552425"/>
                <a:gd name="connsiteY536" fmla="*/ 394290 h 876452"/>
                <a:gd name="connsiteX537" fmla="*/ 256171 w 552425"/>
                <a:gd name="connsiteY537" fmla="*/ 429007 h 876452"/>
                <a:gd name="connsiteX538" fmla="*/ 260712 w 552425"/>
                <a:gd name="connsiteY538" fmla="*/ 463538 h 876452"/>
                <a:gd name="connsiteX539" fmla="*/ 267514 w 552425"/>
                <a:gd name="connsiteY539" fmla="*/ 508548 h 876452"/>
                <a:gd name="connsiteX540" fmla="*/ 268544 w 552425"/>
                <a:gd name="connsiteY540" fmla="*/ 537267 h 876452"/>
                <a:gd name="connsiteX541" fmla="*/ 273092 w 552425"/>
                <a:gd name="connsiteY541" fmla="*/ 599740 h 876452"/>
                <a:gd name="connsiteX542" fmla="*/ 279217 w 552425"/>
                <a:gd name="connsiteY542" fmla="*/ 660848 h 876452"/>
                <a:gd name="connsiteX543" fmla="*/ 288509 w 552425"/>
                <a:gd name="connsiteY543" fmla="*/ 700450 h 876452"/>
                <a:gd name="connsiteX544" fmla="*/ 303718 w 552425"/>
                <a:gd name="connsiteY544" fmla="*/ 754902 h 876452"/>
                <a:gd name="connsiteX545" fmla="*/ 24912 w 552425"/>
                <a:gd name="connsiteY545" fmla="*/ 400084 h 876452"/>
                <a:gd name="connsiteX546" fmla="*/ 39441 w 552425"/>
                <a:gd name="connsiteY546" fmla="*/ 419355 h 876452"/>
                <a:gd name="connsiteX547" fmla="*/ 70857 w 552425"/>
                <a:gd name="connsiteY547" fmla="*/ 458227 h 876452"/>
                <a:gd name="connsiteX548" fmla="*/ 95555 w 552425"/>
                <a:gd name="connsiteY548" fmla="*/ 490027 h 876452"/>
                <a:gd name="connsiteX549" fmla="*/ 137412 w 552425"/>
                <a:gd name="connsiteY549" fmla="*/ 550149 h 876452"/>
                <a:gd name="connsiteX550" fmla="*/ 168694 w 552425"/>
                <a:gd name="connsiteY550" fmla="*/ 602842 h 876452"/>
                <a:gd name="connsiteX551" fmla="*/ 190923 w 552425"/>
                <a:gd name="connsiteY551" fmla="*/ 640333 h 876452"/>
                <a:gd name="connsiteX552" fmla="*/ 224405 w 552425"/>
                <a:gd name="connsiteY552" fmla="*/ 701051 h 876452"/>
                <a:gd name="connsiteX553" fmla="*/ 228227 w 552425"/>
                <a:gd name="connsiteY553" fmla="*/ 705889 h 876452"/>
                <a:gd name="connsiteX554" fmla="*/ 228222 w 552425"/>
                <a:gd name="connsiteY554" fmla="*/ 700168 h 876452"/>
                <a:gd name="connsiteX555" fmla="*/ 227206 w 552425"/>
                <a:gd name="connsiteY555" fmla="*/ 661717 h 876452"/>
                <a:gd name="connsiteX556" fmla="*/ 222667 w 552425"/>
                <a:gd name="connsiteY556" fmla="*/ 634734 h 876452"/>
                <a:gd name="connsiteX557" fmla="*/ 203621 w 552425"/>
                <a:gd name="connsiteY557" fmla="*/ 604427 h 876452"/>
                <a:gd name="connsiteX558" fmla="*/ 171145 w 552425"/>
                <a:gd name="connsiteY558" fmla="*/ 562003 h 876452"/>
                <a:gd name="connsiteX559" fmla="*/ 134335 w 552425"/>
                <a:gd name="connsiteY559" fmla="*/ 514865 h 876452"/>
                <a:gd name="connsiteX560" fmla="*/ 89493 w 552425"/>
                <a:gd name="connsiteY560" fmla="*/ 464802 h 876452"/>
                <a:gd name="connsiteX561" fmla="*/ 53110 w 552425"/>
                <a:gd name="connsiteY561" fmla="*/ 427464 h 876452"/>
                <a:gd name="connsiteX562" fmla="*/ 24911 w 552425"/>
                <a:gd name="connsiteY562" fmla="*/ 400084 h 876452"/>
                <a:gd name="connsiteX563" fmla="*/ 133722 w 552425"/>
                <a:gd name="connsiteY563" fmla="*/ 612277 h 876452"/>
                <a:gd name="connsiteX564" fmla="*/ 133842 w 552425"/>
                <a:gd name="connsiteY564" fmla="*/ 635582 h 876452"/>
                <a:gd name="connsiteX565" fmla="*/ 143499 w 552425"/>
                <a:gd name="connsiteY565" fmla="*/ 715887 h 876452"/>
                <a:gd name="connsiteX566" fmla="*/ 156599 w 552425"/>
                <a:gd name="connsiteY566" fmla="*/ 758174 h 876452"/>
                <a:gd name="connsiteX567" fmla="*/ 179331 w 552425"/>
                <a:gd name="connsiteY567" fmla="*/ 799305 h 876452"/>
                <a:gd name="connsiteX568" fmla="*/ 207833 w 552425"/>
                <a:gd name="connsiteY568" fmla="*/ 860408 h 876452"/>
                <a:gd name="connsiteX569" fmla="*/ 210172 w 552425"/>
                <a:gd name="connsiteY569" fmla="*/ 852360 h 876452"/>
                <a:gd name="connsiteX570" fmla="*/ 211069 w 552425"/>
                <a:gd name="connsiteY570" fmla="*/ 845970 h 876452"/>
                <a:gd name="connsiteX571" fmla="*/ 208546 w 552425"/>
                <a:gd name="connsiteY571" fmla="*/ 836830 h 876452"/>
                <a:gd name="connsiteX572" fmla="*/ 199693 w 552425"/>
                <a:gd name="connsiteY572" fmla="*/ 793633 h 876452"/>
                <a:gd name="connsiteX573" fmla="*/ 191012 w 552425"/>
                <a:gd name="connsiteY573" fmla="*/ 759866 h 876452"/>
                <a:gd name="connsiteX574" fmla="*/ 179590 w 552425"/>
                <a:gd name="connsiteY574" fmla="*/ 719940 h 876452"/>
                <a:gd name="connsiteX575" fmla="*/ 170412 w 552425"/>
                <a:gd name="connsiteY575" fmla="*/ 694445 h 876452"/>
                <a:gd name="connsiteX576" fmla="*/ 159276 w 552425"/>
                <a:gd name="connsiteY576" fmla="*/ 665530 h 876452"/>
                <a:gd name="connsiteX577" fmla="*/ 141156 w 552425"/>
                <a:gd name="connsiteY577" fmla="*/ 630864 h 876452"/>
                <a:gd name="connsiteX578" fmla="*/ 133722 w 552425"/>
                <a:gd name="connsiteY578" fmla="*/ 612277 h 876452"/>
                <a:gd name="connsiteX579" fmla="*/ 252200 w 552425"/>
                <a:gd name="connsiteY579" fmla="*/ 393312 h 876452"/>
                <a:gd name="connsiteX580" fmla="*/ 249742 w 552425"/>
                <a:gd name="connsiteY580" fmla="*/ 393155 h 876452"/>
                <a:gd name="connsiteX581" fmla="*/ 241595 w 552425"/>
                <a:gd name="connsiteY581" fmla="*/ 440163 h 876452"/>
                <a:gd name="connsiteX582" fmla="*/ 238451 w 552425"/>
                <a:gd name="connsiteY582" fmla="*/ 484684 h 876452"/>
                <a:gd name="connsiteX583" fmla="*/ 237280 w 552425"/>
                <a:gd name="connsiteY583" fmla="*/ 519371 h 876452"/>
                <a:gd name="connsiteX584" fmla="*/ 237007 w 552425"/>
                <a:gd name="connsiteY584" fmla="*/ 561109 h 876452"/>
                <a:gd name="connsiteX585" fmla="*/ 238499 w 552425"/>
                <a:gd name="connsiteY585" fmla="*/ 596799 h 876452"/>
                <a:gd name="connsiteX586" fmla="*/ 241426 w 552425"/>
                <a:gd name="connsiteY586" fmla="*/ 613614 h 876452"/>
                <a:gd name="connsiteX587" fmla="*/ 263210 w 552425"/>
                <a:gd name="connsiteY587" fmla="*/ 651338 h 876452"/>
                <a:gd name="connsiteX588" fmla="*/ 277057 w 552425"/>
                <a:gd name="connsiteY588" fmla="*/ 672888 h 876452"/>
                <a:gd name="connsiteX589" fmla="*/ 276047 w 552425"/>
                <a:gd name="connsiteY589" fmla="*/ 661637 h 876452"/>
                <a:gd name="connsiteX590" fmla="*/ 269088 w 552425"/>
                <a:gd name="connsiteY590" fmla="*/ 593759 h 876452"/>
                <a:gd name="connsiteX591" fmla="*/ 266554 w 552425"/>
                <a:gd name="connsiteY591" fmla="*/ 548204 h 876452"/>
                <a:gd name="connsiteX592" fmla="*/ 260649 w 552425"/>
                <a:gd name="connsiteY592" fmla="*/ 493274 h 876452"/>
                <a:gd name="connsiteX593" fmla="*/ 255654 w 552425"/>
                <a:gd name="connsiteY593" fmla="*/ 465645 h 876452"/>
                <a:gd name="connsiteX594" fmla="*/ 252261 w 552425"/>
                <a:gd name="connsiteY594" fmla="*/ 414385 h 876452"/>
                <a:gd name="connsiteX595" fmla="*/ 252200 w 552425"/>
                <a:gd name="connsiteY595" fmla="*/ 393312 h 876452"/>
                <a:gd name="connsiteX596" fmla="*/ 225969 w 552425"/>
                <a:gd name="connsiteY596" fmla="*/ 632345 h 876452"/>
                <a:gd name="connsiteX597" fmla="*/ 225826 w 552425"/>
                <a:gd name="connsiteY597" fmla="*/ 602934 h 876452"/>
                <a:gd name="connsiteX598" fmla="*/ 222722 w 552425"/>
                <a:gd name="connsiteY598" fmla="*/ 593615 h 876452"/>
                <a:gd name="connsiteX599" fmla="*/ 184075 w 552425"/>
                <a:gd name="connsiteY599" fmla="*/ 547438 h 876452"/>
                <a:gd name="connsiteX600" fmla="*/ 148258 w 552425"/>
                <a:gd name="connsiteY600" fmla="*/ 507642 h 876452"/>
                <a:gd name="connsiteX601" fmla="*/ 125675 w 552425"/>
                <a:gd name="connsiteY601" fmla="*/ 484871 h 876452"/>
                <a:gd name="connsiteX602" fmla="*/ 100570 w 552425"/>
                <a:gd name="connsiteY602" fmla="*/ 460584 h 876452"/>
                <a:gd name="connsiteX603" fmla="*/ 68010 w 552425"/>
                <a:gd name="connsiteY603" fmla="*/ 432174 h 876452"/>
                <a:gd name="connsiteX604" fmla="*/ 47117 w 552425"/>
                <a:gd name="connsiteY604" fmla="*/ 413530 h 876452"/>
                <a:gd name="connsiteX605" fmla="*/ 31529 w 552425"/>
                <a:gd name="connsiteY605" fmla="*/ 401064 h 876452"/>
                <a:gd name="connsiteX606" fmla="*/ 45444 w 552425"/>
                <a:gd name="connsiteY606" fmla="*/ 416010 h 876452"/>
                <a:gd name="connsiteX607" fmla="*/ 88374 w 552425"/>
                <a:gd name="connsiteY607" fmla="*/ 460228 h 876452"/>
                <a:gd name="connsiteX608" fmla="*/ 128486 w 552425"/>
                <a:gd name="connsiteY608" fmla="*/ 503345 h 876452"/>
                <a:gd name="connsiteX609" fmla="*/ 150640 w 552425"/>
                <a:gd name="connsiteY609" fmla="*/ 530444 h 876452"/>
                <a:gd name="connsiteX610" fmla="*/ 181992 w 552425"/>
                <a:gd name="connsiteY610" fmla="*/ 570138 h 876452"/>
                <a:gd name="connsiteX611" fmla="*/ 201326 w 552425"/>
                <a:gd name="connsiteY611" fmla="*/ 597276 h 876452"/>
                <a:gd name="connsiteX612" fmla="*/ 225969 w 552425"/>
                <a:gd name="connsiteY612" fmla="*/ 632345 h 876452"/>
                <a:gd name="connsiteX613" fmla="*/ 241412 w 552425"/>
                <a:gd name="connsiteY613" fmla="*/ 618940 h 876452"/>
                <a:gd name="connsiteX614" fmla="*/ 240305 w 552425"/>
                <a:gd name="connsiteY614" fmla="*/ 619376 h 876452"/>
                <a:gd name="connsiteX615" fmla="*/ 240011 w 552425"/>
                <a:gd name="connsiteY615" fmla="*/ 620733 h 876452"/>
                <a:gd name="connsiteX616" fmla="*/ 241866 w 552425"/>
                <a:gd name="connsiteY616" fmla="*/ 667440 h 876452"/>
                <a:gd name="connsiteX617" fmla="*/ 243138 w 552425"/>
                <a:gd name="connsiteY617" fmla="*/ 671519 h 876452"/>
                <a:gd name="connsiteX618" fmla="*/ 259598 w 552425"/>
                <a:gd name="connsiteY618" fmla="*/ 701728 h 876452"/>
                <a:gd name="connsiteX619" fmla="*/ 264083 w 552425"/>
                <a:gd name="connsiteY619" fmla="*/ 710870 h 876452"/>
                <a:gd name="connsiteX620" fmla="*/ 290981 w 552425"/>
                <a:gd name="connsiteY620" fmla="*/ 767526 h 876452"/>
                <a:gd name="connsiteX621" fmla="*/ 301885 w 552425"/>
                <a:gd name="connsiteY621" fmla="*/ 799651 h 876452"/>
                <a:gd name="connsiteX622" fmla="*/ 304501 w 552425"/>
                <a:gd name="connsiteY622" fmla="*/ 805014 h 876452"/>
                <a:gd name="connsiteX623" fmla="*/ 304990 w 552425"/>
                <a:gd name="connsiteY623" fmla="*/ 785066 h 876452"/>
                <a:gd name="connsiteX624" fmla="*/ 301490 w 552425"/>
                <a:gd name="connsiteY624" fmla="*/ 779166 h 876452"/>
                <a:gd name="connsiteX625" fmla="*/ 301360 w 552425"/>
                <a:gd name="connsiteY625" fmla="*/ 761559 h 876452"/>
                <a:gd name="connsiteX626" fmla="*/ 298662 w 552425"/>
                <a:gd name="connsiteY626" fmla="*/ 751461 h 876452"/>
                <a:gd name="connsiteX627" fmla="*/ 288474 w 552425"/>
                <a:gd name="connsiteY627" fmla="*/ 716287 h 876452"/>
                <a:gd name="connsiteX628" fmla="*/ 278518 w 552425"/>
                <a:gd name="connsiteY628" fmla="*/ 694706 h 876452"/>
                <a:gd name="connsiteX629" fmla="*/ 267197 w 552425"/>
                <a:gd name="connsiteY629" fmla="*/ 667521 h 876452"/>
                <a:gd name="connsiteX630" fmla="*/ 251705 w 552425"/>
                <a:gd name="connsiteY630" fmla="*/ 638482 h 876452"/>
                <a:gd name="connsiteX631" fmla="*/ 241412 w 552425"/>
                <a:gd name="connsiteY631" fmla="*/ 618939 h 876452"/>
                <a:gd name="connsiteX632" fmla="*/ 305715 w 552425"/>
                <a:gd name="connsiteY632" fmla="*/ 822443 h 876452"/>
                <a:gd name="connsiteX633" fmla="*/ 242206 w 552425"/>
                <a:gd name="connsiteY633" fmla="*/ 677436 h 876452"/>
                <a:gd name="connsiteX634" fmla="*/ 241280 w 552425"/>
                <a:gd name="connsiteY634" fmla="*/ 683015 h 876452"/>
                <a:gd name="connsiteX635" fmla="*/ 239845 w 552425"/>
                <a:gd name="connsiteY635" fmla="*/ 711488 h 876452"/>
                <a:gd name="connsiteX636" fmla="*/ 244730 w 552425"/>
                <a:gd name="connsiteY636" fmla="*/ 732807 h 876452"/>
                <a:gd name="connsiteX637" fmla="*/ 246247 w 552425"/>
                <a:gd name="connsiteY637" fmla="*/ 735234 h 876452"/>
                <a:gd name="connsiteX638" fmla="*/ 260188 w 552425"/>
                <a:gd name="connsiteY638" fmla="*/ 760272 h 876452"/>
                <a:gd name="connsiteX639" fmla="*/ 272259 w 552425"/>
                <a:gd name="connsiteY639" fmla="*/ 780132 h 876452"/>
                <a:gd name="connsiteX640" fmla="*/ 297248 w 552425"/>
                <a:gd name="connsiteY640" fmla="*/ 813873 h 876452"/>
                <a:gd name="connsiteX641" fmla="*/ 301419 w 552425"/>
                <a:gd name="connsiteY641" fmla="*/ 825919 h 876452"/>
                <a:gd name="connsiteX642" fmla="*/ 301417 w 552425"/>
                <a:gd name="connsiteY642" fmla="*/ 828397 h 876452"/>
                <a:gd name="connsiteX643" fmla="*/ 308337 w 552425"/>
                <a:gd name="connsiteY643" fmla="*/ 822440 h 876452"/>
                <a:gd name="connsiteX644" fmla="*/ 308355 w 552425"/>
                <a:gd name="connsiteY644" fmla="*/ 821917 h 876452"/>
                <a:gd name="connsiteX645" fmla="*/ 134733 w 552425"/>
                <a:gd name="connsiteY645" fmla="*/ 602461 h 876452"/>
                <a:gd name="connsiteX646" fmla="*/ 133294 w 552425"/>
                <a:gd name="connsiteY646" fmla="*/ 603156 h 876452"/>
                <a:gd name="connsiteX647" fmla="*/ 134298 w 552425"/>
                <a:gd name="connsiteY647" fmla="*/ 608105 h 876452"/>
                <a:gd name="connsiteX648" fmla="*/ 150234 w 552425"/>
                <a:gd name="connsiteY648" fmla="*/ 642894 h 876452"/>
                <a:gd name="connsiteX649" fmla="*/ 173402 w 552425"/>
                <a:gd name="connsiteY649" fmla="*/ 694500 h 876452"/>
                <a:gd name="connsiteX650" fmla="*/ 192493 w 552425"/>
                <a:gd name="connsiteY650" fmla="*/ 755448 h 876452"/>
                <a:gd name="connsiteX651" fmla="*/ 207994 w 552425"/>
                <a:gd name="connsiteY651" fmla="*/ 819950 h 876452"/>
                <a:gd name="connsiteX652" fmla="*/ 211374 w 552425"/>
                <a:gd name="connsiteY652" fmla="*/ 834093 h 876452"/>
                <a:gd name="connsiteX653" fmla="*/ 212665 w 552425"/>
                <a:gd name="connsiteY653" fmla="*/ 833983 h 876452"/>
                <a:gd name="connsiteX654" fmla="*/ 212981 w 552425"/>
                <a:gd name="connsiteY654" fmla="*/ 829543 h 876452"/>
                <a:gd name="connsiteX655" fmla="*/ 211396 w 552425"/>
                <a:gd name="connsiteY655" fmla="*/ 817512 h 876452"/>
                <a:gd name="connsiteX656" fmla="*/ 208974 w 552425"/>
                <a:gd name="connsiteY656" fmla="*/ 789655 h 876452"/>
                <a:gd name="connsiteX657" fmla="*/ 205675 w 552425"/>
                <a:gd name="connsiteY657" fmla="*/ 765703 h 876452"/>
                <a:gd name="connsiteX658" fmla="*/ 198268 w 552425"/>
                <a:gd name="connsiteY658" fmla="*/ 719256 h 876452"/>
                <a:gd name="connsiteX659" fmla="*/ 192677 w 552425"/>
                <a:gd name="connsiteY659" fmla="*/ 700162 h 876452"/>
                <a:gd name="connsiteX660" fmla="*/ 181003 w 552425"/>
                <a:gd name="connsiteY660" fmla="*/ 669794 h 876452"/>
                <a:gd name="connsiteX661" fmla="*/ 156706 w 552425"/>
                <a:gd name="connsiteY661" fmla="*/ 631974 h 876452"/>
                <a:gd name="connsiteX662" fmla="*/ 134733 w 552425"/>
                <a:gd name="connsiteY662" fmla="*/ 602461 h 876452"/>
                <a:gd name="connsiteX663" fmla="*/ 199008 w 552425"/>
                <a:gd name="connsiteY663" fmla="*/ 258509 h 876452"/>
                <a:gd name="connsiteX664" fmla="*/ 197982 w 552425"/>
                <a:gd name="connsiteY664" fmla="*/ 264990 h 876452"/>
                <a:gd name="connsiteX665" fmla="*/ 195949 w 552425"/>
                <a:gd name="connsiteY665" fmla="*/ 280354 h 876452"/>
                <a:gd name="connsiteX666" fmla="*/ 198286 w 552425"/>
                <a:gd name="connsiteY666" fmla="*/ 287285 h 876452"/>
                <a:gd name="connsiteX667" fmla="*/ 206743 w 552425"/>
                <a:gd name="connsiteY667" fmla="*/ 298450 h 876452"/>
                <a:gd name="connsiteX668" fmla="*/ 229361 w 552425"/>
                <a:gd name="connsiteY668" fmla="*/ 335612 h 876452"/>
                <a:gd name="connsiteX669" fmla="*/ 243626 w 552425"/>
                <a:gd name="connsiteY669" fmla="*/ 357498 h 876452"/>
                <a:gd name="connsiteX670" fmla="*/ 257136 w 552425"/>
                <a:gd name="connsiteY670" fmla="*/ 317363 h 876452"/>
                <a:gd name="connsiteX671" fmla="*/ 254320 w 552425"/>
                <a:gd name="connsiteY671" fmla="*/ 313103 h 876452"/>
                <a:gd name="connsiteX672" fmla="*/ 242646 w 552425"/>
                <a:gd name="connsiteY672" fmla="*/ 304855 h 876452"/>
                <a:gd name="connsiteX673" fmla="*/ 237914 w 552425"/>
                <a:gd name="connsiteY673" fmla="*/ 301516 h 876452"/>
                <a:gd name="connsiteX674" fmla="*/ 230363 w 552425"/>
                <a:gd name="connsiteY674" fmla="*/ 297929 h 876452"/>
                <a:gd name="connsiteX675" fmla="*/ 215098 w 552425"/>
                <a:gd name="connsiteY675" fmla="*/ 278083 h 876452"/>
                <a:gd name="connsiteX676" fmla="*/ 214442 w 552425"/>
                <a:gd name="connsiteY676" fmla="*/ 276331 h 876452"/>
                <a:gd name="connsiteX677" fmla="*/ 207210 w 552425"/>
                <a:gd name="connsiteY677" fmla="*/ 268453 h 876452"/>
                <a:gd name="connsiteX678" fmla="*/ 199008 w 552425"/>
                <a:gd name="connsiteY678" fmla="*/ 258509 h 876452"/>
                <a:gd name="connsiteX679" fmla="*/ 233524 w 552425"/>
                <a:gd name="connsiteY679" fmla="*/ 535618 h 876452"/>
                <a:gd name="connsiteX680" fmla="*/ 230771 w 552425"/>
                <a:gd name="connsiteY680" fmla="*/ 535650 h 876452"/>
                <a:gd name="connsiteX681" fmla="*/ 232626 w 552425"/>
                <a:gd name="connsiteY681" fmla="*/ 596722 h 876452"/>
                <a:gd name="connsiteX682" fmla="*/ 230937 w 552425"/>
                <a:gd name="connsiteY682" fmla="*/ 596851 h 876452"/>
                <a:gd name="connsiteX683" fmla="*/ 229585 w 552425"/>
                <a:gd name="connsiteY683" fmla="*/ 582324 h 876452"/>
                <a:gd name="connsiteX684" fmla="*/ 228458 w 552425"/>
                <a:gd name="connsiteY684" fmla="*/ 582389 h 876452"/>
                <a:gd name="connsiteX685" fmla="*/ 228458 w 552425"/>
                <a:gd name="connsiteY685" fmla="*/ 613999 h 876452"/>
                <a:gd name="connsiteX686" fmla="*/ 232306 w 552425"/>
                <a:gd name="connsiteY686" fmla="*/ 610483 h 876452"/>
                <a:gd name="connsiteX687" fmla="*/ 233651 w 552425"/>
                <a:gd name="connsiteY687" fmla="*/ 615233 h 876452"/>
                <a:gd name="connsiteX688" fmla="*/ 233044 w 552425"/>
                <a:gd name="connsiteY688" fmla="*/ 629454 h 876452"/>
                <a:gd name="connsiteX689" fmla="*/ 235240 w 552425"/>
                <a:gd name="connsiteY689" fmla="*/ 648885 h 876452"/>
                <a:gd name="connsiteX690" fmla="*/ 234943 w 552425"/>
                <a:gd name="connsiteY690" fmla="*/ 669788 h 876452"/>
                <a:gd name="connsiteX691" fmla="*/ 235760 w 552425"/>
                <a:gd name="connsiteY691" fmla="*/ 710533 h 876452"/>
                <a:gd name="connsiteX692" fmla="*/ 236426 w 552425"/>
                <a:gd name="connsiteY692" fmla="*/ 719204 h 876452"/>
                <a:gd name="connsiteX693" fmla="*/ 237682 w 552425"/>
                <a:gd name="connsiteY693" fmla="*/ 719201 h 876452"/>
                <a:gd name="connsiteX694" fmla="*/ 238052 w 552425"/>
                <a:gd name="connsiteY694" fmla="*/ 712702 h 876452"/>
                <a:gd name="connsiteX695" fmla="*/ 238085 w 552425"/>
                <a:gd name="connsiteY695" fmla="*/ 696714 h 876452"/>
                <a:gd name="connsiteX696" fmla="*/ 238968 w 552425"/>
                <a:gd name="connsiteY696" fmla="*/ 675001 h 876452"/>
                <a:gd name="connsiteX697" fmla="*/ 236967 w 552425"/>
                <a:gd name="connsiteY697" fmla="*/ 623585 h 876452"/>
                <a:gd name="connsiteX698" fmla="*/ 236703 w 552425"/>
                <a:gd name="connsiteY698" fmla="*/ 596476 h 876452"/>
                <a:gd name="connsiteX699" fmla="*/ 233645 w 552425"/>
                <a:gd name="connsiteY699" fmla="*/ 566142 h 876452"/>
                <a:gd name="connsiteX700" fmla="*/ 233524 w 552425"/>
                <a:gd name="connsiteY700" fmla="*/ 535618 h 876452"/>
                <a:gd name="connsiteX701" fmla="*/ 279698 w 552425"/>
                <a:gd name="connsiteY701" fmla="*/ 291565 h 876452"/>
                <a:gd name="connsiteX702" fmla="*/ 283317 w 552425"/>
                <a:gd name="connsiteY702" fmla="*/ 299241 h 876452"/>
                <a:gd name="connsiteX703" fmla="*/ 282843 w 552425"/>
                <a:gd name="connsiteY703" fmla="*/ 306235 h 876452"/>
                <a:gd name="connsiteX704" fmla="*/ 268001 w 552425"/>
                <a:gd name="connsiteY704" fmla="*/ 310867 h 876452"/>
                <a:gd name="connsiteX705" fmla="*/ 252964 w 552425"/>
                <a:gd name="connsiteY705" fmla="*/ 304002 h 876452"/>
                <a:gd name="connsiteX706" fmla="*/ 241695 w 552425"/>
                <a:gd name="connsiteY706" fmla="*/ 296822 h 876452"/>
                <a:gd name="connsiteX707" fmla="*/ 235449 w 552425"/>
                <a:gd name="connsiteY707" fmla="*/ 291780 h 876452"/>
                <a:gd name="connsiteX708" fmla="*/ 217651 w 552425"/>
                <a:gd name="connsiteY708" fmla="*/ 276493 h 876452"/>
                <a:gd name="connsiteX709" fmla="*/ 231300 w 552425"/>
                <a:gd name="connsiteY709" fmla="*/ 294749 h 876452"/>
                <a:gd name="connsiteX710" fmla="*/ 238571 w 552425"/>
                <a:gd name="connsiteY710" fmla="*/ 299003 h 876452"/>
                <a:gd name="connsiteX711" fmla="*/ 245892 w 552425"/>
                <a:gd name="connsiteY711" fmla="*/ 304938 h 876452"/>
                <a:gd name="connsiteX712" fmla="*/ 252988 w 552425"/>
                <a:gd name="connsiteY712" fmla="*/ 310212 h 876452"/>
                <a:gd name="connsiteX713" fmla="*/ 267860 w 552425"/>
                <a:gd name="connsiteY713" fmla="*/ 313374 h 876452"/>
                <a:gd name="connsiteX714" fmla="*/ 278793 w 552425"/>
                <a:gd name="connsiteY714" fmla="*/ 314862 h 876452"/>
                <a:gd name="connsiteX715" fmla="*/ 280811 w 552425"/>
                <a:gd name="connsiteY715" fmla="*/ 313913 h 876452"/>
                <a:gd name="connsiteX716" fmla="*/ 285305 w 552425"/>
                <a:gd name="connsiteY716" fmla="*/ 305345 h 876452"/>
                <a:gd name="connsiteX717" fmla="*/ 281623 w 552425"/>
                <a:gd name="connsiteY717" fmla="*/ 292377 h 876452"/>
                <a:gd name="connsiteX718" fmla="*/ 279698 w 552425"/>
                <a:gd name="connsiteY718" fmla="*/ 291565 h 876452"/>
                <a:gd name="connsiteX719" fmla="*/ 226785 w 552425"/>
                <a:gd name="connsiteY719" fmla="*/ 255780 h 876452"/>
                <a:gd name="connsiteX720" fmla="*/ 230960 w 552425"/>
                <a:gd name="connsiteY720" fmla="*/ 259604 h 876452"/>
                <a:gd name="connsiteX721" fmla="*/ 241671 w 552425"/>
                <a:gd name="connsiteY721" fmla="*/ 267076 h 876452"/>
                <a:gd name="connsiteX722" fmla="*/ 246417 w 552425"/>
                <a:gd name="connsiteY722" fmla="*/ 270744 h 876452"/>
                <a:gd name="connsiteX723" fmla="*/ 255411 w 552425"/>
                <a:gd name="connsiteY723" fmla="*/ 282032 h 876452"/>
                <a:gd name="connsiteX724" fmla="*/ 269898 w 552425"/>
                <a:gd name="connsiteY724" fmla="*/ 291761 h 876452"/>
                <a:gd name="connsiteX725" fmla="*/ 226785 w 552425"/>
                <a:gd name="connsiteY725" fmla="*/ 255781 h 876452"/>
                <a:gd name="connsiteX726" fmla="*/ 202229 w 552425"/>
                <a:gd name="connsiteY726" fmla="*/ 250005 h 876452"/>
                <a:gd name="connsiteX727" fmla="*/ 214172 w 552425"/>
                <a:gd name="connsiteY727" fmla="*/ 267550 h 876452"/>
                <a:gd name="connsiteX728" fmla="*/ 202230 w 552425"/>
                <a:gd name="connsiteY728" fmla="*/ 250005 h 876452"/>
                <a:gd name="connsiteX729" fmla="*/ 219085 w 552425"/>
                <a:gd name="connsiteY729" fmla="*/ 808597 h 876452"/>
                <a:gd name="connsiteX730" fmla="*/ 220774 w 552425"/>
                <a:gd name="connsiteY730" fmla="*/ 808719 h 876452"/>
                <a:gd name="connsiteX731" fmla="*/ 222252 w 552425"/>
                <a:gd name="connsiteY731" fmla="*/ 795418 h 876452"/>
                <a:gd name="connsiteX732" fmla="*/ 223599 w 552425"/>
                <a:gd name="connsiteY732" fmla="*/ 790016 h 876452"/>
                <a:gd name="connsiteX733" fmla="*/ 226275 w 552425"/>
                <a:gd name="connsiteY733" fmla="*/ 783076 h 876452"/>
                <a:gd name="connsiteX734" fmla="*/ 226732 w 552425"/>
                <a:gd name="connsiteY734" fmla="*/ 775845 h 876452"/>
                <a:gd name="connsiteX735" fmla="*/ 225646 w 552425"/>
                <a:gd name="connsiteY735" fmla="*/ 765338 h 876452"/>
                <a:gd name="connsiteX736" fmla="*/ 224406 w 552425"/>
                <a:gd name="connsiteY736" fmla="*/ 765394 h 876452"/>
                <a:gd name="connsiteX737" fmla="*/ 258586 w 552425"/>
                <a:gd name="connsiteY737" fmla="*/ 133708 h 876452"/>
                <a:gd name="connsiteX738" fmla="*/ 261950 w 552425"/>
                <a:gd name="connsiteY738" fmla="*/ 112540 h 876452"/>
                <a:gd name="connsiteX739" fmla="*/ 258586 w 552425"/>
                <a:gd name="connsiteY739" fmla="*/ 133708 h 876452"/>
                <a:gd name="connsiteX740" fmla="*/ 228336 w 552425"/>
                <a:gd name="connsiteY740" fmla="*/ 795649 h 876452"/>
                <a:gd name="connsiteX741" fmla="*/ 231217 w 552425"/>
                <a:gd name="connsiteY741" fmla="*/ 795816 h 876452"/>
                <a:gd name="connsiteX742" fmla="*/ 235748 w 552425"/>
                <a:gd name="connsiteY742" fmla="*/ 752035 h 876452"/>
                <a:gd name="connsiteX743" fmla="*/ 234325 w 552425"/>
                <a:gd name="connsiteY743" fmla="*/ 751916 h 876452"/>
                <a:gd name="connsiteX744" fmla="*/ 315890 w 552425"/>
                <a:gd name="connsiteY744" fmla="*/ 183133 h 876452"/>
                <a:gd name="connsiteX745" fmla="*/ 331638 w 552425"/>
                <a:gd name="connsiteY745" fmla="*/ 167864 h 876452"/>
                <a:gd name="connsiteX746" fmla="*/ 315890 w 552425"/>
                <a:gd name="connsiteY746" fmla="*/ 183133 h 876452"/>
                <a:gd name="connsiteX747" fmla="*/ 376746 w 552425"/>
                <a:gd name="connsiteY747" fmla="*/ 499146 h 876452"/>
                <a:gd name="connsiteX748" fmla="*/ 397660 w 552425"/>
                <a:gd name="connsiteY748" fmla="*/ 462690 h 876452"/>
                <a:gd name="connsiteX749" fmla="*/ 376746 w 552425"/>
                <a:gd name="connsiteY749" fmla="*/ 499146 h 876452"/>
                <a:gd name="connsiteX750" fmla="*/ 250538 w 552425"/>
                <a:gd name="connsiteY750" fmla="*/ 242199 h 876452"/>
                <a:gd name="connsiteX751" fmla="*/ 271538 w 552425"/>
                <a:gd name="connsiteY751" fmla="*/ 265524 h 876452"/>
                <a:gd name="connsiteX752" fmla="*/ 267171 w 552425"/>
                <a:gd name="connsiteY752" fmla="*/ 253869 h 876452"/>
                <a:gd name="connsiteX753" fmla="*/ 266119 w 552425"/>
                <a:gd name="connsiteY753" fmla="*/ 252872 h 876452"/>
                <a:gd name="connsiteX754" fmla="*/ 250538 w 552425"/>
                <a:gd name="connsiteY754" fmla="*/ 242199 h 876452"/>
                <a:gd name="connsiteX755" fmla="*/ 343877 w 552425"/>
                <a:gd name="connsiteY755" fmla="*/ 814105 h 876452"/>
                <a:gd name="connsiteX756" fmla="*/ 342645 w 552425"/>
                <a:gd name="connsiteY756" fmla="*/ 813502 h 876452"/>
                <a:gd name="connsiteX757" fmla="*/ 331051 w 552425"/>
                <a:gd name="connsiteY757" fmla="*/ 837589 h 876452"/>
                <a:gd name="connsiteX758" fmla="*/ 332292 w 552425"/>
                <a:gd name="connsiteY758" fmla="*/ 838193 h 876452"/>
                <a:gd name="connsiteX759" fmla="*/ 263798 w 552425"/>
                <a:gd name="connsiteY759" fmla="*/ 179525 h 876452"/>
                <a:gd name="connsiteX760" fmla="*/ 254072 w 552425"/>
                <a:gd name="connsiteY760" fmla="*/ 164128 h 876452"/>
                <a:gd name="connsiteX761" fmla="*/ 259239 w 552425"/>
                <a:gd name="connsiteY761" fmla="*/ 179771 h 876452"/>
                <a:gd name="connsiteX762" fmla="*/ 263798 w 552425"/>
                <a:gd name="connsiteY762" fmla="*/ 179525 h 876452"/>
                <a:gd name="connsiteX763" fmla="*/ 232427 w 552425"/>
                <a:gd name="connsiteY763" fmla="*/ 684128 h 876452"/>
                <a:gd name="connsiteX764" fmla="*/ 232427 w 552425"/>
                <a:gd name="connsiteY764" fmla="*/ 706712 h 876452"/>
                <a:gd name="connsiteX765" fmla="*/ 232427 w 552425"/>
                <a:gd name="connsiteY765" fmla="*/ 684128 h 876452"/>
                <a:gd name="connsiteX766" fmla="*/ 297963 w 552425"/>
                <a:gd name="connsiteY766" fmla="*/ 818793 h 876452"/>
                <a:gd name="connsiteX767" fmla="*/ 293742 w 552425"/>
                <a:gd name="connsiteY767" fmla="*/ 815400 h 876452"/>
                <a:gd name="connsiteX768" fmla="*/ 282593 w 552425"/>
                <a:gd name="connsiteY768" fmla="*/ 799444 h 876452"/>
                <a:gd name="connsiteX769" fmla="*/ 279898 w 552425"/>
                <a:gd name="connsiteY769" fmla="*/ 796865 h 876452"/>
                <a:gd name="connsiteX770" fmla="*/ 278929 w 552425"/>
                <a:gd name="connsiteY770" fmla="*/ 797833 h 876452"/>
                <a:gd name="connsiteX771" fmla="*/ 296661 w 552425"/>
                <a:gd name="connsiteY771" fmla="*/ 822274 h 876452"/>
                <a:gd name="connsiteX772" fmla="*/ 257744 w 552425"/>
                <a:gd name="connsiteY772" fmla="*/ 137032 h 876452"/>
                <a:gd name="connsiteX773" fmla="*/ 256552 w 552425"/>
                <a:gd name="connsiteY773" fmla="*/ 153640 h 876452"/>
                <a:gd name="connsiteX774" fmla="*/ 522280 w 552425"/>
                <a:gd name="connsiteY774" fmla="*/ 305863 h 876452"/>
                <a:gd name="connsiteX775" fmla="*/ 520972 w 552425"/>
                <a:gd name="connsiteY775" fmla="*/ 305367 h 876452"/>
                <a:gd name="connsiteX776" fmla="*/ 508498 w 552425"/>
                <a:gd name="connsiteY776" fmla="*/ 338449 h 876452"/>
                <a:gd name="connsiteX777" fmla="*/ 509952 w 552425"/>
                <a:gd name="connsiteY777" fmla="*/ 338998 h 876452"/>
                <a:gd name="connsiteX778" fmla="*/ 271658 w 552425"/>
                <a:gd name="connsiteY778" fmla="*/ 667890 h 876452"/>
                <a:gd name="connsiteX779" fmla="*/ 269585 w 552425"/>
                <a:gd name="connsiteY779" fmla="*/ 668825 h 876452"/>
                <a:gd name="connsiteX780" fmla="*/ 281825 w 552425"/>
                <a:gd name="connsiteY780" fmla="*/ 695252 h 876452"/>
                <a:gd name="connsiteX781" fmla="*/ 283225 w 552425"/>
                <a:gd name="connsiteY781" fmla="*/ 694618 h 876452"/>
                <a:gd name="connsiteX782" fmla="*/ 228263 w 552425"/>
                <a:gd name="connsiteY782" fmla="*/ 799320 h 876452"/>
                <a:gd name="connsiteX783" fmla="*/ 226912 w 552425"/>
                <a:gd name="connsiteY783" fmla="*/ 798947 h 876452"/>
                <a:gd name="connsiteX784" fmla="*/ 223720 w 552425"/>
                <a:gd name="connsiteY784" fmla="*/ 812750 h 876452"/>
                <a:gd name="connsiteX785" fmla="*/ 228634 w 552425"/>
                <a:gd name="connsiteY785" fmla="*/ 800069 h 876452"/>
                <a:gd name="connsiteX786" fmla="*/ 228263 w 552425"/>
                <a:gd name="connsiteY786" fmla="*/ 799320 h 876452"/>
                <a:gd name="connsiteX787" fmla="*/ 327840 w 552425"/>
                <a:gd name="connsiteY787" fmla="*/ 830325 h 876452"/>
                <a:gd name="connsiteX788" fmla="*/ 328882 w 552425"/>
                <a:gd name="connsiteY788" fmla="*/ 830653 h 876452"/>
                <a:gd name="connsiteX789" fmla="*/ 333087 w 552425"/>
                <a:gd name="connsiteY789" fmla="*/ 816686 h 876452"/>
                <a:gd name="connsiteX790" fmla="*/ 326401 w 552425"/>
                <a:gd name="connsiteY790" fmla="*/ 822781 h 876452"/>
                <a:gd name="connsiteX791" fmla="*/ 323529 w 552425"/>
                <a:gd name="connsiteY791" fmla="*/ 687694 h 876452"/>
                <a:gd name="connsiteX792" fmla="*/ 322315 w 552425"/>
                <a:gd name="connsiteY792" fmla="*/ 687708 h 876452"/>
                <a:gd name="connsiteX793" fmla="*/ 322229 w 552425"/>
                <a:gd name="connsiteY793" fmla="*/ 707078 h 876452"/>
                <a:gd name="connsiteX794" fmla="*/ 323529 w 552425"/>
                <a:gd name="connsiteY794" fmla="*/ 707033 h 876452"/>
                <a:gd name="connsiteX795" fmla="*/ 323529 w 552425"/>
                <a:gd name="connsiteY795" fmla="*/ 687694 h 876452"/>
                <a:gd name="connsiteX796" fmla="*/ 221499 w 552425"/>
                <a:gd name="connsiteY796" fmla="*/ 826419 h 876452"/>
                <a:gd name="connsiteX797" fmla="*/ 222995 w 552425"/>
                <a:gd name="connsiteY797" fmla="*/ 826827 h 876452"/>
                <a:gd name="connsiteX798" fmla="*/ 229444 w 552425"/>
                <a:gd name="connsiteY798" fmla="*/ 813596 h 876452"/>
                <a:gd name="connsiteX799" fmla="*/ 227554 w 552425"/>
                <a:gd name="connsiteY799" fmla="*/ 812769 h 876452"/>
                <a:gd name="connsiteX800" fmla="*/ 225121 w 552425"/>
                <a:gd name="connsiteY800" fmla="*/ 819049 h 876452"/>
                <a:gd name="connsiteX801" fmla="*/ 222371 w 552425"/>
                <a:gd name="connsiteY801" fmla="*/ 815766 h 876452"/>
                <a:gd name="connsiteX802" fmla="*/ 271073 w 552425"/>
                <a:gd name="connsiteY802" fmla="*/ 187370 h 876452"/>
                <a:gd name="connsiteX803" fmla="*/ 281668 w 552425"/>
                <a:gd name="connsiteY803" fmla="*/ 199241 h 876452"/>
                <a:gd name="connsiteX804" fmla="*/ 290024 w 552425"/>
                <a:gd name="connsiteY804" fmla="*/ 832320 h 876452"/>
                <a:gd name="connsiteX805" fmla="*/ 288538 w 552425"/>
                <a:gd name="connsiteY805" fmla="*/ 819043 h 876452"/>
                <a:gd name="connsiteX806" fmla="*/ 285534 w 552425"/>
                <a:gd name="connsiteY806" fmla="*/ 205018 h 876452"/>
                <a:gd name="connsiteX807" fmla="*/ 281692 w 552425"/>
                <a:gd name="connsiteY807" fmla="*/ 217169 h 876452"/>
                <a:gd name="connsiteX808" fmla="*/ 285534 w 552425"/>
                <a:gd name="connsiteY808" fmla="*/ 205018 h 876452"/>
                <a:gd name="connsiteX809" fmla="*/ 277088 w 552425"/>
                <a:gd name="connsiteY809" fmla="*/ 272500 h 876452"/>
                <a:gd name="connsiteX810" fmla="*/ 274855 w 552425"/>
                <a:gd name="connsiteY810" fmla="*/ 273165 h 876452"/>
                <a:gd name="connsiteX811" fmla="*/ 277764 w 552425"/>
                <a:gd name="connsiteY811" fmla="*/ 283029 h 876452"/>
                <a:gd name="connsiteX812" fmla="*/ 280044 w 552425"/>
                <a:gd name="connsiteY812" fmla="*/ 282351 h 876452"/>
                <a:gd name="connsiteX813" fmla="*/ 416417 w 552425"/>
                <a:gd name="connsiteY813" fmla="*/ 594094 h 876452"/>
                <a:gd name="connsiteX814" fmla="*/ 417077 w 552425"/>
                <a:gd name="connsiteY814" fmla="*/ 594793 h 876452"/>
                <a:gd name="connsiteX815" fmla="*/ 427638 w 552425"/>
                <a:gd name="connsiteY815" fmla="*/ 584816 h 876452"/>
                <a:gd name="connsiteX816" fmla="*/ 425846 w 552425"/>
                <a:gd name="connsiteY816" fmla="*/ 582984 h 876452"/>
                <a:gd name="connsiteX817" fmla="*/ 351453 w 552425"/>
                <a:gd name="connsiteY817" fmla="*/ 581606 h 876452"/>
                <a:gd name="connsiteX818" fmla="*/ 353050 w 552425"/>
                <a:gd name="connsiteY818" fmla="*/ 581678 h 876452"/>
                <a:gd name="connsiteX819" fmla="*/ 354770 w 552425"/>
                <a:gd name="connsiteY819" fmla="*/ 568946 h 876452"/>
                <a:gd name="connsiteX820" fmla="*/ 353078 w 552425"/>
                <a:gd name="connsiteY820" fmla="*/ 568778 h 876452"/>
                <a:gd name="connsiteX821" fmla="*/ 194504 w 552425"/>
                <a:gd name="connsiteY821" fmla="*/ 297061 h 876452"/>
                <a:gd name="connsiteX822" fmla="*/ 189086 w 552425"/>
                <a:gd name="connsiteY822" fmla="*/ 287910 h 876452"/>
                <a:gd name="connsiteX823" fmla="*/ 188448 w 552425"/>
                <a:gd name="connsiteY823" fmla="*/ 287775 h 876452"/>
                <a:gd name="connsiteX824" fmla="*/ 223357 w 552425"/>
                <a:gd name="connsiteY824" fmla="*/ 337274 h 876452"/>
                <a:gd name="connsiteX825" fmla="*/ 224691 w 552425"/>
                <a:gd name="connsiteY825" fmla="*/ 336373 h 876452"/>
                <a:gd name="connsiteX826" fmla="*/ 217695 w 552425"/>
                <a:gd name="connsiteY826" fmla="*/ 325356 h 876452"/>
                <a:gd name="connsiteX827" fmla="*/ 216608 w 552425"/>
                <a:gd name="connsiteY827" fmla="*/ 326015 h 876452"/>
                <a:gd name="connsiteX828" fmla="*/ 220007 w 552425"/>
                <a:gd name="connsiteY828" fmla="*/ 821884 h 876452"/>
                <a:gd name="connsiteX829" fmla="*/ 219174 w 552425"/>
                <a:gd name="connsiteY829" fmla="*/ 821844 h 876452"/>
                <a:gd name="connsiteX830" fmla="*/ 218496 w 552425"/>
                <a:gd name="connsiteY830" fmla="*/ 833422 h 876452"/>
                <a:gd name="connsiteX831" fmla="*/ 220007 w 552425"/>
                <a:gd name="connsiteY831" fmla="*/ 833471 h 876452"/>
                <a:gd name="connsiteX832" fmla="*/ 220007 w 552425"/>
                <a:gd name="connsiteY832" fmla="*/ 821884 h 876452"/>
                <a:gd name="connsiteX833" fmla="*/ 262090 w 552425"/>
                <a:gd name="connsiteY833" fmla="*/ 314260 h 876452"/>
                <a:gd name="connsiteX834" fmla="*/ 262855 w 552425"/>
                <a:gd name="connsiteY834" fmla="*/ 322432 h 876452"/>
                <a:gd name="connsiteX835" fmla="*/ 262090 w 552425"/>
                <a:gd name="connsiteY835" fmla="*/ 314260 h 876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Lst>
              <a:rect l="l" t="t" r="r" b="b"/>
              <a:pathLst>
                <a:path w="552425" h="876452">
                  <a:moveTo>
                    <a:pt x="300500" y="204421"/>
                  </a:moveTo>
                  <a:cubicBezTo>
                    <a:pt x="301599" y="205136"/>
                    <a:pt x="302494" y="206123"/>
                    <a:pt x="303099" y="207287"/>
                  </a:cubicBezTo>
                  <a:cubicBezTo>
                    <a:pt x="301302" y="223815"/>
                    <a:pt x="301966" y="240519"/>
                    <a:pt x="305071" y="256853"/>
                  </a:cubicBezTo>
                  <a:cubicBezTo>
                    <a:pt x="305983" y="265346"/>
                    <a:pt x="305379" y="273998"/>
                    <a:pt x="305573" y="282576"/>
                  </a:cubicBezTo>
                  <a:cubicBezTo>
                    <a:pt x="306084" y="305215"/>
                    <a:pt x="306669" y="327852"/>
                    <a:pt x="307192" y="350491"/>
                  </a:cubicBezTo>
                  <a:cubicBezTo>
                    <a:pt x="307280" y="354288"/>
                    <a:pt x="307205" y="358088"/>
                    <a:pt x="307205" y="361887"/>
                  </a:cubicBezTo>
                  <a:lnTo>
                    <a:pt x="308437" y="362087"/>
                  </a:lnTo>
                  <a:cubicBezTo>
                    <a:pt x="310318" y="355183"/>
                    <a:pt x="312132" y="348260"/>
                    <a:pt x="314098" y="341380"/>
                  </a:cubicBezTo>
                  <a:cubicBezTo>
                    <a:pt x="316845" y="331766"/>
                    <a:pt x="319657" y="322170"/>
                    <a:pt x="322533" y="312593"/>
                  </a:cubicBezTo>
                  <a:cubicBezTo>
                    <a:pt x="326445" y="299590"/>
                    <a:pt x="330239" y="286545"/>
                    <a:pt x="334503" y="273656"/>
                  </a:cubicBezTo>
                  <a:cubicBezTo>
                    <a:pt x="336768" y="266809"/>
                    <a:pt x="340142" y="260336"/>
                    <a:pt x="342616" y="253548"/>
                  </a:cubicBezTo>
                  <a:cubicBezTo>
                    <a:pt x="346373" y="243242"/>
                    <a:pt x="349781" y="232808"/>
                    <a:pt x="353348" y="222433"/>
                  </a:cubicBezTo>
                  <a:cubicBezTo>
                    <a:pt x="353712" y="221536"/>
                    <a:pt x="354426" y="220826"/>
                    <a:pt x="355325" y="220465"/>
                  </a:cubicBezTo>
                  <a:cubicBezTo>
                    <a:pt x="355962" y="221742"/>
                    <a:pt x="356409" y="223106"/>
                    <a:pt x="356652" y="224512"/>
                  </a:cubicBezTo>
                  <a:cubicBezTo>
                    <a:pt x="356895" y="235636"/>
                    <a:pt x="356889" y="246766"/>
                    <a:pt x="357149" y="257890"/>
                  </a:cubicBezTo>
                  <a:cubicBezTo>
                    <a:pt x="357486" y="272272"/>
                    <a:pt x="357947" y="286651"/>
                    <a:pt x="358453" y="301028"/>
                  </a:cubicBezTo>
                  <a:cubicBezTo>
                    <a:pt x="358790" y="310580"/>
                    <a:pt x="359183" y="320134"/>
                    <a:pt x="359761" y="329674"/>
                  </a:cubicBezTo>
                  <a:cubicBezTo>
                    <a:pt x="360480" y="341543"/>
                    <a:pt x="361378" y="353402"/>
                    <a:pt x="362271" y="365259"/>
                  </a:cubicBezTo>
                  <a:cubicBezTo>
                    <a:pt x="362854" y="373011"/>
                    <a:pt x="364134" y="380757"/>
                    <a:pt x="364081" y="388498"/>
                  </a:cubicBezTo>
                  <a:cubicBezTo>
                    <a:pt x="364009" y="399161"/>
                    <a:pt x="362962" y="409818"/>
                    <a:pt x="362363" y="420479"/>
                  </a:cubicBezTo>
                  <a:cubicBezTo>
                    <a:pt x="362183" y="422202"/>
                    <a:pt x="362503" y="423941"/>
                    <a:pt x="363287" y="425487"/>
                  </a:cubicBezTo>
                  <a:cubicBezTo>
                    <a:pt x="369154" y="401398"/>
                    <a:pt x="374712" y="377229"/>
                    <a:pt x="380989" y="353248"/>
                  </a:cubicBezTo>
                  <a:cubicBezTo>
                    <a:pt x="385637" y="335494"/>
                    <a:pt x="391541" y="318070"/>
                    <a:pt x="396281" y="300338"/>
                  </a:cubicBezTo>
                  <a:cubicBezTo>
                    <a:pt x="399706" y="287521"/>
                    <a:pt x="401675" y="274314"/>
                    <a:pt x="405136" y="261509"/>
                  </a:cubicBezTo>
                  <a:cubicBezTo>
                    <a:pt x="409138" y="246702"/>
                    <a:pt x="413767" y="232044"/>
                    <a:pt x="418678" y="217509"/>
                  </a:cubicBezTo>
                  <a:cubicBezTo>
                    <a:pt x="422843" y="205182"/>
                    <a:pt x="427771" y="193113"/>
                    <a:pt x="432410" y="180948"/>
                  </a:cubicBezTo>
                  <a:cubicBezTo>
                    <a:pt x="436332" y="170662"/>
                    <a:pt x="440212" y="160357"/>
                    <a:pt x="444313" y="150141"/>
                  </a:cubicBezTo>
                  <a:cubicBezTo>
                    <a:pt x="449598" y="136981"/>
                    <a:pt x="454584" y="123667"/>
                    <a:pt x="460602" y="110843"/>
                  </a:cubicBezTo>
                  <a:cubicBezTo>
                    <a:pt x="469617" y="91636"/>
                    <a:pt x="478867" y="72495"/>
                    <a:pt x="489087" y="53915"/>
                  </a:cubicBezTo>
                  <a:cubicBezTo>
                    <a:pt x="495564" y="42140"/>
                    <a:pt x="504119" y="31522"/>
                    <a:pt x="511475" y="20212"/>
                  </a:cubicBezTo>
                  <a:cubicBezTo>
                    <a:pt x="515147" y="14565"/>
                    <a:pt x="518374" y="8609"/>
                    <a:pt x="521500" y="2635"/>
                  </a:cubicBezTo>
                  <a:cubicBezTo>
                    <a:pt x="523081" y="-385"/>
                    <a:pt x="524927" y="-869"/>
                    <a:pt x="527332" y="1494"/>
                  </a:cubicBezTo>
                  <a:cubicBezTo>
                    <a:pt x="530196" y="4655"/>
                    <a:pt x="530667" y="9312"/>
                    <a:pt x="528494" y="12982"/>
                  </a:cubicBezTo>
                  <a:lnTo>
                    <a:pt x="525802" y="6355"/>
                  </a:lnTo>
                  <a:cubicBezTo>
                    <a:pt x="525042" y="8049"/>
                    <a:pt x="524421" y="9801"/>
                    <a:pt x="523945" y="11596"/>
                  </a:cubicBezTo>
                  <a:cubicBezTo>
                    <a:pt x="521598" y="25766"/>
                    <a:pt x="518967" y="39905"/>
                    <a:pt x="517194" y="54149"/>
                  </a:cubicBezTo>
                  <a:cubicBezTo>
                    <a:pt x="515841" y="65020"/>
                    <a:pt x="516045" y="76081"/>
                    <a:pt x="514768" y="86965"/>
                  </a:cubicBezTo>
                  <a:cubicBezTo>
                    <a:pt x="513281" y="99638"/>
                    <a:pt x="510953" y="112214"/>
                    <a:pt x="508955" y="124826"/>
                  </a:cubicBezTo>
                  <a:cubicBezTo>
                    <a:pt x="507414" y="134560"/>
                    <a:pt x="505903" y="144299"/>
                    <a:pt x="504228" y="154009"/>
                  </a:cubicBezTo>
                  <a:cubicBezTo>
                    <a:pt x="502198" y="165777"/>
                    <a:pt x="500080" y="177529"/>
                    <a:pt x="497873" y="189266"/>
                  </a:cubicBezTo>
                  <a:cubicBezTo>
                    <a:pt x="494837" y="205446"/>
                    <a:pt x="491737" y="221613"/>
                    <a:pt x="488574" y="237768"/>
                  </a:cubicBezTo>
                  <a:cubicBezTo>
                    <a:pt x="484551" y="258234"/>
                    <a:pt x="480792" y="278763"/>
                    <a:pt x="476201" y="299104"/>
                  </a:cubicBezTo>
                  <a:cubicBezTo>
                    <a:pt x="473184" y="312477"/>
                    <a:pt x="468900" y="325565"/>
                    <a:pt x="465312" y="338322"/>
                  </a:cubicBezTo>
                  <a:cubicBezTo>
                    <a:pt x="471068" y="331012"/>
                    <a:pt x="476938" y="323250"/>
                    <a:pt x="483134" y="315757"/>
                  </a:cubicBezTo>
                  <a:cubicBezTo>
                    <a:pt x="493561" y="303147"/>
                    <a:pt x="503956" y="290495"/>
                    <a:pt x="514823" y="278268"/>
                  </a:cubicBezTo>
                  <a:cubicBezTo>
                    <a:pt x="522982" y="269087"/>
                    <a:pt x="531862" y="260548"/>
                    <a:pt x="540414" y="251716"/>
                  </a:cubicBezTo>
                  <a:cubicBezTo>
                    <a:pt x="541287" y="250983"/>
                    <a:pt x="542047" y="250124"/>
                    <a:pt x="542665" y="249166"/>
                  </a:cubicBezTo>
                  <a:cubicBezTo>
                    <a:pt x="544246" y="245956"/>
                    <a:pt x="545673" y="243082"/>
                    <a:pt x="548757" y="248064"/>
                  </a:cubicBezTo>
                  <a:cubicBezTo>
                    <a:pt x="550003" y="248067"/>
                    <a:pt x="551241" y="247872"/>
                    <a:pt x="552426" y="247487"/>
                  </a:cubicBezTo>
                  <a:cubicBezTo>
                    <a:pt x="552092" y="249609"/>
                    <a:pt x="551555" y="251695"/>
                    <a:pt x="550823" y="253716"/>
                  </a:cubicBezTo>
                  <a:cubicBezTo>
                    <a:pt x="543480" y="268637"/>
                    <a:pt x="535610" y="283314"/>
                    <a:pt x="528715" y="298437"/>
                  </a:cubicBezTo>
                  <a:cubicBezTo>
                    <a:pt x="523458" y="309894"/>
                    <a:pt x="518909" y="321662"/>
                    <a:pt x="515093" y="333676"/>
                  </a:cubicBezTo>
                  <a:cubicBezTo>
                    <a:pt x="511086" y="346415"/>
                    <a:pt x="509147" y="359817"/>
                    <a:pt x="504965" y="372487"/>
                  </a:cubicBezTo>
                  <a:cubicBezTo>
                    <a:pt x="498148" y="393138"/>
                    <a:pt x="491122" y="413806"/>
                    <a:pt x="482574" y="433779"/>
                  </a:cubicBezTo>
                  <a:cubicBezTo>
                    <a:pt x="471872" y="458782"/>
                    <a:pt x="459523" y="483080"/>
                    <a:pt x="447923" y="507701"/>
                  </a:cubicBezTo>
                  <a:cubicBezTo>
                    <a:pt x="443368" y="517370"/>
                    <a:pt x="439220" y="527244"/>
                    <a:pt x="434333" y="536741"/>
                  </a:cubicBezTo>
                  <a:cubicBezTo>
                    <a:pt x="429324" y="546473"/>
                    <a:pt x="423498" y="555781"/>
                    <a:pt x="418294" y="565418"/>
                  </a:cubicBezTo>
                  <a:cubicBezTo>
                    <a:pt x="413853" y="573641"/>
                    <a:pt x="409741" y="582045"/>
                    <a:pt x="405595" y="590425"/>
                  </a:cubicBezTo>
                  <a:cubicBezTo>
                    <a:pt x="404985" y="592007"/>
                    <a:pt x="404526" y="593643"/>
                    <a:pt x="404227" y="595313"/>
                  </a:cubicBezTo>
                  <a:lnTo>
                    <a:pt x="405970" y="596697"/>
                  </a:lnTo>
                  <a:cubicBezTo>
                    <a:pt x="408641" y="593512"/>
                    <a:pt x="411106" y="590120"/>
                    <a:pt x="414044" y="587205"/>
                  </a:cubicBezTo>
                  <a:cubicBezTo>
                    <a:pt x="416654" y="584831"/>
                    <a:pt x="419434" y="582651"/>
                    <a:pt x="422362" y="580682"/>
                  </a:cubicBezTo>
                  <a:cubicBezTo>
                    <a:pt x="427376" y="577782"/>
                    <a:pt x="432044" y="574323"/>
                    <a:pt x="436278" y="570370"/>
                  </a:cubicBezTo>
                  <a:cubicBezTo>
                    <a:pt x="446497" y="559252"/>
                    <a:pt x="457953" y="549339"/>
                    <a:pt x="470423" y="540822"/>
                  </a:cubicBezTo>
                  <a:cubicBezTo>
                    <a:pt x="479082" y="534954"/>
                    <a:pt x="487321" y="528489"/>
                    <a:pt x="495080" y="521475"/>
                  </a:cubicBezTo>
                  <a:cubicBezTo>
                    <a:pt x="506518" y="511233"/>
                    <a:pt x="518511" y="501629"/>
                    <a:pt x="531006" y="492708"/>
                  </a:cubicBezTo>
                  <a:cubicBezTo>
                    <a:pt x="534557" y="489962"/>
                    <a:pt x="538327" y="487512"/>
                    <a:pt x="542280" y="485384"/>
                  </a:cubicBezTo>
                  <a:cubicBezTo>
                    <a:pt x="544166" y="484655"/>
                    <a:pt x="546145" y="484197"/>
                    <a:pt x="548160" y="484024"/>
                  </a:cubicBezTo>
                  <a:lnTo>
                    <a:pt x="548967" y="485650"/>
                  </a:lnTo>
                  <a:cubicBezTo>
                    <a:pt x="547198" y="487504"/>
                    <a:pt x="545447" y="489378"/>
                    <a:pt x="543655" y="491211"/>
                  </a:cubicBezTo>
                  <a:cubicBezTo>
                    <a:pt x="538098" y="496174"/>
                    <a:pt x="532915" y="501540"/>
                    <a:pt x="528147" y="507264"/>
                  </a:cubicBezTo>
                  <a:cubicBezTo>
                    <a:pt x="514141" y="526681"/>
                    <a:pt x="500506" y="546361"/>
                    <a:pt x="487240" y="566307"/>
                  </a:cubicBezTo>
                  <a:cubicBezTo>
                    <a:pt x="480895" y="575869"/>
                    <a:pt x="475997" y="586378"/>
                    <a:pt x="470108" y="596258"/>
                  </a:cubicBezTo>
                  <a:cubicBezTo>
                    <a:pt x="462279" y="609392"/>
                    <a:pt x="454197" y="622378"/>
                    <a:pt x="446088" y="635343"/>
                  </a:cubicBezTo>
                  <a:cubicBezTo>
                    <a:pt x="435789" y="651810"/>
                    <a:pt x="425318" y="668170"/>
                    <a:pt x="414984" y="684615"/>
                  </a:cubicBezTo>
                  <a:cubicBezTo>
                    <a:pt x="397723" y="712085"/>
                    <a:pt x="380793" y="739770"/>
                    <a:pt x="363124" y="766975"/>
                  </a:cubicBezTo>
                  <a:cubicBezTo>
                    <a:pt x="356971" y="776449"/>
                    <a:pt x="348892" y="784654"/>
                    <a:pt x="341984" y="793663"/>
                  </a:cubicBezTo>
                  <a:cubicBezTo>
                    <a:pt x="337649" y="799317"/>
                    <a:pt x="333873" y="805399"/>
                    <a:pt x="329814" y="811267"/>
                  </a:cubicBezTo>
                  <a:cubicBezTo>
                    <a:pt x="328256" y="813519"/>
                    <a:pt x="326593" y="815466"/>
                    <a:pt x="324519" y="811478"/>
                  </a:cubicBezTo>
                  <a:lnTo>
                    <a:pt x="317283" y="816789"/>
                  </a:lnTo>
                  <a:lnTo>
                    <a:pt x="316195" y="815928"/>
                  </a:lnTo>
                  <a:cubicBezTo>
                    <a:pt x="316794" y="814531"/>
                    <a:pt x="317585" y="813224"/>
                    <a:pt x="318544" y="812044"/>
                  </a:cubicBezTo>
                  <a:cubicBezTo>
                    <a:pt x="330016" y="801030"/>
                    <a:pt x="340711" y="789233"/>
                    <a:pt x="350552" y="776740"/>
                  </a:cubicBezTo>
                  <a:cubicBezTo>
                    <a:pt x="366566" y="757201"/>
                    <a:pt x="377735" y="734578"/>
                    <a:pt x="392258" y="714083"/>
                  </a:cubicBezTo>
                  <a:cubicBezTo>
                    <a:pt x="405975" y="694726"/>
                    <a:pt x="417139" y="673569"/>
                    <a:pt x="429618" y="653322"/>
                  </a:cubicBezTo>
                  <a:cubicBezTo>
                    <a:pt x="437004" y="641340"/>
                    <a:pt x="444941" y="629698"/>
                    <a:pt x="452308" y="617705"/>
                  </a:cubicBezTo>
                  <a:cubicBezTo>
                    <a:pt x="461798" y="602259"/>
                    <a:pt x="471101" y="586699"/>
                    <a:pt x="480217" y="571024"/>
                  </a:cubicBezTo>
                  <a:cubicBezTo>
                    <a:pt x="484270" y="564070"/>
                    <a:pt x="487565" y="556677"/>
                    <a:pt x="491503" y="549651"/>
                  </a:cubicBezTo>
                  <a:cubicBezTo>
                    <a:pt x="493350" y="546791"/>
                    <a:pt x="495406" y="544071"/>
                    <a:pt x="497653" y="541513"/>
                  </a:cubicBezTo>
                  <a:cubicBezTo>
                    <a:pt x="506488" y="530133"/>
                    <a:pt x="515326" y="518755"/>
                    <a:pt x="524167" y="507379"/>
                  </a:cubicBezTo>
                  <a:cubicBezTo>
                    <a:pt x="524524" y="506919"/>
                    <a:pt x="524815" y="506406"/>
                    <a:pt x="525137" y="505918"/>
                  </a:cubicBezTo>
                  <a:lnTo>
                    <a:pt x="524182" y="504967"/>
                  </a:lnTo>
                  <a:cubicBezTo>
                    <a:pt x="515599" y="512920"/>
                    <a:pt x="507286" y="521192"/>
                    <a:pt x="498358" y="528738"/>
                  </a:cubicBezTo>
                  <a:cubicBezTo>
                    <a:pt x="489225" y="536457"/>
                    <a:pt x="479570" y="543571"/>
                    <a:pt x="469998" y="550756"/>
                  </a:cubicBezTo>
                  <a:cubicBezTo>
                    <a:pt x="457292" y="560042"/>
                    <a:pt x="445793" y="570877"/>
                    <a:pt x="435768" y="583008"/>
                  </a:cubicBezTo>
                  <a:cubicBezTo>
                    <a:pt x="428047" y="591693"/>
                    <a:pt x="419753" y="599851"/>
                    <a:pt x="410942" y="607429"/>
                  </a:cubicBezTo>
                  <a:cubicBezTo>
                    <a:pt x="405634" y="611839"/>
                    <a:pt x="399894" y="615701"/>
                    <a:pt x="393810" y="618959"/>
                  </a:cubicBezTo>
                  <a:cubicBezTo>
                    <a:pt x="383779" y="624848"/>
                    <a:pt x="375261" y="632997"/>
                    <a:pt x="368932" y="642757"/>
                  </a:cubicBezTo>
                  <a:cubicBezTo>
                    <a:pt x="361327" y="654997"/>
                    <a:pt x="352344" y="666379"/>
                    <a:pt x="344714" y="678605"/>
                  </a:cubicBezTo>
                  <a:cubicBezTo>
                    <a:pt x="336176" y="690748"/>
                    <a:pt x="329077" y="703841"/>
                    <a:pt x="323558" y="717621"/>
                  </a:cubicBezTo>
                  <a:cubicBezTo>
                    <a:pt x="321289" y="724296"/>
                    <a:pt x="317652" y="730507"/>
                    <a:pt x="315407" y="737188"/>
                  </a:cubicBezTo>
                  <a:cubicBezTo>
                    <a:pt x="312291" y="745700"/>
                    <a:pt x="311190" y="754818"/>
                    <a:pt x="312190" y="763826"/>
                  </a:cubicBezTo>
                  <a:cubicBezTo>
                    <a:pt x="312609" y="770054"/>
                    <a:pt x="312699" y="776300"/>
                    <a:pt x="312457" y="782537"/>
                  </a:cubicBezTo>
                  <a:cubicBezTo>
                    <a:pt x="312561" y="783757"/>
                    <a:pt x="313004" y="784924"/>
                    <a:pt x="313738" y="785905"/>
                  </a:cubicBezTo>
                  <a:cubicBezTo>
                    <a:pt x="315628" y="788583"/>
                    <a:pt x="314570" y="790726"/>
                    <a:pt x="310692" y="791283"/>
                  </a:cubicBezTo>
                  <a:lnTo>
                    <a:pt x="309997" y="785647"/>
                  </a:lnTo>
                  <a:lnTo>
                    <a:pt x="308956" y="785561"/>
                  </a:lnTo>
                  <a:cubicBezTo>
                    <a:pt x="308622" y="789495"/>
                    <a:pt x="308195" y="793424"/>
                    <a:pt x="307977" y="797364"/>
                  </a:cubicBezTo>
                  <a:cubicBezTo>
                    <a:pt x="307690" y="802547"/>
                    <a:pt x="307503" y="807734"/>
                    <a:pt x="307418" y="812927"/>
                  </a:cubicBezTo>
                  <a:cubicBezTo>
                    <a:pt x="307286" y="814227"/>
                    <a:pt x="307598" y="815534"/>
                    <a:pt x="308303" y="816635"/>
                  </a:cubicBezTo>
                  <a:cubicBezTo>
                    <a:pt x="312091" y="821635"/>
                    <a:pt x="313978" y="827818"/>
                    <a:pt x="313626" y="834081"/>
                  </a:cubicBezTo>
                  <a:cubicBezTo>
                    <a:pt x="313839" y="834497"/>
                    <a:pt x="314126" y="834871"/>
                    <a:pt x="314472" y="835184"/>
                  </a:cubicBezTo>
                  <a:cubicBezTo>
                    <a:pt x="317159" y="831555"/>
                    <a:pt x="319656" y="827923"/>
                    <a:pt x="322429" y="824514"/>
                  </a:cubicBezTo>
                  <a:cubicBezTo>
                    <a:pt x="324878" y="821504"/>
                    <a:pt x="327507" y="818644"/>
                    <a:pt x="330300" y="815950"/>
                  </a:cubicBezTo>
                  <a:cubicBezTo>
                    <a:pt x="331568" y="815085"/>
                    <a:pt x="332968" y="814431"/>
                    <a:pt x="334446" y="814014"/>
                  </a:cubicBezTo>
                  <a:lnTo>
                    <a:pt x="336212" y="818017"/>
                  </a:lnTo>
                  <a:lnTo>
                    <a:pt x="346338" y="805514"/>
                  </a:lnTo>
                  <a:lnTo>
                    <a:pt x="347902" y="806230"/>
                  </a:lnTo>
                  <a:lnTo>
                    <a:pt x="346777" y="815198"/>
                  </a:lnTo>
                  <a:lnTo>
                    <a:pt x="360558" y="800292"/>
                  </a:lnTo>
                  <a:lnTo>
                    <a:pt x="362476" y="801497"/>
                  </a:lnTo>
                  <a:cubicBezTo>
                    <a:pt x="361690" y="804036"/>
                    <a:pt x="360747" y="806525"/>
                    <a:pt x="359655" y="808948"/>
                  </a:cubicBezTo>
                  <a:cubicBezTo>
                    <a:pt x="356591" y="814836"/>
                    <a:pt x="353153" y="820530"/>
                    <a:pt x="350140" y="826442"/>
                  </a:cubicBezTo>
                  <a:cubicBezTo>
                    <a:pt x="348919" y="828838"/>
                    <a:pt x="348537" y="831648"/>
                    <a:pt x="347528" y="834172"/>
                  </a:cubicBezTo>
                  <a:cubicBezTo>
                    <a:pt x="346914" y="835631"/>
                    <a:pt x="345734" y="836778"/>
                    <a:pt x="344258" y="837351"/>
                  </a:cubicBezTo>
                  <a:cubicBezTo>
                    <a:pt x="345957" y="826270"/>
                    <a:pt x="353495" y="817841"/>
                    <a:pt x="356723" y="807420"/>
                  </a:cubicBezTo>
                  <a:cubicBezTo>
                    <a:pt x="352705" y="812308"/>
                    <a:pt x="346213" y="815128"/>
                    <a:pt x="345664" y="822889"/>
                  </a:cubicBezTo>
                  <a:cubicBezTo>
                    <a:pt x="344863" y="825693"/>
                    <a:pt x="343535" y="828319"/>
                    <a:pt x="341751" y="830627"/>
                  </a:cubicBezTo>
                  <a:cubicBezTo>
                    <a:pt x="339988" y="833339"/>
                    <a:pt x="338487" y="836213"/>
                    <a:pt x="337267" y="839209"/>
                  </a:cubicBezTo>
                  <a:cubicBezTo>
                    <a:pt x="336766" y="842794"/>
                    <a:pt x="333454" y="845293"/>
                    <a:pt x="329870" y="844792"/>
                  </a:cubicBezTo>
                  <a:cubicBezTo>
                    <a:pt x="329533" y="844745"/>
                    <a:pt x="329200" y="844671"/>
                    <a:pt x="328874" y="844572"/>
                  </a:cubicBezTo>
                  <a:lnTo>
                    <a:pt x="328310" y="838669"/>
                  </a:lnTo>
                  <a:lnTo>
                    <a:pt x="324123" y="838448"/>
                  </a:lnTo>
                  <a:lnTo>
                    <a:pt x="324123" y="828718"/>
                  </a:lnTo>
                  <a:cubicBezTo>
                    <a:pt x="318315" y="831699"/>
                    <a:pt x="318121" y="841044"/>
                    <a:pt x="309688" y="841292"/>
                  </a:cubicBezTo>
                  <a:lnTo>
                    <a:pt x="308926" y="835979"/>
                  </a:lnTo>
                  <a:cubicBezTo>
                    <a:pt x="308486" y="835967"/>
                    <a:pt x="308045" y="836009"/>
                    <a:pt x="307615" y="836105"/>
                  </a:cubicBezTo>
                  <a:cubicBezTo>
                    <a:pt x="305139" y="838481"/>
                    <a:pt x="301427" y="839021"/>
                    <a:pt x="298376" y="837450"/>
                  </a:cubicBezTo>
                  <a:cubicBezTo>
                    <a:pt x="295945" y="837326"/>
                    <a:pt x="293509" y="837528"/>
                    <a:pt x="291133" y="838053"/>
                  </a:cubicBezTo>
                  <a:cubicBezTo>
                    <a:pt x="289326" y="837235"/>
                    <a:pt x="287713" y="836042"/>
                    <a:pt x="286402" y="834554"/>
                  </a:cubicBezTo>
                  <a:lnTo>
                    <a:pt x="285520" y="841820"/>
                  </a:lnTo>
                  <a:cubicBezTo>
                    <a:pt x="278195" y="837184"/>
                    <a:pt x="272716" y="830141"/>
                    <a:pt x="270024" y="821901"/>
                  </a:cubicBezTo>
                  <a:lnTo>
                    <a:pt x="270615" y="821380"/>
                  </a:lnTo>
                  <a:lnTo>
                    <a:pt x="273343" y="823929"/>
                  </a:lnTo>
                  <a:lnTo>
                    <a:pt x="273696" y="819660"/>
                  </a:lnTo>
                  <a:lnTo>
                    <a:pt x="277746" y="830530"/>
                  </a:lnTo>
                  <a:lnTo>
                    <a:pt x="279445" y="829935"/>
                  </a:lnTo>
                  <a:lnTo>
                    <a:pt x="271114" y="806554"/>
                  </a:lnTo>
                  <a:lnTo>
                    <a:pt x="273636" y="805640"/>
                  </a:lnTo>
                  <a:lnTo>
                    <a:pt x="282132" y="828655"/>
                  </a:lnTo>
                  <a:cubicBezTo>
                    <a:pt x="285227" y="817762"/>
                    <a:pt x="282968" y="806047"/>
                    <a:pt x="276044" y="797086"/>
                  </a:cubicBezTo>
                  <a:cubicBezTo>
                    <a:pt x="266160" y="780776"/>
                    <a:pt x="257819" y="763534"/>
                    <a:pt x="248698" y="746756"/>
                  </a:cubicBezTo>
                  <a:cubicBezTo>
                    <a:pt x="246170" y="742104"/>
                    <a:pt x="243188" y="737699"/>
                    <a:pt x="240414" y="733181"/>
                  </a:cubicBezTo>
                  <a:lnTo>
                    <a:pt x="239166" y="733514"/>
                  </a:lnTo>
                  <a:cubicBezTo>
                    <a:pt x="238810" y="737407"/>
                    <a:pt x="238417" y="741296"/>
                    <a:pt x="238105" y="745192"/>
                  </a:cubicBezTo>
                  <a:cubicBezTo>
                    <a:pt x="237000" y="758983"/>
                    <a:pt x="236128" y="772797"/>
                    <a:pt x="234768" y="786563"/>
                  </a:cubicBezTo>
                  <a:cubicBezTo>
                    <a:pt x="234147" y="796708"/>
                    <a:pt x="232733" y="806789"/>
                    <a:pt x="230537" y="816713"/>
                  </a:cubicBezTo>
                  <a:cubicBezTo>
                    <a:pt x="227405" y="826842"/>
                    <a:pt x="223602" y="836751"/>
                    <a:pt x="219154" y="846375"/>
                  </a:cubicBezTo>
                  <a:cubicBezTo>
                    <a:pt x="217857" y="847195"/>
                    <a:pt x="216383" y="847694"/>
                    <a:pt x="214855" y="847829"/>
                  </a:cubicBezTo>
                  <a:lnTo>
                    <a:pt x="217443" y="858327"/>
                  </a:lnTo>
                  <a:cubicBezTo>
                    <a:pt x="221736" y="854454"/>
                    <a:pt x="223686" y="856195"/>
                    <a:pt x="224333" y="860596"/>
                  </a:cubicBezTo>
                  <a:cubicBezTo>
                    <a:pt x="226633" y="854436"/>
                    <a:pt x="228668" y="848622"/>
                    <a:pt x="231042" y="842949"/>
                  </a:cubicBezTo>
                  <a:cubicBezTo>
                    <a:pt x="231984" y="841898"/>
                    <a:pt x="233164" y="841087"/>
                    <a:pt x="234484" y="840585"/>
                  </a:cubicBezTo>
                  <a:cubicBezTo>
                    <a:pt x="237729" y="846147"/>
                    <a:pt x="236038" y="868359"/>
                    <a:pt x="231040" y="871064"/>
                  </a:cubicBezTo>
                  <a:cubicBezTo>
                    <a:pt x="231441" y="866956"/>
                    <a:pt x="231833" y="862848"/>
                    <a:pt x="232245" y="858741"/>
                  </a:cubicBezTo>
                  <a:cubicBezTo>
                    <a:pt x="232781" y="854446"/>
                    <a:pt x="233017" y="850119"/>
                    <a:pt x="232951" y="845792"/>
                  </a:cubicBezTo>
                  <a:cubicBezTo>
                    <a:pt x="229271" y="850173"/>
                    <a:pt x="227260" y="855715"/>
                    <a:pt x="227273" y="861437"/>
                  </a:cubicBezTo>
                  <a:cubicBezTo>
                    <a:pt x="227028" y="863820"/>
                    <a:pt x="226427" y="866153"/>
                    <a:pt x="225489" y="868358"/>
                  </a:cubicBezTo>
                  <a:cubicBezTo>
                    <a:pt x="224407" y="869184"/>
                    <a:pt x="223123" y="869705"/>
                    <a:pt x="221772" y="869868"/>
                  </a:cubicBezTo>
                  <a:lnTo>
                    <a:pt x="220593" y="868481"/>
                  </a:lnTo>
                  <a:lnTo>
                    <a:pt x="217239" y="876452"/>
                  </a:lnTo>
                  <a:lnTo>
                    <a:pt x="213073" y="869306"/>
                  </a:lnTo>
                  <a:cubicBezTo>
                    <a:pt x="209494" y="871924"/>
                    <a:pt x="204470" y="871145"/>
                    <a:pt x="201852" y="867566"/>
                  </a:cubicBezTo>
                  <a:cubicBezTo>
                    <a:pt x="201571" y="867182"/>
                    <a:pt x="201325" y="866774"/>
                    <a:pt x="201117" y="866347"/>
                  </a:cubicBezTo>
                  <a:cubicBezTo>
                    <a:pt x="199889" y="864464"/>
                    <a:pt x="198265" y="862872"/>
                    <a:pt x="196358" y="861681"/>
                  </a:cubicBezTo>
                  <a:lnTo>
                    <a:pt x="202241" y="872551"/>
                  </a:lnTo>
                  <a:lnTo>
                    <a:pt x="200124" y="873999"/>
                  </a:lnTo>
                  <a:cubicBezTo>
                    <a:pt x="198211" y="871720"/>
                    <a:pt x="196181" y="869529"/>
                    <a:pt x="194405" y="867148"/>
                  </a:cubicBezTo>
                  <a:cubicBezTo>
                    <a:pt x="186490" y="856540"/>
                    <a:pt x="178622" y="845897"/>
                    <a:pt x="170801" y="835218"/>
                  </a:cubicBezTo>
                  <a:cubicBezTo>
                    <a:pt x="167670" y="830928"/>
                    <a:pt x="164694" y="826528"/>
                    <a:pt x="161871" y="822018"/>
                  </a:cubicBezTo>
                  <a:cubicBezTo>
                    <a:pt x="161443" y="820699"/>
                    <a:pt x="161292" y="819306"/>
                    <a:pt x="161428" y="817925"/>
                  </a:cubicBezTo>
                  <a:cubicBezTo>
                    <a:pt x="162702" y="818608"/>
                    <a:pt x="163859" y="819492"/>
                    <a:pt x="164853" y="820542"/>
                  </a:cubicBezTo>
                  <a:cubicBezTo>
                    <a:pt x="171824" y="830985"/>
                    <a:pt x="178665" y="841516"/>
                    <a:pt x="186158" y="851632"/>
                  </a:cubicBezTo>
                  <a:cubicBezTo>
                    <a:pt x="182614" y="840068"/>
                    <a:pt x="176593" y="829415"/>
                    <a:pt x="168514" y="820414"/>
                  </a:cubicBezTo>
                  <a:lnTo>
                    <a:pt x="169557" y="818957"/>
                  </a:lnTo>
                  <a:cubicBezTo>
                    <a:pt x="171007" y="819467"/>
                    <a:pt x="172342" y="820259"/>
                    <a:pt x="173485" y="821285"/>
                  </a:cubicBezTo>
                  <a:cubicBezTo>
                    <a:pt x="180342" y="831088"/>
                    <a:pt x="187002" y="841027"/>
                    <a:pt x="193764" y="850896"/>
                  </a:cubicBezTo>
                  <a:cubicBezTo>
                    <a:pt x="194719" y="852289"/>
                    <a:pt x="195909" y="853521"/>
                    <a:pt x="196991" y="854827"/>
                  </a:cubicBezTo>
                  <a:lnTo>
                    <a:pt x="198324" y="854124"/>
                  </a:lnTo>
                  <a:cubicBezTo>
                    <a:pt x="194360" y="843281"/>
                    <a:pt x="190470" y="832409"/>
                    <a:pt x="186393" y="821608"/>
                  </a:cubicBezTo>
                  <a:cubicBezTo>
                    <a:pt x="184888" y="817414"/>
                    <a:pt x="183076" y="813337"/>
                    <a:pt x="180971" y="809410"/>
                  </a:cubicBezTo>
                  <a:cubicBezTo>
                    <a:pt x="174510" y="797835"/>
                    <a:pt x="167467" y="786576"/>
                    <a:pt x="161244" y="774879"/>
                  </a:cubicBezTo>
                  <a:cubicBezTo>
                    <a:pt x="149805" y="755268"/>
                    <a:pt x="142253" y="733636"/>
                    <a:pt x="139004" y="711167"/>
                  </a:cubicBezTo>
                  <a:cubicBezTo>
                    <a:pt x="136999" y="692822"/>
                    <a:pt x="133899" y="674598"/>
                    <a:pt x="131879" y="656255"/>
                  </a:cubicBezTo>
                  <a:cubicBezTo>
                    <a:pt x="129965" y="638879"/>
                    <a:pt x="128864" y="621415"/>
                    <a:pt x="127306" y="603998"/>
                  </a:cubicBezTo>
                  <a:cubicBezTo>
                    <a:pt x="127020" y="600809"/>
                    <a:pt x="126103" y="597676"/>
                    <a:pt x="125795" y="594487"/>
                  </a:cubicBezTo>
                  <a:cubicBezTo>
                    <a:pt x="125904" y="593146"/>
                    <a:pt x="126237" y="591833"/>
                    <a:pt x="126781" y="590603"/>
                  </a:cubicBezTo>
                  <a:cubicBezTo>
                    <a:pt x="128104" y="590813"/>
                    <a:pt x="129389" y="591217"/>
                    <a:pt x="130594" y="591801"/>
                  </a:cubicBezTo>
                  <a:cubicBezTo>
                    <a:pt x="131706" y="592740"/>
                    <a:pt x="132683" y="593828"/>
                    <a:pt x="133496" y="595035"/>
                  </a:cubicBezTo>
                  <a:cubicBezTo>
                    <a:pt x="140255" y="603228"/>
                    <a:pt x="147390" y="611147"/>
                    <a:pt x="153644" y="619709"/>
                  </a:cubicBezTo>
                  <a:cubicBezTo>
                    <a:pt x="159534" y="627771"/>
                    <a:pt x="164509" y="636503"/>
                    <a:pt x="169854" y="644962"/>
                  </a:cubicBezTo>
                  <a:cubicBezTo>
                    <a:pt x="172356" y="648922"/>
                    <a:pt x="174656" y="653014"/>
                    <a:pt x="177260" y="656904"/>
                  </a:cubicBezTo>
                  <a:cubicBezTo>
                    <a:pt x="190027" y="676197"/>
                    <a:pt x="198449" y="698033"/>
                    <a:pt x="201944" y="720902"/>
                  </a:cubicBezTo>
                  <a:cubicBezTo>
                    <a:pt x="203504" y="730444"/>
                    <a:pt x="205761" y="739872"/>
                    <a:pt x="207331" y="749413"/>
                  </a:cubicBezTo>
                  <a:cubicBezTo>
                    <a:pt x="209979" y="765504"/>
                    <a:pt x="212322" y="781644"/>
                    <a:pt x="214831" y="797758"/>
                  </a:cubicBezTo>
                  <a:cubicBezTo>
                    <a:pt x="215041" y="799111"/>
                    <a:pt x="215706" y="800351"/>
                    <a:pt x="216717" y="801273"/>
                  </a:cubicBezTo>
                  <a:cubicBezTo>
                    <a:pt x="217403" y="797332"/>
                    <a:pt x="218147" y="793400"/>
                    <a:pt x="218763" y="789449"/>
                  </a:cubicBezTo>
                  <a:cubicBezTo>
                    <a:pt x="221004" y="775060"/>
                    <a:pt x="223182" y="760661"/>
                    <a:pt x="225428" y="746273"/>
                  </a:cubicBezTo>
                  <a:cubicBezTo>
                    <a:pt x="226226" y="741163"/>
                    <a:pt x="227150" y="736072"/>
                    <a:pt x="228023" y="730962"/>
                  </a:cubicBezTo>
                  <a:cubicBezTo>
                    <a:pt x="228755" y="731723"/>
                    <a:pt x="229283" y="732655"/>
                    <a:pt x="229558" y="733674"/>
                  </a:cubicBezTo>
                  <a:cubicBezTo>
                    <a:pt x="229026" y="739281"/>
                    <a:pt x="228119" y="744853"/>
                    <a:pt x="227586" y="750461"/>
                  </a:cubicBezTo>
                  <a:cubicBezTo>
                    <a:pt x="227154" y="754998"/>
                    <a:pt x="227074" y="759569"/>
                    <a:pt x="226838" y="764124"/>
                  </a:cubicBezTo>
                  <a:lnTo>
                    <a:pt x="228783" y="764249"/>
                  </a:lnTo>
                  <a:cubicBezTo>
                    <a:pt x="228781" y="756268"/>
                    <a:pt x="229596" y="748309"/>
                    <a:pt x="231217" y="740494"/>
                  </a:cubicBezTo>
                  <a:cubicBezTo>
                    <a:pt x="232892" y="733190"/>
                    <a:pt x="232922" y="725605"/>
                    <a:pt x="231304" y="718288"/>
                  </a:cubicBezTo>
                  <a:lnTo>
                    <a:pt x="229963" y="718290"/>
                  </a:lnTo>
                  <a:lnTo>
                    <a:pt x="227925" y="731099"/>
                  </a:lnTo>
                  <a:cubicBezTo>
                    <a:pt x="227331" y="726273"/>
                    <a:pt x="227136" y="721406"/>
                    <a:pt x="227343" y="716547"/>
                  </a:cubicBezTo>
                  <a:cubicBezTo>
                    <a:pt x="227551" y="713207"/>
                    <a:pt x="226595" y="709898"/>
                    <a:pt x="224635" y="707184"/>
                  </a:cubicBezTo>
                  <a:cubicBezTo>
                    <a:pt x="216958" y="693498"/>
                    <a:pt x="209467" y="679707"/>
                    <a:pt x="201740" y="666048"/>
                  </a:cubicBezTo>
                  <a:cubicBezTo>
                    <a:pt x="196975" y="657624"/>
                    <a:pt x="191803" y="649429"/>
                    <a:pt x="187000" y="641026"/>
                  </a:cubicBezTo>
                  <a:cubicBezTo>
                    <a:pt x="179729" y="628307"/>
                    <a:pt x="172712" y="615444"/>
                    <a:pt x="165419" y="602739"/>
                  </a:cubicBezTo>
                  <a:cubicBezTo>
                    <a:pt x="157476" y="588902"/>
                    <a:pt x="149731" y="574926"/>
                    <a:pt x="141174" y="561474"/>
                  </a:cubicBezTo>
                  <a:cubicBezTo>
                    <a:pt x="133860" y="549429"/>
                    <a:pt x="125707" y="537914"/>
                    <a:pt x="116777" y="527013"/>
                  </a:cubicBezTo>
                  <a:cubicBezTo>
                    <a:pt x="101853" y="509569"/>
                    <a:pt x="90007" y="490028"/>
                    <a:pt x="76520" y="471624"/>
                  </a:cubicBezTo>
                  <a:cubicBezTo>
                    <a:pt x="68392" y="460532"/>
                    <a:pt x="59163" y="450255"/>
                    <a:pt x="50670" y="439421"/>
                  </a:cubicBezTo>
                  <a:cubicBezTo>
                    <a:pt x="44115" y="431059"/>
                    <a:pt x="38024" y="422334"/>
                    <a:pt x="31565" y="413894"/>
                  </a:cubicBezTo>
                  <a:cubicBezTo>
                    <a:pt x="25981" y="406598"/>
                    <a:pt x="20347" y="399325"/>
                    <a:pt x="14401" y="392327"/>
                  </a:cubicBezTo>
                  <a:cubicBezTo>
                    <a:pt x="10058" y="387215"/>
                    <a:pt x="5149" y="382587"/>
                    <a:pt x="562" y="377679"/>
                  </a:cubicBezTo>
                  <a:cubicBezTo>
                    <a:pt x="91" y="377110"/>
                    <a:pt x="-98" y="376359"/>
                    <a:pt x="49" y="375635"/>
                  </a:cubicBezTo>
                  <a:cubicBezTo>
                    <a:pt x="674" y="374979"/>
                    <a:pt x="1558" y="374633"/>
                    <a:pt x="2463" y="374690"/>
                  </a:cubicBezTo>
                  <a:cubicBezTo>
                    <a:pt x="5051" y="375887"/>
                    <a:pt x="7512" y="377342"/>
                    <a:pt x="9808" y="379034"/>
                  </a:cubicBezTo>
                  <a:cubicBezTo>
                    <a:pt x="18155" y="385592"/>
                    <a:pt x="26464" y="392206"/>
                    <a:pt x="34608" y="399013"/>
                  </a:cubicBezTo>
                  <a:cubicBezTo>
                    <a:pt x="45034" y="407726"/>
                    <a:pt x="55331" y="416596"/>
                    <a:pt x="65603" y="425491"/>
                  </a:cubicBezTo>
                  <a:cubicBezTo>
                    <a:pt x="80415" y="438318"/>
                    <a:pt x="95234" y="451139"/>
                    <a:pt x="109895" y="464138"/>
                  </a:cubicBezTo>
                  <a:cubicBezTo>
                    <a:pt x="118484" y="471754"/>
                    <a:pt x="127076" y="479412"/>
                    <a:pt x="135103" y="487604"/>
                  </a:cubicBezTo>
                  <a:cubicBezTo>
                    <a:pt x="142009" y="494653"/>
                    <a:pt x="148030" y="502562"/>
                    <a:pt x="154600" y="509949"/>
                  </a:cubicBezTo>
                  <a:cubicBezTo>
                    <a:pt x="161463" y="517666"/>
                    <a:pt x="168561" y="525175"/>
                    <a:pt x="175475" y="532848"/>
                  </a:cubicBezTo>
                  <a:cubicBezTo>
                    <a:pt x="184067" y="542384"/>
                    <a:pt x="192686" y="551899"/>
                    <a:pt x="201089" y="561601"/>
                  </a:cubicBezTo>
                  <a:cubicBezTo>
                    <a:pt x="209034" y="570776"/>
                    <a:pt x="216713" y="580181"/>
                    <a:pt x="225190" y="590296"/>
                  </a:cubicBezTo>
                  <a:cubicBezTo>
                    <a:pt x="225190" y="581654"/>
                    <a:pt x="225265" y="573852"/>
                    <a:pt x="225176" y="566051"/>
                  </a:cubicBezTo>
                  <a:cubicBezTo>
                    <a:pt x="224941" y="545587"/>
                    <a:pt x="223532" y="525064"/>
                    <a:pt x="224633" y="504675"/>
                  </a:cubicBezTo>
                  <a:cubicBezTo>
                    <a:pt x="225314" y="478533"/>
                    <a:pt x="227990" y="452482"/>
                    <a:pt x="232639" y="426748"/>
                  </a:cubicBezTo>
                  <a:cubicBezTo>
                    <a:pt x="236749" y="407107"/>
                    <a:pt x="239509" y="387178"/>
                    <a:pt x="242542" y="367328"/>
                  </a:cubicBezTo>
                  <a:cubicBezTo>
                    <a:pt x="242484" y="364741"/>
                    <a:pt x="241700" y="362222"/>
                    <a:pt x="240280" y="360059"/>
                  </a:cubicBezTo>
                  <a:cubicBezTo>
                    <a:pt x="238701" y="357220"/>
                    <a:pt x="236966" y="354471"/>
                    <a:pt x="235084" y="351822"/>
                  </a:cubicBezTo>
                  <a:cubicBezTo>
                    <a:pt x="234275" y="350583"/>
                    <a:pt x="233397" y="349390"/>
                    <a:pt x="232550" y="348176"/>
                  </a:cubicBezTo>
                  <a:lnTo>
                    <a:pt x="231557" y="348814"/>
                  </a:lnTo>
                  <a:lnTo>
                    <a:pt x="240671" y="363986"/>
                  </a:lnTo>
                  <a:lnTo>
                    <a:pt x="238754" y="365252"/>
                  </a:lnTo>
                  <a:cubicBezTo>
                    <a:pt x="236174" y="361465"/>
                    <a:pt x="233620" y="357660"/>
                    <a:pt x="231010" y="353894"/>
                  </a:cubicBezTo>
                  <a:cubicBezTo>
                    <a:pt x="224115" y="343948"/>
                    <a:pt x="217147" y="334052"/>
                    <a:pt x="210299" y="324073"/>
                  </a:cubicBezTo>
                  <a:cubicBezTo>
                    <a:pt x="202164" y="312217"/>
                    <a:pt x="194179" y="300257"/>
                    <a:pt x="185967" y="288455"/>
                  </a:cubicBezTo>
                  <a:cubicBezTo>
                    <a:pt x="184806" y="287144"/>
                    <a:pt x="183289" y="286199"/>
                    <a:pt x="181600" y="285735"/>
                  </a:cubicBezTo>
                  <a:cubicBezTo>
                    <a:pt x="178464" y="284642"/>
                    <a:pt x="175171" y="284010"/>
                    <a:pt x="172003" y="282999"/>
                  </a:cubicBezTo>
                  <a:cubicBezTo>
                    <a:pt x="165890" y="281047"/>
                    <a:pt x="159814" y="278978"/>
                    <a:pt x="153735" y="276923"/>
                  </a:cubicBezTo>
                  <a:cubicBezTo>
                    <a:pt x="152684" y="276606"/>
                    <a:pt x="151885" y="275749"/>
                    <a:pt x="151643" y="274679"/>
                  </a:cubicBezTo>
                  <a:lnTo>
                    <a:pt x="192670" y="285574"/>
                  </a:lnTo>
                  <a:lnTo>
                    <a:pt x="189130" y="275846"/>
                  </a:lnTo>
                  <a:lnTo>
                    <a:pt x="193136" y="277911"/>
                  </a:lnTo>
                  <a:cubicBezTo>
                    <a:pt x="193420" y="277687"/>
                    <a:pt x="193648" y="277401"/>
                    <a:pt x="193804" y="277075"/>
                  </a:cubicBezTo>
                  <a:cubicBezTo>
                    <a:pt x="191325" y="267478"/>
                    <a:pt x="200985" y="258571"/>
                    <a:pt x="193495" y="248095"/>
                  </a:cubicBezTo>
                  <a:lnTo>
                    <a:pt x="198435" y="249279"/>
                  </a:lnTo>
                  <a:cubicBezTo>
                    <a:pt x="198541" y="248909"/>
                    <a:pt x="198605" y="248528"/>
                    <a:pt x="198626" y="248143"/>
                  </a:cubicBezTo>
                  <a:cubicBezTo>
                    <a:pt x="197134" y="247037"/>
                    <a:pt x="195365" y="246365"/>
                    <a:pt x="193514" y="246201"/>
                  </a:cubicBezTo>
                  <a:cubicBezTo>
                    <a:pt x="190455" y="248191"/>
                    <a:pt x="187629" y="250518"/>
                    <a:pt x="185091" y="253140"/>
                  </a:cubicBezTo>
                  <a:cubicBezTo>
                    <a:pt x="183880" y="254285"/>
                    <a:pt x="183107" y="255893"/>
                    <a:pt x="181913" y="257132"/>
                  </a:cubicBezTo>
                  <a:cubicBezTo>
                    <a:pt x="184648" y="245908"/>
                    <a:pt x="192496" y="241915"/>
                    <a:pt x="207342" y="242385"/>
                  </a:cubicBezTo>
                  <a:lnTo>
                    <a:pt x="203668" y="238960"/>
                  </a:lnTo>
                  <a:lnTo>
                    <a:pt x="204469" y="237660"/>
                  </a:lnTo>
                  <a:cubicBezTo>
                    <a:pt x="211274" y="241587"/>
                    <a:pt x="218164" y="245375"/>
                    <a:pt x="224847" y="249500"/>
                  </a:cubicBezTo>
                  <a:cubicBezTo>
                    <a:pt x="228125" y="251523"/>
                    <a:pt x="230924" y="254306"/>
                    <a:pt x="234101" y="256512"/>
                  </a:cubicBezTo>
                  <a:cubicBezTo>
                    <a:pt x="243090" y="262755"/>
                    <a:pt x="252496" y="268458"/>
                    <a:pt x="261059" y="275230"/>
                  </a:cubicBezTo>
                  <a:cubicBezTo>
                    <a:pt x="264954" y="279076"/>
                    <a:pt x="268355" y="283390"/>
                    <a:pt x="271186" y="288073"/>
                  </a:cubicBezTo>
                  <a:cubicBezTo>
                    <a:pt x="272782" y="290092"/>
                    <a:pt x="274240" y="292216"/>
                    <a:pt x="275551" y="294430"/>
                  </a:cubicBezTo>
                  <a:cubicBezTo>
                    <a:pt x="276379" y="296055"/>
                    <a:pt x="276817" y="297852"/>
                    <a:pt x="276827" y="299676"/>
                  </a:cubicBezTo>
                  <a:cubicBezTo>
                    <a:pt x="266217" y="294977"/>
                    <a:pt x="256820" y="287915"/>
                    <a:pt x="249354" y="279031"/>
                  </a:cubicBezTo>
                  <a:cubicBezTo>
                    <a:pt x="248332" y="277633"/>
                    <a:pt x="247393" y="276176"/>
                    <a:pt x="246543" y="274668"/>
                  </a:cubicBezTo>
                  <a:cubicBezTo>
                    <a:pt x="245082" y="271162"/>
                    <a:pt x="241923" y="268651"/>
                    <a:pt x="238178" y="268019"/>
                  </a:cubicBezTo>
                  <a:cubicBezTo>
                    <a:pt x="236281" y="267668"/>
                    <a:pt x="234517" y="266802"/>
                    <a:pt x="233078" y="265516"/>
                  </a:cubicBezTo>
                  <a:cubicBezTo>
                    <a:pt x="227208" y="260252"/>
                    <a:pt x="221665" y="254619"/>
                    <a:pt x="215724" y="249439"/>
                  </a:cubicBezTo>
                  <a:cubicBezTo>
                    <a:pt x="211782" y="245502"/>
                    <a:pt x="205988" y="244066"/>
                    <a:pt x="200664" y="245707"/>
                  </a:cubicBezTo>
                  <a:cubicBezTo>
                    <a:pt x="202386" y="246285"/>
                    <a:pt x="204097" y="246896"/>
                    <a:pt x="205830" y="247437"/>
                  </a:cubicBezTo>
                  <a:cubicBezTo>
                    <a:pt x="212276" y="249004"/>
                    <a:pt x="216656" y="254987"/>
                    <a:pt x="216204" y="261605"/>
                  </a:cubicBezTo>
                  <a:cubicBezTo>
                    <a:pt x="215492" y="268943"/>
                    <a:pt x="219830" y="275834"/>
                    <a:pt x="226753" y="278366"/>
                  </a:cubicBezTo>
                  <a:cubicBezTo>
                    <a:pt x="231284" y="280581"/>
                    <a:pt x="234996" y="284175"/>
                    <a:pt x="237358" y="288631"/>
                  </a:cubicBezTo>
                  <a:cubicBezTo>
                    <a:pt x="238312" y="290524"/>
                    <a:pt x="239772" y="292115"/>
                    <a:pt x="241577" y="293227"/>
                  </a:cubicBezTo>
                  <a:cubicBezTo>
                    <a:pt x="248520" y="297128"/>
                    <a:pt x="255683" y="300635"/>
                    <a:pt x="262686" y="304431"/>
                  </a:cubicBezTo>
                  <a:cubicBezTo>
                    <a:pt x="264626" y="305585"/>
                    <a:pt x="266495" y="306852"/>
                    <a:pt x="268284" y="308227"/>
                  </a:cubicBezTo>
                  <a:lnTo>
                    <a:pt x="281364" y="304017"/>
                  </a:lnTo>
                  <a:cubicBezTo>
                    <a:pt x="281555" y="302708"/>
                    <a:pt x="281535" y="301378"/>
                    <a:pt x="281304" y="300076"/>
                  </a:cubicBezTo>
                  <a:cubicBezTo>
                    <a:pt x="278648" y="290557"/>
                    <a:pt x="276127" y="280978"/>
                    <a:pt x="272867" y="271662"/>
                  </a:cubicBezTo>
                  <a:cubicBezTo>
                    <a:pt x="271191" y="268567"/>
                    <a:pt x="269022" y="265765"/>
                    <a:pt x="266446" y="263366"/>
                  </a:cubicBezTo>
                  <a:cubicBezTo>
                    <a:pt x="263950" y="260026"/>
                    <a:pt x="261275" y="256824"/>
                    <a:pt x="258433" y="253773"/>
                  </a:cubicBezTo>
                  <a:cubicBezTo>
                    <a:pt x="255044" y="249906"/>
                    <a:pt x="251083" y="246580"/>
                    <a:pt x="246689" y="243909"/>
                  </a:cubicBezTo>
                  <a:cubicBezTo>
                    <a:pt x="240207" y="241109"/>
                    <a:pt x="233547" y="238741"/>
                    <a:pt x="226752" y="236820"/>
                  </a:cubicBezTo>
                  <a:cubicBezTo>
                    <a:pt x="225000" y="236217"/>
                    <a:pt x="223260" y="235574"/>
                    <a:pt x="221514" y="234949"/>
                  </a:cubicBezTo>
                  <a:lnTo>
                    <a:pt x="221948" y="233648"/>
                  </a:lnTo>
                  <a:lnTo>
                    <a:pt x="243234" y="239037"/>
                  </a:lnTo>
                  <a:cubicBezTo>
                    <a:pt x="242266" y="234091"/>
                    <a:pt x="237786" y="230626"/>
                    <a:pt x="232756" y="230931"/>
                  </a:cubicBezTo>
                  <a:cubicBezTo>
                    <a:pt x="223013" y="228586"/>
                    <a:pt x="212767" y="229557"/>
                    <a:pt x="203638" y="233691"/>
                  </a:cubicBezTo>
                  <a:cubicBezTo>
                    <a:pt x="203170" y="233842"/>
                    <a:pt x="202672" y="233872"/>
                    <a:pt x="202189" y="233779"/>
                  </a:cubicBezTo>
                  <a:cubicBezTo>
                    <a:pt x="201389" y="233522"/>
                    <a:pt x="200611" y="233199"/>
                    <a:pt x="199863" y="232815"/>
                  </a:cubicBezTo>
                  <a:cubicBezTo>
                    <a:pt x="202975" y="231561"/>
                    <a:pt x="205198" y="230489"/>
                    <a:pt x="207529" y="229765"/>
                  </a:cubicBezTo>
                  <a:cubicBezTo>
                    <a:pt x="211681" y="228350"/>
                    <a:pt x="215918" y="227198"/>
                    <a:pt x="220215" y="226315"/>
                  </a:cubicBezTo>
                  <a:cubicBezTo>
                    <a:pt x="222544" y="226214"/>
                    <a:pt x="224874" y="226504"/>
                    <a:pt x="227108" y="227172"/>
                  </a:cubicBezTo>
                  <a:cubicBezTo>
                    <a:pt x="229787" y="227649"/>
                    <a:pt x="232451" y="228220"/>
                    <a:pt x="235103" y="228827"/>
                  </a:cubicBezTo>
                  <a:cubicBezTo>
                    <a:pt x="239721" y="228893"/>
                    <a:pt x="243850" y="231715"/>
                    <a:pt x="245589" y="235993"/>
                  </a:cubicBezTo>
                  <a:cubicBezTo>
                    <a:pt x="245715" y="236627"/>
                    <a:pt x="246042" y="237204"/>
                    <a:pt x="246520" y="237640"/>
                  </a:cubicBezTo>
                  <a:cubicBezTo>
                    <a:pt x="253672" y="242166"/>
                    <a:pt x="260864" y="246630"/>
                    <a:pt x="268054" y="251097"/>
                  </a:cubicBezTo>
                  <a:cubicBezTo>
                    <a:pt x="268202" y="251130"/>
                    <a:pt x="268357" y="251125"/>
                    <a:pt x="268503" y="251082"/>
                  </a:cubicBezTo>
                  <a:cubicBezTo>
                    <a:pt x="271680" y="240123"/>
                    <a:pt x="274805" y="229157"/>
                    <a:pt x="278059" y="218230"/>
                  </a:cubicBezTo>
                  <a:cubicBezTo>
                    <a:pt x="279073" y="214827"/>
                    <a:pt x="280590" y="211573"/>
                    <a:pt x="281593" y="208168"/>
                  </a:cubicBezTo>
                  <a:cubicBezTo>
                    <a:pt x="282377" y="205507"/>
                    <a:pt x="282452" y="203185"/>
                    <a:pt x="278575" y="202474"/>
                  </a:cubicBezTo>
                  <a:cubicBezTo>
                    <a:pt x="274123" y="201897"/>
                    <a:pt x="270484" y="198644"/>
                    <a:pt x="269414" y="194285"/>
                  </a:cubicBezTo>
                  <a:cubicBezTo>
                    <a:pt x="268439" y="190332"/>
                    <a:pt x="265494" y="187162"/>
                    <a:pt x="261624" y="185898"/>
                  </a:cubicBezTo>
                  <a:cubicBezTo>
                    <a:pt x="252668" y="182653"/>
                    <a:pt x="248039" y="172763"/>
                    <a:pt x="251284" y="163808"/>
                  </a:cubicBezTo>
                  <a:cubicBezTo>
                    <a:pt x="251332" y="163676"/>
                    <a:pt x="251382" y="163545"/>
                    <a:pt x="251433" y="163414"/>
                  </a:cubicBezTo>
                  <a:cubicBezTo>
                    <a:pt x="252981" y="160384"/>
                    <a:pt x="252691" y="156740"/>
                    <a:pt x="250683" y="153993"/>
                  </a:cubicBezTo>
                  <a:cubicBezTo>
                    <a:pt x="247765" y="149689"/>
                    <a:pt x="247942" y="143998"/>
                    <a:pt x="251121" y="139884"/>
                  </a:cubicBezTo>
                  <a:cubicBezTo>
                    <a:pt x="251939" y="138519"/>
                    <a:pt x="252834" y="137201"/>
                    <a:pt x="253636" y="135953"/>
                  </a:cubicBezTo>
                  <a:cubicBezTo>
                    <a:pt x="248581" y="131467"/>
                    <a:pt x="248119" y="123733"/>
                    <a:pt x="252605" y="118678"/>
                  </a:cubicBezTo>
                  <a:cubicBezTo>
                    <a:pt x="252702" y="118569"/>
                    <a:pt x="252801" y="118462"/>
                    <a:pt x="252902" y="118356"/>
                  </a:cubicBezTo>
                  <a:cubicBezTo>
                    <a:pt x="256315" y="113631"/>
                    <a:pt x="259794" y="108949"/>
                    <a:pt x="263382" y="104355"/>
                  </a:cubicBezTo>
                  <a:cubicBezTo>
                    <a:pt x="266849" y="101404"/>
                    <a:pt x="271415" y="100083"/>
                    <a:pt x="275921" y="100726"/>
                  </a:cubicBezTo>
                  <a:cubicBezTo>
                    <a:pt x="277451" y="100938"/>
                    <a:pt x="279010" y="100792"/>
                    <a:pt x="280474" y="100301"/>
                  </a:cubicBezTo>
                  <a:cubicBezTo>
                    <a:pt x="285745" y="95332"/>
                    <a:pt x="293122" y="93273"/>
                    <a:pt x="300204" y="94795"/>
                  </a:cubicBezTo>
                  <a:cubicBezTo>
                    <a:pt x="300204" y="92866"/>
                    <a:pt x="300317" y="91161"/>
                    <a:pt x="300181" y="89477"/>
                  </a:cubicBezTo>
                  <a:cubicBezTo>
                    <a:pt x="299522" y="85770"/>
                    <a:pt x="299214" y="82010"/>
                    <a:pt x="299259" y="78246"/>
                  </a:cubicBezTo>
                  <a:cubicBezTo>
                    <a:pt x="299881" y="76286"/>
                    <a:pt x="298797" y="74192"/>
                    <a:pt x="296837" y="73570"/>
                  </a:cubicBezTo>
                  <a:cubicBezTo>
                    <a:pt x="296572" y="73485"/>
                    <a:pt x="296297" y="73431"/>
                    <a:pt x="296019" y="73408"/>
                  </a:cubicBezTo>
                  <a:cubicBezTo>
                    <a:pt x="294647" y="73738"/>
                    <a:pt x="293459" y="74591"/>
                    <a:pt x="292707" y="75785"/>
                  </a:cubicBezTo>
                  <a:cubicBezTo>
                    <a:pt x="288640" y="80955"/>
                    <a:pt x="289534" y="88443"/>
                    <a:pt x="294704" y="92510"/>
                  </a:cubicBezTo>
                  <a:cubicBezTo>
                    <a:pt x="294750" y="92546"/>
                    <a:pt x="294796" y="92582"/>
                    <a:pt x="294842" y="92617"/>
                  </a:cubicBezTo>
                  <a:cubicBezTo>
                    <a:pt x="290276" y="92669"/>
                    <a:pt x="286533" y="89011"/>
                    <a:pt x="286481" y="84446"/>
                  </a:cubicBezTo>
                  <a:cubicBezTo>
                    <a:pt x="286480" y="84342"/>
                    <a:pt x="286480" y="84239"/>
                    <a:pt x="286483" y="84135"/>
                  </a:cubicBezTo>
                  <a:cubicBezTo>
                    <a:pt x="286700" y="83036"/>
                    <a:pt x="287055" y="81961"/>
                    <a:pt x="287375" y="80884"/>
                  </a:cubicBezTo>
                  <a:cubicBezTo>
                    <a:pt x="288459" y="77233"/>
                    <a:pt x="289556" y="73587"/>
                    <a:pt x="290871" y="69196"/>
                  </a:cubicBezTo>
                  <a:cubicBezTo>
                    <a:pt x="292335" y="69419"/>
                    <a:pt x="294827" y="69637"/>
                    <a:pt x="297236" y="70203"/>
                  </a:cubicBezTo>
                  <a:cubicBezTo>
                    <a:pt x="300198" y="70861"/>
                    <a:pt x="302182" y="73652"/>
                    <a:pt x="301831" y="76665"/>
                  </a:cubicBezTo>
                  <a:cubicBezTo>
                    <a:pt x="302835" y="80640"/>
                    <a:pt x="303318" y="84730"/>
                    <a:pt x="303267" y="88830"/>
                  </a:cubicBezTo>
                  <a:cubicBezTo>
                    <a:pt x="301117" y="97707"/>
                    <a:pt x="308143" y="98658"/>
                    <a:pt x="312904" y="101690"/>
                  </a:cubicBezTo>
                  <a:cubicBezTo>
                    <a:pt x="315720" y="103500"/>
                    <a:pt x="318710" y="105022"/>
                    <a:pt x="321829" y="106235"/>
                  </a:cubicBezTo>
                  <a:lnTo>
                    <a:pt x="318552" y="102418"/>
                  </a:lnTo>
                  <a:cubicBezTo>
                    <a:pt x="321798" y="101203"/>
                    <a:pt x="325414" y="102850"/>
                    <a:pt x="326628" y="106095"/>
                  </a:cubicBezTo>
                  <a:cubicBezTo>
                    <a:pt x="326658" y="106175"/>
                    <a:pt x="326686" y="106254"/>
                    <a:pt x="326712" y="106335"/>
                  </a:cubicBezTo>
                  <a:cubicBezTo>
                    <a:pt x="331915" y="115883"/>
                    <a:pt x="337091" y="125446"/>
                    <a:pt x="342239" y="135024"/>
                  </a:cubicBezTo>
                  <a:cubicBezTo>
                    <a:pt x="346461" y="141902"/>
                    <a:pt x="345341" y="150789"/>
                    <a:pt x="339545" y="156404"/>
                  </a:cubicBezTo>
                  <a:cubicBezTo>
                    <a:pt x="336819" y="159325"/>
                    <a:pt x="335320" y="163182"/>
                    <a:pt x="335359" y="167176"/>
                  </a:cubicBezTo>
                  <a:cubicBezTo>
                    <a:pt x="334574" y="174221"/>
                    <a:pt x="330507" y="180482"/>
                    <a:pt x="324389" y="184061"/>
                  </a:cubicBezTo>
                  <a:cubicBezTo>
                    <a:pt x="321469" y="186057"/>
                    <a:pt x="318833" y="188439"/>
                    <a:pt x="316551" y="191141"/>
                  </a:cubicBezTo>
                  <a:cubicBezTo>
                    <a:pt x="314448" y="193979"/>
                    <a:pt x="311478" y="196053"/>
                    <a:pt x="308090" y="197051"/>
                  </a:cubicBezTo>
                  <a:cubicBezTo>
                    <a:pt x="304890" y="198654"/>
                    <a:pt x="302016" y="200838"/>
                    <a:pt x="299613" y="203490"/>
                  </a:cubicBezTo>
                  <a:cubicBezTo>
                    <a:pt x="296246" y="204883"/>
                    <a:pt x="293708" y="207749"/>
                    <a:pt x="292732" y="211259"/>
                  </a:cubicBezTo>
                  <a:cubicBezTo>
                    <a:pt x="290684" y="218529"/>
                    <a:pt x="288242" y="225687"/>
                    <a:pt x="286054" y="232919"/>
                  </a:cubicBezTo>
                  <a:cubicBezTo>
                    <a:pt x="284810" y="237029"/>
                    <a:pt x="283746" y="241194"/>
                    <a:pt x="282600" y="245334"/>
                  </a:cubicBezTo>
                  <a:lnTo>
                    <a:pt x="283783" y="245759"/>
                  </a:lnTo>
                  <a:cubicBezTo>
                    <a:pt x="285443" y="241845"/>
                    <a:pt x="287168" y="237957"/>
                    <a:pt x="288751" y="234012"/>
                  </a:cubicBezTo>
                  <a:cubicBezTo>
                    <a:pt x="292702" y="224162"/>
                    <a:pt x="296588" y="214286"/>
                    <a:pt x="300500" y="204421"/>
                  </a:cubicBezTo>
                  <a:close/>
                  <a:moveTo>
                    <a:pt x="234047" y="462702"/>
                  </a:moveTo>
                  <a:cubicBezTo>
                    <a:pt x="234707" y="456509"/>
                    <a:pt x="235457" y="450323"/>
                    <a:pt x="235987" y="444119"/>
                  </a:cubicBezTo>
                  <a:cubicBezTo>
                    <a:pt x="236226" y="441305"/>
                    <a:pt x="236027" y="438454"/>
                    <a:pt x="236027" y="435620"/>
                  </a:cubicBezTo>
                  <a:lnTo>
                    <a:pt x="234686" y="435643"/>
                  </a:lnTo>
                  <a:cubicBezTo>
                    <a:pt x="234248" y="437507"/>
                    <a:pt x="233959" y="439404"/>
                    <a:pt x="233821" y="441314"/>
                  </a:cubicBezTo>
                  <a:cubicBezTo>
                    <a:pt x="233832" y="448420"/>
                    <a:pt x="234029" y="455525"/>
                    <a:pt x="234154" y="462632"/>
                  </a:cubicBezTo>
                  <a:cubicBezTo>
                    <a:pt x="230012" y="467655"/>
                    <a:pt x="237374" y="470657"/>
                    <a:pt x="236197" y="475158"/>
                  </a:cubicBezTo>
                  <a:cubicBezTo>
                    <a:pt x="237696" y="470915"/>
                    <a:pt x="236881" y="466198"/>
                    <a:pt x="234047" y="462702"/>
                  </a:cubicBezTo>
                  <a:close/>
                  <a:moveTo>
                    <a:pt x="267447" y="162489"/>
                  </a:moveTo>
                  <a:cubicBezTo>
                    <a:pt x="267622" y="163234"/>
                    <a:pt x="267681" y="164001"/>
                    <a:pt x="267621" y="164764"/>
                  </a:cubicBezTo>
                  <a:cubicBezTo>
                    <a:pt x="264793" y="176206"/>
                    <a:pt x="271537" y="183802"/>
                    <a:pt x="278873" y="192718"/>
                  </a:cubicBezTo>
                  <a:lnTo>
                    <a:pt x="281225" y="166664"/>
                  </a:lnTo>
                  <a:cubicBezTo>
                    <a:pt x="281732" y="170637"/>
                    <a:pt x="281950" y="174642"/>
                    <a:pt x="281877" y="178646"/>
                  </a:cubicBezTo>
                  <a:cubicBezTo>
                    <a:pt x="281957" y="184138"/>
                    <a:pt x="281929" y="189646"/>
                    <a:pt x="282419" y="195105"/>
                  </a:cubicBezTo>
                  <a:cubicBezTo>
                    <a:pt x="283462" y="196265"/>
                    <a:pt x="284790" y="197132"/>
                    <a:pt x="286271" y="197619"/>
                  </a:cubicBezTo>
                  <a:cubicBezTo>
                    <a:pt x="287318" y="196472"/>
                    <a:pt x="288096" y="195106"/>
                    <a:pt x="288549" y="193621"/>
                  </a:cubicBezTo>
                  <a:cubicBezTo>
                    <a:pt x="288632" y="187780"/>
                    <a:pt x="287902" y="181913"/>
                    <a:pt x="288193" y="176093"/>
                  </a:cubicBezTo>
                  <a:cubicBezTo>
                    <a:pt x="288788" y="164223"/>
                    <a:pt x="290090" y="152389"/>
                    <a:pt x="290649" y="140519"/>
                  </a:cubicBezTo>
                  <a:cubicBezTo>
                    <a:pt x="291157" y="129735"/>
                    <a:pt x="291086" y="118923"/>
                    <a:pt x="291221" y="108123"/>
                  </a:cubicBezTo>
                  <a:cubicBezTo>
                    <a:pt x="291312" y="106255"/>
                    <a:pt x="291190" y="104382"/>
                    <a:pt x="290859" y="102541"/>
                  </a:cubicBezTo>
                  <a:cubicBezTo>
                    <a:pt x="289915" y="98260"/>
                    <a:pt x="288585" y="97811"/>
                    <a:pt x="284941" y="100231"/>
                  </a:cubicBezTo>
                  <a:cubicBezTo>
                    <a:pt x="283286" y="101686"/>
                    <a:pt x="281418" y="102878"/>
                    <a:pt x="279401" y="103765"/>
                  </a:cubicBezTo>
                  <a:cubicBezTo>
                    <a:pt x="269539" y="105536"/>
                    <a:pt x="262547" y="114384"/>
                    <a:pt x="263105" y="124388"/>
                  </a:cubicBezTo>
                  <a:lnTo>
                    <a:pt x="276765" y="112571"/>
                  </a:lnTo>
                  <a:cubicBezTo>
                    <a:pt x="276773" y="113550"/>
                    <a:pt x="276636" y="114524"/>
                    <a:pt x="276360" y="115464"/>
                  </a:cubicBezTo>
                  <a:cubicBezTo>
                    <a:pt x="273215" y="118219"/>
                    <a:pt x="269912" y="120806"/>
                    <a:pt x="266875" y="123674"/>
                  </a:cubicBezTo>
                  <a:cubicBezTo>
                    <a:pt x="263763" y="126127"/>
                    <a:pt x="262113" y="129995"/>
                    <a:pt x="262497" y="133940"/>
                  </a:cubicBezTo>
                  <a:cubicBezTo>
                    <a:pt x="262877" y="136847"/>
                    <a:pt x="262749" y="139798"/>
                    <a:pt x="262119" y="142661"/>
                  </a:cubicBezTo>
                  <a:cubicBezTo>
                    <a:pt x="259349" y="147271"/>
                    <a:pt x="259192" y="152993"/>
                    <a:pt x="261706" y="157748"/>
                  </a:cubicBezTo>
                  <a:lnTo>
                    <a:pt x="259910" y="158101"/>
                  </a:lnTo>
                  <a:lnTo>
                    <a:pt x="257911" y="154851"/>
                  </a:lnTo>
                  <a:cubicBezTo>
                    <a:pt x="255702" y="162270"/>
                    <a:pt x="258752" y="170246"/>
                    <a:pt x="265347" y="174298"/>
                  </a:cubicBezTo>
                  <a:cubicBezTo>
                    <a:pt x="265659" y="172122"/>
                    <a:pt x="265878" y="170146"/>
                    <a:pt x="266242" y="168197"/>
                  </a:cubicBezTo>
                  <a:cubicBezTo>
                    <a:pt x="266596" y="166301"/>
                    <a:pt x="267098" y="164431"/>
                    <a:pt x="267534" y="162550"/>
                  </a:cubicBezTo>
                  <a:close/>
                  <a:moveTo>
                    <a:pt x="327060" y="123213"/>
                  </a:moveTo>
                  <a:lnTo>
                    <a:pt x="326966" y="123302"/>
                  </a:lnTo>
                  <a:cubicBezTo>
                    <a:pt x="327662" y="124822"/>
                    <a:pt x="328311" y="126365"/>
                    <a:pt x="329065" y="127855"/>
                  </a:cubicBezTo>
                  <a:cubicBezTo>
                    <a:pt x="330225" y="130592"/>
                    <a:pt x="331633" y="133216"/>
                    <a:pt x="333271" y="135697"/>
                  </a:cubicBezTo>
                  <a:cubicBezTo>
                    <a:pt x="335681" y="138840"/>
                    <a:pt x="338648" y="141556"/>
                    <a:pt x="341749" y="144853"/>
                  </a:cubicBezTo>
                  <a:cubicBezTo>
                    <a:pt x="339685" y="133789"/>
                    <a:pt x="334380" y="123588"/>
                    <a:pt x="326509" y="115543"/>
                  </a:cubicBezTo>
                  <a:cubicBezTo>
                    <a:pt x="316582" y="107470"/>
                    <a:pt x="306566" y="97699"/>
                    <a:pt x="291911" y="97936"/>
                  </a:cubicBezTo>
                  <a:cubicBezTo>
                    <a:pt x="294347" y="101060"/>
                    <a:pt x="295316" y="105084"/>
                    <a:pt x="294572" y="108975"/>
                  </a:cubicBezTo>
                  <a:cubicBezTo>
                    <a:pt x="293886" y="114041"/>
                    <a:pt x="293609" y="119154"/>
                    <a:pt x="293745" y="124265"/>
                  </a:cubicBezTo>
                  <a:cubicBezTo>
                    <a:pt x="293657" y="127582"/>
                    <a:pt x="293834" y="130905"/>
                    <a:pt x="293846" y="134225"/>
                  </a:cubicBezTo>
                  <a:cubicBezTo>
                    <a:pt x="293867" y="139943"/>
                    <a:pt x="293852" y="145662"/>
                    <a:pt x="293852" y="151380"/>
                  </a:cubicBezTo>
                  <a:cubicBezTo>
                    <a:pt x="295702" y="143159"/>
                    <a:pt x="296908" y="134805"/>
                    <a:pt x="297458" y="126396"/>
                  </a:cubicBezTo>
                  <a:cubicBezTo>
                    <a:pt x="297949" y="117608"/>
                    <a:pt x="297567" y="108772"/>
                    <a:pt x="297567" y="98231"/>
                  </a:cubicBezTo>
                  <a:cubicBezTo>
                    <a:pt x="298821" y="99612"/>
                    <a:pt x="299828" y="101198"/>
                    <a:pt x="300545" y="102920"/>
                  </a:cubicBezTo>
                  <a:cubicBezTo>
                    <a:pt x="300783" y="105829"/>
                    <a:pt x="300830" y="108750"/>
                    <a:pt x="300683" y="111666"/>
                  </a:cubicBezTo>
                  <a:cubicBezTo>
                    <a:pt x="301270" y="126111"/>
                    <a:pt x="299764" y="140565"/>
                    <a:pt x="296213" y="154580"/>
                  </a:cubicBezTo>
                  <a:cubicBezTo>
                    <a:pt x="294727" y="161309"/>
                    <a:pt x="294280" y="168227"/>
                    <a:pt x="294887" y="175092"/>
                  </a:cubicBezTo>
                  <a:cubicBezTo>
                    <a:pt x="295035" y="181750"/>
                    <a:pt x="296182" y="188385"/>
                    <a:pt x="297024" y="196277"/>
                  </a:cubicBezTo>
                  <a:cubicBezTo>
                    <a:pt x="300224" y="195635"/>
                    <a:pt x="303252" y="194323"/>
                    <a:pt x="305909" y="192427"/>
                  </a:cubicBezTo>
                  <a:cubicBezTo>
                    <a:pt x="316204" y="180145"/>
                    <a:pt x="325932" y="167390"/>
                    <a:pt x="335938" y="154865"/>
                  </a:cubicBezTo>
                  <a:cubicBezTo>
                    <a:pt x="338907" y="149969"/>
                    <a:pt x="338362" y="143714"/>
                    <a:pt x="334590" y="139406"/>
                  </a:cubicBezTo>
                  <a:cubicBezTo>
                    <a:pt x="329310" y="135790"/>
                    <a:pt x="326423" y="129581"/>
                    <a:pt x="327060" y="123213"/>
                  </a:cubicBezTo>
                  <a:close/>
                  <a:moveTo>
                    <a:pt x="311374" y="676031"/>
                  </a:moveTo>
                  <a:lnTo>
                    <a:pt x="309145" y="670437"/>
                  </a:lnTo>
                  <a:lnTo>
                    <a:pt x="308568" y="670646"/>
                  </a:lnTo>
                  <a:lnTo>
                    <a:pt x="308568" y="683591"/>
                  </a:lnTo>
                  <a:lnTo>
                    <a:pt x="309599" y="683646"/>
                  </a:lnTo>
                  <a:lnTo>
                    <a:pt x="311290" y="677088"/>
                  </a:lnTo>
                  <a:cubicBezTo>
                    <a:pt x="311300" y="683320"/>
                    <a:pt x="311309" y="689552"/>
                    <a:pt x="311318" y="695784"/>
                  </a:cubicBezTo>
                  <a:cubicBezTo>
                    <a:pt x="311322" y="707007"/>
                    <a:pt x="311319" y="718230"/>
                    <a:pt x="311319" y="730050"/>
                  </a:cubicBezTo>
                  <a:cubicBezTo>
                    <a:pt x="315594" y="723166"/>
                    <a:pt x="318324" y="715436"/>
                    <a:pt x="319322" y="707394"/>
                  </a:cubicBezTo>
                  <a:cubicBezTo>
                    <a:pt x="319009" y="696450"/>
                    <a:pt x="319356" y="685461"/>
                    <a:pt x="319986" y="674524"/>
                  </a:cubicBezTo>
                  <a:cubicBezTo>
                    <a:pt x="320722" y="661759"/>
                    <a:pt x="322060" y="649028"/>
                    <a:pt x="323159" y="636285"/>
                  </a:cubicBezTo>
                  <a:cubicBezTo>
                    <a:pt x="323966" y="626933"/>
                    <a:pt x="324350" y="617516"/>
                    <a:pt x="325729" y="608249"/>
                  </a:cubicBezTo>
                  <a:cubicBezTo>
                    <a:pt x="328560" y="589227"/>
                    <a:pt x="331704" y="570253"/>
                    <a:pt x="335160" y="551326"/>
                  </a:cubicBezTo>
                  <a:cubicBezTo>
                    <a:pt x="337310" y="539478"/>
                    <a:pt x="340238" y="527773"/>
                    <a:pt x="342749" y="515990"/>
                  </a:cubicBezTo>
                  <a:cubicBezTo>
                    <a:pt x="346216" y="499720"/>
                    <a:pt x="350623" y="483568"/>
                    <a:pt x="352787" y="467123"/>
                  </a:cubicBezTo>
                  <a:cubicBezTo>
                    <a:pt x="355299" y="448028"/>
                    <a:pt x="355845" y="428673"/>
                    <a:pt x="357189" y="409427"/>
                  </a:cubicBezTo>
                  <a:cubicBezTo>
                    <a:pt x="357672" y="402511"/>
                    <a:pt x="358378" y="395579"/>
                    <a:pt x="358309" y="388661"/>
                  </a:cubicBezTo>
                  <a:cubicBezTo>
                    <a:pt x="358157" y="373408"/>
                    <a:pt x="357604" y="358159"/>
                    <a:pt x="357162" y="342909"/>
                  </a:cubicBezTo>
                  <a:cubicBezTo>
                    <a:pt x="356883" y="333337"/>
                    <a:pt x="356634" y="323760"/>
                    <a:pt x="356141" y="314197"/>
                  </a:cubicBezTo>
                  <a:cubicBezTo>
                    <a:pt x="355587" y="303426"/>
                    <a:pt x="354616" y="292675"/>
                    <a:pt x="354114" y="281902"/>
                  </a:cubicBezTo>
                  <a:cubicBezTo>
                    <a:pt x="353500" y="268737"/>
                    <a:pt x="353185" y="255559"/>
                    <a:pt x="352741" y="242386"/>
                  </a:cubicBezTo>
                  <a:cubicBezTo>
                    <a:pt x="349189" y="248980"/>
                    <a:pt x="346187" y="255856"/>
                    <a:pt x="343764" y="262943"/>
                  </a:cubicBezTo>
                  <a:cubicBezTo>
                    <a:pt x="336584" y="283317"/>
                    <a:pt x="329187" y="303626"/>
                    <a:pt x="322590" y="324190"/>
                  </a:cubicBezTo>
                  <a:cubicBezTo>
                    <a:pt x="318803" y="335999"/>
                    <a:pt x="316435" y="348260"/>
                    <a:pt x="313366" y="360302"/>
                  </a:cubicBezTo>
                  <a:cubicBezTo>
                    <a:pt x="311437" y="366128"/>
                    <a:pt x="309894" y="372075"/>
                    <a:pt x="308746" y="378104"/>
                  </a:cubicBezTo>
                  <a:cubicBezTo>
                    <a:pt x="306984" y="393177"/>
                    <a:pt x="305399" y="408314"/>
                    <a:pt x="304792" y="423467"/>
                  </a:cubicBezTo>
                  <a:cubicBezTo>
                    <a:pt x="304100" y="440716"/>
                    <a:pt x="304506" y="458011"/>
                    <a:pt x="304510" y="475285"/>
                  </a:cubicBezTo>
                  <a:cubicBezTo>
                    <a:pt x="304513" y="492539"/>
                    <a:pt x="304183" y="509807"/>
                    <a:pt x="304762" y="527043"/>
                  </a:cubicBezTo>
                  <a:cubicBezTo>
                    <a:pt x="305703" y="555039"/>
                    <a:pt x="307191" y="583018"/>
                    <a:pt x="308595" y="610997"/>
                  </a:cubicBezTo>
                  <a:cubicBezTo>
                    <a:pt x="309360" y="626250"/>
                    <a:pt x="310538" y="641482"/>
                    <a:pt x="311305" y="656736"/>
                  </a:cubicBezTo>
                  <a:cubicBezTo>
                    <a:pt x="311627" y="663153"/>
                    <a:pt x="311369" y="669598"/>
                    <a:pt x="311374" y="676031"/>
                  </a:cubicBezTo>
                  <a:close/>
                  <a:moveTo>
                    <a:pt x="378521" y="483813"/>
                  </a:moveTo>
                  <a:cubicBezTo>
                    <a:pt x="379398" y="482319"/>
                    <a:pt x="379843" y="481485"/>
                    <a:pt x="380358" y="480696"/>
                  </a:cubicBezTo>
                  <a:cubicBezTo>
                    <a:pt x="388664" y="467971"/>
                    <a:pt x="396816" y="455142"/>
                    <a:pt x="405338" y="442563"/>
                  </a:cubicBezTo>
                  <a:cubicBezTo>
                    <a:pt x="413006" y="431244"/>
                    <a:pt x="421735" y="420596"/>
                    <a:pt x="428798" y="408927"/>
                  </a:cubicBezTo>
                  <a:cubicBezTo>
                    <a:pt x="436232" y="396644"/>
                    <a:pt x="442502" y="383626"/>
                    <a:pt x="448822" y="370705"/>
                  </a:cubicBezTo>
                  <a:cubicBezTo>
                    <a:pt x="459375" y="348669"/>
                    <a:pt x="466641" y="325206"/>
                    <a:pt x="470389" y="301063"/>
                  </a:cubicBezTo>
                  <a:cubicBezTo>
                    <a:pt x="473559" y="281893"/>
                    <a:pt x="476815" y="262721"/>
                    <a:pt x="480764" y="243701"/>
                  </a:cubicBezTo>
                  <a:cubicBezTo>
                    <a:pt x="485098" y="222829"/>
                    <a:pt x="490515" y="202183"/>
                    <a:pt x="494991" y="181338"/>
                  </a:cubicBezTo>
                  <a:cubicBezTo>
                    <a:pt x="497998" y="167331"/>
                    <a:pt x="499903" y="153090"/>
                    <a:pt x="502816" y="139060"/>
                  </a:cubicBezTo>
                  <a:cubicBezTo>
                    <a:pt x="506176" y="122009"/>
                    <a:pt x="508138" y="104712"/>
                    <a:pt x="508683" y="87342"/>
                  </a:cubicBezTo>
                  <a:cubicBezTo>
                    <a:pt x="508397" y="71348"/>
                    <a:pt x="510609" y="55409"/>
                    <a:pt x="515238" y="40098"/>
                  </a:cubicBezTo>
                  <a:cubicBezTo>
                    <a:pt x="516984" y="33600"/>
                    <a:pt x="518122" y="26954"/>
                    <a:pt x="518637" y="20245"/>
                  </a:cubicBezTo>
                  <a:lnTo>
                    <a:pt x="516950" y="19864"/>
                  </a:lnTo>
                  <a:cubicBezTo>
                    <a:pt x="513167" y="26326"/>
                    <a:pt x="509447" y="32825"/>
                    <a:pt x="505590" y="39242"/>
                  </a:cubicBezTo>
                  <a:cubicBezTo>
                    <a:pt x="494237" y="58130"/>
                    <a:pt x="482342" y="76713"/>
                    <a:pt x="471621" y="95951"/>
                  </a:cubicBezTo>
                  <a:cubicBezTo>
                    <a:pt x="465035" y="108157"/>
                    <a:pt x="459240" y="120773"/>
                    <a:pt x="454272" y="133723"/>
                  </a:cubicBezTo>
                  <a:cubicBezTo>
                    <a:pt x="449686" y="145222"/>
                    <a:pt x="446375" y="157229"/>
                    <a:pt x="442466" y="169001"/>
                  </a:cubicBezTo>
                  <a:cubicBezTo>
                    <a:pt x="438294" y="181565"/>
                    <a:pt x="434265" y="194180"/>
                    <a:pt x="429834" y="206652"/>
                  </a:cubicBezTo>
                  <a:cubicBezTo>
                    <a:pt x="425351" y="219276"/>
                    <a:pt x="420186" y="231660"/>
                    <a:pt x="415822" y="244323"/>
                  </a:cubicBezTo>
                  <a:cubicBezTo>
                    <a:pt x="412448" y="254116"/>
                    <a:pt x="409674" y="264128"/>
                    <a:pt x="406947" y="274128"/>
                  </a:cubicBezTo>
                  <a:cubicBezTo>
                    <a:pt x="401650" y="293544"/>
                    <a:pt x="396483" y="312994"/>
                    <a:pt x="391446" y="332480"/>
                  </a:cubicBezTo>
                  <a:cubicBezTo>
                    <a:pt x="387643" y="347302"/>
                    <a:pt x="384465" y="362286"/>
                    <a:pt x="380542" y="377074"/>
                  </a:cubicBezTo>
                  <a:cubicBezTo>
                    <a:pt x="376401" y="392684"/>
                    <a:pt x="371885" y="408203"/>
                    <a:pt x="367172" y="423651"/>
                  </a:cubicBezTo>
                  <a:cubicBezTo>
                    <a:pt x="365163" y="430235"/>
                    <a:pt x="366805" y="438111"/>
                    <a:pt x="360372" y="443272"/>
                  </a:cubicBezTo>
                  <a:cubicBezTo>
                    <a:pt x="359670" y="444541"/>
                    <a:pt x="359333" y="445980"/>
                    <a:pt x="359398" y="447430"/>
                  </a:cubicBezTo>
                  <a:cubicBezTo>
                    <a:pt x="357715" y="457274"/>
                    <a:pt x="356175" y="467145"/>
                    <a:pt x="354358" y="476964"/>
                  </a:cubicBezTo>
                  <a:cubicBezTo>
                    <a:pt x="351263" y="493689"/>
                    <a:pt x="348222" y="510429"/>
                    <a:pt x="344740" y="527075"/>
                  </a:cubicBezTo>
                  <a:cubicBezTo>
                    <a:pt x="340464" y="542468"/>
                    <a:pt x="336963" y="558067"/>
                    <a:pt x="334250" y="573812"/>
                  </a:cubicBezTo>
                  <a:cubicBezTo>
                    <a:pt x="332173" y="593085"/>
                    <a:pt x="327918" y="612119"/>
                    <a:pt x="327348" y="631608"/>
                  </a:cubicBezTo>
                  <a:cubicBezTo>
                    <a:pt x="326830" y="649283"/>
                    <a:pt x="326043" y="666950"/>
                    <a:pt x="325651" y="684627"/>
                  </a:cubicBezTo>
                  <a:cubicBezTo>
                    <a:pt x="325792" y="689410"/>
                    <a:pt x="326203" y="694180"/>
                    <a:pt x="326882" y="698916"/>
                  </a:cubicBezTo>
                  <a:cubicBezTo>
                    <a:pt x="328821" y="697171"/>
                    <a:pt x="330454" y="695113"/>
                    <a:pt x="331714" y="692828"/>
                  </a:cubicBezTo>
                  <a:cubicBezTo>
                    <a:pt x="339476" y="682457"/>
                    <a:pt x="343692" y="669862"/>
                    <a:pt x="343738" y="656908"/>
                  </a:cubicBezTo>
                  <a:cubicBezTo>
                    <a:pt x="343610" y="649759"/>
                    <a:pt x="343893" y="642608"/>
                    <a:pt x="344585" y="635491"/>
                  </a:cubicBezTo>
                  <a:cubicBezTo>
                    <a:pt x="345468" y="621247"/>
                    <a:pt x="346169" y="606980"/>
                    <a:pt x="347534" y="592779"/>
                  </a:cubicBezTo>
                  <a:cubicBezTo>
                    <a:pt x="348600" y="581687"/>
                    <a:pt x="350095" y="570592"/>
                    <a:pt x="352216" y="559656"/>
                  </a:cubicBezTo>
                  <a:cubicBezTo>
                    <a:pt x="356521" y="540220"/>
                    <a:pt x="362454" y="521180"/>
                    <a:pt x="369953" y="502739"/>
                  </a:cubicBezTo>
                  <a:cubicBezTo>
                    <a:pt x="372704" y="495421"/>
                    <a:pt x="374994" y="487931"/>
                    <a:pt x="377577" y="480275"/>
                  </a:cubicBezTo>
                  <a:close/>
                  <a:moveTo>
                    <a:pt x="348542" y="662908"/>
                  </a:moveTo>
                  <a:cubicBezTo>
                    <a:pt x="357971" y="651144"/>
                    <a:pt x="367141" y="639680"/>
                    <a:pt x="376342" y="628240"/>
                  </a:cubicBezTo>
                  <a:cubicBezTo>
                    <a:pt x="380704" y="623453"/>
                    <a:pt x="384759" y="618394"/>
                    <a:pt x="388481" y="613093"/>
                  </a:cubicBezTo>
                  <a:cubicBezTo>
                    <a:pt x="393777" y="604440"/>
                    <a:pt x="397693" y="594937"/>
                    <a:pt x="403044" y="586323"/>
                  </a:cubicBezTo>
                  <a:cubicBezTo>
                    <a:pt x="413465" y="569611"/>
                    <a:pt x="422903" y="552306"/>
                    <a:pt x="431310" y="534496"/>
                  </a:cubicBezTo>
                  <a:cubicBezTo>
                    <a:pt x="440587" y="514762"/>
                    <a:pt x="450661" y="495402"/>
                    <a:pt x="459885" y="475643"/>
                  </a:cubicBezTo>
                  <a:cubicBezTo>
                    <a:pt x="469660" y="454705"/>
                    <a:pt x="480192" y="433969"/>
                    <a:pt x="487890" y="412256"/>
                  </a:cubicBezTo>
                  <a:cubicBezTo>
                    <a:pt x="494993" y="392222"/>
                    <a:pt x="498626" y="370972"/>
                    <a:pt x="504080" y="350334"/>
                  </a:cubicBezTo>
                  <a:cubicBezTo>
                    <a:pt x="507122" y="337317"/>
                    <a:pt x="510904" y="324485"/>
                    <a:pt x="515405" y="311898"/>
                  </a:cubicBezTo>
                  <a:cubicBezTo>
                    <a:pt x="520289" y="299404"/>
                    <a:pt x="527291" y="287748"/>
                    <a:pt x="533133" y="275613"/>
                  </a:cubicBezTo>
                  <a:cubicBezTo>
                    <a:pt x="535418" y="270866"/>
                    <a:pt x="537072" y="265816"/>
                    <a:pt x="539013" y="260903"/>
                  </a:cubicBezTo>
                  <a:lnTo>
                    <a:pt x="537742" y="259989"/>
                  </a:lnTo>
                  <a:cubicBezTo>
                    <a:pt x="531870" y="265467"/>
                    <a:pt x="525543" y="270538"/>
                    <a:pt x="520224" y="276509"/>
                  </a:cubicBezTo>
                  <a:cubicBezTo>
                    <a:pt x="509899" y="288099"/>
                    <a:pt x="499834" y="299952"/>
                    <a:pt x="490238" y="312150"/>
                  </a:cubicBezTo>
                  <a:cubicBezTo>
                    <a:pt x="480559" y="323307"/>
                    <a:pt x="472258" y="335589"/>
                    <a:pt x="465517" y="348732"/>
                  </a:cubicBezTo>
                  <a:cubicBezTo>
                    <a:pt x="459854" y="361152"/>
                    <a:pt x="453928" y="373497"/>
                    <a:pt x="447315" y="385429"/>
                  </a:cubicBezTo>
                  <a:cubicBezTo>
                    <a:pt x="439881" y="398844"/>
                    <a:pt x="431494" y="411728"/>
                    <a:pt x="423617" y="424901"/>
                  </a:cubicBezTo>
                  <a:cubicBezTo>
                    <a:pt x="413911" y="441131"/>
                    <a:pt x="404997" y="457889"/>
                    <a:pt x="394436" y="473539"/>
                  </a:cubicBezTo>
                  <a:cubicBezTo>
                    <a:pt x="386100" y="485879"/>
                    <a:pt x="379335" y="499211"/>
                    <a:pt x="374300" y="513225"/>
                  </a:cubicBezTo>
                  <a:cubicBezTo>
                    <a:pt x="367712" y="531562"/>
                    <a:pt x="362647" y="550501"/>
                    <a:pt x="357884" y="569422"/>
                  </a:cubicBezTo>
                  <a:cubicBezTo>
                    <a:pt x="352183" y="589732"/>
                    <a:pt x="349043" y="610675"/>
                    <a:pt x="348538" y="631764"/>
                  </a:cubicBezTo>
                  <a:cubicBezTo>
                    <a:pt x="348561" y="642054"/>
                    <a:pt x="348542" y="652344"/>
                    <a:pt x="348542" y="662908"/>
                  </a:cubicBezTo>
                  <a:close/>
                  <a:moveTo>
                    <a:pt x="303718" y="754902"/>
                  </a:moveTo>
                  <a:lnTo>
                    <a:pt x="305194" y="754799"/>
                  </a:lnTo>
                  <a:cubicBezTo>
                    <a:pt x="304960" y="750724"/>
                    <a:pt x="304471" y="746645"/>
                    <a:pt x="304545" y="742576"/>
                  </a:cubicBezTo>
                  <a:cubicBezTo>
                    <a:pt x="304732" y="732278"/>
                    <a:pt x="305215" y="721986"/>
                    <a:pt x="305500" y="711689"/>
                  </a:cubicBezTo>
                  <a:cubicBezTo>
                    <a:pt x="305858" y="698724"/>
                    <a:pt x="306293" y="685759"/>
                    <a:pt x="306410" y="672791"/>
                  </a:cubicBezTo>
                  <a:cubicBezTo>
                    <a:pt x="306556" y="656600"/>
                    <a:pt x="306493" y="640406"/>
                    <a:pt x="306359" y="624215"/>
                  </a:cubicBezTo>
                  <a:cubicBezTo>
                    <a:pt x="306289" y="615816"/>
                    <a:pt x="305970" y="607415"/>
                    <a:pt x="305583" y="599023"/>
                  </a:cubicBezTo>
                  <a:cubicBezTo>
                    <a:pt x="304964" y="585578"/>
                    <a:pt x="304163" y="572141"/>
                    <a:pt x="303496" y="558698"/>
                  </a:cubicBezTo>
                  <a:cubicBezTo>
                    <a:pt x="302935" y="547391"/>
                    <a:pt x="302487" y="536080"/>
                    <a:pt x="301934" y="524773"/>
                  </a:cubicBezTo>
                  <a:cubicBezTo>
                    <a:pt x="300921" y="504046"/>
                    <a:pt x="299291" y="483328"/>
                    <a:pt x="299013" y="462592"/>
                  </a:cubicBezTo>
                  <a:cubicBezTo>
                    <a:pt x="298782" y="445471"/>
                    <a:pt x="300113" y="428328"/>
                    <a:pt x="300785" y="411195"/>
                  </a:cubicBezTo>
                  <a:cubicBezTo>
                    <a:pt x="301344" y="396944"/>
                    <a:pt x="302088" y="382699"/>
                    <a:pt x="302499" y="368443"/>
                  </a:cubicBezTo>
                  <a:cubicBezTo>
                    <a:pt x="302960" y="352473"/>
                    <a:pt x="303623" y="336484"/>
                    <a:pt x="303306" y="320521"/>
                  </a:cubicBezTo>
                  <a:cubicBezTo>
                    <a:pt x="302981" y="304183"/>
                    <a:pt x="301495" y="287870"/>
                    <a:pt x="300671" y="271538"/>
                  </a:cubicBezTo>
                  <a:cubicBezTo>
                    <a:pt x="300141" y="261028"/>
                    <a:pt x="300028" y="250497"/>
                    <a:pt x="299448" y="239991"/>
                  </a:cubicBezTo>
                  <a:cubicBezTo>
                    <a:pt x="299184" y="235206"/>
                    <a:pt x="298244" y="230459"/>
                    <a:pt x="297477" y="224692"/>
                  </a:cubicBezTo>
                  <a:cubicBezTo>
                    <a:pt x="294709" y="230949"/>
                    <a:pt x="292225" y="236012"/>
                    <a:pt x="290217" y="241256"/>
                  </a:cubicBezTo>
                  <a:cubicBezTo>
                    <a:pt x="288164" y="246620"/>
                    <a:pt x="286865" y="252279"/>
                    <a:pt x="284695" y="257588"/>
                  </a:cubicBezTo>
                  <a:cubicBezTo>
                    <a:pt x="282651" y="261943"/>
                    <a:pt x="280382" y="266188"/>
                    <a:pt x="277897" y="270308"/>
                  </a:cubicBezTo>
                  <a:cubicBezTo>
                    <a:pt x="281842" y="274732"/>
                    <a:pt x="283418" y="280783"/>
                    <a:pt x="282132" y="286569"/>
                  </a:cubicBezTo>
                  <a:cubicBezTo>
                    <a:pt x="282114" y="287682"/>
                    <a:pt x="282641" y="288733"/>
                    <a:pt x="283542" y="289385"/>
                  </a:cubicBezTo>
                  <a:cubicBezTo>
                    <a:pt x="288235" y="291018"/>
                    <a:pt x="290715" y="296145"/>
                    <a:pt x="289082" y="300838"/>
                  </a:cubicBezTo>
                  <a:cubicBezTo>
                    <a:pt x="288972" y="301153"/>
                    <a:pt x="288845" y="301462"/>
                    <a:pt x="288701" y="301764"/>
                  </a:cubicBezTo>
                  <a:cubicBezTo>
                    <a:pt x="287046" y="306921"/>
                    <a:pt x="284644" y="311809"/>
                    <a:pt x="281572" y="316270"/>
                  </a:cubicBezTo>
                  <a:cubicBezTo>
                    <a:pt x="279290" y="319683"/>
                    <a:pt x="275659" y="316655"/>
                    <a:pt x="272612" y="316618"/>
                  </a:cubicBezTo>
                  <a:cubicBezTo>
                    <a:pt x="270761" y="316708"/>
                    <a:pt x="269065" y="317676"/>
                    <a:pt x="268045" y="319223"/>
                  </a:cubicBezTo>
                  <a:cubicBezTo>
                    <a:pt x="266421" y="323433"/>
                    <a:pt x="265125" y="327762"/>
                    <a:pt x="264169" y="332172"/>
                  </a:cubicBezTo>
                  <a:cubicBezTo>
                    <a:pt x="262537" y="339093"/>
                    <a:pt x="260740" y="346019"/>
                    <a:pt x="259802" y="353049"/>
                  </a:cubicBezTo>
                  <a:cubicBezTo>
                    <a:pt x="258690" y="361369"/>
                    <a:pt x="252662" y="369219"/>
                    <a:pt x="257315" y="378224"/>
                  </a:cubicBezTo>
                  <a:cubicBezTo>
                    <a:pt x="257455" y="379984"/>
                    <a:pt x="257194" y="381753"/>
                    <a:pt x="256551" y="383397"/>
                  </a:cubicBezTo>
                  <a:cubicBezTo>
                    <a:pt x="255929" y="386999"/>
                    <a:pt x="255540" y="390637"/>
                    <a:pt x="255385" y="394290"/>
                  </a:cubicBezTo>
                  <a:cubicBezTo>
                    <a:pt x="255443" y="405867"/>
                    <a:pt x="255288" y="417481"/>
                    <a:pt x="256171" y="429007"/>
                  </a:cubicBezTo>
                  <a:cubicBezTo>
                    <a:pt x="257057" y="440569"/>
                    <a:pt x="258716" y="452107"/>
                    <a:pt x="260712" y="463538"/>
                  </a:cubicBezTo>
                  <a:cubicBezTo>
                    <a:pt x="264341" y="478303"/>
                    <a:pt x="266618" y="493369"/>
                    <a:pt x="267514" y="508548"/>
                  </a:cubicBezTo>
                  <a:cubicBezTo>
                    <a:pt x="267443" y="518119"/>
                    <a:pt x="267890" y="527713"/>
                    <a:pt x="268544" y="537267"/>
                  </a:cubicBezTo>
                  <a:cubicBezTo>
                    <a:pt x="269971" y="558099"/>
                    <a:pt x="272306" y="578889"/>
                    <a:pt x="273092" y="599740"/>
                  </a:cubicBezTo>
                  <a:cubicBezTo>
                    <a:pt x="273474" y="620242"/>
                    <a:pt x="275523" y="640678"/>
                    <a:pt x="279217" y="660848"/>
                  </a:cubicBezTo>
                  <a:cubicBezTo>
                    <a:pt x="281199" y="674286"/>
                    <a:pt x="284307" y="687533"/>
                    <a:pt x="288509" y="700450"/>
                  </a:cubicBezTo>
                  <a:cubicBezTo>
                    <a:pt x="296115" y="717795"/>
                    <a:pt x="301235" y="736126"/>
                    <a:pt x="303718" y="754902"/>
                  </a:cubicBezTo>
                  <a:close/>
                  <a:moveTo>
                    <a:pt x="24912" y="400084"/>
                  </a:moveTo>
                  <a:cubicBezTo>
                    <a:pt x="29345" y="405985"/>
                    <a:pt x="34223" y="412806"/>
                    <a:pt x="39441" y="419355"/>
                  </a:cubicBezTo>
                  <a:cubicBezTo>
                    <a:pt x="49822" y="432385"/>
                    <a:pt x="60468" y="445204"/>
                    <a:pt x="70857" y="458227"/>
                  </a:cubicBezTo>
                  <a:cubicBezTo>
                    <a:pt x="79227" y="468719"/>
                    <a:pt x="87730" y="479133"/>
                    <a:pt x="95555" y="490027"/>
                  </a:cubicBezTo>
                  <a:cubicBezTo>
                    <a:pt x="109802" y="509860"/>
                    <a:pt x="124095" y="529693"/>
                    <a:pt x="137412" y="550149"/>
                  </a:cubicBezTo>
                  <a:cubicBezTo>
                    <a:pt x="148546" y="567253"/>
                    <a:pt x="158294" y="585258"/>
                    <a:pt x="168694" y="602842"/>
                  </a:cubicBezTo>
                  <a:cubicBezTo>
                    <a:pt x="176090" y="615347"/>
                    <a:pt x="183794" y="627678"/>
                    <a:pt x="190923" y="640333"/>
                  </a:cubicBezTo>
                  <a:cubicBezTo>
                    <a:pt x="202264" y="660470"/>
                    <a:pt x="213224" y="680822"/>
                    <a:pt x="224405" y="701051"/>
                  </a:cubicBezTo>
                  <a:cubicBezTo>
                    <a:pt x="225560" y="702754"/>
                    <a:pt x="226837" y="704371"/>
                    <a:pt x="228227" y="705889"/>
                  </a:cubicBezTo>
                  <a:cubicBezTo>
                    <a:pt x="228227" y="703098"/>
                    <a:pt x="228261" y="701632"/>
                    <a:pt x="228222" y="700168"/>
                  </a:cubicBezTo>
                  <a:cubicBezTo>
                    <a:pt x="227875" y="687351"/>
                    <a:pt x="227378" y="674536"/>
                    <a:pt x="227206" y="661717"/>
                  </a:cubicBezTo>
                  <a:cubicBezTo>
                    <a:pt x="227083" y="652484"/>
                    <a:pt x="229191" y="643382"/>
                    <a:pt x="222667" y="634734"/>
                  </a:cubicBezTo>
                  <a:cubicBezTo>
                    <a:pt x="215508" y="625245"/>
                    <a:pt x="210552" y="614115"/>
                    <a:pt x="203621" y="604427"/>
                  </a:cubicBezTo>
                  <a:cubicBezTo>
                    <a:pt x="193264" y="589950"/>
                    <a:pt x="182044" y="576090"/>
                    <a:pt x="171145" y="562003"/>
                  </a:cubicBezTo>
                  <a:cubicBezTo>
                    <a:pt x="158943" y="546234"/>
                    <a:pt x="147164" y="530108"/>
                    <a:pt x="134335" y="514865"/>
                  </a:cubicBezTo>
                  <a:cubicBezTo>
                    <a:pt x="119914" y="497733"/>
                    <a:pt x="104727" y="481227"/>
                    <a:pt x="89493" y="464802"/>
                  </a:cubicBezTo>
                  <a:cubicBezTo>
                    <a:pt x="77679" y="452064"/>
                    <a:pt x="65382" y="439768"/>
                    <a:pt x="53110" y="427464"/>
                  </a:cubicBezTo>
                  <a:cubicBezTo>
                    <a:pt x="43631" y="417960"/>
                    <a:pt x="33858" y="408750"/>
                    <a:pt x="24911" y="400084"/>
                  </a:cubicBezTo>
                  <a:close/>
                  <a:moveTo>
                    <a:pt x="133722" y="612277"/>
                  </a:moveTo>
                  <a:cubicBezTo>
                    <a:pt x="133363" y="620042"/>
                    <a:pt x="133403" y="627821"/>
                    <a:pt x="133842" y="635582"/>
                  </a:cubicBezTo>
                  <a:cubicBezTo>
                    <a:pt x="136743" y="662386"/>
                    <a:pt x="139708" y="689198"/>
                    <a:pt x="143499" y="715887"/>
                  </a:cubicBezTo>
                  <a:cubicBezTo>
                    <a:pt x="145443" y="730622"/>
                    <a:pt x="149873" y="744920"/>
                    <a:pt x="156599" y="758174"/>
                  </a:cubicBezTo>
                  <a:cubicBezTo>
                    <a:pt x="163824" y="772069"/>
                    <a:pt x="172384" y="785283"/>
                    <a:pt x="179331" y="799305"/>
                  </a:cubicBezTo>
                  <a:cubicBezTo>
                    <a:pt x="189461" y="819748"/>
                    <a:pt x="198670" y="840647"/>
                    <a:pt x="207833" y="860408"/>
                  </a:cubicBezTo>
                  <a:cubicBezTo>
                    <a:pt x="208336" y="858705"/>
                    <a:pt x="209375" y="855563"/>
                    <a:pt x="210172" y="852360"/>
                  </a:cubicBezTo>
                  <a:cubicBezTo>
                    <a:pt x="210864" y="850304"/>
                    <a:pt x="211168" y="848137"/>
                    <a:pt x="211069" y="845970"/>
                  </a:cubicBezTo>
                  <a:cubicBezTo>
                    <a:pt x="210625" y="842868"/>
                    <a:pt x="209189" y="839921"/>
                    <a:pt x="208546" y="836830"/>
                  </a:cubicBezTo>
                  <a:cubicBezTo>
                    <a:pt x="205549" y="822440"/>
                    <a:pt x="202910" y="807972"/>
                    <a:pt x="199693" y="793633"/>
                  </a:cubicBezTo>
                  <a:cubicBezTo>
                    <a:pt x="197150" y="782299"/>
                    <a:pt x="194079" y="771076"/>
                    <a:pt x="191012" y="759866"/>
                  </a:cubicBezTo>
                  <a:cubicBezTo>
                    <a:pt x="187359" y="746515"/>
                    <a:pt x="183679" y="733162"/>
                    <a:pt x="179590" y="719940"/>
                  </a:cubicBezTo>
                  <a:cubicBezTo>
                    <a:pt x="176924" y="711320"/>
                    <a:pt x="173564" y="702910"/>
                    <a:pt x="170412" y="694445"/>
                  </a:cubicBezTo>
                  <a:cubicBezTo>
                    <a:pt x="166807" y="684762"/>
                    <a:pt x="163650" y="674858"/>
                    <a:pt x="159276" y="665530"/>
                  </a:cubicBezTo>
                  <a:cubicBezTo>
                    <a:pt x="153747" y="653736"/>
                    <a:pt x="146983" y="642527"/>
                    <a:pt x="141156" y="630864"/>
                  </a:cubicBezTo>
                  <a:cubicBezTo>
                    <a:pt x="138310" y="625166"/>
                    <a:pt x="136378" y="619012"/>
                    <a:pt x="133722" y="612277"/>
                  </a:cubicBezTo>
                  <a:close/>
                  <a:moveTo>
                    <a:pt x="252200" y="393312"/>
                  </a:moveTo>
                  <a:lnTo>
                    <a:pt x="249742" y="393155"/>
                  </a:lnTo>
                  <a:cubicBezTo>
                    <a:pt x="246966" y="408816"/>
                    <a:pt x="243570" y="424400"/>
                    <a:pt x="241595" y="440163"/>
                  </a:cubicBezTo>
                  <a:cubicBezTo>
                    <a:pt x="239747" y="454904"/>
                    <a:pt x="239257" y="469826"/>
                    <a:pt x="238451" y="484684"/>
                  </a:cubicBezTo>
                  <a:cubicBezTo>
                    <a:pt x="237825" y="496234"/>
                    <a:pt x="237490" y="507805"/>
                    <a:pt x="237280" y="519371"/>
                  </a:cubicBezTo>
                  <a:cubicBezTo>
                    <a:pt x="237027" y="533281"/>
                    <a:pt x="236836" y="547199"/>
                    <a:pt x="237007" y="561109"/>
                  </a:cubicBezTo>
                  <a:cubicBezTo>
                    <a:pt x="237153" y="573015"/>
                    <a:pt x="237401" y="584956"/>
                    <a:pt x="238499" y="596799"/>
                  </a:cubicBezTo>
                  <a:cubicBezTo>
                    <a:pt x="238027" y="602562"/>
                    <a:pt x="239034" y="608350"/>
                    <a:pt x="241426" y="613614"/>
                  </a:cubicBezTo>
                  <a:cubicBezTo>
                    <a:pt x="249135" y="625908"/>
                    <a:pt x="255825" y="638834"/>
                    <a:pt x="263210" y="651338"/>
                  </a:cubicBezTo>
                  <a:cubicBezTo>
                    <a:pt x="267549" y="658685"/>
                    <a:pt x="272424" y="665715"/>
                    <a:pt x="277057" y="672888"/>
                  </a:cubicBezTo>
                  <a:cubicBezTo>
                    <a:pt x="277042" y="669115"/>
                    <a:pt x="276703" y="665351"/>
                    <a:pt x="276047" y="661637"/>
                  </a:cubicBezTo>
                  <a:cubicBezTo>
                    <a:pt x="273641" y="639020"/>
                    <a:pt x="271097" y="616413"/>
                    <a:pt x="269088" y="593759"/>
                  </a:cubicBezTo>
                  <a:cubicBezTo>
                    <a:pt x="267433" y="578630"/>
                    <a:pt x="266587" y="563424"/>
                    <a:pt x="266554" y="548204"/>
                  </a:cubicBezTo>
                  <a:cubicBezTo>
                    <a:pt x="266901" y="529557"/>
                    <a:pt x="261870" y="511670"/>
                    <a:pt x="260649" y="493274"/>
                  </a:cubicBezTo>
                  <a:cubicBezTo>
                    <a:pt x="260034" y="483997"/>
                    <a:pt x="256555" y="474931"/>
                    <a:pt x="255654" y="465645"/>
                  </a:cubicBezTo>
                  <a:cubicBezTo>
                    <a:pt x="254001" y="448608"/>
                    <a:pt x="253171" y="431486"/>
                    <a:pt x="252261" y="414385"/>
                  </a:cubicBezTo>
                  <a:cubicBezTo>
                    <a:pt x="251889" y="407379"/>
                    <a:pt x="252200" y="400337"/>
                    <a:pt x="252200" y="393312"/>
                  </a:cubicBezTo>
                  <a:close/>
                  <a:moveTo>
                    <a:pt x="225969" y="632345"/>
                  </a:moveTo>
                  <a:cubicBezTo>
                    <a:pt x="225969" y="623647"/>
                    <a:pt x="226208" y="613279"/>
                    <a:pt x="225826" y="602934"/>
                  </a:cubicBezTo>
                  <a:cubicBezTo>
                    <a:pt x="225756" y="599586"/>
                    <a:pt x="224674" y="596337"/>
                    <a:pt x="222722" y="593615"/>
                  </a:cubicBezTo>
                  <a:cubicBezTo>
                    <a:pt x="210063" y="578040"/>
                    <a:pt x="197181" y="562648"/>
                    <a:pt x="184075" y="547438"/>
                  </a:cubicBezTo>
                  <a:cubicBezTo>
                    <a:pt x="172392" y="533950"/>
                    <a:pt x="160386" y="520733"/>
                    <a:pt x="148258" y="507642"/>
                  </a:cubicBezTo>
                  <a:cubicBezTo>
                    <a:pt x="140997" y="499803"/>
                    <a:pt x="133285" y="492378"/>
                    <a:pt x="125675" y="484871"/>
                  </a:cubicBezTo>
                  <a:cubicBezTo>
                    <a:pt x="117385" y="476694"/>
                    <a:pt x="109183" y="468411"/>
                    <a:pt x="100570" y="460584"/>
                  </a:cubicBezTo>
                  <a:cubicBezTo>
                    <a:pt x="89913" y="450899"/>
                    <a:pt x="78837" y="441674"/>
                    <a:pt x="68010" y="432174"/>
                  </a:cubicBezTo>
                  <a:cubicBezTo>
                    <a:pt x="60994" y="426018"/>
                    <a:pt x="54194" y="419614"/>
                    <a:pt x="47117" y="413530"/>
                  </a:cubicBezTo>
                  <a:cubicBezTo>
                    <a:pt x="42076" y="409195"/>
                    <a:pt x="36736" y="405207"/>
                    <a:pt x="31529" y="401064"/>
                  </a:cubicBezTo>
                  <a:cubicBezTo>
                    <a:pt x="35956" y="406313"/>
                    <a:pt x="40713" y="411149"/>
                    <a:pt x="45444" y="416010"/>
                  </a:cubicBezTo>
                  <a:cubicBezTo>
                    <a:pt x="59771" y="430733"/>
                    <a:pt x="74204" y="445356"/>
                    <a:pt x="88374" y="460228"/>
                  </a:cubicBezTo>
                  <a:cubicBezTo>
                    <a:pt x="101915" y="474440"/>
                    <a:pt x="115381" y="488734"/>
                    <a:pt x="128486" y="503345"/>
                  </a:cubicBezTo>
                  <a:cubicBezTo>
                    <a:pt x="136269" y="512021"/>
                    <a:pt x="143356" y="521328"/>
                    <a:pt x="150640" y="530444"/>
                  </a:cubicBezTo>
                  <a:cubicBezTo>
                    <a:pt x="161165" y="543616"/>
                    <a:pt x="171754" y="556744"/>
                    <a:pt x="181992" y="570138"/>
                  </a:cubicBezTo>
                  <a:cubicBezTo>
                    <a:pt x="188734" y="578957"/>
                    <a:pt x="194926" y="588198"/>
                    <a:pt x="201326" y="597276"/>
                  </a:cubicBezTo>
                  <a:cubicBezTo>
                    <a:pt x="209784" y="609271"/>
                    <a:pt x="218205" y="621293"/>
                    <a:pt x="225969" y="632345"/>
                  </a:cubicBezTo>
                  <a:close/>
                  <a:moveTo>
                    <a:pt x="241412" y="618940"/>
                  </a:moveTo>
                  <a:lnTo>
                    <a:pt x="240305" y="619376"/>
                  </a:lnTo>
                  <a:cubicBezTo>
                    <a:pt x="240150" y="619814"/>
                    <a:pt x="240051" y="620270"/>
                    <a:pt x="240011" y="620733"/>
                  </a:cubicBezTo>
                  <a:cubicBezTo>
                    <a:pt x="240600" y="636303"/>
                    <a:pt x="241182" y="651874"/>
                    <a:pt x="241866" y="667440"/>
                  </a:cubicBezTo>
                  <a:cubicBezTo>
                    <a:pt x="241988" y="668876"/>
                    <a:pt x="242422" y="670268"/>
                    <a:pt x="243138" y="671519"/>
                  </a:cubicBezTo>
                  <a:cubicBezTo>
                    <a:pt x="248585" y="681610"/>
                    <a:pt x="254150" y="691638"/>
                    <a:pt x="259598" y="701728"/>
                  </a:cubicBezTo>
                  <a:cubicBezTo>
                    <a:pt x="261210" y="704714"/>
                    <a:pt x="262268" y="708027"/>
                    <a:pt x="264083" y="710870"/>
                  </a:cubicBezTo>
                  <a:cubicBezTo>
                    <a:pt x="275264" y="728622"/>
                    <a:pt x="284293" y="747641"/>
                    <a:pt x="290981" y="767526"/>
                  </a:cubicBezTo>
                  <a:cubicBezTo>
                    <a:pt x="294660" y="778219"/>
                    <a:pt x="298195" y="788962"/>
                    <a:pt x="301885" y="799651"/>
                  </a:cubicBezTo>
                  <a:cubicBezTo>
                    <a:pt x="302643" y="801492"/>
                    <a:pt x="303517" y="803283"/>
                    <a:pt x="304501" y="805014"/>
                  </a:cubicBezTo>
                  <a:cubicBezTo>
                    <a:pt x="305208" y="798389"/>
                    <a:pt x="305372" y="791718"/>
                    <a:pt x="304990" y="785066"/>
                  </a:cubicBezTo>
                  <a:cubicBezTo>
                    <a:pt x="304250" y="782876"/>
                    <a:pt x="303057" y="780866"/>
                    <a:pt x="301490" y="779166"/>
                  </a:cubicBezTo>
                  <a:cubicBezTo>
                    <a:pt x="301490" y="773666"/>
                    <a:pt x="301826" y="767581"/>
                    <a:pt x="301360" y="761559"/>
                  </a:cubicBezTo>
                  <a:cubicBezTo>
                    <a:pt x="301096" y="758142"/>
                    <a:pt x="298783" y="754853"/>
                    <a:pt x="298662" y="751461"/>
                  </a:cubicBezTo>
                  <a:cubicBezTo>
                    <a:pt x="296856" y="739333"/>
                    <a:pt x="293429" y="727503"/>
                    <a:pt x="288474" y="716287"/>
                  </a:cubicBezTo>
                  <a:cubicBezTo>
                    <a:pt x="285557" y="708915"/>
                    <a:pt x="282233" y="701710"/>
                    <a:pt x="278518" y="694706"/>
                  </a:cubicBezTo>
                  <a:cubicBezTo>
                    <a:pt x="274597" y="685707"/>
                    <a:pt x="271431" y="676362"/>
                    <a:pt x="267197" y="667521"/>
                  </a:cubicBezTo>
                  <a:cubicBezTo>
                    <a:pt x="262463" y="657636"/>
                    <a:pt x="256877" y="648159"/>
                    <a:pt x="251705" y="638482"/>
                  </a:cubicBezTo>
                  <a:cubicBezTo>
                    <a:pt x="248235" y="631988"/>
                    <a:pt x="244840" y="625455"/>
                    <a:pt x="241412" y="618939"/>
                  </a:cubicBezTo>
                  <a:close/>
                  <a:moveTo>
                    <a:pt x="305715" y="822443"/>
                  </a:moveTo>
                  <a:cubicBezTo>
                    <a:pt x="293141" y="770782"/>
                    <a:pt x="271649" y="721710"/>
                    <a:pt x="242206" y="677436"/>
                  </a:cubicBezTo>
                  <a:cubicBezTo>
                    <a:pt x="241841" y="679580"/>
                    <a:pt x="241392" y="681287"/>
                    <a:pt x="241280" y="683015"/>
                  </a:cubicBezTo>
                  <a:cubicBezTo>
                    <a:pt x="240231" y="692469"/>
                    <a:pt x="239751" y="701977"/>
                    <a:pt x="239845" y="711488"/>
                  </a:cubicBezTo>
                  <a:cubicBezTo>
                    <a:pt x="240251" y="718640"/>
                    <a:pt x="235642" y="727451"/>
                    <a:pt x="244730" y="732807"/>
                  </a:cubicBezTo>
                  <a:cubicBezTo>
                    <a:pt x="245416" y="733488"/>
                    <a:pt x="245936" y="734319"/>
                    <a:pt x="246247" y="735234"/>
                  </a:cubicBezTo>
                  <a:cubicBezTo>
                    <a:pt x="250889" y="743583"/>
                    <a:pt x="255426" y="751992"/>
                    <a:pt x="260188" y="760272"/>
                  </a:cubicBezTo>
                  <a:cubicBezTo>
                    <a:pt x="264050" y="766987"/>
                    <a:pt x="267863" y="773768"/>
                    <a:pt x="272259" y="780132"/>
                  </a:cubicBezTo>
                  <a:cubicBezTo>
                    <a:pt x="279727" y="791992"/>
                    <a:pt x="288080" y="803271"/>
                    <a:pt x="297248" y="813873"/>
                  </a:cubicBezTo>
                  <a:cubicBezTo>
                    <a:pt x="300440" y="817019"/>
                    <a:pt x="301982" y="821473"/>
                    <a:pt x="301419" y="825919"/>
                  </a:cubicBezTo>
                  <a:cubicBezTo>
                    <a:pt x="301409" y="826675"/>
                    <a:pt x="301417" y="827431"/>
                    <a:pt x="301417" y="828397"/>
                  </a:cubicBezTo>
                  <a:cubicBezTo>
                    <a:pt x="304973" y="828663"/>
                    <a:pt x="308071" y="825995"/>
                    <a:pt x="308337" y="822440"/>
                  </a:cubicBezTo>
                  <a:cubicBezTo>
                    <a:pt x="308350" y="822266"/>
                    <a:pt x="308356" y="822091"/>
                    <a:pt x="308355" y="821917"/>
                  </a:cubicBezTo>
                  <a:close/>
                  <a:moveTo>
                    <a:pt x="134733" y="602461"/>
                  </a:moveTo>
                  <a:lnTo>
                    <a:pt x="133294" y="603156"/>
                  </a:lnTo>
                  <a:cubicBezTo>
                    <a:pt x="133444" y="604838"/>
                    <a:pt x="133781" y="606498"/>
                    <a:pt x="134298" y="608105"/>
                  </a:cubicBezTo>
                  <a:cubicBezTo>
                    <a:pt x="139495" y="619756"/>
                    <a:pt x="144261" y="631647"/>
                    <a:pt x="150234" y="642894"/>
                  </a:cubicBezTo>
                  <a:cubicBezTo>
                    <a:pt x="159434" y="659393"/>
                    <a:pt x="167186" y="676660"/>
                    <a:pt x="173402" y="694500"/>
                  </a:cubicBezTo>
                  <a:cubicBezTo>
                    <a:pt x="180779" y="714485"/>
                    <a:pt x="187151" y="734826"/>
                    <a:pt x="192493" y="755448"/>
                  </a:cubicBezTo>
                  <a:cubicBezTo>
                    <a:pt x="197228" y="777043"/>
                    <a:pt x="202796" y="798456"/>
                    <a:pt x="207994" y="819950"/>
                  </a:cubicBezTo>
                  <a:cubicBezTo>
                    <a:pt x="209133" y="824661"/>
                    <a:pt x="210248" y="829379"/>
                    <a:pt x="211374" y="834093"/>
                  </a:cubicBezTo>
                  <a:lnTo>
                    <a:pt x="212665" y="833983"/>
                  </a:lnTo>
                  <a:cubicBezTo>
                    <a:pt x="212905" y="832516"/>
                    <a:pt x="213011" y="831030"/>
                    <a:pt x="212981" y="829543"/>
                  </a:cubicBezTo>
                  <a:cubicBezTo>
                    <a:pt x="212555" y="825522"/>
                    <a:pt x="211773" y="821537"/>
                    <a:pt x="211396" y="817512"/>
                  </a:cubicBezTo>
                  <a:cubicBezTo>
                    <a:pt x="210525" y="808232"/>
                    <a:pt x="210008" y="798915"/>
                    <a:pt x="208974" y="789655"/>
                  </a:cubicBezTo>
                  <a:cubicBezTo>
                    <a:pt x="208079" y="781642"/>
                    <a:pt x="205791" y="773699"/>
                    <a:pt x="205675" y="765703"/>
                  </a:cubicBezTo>
                  <a:cubicBezTo>
                    <a:pt x="204736" y="750015"/>
                    <a:pt x="202255" y="734458"/>
                    <a:pt x="198268" y="719256"/>
                  </a:cubicBezTo>
                  <a:cubicBezTo>
                    <a:pt x="196814" y="712778"/>
                    <a:pt x="194947" y="706400"/>
                    <a:pt x="192677" y="700162"/>
                  </a:cubicBezTo>
                  <a:cubicBezTo>
                    <a:pt x="189593" y="689747"/>
                    <a:pt x="185690" y="679593"/>
                    <a:pt x="181003" y="669794"/>
                  </a:cubicBezTo>
                  <a:cubicBezTo>
                    <a:pt x="173569" y="656772"/>
                    <a:pt x="165459" y="644148"/>
                    <a:pt x="156706" y="631974"/>
                  </a:cubicBezTo>
                  <a:cubicBezTo>
                    <a:pt x="149754" y="621880"/>
                    <a:pt x="142084" y="612280"/>
                    <a:pt x="134733" y="602461"/>
                  </a:cubicBezTo>
                  <a:close/>
                  <a:moveTo>
                    <a:pt x="199008" y="258509"/>
                  </a:moveTo>
                  <a:cubicBezTo>
                    <a:pt x="198664" y="260669"/>
                    <a:pt x="198296" y="262825"/>
                    <a:pt x="197982" y="264990"/>
                  </a:cubicBezTo>
                  <a:cubicBezTo>
                    <a:pt x="197239" y="270107"/>
                    <a:pt x="196187" y="275212"/>
                    <a:pt x="195949" y="280354"/>
                  </a:cubicBezTo>
                  <a:cubicBezTo>
                    <a:pt x="196028" y="282844"/>
                    <a:pt x="196841" y="285255"/>
                    <a:pt x="198286" y="287285"/>
                  </a:cubicBezTo>
                  <a:cubicBezTo>
                    <a:pt x="200849" y="291176"/>
                    <a:pt x="204280" y="294507"/>
                    <a:pt x="206743" y="298450"/>
                  </a:cubicBezTo>
                  <a:cubicBezTo>
                    <a:pt x="214424" y="310749"/>
                    <a:pt x="221731" y="323281"/>
                    <a:pt x="229361" y="335612"/>
                  </a:cubicBezTo>
                  <a:cubicBezTo>
                    <a:pt x="233885" y="342925"/>
                    <a:pt x="238743" y="350031"/>
                    <a:pt x="243626" y="357498"/>
                  </a:cubicBezTo>
                  <a:cubicBezTo>
                    <a:pt x="248326" y="343573"/>
                    <a:pt x="252783" y="330485"/>
                    <a:pt x="257136" y="317363"/>
                  </a:cubicBezTo>
                  <a:cubicBezTo>
                    <a:pt x="257912" y="315021"/>
                    <a:pt x="257397" y="313134"/>
                    <a:pt x="254320" y="313103"/>
                  </a:cubicBezTo>
                  <a:cubicBezTo>
                    <a:pt x="249016" y="313292"/>
                    <a:pt x="244240" y="309916"/>
                    <a:pt x="242646" y="304855"/>
                  </a:cubicBezTo>
                  <a:cubicBezTo>
                    <a:pt x="241434" y="303297"/>
                    <a:pt x="239787" y="302135"/>
                    <a:pt x="237914" y="301516"/>
                  </a:cubicBezTo>
                  <a:cubicBezTo>
                    <a:pt x="235214" y="300749"/>
                    <a:pt x="232662" y="299537"/>
                    <a:pt x="230363" y="297929"/>
                  </a:cubicBezTo>
                  <a:cubicBezTo>
                    <a:pt x="224937" y="291602"/>
                    <a:pt x="220117" y="284755"/>
                    <a:pt x="215098" y="278083"/>
                  </a:cubicBezTo>
                  <a:cubicBezTo>
                    <a:pt x="214712" y="277576"/>
                    <a:pt x="214484" y="276967"/>
                    <a:pt x="214442" y="276331"/>
                  </a:cubicBezTo>
                  <a:cubicBezTo>
                    <a:pt x="214335" y="272268"/>
                    <a:pt x="211249" y="268906"/>
                    <a:pt x="207210" y="268453"/>
                  </a:cubicBezTo>
                  <a:cubicBezTo>
                    <a:pt x="202266" y="267849"/>
                    <a:pt x="198661" y="263478"/>
                    <a:pt x="199008" y="258509"/>
                  </a:cubicBezTo>
                  <a:close/>
                  <a:moveTo>
                    <a:pt x="233524" y="535618"/>
                  </a:moveTo>
                  <a:lnTo>
                    <a:pt x="230771" y="535650"/>
                  </a:lnTo>
                  <a:lnTo>
                    <a:pt x="232626" y="596722"/>
                  </a:lnTo>
                  <a:lnTo>
                    <a:pt x="230937" y="596851"/>
                  </a:lnTo>
                  <a:lnTo>
                    <a:pt x="229585" y="582324"/>
                  </a:lnTo>
                  <a:lnTo>
                    <a:pt x="228458" y="582389"/>
                  </a:lnTo>
                  <a:lnTo>
                    <a:pt x="228458" y="613999"/>
                  </a:lnTo>
                  <a:lnTo>
                    <a:pt x="232306" y="610483"/>
                  </a:lnTo>
                  <a:cubicBezTo>
                    <a:pt x="232978" y="611994"/>
                    <a:pt x="233431" y="613593"/>
                    <a:pt x="233651" y="615233"/>
                  </a:cubicBezTo>
                  <a:cubicBezTo>
                    <a:pt x="233603" y="619977"/>
                    <a:pt x="232767" y="624743"/>
                    <a:pt x="233044" y="629454"/>
                  </a:cubicBezTo>
                  <a:cubicBezTo>
                    <a:pt x="233426" y="635952"/>
                    <a:pt x="234935" y="642388"/>
                    <a:pt x="235240" y="648885"/>
                  </a:cubicBezTo>
                  <a:cubicBezTo>
                    <a:pt x="235565" y="655832"/>
                    <a:pt x="234869" y="662821"/>
                    <a:pt x="234943" y="669788"/>
                  </a:cubicBezTo>
                  <a:cubicBezTo>
                    <a:pt x="235088" y="683371"/>
                    <a:pt x="235431" y="696953"/>
                    <a:pt x="235760" y="710533"/>
                  </a:cubicBezTo>
                  <a:cubicBezTo>
                    <a:pt x="235831" y="713427"/>
                    <a:pt x="236196" y="716314"/>
                    <a:pt x="236426" y="719204"/>
                  </a:cubicBezTo>
                  <a:lnTo>
                    <a:pt x="237682" y="719201"/>
                  </a:lnTo>
                  <a:cubicBezTo>
                    <a:pt x="237811" y="717035"/>
                    <a:pt x="238031" y="714870"/>
                    <a:pt x="238052" y="712702"/>
                  </a:cubicBezTo>
                  <a:cubicBezTo>
                    <a:pt x="238101" y="707373"/>
                    <a:pt x="237932" y="702039"/>
                    <a:pt x="238085" y="696714"/>
                  </a:cubicBezTo>
                  <a:cubicBezTo>
                    <a:pt x="238294" y="689472"/>
                    <a:pt x="239154" y="682226"/>
                    <a:pt x="238968" y="675001"/>
                  </a:cubicBezTo>
                  <a:cubicBezTo>
                    <a:pt x="238526" y="657857"/>
                    <a:pt x="237521" y="640728"/>
                    <a:pt x="236967" y="623585"/>
                  </a:cubicBezTo>
                  <a:cubicBezTo>
                    <a:pt x="236674" y="614554"/>
                    <a:pt x="237257" y="605483"/>
                    <a:pt x="236703" y="596476"/>
                  </a:cubicBezTo>
                  <a:cubicBezTo>
                    <a:pt x="236079" y="586340"/>
                    <a:pt x="234192" y="576278"/>
                    <a:pt x="233645" y="566142"/>
                  </a:cubicBezTo>
                  <a:cubicBezTo>
                    <a:pt x="233097" y="555994"/>
                    <a:pt x="233524" y="545794"/>
                    <a:pt x="233524" y="535618"/>
                  </a:cubicBezTo>
                  <a:close/>
                  <a:moveTo>
                    <a:pt x="279698" y="291565"/>
                  </a:moveTo>
                  <a:cubicBezTo>
                    <a:pt x="281180" y="293985"/>
                    <a:pt x="282393" y="296558"/>
                    <a:pt x="283317" y="299241"/>
                  </a:cubicBezTo>
                  <a:cubicBezTo>
                    <a:pt x="284057" y="301547"/>
                    <a:pt x="283888" y="304050"/>
                    <a:pt x="282843" y="306235"/>
                  </a:cubicBezTo>
                  <a:cubicBezTo>
                    <a:pt x="278365" y="309006"/>
                    <a:pt x="273260" y="310599"/>
                    <a:pt x="268001" y="310867"/>
                  </a:cubicBezTo>
                  <a:cubicBezTo>
                    <a:pt x="262598" y="309554"/>
                    <a:pt x="257494" y="307225"/>
                    <a:pt x="252964" y="304002"/>
                  </a:cubicBezTo>
                  <a:cubicBezTo>
                    <a:pt x="249059" y="301880"/>
                    <a:pt x="245380" y="299324"/>
                    <a:pt x="241695" y="296822"/>
                  </a:cubicBezTo>
                  <a:cubicBezTo>
                    <a:pt x="239207" y="295718"/>
                    <a:pt x="237053" y="293979"/>
                    <a:pt x="235449" y="291780"/>
                  </a:cubicBezTo>
                  <a:cubicBezTo>
                    <a:pt x="231502" y="284747"/>
                    <a:pt x="225199" y="279334"/>
                    <a:pt x="217651" y="276493"/>
                  </a:cubicBezTo>
                  <a:cubicBezTo>
                    <a:pt x="221678" y="282951"/>
                    <a:pt x="226244" y="289059"/>
                    <a:pt x="231300" y="294749"/>
                  </a:cubicBezTo>
                  <a:cubicBezTo>
                    <a:pt x="233177" y="296943"/>
                    <a:pt x="235739" y="298441"/>
                    <a:pt x="238571" y="299003"/>
                  </a:cubicBezTo>
                  <a:cubicBezTo>
                    <a:pt x="242007" y="299270"/>
                    <a:pt x="244920" y="301632"/>
                    <a:pt x="245892" y="304938"/>
                  </a:cubicBezTo>
                  <a:cubicBezTo>
                    <a:pt x="246805" y="308090"/>
                    <a:pt x="249707" y="310246"/>
                    <a:pt x="252988" y="310212"/>
                  </a:cubicBezTo>
                  <a:cubicBezTo>
                    <a:pt x="258007" y="310952"/>
                    <a:pt x="262974" y="312008"/>
                    <a:pt x="267860" y="313374"/>
                  </a:cubicBezTo>
                  <a:cubicBezTo>
                    <a:pt x="271465" y="314079"/>
                    <a:pt x="275136" y="314477"/>
                    <a:pt x="278793" y="314862"/>
                  </a:cubicBezTo>
                  <a:cubicBezTo>
                    <a:pt x="279577" y="314878"/>
                    <a:pt x="280323" y="314527"/>
                    <a:pt x="280811" y="313913"/>
                  </a:cubicBezTo>
                  <a:cubicBezTo>
                    <a:pt x="282576" y="311205"/>
                    <a:pt x="284081" y="308337"/>
                    <a:pt x="285305" y="305345"/>
                  </a:cubicBezTo>
                  <a:cubicBezTo>
                    <a:pt x="287869" y="300747"/>
                    <a:pt x="286221" y="294941"/>
                    <a:pt x="281623" y="292377"/>
                  </a:cubicBezTo>
                  <a:cubicBezTo>
                    <a:pt x="281013" y="292037"/>
                    <a:pt x="280367" y="291764"/>
                    <a:pt x="279698" y="291565"/>
                  </a:cubicBezTo>
                  <a:close/>
                  <a:moveTo>
                    <a:pt x="226785" y="255780"/>
                  </a:moveTo>
                  <a:cubicBezTo>
                    <a:pt x="228354" y="256846"/>
                    <a:pt x="229760" y="258134"/>
                    <a:pt x="230960" y="259604"/>
                  </a:cubicBezTo>
                  <a:cubicBezTo>
                    <a:pt x="233262" y="263544"/>
                    <a:pt x="237178" y="266276"/>
                    <a:pt x="241671" y="267076"/>
                  </a:cubicBezTo>
                  <a:cubicBezTo>
                    <a:pt x="243581" y="267803"/>
                    <a:pt x="245232" y="269079"/>
                    <a:pt x="246417" y="270744"/>
                  </a:cubicBezTo>
                  <a:cubicBezTo>
                    <a:pt x="249530" y="274412"/>
                    <a:pt x="252109" y="278561"/>
                    <a:pt x="255411" y="282032"/>
                  </a:cubicBezTo>
                  <a:cubicBezTo>
                    <a:pt x="259159" y="286651"/>
                    <a:pt x="264205" y="290039"/>
                    <a:pt x="269898" y="291761"/>
                  </a:cubicBezTo>
                  <a:cubicBezTo>
                    <a:pt x="259606" y="275586"/>
                    <a:pt x="244540" y="263012"/>
                    <a:pt x="226785" y="255781"/>
                  </a:cubicBezTo>
                  <a:close/>
                  <a:moveTo>
                    <a:pt x="202229" y="250005"/>
                  </a:moveTo>
                  <a:cubicBezTo>
                    <a:pt x="202469" y="264757"/>
                    <a:pt x="203255" y="265910"/>
                    <a:pt x="214172" y="267550"/>
                  </a:cubicBezTo>
                  <a:cubicBezTo>
                    <a:pt x="214804" y="256571"/>
                    <a:pt x="209755" y="249154"/>
                    <a:pt x="202230" y="250005"/>
                  </a:cubicBezTo>
                  <a:close/>
                  <a:moveTo>
                    <a:pt x="219085" y="808597"/>
                  </a:moveTo>
                  <a:lnTo>
                    <a:pt x="220774" y="808719"/>
                  </a:lnTo>
                  <a:cubicBezTo>
                    <a:pt x="221257" y="804284"/>
                    <a:pt x="221676" y="799841"/>
                    <a:pt x="222252" y="795418"/>
                  </a:cubicBezTo>
                  <a:cubicBezTo>
                    <a:pt x="222124" y="793521"/>
                    <a:pt x="222596" y="791631"/>
                    <a:pt x="223599" y="790016"/>
                  </a:cubicBezTo>
                  <a:cubicBezTo>
                    <a:pt x="225979" y="788592"/>
                    <a:pt x="227083" y="785730"/>
                    <a:pt x="226275" y="783076"/>
                  </a:cubicBezTo>
                  <a:cubicBezTo>
                    <a:pt x="226380" y="780662"/>
                    <a:pt x="226845" y="778243"/>
                    <a:pt x="226732" y="775845"/>
                  </a:cubicBezTo>
                  <a:cubicBezTo>
                    <a:pt x="226567" y="772334"/>
                    <a:pt x="226027" y="768840"/>
                    <a:pt x="225646" y="765338"/>
                  </a:cubicBezTo>
                  <a:lnTo>
                    <a:pt x="224406" y="765394"/>
                  </a:lnTo>
                  <a:close/>
                  <a:moveTo>
                    <a:pt x="258586" y="133708"/>
                  </a:moveTo>
                  <a:lnTo>
                    <a:pt x="261950" y="112540"/>
                  </a:lnTo>
                  <a:cubicBezTo>
                    <a:pt x="251133" y="121067"/>
                    <a:pt x="249870" y="129130"/>
                    <a:pt x="258586" y="133708"/>
                  </a:cubicBezTo>
                  <a:close/>
                  <a:moveTo>
                    <a:pt x="228336" y="795649"/>
                  </a:moveTo>
                  <a:lnTo>
                    <a:pt x="231217" y="795816"/>
                  </a:lnTo>
                  <a:lnTo>
                    <a:pt x="235748" y="752035"/>
                  </a:lnTo>
                  <a:lnTo>
                    <a:pt x="234325" y="751916"/>
                  </a:lnTo>
                  <a:close/>
                  <a:moveTo>
                    <a:pt x="315890" y="183133"/>
                  </a:moveTo>
                  <a:cubicBezTo>
                    <a:pt x="324227" y="182716"/>
                    <a:pt x="330964" y="176184"/>
                    <a:pt x="331638" y="167864"/>
                  </a:cubicBezTo>
                  <a:cubicBezTo>
                    <a:pt x="325285" y="171676"/>
                    <a:pt x="319897" y="176901"/>
                    <a:pt x="315890" y="183133"/>
                  </a:cubicBezTo>
                  <a:close/>
                  <a:moveTo>
                    <a:pt x="376746" y="499146"/>
                  </a:moveTo>
                  <a:cubicBezTo>
                    <a:pt x="383200" y="487894"/>
                    <a:pt x="390430" y="475292"/>
                    <a:pt x="397660" y="462690"/>
                  </a:cubicBezTo>
                  <a:cubicBezTo>
                    <a:pt x="388239" y="473262"/>
                    <a:pt x="381117" y="485676"/>
                    <a:pt x="376746" y="499146"/>
                  </a:cubicBezTo>
                  <a:close/>
                  <a:moveTo>
                    <a:pt x="250538" y="242199"/>
                  </a:moveTo>
                  <a:cubicBezTo>
                    <a:pt x="257993" y="250479"/>
                    <a:pt x="264765" y="258001"/>
                    <a:pt x="271538" y="265524"/>
                  </a:cubicBezTo>
                  <a:cubicBezTo>
                    <a:pt x="270503" y="261494"/>
                    <a:pt x="269039" y="257587"/>
                    <a:pt x="267171" y="253869"/>
                  </a:cubicBezTo>
                  <a:cubicBezTo>
                    <a:pt x="266909" y="253455"/>
                    <a:pt x="266547" y="253112"/>
                    <a:pt x="266119" y="252872"/>
                  </a:cubicBezTo>
                  <a:cubicBezTo>
                    <a:pt x="261231" y="249509"/>
                    <a:pt x="256331" y="246162"/>
                    <a:pt x="250538" y="242199"/>
                  </a:cubicBezTo>
                  <a:close/>
                  <a:moveTo>
                    <a:pt x="343877" y="814105"/>
                  </a:moveTo>
                  <a:lnTo>
                    <a:pt x="342645" y="813502"/>
                  </a:lnTo>
                  <a:cubicBezTo>
                    <a:pt x="338356" y="821322"/>
                    <a:pt x="330722" y="827501"/>
                    <a:pt x="331051" y="837589"/>
                  </a:cubicBezTo>
                  <a:lnTo>
                    <a:pt x="332292" y="838193"/>
                  </a:lnTo>
                  <a:close/>
                  <a:moveTo>
                    <a:pt x="263798" y="179525"/>
                  </a:moveTo>
                  <a:lnTo>
                    <a:pt x="254072" y="164128"/>
                  </a:lnTo>
                  <a:cubicBezTo>
                    <a:pt x="251676" y="169902"/>
                    <a:pt x="253875" y="176559"/>
                    <a:pt x="259239" y="179771"/>
                  </a:cubicBezTo>
                  <a:cubicBezTo>
                    <a:pt x="261810" y="181902"/>
                    <a:pt x="263114" y="181040"/>
                    <a:pt x="263798" y="179525"/>
                  </a:cubicBezTo>
                  <a:close/>
                  <a:moveTo>
                    <a:pt x="232427" y="684128"/>
                  </a:moveTo>
                  <a:cubicBezTo>
                    <a:pt x="229402" y="691352"/>
                    <a:pt x="229402" y="699488"/>
                    <a:pt x="232427" y="706712"/>
                  </a:cubicBezTo>
                  <a:lnTo>
                    <a:pt x="232427" y="684128"/>
                  </a:lnTo>
                  <a:close/>
                  <a:moveTo>
                    <a:pt x="297963" y="818793"/>
                  </a:moveTo>
                  <a:cubicBezTo>
                    <a:pt x="296425" y="817836"/>
                    <a:pt x="295008" y="816696"/>
                    <a:pt x="293742" y="815400"/>
                  </a:cubicBezTo>
                  <a:cubicBezTo>
                    <a:pt x="289928" y="810152"/>
                    <a:pt x="286344" y="804738"/>
                    <a:pt x="282593" y="799444"/>
                  </a:cubicBezTo>
                  <a:cubicBezTo>
                    <a:pt x="281781" y="798498"/>
                    <a:pt x="280879" y="797635"/>
                    <a:pt x="279898" y="796865"/>
                  </a:cubicBezTo>
                  <a:lnTo>
                    <a:pt x="278929" y="797833"/>
                  </a:lnTo>
                  <a:lnTo>
                    <a:pt x="296661" y="822274"/>
                  </a:lnTo>
                  <a:close/>
                  <a:moveTo>
                    <a:pt x="257744" y="137032"/>
                  </a:moveTo>
                  <a:cubicBezTo>
                    <a:pt x="251036" y="144726"/>
                    <a:pt x="250644" y="149358"/>
                    <a:pt x="256552" y="153640"/>
                  </a:cubicBezTo>
                  <a:close/>
                  <a:moveTo>
                    <a:pt x="522280" y="305863"/>
                  </a:moveTo>
                  <a:lnTo>
                    <a:pt x="520972" y="305367"/>
                  </a:lnTo>
                  <a:lnTo>
                    <a:pt x="508498" y="338449"/>
                  </a:lnTo>
                  <a:lnTo>
                    <a:pt x="509952" y="338998"/>
                  </a:lnTo>
                  <a:close/>
                  <a:moveTo>
                    <a:pt x="271658" y="667890"/>
                  </a:moveTo>
                  <a:lnTo>
                    <a:pt x="269585" y="668825"/>
                  </a:lnTo>
                  <a:lnTo>
                    <a:pt x="281825" y="695252"/>
                  </a:lnTo>
                  <a:lnTo>
                    <a:pt x="283225" y="694618"/>
                  </a:lnTo>
                  <a:close/>
                  <a:moveTo>
                    <a:pt x="228263" y="799320"/>
                  </a:moveTo>
                  <a:lnTo>
                    <a:pt x="226912" y="798947"/>
                  </a:lnTo>
                  <a:lnTo>
                    <a:pt x="223720" y="812750"/>
                  </a:lnTo>
                  <a:cubicBezTo>
                    <a:pt x="228578" y="810605"/>
                    <a:pt x="230778" y="804928"/>
                    <a:pt x="228634" y="800069"/>
                  </a:cubicBezTo>
                  <a:cubicBezTo>
                    <a:pt x="228521" y="799814"/>
                    <a:pt x="228397" y="799564"/>
                    <a:pt x="228263" y="799320"/>
                  </a:cubicBezTo>
                  <a:close/>
                  <a:moveTo>
                    <a:pt x="327840" y="830325"/>
                  </a:moveTo>
                  <a:lnTo>
                    <a:pt x="328882" y="830653"/>
                  </a:lnTo>
                  <a:lnTo>
                    <a:pt x="333087" y="816686"/>
                  </a:lnTo>
                  <a:lnTo>
                    <a:pt x="326401" y="822781"/>
                  </a:lnTo>
                  <a:close/>
                  <a:moveTo>
                    <a:pt x="323529" y="687694"/>
                  </a:moveTo>
                  <a:lnTo>
                    <a:pt x="322315" y="687708"/>
                  </a:lnTo>
                  <a:cubicBezTo>
                    <a:pt x="321263" y="694120"/>
                    <a:pt x="321234" y="700657"/>
                    <a:pt x="322229" y="707078"/>
                  </a:cubicBezTo>
                  <a:lnTo>
                    <a:pt x="323529" y="707033"/>
                  </a:lnTo>
                  <a:lnTo>
                    <a:pt x="323529" y="687694"/>
                  </a:lnTo>
                  <a:close/>
                  <a:moveTo>
                    <a:pt x="221499" y="826419"/>
                  </a:moveTo>
                  <a:lnTo>
                    <a:pt x="222995" y="826827"/>
                  </a:lnTo>
                  <a:lnTo>
                    <a:pt x="229444" y="813596"/>
                  </a:lnTo>
                  <a:lnTo>
                    <a:pt x="227554" y="812769"/>
                  </a:lnTo>
                  <a:lnTo>
                    <a:pt x="225121" y="819049"/>
                  </a:lnTo>
                  <a:lnTo>
                    <a:pt x="222371" y="815766"/>
                  </a:lnTo>
                  <a:close/>
                  <a:moveTo>
                    <a:pt x="271073" y="187370"/>
                  </a:moveTo>
                  <a:cubicBezTo>
                    <a:pt x="272652" y="192631"/>
                    <a:pt x="273147" y="198845"/>
                    <a:pt x="281668" y="199241"/>
                  </a:cubicBezTo>
                  <a:close/>
                  <a:moveTo>
                    <a:pt x="290024" y="832320"/>
                  </a:moveTo>
                  <a:cubicBezTo>
                    <a:pt x="295360" y="826785"/>
                    <a:pt x="291873" y="822925"/>
                    <a:pt x="288538" y="819043"/>
                  </a:cubicBezTo>
                  <a:close/>
                  <a:moveTo>
                    <a:pt x="285534" y="205018"/>
                  </a:moveTo>
                  <a:lnTo>
                    <a:pt x="281692" y="217169"/>
                  </a:lnTo>
                  <a:cubicBezTo>
                    <a:pt x="287525" y="210166"/>
                    <a:pt x="288161" y="208087"/>
                    <a:pt x="285534" y="205018"/>
                  </a:cubicBezTo>
                  <a:close/>
                  <a:moveTo>
                    <a:pt x="277088" y="272500"/>
                  </a:moveTo>
                  <a:lnTo>
                    <a:pt x="274855" y="273165"/>
                  </a:lnTo>
                  <a:lnTo>
                    <a:pt x="277764" y="283029"/>
                  </a:lnTo>
                  <a:lnTo>
                    <a:pt x="280044" y="282351"/>
                  </a:lnTo>
                  <a:close/>
                  <a:moveTo>
                    <a:pt x="416417" y="594094"/>
                  </a:moveTo>
                  <a:lnTo>
                    <a:pt x="417077" y="594793"/>
                  </a:lnTo>
                  <a:lnTo>
                    <a:pt x="427638" y="584816"/>
                  </a:lnTo>
                  <a:lnTo>
                    <a:pt x="425846" y="582984"/>
                  </a:lnTo>
                  <a:close/>
                  <a:moveTo>
                    <a:pt x="351453" y="581606"/>
                  </a:moveTo>
                  <a:lnTo>
                    <a:pt x="353050" y="581678"/>
                  </a:lnTo>
                  <a:lnTo>
                    <a:pt x="354770" y="568946"/>
                  </a:lnTo>
                  <a:lnTo>
                    <a:pt x="353078" y="568778"/>
                  </a:lnTo>
                  <a:close/>
                  <a:moveTo>
                    <a:pt x="194504" y="297061"/>
                  </a:moveTo>
                  <a:cubicBezTo>
                    <a:pt x="195535" y="293038"/>
                    <a:pt x="193109" y="288941"/>
                    <a:pt x="189086" y="287910"/>
                  </a:cubicBezTo>
                  <a:cubicBezTo>
                    <a:pt x="188875" y="287856"/>
                    <a:pt x="188662" y="287811"/>
                    <a:pt x="188448" y="287775"/>
                  </a:cubicBezTo>
                  <a:close/>
                  <a:moveTo>
                    <a:pt x="223357" y="337274"/>
                  </a:moveTo>
                  <a:lnTo>
                    <a:pt x="224691" y="336373"/>
                  </a:lnTo>
                  <a:lnTo>
                    <a:pt x="217695" y="325356"/>
                  </a:lnTo>
                  <a:lnTo>
                    <a:pt x="216608" y="326015"/>
                  </a:lnTo>
                  <a:close/>
                  <a:moveTo>
                    <a:pt x="220007" y="821884"/>
                  </a:moveTo>
                  <a:lnTo>
                    <a:pt x="219174" y="821844"/>
                  </a:lnTo>
                  <a:lnTo>
                    <a:pt x="218496" y="833422"/>
                  </a:lnTo>
                  <a:lnTo>
                    <a:pt x="220007" y="833471"/>
                  </a:lnTo>
                  <a:lnTo>
                    <a:pt x="220007" y="821884"/>
                  </a:lnTo>
                  <a:close/>
                  <a:moveTo>
                    <a:pt x="262090" y="314260"/>
                  </a:moveTo>
                  <a:lnTo>
                    <a:pt x="262855" y="322432"/>
                  </a:lnTo>
                  <a:cubicBezTo>
                    <a:pt x="267331" y="316768"/>
                    <a:pt x="267152" y="315727"/>
                    <a:pt x="262090" y="314260"/>
                  </a:cubicBezTo>
                  <a:close/>
                </a:path>
              </a:pathLst>
            </a:custGeom>
            <a:grpFill/>
            <a:ln w="9525" cap="flat">
              <a:noFill/>
              <a:prstDash val="solid"/>
              <a:miter/>
            </a:ln>
          </p:spPr>
          <p:txBody>
            <a:bodyPr rtlCol="0" anchor="ctr"/>
            <a:lstStyle/>
            <a:p>
              <a:endParaRPr lang="zh-CN" altLang="en-US"/>
            </a:p>
          </p:txBody>
        </p:sp>
        <p:sp>
          <p:nvSpPr>
            <p:cNvPr id="32" name="图形 28">
              <a:extLst>
                <a:ext uri="{FF2B5EF4-FFF2-40B4-BE49-F238E27FC236}">
                  <a16:creationId xmlns="" xmlns:a16="http://schemas.microsoft.com/office/drawing/2014/main" id="{F0F50DA9-49C5-4A25-8710-8375E023F49A}"/>
                </a:ext>
              </a:extLst>
            </p:cNvPr>
            <p:cNvSpPr/>
            <p:nvPr/>
          </p:nvSpPr>
          <p:spPr>
            <a:xfrm>
              <a:off x="5992164" y="2847963"/>
              <a:ext cx="239466" cy="225129"/>
            </a:xfrm>
            <a:custGeom>
              <a:avLst/>
              <a:gdLst>
                <a:gd name="connsiteX0" fmla="*/ 86720 w 239466"/>
                <a:gd name="connsiteY0" fmla="*/ 147863 h 225129"/>
                <a:gd name="connsiteX1" fmla="*/ 91038 w 239466"/>
                <a:gd name="connsiteY1" fmla="*/ 150280 h 225129"/>
                <a:gd name="connsiteX2" fmla="*/ 88708 w 239466"/>
                <a:gd name="connsiteY2" fmla="*/ 151188 h 225129"/>
                <a:gd name="connsiteX3" fmla="*/ 76982 w 239466"/>
                <a:gd name="connsiteY3" fmla="*/ 158731 h 225129"/>
                <a:gd name="connsiteX4" fmla="*/ 74971 w 239466"/>
                <a:gd name="connsiteY4" fmla="*/ 161228 h 225129"/>
                <a:gd name="connsiteX5" fmla="*/ 71852 w 239466"/>
                <a:gd name="connsiteY5" fmla="*/ 167749 h 225129"/>
                <a:gd name="connsiteX6" fmla="*/ 72268 w 239466"/>
                <a:gd name="connsiteY6" fmla="*/ 188671 h 225129"/>
                <a:gd name="connsiteX7" fmla="*/ 64100 w 239466"/>
                <a:gd name="connsiteY7" fmla="*/ 200902 h 225129"/>
                <a:gd name="connsiteX8" fmla="*/ 62704 w 239466"/>
                <a:gd name="connsiteY8" fmla="*/ 201083 h 225129"/>
                <a:gd name="connsiteX9" fmla="*/ 52405 w 239466"/>
                <a:gd name="connsiteY9" fmla="*/ 206266 h 225129"/>
                <a:gd name="connsiteX10" fmla="*/ 42693 w 239466"/>
                <a:gd name="connsiteY10" fmla="*/ 212160 h 225129"/>
                <a:gd name="connsiteX11" fmla="*/ 13691 w 239466"/>
                <a:gd name="connsiteY11" fmla="*/ 212882 h 225129"/>
                <a:gd name="connsiteX12" fmla="*/ 0 w 239466"/>
                <a:gd name="connsiteY12" fmla="*/ 198081 h 225129"/>
                <a:gd name="connsiteX13" fmla="*/ 4504 w 239466"/>
                <a:gd name="connsiteY13" fmla="*/ 185732 h 225129"/>
                <a:gd name="connsiteX14" fmla="*/ 11176 w 239466"/>
                <a:gd name="connsiteY14" fmla="*/ 180973 h 225129"/>
                <a:gd name="connsiteX15" fmla="*/ 23548 w 239466"/>
                <a:gd name="connsiteY15" fmla="*/ 161262 h 225129"/>
                <a:gd name="connsiteX16" fmla="*/ 38423 w 239466"/>
                <a:gd name="connsiteY16" fmla="*/ 140225 h 225129"/>
                <a:gd name="connsiteX17" fmla="*/ 43693 w 239466"/>
                <a:gd name="connsiteY17" fmla="*/ 135280 h 225129"/>
                <a:gd name="connsiteX18" fmla="*/ 63976 w 239466"/>
                <a:gd name="connsiteY18" fmla="*/ 128576 h 225129"/>
                <a:gd name="connsiteX19" fmla="*/ 70464 w 239466"/>
                <a:gd name="connsiteY19" fmla="*/ 128035 h 225129"/>
                <a:gd name="connsiteX20" fmla="*/ 62397 w 239466"/>
                <a:gd name="connsiteY20" fmla="*/ 110400 h 225129"/>
                <a:gd name="connsiteX21" fmla="*/ 57503 w 239466"/>
                <a:gd name="connsiteY21" fmla="*/ 98816 h 225129"/>
                <a:gd name="connsiteX22" fmla="*/ 55179 w 239466"/>
                <a:gd name="connsiteY22" fmla="*/ 82261 h 225129"/>
                <a:gd name="connsiteX23" fmla="*/ 52719 w 239466"/>
                <a:gd name="connsiteY23" fmla="*/ 59344 h 225129"/>
                <a:gd name="connsiteX24" fmla="*/ 59912 w 239466"/>
                <a:gd name="connsiteY24" fmla="*/ 58674 h 225129"/>
                <a:gd name="connsiteX25" fmla="*/ 57807 w 239466"/>
                <a:gd name="connsiteY25" fmla="*/ 50515 h 225129"/>
                <a:gd name="connsiteX26" fmla="*/ 61591 w 239466"/>
                <a:gd name="connsiteY26" fmla="*/ 32753 h 225129"/>
                <a:gd name="connsiteX27" fmla="*/ 63705 w 239466"/>
                <a:gd name="connsiteY27" fmla="*/ 30881 h 225129"/>
                <a:gd name="connsiteX28" fmla="*/ 76677 w 239466"/>
                <a:gd name="connsiteY28" fmla="*/ 16697 h 225129"/>
                <a:gd name="connsiteX29" fmla="*/ 82255 w 239466"/>
                <a:gd name="connsiteY29" fmla="*/ 12605 h 225129"/>
                <a:gd name="connsiteX30" fmla="*/ 83454 w 239466"/>
                <a:gd name="connsiteY30" fmla="*/ 12950 h 225129"/>
                <a:gd name="connsiteX31" fmla="*/ 84907 w 239466"/>
                <a:gd name="connsiteY31" fmla="*/ 13048 h 225129"/>
                <a:gd name="connsiteX32" fmla="*/ 97684 w 239466"/>
                <a:gd name="connsiteY32" fmla="*/ 5953 h 225129"/>
                <a:gd name="connsiteX33" fmla="*/ 110855 w 239466"/>
                <a:gd name="connsiteY33" fmla="*/ 333 h 225129"/>
                <a:gd name="connsiteX34" fmla="*/ 126382 w 239466"/>
                <a:gd name="connsiteY34" fmla="*/ 12111 h 225129"/>
                <a:gd name="connsiteX35" fmla="*/ 131933 w 239466"/>
                <a:gd name="connsiteY35" fmla="*/ 14048 h 225129"/>
                <a:gd name="connsiteX36" fmla="*/ 150308 w 239466"/>
                <a:gd name="connsiteY36" fmla="*/ 17247 h 225129"/>
                <a:gd name="connsiteX37" fmla="*/ 156210 w 239466"/>
                <a:gd name="connsiteY37" fmla="*/ 23910 h 225129"/>
                <a:gd name="connsiteX38" fmla="*/ 156001 w 239466"/>
                <a:gd name="connsiteY38" fmla="*/ 25179 h 225129"/>
                <a:gd name="connsiteX39" fmla="*/ 165877 w 239466"/>
                <a:gd name="connsiteY39" fmla="*/ 35070 h 225129"/>
                <a:gd name="connsiteX40" fmla="*/ 175487 w 239466"/>
                <a:gd name="connsiteY40" fmla="*/ 45421 h 225129"/>
                <a:gd name="connsiteX41" fmla="*/ 174786 w 239466"/>
                <a:gd name="connsiteY41" fmla="*/ 48744 h 225129"/>
                <a:gd name="connsiteX42" fmla="*/ 180940 w 239466"/>
                <a:gd name="connsiteY42" fmla="*/ 72511 h 225129"/>
                <a:gd name="connsiteX43" fmla="*/ 181321 w 239466"/>
                <a:gd name="connsiteY43" fmla="*/ 100159 h 225129"/>
                <a:gd name="connsiteX44" fmla="*/ 174816 w 239466"/>
                <a:gd name="connsiteY44" fmla="*/ 110291 h 225129"/>
                <a:gd name="connsiteX45" fmla="*/ 174541 w 239466"/>
                <a:gd name="connsiteY45" fmla="*/ 115137 h 225129"/>
                <a:gd name="connsiteX46" fmla="*/ 172965 w 239466"/>
                <a:gd name="connsiteY46" fmla="*/ 124777 h 225129"/>
                <a:gd name="connsiteX47" fmla="*/ 169049 w 239466"/>
                <a:gd name="connsiteY47" fmla="*/ 130009 h 225129"/>
                <a:gd name="connsiteX48" fmla="*/ 187212 w 239466"/>
                <a:gd name="connsiteY48" fmla="*/ 126166 h 225129"/>
                <a:gd name="connsiteX49" fmla="*/ 200073 w 239466"/>
                <a:gd name="connsiteY49" fmla="*/ 130640 h 225129"/>
                <a:gd name="connsiteX50" fmla="*/ 213208 w 239466"/>
                <a:gd name="connsiteY50" fmla="*/ 139664 h 225129"/>
                <a:gd name="connsiteX51" fmla="*/ 226594 w 239466"/>
                <a:gd name="connsiteY51" fmla="*/ 158162 h 225129"/>
                <a:gd name="connsiteX52" fmla="*/ 232279 w 239466"/>
                <a:gd name="connsiteY52" fmla="*/ 172392 h 225129"/>
                <a:gd name="connsiteX53" fmla="*/ 236805 w 239466"/>
                <a:gd name="connsiteY53" fmla="*/ 194932 h 225129"/>
                <a:gd name="connsiteX54" fmla="*/ 239467 w 239466"/>
                <a:gd name="connsiteY54" fmla="*/ 210878 h 225129"/>
                <a:gd name="connsiteX55" fmla="*/ 233557 w 239466"/>
                <a:gd name="connsiteY55" fmla="*/ 223053 h 225129"/>
                <a:gd name="connsiteX56" fmla="*/ 226113 w 239466"/>
                <a:gd name="connsiteY56" fmla="*/ 224325 h 225129"/>
                <a:gd name="connsiteX57" fmla="*/ 217331 w 239466"/>
                <a:gd name="connsiteY57" fmla="*/ 223181 h 225129"/>
                <a:gd name="connsiteX58" fmla="*/ 201787 w 239466"/>
                <a:gd name="connsiteY58" fmla="*/ 213833 h 225129"/>
                <a:gd name="connsiteX59" fmla="*/ 191825 w 239466"/>
                <a:gd name="connsiteY59" fmla="*/ 202991 h 225129"/>
                <a:gd name="connsiteX60" fmla="*/ 183931 w 239466"/>
                <a:gd name="connsiteY60" fmla="*/ 191791 h 225129"/>
                <a:gd name="connsiteX61" fmla="*/ 184315 w 239466"/>
                <a:gd name="connsiteY61" fmla="*/ 184526 h 225129"/>
                <a:gd name="connsiteX62" fmla="*/ 180120 w 239466"/>
                <a:gd name="connsiteY62" fmla="*/ 176202 h 225129"/>
                <a:gd name="connsiteX63" fmla="*/ 173163 w 239466"/>
                <a:gd name="connsiteY63" fmla="*/ 163772 h 225129"/>
                <a:gd name="connsiteX64" fmla="*/ 170875 w 239466"/>
                <a:gd name="connsiteY64" fmla="*/ 153038 h 225129"/>
                <a:gd name="connsiteX65" fmla="*/ 160862 w 239466"/>
                <a:gd name="connsiteY65" fmla="*/ 148115 h 225129"/>
                <a:gd name="connsiteX66" fmla="*/ 157717 w 239466"/>
                <a:gd name="connsiteY66" fmla="*/ 150118 h 225129"/>
                <a:gd name="connsiteX67" fmla="*/ 154884 w 239466"/>
                <a:gd name="connsiteY67" fmla="*/ 152205 h 225129"/>
                <a:gd name="connsiteX68" fmla="*/ 155235 w 239466"/>
                <a:gd name="connsiteY68" fmla="*/ 145686 h 225129"/>
                <a:gd name="connsiteX69" fmla="*/ 155622 w 239466"/>
                <a:gd name="connsiteY69" fmla="*/ 145375 h 225129"/>
                <a:gd name="connsiteX70" fmla="*/ 157007 w 239466"/>
                <a:gd name="connsiteY70" fmla="*/ 140407 h 225129"/>
                <a:gd name="connsiteX71" fmla="*/ 158072 w 239466"/>
                <a:gd name="connsiteY71" fmla="*/ 134031 h 225129"/>
                <a:gd name="connsiteX72" fmla="*/ 164267 w 239466"/>
                <a:gd name="connsiteY72" fmla="*/ 113574 h 225129"/>
                <a:gd name="connsiteX73" fmla="*/ 165125 w 239466"/>
                <a:gd name="connsiteY73" fmla="*/ 109220 h 225129"/>
                <a:gd name="connsiteX74" fmla="*/ 168951 w 239466"/>
                <a:gd name="connsiteY74" fmla="*/ 91517 h 225129"/>
                <a:gd name="connsiteX75" fmla="*/ 165731 w 239466"/>
                <a:gd name="connsiteY75" fmla="*/ 75228 h 225129"/>
                <a:gd name="connsiteX76" fmla="*/ 164375 w 239466"/>
                <a:gd name="connsiteY76" fmla="*/ 71475 h 225129"/>
                <a:gd name="connsiteX77" fmla="*/ 153383 w 239466"/>
                <a:gd name="connsiteY77" fmla="*/ 46552 h 225129"/>
                <a:gd name="connsiteX78" fmla="*/ 141568 w 239466"/>
                <a:gd name="connsiteY78" fmla="*/ 37965 h 225129"/>
                <a:gd name="connsiteX79" fmla="*/ 136339 w 239466"/>
                <a:gd name="connsiteY79" fmla="*/ 34759 h 225129"/>
                <a:gd name="connsiteX80" fmla="*/ 112357 w 239466"/>
                <a:gd name="connsiteY80" fmla="*/ 29568 h 225129"/>
                <a:gd name="connsiteX81" fmla="*/ 97551 w 239466"/>
                <a:gd name="connsiteY81" fmla="*/ 36805 h 225129"/>
                <a:gd name="connsiteX82" fmla="*/ 94632 w 239466"/>
                <a:gd name="connsiteY82" fmla="*/ 38460 h 225129"/>
                <a:gd name="connsiteX83" fmla="*/ 84965 w 239466"/>
                <a:gd name="connsiteY83" fmla="*/ 46843 h 225129"/>
                <a:gd name="connsiteX84" fmla="*/ 78365 w 239466"/>
                <a:gd name="connsiteY84" fmla="*/ 55042 h 225129"/>
                <a:gd name="connsiteX85" fmla="*/ 75625 w 239466"/>
                <a:gd name="connsiteY85" fmla="*/ 60295 h 225129"/>
                <a:gd name="connsiteX86" fmla="*/ 70950 w 239466"/>
                <a:gd name="connsiteY86" fmla="*/ 71212 h 225129"/>
                <a:gd name="connsiteX87" fmla="*/ 69944 w 239466"/>
                <a:gd name="connsiteY87" fmla="*/ 77178 h 225129"/>
                <a:gd name="connsiteX88" fmla="*/ 75365 w 239466"/>
                <a:gd name="connsiteY88" fmla="*/ 92999 h 225129"/>
                <a:gd name="connsiteX89" fmla="*/ 75065 w 239466"/>
                <a:gd name="connsiteY89" fmla="*/ 96160 h 225129"/>
                <a:gd name="connsiteX90" fmla="*/ 78015 w 239466"/>
                <a:gd name="connsiteY90" fmla="*/ 105684 h 225129"/>
                <a:gd name="connsiteX91" fmla="*/ 83155 w 239466"/>
                <a:gd name="connsiteY91" fmla="*/ 120435 h 225129"/>
                <a:gd name="connsiteX92" fmla="*/ 84529 w 239466"/>
                <a:gd name="connsiteY92" fmla="*/ 130147 h 225129"/>
                <a:gd name="connsiteX93" fmla="*/ 87142 w 239466"/>
                <a:gd name="connsiteY93" fmla="*/ 138378 h 225129"/>
                <a:gd name="connsiteX94" fmla="*/ 86720 w 239466"/>
                <a:gd name="connsiteY94" fmla="*/ 147863 h 225129"/>
                <a:gd name="connsiteX95" fmla="*/ 33398 w 239466"/>
                <a:gd name="connsiteY95" fmla="*/ 161846 h 225129"/>
                <a:gd name="connsiteX96" fmla="*/ 18669 w 239466"/>
                <a:gd name="connsiteY96" fmla="*/ 189732 h 225129"/>
                <a:gd name="connsiteX97" fmla="*/ 16523 w 239466"/>
                <a:gd name="connsiteY97" fmla="*/ 198021 h 225129"/>
                <a:gd name="connsiteX98" fmla="*/ 17959 w 239466"/>
                <a:gd name="connsiteY98" fmla="*/ 199678 h 225129"/>
                <a:gd name="connsiteX99" fmla="*/ 26799 w 239466"/>
                <a:gd name="connsiteY99" fmla="*/ 198755 h 225129"/>
                <a:gd name="connsiteX100" fmla="*/ 27240 w 239466"/>
                <a:gd name="connsiteY100" fmla="*/ 198139 h 225129"/>
                <a:gd name="connsiteX101" fmla="*/ 34496 w 239466"/>
                <a:gd name="connsiteY101" fmla="*/ 191917 h 225129"/>
                <a:gd name="connsiteX102" fmla="*/ 35301 w 239466"/>
                <a:gd name="connsiteY102" fmla="*/ 192916 h 225129"/>
                <a:gd name="connsiteX103" fmla="*/ 26921 w 239466"/>
                <a:gd name="connsiteY103" fmla="*/ 200411 h 225129"/>
                <a:gd name="connsiteX104" fmla="*/ 32969 w 239466"/>
                <a:gd name="connsiteY104" fmla="*/ 203135 h 225129"/>
                <a:gd name="connsiteX105" fmla="*/ 52968 w 239466"/>
                <a:gd name="connsiteY105" fmla="*/ 196956 h 225129"/>
                <a:gd name="connsiteX106" fmla="*/ 62871 w 239466"/>
                <a:gd name="connsiteY106" fmla="*/ 181155 h 225129"/>
                <a:gd name="connsiteX107" fmla="*/ 60358 w 239466"/>
                <a:gd name="connsiteY107" fmla="*/ 172244 h 225129"/>
                <a:gd name="connsiteX108" fmla="*/ 53486 w 239466"/>
                <a:gd name="connsiteY108" fmla="*/ 185733 h 225129"/>
                <a:gd name="connsiteX109" fmla="*/ 52639 w 239466"/>
                <a:gd name="connsiteY109" fmla="*/ 185204 h 225129"/>
                <a:gd name="connsiteX110" fmla="*/ 63096 w 239466"/>
                <a:gd name="connsiteY110" fmla="*/ 158503 h 225129"/>
                <a:gd name="connsiteX111" fmla="*/ 63738 w 239466"/>
                <a:gd name="connsiteY111" fmla="*/ 158712 h 225129"/>
                <a:gd name="connsiteX112" fmla="*/ 61647 w 239466"/>
                <a:gd name="connsiteY112" fmla="*/ 168304 h 225129"/>
                <a:gd name="connsiteX113" fmla="*/ 63238 w 239466"/>
                <a:gd name="connsiteY113" fmla="*/ 168745 h 225129"/>
                <a:gd name="connsiteX114" fmla="*/ 67557 w 239466"/>
                <a:gd name="connsiteY114" fmla="*/ 157275 h 225129"/>
                <a:gd name="connsiteX115" fmla="*/ 74379 w 239466"/>
                <a:gd name="connsiteY115" fmla="*/ 146166 h 225129"/>
                <a:gd name="connsiteX116" fmla="*/ 74466 w 239466"/>
                <a:gd name="connsiteY116" fmla="*/ 143150 h 225129"/>
                <a:gd name="connsiteX117" fmla="*/ 68327 w 239466"/>
                <a:gd name="connsiteY117" fmla="*/ 131202 h 225129"/>
                <a:gd name="connsiteX118" fmla="*/ 55906 w 239466"/>
                <a:gd name="connsiteY118" fmla="*/ 134347 h 225129"/>
                <a:gd name="connsiteX119" fmla="*/ 58996 w 239466"/>
                <a:gd name="connsiteY119" fmla="*/ 138564 h 225129"/>
                <a:gd name="connsiteX120" fmla="*/ 53700 w 239466"/>
                <a:gd name="connsiteY120" fmla="*/ 140429 h 225129"/>
                <a:gd name="connsiteX121" fmla="*/ 49120 w 239466"/>
                <a:gd name="connsiteY121" fmla="*/ 145424 h 225129"/>
                <a:gd name="connsiteX122" fmla="*/ 45743 w 239466"/>
                <a:gd name="connsiteY122" fmla="*/ 150119 h 225129"/>
                <a:gd name="connsiteX123" fmla="*/ 35413 w 239466"/>
                <a:gd name="connsiteY123" fmla="*/ 155504 h 225129"/>
                <a:gd name="connsiteX124" fmla="*/ 32051 w 239466"/>
                <a:gd name="connsiteY124" fmla="*/ 157738 h 225129"/>
                <a:gd name="connsiteX125" fmla="*/ 20109 w 239466"/>
                <a:gd name="connsiteY125" fmla="*/ 179429 h 225129"/>
                <a:gd name="connsiteX126" fmla="*/ 17744 w 239466"/>
                <a:gd name="connsiteY126" fmla="*/ 186935 h 225129"/>
                <a:gd name="connsiteX127" fmla="*/ 21019 w 239466"/>
                <a:gd name="connsiteY127" fmla="*/ 184832 h 225129"/>
                <a:gd name="connsiteX128" fmla="*/ 29083 w 239466"/>
                <a:gd name="connsiteY128" fmla="*/ 169715 h 225129"/>
                <a:gd name="connsiteX129" fmla="*/ 33398 w 239466"/>
                <a:gd name="connsiteY129" fmla="*/ 161846 h 225129"/>
                <a:gd name="connsiteX130" fmla="*/ 182127 w 239466"/>
                <a:gd name="connsiteY130" fmla="*/ 152964 h 225129"/>
                <a:gd name="connsiteX131" fmla="*/ 180670 w 239466"/>
                <a:gd name="connsiteY131" fmla="*/ 153668 h 225129"/>
                <a:gd name="connsiteX132" fmla="*/ 185031 w 239466"/>
                <a:gd name="connsiteY132" fmla="*/ 173536 h 225129"/>
                <a:gd name="connsiteX133" fmla="*/ 192415 w 239466"/>
                <a:gd name="connsiteY133" fmla="*/ 189013 h 225129"/>
                <a:gd name="connsiteX134" fmla="*/ 199756 w 239466"/>
                <a:gd name="connsiteY134" fmla="*/ 200133 h 225129"/>
                <a:gd name="connsiteX135" fmla="*/ 205082 w 239466"/>
                <a:gd name="connsiteY135" fmla="*/ 206106 h 225129"/>
                <a:gd name="connsiteX136" fmla="*/ 214591 w 239466"/>
                <a:gd name="connsiteY136" fmla="*/ 214303 h 225129"/>
                <a:gd name="connsiteX137" fmla="*/ 217468 w 239466"/>
                <a:gd name="connsiteY137" fmla="*/ 213594 h 225129"/>
                <a:gd name="connsiteX138" fmla="*/ 220876 w 239466"/>
                <a:gd name="connsiteY138" fmla="*/ 213638 h 225129"/>
                <a:gd name="connsiteX139" fmla="*/ 225900 w 239466"/>
                <a:gd name="connsiteY139" fmla="*/ 210590 h 225129"/>
                <a:gd name="connsiteX140" fmla="*/ 226018 w 239466"/>
                <a:gd name="connsiteY140" fmla="*/ 209508 h 225129"/>
                <a:gd name="connsiteX141" fmla="*/ 224066 w 239466"/>
                <a:gd name="connsiteY141" fmla="*/ 192550 h 225129"/>
                <a:gd name="connsiteX142" fmla="*/ 224337 w 239466"/>
                <a:gd name="connsiteY142" fmla="*/ 184949 h 225129"/>
                <a:gd name="connsiteX143" fmla="*/ 223529 w 239466"/>
                <a:gd name="connsiteY143" fmla="*/ 175286 h 225129"/>
                <a:gd name="connsiteX144" fmla="*/ 210291 w 239466"/>
                <a:gd name="connsiteY144" fmla="*/ 149201 h 225129"/>
                <a:gd name="connsiteX145" fmla="*/ 195310 w 239466"/>
                <a:gd name="connsiteY145" fmla="*/ 131844 h 225129"/>
                <a:gd name="connsiteX146" fmla="*/ 186158 w 239466"/>
                <a:gd name="connsiteY146" fmla="*/ 130600 h 225129"/>
                <a:gd name="connsiteX147" fmla="*/ 164608 w 239466"/>
                <a:gd name="connsiteY147" fmla="*/ 133379 h 225129"/>
                <a:gd name="connsiteX148" fmla="*/ 164091 w 239466"/>
                <a:gd name="connsiteY148" fmla="*/ 137967 h 225129"/>
                <a:gd name="connsiteX149" fmla="*/ 163453 w 239466"/>
                <a:gd name="connsiteY149" fmla="*/ 138053 h 225129"/>
                <a:gd name="connsiteX150" fmla="*/ 160996 w 239466"/>
                <a:gd name="connsiteY150" fmla="*/ 135452 h 225129"/>
                <a:gd name="connsiteX151" fmla="*/ 166176 w 239466"/>
                <a:gd name="connsiteY151" fmla="*/ 144383 h 225129"/>
                <a:gd name="connsiteX152" fmla="*/ 171720 w 239466"/>
                <a:gd name="connsiteY152" fmla="*/ 147997 h 225129"/>
                <a:gd name="connsiteX153" fmla="*/ 176624 w 239466"/>
                <a:gd name="connsiteY153" fmla="*/ 162696 h 225129"/>
                <a:gd name="connsiteX154" fmla="*/ 179265 w 239466"/>
                <a:gd name="connsiteY154" fmla="*/ 172166 h 225129"/>
                <a:gd name="connsiteX155" fmla="*/ 180404 w 239466"/>
                <a:gd name="connsiteY155" fmla="*/ 171780 h 225129"/>
                <a:gd name="connsiteX156" fmla="*/ 178280 w 239466"/>
                <a:gd name="connsiteY156" fmla="*/ 160758 h 225129"/>
                <a:gd name="connsiteX157" fmla="*/ 172065 w 239466"/>
                <a:gd name="connsiteY157" fmla="*/ 143615 h 225129"/>
                <a:gd name="connsiteX158" fmla="*/ 180142 w 239466"/>
                <a:gd name="connsiteY158" fmla="*/ 146068 h 225129"/>
                <a:gd name="connsiteX159" fmla="*/ 183921 w 239466"/>
                <a:gd name="connsiteY159" fmla="*/ 152631 h 225129"/>
                <a:gd name="connsiteX160" fmla="*/ 193399 w 239466"/>
                <a:gd name="connsiteY160" fmla="*/ 166166 h 225129"/>
                <a:gd name="connsiteX161" fmla="*/ 192460 w 239466"/>
                <a:gd name="connsiteY161" fmla="*/ 166820 h 225129"/>
                <a:gd name="connsiteX162" fmla="*/ 64167 w 239466"/>
                <a:gd name="connsiteY162" fmla="*/ 108419 h 225129"/>
                <a:gd name="connsiteX163" fmla="*/ 66108 w 239466"/>
                <a:gd name="connsiteY163" fmla="*/ 108063 h 225129"/>
                <a:gd name="connsiteX164" fmla="*/ 69447 w 239466"/>
                <a:gd name="connsiteY164" fmla="*/ 95071 h 225129"/>
                <a:gd name="connsiteX165" fmla="*/ 63741 w 239466"/>
                <a:gd name="connsiteY165" fmla="*/ 92216 h 225129"/>
                <a:gd name="connsiteX166" fmla="*/ 60866 w 239466"/>
                <a:gd name="connsiteY166" fmla="*/ 86695 h 225129"/>
                <a:gd name="connsiteX167" fmla="*/ 64878 w 239466"/>
                <a:gd name="connsiteY167" fmla="*/ 61917 h 225129"/>
                <a:gd name="connsiteX168" fmla="*/ 65098 w 239466"/>
                <a:gd name="connsiteY168" fmla="*/ 57296 h 225129"/>
                <a:gd name="connsiteX169" fmla="*/ 63093 w 239466"/>
                <a:gd name="connsiteY169" fmla="*/ 47366 h 225129"/>
                <a:gd name="connsiteX170" fmla="*/ 80198 w 239466"/>
                <a:gd name="connsiteY170" fmla="*/ 38714 h 225129"/>
                <a:gd name="connsiteX171" fmla="*/ 84378 w 239466"/>
                <a:gd name="connsiteY171" fmla="*/ 30845 h 225129"/>
                <a:gd name="connsiteX172" fmla="*/ 88964 w 239466"/>
                <a:gd name="connsiteY172" fmla="*/ 23774 h 225129"/>
                <a:gd name="connsiteX173" fmla="*/ 105041 w 239466"/>
                <a:gd name="connsiteY173" fmla="*/ 14332 h 225129"/>
                <a:gd name="connsiteX174" fmla="*/ 109202 w 239466"/>
                <a:gd name="connsiteY174" fmla="*/ 12873 h 225129"/>
                <a:gd name="connsiteX175" fmla="*/ 111481 w 239466"/>
                <a:gd name="connsiteY175" fmla="*/ 16918 h 225129"/>
                <a:gd name="connsiteX176" fmla="*/ 118844 w 239466"/>
                <a:gd name="connsiteY176" fmla="*/ 22092 h 225129"/>
                <a:gd name="connsiteX177" fmla="*/ 124744 w 239466"/>
                <a:gd name="connsiteY177" fmla="*/ 23221 h 225129"/>
                <a:gd name="connsiteX178" fmla="*/ 133979 w 239466"/>
                <a:gd name="connsiteY178" fmla="*/ 23872 h 225129"/>
                <a:gd name="connsiteX179" fmla="*/ 134369 w 239466"/>
                <a:gd name="connsiteY179" fmla="*/ 23505 h 225129"/>
                <a:gd name="connsiteX180" fmla="*/ 143358 w 239466"/>
                <a:gd name="connsiteY180" fmla="*/ 18579 h 225129"/>
                <a:gd name="connsiteX181" fmla="*/ 132002 w 239466"/>
                <a:gd name="connsiteY181" fmla="*/ 17844 h 225129"/>
                <a:gd name="connsiteX182" fmla="*/ 121085 w 239466"/>
                <a:gd name="connsiteY182" fmla="*/ 11535 h 225129"/>
                <a:gd name="connsiteX183" fmla="*/ 103870 w 239466"/>
                <a:gd name="connsiteY183" fmla="*/ 5672 h 225129"/>
                <a:gd name="connsiteX184" fmla="*/ 101940 w 239466"/>
                <a:gd name="connsiteY184" fmla="*/ 6843 h 225129"/>
                <a:gd name="connsiteX185" fmla="*/ 91687 w 239466"/>
                <a:gd name="connsiteY185" fmla="*/ 20253 h 225129"/>
                <a:gd name="connsiteX186" fmla="*/ 90494 w 239466"/>
                <a:gd name="connsiteY186" fmla="*/ 18283 h 225129"/>
                <a:gd name="connsiteX187" fmla="*/ 79104 w 239466"/>
                <a:gd name="connsiteY187" fmla="*/ 22697 h 225129"/>
                <a:gd name="connsiteX188" fmla="*/ 78369 w 239466"/>
                <a:gd name="connsiteY188" fmla="*/ 26174 h 225129"/>
                <a:gd name="connsiteX189" fmla="*/ 72072 w 239466"/>
                <a:gd name="connsiteY189" fmla="*/ 33404 h 225129"/>
                <a:gd name="connsiteX190" fmla="*/ 63293 w 239466"/>
                <a:gd name="connsiteY190" fmla="*/ 38955 h 225129"/>
                <a:gd name="connsiteX191" fmla="*/ 62225 w 239466"/>
                <a:gd name="connsiteY191" fmla="*/ 51529 h 225129"/>
                <a:gd name="connsiteX192" fmla="*/ 61498 w 239466"/>
                <a:gd name="connsiteY192" fmla="*/ 62003 h 225129"/>
                <a:gd name="connsiteX193" fmla="*/ 56837 w 239466"/>
                <a:gd name="connsiteY193" fmla="*/ 73311 h 225129"/>
                <a:gd name="connsiteX194" fmla="*/ 59028 w 239466"/>
                <a:gd name="connsiteY194" fmla="*/ 87609 h 225129"/>
                <a:gd name="connsiteX195" fmla="*/ 61005 w 239466"/>
                <a:gd name="connsiteY195" fmla="*/ 102342 h 225129"/>
                <a:gd name="connsiteX196" fmla="*/ 64167 w 239466"/>
                <a:gd name="connsiteY196" fmla="*/ 108419 h 225129"/>
                <a:gd name="connsiteX197" fmla="*/ 206714 w 239466"/>
                <a:gd name="connsiteY197" fmla="*/ 216438 h 225129"/>
                <a:gd name="connsiteX198" fmla="*/ 214595 w 239466"/>
                <a:gd name="connsiteY198" fmla="*/ 221292 h 225129"/>
                <a:gd name="connsiteX199" fmla="*/ 227427 w 239466"/>
                <a:gd name="connsiteY199" fmla="*/ 220183 h 225129"/>
                <a:gd name="connsiteX200" fmla="*/ 233772 w 239466"/>
                <a:gd name="connsiteY200" fmla="*/ 217901 h 225129"/>
                <a:gd name="connsiteX201" fmla="*/ 233786 w 239466"/>
                <a:gd name="connsiteY201" fmla="*/ 217871 h 225129"/>
                <a:gd name="connsiteX202" fmla="*/ 234110 w 239466"/>
                <a:gd name="connsiteY202" fmla="*/ 201526 h 225129"/>
                <a:gd name="connsiteX203" fmla="*/ 230959 w 239466"/>
                <a:gd name="connsiteY203" fmla="*/ 191170 h 225129"/>
                <a:gd name="connsiteX204" fmla="*/ 223697 w 239466"/>
                <a:gd name="connsiteY204" fmla="*/ 161313 h 225129"/>
                <a:gd name="connsiteX205" fmla="*/ 223031 w 239466"/>
                <a:gd name="connsiteY205" fmla="*/ 158570 h 225129"/>
                <a:gd name="connsiteX206" fmla="*/ 211141 w 239466"/>
                <a:gd name="connsiteY206" fmla="*/ 142572 h 225129"/>
                <a:gd name="connsiteX207" fmla="*/ 213523 w 239466"/>
                <a:gd name="connsiteY207" fmla="*/ 149814 h 225129"/>
                <a:gd name="connsiteX208" fmla="*/ 225201 w 239466"/>
                <a:gd name="connsiteY208" fmla="*/ 173875 h 225129"/>
                <a:gd name="connsiteX209" fmla="*/ 227607 w 239466"/>
                <a:gd name="connsiteY209" fmla="*/ 184577 h 225129"/>
                <a:gd name="connsiteX210" fmla="*/ 227777 w 239466"/>
                <a:gd name="connsiteY210" fmla="*/ 196493 h 225129"/>
                <a:gd name="connsiteX211" fmla="*/ 227786 w 239466"/>
                <a:gd name="connsiteY211" fmla="*/ 213169 h 225129"/>
                <a:gd name="connsiteX212" fmla="*/ 222166 w 239466"/>
                <a:gd name="connsiteY212" fmla="*/ 217152 h 225129"/>
                <a:gd name="connsiteX213" fmla="*/ 206714 w 239466"/>
                <a:gd name="connsiteY213" fmla="*/ 216438 h 225129"/>
                <a:gd name="connsiteX214" fmla="*/ 69365 w 239466"/>
                <a:gd name="connsiteY214" fmla="*/ 100669 h 225129"/>
                <a:gd name="connsiteX215" fmla="*/ 69563 w 239466"/>
                <a:gd name="connsiteY215" fmla="*/ 111546 h 225129"/>
                <a:gd name="connsiteX216" fmla="*/ 79096 w 239466"/>
                <a:gd name="connsiteY216" fmla="*/ 129185 h 225129"/>
                <a:gd name="connsiteX217" fmla="*/ 80133 w 239466"/>
                <a:gd name="connsiteY217" fmla="*/ 133604 h 225129"/>
                <a:gd name="connsiteX218" fmla="*/ 78918 w 239466"/>
                <a:gd name="connsiteY218" fmla="*/ 133739 h 225129"/>
                <a:gd name="connsiteX219" fmla="*/ 73491 w 239466"/>
                <a:gd name="connsiteY219" fmla="*/ 125868 h 225129"/>
                <a:gd name="connsiteX220" fmla="*/ 74770 w 239466"/>
                <a:gd name="connsiteY220" fmla="*/ 138643 h 225129"/>
                <a:gd name="connsiteX221" fmla="*/ 84954 w 239466"/>
                <a:gd name="connsiteY221" fmla="*/ 143060 h 225129"/>
                <a:gd name="connsiteX222" fmla="*/ 85171 w 239466"/>
                <a:gd name="connsiteY222" fmla="*/ 142970 h 225129"/>
                <a:gd name="connsiteX223" fmla="*/ 81082 w 239466"/>
                <a:gd name="connsiteY223" fmla="*/ 129469 h 225129"/>
                <a:gd name="connsiteX224" fmla="*/ 79928 w 239466"/>
                <a:gd name="connsiteY224" fmla="*/ 124887 h 225129"/>
                <a:gd name="connsiteX225" fmla="*/ 69365 w 239466"/>
                <a:gd name="connsiteY225" fmla="*/ 100669 h 225129"/>
                <a:gd name="connsiteX226" fmla="*/ 172113 w 239466"/>
                <a:gd name="connsiteY226" fmla="*/ 80384 h 225129"/>
                <a:gd name="connsiteX227" fmla="*/ 171218 w 239466"/>
                <a:gd name="connsiteY227" fmla="*/ 80224 h 225129"/>
                <a:gd name="connsiteX228" fmla="*/ 171077 w 239466"/>
                <a:gd name="connsiteY228" fmla="*/ 96155 h 225129"/>
                <a:gd name="connsiteX229" fmla="*/ 167346 w 239466"/>
                <a:gd name="connsiteY229" fmla="*/ 112160 h 225129"/>
                <a:gd name="connsiteX230" fmla="*/ 164287 w 239466"/>
                <a:gd name="connsiteY230" fmla="*/ 128369 h 225129"/>
                <a:gd name="connsiteX231" fmla="*/ 171251 w 239466"/>
                <a:gd name="connsiteY231" fmla="*/ 116161 h 225129"/>
                <a:gd name="connsiteX232" fmla="*/ 172798 w 239466"/>
                <a:gd name="connsiteY232" fmla="*/ 107255 h 225129"/>
                <a:gd name="connsiteX233" fmla="*/ 177837 w 239466"/>
                <a:gd name="connsiteY233" fmla="*/ 92021 h 225129"/>
                <a:gd name="connsiteX234" fmla="*/ 172113 w 239466"/>
                <a:gd name="connsiteY234" fmla="*/ 80384 h 225129"/>
                <a:gd name="connsiteX235" fmla="*/ 14680 w 239466"/>
                <a:gd name="connsiteY235" fmla="*/ 183769 h 225129"/>
                <a:gd name="connsiteX236" fmla="*/ 3293 w 239466"/>
                <a:gd name="connsiteY236" fmla="*/ 194770 h 225129"/>
                <a:gd name="connsiteX237" fmla="*/ 18127 w 239466"/>
                <a:gd name="connsiteY237" fmla="*/ 210462 h 225129"/>
                <a:gd name="connsiteX238" fmla="*/ 20452 w 239466"/>
                <a:gd name="connsiteY238" fmla="*/ 203752 h 225129"/>
                <a:gd name="connsiteX239" fmla="*/ 19258 w 239466"/>
                <a:gd name="connsiteY239" fmla="*/ 204474 h 225129"/>
                <a:gd name="connsiteX240" fmla="*/ 12511 w 239466"/>
                <a:gd name="connsiteY240" fmla="*/ 195926 h 225129"/>
                <a:gd name="connsiteX241" fmla="*/ 14680 w 239466"/>
                <a:gd name="connsiteY241" fmla="*/ 183769 h 225129"/>
                <a:gd name="connsiteX242" fmla="*/ 151997 w 239466"/>
                <a:gd name="connsiteY242" fmla="*/ 24126 h 225129"/>
                <a:gd name="connsiteX243" fmla="*/ 144901 w 239466"/>
                <a:gd name="connsiteY243" fmla="*/ 21266 h 225129"/>
                <a:gd name="connsiteX244" fmla="*/ 144528 w 239466"/>
                <a:gd name="connsiteY244" fmla="*/ 21441 h 225129"/>
                <a:gd name="connsiteX245" fmla="*/ 135961 w 239466"/>
                <a:gd name="connsiteY245" fmla="*/ 26833 h 225129"/>
                <a:gd name="connsiteX246" fmla="*/ 136374 w 239466"/>
                <a:gd name="connsiteY246" fmla="*/ 28581 h 225129"/>
                <a:gd name="connsiteX247" fmla="*/ 139917 w 239466"/>
                <a:gd name="connsiteY247" fmla="*/ 33006 h 225129"/>
                <a:gd name="connsiteX248" fmla="*/ 156700 w 239466"/>
                <a:gd name="connsiteY248" fmla="*/ 42286 h 225129"/>
                <a:gd name="connsiteX249" fmla="*/ 155197 w 239466"/>
                <a:gd name="connsiteY249" fmla="*/ 34696 h 225129"/>
                <a:gd name="connsiteX250" fmla="*/ 150565 w 239466"/>
                <a:gd name="connsiteY250" fmla="*/ 34696 h 225129"/>
                <a:gd name="connsiteX251" fmla="*/ 150565 w 239466"/>
                <a:gd name="connsiteY251" fmla="*/ 28931 h 225129"/>
                <a:gd name="connsiteX252" fmla="*/ 144850 w 239466"/>
                <a:gd name="connsiteY252" fmla="*/ 27152 h 225129"/>
                <a:gd name="connsiteX253" fmla="*/ 145001 w 239466"/>
                <a:gd name="connsiteY253" fmla="*/ 26128 h 225129"/>
                <a:gd name="connsiteX254" fmla="*/ 111253 w 239466"/>
                <a:gd name="connsiteY254" fmla="*/ 26127 h 225129"/>
                <a:gd name="connsiteX255" fmla="*/ 107465 w 239466"/>
                <a:gd name="connsiteY255" fmla="*/ 15705 h 225129"/>
                <a:gd name="connsiteX256" fmla="*/ 105102 w 239466"/>
                <a:gd name="connsiteY256" fmla="*/ 18513 h 225129"/>
                <a:gd name="connsiteX257" fmla="*/ 98423 w 239466"/>
                <a:gd name="connsiteY257" fmla="*/ 23898 h 225129"/>
                <a:gd name="connsiteX258" fmla="*/ 87655 w 239466"/>
                <a:gd name="connsiteY258" fmla="*/ 33902 h 225129"/>
                <a:gd name="connsiteX259" fmla="*/ 87805 w 239466"/>
                <a:gd name="connsiteY259" fmla="*/ 36087 h 225129"/>
                <a:gd name="connsiteX260" fmla="*/ 96446 w 239466"/>
                <a:gd name="connsiteY260" fmla="*/ 32668 h 225129"/>
                <a:gd name="connsiteX261" fmla="*/ 105240 w 239466"/>
                <a:gd name="connsiteY261" fmla="*/ 27439 h 225129"/>
                <a:gd name="connsiteX262" fmla="*/ 111253 w 239466"/>
                <a:gd name="connsiteY262" fmla="*/ 26127 h 225129"/>
                <a:gd name="connsiteX263" fmla="*/ 20473 w 239466"/>
                <a:gd name="connsiteY263" fmla="*/ 210275 h 225129"/>
                <a:gd name="connsiteX264" fmla="*/ 50869 w 239466"/>
                <a:gd name="connsiteY264" fmla="*/ 202155 h 225129"/>
                <a:gd name="connsiteX265" fmla="*/ 48872 w 239466"/>
                <a:gd name="connsiteY265" fmla="*/ 202808 h 225129"/>
                <a:gd name="connsiteX266" fmla="*/ 27633 w 239466"/>
                <a:gd name="connsiteY266" fmla="*/ 203451 h 225129"/>
                <a:gd name="connsiteX267" fmla="*/ 23544 w 239466"/>
                <a:gd name="connsiteY267" fmla="*/ 204658 h 225129"/>
                <a:gd name="connsiteX268" fmla="*/ 20474 w 239466"/>
                <a:gd name="connsiteY268" fmla="*/ 210275 h 225129"/>
                <a:gd name="connsiteX269" fmla="*/ 64747 w 239466"/>
                <a:gd name="connsiteY269" fmla="*/ 70077 h 225129"/>
                <a:gd name="connsiteX270" fmla="*/ 72187 w 239466"/>
                <a:gd name="connsiteY270" fmla="*/ 54530 h 225129"/>
                <a:gd name="connsiteX271" fmla="*/ 71549 w 239466"/>
                <a:gd name="connsiteY271" fmla="*/ 53044 h 225129"/>
                <a:gd name="connsiteX272" fmla="*/ 82016 w 239466"/>
                <a:gd name="connsiteY272" fmla="*/ 43796 h 225129"/>
                <a:gd name="connsiteX273" fmla="*/ 82034 w 239466"/>
                <a:gd name="connsiteY273" fmla="*/ 43210 h 225129"/>
                <a:gd name="connsiteX274" fmla="*/ 69045 w 239466"/>
                <a:gd name="connsiteY274" fmla="*/ 48198 h 225129"/>
                <a:gd name="connsiteX275" fmla="*/ 66892 w 239466"/>
                <a:gd name="connsiteY275" fmla="*/ 50973 h 225129"/>
                <a:gd name="connsiteX276" fmla="*/ 64747 w 239466"/>
                <a:gd name="connsiteY276" fmla="*/ 70077 h 225129"/>
                <a:gd name="connsiteX277" fmla="*/ 53915 w 239466"/>
                <a:gd name="connsiteY277" fmla="*/ 134330 h 225129"/>
                <a:gd name="connsiteX278" fmla="*/ 53169 w 239466"/>
                <a:gd name="connsiteY278" fmla="*/ 133262 h 225129"/>
                <a:gd name="connsiteX279" fmla="*/ 46075 w 239466"/>
                <a:gd name="connsiteY279" fmla="*/ 138088 h 225129"/>
                <a:gd name="connsiteX280" fmla="*/ 34997 w 239466"/>
                <a:gd name="connsiteY280" fmla="*/ 145305 h 225129"/>
                <a:gd name="connsiteX281" fmla="*/ 27924 w 239466"/>
                <a:gd name="connsiteY281" fmla="*/ 157857 h 225129"/>
                <a:gd name="connsiteX282" fmla="*/ 53915 w 239466"/>
                <a:gd name="connsiteY282" fmla="*/ 134330 h 225129"/>
                <a:gd name="connsiteX283" fmla="*/ 54341 w 239466"/>
                <a:gd name="connsiteY283" fmla="*/ 197871 h 225129"/>
                <a:gd name="connsiteX284" fmla="*/ 69212 w 239466"/>
                <a:gd name="connsiteY284" fmla="*/ 193681 h 225129"/>
                <a:gd name="connsiteX285" fmla="*/ 64174 w 239466"/>
                <a:gd name="connsiteY285" fmla="*/ 182024 h 225129"/>
                <a:gd name="connsiteX286" fmla="*/ 169493 w 239466"/>
                <a:gd name="connsiteY286" fmla="*/ 60209 h 225129"/>
                <a:gd name="connsiteX287" fmla="*/ 159659 w 239466"/>
                <a:gd name="connsiteY287" fmla="*/ 37035 h 225129"/>
                <a:gd name="connsiteX288" fmla="*/ 159152 w 239466"/>
                <a:gd name="connsiteY288" fmla="*/ 45772 h 225129"/>
                <a:gd name="connsiteX289" fmla="*/ 162254 w 239466"/>
                <a:gd name="connsiteY289" fmla="*/ 49114 h 225129"/>
                <a:gd name="connsiteX290" fmla="*/ 168106 w 239466"/>
                <a:gd name="connsiteY290" fmla="*/ 54545 h 225129"/>
                <a:gd name="connsiteX291" fmla="*/ 168110 w 239466"/>
                <a:gd name="connsiteY291" fmla="*/ 54674 h 225129"/>
                <a:gd name="connsiteX292" fmla="*/ 169493 w 239466"/>
                <a:gd name="connsiteY292" fmla="*/ 60209 h 225129"/>
                <a:gd name="connsiteX293" fmla="*/ 182122 w 239466"/>
                <a:gd name="connsiteY293" fmla="*/ 92091 h 225129"/>
                <a:gd name="connsiteX294" fmla="*/ 169164 w 239466"/>
                <a:gd name="connsiteY294" fmla="*/ 63838 h 225129"/>
                <a:gd name="connsiteX295" fmla="*/ 170740 w 239466"/>
                <a:gd name="connsiteY295" fmla="*/ 75302 h 225129"/>
                <a:gd name="connsiteX296" fmla="*/ 182122 w 239466"/>
                <a:gd name="connsiteY296" fmla="*/ 92091 h 225129"/>
                <a:gd name="connsiteX297" fmla="*/ 71711 w 239466"/>
                <a:gd name="connsiteY297" fmla="*/ 92658 h 225129"/>
                <a:gd name="connsiteX298" fmla="*/ 65199 w 239466"/>
                <a:gd name="connsiteY298" fmla="*/ 76359 h 225129"/>
                <a:gd name="connsiteX299" fmla="*/ 71711 w 239466"/>
                <a:gd name="connsiteY299" fmla="*/ 92658 h 225129"/>
                <a:gd name="connsiteX300" fmla="*/ 25788 w 239466"/>
                <a:gd name="connsiteY300" fmla="*/ 165543 h 225129"/>
                <a:gd name="connsiteX301" fmla="*/ 15351 w 239466"/>
                <a:gd name="connsiteY301" fmla="*/ 174091 h 225129"/>
                <a:gd name="connsiteX302" fmla="*/ 16470 w 239466"/>
                <a:gd name="connsiteY302" fmla="*/ 179604 h 225129"/>
                <a:gd name="connsiteX303" fmla="*/ 68077 w 239466"/>
                <a:gd name="connsiteY303" fmla="*/ 160928 h 225129"/>
                <a:gd name="connsiteX304" fmla="*/ 69669 w 239466"/>
                <a:gd name="connsiteY304" fmla="*/ 161838 h 225129"/>
                <a:gd name="connsiteX305" fmla="*/ 81486 w 239466"/>
                <a:gd name="connsiteY305" fmla="*/ 147953 h 225129"/>
                <a:gd name="connsiteX306" fmla="*/ 76342 w 239466"/>
                <a:gd name="connsiteY306" fmla="*/ 147775 h 225129"/>
                <a:gd name="connsiteX307" fmla="*/ 68077 w 239466"/>
                <a:gd name="connsiteY307" fmla="*/ 160928 h 225129"/>
                <a:gd name="connsiteX308" fmla="*/ 188558 w 239466"/>
                <a:gd name="connsiteY308" fmla="*/ 184509 h 225129"/>
                <a:gd name="connsiteX309" fmla="*/ 192133 w 239466"/>
                <a:gd name="connsiteY309" fmla="*/ 199356 h 225129"/>
                <a:gd name="connsiteX310" fmla="*/ 193940 w 239466"/>
                <a:gd name="connsiteY310" fmla="*/ 200241 h 225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Lst>
              <a:rect l="l" t="t" r="r" b="b"/>
              <a:pathLst>
                <a:path w="239466" h="225129">
                  <a:moveTo>
                    <a:pt x="86720" y="147863"/>
                  </a:moveTo>
                  <a:lnTo>
                    <a:pt x="91038" y="150280"/>
                  </a:lnTo>
                  <a:cubicBezTo>
                    <a:pt x="90318" y="150711"/>
                    <a:pt x="89530" y="151018"/>
                    <a:pt x="88708" y="151188"/>
                  </a:cubicBezTo>
                  <a:cubicBezTo>
                    <a:pt x="81913" y="149250"/>
                    <a:pt x="80024" y="154878"/>
                    <a:pt x="76982" y="158731"/>
                  </a:cubicBezTo>
                  <a:cubicBezTo>
                    <a:pt x="76240" y="159503"/>
                    <a:pt x="75567" y="160339"/>
                    <a:pt x="74971" y="161228"/>
                  </a:cubicBezTo>
                  <a:cubicBezTo>
                    <a:pt x="73842" y="163354"/>
                    <a:pt x="72883" y="165571"/>
                    <a:pt x="71852" y="167749"/>
                  </a:cubicBezTo>
                  <a:cubicBezTo>
                    <a:pt x="68419" y="174339"/>
                    <a:pt x="68576" y="182223"/>
                    <a:pt x="72268" y="188671"/>
                  </a:cubicBezTo>
                  <a:cubicBezTo>
                    <a:pt x="73390" y="194304"/>
                    <a:pt x="69733" y="199780"/>
                    <a:pt x="64100" y="200902"/>
                  </a:cubicBezTo>
                  <a:cubicBezTo>
                    <a:pt x="63639" y="200994"/>
                    <a:pt x="63173" y="201055"/>
                    <a:pt x="62704" y="201083"/>
                  </a:cubicBezTo>
                  <a:cubicBezTo>
                    <a:pt x="58485" y="200212"/>
                    <a:pt x="54220" y="202358"/>
                    <a:pt x="52405" y="206266"/>
                  </a:cubicBezTo>
                  <a:cubicBezTo>
                    <a:pt x="50119" y="209485"/>
                    <a:pt x="46605" y="211618"/>
                    <a:pt x="42693" y="212160"/>
                  </a:cubicBezTo>
                  <a:cubicBezTo>
                    <a:pt x="33145" y="213747"/>
                    <a:pt x="23547" y="217526"/>
                    <a:pt x="13691" y="212882"/>
                  </a:cubicBezTo>
                  <a:cubicBezTo>
                    <a:pt x="6992" y="210469"/>
                    <a:pt x="1885" y="204948"/>
                    <a:pt x="0" y="198081"/>
                  </a:cubicBezTo>
                  <a:cubicBezTo>
                    <a:pt x="171" y="193595"/>
                    <a:pt x="1747" y="189275"/>
                    <a:pt x="4504" y="185732"/>
                  </a:cubicBezTo>
                  <a:cubicBezTo>
                    <a:pt x="6394" y="183723"/>
                    <a:pt x="8661" y="182105"/>
                    <a:pt x="11176" y="180973"/>
                  </a:cubicBezTo>
                  <a:cubicBezTo>
                    <a:pt x="9436" y="171164"/>
                    <a:pt x="12793" y="167536"/>
                    <a:pt x="23548" y="161262"/>
                  </a:cubicBezTo>
                  <a:cubicBezTo>
                    <a:pt x="22165" y="150287"/>
                    <a:pt x="27251" y="144901"/>
                    <a:pt x="38423" y="140225"/>
                  </a:cubicBezTo>
                  <a:cubicBezTo>
                    <a:pt x="40348" y="138766"/>
                    <a:pt x="42114" y="137109"/>
                    <a:pt x="43693" y="135280"/>
                  </a:cubicBezTo>
                  <a:cubicBezTo>
                    <a:pt x="49536" y="130881"/>
                    <a:pt x="56663" y="128526"/>
                    <a:pt x="63976" y="128576"/>
                  </a:cubicBezTo>
                  <a:cubicBezTo>
                    <a:pt x="65994" y="128578"/>
                    <a:pt x="68012" y="128250"/>
                    <a:pt x="70464" y="128035"/>
                  </a:cubicBezTo>
                  <a:cubicBezTo>
                    <a:pt x="69985" y="121377"/>
                    <a:pt x="67121" y="115115"/>
                    <a:pt x="62397" y="110400"/>
                  </a:cubicBezTo>
                  <a:cubicBezTo>
                    <a:pt x="58994" y="107553"/>
                    <a:pt x="57172" y="103241"/>
                    <a:pt x="57503" y="98816"/>
                  </a:cubicBezTo>
                  <a:cubicBezTo>
                    <a:pt x="57061" y="93256"/>
                    <a:pt x="56285" y="87728"/>
                    <a:pt x="55179" y="82261"/>
                  </a:cubicBezTo>
                  <a:cubicBezTo>
                    <a:pt x="54245" y="74695"/>
                    <a:pt x="53540" y="67101"/>
                    <a:pt x="52719" y="59344"/>
                  </a:cubicBezTo>
                  <a:lnTo>
                    <a:pt x="59912" y="58674"/>
                  </a:lnTo>
                  <a:cubicBezTo>
                    <a:pt x="59172" y="55749"/>
                    <a:pt x="58707" y="53055"/>
                    <a:pt x="57807" y="50515"/>
                  </a:cubicBezTo>
                  <a:cubicBezTo>
                    <a:pt x="55439" y="44367"/>
                    <a:pt x="56923" y="37401"/>
                    <a:pt x="61591" y="32753"/>
                  </a:cubicBezTo>
                  <a:cubicBezTo>
                    <a:pt x="62108" y="31945"/>
                    <a:pt x="62840" y="31297"/>
                    <a:pt x="63705" y="30881"/>
                  </a:cubicBezTo>
                  <a:cubicBezTo>
                    <a:pt x="70314" y="28906"/>
                    <a:pt x="75299" y="23455"/>
                    <a:pt x="76677" y="16697"/>
                  </a:cubicBezTo>
                  <a:cubicBezTo>
                    <a:pt x="77088" y="14026"/>
                    <a:pt x="79585" y="12195"/>
                    <a:pt x="82255" y="12605"/>
                  </a:cubicBezTo>
                  <a:cubicBezTo>
                    <a:pt x="82668" y="12669"/>
                    <a:pt x="83071" y="12785"/>
                    <a:pt x="83454" y="12950"/>
                  </a:cubicBezTo>
                  <a:cubicBezTo>
                    <a:pt x="83935" y="13017"/>
                    <a:pt x="84421" y="13050"/>
                    <a:pt x="84907" y="13048"/>
                  </a:cubicBezTo>
                  <a:cubicBezTo>
                    <a:pt x="93090" y="14193"/>
                    <a:pt x="94039" y="13668"/>
                    <a:pt x="97684" y="5953"/>
                  </a:cubicBezTo>
                  <a:cubicBezTo>
                    <a:pt x="100354" y="1379"/>
                    <a:pt x="105706" y="-904"/>
                    <a:pt x="110855" y="333"/>
                  </a:cubicBezTo>
                  <a:cubicBezTo>
                    <a:pt x="117551" y="1699"/>
                    <a:pt x="123263" y="6032"/>
                    <a:pt x="126382" y="12111"/>
                  </a:cubicBezTo>
                  <a:cubicBezTo>
                    <a:pt x="127964" y="13359"/>
                    <a:pt x="129918" y="14040"/>
                    <a:pt x="131933" y="14048"/>
                  </a:cubicBezTo>
                  <a:cubicBezTo>
                    <a:pt x="138055" y="15159"/>
                    <a:pt x="144331" y="15636"/>
                    <a:pt x="150308" y="17247"/>
                  </a:cubicBezTo>
                  <a:cubicBezTo>
                    <a:pt x="153778" y="17457"/>
                    <a:pt x="156420" y="20440"/>
                    <a:pt x="156210" y="23910"/>
                  </a:cubicBezTo>
                  <a:cubicBezTo>
                    <a:pt x="156183" y="24339"/>
                    <a:pt x="156114" y="24764"/>
                    <a:pt x="156001" y="25179"/>
                  </a:cubicBezTo>
                  <a:cubicBezTo>
                    <a:pt x="157074" y="30125"/>
                    <a:pt x="160934" y="33989"/>
                    <a:pt x="165877" y="35070"/>
                  </a:cubicBezTo>
                  <a:cubicBezTo>
                    <a:pt x="171389" y="35274"/>
                    <a:pt x="175692" y="39909"/>
                    <a:pt x="175487" y="45421"/>
                  </a:cubicBezTo>
                  <a:cubicBezTo>
                    <a:pt x="175445" y="46561"/>
                    <a:pt x="175207" y="47684"/>
                    <a:pt x="174786" y="48744"/>
                  </a:cubicBezTo>
                  <a:cubicBezTo>
                    <a:pt x="172409" y="57196"/>
                    <a:pt x="174760" y="66274"/>
                    <a:pt x="180940" y="72511"/>
                  </a:cubicBezTo>
                  <a:cubicBezTo>
                    <a:pt x="187114" y="80647"/>
                    <a:pt x="187269" y="91856"/>
                    <a:pt x="181321" y="100159"/>
                  </a:cubicBezTo>
                  <a:cubicBezTo>
                    <a:pt x="178920" y="103381"/>
                    <a:pt x="176747" y="106767"/>
                    <a:pt x="174816" y="110291"/>
                  </a:cubicBezTo>
                  <a:cubicBezTo>
                    <a:pt x="173989" y="111780"/>
                    <a:pt x="173887" y="113564"/>
                    <a:pt x="174541" y="115137"/>
                  </a:cubicBezTo>
                  <a:cubicBezTo>
                    <a:pt x="178010" y="119219"/>
                    <a:pt x="175628" y="121886"/>
                    <a:pt x="172965" y="124777"/>
                  </a:cubicBezTo>
                  <a:cubicBezTo>
                    <a:pt x="171777" y="126066"/>
                    <a:pt x="170842" y="127589"/>
                    <a:pt x="169049" y="130009"/>
                  </a:cubicBezTo>
                  <a:cubicBezTo>
                    <a:pt x="174956" y="128112"/>
                    <a:pt x="181042" y="126825"/>
                    <a:pt x="187212" y="126166"/>
                  </a:cubicBezTo>
                  <a:cubicBezTo>
                    <a:pt x="191793" y="126616"/>
                    <a:pt x="196202" y="128149"/>
                    <a:pt x="200073" y="130640"/>
                  </a:cubicBezTo>
                  <a:cubicBezTo>
                    <a:pt x="204641" y="133362"/>
                    <a:pt x="209028" y="136377"/>
                    <a:pt x="213208" y="139664"/>
                  </a:cubicBezTo>
                  <a:cubicBezTo>
                    <a:pt x="219592" y="144180"/>
                    <a:pt x="224299" y="150685"/>
                    <a:pt x="226594" y="158162"/>
                  </a:cubicBezTo>
                  <a:cubicBezTo>
                    <a:pt x="228135" y="163019"/>
                    <a:pt x="230985" y="167491"/>
                    <a:pt x="232279" y="172392"/>
                  </a:cubicBezTo>
                  <a:cubicBezTo>
                    <a:pt x="234233" y="179788"/>
                    <a:pt x="235356" y="187404"/>
                    <a:pt x="236805" y="194932"/>
                  </a:cubicBezTo>
                  <a:cubicBezTo>
                    <a:pt x="238386" y="200108"/>
                    <a:pt x="239280" y="205469"/>
                    <a:pt x="239467" y="210878"/>
                  </a:cubicBezTo>
                  <a:cubicBezTo>
                    <a:pt x="238574" y="215376"/>
                    <a:pt x="236539" y="219569"/>
                    <a:pt x="233557" y="223053"/>
                  </a:cubicBezTo>
                  <a:cubicBezTo>
                    <a:pt x="231714" y="225229"/>
                    <a:pt x="228574" y="225766"/>
                    <a:pt x="226113" y="224325"/>
                  </a:cubicBezTo>
                  <a:cubicBezTo>
                    <a:pt x="223423" y="222886"/>
                    <a:pt x="220300" y="222479"/>
                    <a:pt x="217331" y="223181"/>
                  </a:cubicBezTo>
                  <a:cubicBezTo>
                    <a:pt x="206354" y="227730"/>
                    <a:pt x="203701" y="222368"/>
                    <a:pt x="201787" y="213833"/>
                  </a:cubicBezTo>
                  <a:cubicBezTo>
                    <a:pt x="201283" y="208390"/>
                    <a:pt x="197207" y="203952"/>
                    <a:pt x="191825" y="202991"/>
                  </a:cubicBezTo>
                  <a:cubicBezTo>
                    <a:pt x="187291" y="201047"/>
                    <a:pt x="184237" y="196715"/>
                    <a:pt x="183931" y="191791"/>
                  </a:cubicBezTo>
                  <a:cubicBezTo>
                    <a:pt x="183933" y="189364"/>
                    <a:pt x="184061" y="186939"/>
                    <a:pt x="184315" y="184526"/>
                  </a:cubicBezTo>
                  <a:cubicBezTo>
                    <a:pt x="185069" y="181107"/>
                    <a:pt x="183316" y="177630"/>
                    <a:pt x="180120" y="176202"/>
                  </a:cubicBezTo>
                  <a:cubicBezTo>
                    <a:pt x="175595" y="173750"/>
                    <a:pt x="172887" y="168911"/>
                    <a:pt x="173163" y="163772"/>
                  </a:cubicBezTo>
                  <a:cubicBezTo>
                    <a:pt x="173065" y="160084"/>
                    <a:pt x="172290" y="156446"/>
                    <a:pt x="170875" y="153038"/>
                  </a:cubicBezTo>
                  <a:cubicBezTo>
                    <a:pt x="169470" y="148914"/>
                    <a:pt x="164987" y="146710"/>
                    <a:pt x="160862" y="148115"/>
                  </a:cubicBezTo>
                  <a:cubicBezTo>
                    <a:pt x="159669" y="148522"/>
                    <a:pt x="158591" y="149209"/>
                    <a:pt x="157717" y="150118"/>
                  </a:cubicBezTo>
                  <a:cubicBezTo>
                    <a:pt x="156818" y="150775"/>
                    <a:pt x="155923" y="151439"/>
                    <a:pt x="154884" y="152205"/>
                  </a:cubicBezTo>
                  <a:cubicBezTo>
                    <a:pt x="153181" y="150308"/>
                    <a:pt x="153338" y="147389"/>
                    <a:pt x="155235" y="145686"/>
                  </a:cubicBezTo>
                  <a:cubicBezTo>
                    <a:pt x="155359" y="145576"/>
                    <a:pt x="155487" y="145472"/>
                    <a:pt x="155622" y="145375"/>
                  </a:cubicBezTo>
                  <a:cubicBezTo>
                    <a:pt x="156510" y="143869"/>
                    <a:pt x="156988" y="142156"/>
                    <a:pt x="157007" y="140407"/>
                  </a:cubicBezTo>
                  <a:cubicBezTo>
                    <a:pt x="156882" y="138229"/>
                    <a:pt x="157246" y="136050"/>
                    <a:pt x="158072" y="134031"/>
                  </a:cubicBezTo>
                  <a:cubicBezTo>
                    <a:pt x="163665" y="128146"/>
                    <a:pt x="162366" y="120415"/>
                    <a:pt x="164267" y="113574"/>
                  </a:cubicBezTo>
                  <a:cubicBezTo>
                    <a:pt x="164662" y="112153"/>
                    <a:pt x="164795" y="110661"/>
                    <a:pt x="165125" y="109220"/>
                  </a:cubicBezTo>
                  <a:cubicBezTo>
                    <a:pt x="166969" y="103456"/>
                    <a:pt x="168251" y="97527"/>
                    <a:pt x="168951" y="91517"/>
                  </a:cubicBezTo>
                  <a:cubicBezTo>
                    <a:pt x="168538" y="85977"/>
                    <a:pt x="167457" y="80508"/>
                    <a:pt x="165731" y="75228"/>
                  </a:cubicBezTo>
                  <a:cubicBezTo>
                    <a:pt x="165182" y="74014"/>
                    <a:pt x="164729" y="72759"/>
                    <a:pt x="164375" y="71475"/>
                  </a:cubicBezTo>
                  <a:cubicBezTo>
                    <a:pt x="162484" y="62493"/>
                    <a:pt x="158741" y="54005"/>
                    <a:pt x="153383" y="46552"/>
                  </a:cubicBezTo>
                  <a:cubicBezTo>
                    <a:pt x="150145" y="42832"/>
                    <a:pt x="146106" y="39896"/>
                    <a:pt x="141568" y="37965"/>
                  </a:cubicBezTo>
                  <a:cubicBezTo>
                    <a:pt x="139727" y="37065"/>
                    <a:pt x="137976" y="35991"/>
                    <a:pt x="136339" y="34759"/>
                  </a:cubicBezTo>
                  <a:cubicBezTo>
                    <a:pt x="129886" y="28791"/>
                    <a:pt x="120700" y="26802"/>
                    <a:pt x="112357" y="29568"/>
                  </a:cubicBezTo>
                  <a:cubicBezTo>
                    <a:pt x="106975" y="30933"/>
                    <a:pt x="101934" y="33397"/>
                    <a:pt x="97551" y="36805"/>
                  </a:cubicBezTo>
                  <a:cubicBezTo>
                    <a:pt x="96804" y="37684"/>
                    <a:pt x="95770" y="38271"/>
                    <a:pt x="94632" y="38460"/>
                  </a:cubicBezTo>
                  <a:cubicBezTo>
                    <a:pt x="89796" y="38522"/>
                    <a:pt x="85711" y="42065"/>
                    <a:pt x="84965" y="46843"/>
                  </a:cubicBezTo>
                  <a:cubicBezTo>
                    <a:pt x="83012" y="49766"/>
                    <a:pt x="80803" y="52510"/>
                    <a:pt x="78365" y="55042"/>
                  </a:cubicBezTo>
                  <a:cubicBezTo>
                    <a:pt x="77249" y="56680"/>
                    <a:pt x="76330" y="58443"/>
                    <a:pt x="75625" y="60295"/>
                  </a:cubicBezTo>
                  <a:cubicBezTo>
                    <a:pt x="74513" y="64109"/>
                    <a:pt x="72943" y="67775"/>
                    <a:pt x="70950" y="71212"/>
                  </a:cubicBezTo>
                  <a:cubicBezTo>
                    <a:pt x="69401" y="72795"/>
                    <a:pt x="69000" y="75175"/>
                    <a:pt x="69944" y="77178"/>
                  </a:cubicBezTo>
                  <a:cubicBezTo>
                    <a:pt x="71844" y="82419"/>
                    <a:pt x="73673" y="87688"/>
                    <a:pt x="75365" y="92999"/>
                  </a:cubicBezTo>
                  <a:cubicBezTo>
                    <a:pt x="75661" y="93926"/>
                    <a:pt x="74825" y="95189"/>
                    <a:pt x="75065" y="96160"/>
                  </a:cubicBezTo>
                  <a:cubicBezTo>
                    <a:pt x="75530" y="99473"/>
                    <a:pt x="76526" y="102688"/>
                    <a:pt x="78015" y="105684"/>
                  </a:cubicBezTo>
                  <a:cubicBezTo>
                    <a:pt x="81228" y="109943"/>
                    <a:pt x="83026" y="115101"/>
                    <a:pt x="83155" y="120435"/>
                  </a:cubicBezTo>
                  <a:cubicBezTo>
                    <a:pt x="83223" y="123716"/>
                    <a:pt x="83684" y="126976"/>
                    <a:pt x="84529" y="130147"/>
                  </a:cubicBezTo>
                  <a:cubicBezTo>
                    <a:pt x="85172" y="132948"/>
                    <a:pt x="86777" y="135571"/>
                    <a:pt x="87142" y="138378"/>
                  </a:cubicBezTo>
                  <a:cubicBezTo>
                    <a:pt x="87279" y="141546"/>
                    <a:pt x="87138" y="144720"/>
                    <a:pt x="86720" y="147863"/>
                  </a:cubicBezTo>
                  <a:close/>
                  <a:moveTo>
                    <a:pt x="33398" y="161846"/>
                  </a:moveTo>
                  <a:cubicBezTo>
                    <a:pt x="31674" y="172503"/>
                    <a:pt x="26500" y="182300"/>
                    <a:pt x="18669" y="189732"/>
                  </a:cubicBezTo>
                  <a:cubicBezTo>
                    <a:pt x="15788" y="191429"/>
                    <a:pt x="14827" y="195140"/>
                    <a:pt x="16523" y="198021"/>
                  </a:cubicBezTo>
                  <a:cubicBezTo>
                    <a:pt x="16897" y="198656"/>
                    <a:pt x="17383" y="199218"/>
                    <a:pt x="17959" y="199678"/>
                  </a:cubicBezTo>
                  <a:cubicBezTo>
                    <a:pt x="20655" y="201864"/>
                    <a:pt x="24613" y="201451"/>
                    <a:pt x="26799" y="198755"/>
                  </a:cubicBezTo>
                  <a:cubicBezTo>
                    <a:pt x="26958" y="198559"/>
                    <a:pt x="27105" y="198353"/>
                    <a:pt x="27240" y="198139"/>
                  </a:cubicBezTo>
                  <a:cubicBezTo>
                    <a:pt x="29493" y="195898"/>
                    <a:pt x="32066" y="193980"/>
                    <a:pt x="34496" y="191917"/>
                  </a:cubicBezTo>
                  <a:lnTo>
                    <a:pt x="35301" y="192916"/>
                  </a:lnTo>
                  <a:lnTo>
                    <a:pt x="26921" y="200411"/>
                  </a:lnTo>
                  <a:cubicBezTo>
                    <a:pt x="29448" y="201554"/>
                    <a:pt x="31185" y="202401"/>
                    <a:pt x="32969" y="203135"/>
                  </a:cubicBezTo>
                  <a:cubicBezTo>
                    <a:pt x="40270" y="205131"/>
                    <a:pt x="48065" y="202722"/>
                    <a:pt x="52968" y="196956"/>
                  </a:cubicBezTo>
                  <a:cubicBezTo>
                    <a:pt x="56190" y="191641"/>
                    <a:pt x="59447" y="186341"/>
                    <a:pt x="62871" y="181155"/>
                  </a:cubicBezTo>
                  <a:cubicBezTo>
                    <a:pt x="65865" y="176621"/>
                    <a:pt x="65246" y="174298"/>
                    <a:pt x="60358" y="172244"/>
                  </a:cubicBezTo>
                  <a:lnTo>
                    <a:pt x="53486" y="185733"/>
                  </a:lnTo>
                  <a:lnTo>
                    <a:pt x="52639" y="185204"/>
                  </a:lnTo>
                  <a:lnTo>
                    <a:pt x="63096" y="158503"/>
                  </a:lnTo>
                  <a:lnTo>
                    <a:pt x="63738" y="158712"/>
                  </a:lnTo>
                  <a:lnTo>
                    <a:pt x="61647" y="168304"/>
                  </a:lnTo>
                  <a:lnTo>
                    <a:pt x="63238" y="168745"/>
                  </a:lnTo>
                  <a:cubicBezTo>
                    <a:pt x="64465" y="164845"/>
                    <a:pt x="65907" y="161016"/>
                    <a:pt x="67557" y="157275"/>
                  </a:cubicBezTo>
                  <a:cubicBezTo>
                    <a:pt x="69494" y="153404"/>
                    <a:pt x="72193" y="149922"/>
                    <a:pt x="74379" y="146166"/>
                  </a:cubicBezTo>
                  <a:cubicBezTo>
                    <a:pt x="74830" y="145217"/>
                    <a:pt x="74861" y="144123"/>
                    <a:pt x="74466" y="143150"/>
                  </a:cubicBezTo>
                  <a:cubicBezTo>
                    <a:pt x="72756" y="139519"/>
                    <a:pt x="70820" y="135994"/>
                    <a:pt x="68327" y="131202"/>
                  </a:cubicBezTo>
                  <a:lnTo>
                    <a:pt x="55906" y="134347"/>
                  </a:lnTo>
                  <a:lnTo>
                    <a:pt x="58996" y="138564"/>
                  </a:lnTo>
                  <a:cubicBezTo>
                    <a:pt x="57150" y="138927"/>
                    <a:pt x="55367" y="139555"/>
                    <a:pt x="53700" y="140429"/>
                  </a:cubicBezTo>
                  <a:cubicBezTo>
                    <a:pt x="51972" y="141897"/>
                    <a:pt x="50433" y="143575"/>
                    <a:pt x="49120" y="145424"/>
                  </a:cubicBezTo>
                  <a:cubicBezTo>
                    <a:pt x="48225" y="147142"/>
                    <a:pt x="47088" y="148723"/>
                    <a:pt x="45743" y="150119"/>
                  </a:cubicBezTo>
                  <a:cubicBezTo>
                    <a:pt x="42398" y="152096"/>
                    <a:pt x="38950" y="153894"/>
                    <a:pt x="35413" y="155504"/>
                  </a:cubicBezTo>
                  <a:cubicBezTo>
                    <a:pt x="34148" y="156006"/>
                    <a:pt x="33003" y="156767"/>
                    <a:pt x="32051" y="157738"/>
                  </a:cubicBezTo>
                  <a:cubicBezTo>
                    <a:pt x="27933" y="164890"/>
                    <a:pt x="23952" y="172121"/>
                    <a:pt x="20109" y="179429"/>
                  </a:cubicBezTo>
                  <a:cubicBezTo>
                    <a:pt x="19118" y="181863"/>
                    <a:pt x="18327" y="184373"/>
                    <a:pt x="17744" y="186935"/>
                  </a:cubicBezTo>
                  <a:cubicBezTo>
                    <a:pt x="19459" y="185837"/>
                    <a:pt x="20263" y="185368"/>
                    <a:pt x="21019" y="184832"/>
                  </a:cubicBezTo>
                  <a:cubicBezTo>
                    <a:pt x="25117" y="180683"/>
                    <a:pt x="27919" y="175430"/>
                    <a:pt x="29083" y="169715"/>
                  </a:cubicBezTo>
                  <a:cubicBezTo>
                    <a:pt x="30269" y="166983"/>
                    <a:pt x="31944" y="164463"/>
                    <a:pt x="33398" y="161846"/>
                  </a:cubicBezTo>
                  <a:close/>
                  <a:moveTo>
                    <a:pt x="182127" y="152964"/>
                  </a:moveTo>
                  <a:lnTo>
                    <a:pt x="180670" y="153668"/>
                  </a:lnTo>
                  <a:cubicBezTo>
                    <a:pt x="179356" y="160608"/>
                    <a:pt x="180930" y="167784"/>
                    <a:pt x="185031" y="173536"/>
                  </a:cubicBezTo>
                  <a:cubicBezTo>
                    <a:pt x="188862" y="177922"/>
                    <a:pt x="191416" y="183275"/>
                    <a:pt x="192415" y="189013"/>
                  </a:cubicBezTo>
                  <a:cubicBezTo>
                    <a:pt x="192844" y="193715"/>
                    <a:pt x="195601" y="197890"/>
                    <a:pt x="199756" y="200133"/>
                  </a:cubicBezTo>
                  <a:cubicBezTo>
                    <a:pt x="202188" y="201423"/>
                    <a:pt x="204078" y="203542"/>
                    <a:pt x="205082" y="206106"/>
                  </a:cubicBezTo>
                  <a:cubicBezTo>
                    <a:pt x="205444" y="210995"/>
                    <a:pt x="209702" y="214665"/>
                    <a:pt x="214591" y="214303"/>
                  </a:cubicBezTo>
                  <a:cubicBezTo>
                    <a:pt x="215583" y="214229"/>
                    <a:pt x="216556" y="213990"/>
                    <a:pt x="217468" y="213594"/>
                  </a:cubicBezTo>
                  <a:cubicBezTo>
                    <a:pt x="218599" y="213430"/>
                    <a:pt x="219749" y="213445"/>
                    <a:pt x="220876" y="213638"/>
                  </a:cubicBezTo>
                  <a:cubicBezTo>
                    <a:pt x="223105" y="214184"/>
                    <a:pt x="225354" y="212819"/>
                    <a:pt x="225900" y="210590"/>
                  </a:cubicBezTo>
                  <a:cubicBezTo>
                    <a:pt x="225986" y="210236"/>
                    <a:pt x="226026" y="209873"/>
                    <a:pt x="226018" y="209508"/>
                  </a:cubicBezTo>
                  <a:cubicBezTo>
                    <a:pt x="227139" y="203790"/>
                    <a:pt x="226457" y="197864"/>
                    <a:pt x="224066" y="192550"/>
                  </a:cubicBezTo>
                  <a:cubicBezTo>
                    <a:pt x="222774" y="190154"/>
                    <a:pt x="222878" y="187247"/>
                    <a:pt x="224337" y="184949"/>
                  </a:cubicBezTo>
                  <a:cubicBezTo>
                    <a:pt x="226333" y="181928"/>
                    <a:pt x="225999" y="177934"/>
                    <a:pt x="223529" y="175286"/>
                  </a:cubicBezTo>
                  <a:cubicBezTo>
                    <a:pt x="217164" y="167729"/>
                    <a:pt x="212633" y="158801"/>
                    <a:pt x="210291" y="149201"/>
                  </a:cubicBezTo>
                  <a:cubicBezTo>
                    <a:pt x="207890" y="141606"/>
                    <a:pt x="202473" y="135330"/>
                    <a:pt x="195310" y="131844"/>
                  </a:cubicBezTo>
                  <a:cubicBezTo>
                    <a:pt x="192444" y="130553"/>
                    <a:pt x="189265" y="130121"/>
                    <a:pt x="186158" y="130600"/>
                  </a:cubicBezTo>
                  <a:cubicBezTo>
                    <a:pt x="179085" y="131203"/>
                    <a:pt x="172060" y="132380"/>
                    <a:pt x="164608" y="133379"/>
                  </a:cubicBezTo>
                  <a:cubicBezTo>
                    <a:pt x="164483" y="134524"/>
                    <a:pt x="164296" y="136246"/>
                    <a:pt x="164091" y="137967"/>
                  </a:cubicBezTo>
                  <a:lnTo>
                    <a:pt x="163453" y="138053"/>
                  </a:lnTo>
                  <a:lnTo>
                    <a:pt x="160996" y="135452"/>
                  </a:lnTo>
                  <a:cubicBezTo>
                    <a:pt x="159730" y="141234"/>
                    <a:pt x="160670" y="142579"/>
                    <a:pt x="166176" y="144383"/>
                  </a:cubicBezTo>
                  <a:cubicBezTo>
                    <a:pt x="168269" y="145161"/>
                    <a:pt x="170163" y="146395"/>
                    <a:pt x="171720" y="147997"/>
                  </a:cubicBezTo>
                  <a:cubicBezTo>
                    <a:pt x="175088" y="152137"/>
                    <a:pt x="176832" y="157363"/>
                    <a:pt x="176624" y="162696"/>
                  </a:cubicBezTo>
                  <a:cubicBezTo>
                    <a:pt x="177223" y="165925"/>
                    <a:pt x="178107" y="169093"/>
                    <a:pt x="179265" y="172166"/>
                  </a:cubicBezTo>
                  <a:lnTo>
                    <a:pt x="180404" y="171780"/>
                  </a:lnTo>
                  <a:cubicBezTo>
                    <a:pt x="179065" y="168256"/>
                    <a:pt x="178346" y="164527"/>
                    <a:pt x="178280" y="160758"/>
                  </a:cubicBezTo>
                  <a:cubicBezTo>
                    <a:pt x="180993" y="154297"/>
                    <a:pt x="178288" y="146836"/>
                    <a:pt x="172065" y="143615"/>
                  </a:cubicBezTo>
                  <a:cubicBezTo>
                    <a:pt x="177689" y="141540"/>
                    <a:pt x="178482" y="141977"/>
                    <a:pt x="180142" y="146068"/>
                  </a:cubicBezTo>
                  <a:cubicBezTo>
                    <a:pt x="181170" y="148381"/>
                    <a:pt x="182437" y="150581"/>
                    <a:pt x="183921" y="152631"/>
                  </a:cubicBezTo>
                  <a:cubicBezTo>
                    <a:pt x="187009" y="157191"/>
                    <a:pt x="190231" y="161660"/>
                    <a:pt x="193399" y="166166"/>
                  </a:cubicBezTo>
                  <a:lnTo>
                    <a:pt x="192460" y="166820"/>
                  </a:lnTo>
                  <a:close/>
                  <a:moveTo>
                    <a:pt x="64167" y="108419"/>
                  </a:moveTo>
                  <a:lnTo>
                    <a:pt x="66108" y="108063"/>
                  </a:lnTo>
                  <a:lnTo>
                    <a:pt x="69447" y="95071"/>
                  </a:lnTo>
                  <a:cubicBezTo>
                    <a:pt x="67410" y="94417"/>
                    <a:pt x="65486" y="93454"/>
                    <a:pt x="63741" y="92216"/>
                  </a:cubicBezTo>
                  <a:cubicBezTo>
                    <a:pt x="62083" y="90834"/>
                    <a:pt x="61048" y="88846"/>
                    <a:pt x="60866" y="86695"/>
                  </a:cubicBezTo>
                  <a:cubicBezTo>
                    <a:pt x="63070" y="78568"/>
                    <a:pt x="59753" y="69581"/>
                    <a:pt x="64878" y="61917"/>
                  </a:cubicBezTo>
                  <a:cubicBezTo>
                    <a:pt x="65454" y="60442"/>
                    <a:pt x="65531" y="58819"/>
                    <a:pt x="65098" y="57296"/>
                  </a:cubicBezTo>
                  <a:cubicBezTo>
                    <a:pt x="64489" y="53585"/>
                    <a:pt x="63621" y="49916"/>
                    <a:pt x="63093" y="47366"/>
                  </a:cubicBezTo>
                  <a:cubicBezTo>
                    <a:pt x="68968" y="44839"/>
                    <a:pt x="74681" y="41949"/>
                    <a:pt x="80198" y="38714"/>
                  </a:cubicBezTo>
                  <a:cubicBezTo>
                    <a:pt x="82762" y="36903"/>
                    <a:pt x="84313" y="33982"/>
                    <a:pt x="84378" y="30845"/>
                  </a:cubicBezTo>
                  <a:cubicBezTo>
                    <a:pt x="83257" y="26012"/>
                    <a:pt x="85904" y="25381"/>
                    <a:pt x="88964" y="23774"/>
                  </a:cubicBezTo>
                  <a:cubicBezTo>
                    <a:pt x="94460" y="20888"/>
                    <a:pt x="99660" y="17443"/>
                    <a:pt x="105041" y="14332"/>
                  </a:cubicBezTo>
                  <a:cubicBezTo>
                    <a:pt x="106213" y="13371"/>
                    <a:pt x="107686" y="12855"/>
                    <a:pt x="109202" y="12873"/>
                  </a:cubicBezTo>
                  <a:cubicBezTo>
                    <a:pt x="110489" y="13848"/>
                    <a:pt x="111314" y="15312"/>
                    <a:pt x="111481" y="16918"/>
                  </a:cubicBezTo>
                  <a:cubicBezTo>
                    <a:pt x="112343" y="22916"/>
                    <a:pt x="112703" y="23106"/>
                    <a:pt x="118844" y="22092"/>
                  </a:cubicBezTo>
                  <a:cubicBezTo>
                    <a:pt x="120883" y="21675"/>
                    <a:pt x="123003" y="22081"/>
                    <a:pt x="124744" y="23221"/>
                  </a:cubicBezTo>
                  <a:cubicBezTo>
                    <a:pt x="127114" y="25951"/>
                    <a:pt x="131249" y="26243"/>
                    <a:pt x="133979" y="23872"/>
                  </a:cubicBezTo>
                  <a:cubicBezTo>
                    <a:pt x="134114" y="23755"/>
                    <a:pt x="134244" y="23632"/>
                    <a:pt x="134369" y="23505"/>
                  </a:cubicBezTo>
                  <a:cubicBezTo>
                    <a:pt x="137269" y="21693"/>
                    <a:pt x="140270" y="20048"/>
                    <a:pt x="143358" y="18579"/>
                  </a:cubicBezTo>
                  <a:cubicBezTo>
                    <a:pt x="139593" y="18084"/>
                    <a:pt x="135800" y="17838"/>
                    <a:pt x="132002" y="17844"/>
                  </a:cubicBezTo>
                  <a:cubicBezTo>
                    <a:pt x="127277" y="18896"/>
                    <a:pt x="122533" y="16154"/>
                    <a:pt x="121085" y="11535"/>
                  </a:cubicBezTo>
                  <a:cubicBezTo>
                    <a:pt x="117950" y="5162"/>
                    <a:pt x="110242" y="2537"/>
                    <a:pt x="103870" y="5672"/>
                  </a:cubicBezTo>
                  <a:cubicBezTo>
                    <a:pt x="103193" y="6005"/>
                    <a:pt x="102548" y="6397"/>
                    <a:pt x="101940" y="6843"/>
                  </a:cubicBezTo>
                  <a:cubicBezTo>
                    <a:pt x="98236" y="11019"/>
                    <a:pt x="95118" y="15716"/>
                    <a:pt x="91687" y="20253"/>
                  </a:cubicBezTo>
                  <a:cubicBezTo>
                    <a:pt x="91443" y="19515"/>
                    <a:pt x="91035" y="18841"/>
                    <a:pt x="90494" y="18283"/>
                  </a:cubicBezTo>
                  <a:cubicBezTo>
                    <a:pt x="86130" y="16357"/>
                    <a:pt x="81031" y="18333"/>
                    <a:pt x="79104" y="22697"/>
                  </a:cubicBezTo>
                  <a:cubicBezTo>
                    <a:pt x="78621" y="23793"/>
                    <a:pt x="78370" y="24977"/>
                    <a:pt x="78369" y="26174"/>
                  </a:cubicBezTo>
                  <a:cubicBezTo>
                    <a:pt x="77812" y="29584"/>
                    <a:pt x="75373" y="32384"/>
                    <a:pt x="72072" y="33404"/>
                  </a:cubicBezTo>
                  <a:cubicBezTo>
                    <a:pt x="68824" y="34689"/>
                    <a:pt x="65846" y="36571"/>
                    <a:pt x="63293" y="38955"/>
                  </a:cubicBezTo>
                  <a:cubicBezTo>
                    <a:pt x="60344" y="42511"/>
                    <a:pt x="59918" y="47526"/>
                    <a:pt x="62225" y="51529"/>
                  </a:cubicBezTo>
                  <a:cubicBezTo>
                    <a:pt x="64640" y="54710"/>
                    <a:pt x="64329" y="59186"/>
                    <a:pt x="61498" y="62003"/>
                  </a:cubicBezTo>
                  <a:cubicBezTo>
                    <a:pt x="57769" y="64457"/>
                    <a:pt x="55921" y="68942"/>
                    <a:pt x="56837" y="73311"/>
                  </a:cubicBezTo>
                  <a:cubicBezTo>
                    <a:pt x="57210" y="78104"/>
                    <a:pt x="58347" y="82834"/>
                    <a:pt x="59028" y="87609"/>
                  </a:cubicBezTo>
                  <a:cubicBezTo>
                    <a:pt x="59728" y="92516"/>
                    <a:pt x="60035" y="97494"/>
                    <a:pt x="61005" y="102342"/>
                  </a:cubicBezTo>
                  <a:cubicBezTo>
                    <a:pt x="61767" y="104507"/>
                    <a:pt x="62831" y="106553"/>
                    <a:pt x="64167" y="108419"/>
                  </a:cubicBezTo>
                  <a:close/>
                  <a:moveTo>
                    <a:pt x="206714" y="216438"/>
                  </a:moveTo>
                  <a:cubicBezTo>
                    <a:pt x="208322" y="222307"/>
                    <a:pt x="210038" y="223542"/>
                    <a:pt x="214595" y="221292"/>
                  </a:cubicBezTo>
                  <a:cubicBezTo>
                    <a:pt x="218516" y="219101"/>
                    <a:pt x="223188" y="218697"/>
                    <a:pt x="227427" y="220183"/>
                  </a:cubicBezTo>
                  <a:cubicBezTo>
                    <a:pt x="229809" y="221305"/>
                    <a:pt x="232650" y="220283"/>
                    <a:pt x="233772" y="217901"/>
                  </a:cubicBezTo>
                  <a:cubicBezTo>
                    <a:pt x="233776" y="217891"/>
                    <a:pt x="233781" y="217881"/>
                    <a:pt x="233786" y="217871"/>
                  </a:cubicBezTo>
                  <a:cubicBezTo>
                    <a:pt x="236702" y="212842"/>
                    <a:pt x="236825" y="206666"/>
                    <a:pt x="234110" y="201526"/>
                  </a:cubicBezTo>
                  <a:cubicBezTo>
                    <a:pt x="232429" y="198298"/>
                    <a:pt x="231361" y="194787"/>
                    <a:pt x="230959" y="191170"/>
                  </a:cubicBezTo>
                  <a:cubicBezTo>
                    <a:pt x="229883" y="180865"/>
                    <a:pt x="231056" y="170099"/>
                    <a:pt x="223697" y="161313"/>
                  </a:cubicBezTo>
                  <a:cubicBezTo>
                    <a:pt x="223295" y="160452"/>
                    <a:pt x="223069" y="159520"/>
                    <a:pt x="223031" y="158570"/>
                  </a:cubicBezTo>
                  <a:cubicBezTo>
                    <a:pt x="220914" y="152086"/>
                    <a:pt x="216740" y="146469"/>
                    <a:pt x="211141" y="142572"/>
                  </a:cubicBezTo>
                  <a:cubicBezTo>
                    <a:pt x="211650" y="145184"/>
                    <a:pt x="212903" y="147417"/>
                    <a:pt x="213523" y="149814"/>
                  </a:cubicBezTo>
                  <a:cubicBezTo>
                    <a:pt x="215577" y="158604"/>
                    <a:pt x="219566" y="166824"/>
                    <a:pt x="225201" y="173875"/>
                  </a:cubicBezTo>
                  <a:cubicBezTo>
                    <a:pt x="227614" y="176879"/>
                    <a:pt x="228502" y="180830"/>
                    <a:pt x="227607" y="184577"/>
                  </a:cubicBezTo>
                  <a:cubicBezTo>
                    <a:pt x="227422" y="188549"/>
                    <a:pt x="227479" y="192528"/>
                    <a:pt x="227777" y="196493"/>
                  </a:cubicBezTo>
                  <a:cubicBezTo>
                    <a:pt x="228142" y="202045"/>
                    <a:pt x="228145" y="207616"/>
                    <a:pt x="227786" y="213169"/>
                  </a:cubicBezTo>
                  <a:cubicBezTo>
                    <a:pt x="226685" y="215343"/>
                    <a:pt x="224582" y="216834"/>
                    <a:pt x="222166" y="217152"/>
                  </a:cubicBezTo>
                  <a:cubicBezTo>
                    <a:pt x="217006" y="217229"/>
                    <a:pt x="211845" y="216990"/>
                    <a:pt x="206714" y="216438"/>
                  </a:cubicBezTo>
                  <a:close/>
                  <a:moveTo>
                    <a:pt x="69365" y="100669"/>
                  </a:moveTo>
                  <a:cubicBezTo>
                    <a:pt x="68819" y="104280"/>
                    <a:pt x="68886" y="107957"/>
                    <a:pt x="69563" y="111546"/>
                  </a:cubicBezTo>
                  <a:cubicBezTo>
                    <a:pt x="72189" y="117661"/>
                    <a:pt x="75955" y="123279"/>
                    <a:pt x="79096" y="129185"/>
                  </a:cubicBezTo>
                  <a:cubicBezTo>
                    <a:pt x="79632" y="130607"/>
                    <a:pt x="79980" y="132092"/>
                    <a:pt x="80133" y="133604"/>
                  </a:cubicBezTo>
                  <a:lnTo>
                    <a:pt x="78918" y="133739"/>
                  </a:lnTo>
                  <a:lnTo>
                    <a:pt x="73491" y="125868"/>
                  </a:lnTo>
                  <a:cubicBezTo>
                    <a:pt x="73475" y="130159"/>
                    <a:pt x="73904" y="134440"/>
                    <a:pt x="74770" y="138643"/>
                  </a:cubicBezTo>
                  <a:cubicBezTo>
                    <a:pt x="76363" y="142675"/>
                    <a:pt x="80922" y="144652"/>
                    <a:pt x="84954" y="143060"/>
                  </a:cubicBezTo>
                  <a:cubicBezTo>
                    <a:pt x="85027" y="143031"/>
                    <a:pt x="85099" y="143001"/>
                    <a:pt x="85171" y="142970"/>
                  </a:cubicBezTo>
                  <a:cubicBezTo>
                    <a:pt x="83822" y="138523"/>
                    <a:pt x="82437" y="134000"/>
                    <a:pt x="81082" y="129469"/>
                  </a:cubicBezTo>
                  <a:cubicBezTo>
                    <a:pt x="80375" y="128041"/>
                    <a:pt x="79982" y="126479"/>
                    <a:pt x="79928" y="124887"/>
                  </a:cubicBezTo>
                  <a:cubicBezTo>
                    <a:pt x="81179" y="115479"/>
                    <a:pt x="77111" y="106153"/>
                    <a:pt x="69365" y="100669"/>
                  </a:cubicBezTo>
                  <a:close/>
                  <a:moveTo>
                    <a:pt x="172113" y="80384"/>
                  </a:moveTo>
                  <a:lnTo>
                    <a:pt x="171218" y="80224"/>
                  </a:lnTo>
                  <a:cubicBezTo>
                    <a:pt x="171496" y="85532"/>
                    <a:pt x="171449" y="90853"/>
                    <a:pt x="171077" y="96155"/>
                  </a:cubicBezTo>
                  <a:cubicBezTo>
                    <a:pt x="170409" y="101560"/>
                    <a:pt x="168505" y="106802"/>
                    <a:pt x="167346" y="112160"/>
                  </a:cubicBezTo>
                  <a:cubicBezTo>
                    <a:pt x="166230" y="117321"/>
                    <a:pt x="165376" y="122539"/>
                    <a:pt x="164287" y="128369"/>
                  </a:cubicBezTo>
                  <a:cubicBezTo>
                    <a:pt x="169562" y="126896"/>
                    <a:pt x="172668" y="121451"/>
                    <a:pt x="171251" y="116161"/>
                  </a:cubicBezTo>
                  <a:cubicBezTo>
                    <a:pt x="170793" y="113103"/>
                    <a:pt x="171335" y="109979"/>
                    <a:pt x="172798" y="107255"/>
                  </a:cubicBezTo>
                  <a:cubicBezTo>
                    <a:pt x="176703" y="103205"/>
                    <a:pt x="178556" y="97601"/>
                    <a:pt x="177837" y="92021"/>
                  </a:cubicBezTo>
                  <a:cubicBezTo>
                    <a:pt x="176190" y="88019"/>
                    <a:pt x="174278" y="84131"/>
                    <a:pt x="172113" y="80384"/>
                  </a:cubicBezTo>
                  <a:close/>
                  <a:moveTo>
                    <a:pt x="14680" y="183769"/>
                  </a:moveTo>
                  <a:cubicBezTo>
                    <a:pt x="8936" y="184651"/>
                    <a:pt x="4372" y="189060"/>
                    <a:pt x="3293" y="194770"/>
                  </a:cubicBezTo>
                  <a:cubicBezTo>
                    <a:pt x="4544" y="202551"/>
                    <a:pt x="10428" y="208775"/>
                    <a:pt x="18127" y="210462"/>
                  </a:cubicBezTo>
                  <a:lnTo>
                    <a:pt x="20452" y="203752"/>
                  </a:lnTo>
                  <a:lnTo>
                    <a:pt x="19258" y="204474"/>
                  </a:lnTo>
                  <a:cubicBezTo>
                    <a:pt x="16425" y="202138"/>
                    <a:pt x="14125" y="199224"/>
                    <a:pt x="12511" y="195926"/>
                  </a:cubicBezTo>
                  <a:cubicBezTo>
                    <a:pt x="12492" y="191776"/>
                    <a:pt x="13227" y="187656"/>
                    <a:pt x="14680" y="183769"/>
                  </a:cubicBezTo>
                  <a:close/>
                  <a:moveTo>
                    <a:pt x="151997" y="24126"/>
                  </a:moveTo>
                  <a:cubicBezTo>
                    <a:pt x="150827" y="21377"/>
                    <a:pt x="147650" y="20096"/>
                    <a:pt x="144901" y="21266"/>
                  </a:cubicBezTo>
                  <a:cubicBezTo>
                    <a:pt x="144774" y="21319"/>
                    <a:pt x="144650" y="21378"/>
                    <a:pt x="144528" y="21441"/>
                  </a:cubicBezTo>
                  <a:cubicBezTo>
                    <a:pt x="141463" y="22884"/>
                    <a:pt x="138587" y="24695"/>
                    <a:pt x="135961" y="26833"/>
                  </a:cubicBezTo>
                  <a:cubicBezTo>
                    <a:pt x="135877" y="27447"/>
                    <a:pt x="136024" y="28070"/>
                    <a:pt x="136374" y="28581"/>
                  </a:cubicBezTo>
                  <a:cubicBezTo>
                    <a:pt x="137258" y="30271"/>
                    <a:pt x="138462" y="31774"/>
                    <a:pt x="139917" y="33006"/>
                  </a:cubicBezTo>
                  <a:cubicBezTo>
                    <a:pt x="145225" y="36208"/>
                    <a:pt x="150756" y="39041"/>
                    <a:pt x="156700" y="42286"/>
                  </a:cubicBezTo>
                  <a:lnTo>
                    <a:pt x="155197" y="34696"/>
                  </a:lnTo>
                  <a:lnTo>
                    <a:pt x="150565" y="34696"/>
                  </a:lnTo>
                  <a:lnTo>
                    <a:pt x="150565" y="28931"/>
                  </a:lnTo>
                  <a:lnTo>
                    <a:pt x="144850" y="27152"/>
                  </a:lnTo>
                  <a:lnTo>
                    <a:pt x="145001" y="26128"/>
                  </a:lnTo>
                  <a:close/>
                  <a:moveTo>
                    <a:pt x="111253" y="26127"/>
                  </a:moveTo>
                  <a:lnTo>
                    <a:pt x="107465" y="15705"/>
                  </a:lnTo>
                  <a:cubicBezTo>
                    <a:pt x="106746" y="16697"/>
                    <a:pt x="105956" y="17635"/>
                    <a:pt x="105102" y="18513"/>
                  </a:cubicBezTo>
                  <a:cubicBezTo>
                    <a:pt x="103350" y="20827"/>
                    <a:pt x="101057" y="22676"/>
                    <a:pt x="98423" y="23898"/>
                  </a:cubicBezTo>
                  <a:cubicBezTo>
                    <a:pt x="92687" y="23687"/>
                    <a:pt x="87866" y="28166"/>
                    <a:pt x="87655" y="33902"/>
                  </a:cubicBezTo>
                  <a:cubicBezTo>
                    <a:pt x="87628" y="34634"/>
                    <a:pt x="87678" y="35366"/>
                    <a:pt x="87805" y="36087"/>
                  </a:cubicBezTo>
                  <a:cubicBezTo>
                    <a:pt x="90929" y="35698"/>
                    <a:pt x="93902" y="34521"/>
                    <a:pt x="96446" y="32668"/>
                  </a:cubicBezTo>
                  <a:cubicBezTo>
                    <a:pt x="98162" y="29411"/>
                    <a:pt x="101559" y="27391"/>
                    <a:pt x="105240" y="27439"/>
                  </a:cubicBezTo>
                  <a:cubicBezTo>
                    <a:pt x="107277" y="27169"/>
                    <a:pt x="109289" y="26731"/>
                    <a:pt x="111253" y="26127"/>
                  </a:cubicBezTo>
                  <a:close/>
                  <a:moveTo>
                    <a:pt x="20473" y="210275"/>
                  </a:moveTo>
                  <a:cubicBezTo>
                    <a:pt x="31326" y="213510"/>
                    <a:pt x="43076" y="210371"/>
                    <a:pt x="50869" y="202155"/>
                  </a:cubicBezTo>
                  <a:cubicBezTo>
                    <a:pt x="50187" y="202320"/>
                    <a:pt x="49519" y="202538"/>
                    <a:pt x="48872" y="202808"/>
                  </a:cubicBezTo>
                  <a:cubicBezTo>
                    <a:pt x="42501" y="207078"/>
                    <a:pt x="34250" y="207328"/>
                    <a:pt x="27633" y="203451"/>
                  </a:cubicBezTo>
                  <a:cubicBezTo>
                    <a:pt x="26154" y="203158"/>
                    <a:pt x="24626" y="203609"/>
                    <a:pt x="23544" y="204658"/>
                  </a:cubicBezTo>
                  <a:cubicBezTo>
                    <a:pt x="22291" y="206395"/>
                    <a:pt x="21259" y="208282"/>
                    <a:pt x="20474" y="210275"/>
                  </a:cubicBezTo>
                  <a:close/>
                  <a:moveTo>
                    <a:pt x="64747" y="70077"/>
                  </a:moveTo>
                  <a:cubicBezTo>
                    <a:pt x="71095" y="67838"/>
                    <a:pt x="74426" y="60878"/>
                    <a:pt x="72187" y="54530"/>
                  </a:cubicBezTo>
                  <a:cubicBezTo>
                    <a:pt x="72008" y="54021"/>
                    <a:pt x="71795" y="53524"/>
                    <a:pt x="71549" y="53044"/>
                  </a:cubicBezTo>
                  <a:cubicBezTo>
                    <a:pt x="76993" y="53380"/>
                    <a:pt x="81679" y="49240"/>
                    <a:pt x="82016" y="43796"/>
                  </a:cubicBezTo>
                  <a:cubicBezTo>
                    <a:pt x="82028" y="43601"/>
                    <a:pt x="82034" y="43406"/>
                    <a:pt x="82034" y="43210"/>
                  </a:cubicBezTo>
                  <a:cubicBezTo>
                    <a:pt x="77584" y="44887"/>
                    <a:pt x="73250" y="46394"/>
                    <a:pt x="69045" y="48198"/>
                  </a:cubicBezTo>
                  <a:cubicBezTo>
                    <a:pt x="67936" y="48739"/>
                    <a:pt x="67140" y="49764"/>
                    <a:pt x="66892" y="50973"/>
                  </a:cubicBezTo>
                  <a:cubicBezTo>
                    <a:pt x="69902" y="57225"/>
                    <a:pt x="69069" y="64648"/>
                    <a:pt x="64747" y="70077"/>
                  </a:cubicBezTo>
                  <a:close/>
                  <a:moveTo>
                    <a:pt x="53915" y="134330"/>
                  </a:moveTo>
                  <a:lnTo>
                    <a:pt x="53169" y="133262"/>
                  </a:lnTo>
                  <a:cubicBezTo>
                    <a:pt x="50499" y="134369"/>
                    <a:pt x="48085" y="136011"/>
                    <a:pt x="46075" y="138088"/>
                  </a:cubicBezTo>
                  <a:cubicBezTo>
                    <a:pt x="43242" y="141608"/>
                    <a:pt x="39362" y="144136"/>
                    <a:pt x="34997" y="145305"/>
                  </a:cubicBezTo>
                  <a:cubicBezTo>
                    <a:pt x="30278" y="147631"/>
                    <a:pt x="27469" y="152615"/>
                    <a:pt x="27924" y="157857"/>
                  </a:cubicBezTo>
                  <a:cubicBezTo>
                    <a:pt x="37754" y="151408"/>
                    <a:pt x="46522" y="143471"/>
                    <a:pt x="53915" y="134330"/>
                  </a:cubicBezTo>
                  <a:close/>
                  <a:moveTo>
                    <a:pt x="54341" y="197871"/>
                  </a:moveTo>
                  <a:cubicBezTo>
                    <a:pt x="60702" y="197846"/>
                    <a:pt x="66250" y="199896"/>
                    <a:pt x="69212" y="193681"/>
                  </a:cubicBezTo>
                  <a:cubicBezTo>
                    <a:pt x="70526" y="189091"/>
                    <a:pt x="68417" y="184212"/>
                    <a:pt x="64174" y="182024"/>
                  </a:cubicBezTo>
                  <a:close/>
                  <a:moveTo>
                    <a:pt x="169493" y="60209"/>
                  </a:moveTo>
                  <a:cubicBezTo>
                    <a:pt x="172092" y="39366"/>
                    <a:pt x="170133" y="40350"/>
                    <a:pt x="159659" y="37035"/>
                  </a:cubicBezTo>
                  <a:cubicBezTo>
                    <a:pt x="159239" y="39927"/>
                    <a:pt x="159069" y="42851"/>
                    <a:pt x="159152" y="45772"/>
                  </a:cubicBezTo>
                  <a:cubicBezTo>
                    <a:pt x="159544" y="47345"/>
                    <a:pt x="160715" y="48607"/>
                    <a:pt x="162254" y="49114"/>
                  </a:cubicBezTo>
                  <a:cubicBezTo>
                    <a:pt x="165370" y="48998"/>
                    <a:pt x="167990" y="51429"/>
                    <a:pt x="168106" y="54545"/>
                  </a:cubicBezTo>
                  <a:cubicBezTo>
                    <a:pt x="168108" y="54588"/>
                    <a:pt x="168109" y="54631"/>
                    <a:pt x="168110" y="54674"/>
                  </a:cubicBezTo>
                  <a:cubicBezTo>
                    <a:pt x="168358" y="56118"/>
                    <a:pt x="168813" y="57528"/>
                    <a:pt x="169493" y="60209"/>
                  </a:cubicBezTo>
                  <a:close/>
                  <a:moveTo>
                    <a:pt x="182122" y="92091"/>
                  </a:moveTo>
                  <a:cubicBezTo>
                    <a:pt x="183647" y="80111"/>
                    <a:pt x="176805" y="72544"/>
                    <a:pt x="169164" y="63838"/>
                  </a:cubicBezTo>
                  <a:cubicBezTo>
                    <a:pt x="169076" y="67719"/>
                    <a:pt x="169608" y="71589"/>
                    <a:pt x="170740" y="75302"/>
                  </a:cubicBezTo>
                  <a:cubicBezTo>
                    <a:pt x="174211" y="81111"/>
                    <a:pt x="178011" y="86717"/>
                    <a:pt x="182122" y="92091"/>
                  </a:cubicBezTo>
                  <a:close/>
                  <a:moveTo>
                    <a:pt x="71711" y="92658"/>
                  </a:moveTo>
                  <a:cubicBezTo>
                    <a:pt x="71287" y="86680"/>
                    <a:pt x="69011" y="80983"/>
                    <a:pt x="65199" y="76359"/>
                  </a:cubicBezTo>
                  <a:cubicBezTo>
                    <a:pt x="63896" y="83529"/>
                    <a:pt x="60572" y="91090"/>
                    <a:pt x="71711" y="92658"/>
                  </a:cubicBezTo>
                  <a:close/>
                  <a:moveTo>
                    <a:pt x="25788" y="165543"/>
                  </a:moveTo>
                  <a:cubicBezTo>
                    <a:pt x="20545" y="165021"/>
                    <a:pt x="15873" y="168848"/>
                    <a:pt x="15351" y="174091"/>
                  </a:cubicBezTo>
                  <a:cubicBezTo>
                    <a:pt x="15161" y="175999"/>
                    <a:pt x="15551" y="177920"/>
                    <a:pt x="16470" y="179604"/>
                  </a:cubicBezTo>
                  <a:close/>
                  <a:moveTo>
                    <a:pt x="68077" y="160928"/>
                  </a:moveTo>
                  <a:lnTo>
                    <a:pt x="69669" y="161838"/>
                  </a:lnTo>
                  <a:lnTo>
                    <a:pt x="81486" y="147953"/>
                  </a:lnTo>
                  <a:cubicBezTo>
                    <a:pt x="79809" y="147490"/>
                    <a:pt x="78046" y="147430"/>
                    <a:pt x="76342" y="147775"/>
                  </a:cubicBezTo>
                  <a:cubicBezTo>
                    <a:pt x="73323" y="151969"/>
                    <a:pt x="70780" y="156506"/>
                    <a:pt x="68077" y="160928"/>
                  </a:cubicBezTo>
                  <a:close/>
                  <a:moveTo>
                    <a:pt x="188558" y="184509"/>
                  </a:moveTo>
                  <a:cubicBezTo>
                    <a:pt x="185445" y="189596"/>
                    <a:pt x="187046" y="196243"/>
                    <a:pt x="192133" y="199356"/>
                  </a:cubicBezTo>
                  <a:cubicBezTo>
                    <a:pt x="192706" y="199706"/>
                    <a:pt x="193311" y="200003"/>
                    <a:pt x="193940" y="200241"/>
                  </a:cubicBezTo>
                  <a:close/>
                </a:path>
              </a:pathLst>
            </a:custGeom>
            <a:grpFill/>
            <a:ln w="9525" cap="flat">
              <a:noFill/>
              <a:prstDash val="solid"/>
              <a:miter/>
            </a:ln>
          </p:spPr>
          <p:txBody>
            <a:bodyPr rtlCol="0" anchor="ctr"/>
            <a:lstStyle/>
            <a:p>
              <a:endParaRPr lang="zh-CN" altLang="en-US"/>
            </a:p>
          </p:txBody>
        </p:sp>
        <p:sp>
          <p:nvSpPr>
            <p:cNvPr id="33" name="图形 28">
              <a:extLst>
                <a:ext uri="{FF2B5EF4-FFF2-40B4-BE49-F238E27FC236}">
                  <a16:creationId xmlns="" xmlns:a16="http://schemas.microsoft.com/office/drawing/2014/main" id="{80EC3F44-D162-4376-9B82-D91A1AB08D34}"/>
                </a:ext>
              </a:extLst>
            </p:cNvPr>
            <p:cNvSpPr/>
            <p:nvPr/>
          </p:nvSpPr>
          <p:spPr>
            <a:xfrm>
              <a:off x="5860832" y="3018684"/>
              <a:ext cx="162184" cy="251475"/>
            </a:xfrm>
            <a:custGeom>
              <a:avLst/>
              <a:gdLst>
                <a:gd name="connsiteX0" fmla="*/ 87117 w 162184"/>
                <a:gd name="connsiteY0" fmla="*/ 129729 h 251475"/>
                <a:gd name="connsiteX1" fmla="*/ 78950 w 162184"/>
                <a:gd name="connsiteY1" fmla="*/ 140225 h 251475"/>
                <a:gd name="connsiteX2" fmla="*/ 79509 w 162184"/>
                <a:gd name="connsiteY2" fmla="*/ 152965 h 251475"/>
                <a:gd name="connsiteX3" fmla="*/ 78434 w 162184"/>
                <a:gd name="connsiteY3" fmla="*/ 158705 h 251475"/>
                <a:gd name="connsiteX4" fmla="*/ 68839 w 162184"/>
                <a:gd name="connsiteY4" fmla="*/ 184757 h 251475"/>
                <a:gd name="connsiteX5" fmla="*/ 68447 w 162184"/>
                <a:gd name="connsiteY5" fmla="*/ 191838 h 251475"/>
                <a:gd name="connsiteX6" fmla="*/ 59862 w 162184"/>
                <a:gd name="connsiteY6" fmla="*/ 212324 h 251475"/>
                <a:gd name="connsiteX7" fmla="*/ 69290 w 162184"/>
                <a:gd name="connsiteY7" fmla="*/ 232125 h 251475"/>
                <a:gd name="connsiteX8" fmla="*/ 71372 w 162184"/>
                <a:gd name="connsiteY8" fmla="*/ 232704 h 251475"/>
                <a:gd name="connsiteX9" fmla="*/ 80663 w 162184"/>
                <a:gd name="connsiteY9" fmla="*/ 235145 h 251475"/>
                <a:gd name="connsiteX10" fmla="*/ 75481 w 162184"/>
                <a:gd name="connsiteY10" fmla="*/ 203849 h 251475"/>
                <a:gd name="connsiteX11" fmla="*/ 77145 w 162184"/>
                <a:gd name="connsiteY11" fmla="*/ 183804 h 251475"/>
                <a:gd name="connsiteX12" fmla="*/ 83315 w 162184"/>
                <a:gd name="connsiteY12" fmla="*/ 160956 h 251475"/>
                <a:gd name="connsiteX13" fmla="*/ 85365 w 162184"/>
                <a:gd name="connsiteY13" fmla="*/ 150619 h 251475"/>
                <a:gd name="connsiteX14" fmla="*/ 99455 w 162184"/>
                <a:gd name="connsiteY14" fmla="*/ 130330 h 251475"/>
                <a:gd name="connsiteX15" fmla="*/ 86287 w 162184"/>
                <a:gd name="connsiteY15" fmla="*/ 237467 h 251475"/>
                <a:gd name="connsiteX16" fmla="*/ 101389 w 162184"/>
                <a:gd name="connsiteY16" fmla="*/ 228275 h 251475"/>
                <a:gd name="connsiteX17" fmla="*/ 100393 w 162184"/>
                <a:gd name="connsiteY17" fmla="*/ 215595 h 251475"/>
                <a:gd name="connsiteX18" fmla="*/ 101346 w 162184"/>
                <a:gd name="connsiteY18" fmla="*/ 198515 h 251475"/>
                <a:gd name="connsiteX19" fmla="*/ 103103 w 162184"/>
                <a:gd name="connsiteY19" fmla="*/ 192000 h 251475"/>
                <a:gd name="connsiteX20" fmla="*/ 101277 w 162184"/>
                <a:gd name="connsiteY20" fmla="*/ 185846 h 251475"/>
                <a:gd name="connsiteX21" fmla="*/ 100683 w 162184"/>
                <a:gd name="connsiteY21" fmla="*/ 185577 h 251475"/>
                <a:gd name="connsiteX22" fmla="*/ 95540 w 162184"/>
                <a:gd name="connsiteY22" fmla="*/ 172590 h 251475"/>
                <a:gd name="connsiteX23" fmla="*/ 97067 w 162184"/>
                <a:gd name="connsiteY23" fmla="*/ 164044 h 251475"/>
                <a:gd name="connsiteX24" fmla="*/ 106326 w 162184"/>
                <a:gd name="connsiteY24" fmla="*/ 148886 h 251475"/>
                <a:gd name="connsiteX25" fmla="*/ 113181 w 162184"/>
                <a:gd name="connsiteY25" fmla="*/ 140476 h 251475"/>
                <a:gd name="connsiteX26" fmla="*/ 115135 w 162184"/>
                <a:gd name="connsiteY26" fmla="*/ 141920 h 251475"/>
                <a:gd name="connsiteX27" fmla="*/ 105533 w 162184"/>
                <a:gd name="connsiteY27" fmla="*/ 154651 h 251475"/>
                <a:gd name="connsiteX28" fmla="*/ 104226 w 162184"/>
                <a:gd name="connsiteY28" fmla="*/ 160678 h 251475"/>
                <a:gd name="connsiteX29" fmla="*/ 104870 w 162184"/>
                <a:gd name="connsiteY29" fmla="*/ 161461 h 251475"/>
                <a:gd name="connsiteX30" fmla="*/ 106549 w 162184"/>
                <a:gd name="connsiteY30" fmla="*/ 169937 h 251475"/>
                <a:gd name="connsiteX31" fmla="*/ 110301 w 162184"/>
                <a:gd name="connsiteY31" fmla="*/ 197855 h 251475"/>
                <a:gd name="connsiteX32" fmla="*/ 110462 w 162184"/>
                <a:gd name="connsiteY32" fmla="*/ 207453 h 251475"/>
                <a:gd name="connsiteX33" fmla="*/ 110817 w 162184"/>
                <a:gd name="connsiteY33" fmla="*/ 220077 h 251475"/>
                <a:gd name="connsiteX34" fmla="*/ 110708 w 162184"/>
                <a:gd name="connsiteY34" fmla="*/ 230003 h 251475"/>
                <a:gd name="connsiteX35" fmla="*/ 99329 w 162184"/>
                <a:gd name="connsiteY35" fmla="*/ 246704 h 251475"/>
                <a:gd name="connsiteX36" fmla="*/ 88913 w 162184"/>
                <a:gd name="connsiteY36" fmla="*/ 249558 h 251475"/>
                <a:gd name="connsiteX37" fmla="*/ 81532 w 162184"/>
                <a:gd name="connsiteY37" fmla="*/ 247606 h 251475"/>
                <a:gd name="connsiteX38" fmla="*/ 78698 w 162184"/>
                <a:gd name="connsiteY38" fmla="*/ 247128 h 251475"/>
                <a:gd name="connsiteX39" fmla="*/ 58225 w 162184"/>
                <a:gd name="connsiteY39" fmla="*/ 233898 h 251475"/>
                <a:gd name="connsiteX40" fmla="*/ 53467 w 162184"/>
                <a:gd name="connsiteY40" fmla="*/ 222592 h 251475"/>
                <a:gd name="connsiteX41" fmla="*/ 48340 w 162184"/>
                <a:gd name="connsiteY41" fmla="*/ 214657 h 251475"/>
                <a:gd name="connsiteX42" fmla="*/ 47202 w 162184"/>
                <a:gd name="connsiteY42" fmla="*/ 213242 h 251475"/>
                <a:gd name="connsiteX43" fmla="*/ 49787 w 162184"/>
                <a:gd name="connsiteY43" fmla="*/ 193707 h 251475"/>
                <a:gd name="connsiteX44" fmla="*/ 51630 w 162184"/>
                <a:gd name="connsiteY44" fmla="*/ 189821 h 251475"/>
                <a:gd name="connsiteX45" fmla="*/ 59910 w 162184"/>
                <a:gd name="connsiteY45" fmla="*/ 173648 h 251475"/>
                <a:gd name="connsiteX46" fmla="*/ 60733 w 162184"/>
                <a:gd name="connsiteY46" fmla="*/ 171071 h 251475"/>
                <a:gd name="connsiteX47" fmla="*/ 72084 w 162184"/>
                <a:gd name="connsiteY47" fmla="*/ 151548 h 251475"/>
                <a:gd name="connsiteX48" fmla="*/ 69385 w 162184"/>
                <a:gd name="connsiteY48" fmla="*/ 141020 h 251475"/>
                <a:gd name="connsiteX49" fmla="*/ 59338 w 162184"/>
                <a:gd name="connsiteY49" fmla="*/ 134752 h 251475"/>
                <a:gd name="connsiteX50" fmla="*/ 54927 w 162184"/>
                <a:gd name="connsiteY50" fmla="*/ 126551 h 251475"/>
                <a:gd name="connsiteX51" fmla="*/ 31088 w 162184"/>
                <a:gd name="connsiteY51" fmla="*/ 108408 h 251475"/>
                <a:gd name="connsiteX52" fmla="*/ 21948 w 162184"/>
                <a:gd name="connsiteY52" fmla="*/ 102453 h 251475"/>
                <a:gd name="connsiteX53" fmla="*/ 16880 w 162184"/>
                <a:gd name="connsiteY53" fmla="*/ 94492 h 251475"/>
                <a:gd name="connsiteX54" fmla="*/ 13052 w 162184"/>
                <a:gd name="connsiteY54" fmla="*/ 89246 h 251475"/>
                <a:gd name="connsiteX55" fmla="*/ 3625 w 162184"/>
                <a:gd name="connsiteY55" fmla="*/ 82860 h 251475"/>
                <a:gd name="connsiteX56" fmla="*/ 3739 w 162184"/>
                <a:gd name="connsiteY56" fmla="*/ 62647 h 251475"/>
                <a:gd name="connsiteX57" fmla="*/ 5619 w 162184"/>
                <a:gd name="connsiteY57" fmla="*/ 43166 h 251475"/>
                <a:gd name="connsiteX58" fmla="*/ 4288 w 162184"/>
                <a:gd name="connsiteY58" fmla="*/ 31656 h 251475"/>
                <a:gd name="connsiteX59" fmla="*/ 12267 w 162184"/>
                <a:gd name="connsiteY59" fmla="*/ 21747 h 251475"/>
                <a:gd name="connsiteX60" fmla="*/ 21331 w 162184"/>
                <a:gd name="connsiteY60" fmla="*/ 9452 h 251475"/>
                <a:gd name="connsiteX61" fmla="*/ 34310 w 162184"/>
                <a:gd name="connsiteY61" fmla="*/ 2 h 251475"/>
                <a:gd name="connsiteX62" fmla="*/ 58807 w 162184"/>
                <a:gd name="connsiteY62" fmla="*/ 586 h 251475"/>
                <a:gd name="connsiteX63" fmla="*/ 94753 w 162184"/>
                <a:gd name="connsiteY63" fmla="*/ 11126 h 251475"/>
                <a:gd name="connsiteX64" fmla="*/ 104321 w 162184"/>
                <a:gd name="connsiteY64" fmla="*/ 15765 h 251475"/>
                <a:gd name="connsiteX65" fmla="*/ 113159 w 162184"/>
                <a:gd name="connsiteY65" fmla="*/ 24155 h 251475"/>
                <a:gd name="connsiteX66" fmla="*/ 130733 w 162184"/>
                <a:gd name="connsiteY66" fmla="*/ 40094 h 251475"/>
                <a:gd name="connsiteX67" fmla="*/ 137905 w 162184"/>
                <a:gd name="connsiteY67" fmla="*/ 44059 h 251475"/>
                <a:gd name="connsiteX68" fmla="*/ 140834 w 162184"/>
                <a:gd name="connsiteY68" fmla="*/ 49098 h 251475"/>
                <a:gd name="connsiteX69" fmla="*/ 151252 w 162184"/>
                <a:gd name="connsiteY69" fmla="*/ 67025 h 251475"/>
                <a:gd name="connsiteX70" fmla="*/ 161227 w 162184"/>
                <a:gd name="connsiteY70" fmla="*/ 88449 h 251475"/>
                <a:gd name="connsiteX71" fmla="*/ 162184 w 162184"/>
                <a:gd name="connsiteY71" fmla="*/ 99938 h 251475"/>
                <a:gd name="connsiteX72" fmla="*/ 158066 w 162184"/>
                <a:gd name="connsiteY72" fmla="*/ 94551 h 251475"/>
                <a:gd name="connsiteX73" fmla="*/ 141255 w 162184"/>
                <a:gd name="connsiteY73" fmla="*/ 67609 h 251475"/>
                <a:gd name="connsiteX74" fmla="*/ 129625 w 162184"/>
                <a:gd name="connsiteY74" fmla="*/ 52360 h 251475"/>
                <a:gd name="connsiteX75" fmla="*/ 124510 w 162184"/>
                <a:gd name="connsiteY75" fmla="*/ 47289 h 251475"/>
                <a:gd name="connsiteX76" fmla="*/ 120885 w 162184"/>
                <a:gd name="connsiteY76" fmla="*/ 42878 h 251475"/>
                <a:gd name="connsiteX77" fmla="*/ 97984 w 162184"/>
                <a:gd name="connsiteY77" fmla="*/ 21544 h 251475"/>
                <a:gd name="connsiteX78" fmla="*/ 91323 w 162184"/>
                <a:gd name="connsiteY78" fmla="*/ 17066 h 251475"/>
                <a:gd name="connsiteX79" fmla="*/ 83343 w 162184"/>
                <a:gd name="connsiteY79" fmla="*/ 14277 h 251475"/>
                <a:gd name="connsiteX80" fmla="*/ 64392 w 162184"/>
                <a:gd name="connsiteY80" fmla="*/ 14523 h 251475"/>
                <a:gd name="connsiteX81" fmla="*/ 59864 w 162184"/>
                <a:gd name="connsiteY81" fmla="*/ 11455 h 251475"/>
                <a:gd name="connsiteX82" fmla="*/ 55964 w 162184"/>
                <a:gd name="connsiteY82" fmla="*/ 9099 h 251475"/>
                <a:gd name="connsiteX83" fmla="*/ 39459 w 162184"/>
                <a:gd name="connsiteY83" fmla="*/ 12833 h 251475"/>
                <a:gd name="connsiteX84" fmla="*/ 34896 w 162184"/>
                <a:gd name="connsiteY84" fmla="*/ 13625 h 251475"/>
                <a:gd name="connsiteX85" fmla="*/ 27809 w 162184"/>
                <a:gd name="connsiteY85" fmla="*/ 15570 h 251475"/>
                <a:gd name="connsiteX86" fmla="*/ 27422 w 162184"/>
                <a:gd name="connsiteY86" fmla="*/ 16420 h 251475"/>
                <a:gd name="connsiteX87" fmla="*/ 21650 w 162184"/>
                <a:gd name="connsiteY87" fmla="*/ 30733 h 251475"/>
                <a:gd name="connsiteX88" fmla="*/ 16503 w 162184"/>
                <a:gd name="connsiteY88" fmla="*/ 40226 h 251475"/>
                <a:gd name="connsiteX89" fmla="*/ 13398 w 162184"/>
                <a:gd name="connsiteY89" fmla="*/ 45337 h 251475"/>
                <a:gd name="connsiteX90" fmla="*/ 11566 w 162184"/>
                <a:gd name="connsiteY90" fmla="*/ 54444 h 251475"/>
                <a:gd name="connsiteX91" fmla="*/ 16557 w 162184"/>
                <a:gd name="connsiteY91" fmla="*/ 62101 h 251475"/>
                <a:gd name="connsiteX92" fmla="*/ 19080 w 162184"/>
                <a:gd name="connsiteY92" fmla="*/ 67777 h 251475"/>
                <a:gd name="connsiteX93" fmla="*/ 18267 w 162184"/>
                <a:gd name="connsiteY93" fmla="*/ 69113 h 251475"/>
                <a:gd name="connsiteX94" fmla="*/ 13435 w 162184"/>
                <a:gd name="connsiteY94" fmla="*/ 80464 h 251475"/>
                <a:gd name="connsiteX95" fmla="*/ 25103 w 162184"/>
                <a:gd name="connsiteY95" fmla="*/ 88131 h 251475"/>
                <a:gd name="connsiteX96" fmla="*/ 31375 w 162184"/>
                <a:gd name="connsiteY96" fmla="*/ 96721 h 251475"/>
                <a:gd name="connsiteX97" fmla="*/ 42181 w 162184"/>
                <a:gd name="connsiteY97" fmla="*/ 109258 h 251475"/>
                <a:gd name="connsiteX98" fmla="*/ 60993 w 162184"/>
                <a:gd name="connsiteY98" fmla="*/ 123504 h 251475"/>
                <a:gd name="connsiteX99" fmla="*/ 70175 w 162184"/>
                <a:gd name="connsiteY99" fmla="*/ 140286 h 251475"/>
                <a:gd name="connsiteX100" fmla="*/ 87117 w 162184"/>
                <a:gd name="connsiteY100" fmla="*/ 129729 h 251475"/>
                <a:gd name="connsiteX101" fmla="*/ 64252 w 162184"/>
                <a:gd name="connsiteY101" fmla="*/ 175367 h 251475"/>
                <a:gd name="connsiteX102" fmla="*/ 55909 w 162184"/>
                <a:gd name="connsiteY102" fmla="*/ 186113 h 251475"/>
                <a:gd name="connsiteX103" fmla="*/ 52433 w 162184"/>
                <a:gd name="connsiteY103" fmla="*/ 196225 h 251475"/>
                <a:gd name="connsiteX104" fmla="*/ 50666 w 162184"/>
                <a:gd name="connsiteY104" fmla="*/ 210783 h 251475"/>
                <a:gd name="connsiteX105" fmla="*/ 54778 w 162184"/>
                <a:gd name="connsiteY105" fmla="*/ 216379 h 251475"/>
                <a:gd name="connsiteX106" fmla="*/ 60860 w 162184"/>
                <a:gd name="connsiteY106" fmla="*/ 201613 h 251475"/>
                <a:gd name="connsiteX107" fmla="*/ 64252 w 162184"/>
                <a:gd name="connsiteY107" fmla="*/ 175367 h 251475"/>
                <a:gd name="connsiteX108" fmla="*/ 24341 w 162184"/>
                <a:gd name="connsiteY108" fmla="*/ 13755 h 251475"/>
                <a:gd name="connsiteX109" fmla="*/ 34768 w 162184"/>
                <a:gd name="connsiteY109" fmla="*/ 10231 h 251475"/>
                <a:gd name="connsiteX110" fmla="*/ 37481 w 162184"/>
                <a:gd name="connsiteY110" fmla="*/ 10261 h 251475"/>
                <a:gd name="connsiteX111" fmla="*/ 54572 w 162184"/>
                <a:gd name="connsiteY111" fmla="*/ 6054 h 251475"/>
                <a:gd name="connsiteX112" fmla="*/ 59627 w 162184"/>
                <a:gd name="connsiteY112" fmla="*/ 7857 h 251475"/>
                <a:gd name="connsiteX113" fmla="*/ 64623 w 162184"/>
                <a:gd name="connsiteY113" fmla="*/ 12374 h 251475"/>
                <a:gd name="connsiteX114" fmla="*/ 86549 w 162184"/>
                <a:gd name="connsiteY114" fmla="*/ 10128 h 251475"/>
                <a:gd name="connsiteX115" fmla="*/ 78483 w 162184"/>
                <a:gd name="connsiteY115" fmla="*/ 5975 h 251475"/>
                <a:gd name="connsiteX116" fmla="*/ 68604 w 162184"/>
                <a:gd name="connsiteY116" fmla="*/ 3394 h 251475"/>
                <a:gd name="connsiteX117" fmla="*/ 57987 w 162184"/>
                <a:gd name="connsiteY117" fmla="*/ 3724 h 251475"/>
                <a:gd name="connsiteX118" fmla="*/ 36688 w 162184"/>
                <a:gd name="connsiteY118" fmla="*/ 2760 h 251475"/>
                <a:gd name="connsiteX119" fmla="*/ 39310 w 162184"/>
                <a:gd name="connsiteY119" fmla="*/ 7052 h 251475"/>
                <a:gd name="connsiteX120" fmla="*/ 37663 w 162184"/>
                <a:gd name="connsiteY120" fmla="*/ 8567 h 251475"/>
                <a:gd name="connsiteX121" fmla="*/ 34208 w 162184"/>
                <a:gd name="connsiteY121" fmla="*/ 4043 h 251475"/>
                <a:gd name="connsiteX122" fmla="*/ 28842 w 162184"/>
                <a:gd name="connsiteY122" fmla="*/ 7640 h 251475"/>
                <a:gd name="connsiteX123" fmla="*/ 24341 w 162184"/>
                <a:gd name="connsiteY123" fmla="*/ 13755 h 251475"/>
                <a:gd name="connsiteX124" fmla="*/ 10526 w 162184"/>
                <a:gd name="connsiteY124" fmla="*/ 60995 h 251475"/>
                <a:gd name="connsiteX125" fmla="*/ 3643 w 162184"/>
                <a:gd name="connsiteY125" fmla="*/ 76269 h 251475"/>
                <a:gd name="connsiteX126" fmla="*/ 14467 w 162184"/>
                <a:gd name="connsiteY126" fmla="*/ 86934 h 251475"/>
                <a:gd name="connsiteX127" fmla="*/ 20243 w 162184"/>
                <a:gd name="connsiteY127" fmla="*/ 92929 h 251475"/>
                <a:gd name="connsiteX128" fmla="*/ 29507 w 162184"/>
                <a:gd name="connsiteY128" fmla="*/ 101449 h 251475"/>
                <a:gd name="connsiteX129" fmla="*/ 8799 w 162184"/>
                <a:gd name="connsiteY129" fmla="*/ 80121 h 251475"/>
                <a:gd name="connsiteX130" fmla="*/ 17100 w 162184"/>
                <a:gd name="connsiteY130" fmla="*/ 66003 h 251475"/>
                <a:gd name="connsiteX131" fmla="*/ 10526 w 162184"/>
                <a:gd name="connsiteY131" fmla="*/ 60995 h 251475"/>
                <a:gd name="connsiteX132" fmla="*/ 87052 w 162184"/>
                <a:gd name="connsiteY132" fmla="*/ 159832 h 251475"/>
                <a:gd name="connsiteX133" fmla="*/ 81131 w 162184"/>
                <a:gd name="connsiteY133" fmla="*/ 221346 h 251475"/>
                <a:gd name="connsiteX134" fmla="*/ 158592 w 162184"/>
                <a:gd name="connsiteY134" fmla="*/ 86532 h 251475"/>
                <a:gd name="connsiteX135" fmla="*/ 150616 w 162184"/>
                <a:gd name="connsiteY135" fmla="*/ 69891 h 251475"/>
                <a:gd name="connsiteX136" fmla="*/ 138180 w 162184"/>
                <a:gd name="connsiteY136" fmla="*/ 49916 h 251475"/>
                <a:gd name="connsiteX137" fmla="*/ 135996 w 162184"/>
                <a:gd name="connsiteY137" fmla="*/ 45918 h 251475"/>
                <a:gd name="connsiteX138" fmla="*/ 124262 w 162184"/>
                <a:gd name="connsiteY138" fmla="*/ 40161 h 251475"/>
                <a:gd name="connsiteX139" fmla="*/ 123907 w 162184"/>
                <a:gd name="connsiteY139" fmla="*/ 40880 h 251475"/>
                <a:gd name="connsiteX140" fmla="*/ 104760 w 162184"/>
                <a:gd name="connsiteY140" fmla="*/ 194335 h 251475"/>
                <a:gd name="connsiteX141" fmla="*/ 103393 w 162184"/>
                <a:gd name="connsiteY141" fmla="*/ 199302 h 251475"/>
                <a:gd name="connsiteX142" fmla="*/ 104901 w 162184"/>
                <a:gd name="connsiteY142" fmla="*/ 218893 h 251475"/>
                <a:gd name="connsiteX143" fmla="*/ 105168 w 162184"/>
                <a:gd name="connsiteY143" fmla="*/ 224176 h 251475"/>
                <a:gd name="connsiteX144" fmla="*/ 100701 w 162184"/>
                <a:gd name="connsiteY144" fmla="*/ 239447 h 251475"/>
                <a:gd name="connsiteX145" fmla="*/ 106019 w 162184"/>
                <a:gd name="connsiteY145" fmla="*/ 216871 h 251475"/>
                <a:gd name="connsiteX146" fmla="*/ 106630 w 162184"/>
                <a:gd name="connsiteY146" fmla="*/ 210225 h 251475"/>
                <a:gd name="connsiteX147" fmla="*/ 105765 w 162184"/>
                <a:gd name="connsiteY147" fmla="*/ 195128 h 251475"/>
                <a:gd name="connsiteX148" fmla="*/ 104760 w 162184"/>
                <a:gd name="connsiteY148" fmla="*/ 194335 h 251475"/>
                <a:gd name="connsiteX149" fmla="*/ 99211 w 162184"/>
                <a:gd name="connsiteY149" fmla="*/ 242922 h 251475"/>
                <a:gd name="connsiteX150" fmla="*/ 79873 w 162184"/>
                <a:gd name="connsiteY150" fmla="*/ 239308 h 251475"/>
                <a:gd name="connsiteX151" fmla="*/ 74640 w 162184"/>
                <a:gd name="connsiteY151" fmla="*/ 235327 h 251475"/>
                <a:gd name="connsiteX152" fmla="*/ 59357 w 162184"/>
                <a:gd name="connsiteY152" fmla="*/ 230423 h 251475"/>
                <a:gd name="connsiteX153" fmla="*/ 78573 w 162184"/>
                <a:gd name="connsiteY153" fmla="*/ 243917 h 251475"/>
                <a:gd name="connsiteX154" fmla="*/ 80378 w 162184"/>
                <a:gd name="connsiteY154" fmla="*/ 244473 h 251475"/>
                <a:gd name="connsiteX155" fmla="*/ 92336 w 162184"/>
                <a:gd name="connsiteY155" fmla="*/ 247785 h 251475"/>
                <a:gd name="connsiteX156" fmla="*/ 96786 w 162184"/>
                <a:gd name="connsiteY156" fmla="*/ 246821 h 251475"/>
                <a:gd name="connsiteX157" fmla="*/ 99211 w 162184"/>
                <a:gd name="connsiteY157" fmla="*/ 242921 h 251475"/>
                <a:gd name="connsiteX158" fmla="*/ 8658 w 162184"/>
                <a:gd name="connsiteY158" fmla="*/ 45231 h 251475"/>
                <a:gd name="connsiteX159" fmla="*/ 12384 w 162184"/>
                <a:gd name="connsiteY159" fmla="*/ 38301 h 251475"/>
                <a:gd name="connsiteX160" fmla="*/ 18156 w 162184"/>
                <a:gd name="connsiteY160" fmla="*/ 28852 h 251475"/>
                <a:gd name="connsiteX161" fmla="*/ 17232 w 162184"/>
                <a:gd name="connsiteY161" fmla="*/ 22366 h 251475"/>
                <a:gd name="connsiteX162" fmla="*/ 8373 w 162184"/>
                <a:gd name="connsiteY162" fmla="*/ 31410 h 251475"/>
                <a:gd name="connsiteX163" fmla="*/ 8658 w 162184"/>
                <a:gd name="connsiteY163" fmla="*/ 45231 h 251475"/>
                <a:gd name="connsiteX164" fmla="*/ 101874 w 162184"/>
                <a:gd name="connsiteY164" fmla="*/ 161199 h 251475"/>
                <a:gd name="connsiteX165" fmla="*/ 103288 w 162184"/>
                <a:gd name="connsiteY165" fmla="*/ 183952 h 251475"/>
                <a:gd name="connsiteX166" fmla="*/ 104650 w 162184"/>
                <a:gd name="connsiteY166" fmla="*/ 166670 h 251475"/>
                <a:gd name="connsiteX167" fmla="*/ 101874 w 162184"/>
                <a:gd name="connsiteY167" fmla="*/ 161199 h 251475"/>
                <a:gd name="connsiteX168" fmla="*/ 64893 w 162184"/>
                <a:gd name="connsiteY168" fmla="*/ 172273 h 251475"/>
                <a:gd name="connsiteX169" fmla="*/ 76505 w 162184"/>
                <a:gd name="connsiteY169" fmla="*/ 155018 h 251475"/>
                <a:gd name="connsiteX170" fmla="*/ 64893 w 162184"/>
                <a:gd name="connsiteY170" fmla="*/ 172273 h 251475"/>
                <a:gd name="connsiteX171" fmla="*/ 108795 w 162184"/>
                <a:gd name="connsiteY171" fmla="*/ 24005 h 251475"/>
                <a:gd name="connsiteX172" fmla="*/ 109994 w 162184"/>
                <a:gd name="connsiteY172" fmla="*/ 21995 h 251475"/>
                <a:gd name="connsiteX173" fmla="*/ 93311 w 162184"/>
                <a:gd name="connsiteY173" fmla="*/ 13573 h 251475"/>
                <a:gd name="connsiteX174" fmla="*/ 108795 w 162184"/>
                <a:gd name="connsiteY174" fmla="*/ 24005 h 251475"/>
                <a:gd name="connsiteX175" fmla="*/ 87269 w 162184"/>
                <a:gd name="connsiteY175" fmla="*/ 153910 h 251475"/>
                <a:gd name="connsiteX176" fmla="*/ 88413 w 162184"/>
                <a:gd name="connsiteY176" fmla="*/ 154289 h 251475"/>
                <a:gd name="connsiteX177" fmla="*/ 93953 w 162184"/>
                <a:gd name="connsiteY177" fmla="*/ 140206 h 251475"/>
                <a:gd name="connsiteX178" fmla="*/ 92187 w 162184"/>
                <a:gd name="connsiteY178" fmla="*/ 139593 h 251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Lst>
              <a:rect l="l" t="t" r="r" b="b"/>
              <a:pathLst>
                <a:path w="162184" h="251475">
                  <a:moveTo>
                    <a:pt x="87117" y="129729"/>
                  </a:moveTo>
                  <a:cubicBezTo>
                    <a:pt x="84156" y="133035"/>
                    <a:pt x="81427" y="136542"/>
                    <a:pt x="78950" y="140225"/>
                  </a:cubicBezTo>
                  <a:cubicBezTo>
                    <a:pt x="76370" y="144147"/>
                    <a:pt x="76595" y="149283"/>
                    <a:pt x="79509" y="152965"/>
                  </a:cubicBezTo>
                  <a:cubicBezTo>
                    <a:pt x="81184" y="155197"/>
                    <a:pt x="80955" y="156400"/>
                    <a:pt x="78434" y="158705"/>
                  </a:cubicBezTo>
                  <a:cubicBezTo>
                    <a:pt x="70389" y="164746"/>
                    <a:pt x="66634" y="174942"/>
                    <a:pt x="68839" y="184757"/>
                  </a:cubicBezTo>
                  <a:cubicBezTo>
                    <a:pt x="69381" y="187107"/>
                    <a:pt x="69245" y="189562"/>
                    <a:pt x="68447" y="191838"/>
                  </a:cubicBezTo>
                  <a:cubicBezTo>
                    <a:pt x="65844" y="198765"/>
                    <a:pt x="62952" y="205597"/>
                    <a:pt x="59862" y="212324"/>
                  </a:cubicBezTo>
                  <a:cubicBezTo>
                    <a:pt x="56998" y="220395"/>
                    <a:pt x="61218" y="229260"/>
                    <a:pt x="69290" y="232125"/>
                  </a:cubicBezTo>
                  <a:cubicBezTo>
                    <a:pt x="69970" y="232366"/>
                    <a:pt x="70666" y="232560"/>
                    <a:pt x="71372" y="232704"/>
                  </a:cubicBezTo>
                  <a:cubicBezTo>
                    <a:pt x="74523" y="233296"/>
                    <a:pt x="77628" y="234112"/>
                    <a:pt x="80663" y="235145"/>
                  </a:cubicBezTo>
                  <a:cubicBezTo>
                    <a:pt x="78960" y="225289"/>
                    <a:pt x="76508" y="214637"/>
                    <a:pt x="75481" y="203849"/>
                  </a:cubicBezTo>
                  <a:cubicBezTo>
                    <a:pt x="75087" y="197122"/>
                    <a:pt x="75647" y="190373"/>
                    <a:pt x="77145" y="183804"/>
                  </a:cubicBezTo>
                  <a:cubicBezTo>
                    <a:pt x="78648" y="176081"/>
                    <a:pt x="81313" y="168590"/>
                    <a:pt x="83315" y="160956"/>
                  </a:cubicBezTo>
                  <a:cubicBezTo>
                    <a:pt x="84205" y="157564"/>
                    <a:pt x="84803" y="154086"/>
                    <a:pt x="85365" y="150619"/>
                  </a:cubicBezTo>
                  <a:cubicBezTo>
                    <a:pt x="86787" y="142087"/>
                    <a:pt x="91957" y="134642"/>
                    <a:pt x="99455" y="130330"/>
                  </a:cubicBezTo>
                  <a:cubicBezTo>
                    <a:pt x="86752" y="164522"/>
                    <a:pt x="82242" y="201216"/>
                    <a:pt x="86287" y="237467"/>
                  </a:cubicBezTo>
                  <a:cubicBezTo>
                    <a:pt x="97607" y="240393"/>
                    <a:pt x="97424" y="240333"/>
                    <a:pt x="101389" y="228275"/>
                  </a:cubicBezTo>
                  <a:cubicBezTo>
                    <a:pt x="103343" y="224173"/>
                    <a:pt x="102963" y="219341"/>
                    <a:pt x="100393" y="215595"/>
                  </a:cubicBezTo>
                  <a:cubicBezTo>
                    <a:pt x="96710" y="210174"/>
                    <a:pt x="100752" y="204230"/>
                    <a:pt x="101346" y="198515"/>
                  </a:cubicBezTo>
                  <a:cubicBezTo>
                    <a:pt x="101601" y="196267"/>
                    <a:pt x="102193" y="194071"/>
                    <a:pt x="103103" y="192000"/>
                  </a:cubicBezTo>
                  <a:cubicBezTo>
                    <a:pt x="104298" y="189796"/>
                    <a:pt x="103481" y="187041"/>
                    <a:pt x="101277" y="185846"/>
                  </a:cubicBezTo>
                  <a:cubicBezTo>
                    <a:pt x="101086" y="185742"/>
                    <a:pt x="100887" y="185652"/>
                    <a:pt x="100683" y="185577"/>
                  </a:cubicBezTo>
                  <a:cubicBezTo>
                    <a:pt x="96063" y="183053"/>
                    <a:pt x="93901" y="177593"/>
                    <a:pt x="95540" y="172590"/>
                  </a:cubicBezTo>
                  <a:cubicBezTo>
                    <a:pt x="96161" y="169766"/>
                    <a:pt x="96579" y="166897"/>
                    <a:pt x="97067" y="164044"/>
                  </a:cubicBezTo>
                  <a:cubicBezTo>
                    <a:pt x="97868" y="157909"/>
                    <a:pt x="101233" y="152400"/>
                    <a:pt x="106326" y="148886"/>
                  </a:cubicBezTo>
                  <a:cubicBezTo>
                    <a:pt x="108991" y="146415"/>
                    <a:pt x="111298" y="143584"/>
                    <a:pt x="113181" y="140476"/>
                  </a:cubicBezTo>
                  <a:lnTo>
                    <a:pt x="115135" y="141920"/>
                  </a:lnTo>
                  <a:cubicBezTo>
                    <a:pt x="112269" y="146406"/>
                    <a:pt x="109058" y="150662"/>
                    <a:pt x="105533" y="154651"/>
                  </a:cubicBezTo>
                  <a:cubicBezTo>
                    <a:pt x="103508" y="155954"/>
                    <a:pt x="102923" y="158653"/>
                    <a:pt x="104226" y="160678"/>
                  </a:cubicBezTo>
                  <a:cubicBezTo>
                    <a:pt x="104410" y="160963"/>
                    <a:pt x="104626" y="161226"/>
                    <a:pt x="104870" y="161461"/>
                  </a:cubicBezTo>
                  <a:cubicBezTo>
                    <a:pt x="106264" y="164056"/>
                    <a:pt x="106848" y="167008"/>
                    <a:pt x="106549" y="169937"/>
                  </a:cubicBezTo>
                  <a:cubicBezTo>
                    <a:pt x="105265" y="179411"/>
                    <a:pt x="106561" y="189057"/>
                    <a:pt x="110301" y="197855"/>
                  </a:cubicBezTo>
                  <a:cubicBezTo>
                    <a:pt x="111388" y="200953"/>
                    <a:pt x="111445" y="204320"/>
                    <a:pt x="110462" y="207453"/>
                  </a:cubicBezTo>
                  <a:cubicBezTo>
                    <a:pt x="108578" y="211480"/>
                    <a:pt x="108710" y="216161"/>
                    <a:pt x="110817" y="220077"/>
                  </a:cubicBezTo>
                  <a:cubicBezTo>
                    <a:pt x="112239" y="223241"/>
                    <a:pt x="112199" y="226871"/>
                    <a:pt x="110708" y="230003"/>
                  </a:cubicBezTo>
                  <a:cubicBezTo>
                    <a:pt x="107262" y="235799"/>
                    <a:pt x="103462" y="241377"/>
                    <a:pt x="99329" y="246704"/>
                  </a:cubicBezTo>
                  <a:cubicBezTo>
                    <a:pt x="95252" y="252538"/>
                    <a:pt x="95309" y="252423"/>
                    <a:pt x="88913" y="249558"/>
                  </a:cubicBezTo>
                  <a:cubicBezTo>
                    <a:pt x="86517" y="248683"/>
                    <a:pt x="84047" y="248030"/>
                    <a:pt x="81532" y="247606"/>
                  </a:cubicBezTo>
                  <a:cubicBezTo>
                    <a:pt x="80569" y="247579"/>
                    <a:pt x="79615" y="247418"/>
                    <a:pt x="78698" y="247128"/>
                  </a:cubicBezTo>
                  <a:cubicBezTo>
                    <a:pt x="71565" y="243215"/>
                    <a:pt x="64723" y="238794"/>
                    <a:pt x="58225" y="233898"/>
                  </a:cubicBezTo>
                  <a:cubicBezTo>
                    <a:pt x="55980" y="230442"/>
                    <a:pt x="54369" y="226613"/>
                    <a:pt x="53467" y="222592"/>
                  </a:cubicBezTo>
                  <a:cubicBezTo>
                    <a:pt x="51943" y="219832"/>
                    <a:pt x="50230" y="217180"/>
                    <a:pt x="48340" y="214657"/>
                  </a:cubicBezTo>
                  <a:cubicBezTo>
                    <a:pt x="47867" y="214269"/>
                    <a:pt x="47480" y="213787"/>
                    <a:pt x="47202" y="213242"/>
                  </a:cubicBezTo>
                  <a:cubicBezTo>
                    <a:pt x="47977" y="206719"/>
                    <a:pt x="48780" y="200197"/>
                    <a:pt x="49787" y="193707"/>
                  </a:cubicBezTo>
                  <a:cubicBezTo>
                    <a:pt x="49998" y="192346"/>
                    <a:pt x="51577" y="191137"/>
                    <a:pt x="51630" y="189821"/>
                  </a:cubicBezTo>
                  <a:cubicBezTo>
                    <a:pt x="51530" y="183389"/>
                    <a:pt x="54633" y="177328"/>
                    <a:pt x="59910" y="173648"/>
                  </a:cubicBezTo>
                  <a:cubicBezTo>
                    <a:pt x="60531" y="172941"/>
                    <a:pt x="60829" y="172007"/>
                    <a:pt x="60733" y="171071"/>
                  </a:cubicBezTo>
                  <a:cubicBezTo>
                    <a:pt x="60048" y="158994"/>
                    <a:pt x="61220" y="156974"/>
                    <a:pt x="72084" y="151548"/>
                  </a:cubicBezTo>
                  <a:cubicBezTo>
                    <a:pt x="71873" y="147897"/>
                    <a:pt x="70956" y="144322"/>
                    <a:pt x="69385" y="141020"/>
                  </a:cubicBezTo>
                  <a:cubicBezTo>
                    <a:pt x="66420" y="138369"/>
                    <a:pt x="63022" y="136249"/>
                    <a:pt x="59338" y="134752"/>
                  </a:cubicBezTo>
                  <a:cubicBezTo>
                    <a:pt x="61490" y="130402"/>
                    <a:pt x="58221" y="128868"/>
                    <a:pt x="54927" y="126551"/>
                  </a:cubicBezTo>
                  <a:cubicBezTo>
                    <a:pt x="46766" y="120809"/>
                    <a:pt x="39082" y="114393"/>
                    <a:pt x="31088" y="108408"/>
                  </a:cubicBezTo>
                  <a:cubicBezTo>
                    <a:pt x="27941" y="106581"/>
                    <a:pt x="24890" y="104593"/>
                    <a:pt x="21948" y="102453"/>
                  </a:cubicBezTo>
                  <a:cubicBezTo>
                    <a:pt x="19494" y="100371"/>
                    <a:pt x="17727" y="97596"/>
                    <a:pt x="16880" y="94492"/>
                  </a:cubicBezTo>
                  <a:cubicBezTo>
                    <a:pt x="16695" y="92162"/>
                    <a:pt x="15215" y="90133"/>
                    <a:pt x="13052" y="89246"/>
                  </a:cubicBezTo>
                  <a:cubicBezTo>
                    <a:pt x="9612" y="87594"/>
                    <a:pt x="6435" y="85442"/>
                    <a:pt x="3625" y="82860"/>
                  </a:cubicBezTo>
                  <a:cubicBezTo>
                    <a:pt x="-2922" y="76319"/>
                    <a:pt x="837" y="69053"/>
                    <a:pt x="3739" y="62647"/>
                  </a:cubicBezTo>
                  <a:cubicBezTo>
                    <a:pt x="6675" y="56587"/>
                    <a:pt x="7342" y="49676"/>
                    <a:pt x="5619" y="43166"/>
                  </a:cubicBezTo>
                  <a:cubicBezTo>
                    <a:pt x="4571" y="39423"/>
                    <a:pt x="4122" y="35539"/>
                    <a:pt x="4288" y="31656"/>
                  </a:cubicBezTo>
                  <a:cubicBezTo>
                    <a:pt x="4888" y="27122"/>
                    <a:pt x="7965" y="23300"/>
                    <a:pt x="12267" y="21747"/>
                  </a:cubicBezTo>
                  <a:cubicBezTo>
                    <a:pt x="17248" y="19538"/>
                    <a:pt x="20694" y="14864"/>
                    <a:pt x="21331" y="9452"/>
                  </a:cubicBezTo>
                  <a:cubicBezTo>
                    <a:pt x="23058" y="3755"/>
                    <a:pt x="28358" y="-104"/>
                    <a:pt x="34310" y="2"/>
                  </a:cubicBezTo>
                  <a:cubicBezTo>
                    <a:pt x="42439" y="968"/>
                    <a:pt x="50641" y="1164"/>
                    <a:pt x="58807" y="586"/>
                  </a:cubicBezTo>
                  <a:cubicBezTo>
                    <a:pt x="73006" y="-2015"/>
                    <a:pt x="83477" y="5277"/>
                    <a:pt x="94753" y="11126"/>
                  </a:cubicBezTo>
                  <a:cubicBezTo>
                    <a:pt x="98047" y="12447"/>
                    <a:pt x="101244" y="13997"/>
                    <a:pt x="104321" y="15765"/>
                  </a:cubicBezTo>
                  <a:cubicBezTo>
                    <a:pt x="107554" y="18243"/>
                    <a:pt x="110517" y="21055"/>
                    <a:pt x="113159" y="24155"/>
                  </a:cubicBezTo>
                  <a:cubicBezTo>
                    <a:pt x="117462" y="30964"/>
                    <a:pt x="123537" y="36474"/>
                    <a:pt x="130733" y="40094"/>
                  </a:cubicBezTo>
                  <a:cubicBezTo>
                    <a:pt x="133342" y="40973"/>
                    <a:pt x="135772" y="42316"/>
                    <a:pt x="137905" y="44059"/>
                  </a:cubicBezTo>
                  <a:cubicBezTo>
                    <a:pt x="139511" y="45284"/>
                    <a:pt x="140565" y="47096"/>
                    <a:pt x="140834" y="49098"/>
                  </a:cubicBezTo>
                  <a:cubicBezTo>
                    <a:pt x="140411" y="56619"/>
                    <a:pt x="144509" y="63669"/>
                    <a:pt x="151252" y="67025"/>
                  </a:cubicBezTo>
                  <a:cubicBezTo>
                    <a:pt x="158715" y="71391"/>
                    <a:pt x="162689" y="79927"/>
                    <a:pt x="161227" y="88449"/>
                  </a:cubicBezTo>
                  <a:cubicBezTo>
                    <a:pt x="161318" y="92294"/>
                    <a:pt x="161638" y="96131"/>
                    <a:pt x="162184" y="99938"/>
                  </a:cubicBezTo>
                  <a:cubicBezTo>
                    <a:pt x="160515" y="98390"/>
                    <a:pt x="159122" y="96568"/>
                    <a:pt x="158066" y="94551"/>
                  </a:cubicBezTo>
                  <a:cubicBezTo>
                    <a:pt x="154244" y="84575"/>
                    <a:pt x="148536" y="75428"/>
                    <a:pt x="141255" y="67609"/>
                  </a:cubicBezTo>
                  <a:cubicBezTo>
                    <a:pt x="137618" y="62359"/>
                    <a:pt x="133616" y="57354"/>
                    <a:pt x="129625" y="52360"/>
                  </a:cubicBezTo>
                  <a:cubicBezTo>
                    <a:pt x="128137" y="50497"/>
                    <a:pt x="126165" y="49029"/>
                    <a:pt x="124510" y="47289"/>
                  </a:cubicBezTo>
                  <a:cubicBezTo>
                    <a:pt x="122966" y="46129"/>
                    <a:pt x="121724" y="44617"/>
                    <a:pt x="120885" y="42878"/>
                  </a:cubicBezTo>
                  <a:cubicBezTo>
                    <a:pt x="118119" y="30411"/>
                    <a:pt x="108173" y="25955"/>
                    <a:pt x="97984" y="21544"/>
                  </a:cubicBezTo>
                  <a:cubicBezTo>
                    <a:pt x="95512" y="20465"/>
                    <a:pt x="93255" y="18948"/>
                    <a:pt x="91323" y="17066"/>
                  </a:cubicBezTo>
                  <a:cubicBezTo>
                    <a:pt x="89394" y="14717"/>
                    <a:pt x="86316" y="13641"/>
                    <a:pt x="83343" y="14277"/>
                  </a:cubicBezTo>
                  <a:cubicBezTo>
                    <a:pt x="77049" y="14976"/>
                    <a:pt x="70702" y="15058"/>
                    <a:pt x="64392" y="14523"/>
                  </a:cubicBezTo>
                  <a:cubicBezTo>
                    <a:pt x="62672" y="13851"/>
                    <a:pt x="61125" y="12803"/>
                    <a:pt x="59864" y="11455"/>
                  </a:cubicBezTo>
                  <a:cubicBezTo>
                    <a:pt x="58809" y="10322"/>
                    <a:pt x="57458" y="9506"/>
                    <a:pt x="55964" y="9099"/>
                  </a:cubicBezTo>
                  <a:cubicBezTo>
                    <a:pt x="50415" y="10067"/>
                    <a:pt x="44956" y="11555"/>
                    <a:pt x="39459" y="12833"/>
                  </a:cubicBezTo>
                  <a:cubicBezTo>
                    <a:pt x="38034" y="13493"/>
                    <a:pt x="36460" y="13766"/>
                    <a:pt x="34896" y="13625"/>
                  </a:cubicBezTo>
                  <a:cubicBezTo>
                    <a:pt x="32401" y="12205"/>
                    <a:pt x="29229" y="13076"/>
                    <a:pt x="27809" y="15570"/>
                  </a:cubicBezTo>
                  <a:cubicBezTo>
                    <a:pt x="27655" y="15841"/>
                    <a:pt x="27525" y="16125"/>
                    <a:pt x="27422" y="16420"/>
                  </a:cubicBezTo>
                  <a:cubicBezTo>
                    <a:pt x="23760" y="20291"/>
                    <a:pt x="21697" y="25404"/>
                    <a:pt x="21650" y="30733"/>
                  </a:cubicBezTo>
                  <a:cubicBezTo>
                    <a:pt x="21521" y="34530"/>
                    <a:pt x="19614" y="38046"/>
                    <a:pt x="16503" y="40226"/>
                  </a:cubicBezTo>
                  <a:cubicBezTo>
                    <a:pt x="15056" y="41643"/>
                    <a:pt x="13989" y="43401"/>
                    <a:pt x="13398" y="45337"/>
                  </a:cubicBezTo>
                  <a:cubicBezTo>
                    <a:pt x="12092" y="48190"/>
                    <a:pt x="11465" y="51308"/>
                    <a:pt x="11566" y="54444"/>
                  </a:cubicBezTo>
                  <a:cubicBezTo>
                    <a:pt x="12242" y="57519"/>
                    <a:pt x="14017" y="60241"/>
                    <a:pt x="16557" y="62101"/>
                  </a:cubicBezTo>
                  <a:cubicBezTo>
                    <a:pt x="18821" y="62972"/>
                    <a:pt x="19950" y="65513"/>
                    <a:pt x="19080" y="67777"/>
                  </a:cubicBezTo>
                  <a:cubicBezTo>
                    <a:pt x="18891" y="68267"/>
                    <a:pt x="18616" y="68720"/>
                    <a:pt x="18267" y="69113"/>
                  </a:cubicBezTo>
                  <a:cubicBezTo>
                    <a:pt x="16446" y="72484"/>
                    <a:pt x="15224" y="76178"/>
                    <a:pt x="13435" y="80464"/>
                  </a:cubicBezTo>
                  <a:cubicBezTo>
                    <a:pt x="17495" y="82750"/>
                    <a:pt x="21394" y="85312"/>
                    <a:pt x="25103" y="88131"/>
                  </a:cubicBezTo>
                  <a:cubicBezTo>
                    <a:pt x="27861" y="90442"/>
                    <a:pt x="30013" y="93390"/>
                    <a:pt x="31375" y="96721"/>
                  </a:cubicBezTo>
                  <a:cubicBezTo>
                    <a:pt x="33074" y="102222"/>
                    <a:pt x="36990" y="106766"/>
                    <a:pt x="42181" y="109258"/>
                  </a:cubicBezTo>
                  <a:cubicBezTo>
                    <a:pt x="48781" y="113555"/>
                    <a:pt x="55068" y="118316"/>
                    <a:pt x="60993" y="123504"/>
                  </a:cubicBezTo>
                  <a:cubicBezTo>
                    <a:pt x="66561" y="127308"/>
                    <a:pt x="69974" y="133545"/>
                    <a:pt x="70175" y="140286"/>
                  </a:cubicBezTo>
                  <a:cubicBezTo>
                    <a:pt x="73623" y="134079"/>
                    <a:pt x="80027" y="130089"/>
                    <a:pt x="87117" y="129729"/>
                  </a:cubicBezTo>
                  <a:close/>
                  <a:moveTo>
                    <a:pt x="64252" y="175367"/>
                  </a:moveTo>
                  <a:cubicBezTo>
                    <a:pt x="59619" y="177023"/>
                    <a:pt x="56365" y="181214"/>
                    <a:pt x="55909" y="186113"/>
                  </a:cubicBezTo>
                  <a:cubicBezTo>
                    <a:pt x="55081" y="189588"/>
                    <a:pt x="53917" y="192975"/>
                    <a:pt x="52433" y="196225"/>
                  </a:cubicBezTo>
                  <a:cubicBezTo>
                    <a:pt x="51352" y="201005"/>
                    <a:pt x="50760" y="205883"/>
                    <a:pt x="50666" y="210783"/>
                  </a:cubicBezTo>
                  <a:cubicBezTo>
                    <a:pt x="51577" y="212946"/>
                    <a:pt x="52986" y="214863"/>
                    <a:pt x="54778" y="216379"/>
                  </a:cubicBezTo>
                  <a:cubicBezTo>
                    <a:pt x="56250" y="211246"/>
                    <a:pt x="58290" y="206293"/>
                    <a:pt x="60860" y="201613"/>
                  </a:cubicBezTo>
                  <a:cubicBezTo>
                    <a:pt x="66079" y="193894"/>
                    <a:pt x="67337" y="184160"/>
                    <a:pt x="64252" y="175367"/>
                  </a:cubicBezTo>
                  <a:close/>
                  <a:moveTo>
                    <a:pt x="24341" y="13755"/>
                  </a:moveTo>
                  <a:cubicBezTo>
                    <a:pt x="27320" y="10597"/>
                    <a:pt x="29519" y="6897"/>
                    <a:pt x="34768" y="10231"/>
                  </a:cubicBezTo>
                  <a:cubicBezTo>
                    <a:pt x="35641" y="10557"/>
                    <a:pt x="36601" y="10568"/>
                    <a:pt x="37481" y="10261"/>
                  </a:cubicBezTo>
                  <a:cubicBezTo>
                    <a:pt x="43181" y="8860"/>
                    <a:pt x="48819" y="7165"/>
                    <a:pt x="54572" y="6054"/>
                  </a:cubicBezTo>
                  <a:cubicBezTo>
                    <a:pt x="56415" y="6051"/>
                    <a:pt x="58202" y="6688"/>
                    <a:pt x="59627" y="7857"/>
                  </a:cubicBezTo>
                  <a:cubicBezTo>
                    <a:pt x="61204" y="9457"/>
                    <a:pt x="62872" y="10965"/>
                    <a:pt x="64623" y="12374"/>
                  </a:cubicBezTo>
                  <a:cubicBezTo>
                    <a:pt x="72006" y="13409"/>
                    <a:pt x="79529" y="12638"/>
                    <a:pt x="86549" y="10128"/>
                  </a:cubicBezTo>
                  <a:cubicBezTo>
                    <a:pt x="83714" y="9050"/>
                    <a:pt x="81008" y="7657"/>
                    <a:pt x="78483" y="5975"/>
                  </a:cubicBezTo>
                  <a:cubicBezTo>
                    <a:pt x="75754" y="3657"/>
                    <a:pt x="72118" y="2707"/>
                    <a:pt x="68604" y="3394"/>
                  </a:cubicBezTo>
                  <a:cubicBezTo>
                    <a:pt x="65079" y="3786"/>
                    <a:pt x="61529" y="3896"/>
                    <a:pt x="57987" y="3724"/>
                  </a:cubicBezTo>
                  <a:cubicBezTo>
                    <a:pt x="51115" y="3522"/>
                    <a:pt x="44249" y="3114"/>
                    <a:pt x="36688" y="2760"/>
                  </a:cubicBezTo>
                  <a:lnTo>
                    <a:pt x="39310" y="7052"/>
                  </a:lnTo>
                  <a:lnTo>
                    <a:pt x="37663" y="8567"/>
                  </a:lnTo>
                  <a:lnTo>
                    <a:pt x="34208" y="4043"/>
                  </a:lnTo>
                  <a:cubicBezTo>
                    <a:pt x="32299" y="5051"/>
                    <a:pt x="30500" y="6257"/>
                    <a:pt x="28842" y="7640"/>
                  </a:cubicBezTo>
                  <a:cubicBezTo>
                    <a:pt x="27171" y="9548"/>
                    <a:pt x="25666" y="11593"/>
                    <a:pt x="24341" y="13755"/>
                  </a:cubicBezTo>
                  <a:close/>
                  <a:moveTo>
                    <a:pt x="10526" y="60995"/>
                  </a:moveTo>
                  <a:cubicBezTo>
                    <a:pt x="5599" y="64435"/>
                    <a:pt x="2956" y="70300"/>
                    <a:pt x="3643" y="76269"/>
                  </a:cubicBezTo>
                  <a:cubicBezTo>
                    <a:pt x="4211" y="81967"/>
                    <a:pt x="8761" y="86450"/>
                    <a:pt x="14467" y="86934"/>
                  </a:cubicBezTo>
                  <a:cubicBezTo>
                    <a:pt x="17561" y="87328"/>
                    <a:pt x="19965" y="89822"/>
                    <a:pt x="20243" y="92929"/>
                  </a:cubicBezTo>
                  <a:cubicBezTo>
                    <a:pt x="20700" y="97719"/>
                    <a:pt x="24696" y="101393"/>
                    <a:pt x="29507" y="101449"/>
                  </a:cubicBezTo>
                  <a:cubicBezTo>
                    <a:pt x="27470" y="89341"/>
                    <a:pt x="16337" y="85832"/>
                    <a:pt x="8799" y="80121"/>
                  </a:cubicBezTo>
                  <a:lnTo>
                    <a:pt x="17100" y="66003"/>
                  </a:lnTo>
                  <a:cubicBezTo>
                    <a:pt x="14341" y="63907"/>
                    <a:pt x="12430" y="62456"/>
                    <a:pt x="10526" y="60995"/>
                  </a:cubicBezTo>
                  <a:close/>
                  <a:moveTo>
                    <a:pt x="87052" y="159832"/>
                  </a:moveTo>
                  <a:cubicBezTo>
                    <a:pt x="78187" y="175792"/>
                    <a:pt x="75593" y="211203"/>
                    <a:pt x="81131" y="221346"/>
                  </a:cubicBezTo>
                  <a:close/>
                  <a:moveTo>
                    <a:pt x="158592" y="86532"/>
                  </a:moveTo>
                  <a:cubicBezTo>
                    <a:pt x="159610" y="79872"/>
                    <a:pt x="156445" y="73269"/>
                    <a:pt x="150616" y="69891"/>
                  </a:cubicBezTo>
                  <a:cubicBezTo>
                    <a:pt x="142682" y="66511"/>
                    <a:pt x="137711" y="58527"/>
                    <a:pt x="138180" y="49916"/>
                  </a:cubicBezTo>
                  <a:cubicBezTo>
                    <a:pt x="138117" y="48315"/>
                    <a:pt x="137309" y="46836"/>
                    <a:pt x="135996" y="45918"/>
                  </a:cubicBezTo>
                  <a:cubicBezTo>
                    <a:pt x="132233" y="43743"/>
                    <a:pt x="128195" y="42043"/>
                    <a:pt x="124262" y="40161"/>
                  </a:cubicBezTo>
                  <a:lnTo>
                    <a:pt x="123907" y="40880"/>
                  </a:lnTo>
                  <a:close/>
                  <a:moveTo>
                    <a:pt x="104760" y="194335"/>
                  </a:moveTo>
                  <a:cubicBezTo>
                    <a:pt x="104226" y="196268"/>
                    <a:pt x="103791" y="197781"/>
                    <a:pt x="103393" y="199302"/>
                  </a:cubicBezTo>
                  <a:cubicBezTo>
                    <a:pt x="100962" y="205733"/>
                    <a:pt x="101514" y="212911"/>
                    <a:pt x="104901" y="218893"/>
                  </a:cubicBezTo>
                  <a:cubicBezTo>
                    <a:pt x="105621" y="220565"/>
                    <a:pt x="105716" y="222440"/>
                    <a:pt x="105168" y="224176"/>
                  </a:cubicBezTo>
                  <a:cubicBezTo>
                    <a:pt x="103975" y="228978"/>
                    <a:pt x="102416" y="233690"/>
                    <a:pt x="100701" y="239447"/>
                  </a:cubicBezTo>
                  <a:cubicBezTo>
                    <a:pt x="110773" y="230146"/>
                    <a:pt x="111207" y="227223"/>
                    <a:pt x="106019" y="216871"/>
                  </a:cubicBezTo>
                  <a:cubicBezTo>
                    <a:pt x="105176" y="214682"/>
                    <a:pt x="105401" y="212224"/>
                    <a:pt x="106630" y="210225"/>
                  </a:cubicBezTo>
                  <a:cubicBezTo>
                    <a:pt x="110560" y="205818"/>
                    <a:pt x="110173" y="199058"/>
                    <a:pt x="105765" y="195128"/>
                  </a:cubicBezTo>
                  <a:cubicBezTo>
                    <a:pt x="105446" y="194844"/>
                    <a:pt x="105110" y="194579"/>
                    <a:pt x="104760" y="194335"/>
                  </a:cubicBezTo>
                  <a:close/>
                  <a:moveTo>
                    <a:pt x="99211" y="242922"/>
                  </a:moveTo>
                  <a:cubicBezTo>
                    <a:pt x="92586" y="241737"/>
                    <a:pt x="86149" y="240850"/>
                    <a:pt x="79873" y="239308"/>
                  </a:cubicBezTo>
                  <a:cubicBezTo>
                    <a:pt x="77914" y="238827"/>
                    <a:pt x="76529" y="235593"/>
                    <a:pt x="74640" y="235327"/>
                  </a:cubicBezTo>
                  <a:cubicBezTo>
                    <a:pt x="69097" y="235784"/>
                    <a:pt x="63599" y="234020"/>
                    <a:pt x="59357" y="230423"/>
                  </a:cubicBezTo>
                  <a:cubicBezTo>
                    <a:pt x="65440" y="235362"/>
                    <a:pt x="71861" y="239872"/>
                    <a:pt x="78573" y="243917"/>
                  </a:cubicBezTo>
                  <a:cubicBezTo>
                    <a:pt x="79146" y="244184"/>
                    <a:pt x="79754" y="244371"/>
                    <a:pt x="80378" y="244473"/>
                  </a:cubicBezTo>
                  <a:cubicBezTo>
                    <a:pt x="84357" y="245611"/>
                    <a:pt x="88299" y="246924"/>
                    <a:pt x="92336" y="247785"/>
                  </a:cubicBezTo>
                  <a:cubicBezTo>
                    <a:pt x="93889" y="248084"/>
                    <a:pt x="95496" y="247736"/>
                    <a:pt x="96786" y="246821"/>
                  </a:cubicBezTo>
                  <a:cubicBezTo>
                    <a:pt x="97827" y="245681"/>
                    <a:pt x="98649" y="244359"/>
                    <a:pt x="99211" y="242921"/>
                  </a:cubicBezTo>
                  <a:close/>
                  <a:moveTo>
                    <a:pt x="8658" y="45231"/>
                  </a:moveTo>
                  <a:cubicBezTo>
                    <a:pt x="9386" y="42680"/>
                    <a:pt x="10657" y="40316"/>
                    <a:pt x="12384" y="38301"/>
                  </a:cubicBezTo>
                  <a:cubicBezTo>
                    <a:pt x="15917" y="36472"/>
                    <a:pt x="18141" y="32831"/>
                    <a:pt x="18156" y="28852"/>
                  </a:cubicBezTo>
                  <a:cubicBezTo>
                    <a:pt x="18063" y="26665"/>
                    <a:pt x="17753" y="24492"/>
                    <a:pt x="17232" y="22366"/>
                  </a:cubicBezTo>
                  <a:cubicBezTo>
                    <a:pt x="13710" y="24765"/>
                    <a:pt x="10699" y="27839"/>
                    <a:pt x="8373" y="31410"/>
                  </a:cubicBezTo>
                  <a:cubicBezTo>
                    <a:pt x="7671" y="35999"/>
                    <a:pt x="7767" y="40675"/>
                    <a:pt x="8658" y="45231"/>
                  </a:cubicBezTo>
                  <a:close/>
                  <a:moveTo>
                    <a:pt x="101874" y="161199"/>
                  </a:moveTo>
                  <a:cubicBezTo>
                    <a:pt x="96344" y="175242"/>
                    <a:pt x="97068" y="180670"/>
                    <a:pt x="103288" y="183952"/>
                  </a:cubicBezTo>
                  <a:cubicBezTo>
                    <a:pt x="103786" y="178288"/>
                    <a:pt x="104560" y="172484"/>
                    <a:pt x="104650" y="166670"/>
                  </a:cubicBezTo>
                  <a:cubicBezTo>
                    <a:pt x="104133" y="164666"/>
                    <a:pt x="103186" y="162799"/>
                    <a:pt x="101874" y="161199"/>
                  </a:cubicBezTo>
                  <a:close/>
                  <a:moveTo>
                    <a:pt x="64893" y="172273"/>
                  </a:moveTo>
                  <a:lnTo>
                    <a:pt x="76505" y="155018"/>
                  </a:lnTo>
                  <a:cubicBezTo>
                    <a:pt x="65800" y="154058"/>
                    <a:pt x="61983" y="159385"/>
                    <a:pt x="64893" y="172273"/>
                  </a:cubicBezTo>
                  <a:close/>
                  <a:moveTo>
                    <a:pt x="108795" y="24005"/>
                  </a:moveTo>
                  <a:lnTo>
                    <a:pt x="109994" y="21995"/>
                  </a:lnTo>
                  <a:lnTo>
                    <a:pt x="93311" y="13573"/>
                  </a:lnTo>
                  <a:cubicBezTo>
                    <a:pt x="96341" y="20791"/>
                    <a:pt x="104557" y="18936"/>
                    <a:pt x="108795" y="24005"/>
                  </a:cubicBezTo>
                  <a:close/>
                  <a:moveTo>
                    <a:pt x="87269" y="153910"/>
                  </a:moveTo>
                  <a:lnTo>
                    <a:pt x="88413" y="154289"/>
                  </a:lnTo>
                  <a:lnTo>
                    <a:pt x="93953" y="140206"/>
                  </a:lnTo>
                  <a:lnTo>
                    <a:pt x="92187" y="139593"/>
                  </a:lnTo>
                  <a:close/>
                </a:path>
              </a:pathLst>
            </a:custGeom>
            <a:grpFill/>
            <a:ln w="9525" cap="flat">
              <a:noFill/>
              <a:prstDash val="solid"/>
              <a:miter/>
            </a:ln>
          </p:spPr>
          <p:txBody>
            <a:bodyPr rtlCol="0" anchor="ctr"/>
            <a:lstStyle/>
            <a:p>
              <a:endParaRPr lang="zh-CN" altLang="en-US"/>
            </a:p>
          </p:txBody>
        </p:sp>
        <p:sp>
          <p:nvSpPr>
            <p:cNvPr id="34" name="图形 28">
              <a:extLst>
                <a:ext uri="{FF2B5EF4-FFF2-40B4-BE49-F238E27FC236}">
                  <a16:creationId xmlns="" xmlns:a16="http://schemas.microsoft.com/office/drawing/2014/main" id="{DFD6DDDA-B16D-4A86-B4D8-53ADE5910B5F}"/>
                </a:ext>
              </a:extLst>
            </p:cNvPr>
            <p:cNvSpPr/>
            <p:nvPr/>
          </p:nvSpPr>
          <p:spPr>
            <a:xfrm>
              <a:off x="5891856" y="3041154"/>
              <a:ext cx="124175" cy="105183"/>
            </a:xfrm>
            <a:custGeom>
              <a:avLst/>
              <a:gdLst>
                <a:gd name="connsiteX0" fmla="*/ 51830 w 124175"/>
                <a:gd name="connsiteY0" fmla="*/ 102159 h 105183"/>
                <a:gd name="connsiteX1" fmla="*/ 63217 w 124175"/>
                <a:gd name="connsiteY1" fmla="*/ 101585 h 105183"/>
                <a:gd name="connsiteX2" fmla="*/ 63631 w 124175"/>
                <a:gd name="connsiteY2" fmla="*/ 103075 h 105183"/>
                <a:gd name="connsiteX3" fmla="*/ 60779 w 124175"/>
                <a:gd name="connsiteY3" fmla="*/ 104490 h 105183"/>
                <a:gd name="connsiteX4" fmla="*/ 54718 w 124175"/>
                <a:gd name="connsiteY4" fmla="*/ 105103 h 105183"/>
                <a:gd name="connsiteX5" fmla="*/ 49568 w 124175"/>
                <a:gd name="connsiteY5" fmla="*/ 104102 h 105183"/>
                <a:gd name="connsiteX6" fmla="*/ 49323 w 124175"/>
                <a:gd name="connsiteY6" fmla="*/ 98859 h 105183"/>
                <a:gd name="connsiteX7" fmla="*/ 52993 w 124175"/>
                <a:gd name="connsiteY7" fmla="*/ 90199 h 105183"/>
                <a:gd name="connsiteX8" fmla="*/ 41422 w 124175"/>
                <a:gd name="connsiteY8" fmla="*/ 87360 h 105183"/>
                <a:gd name="connsiteX9" fmla="*/ 35681 w 124175"/>
                <a:gd name="connsiteY9" fmla="*/ 81295 h 105183"/>
                <a:gd name="connsiteX10" fmla="*/ 33772 w 124175"/>
                <a:gd name="connsiteY10" fmla="*/ 75965 h 105183"/>
                <a:gd name="connsiteX11" fmla="*/ 25031 w 124175"/>
                <a:gd name="connsiteY11" fmla="*/ 62109 h 105183"/>
                <a:gd name="connsiteX12" fmla="*/ 25075 w 124175"/>
                <a:gd name="connsiteY12" fmla="*/ 57706 h 105183"/>
                <a:gd name="connsiteX13" fmla="*/ 22042 w 124175"/>
                <a:gd name="connsiteY13" fmla="*/ 45442 h 105183"/>
                <a:gd name="connsiteX14" fmla="*/ 16514 w 124175"/>
                <a:gd name="connsiteY14" fmla="*/ 36299 h 105183"/>
                <a:gd name="connsiteX15" fmla="*/ 14530 w 124175"/>
                <a:gd name="connsiteY15" fmla="*/ 33111 h 105183"/>
                <a:gd name="connsiteX16" fmla="*/ 350 w 124175"/>
                <a:gd name="connsiteY16" fmla="*/ 15233 h 105183"/>
                <a:gd name="connsiteX17" fmla="*/ 534 w 124175"/>
                <a:gd name="connsiteY17" fmla="*/ 12163 h 105183"/>
                <a:gd name="connsiteX18" fmla="*/ 11029 w 124175"/>
                <a:gd name="connsiteY18" fmla="*/ 25773 h 105183"/>
                <a:gd name="connsiteX19" fmla="*/ 11905 w 124175"/>
                <a:gd name="connsiteY19" fmla="*/ 27501 h 105183"/>
                <a:gd name="connsiteX20" fmla="*/ 26039 w 124175"/>
                <a:gd name="connsiteY20" fmla="*/ 27738 h 105183"/>
                <a:gd name="connsiteX21" fmla="*/ 7587 w 124175"/>
                <a:gd name="connsiteY21" fmla="*/ 1091 h 105183"/>
                <a:gd name="connsiteX22" fmla="*/ 8887 w 124175"/>
                <a:gd name="connsiteY22" fmla="*/ 0 h 105183"/>
                <a:gd name="connsiteX23" fmla="*/ 12696 w 124175"/>
                <a:gd name="connsiteY23" fmla="*/ 4177 h 105183"/>
                <a:gd name="connsiteX24" fmla="*/ 24004 w 124175"/>
                <a:gd name="connsiteY24" fmla="*/ 21679 h 105183"/>
                <a:gd name="connsiteX25" fmla="*/ 33653 w 124175"/>
                <a:gd name="connsiteY25" fmla="*/ 27435 h 105183"/>
                <a:gd name="connsiteX26" fmla="*/ 50891 w 124175"/>
                <a:gd name="connsiteY26" fmla="*/ 27422 h 105183"/>
                <a:gd name="connsiteX27" fmla="*/ 64510 w 124175"/>
                <a:gd name="connsiteY27" fmla="*/ 30202 h 105183"/>
                <a:gd name="connsiteX28" fmla="*/ 70543 w 124175"/>
                <a:gd name="connsiteY28" fmla="*/ 31646 h 105183"/>
                <a:gd name="connsiteX29" fmla="*/ 78722 w 124175"/>
                <a:gd name="connsiteY29" fmla="*/ 36132 h 105183"/>
                <a:gd name="connsiteX30" fmla="*/ 78972 w 124175"/>
                <a:gd name="connsiteY30" fmla="*/ 37554 h 105183"/>
                <a:gd name="connsiteX31" fmla="*/ 90493 w 124175"/>
                <a:gd name="connsiteY31" fmla="*/ 45935 h 105183"/>
                <a:gd name="connsiteX32" fmla="*/ 96169 w 124175"/>
                <a:gd name="connsiteY32" fmla="*/ 46980 h 105183"/>
                <a:gd name="connsiteX33" fmla="*/ 107863 w 124175"/>
                <a:gd name="connsiteY33" fmla="*/ 59908 h 105183"/>
                <a:gd name="connsiteX34" fmla="*/ 117523 w 124175"/>
                <a:gd name="connsiteY34" fmla="*/ 76550 h 105183"/>
                <a:gd name="connsiteX35" fmla="*/ 124176 w 124175"/>
                <a:gd name="connsiteY35" fmla="*/ 86229 h 105183"/>
                <a:gd name="connsiteX36" fmla="*/ 110892 w 124175"/>
                <a:gd name="connsiteY36" fmla="*/ 75233 h 105183"/>
                <a:gd name="connsiteX37" fmla="*/ 105564 w 124175"/>
                <a:gd name="connsiteY37" fmla="*/ 62076 h 105183"/>
                <a:gd name="connsiteX38" fmla="*/ 89628 w 124175"/>
                <a:gd name="connsiteY38" fmla="*/ 48173 h 105183"/>
                <a:gd name="connsiteX39" fmla="*/ 85298 w 124175"/>
                <a:gd name="connsiteY39" fmla="*/ 47529 h 105183"/>
                <a:gd name="connsiteX40" fmla="*/ 78002 w 124175"/>
                <a:gd name="connsiteY40" fmla="*/ 41900 h 105183"/>
                <a:gd name="connsiteX41" fmla="*/ 69231 w 124175"/>
                <a:gd name="connsiteY41" fmla="*/ 34127 h 105183"/>
                <a:gd name="connsiteX42" fmla="*/ 68204 w 124175"/>
                <a:gd name="connsiteY42" fmla="*/ 34254 h 105183"/>
                <a:gd name="connsiteX43" fmla="*/ 61403 w 124175"/>
                <a:gd name="connsiteY43" fmla="*/ 32234 h 105183"/>
                <a:gd name="connsiteX44" fmla="*/ 48393 w 124175"/>
                <a:gd name="connsiteY44" fmla="*/ 30894 h 105183"/>
                <a:gd name="connsiteX45" fmla="*/ 39289 w 124175"/>
                <a:gd name="connsiteY45" fmla="*/ 30827 h 105183"/>
                <a:gd name="connsiteX46" fmla="*/ 22114 w 124175"/>
                <a:gd name="connsiteY46" fmla="*/ 34534 h 105183"/>
                <a:gd name="connsiteX47" fmla="*/ 22034 w 124175"/>
                <a:gd name="connsiteY47" fmla="*/ 41523 h 105183"/>
                <a:gd name="connsiteX48" fmla="*/ 27969 w 124175"/>
                <a:gd name="connsiteY48" fmla="*/ 48554 h 105183"/>
                <a:gd name="connsiteX49" fmla="*/ 29685 w 124175"/>
                <a:gd name="connsiteY49" fmla="*/ 57497 h 105183"/>
                <a:gd name="connsiteX50" fmla="*/ 34877 w 124175"/>
                <a:gd name="connsiteY50" fmla="*/ 72765 h 105183"/>
                <a:gd name="connsiteX51" fmla="*/ 38677 w 124175"/>
                <a:gd name="connsiteY51" fmla="*/ 78220 h 105183"/>
                <a:gd name="connsiteX52" fmla="*/ 48161 w 124175"/>
                <a:gd name="connsiteY52" fmla="*/ 86060 h 105183"/>
                <a:gd name="connsiteX53" fmla="*/ 48399 w 124175"/>
                <a:gd name="connsiteY53" fmla="*/ 86034 h 105183"/>
                <a:gd name="connsiteX54" fmla="*/ 54326 w 124175"/>
                <a:gd name="connsiteY54" fmla="*/ 95313 h 105183"/>
                <a:gd name="connsiteX55" fmla="*/ 51830 w 124175"/>
                <a:gd name="connsiteY55" fmla="*/ 102159 h 105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4175" h="105183">
                  <a:moveTo>
                    <a:pt x="51830" y="102159"/>
                  </a:moveTo>
                  <a:lnTo>
                    <a:pt x="63217" y="101585"/>
                  </a:lnTo>
                  <a:lnTo>
                    <a:pt x="63631" y="103075"/>
                  </a:lnTo>
                  <a:cubicBezTo>
                    <a:pt x="62749" y="103674"/>
                    <a:pt x="61790" y="104150"/>
                    <a:pt x="60779" y="104490"/>
                  </a:cubicBezTo>
                  <a:cubicBezTo>
                    <a:pt x="58785" y="104901"/>
                    <a:pt x="56754" y="105107"/>
                    <a:pt x="54718" y="105103"/>
                  </a:cubicBezTo>
                  <a:cubicBezTo>
                    <a:pt x="52938" y="105358"/>
                    <a:pt x="51123" y="105005"/>
                    <a:pt x="49568" y="104102"/>
                  </a:cubicBezTo>
                  <a:cubicBezTo>
                    <a:pt x="48775" y="102461"/>
                    <a:pt x="48687" y="100567"/>
                    <a:pt x="49323" y="98859"/>
                  </a:cubicBezTo>
                  <a:cubicBezTo>
                    <a:pt x="50370" y="95901"/>
                    <a:pt x="51596" y="93009"/>
                    <a:pt x="52993" y="90199"/>
                  </a:cubicBezTo>
                  <a:cubicBezTo>
                    <a:pt x="48789" y="89146"/>
                    <a:pt x="45146" y="88027"/>
                    <a:pt x="41422" y="87360"/>
                  </a:cubicBezTo>
                  <a:cubicBezTo>
                    <a:pt x="38215" y="87154"/>
                    <a:pt x="35711" y="84508"/>
                    <a:pt x="35681" y="81295"/>
                  </a:cubicBezTo>
                  <a:cubicBezTo>
                    <a:pt x="35429" y="79403"/>
                    <a:pt x="34778" y="77587"/>
                    <a:pt x="33772" y="75965"/>
                  </a:cubicBezTo>
                  <a:cubicBezTo>
                    <a:pt x="30950" y="71290"/>
                    <a:pt x="27762" y="66833"/>
                    <a:pt x="25031" y="62109"/>
                  </a:cubicBezTo>
                  <a:cubicBezTo>
                    <a:pt x="24454" y="60695"/>
                    <a:pt x="24470" y="59108"/>
                    <a:pt x="25075" y="57706"/>
                  </a:cubicBezTo>
                  <a:cubicBezTo>
                    <a:pt x="26778" y="53389"/>
                    <a:pt x="25560" y="48467"/>
                    <a:pt x="22042" y="45442"/>
                  </a:cubicBezTo>
                  <a:cubicBezTo>
                    <a:pt x="19956" y="42548"/>
                    <a:pt x="18108" y="39491"/>
                    <a:pt x="16514" y="36299"/>
                  </a:cubicBezTo>
                  <a:cubicBezTo>
                    <a:pt x="15924" y="35194"/>
                    <a:pt x="15261" y="34129"/>
                    <a:pt x="14530" y="33111"/>
                  </a:cubicBezTo>
                  <a:cubicBezTo>
                    <a:pt x="9817" y="27141"/>
                    <a:pt x="5031" y="21228"/>
                    <a:pt x="350" y="15233"/>
                  </a:cubicBezTo>
                  <a:cubicBezTo>
                    <a:pt x="-176" y="14258"/>
                    <a:pt x="-105" y="13068"/>
                    <a:pt x="534" y="12163"/>
                  </a:cubicBezTo>
                  <a:cubicBezTo>
                    <a:pt x="4037" y="16696"/>
                    <a:pt x="7550" y="21222"/>
                    <a:pt x="11029" y="25773"/>
                  </a:cubicBezTo>
                  <a:cubicBezTo>
                    <a:pt x="11415" y="26278"/>
                    <a:pt x="11521" y="26995"/>
                    <a:pt x="11905" y="27501"/>
                  </a:cubicBezTo>
                  <a:cubicBezTo>
                    <a:pt x="16437" y="33476"/>
                    <a:pt x="17325" y="33498"/>
                    <a:pt x="26039" y="27738"/>
                  </a:cubicBezTo>
                  <a:lnTo>
                    <a:pt x="7587" y="1091"/>
                  </a:lnTo>
                  <a:lnTo>
                    <a:pt x="8887" y="0"/>
                  </a:lnTo>
                  <a:cubicBezTo>
                    <a:pt x="10261" y="1292"/>
                    <a:pt x="11535" y="2689"/>
                    <a:pt x="12696" y="4177"/>
                  </a:cubicBezTo>
                  <a:cubicBezTo>
                    <a:pt x="16566" y="9945"/>
                    <a:pt x="20464" y="15708"/>
                    <a:pt x="24004" y="21679"/>
                  </a:cubicBezTo>
                  <a:cubicBezTo>
                    <a:pt x="25667" y="25456"/>
                    <a:pt x="29540" y="27766"/>
                    <a:pt x="33653" y="27435"/>
                  </a:cubicBezTo>
                  <a:cubicBezTo>
                    <a:pt x="39392" y="27029"/>
                    <a:pt x="45152" y="27024"/>
                    <a:pt x="50891" y="27422"/>
                  </a:cubicBezTo>
                  <a:cubicBezTo>
                    <a:pt x="55488" y="28041"/>
                    <a:pt x="60038" y="28970"/>
                    <a:pt x="64510" y="30202"/>
                  </a:cubicBezTo>
                  <a:cubicBezTo>
                    <a:pt x="66421" y="31031"/>
                    <a:pt x="68463" y="31520"/>
                    <a:pt x="70543" y="31646"/>
                  </a:cubicBezTo>
                  <a:cubicBezTo>
                    <a:pt x="74040" y="30626"/>
                    <a:pt x="77702" y="32635"/>
                    <a:pt x="78722" y="36132"/>
                  </a:cubicBezTo>
                  <a:cubicBezTo>
                    <a:pt x="78857" y="36596"/>
                    <a:pt x="78941" y="37072"/>
                    <a:pt x="78972" y="37554"/>
                  </a:cubicBezTo>
                  <a:cubicBezTo>
                    <a:pt x="79927" y="42995"/>
                    <a:pt x="85022" y="46702"/>
                    <a:pt x="90493" y="45935"/>
                  </a:cubicBezTo>
                  <a:cubicBezTo>
                    <a:pt x="92419" y="46059"/>
                    <a:pt x="94325" y="46409"/>
                    <a:pt x="96169" y="46980"/>
                  </a:cubicBezTo>
                  <a:cubicBezTo>
                    <a:pt x="102545" y="48144"/>
                    <a:pt x="107342" y="53448"/>
                    <a:pt x="107863" y="59908"/>
                  </a:cubicBezTo>
                  <a:cubicBezTo>
                    <a:pt x="107682" y="66834"/>
                    <a:pt x="111419" y="73272"/>
                    <a:pt x="117523" y="76550"/>
                  </a:cubicBezTo>
                  <a:cubicBezTo>
                    <a:pt x="121231" y="78448"/>
                    <a:pt x="123733" y="82087"/>
                    <a:pt x="124176" y="86229"/>
                  </a:cubicBezTo>
                  <a:cubicBezTo>
                    <a:pt x="119381" y="83030"/>
                    <a:pt x="114930" y="79345"/>
                    <a:pt x="110892" y="75233"/>
                  </a:cubicBezTo>
                  <a:cubicBezTo>
                    <a:pt x="107894" y="71447"/>
                    <a:pt x="106045" y="66881"/>
                    <a:pt x="105564" y="62076"/>
                  </a:cubicBezTo>
                  <a:cubicBezTo>
                    <a:pt x="104711" y="51718"/>
                    <a:pt x="97191" y="50165"/>
                    <a:pt x="89628" y="48173"/>
                  </a:cubicBezTo>
                  <a:cubicBezTo>
                    <a:pt x="88225" y="47739"/>
                    <a:pt x="86765" y="47522"/>
                    <a:pt x="85298" y="47529"/>
                  </a:cubicBezTo>
                  <a:cubicBezTo>
                    <a:pt x="81740" y="47947"/>
                    <a:pt x="78500" y="45447"/>
                    <a:pt x="78002" y="41900"/>
                  </a:cubicBezTo>
                  <a:cubicBezTo>
                    <a:pt x="77726" y="37331"/>
                    <a:pt x="73799" y="33852"/>
                    <a:pt x="69231" y="34127"/>
                  </a:cubicBezTo>
                  <a:cubicBezTo>
                    <a:pt x="68886" y="34148"/>
                    <a:pt x="68543" y="34191"/>
                    <a:pt x="68204" y="34254"/>
                  </a:cubicBezTo>
                  <a:cubicBezTo>
                    <a:pt x="65867" y="33843"/>
                    <a:pt x="63585" y="33165"/>
                    <a:pt x="61403" y="32234"/>
                  </a:cubicBezTo>
                  <a:cubicBezTo>
                    <a:pt x="57101" y="31557"/>
                    <a:pt x="52742" y="31179"/>
                    <a:pt x="48393" y="30894"/>
                  </a:cubicBezTo>
                  <a:cubicBezTo>
                    <a:pt x="45370" y="30696"/>
                    <a:pt x="42312" y="31027"/>
                    <a:pt x="39289" y="30827"/>
                  </a:cubicBezTo>
                  <a:cubicBezTo>
                    <a:pt x="33309" y="28988"/>
                    <a:pt x="26803" y="30392"/>
                    <a:pt x="22114" y="34534"/>
                  </a:cubicBezTo>
                  <a:cubicBezTo>
                    <a:pt x="20051" y="36919"/>
                    <a:pt x="19118" y="38924"/>
                    <a:pt x="22034" y="41523"/>
                  </a:cubicBezTo>
                  <a:cubicBezTo>
                    <a:pt x="24225" y="43679"/>
                    <a:pt x="26212" y="46032"/>
                    <a:pt x="27969" y="48554"/>
                  </a:cubicBezTo>
                  <a:cubicBezTo>
                    <a:pt x="30093" y="51017"/>
                    <a:pt x="30747" y="54423"/>
                    <a:pt x="29685" y="57497"/>
                  </a:cubicBezTo>
                  <a:cubicBezTo>
                    <a:pt x="28880" y="63123"/>
                    <a:pt x="30809" y="68796"/>
                    <a:pt x="34877" y="72765"/>
                  </a:cubicBezTo>
                  <a:cubicBezTo>
                    <a:pt x="36537" y="74275"/>
                    <a:pt x="37836" y="76139"/>
                    <a:pt x="38677" y="78220"/>
                  </a:cubicBezTo>
                  <a:cubicBezTo>
                    <a:pt x="39131" y="83004"/>
                    <a:pt x="43377" y="86514"/>
                    <a:pt x="48161" y="86060"/>
                  </a:cubicBezTo>
                  <a:cubicBezTo>
                    <a:pt x="48240" y="86052"/>
                    <a:pt x="48320" y="86044"/>
                    <a:pt x="48399" y="86034"/>
                  </a:cubicBezTo>
                  <a:cubicBezTo>
                    <a:pt x="55156" y="86874"/>
                    <a:pt x="56610" y="89131"/>
                    <a:pt x="54326" y="95313"/>
                  </a:cubicBezTo>
                  <a:cubicBezTo>
                    <a:pt x="53500" y="97548"/>
                    <a:pt x="52693" y="99790"/>
                    <a:pt x="51830" y="102159"/>
                  </a:cubicBezTo>
                  <a:close/>
                </a:path>
              </a:pathLst>
            </a:custGeom>
            <a:grpFill/>
            <a:ln w="9525" cap="flat">
              <a:noFill/>
              <a:prstDash val="solid"/>
              <a:miter/>
            </a:ln>
          </p:spPr>
          <p:txBody>
            <a:bodyPr rtlCol="0" anchor="ctr"/>
            <a:lstStyle/>
            <a:p>
              <a:endParaRPr lang="zh-CN" altLang="en-US"/>
            </a:p>
          </p:txBody>
        </p:sp>
        <p:sp>
          <p:nvSpPr>
            <p:cNvPr id="35" name="图形 28">
              <a:extLst>
                <a:ext uri="{FF2B5EF4-FFF2-40B4-BE49-F238E27FC236}">
                  <a16:creationId xmlns="" xmlns:a16="http://schemas.microsoft.com/office/drawing/2014/main" id="{F696CE79-795D-47A0-BB62-43B44D5499E6}"/>
                </a:ext>
              </a:extLst>
            </p:cNvPr>
            <p:cNvSpPr/>
            <p:nvPr/>
          </p:nvSpPr>
          <p:spPr>
            <a:xfrm>
              <a:off x="6085529" y="2907866"/>
              <a:ext cx="57225" cy="84475"/>
            </a:xfrm>
            <a:custGeom>
              <a:avLst/>
              <a:gdLst>
                <a:gd name="connsiteX0" fmla="*/ 15401 w 57225"/>
                <a:gd name="connsiteY0" fmla="*/ 57084 h 84475"/>
                <a:gd name="connsiteX1" fmla="*/ 15534 w 57225"/>
                <a:gd name="connsiteY1" fmla="*/ 51594 h 84475"/>
                <a:gd name="connsiteX2" fmla="*/ 14752 w 57225"/>
                <a:gd name="connsiteY2" fmla="*/ 44329 h 84475"/>
                <a:gd name="connsiteX3" fmla="*/ 15092 w 57225"/>
                <a:gd name="connsiteY3" fmla="*/ 39351 h 84475"/>
                <a:gd name="connsiteX4" fmla="*/ 19486 w 57225"/>
                <a:gd name="connsiteY4" fmla="*/ 31858 h 84475"/>
                <a:gd name="connsiteX5" fmla="*/ 22198 w 57225"/>
                <a:gd name="connsiteY5" fmla="*/ 15986 h 84475"/>
                <a:gd name="connsiteX6" fmla="*/ 29569 w 57225"/>
                <a:gd name="connsiteY6" fmla="*/ 4275 h 84475"/>
                <a:gd name="connsiteX7" fmla="*/ 22608 w 57225"/>
                <a:gd name="connsiteY7" fmla="*/ 3181 h 84475"/>
                <a:gd name="connsiteX8" fmla="*/ 7798 w 57225"/>
                <a:gd name="connsiteY8" fmla="*/ 36540 h 84475"/>
                <a:gd name="connsiteX9" fmla="*/ 8311 w 57225"/>
                <a:gd name="connsiteY9" fmla="*/ 51072 h 84475"/>
                <a:gd name="connsiteX10" fmla="*/ 6491 w 57225"/>
                <a:gd name="connsiteY10" fmla="*/ 52619 h 84475"/>
                <a:gd name="connsiteX11" fmla="*/ 6771 w 57225"/>
                <a:gd name="connsiteY11" fmla="*/ 61675 h 84475"/>
                <a:gd name="connsiteX12" fmla="*/ 9180 w 57225"/>
                <a:gd name="connsiteY12" fmla="*/ 71807 h 84475"/>
                <a:gd name="connsiteX13" fmla="*/ 9098 w 57225"/>
                <a:gd name="connsiteY13" fmla="*/ 71938 h 84475"/>
                <a:gd name="connsiteX14" fmla="*/ 10210 w 57225"/>
                <a:gd name="connsiteY14" fmla="*/ 77410 h 84475"/>
                <a:gd name="connsiteX15" fmla="*/ 11087 w 57225"/>
                <a:gd name="connsiteY15" fmla="*/ 77846 h 84475"/>
                <a:gd name="connsiteX16" fmla="*/ 15397 w 57225"/>
                <a:gd name="connsiteY16" fmla="*/ 83475 h 84475"/>
                <a:gd name="connsiteX17" fmla="*/ 4818 w 57225"/>
                <a:gd name="connsiteY17" fmla="*/ 74583 h 84475"/>
                <a:gd name="connsiteX18" fmla="*/ 5756 w 57225"/>
                <a:gd name="connsiteY18" fmla="*/ 71252 h 84475"/>
                <a:gd name="connsiteX19" fmla="*/ 5015 w 57225"/>
                <a:gd name="connsiteY19" fmla="*/ 63897 h 84475"/>
                <a:gd name="connsiteX20" fmla="*/ 1537 w 57225"/>
                <a:gd name="connsiteY20" fmla="*/ 60518 h 84475"/>
                <a:gd name="connsiteX21" fmla="*/ 1221 w 57225"/>
                <a:gd name="connsiteY21" fmla="*/ 53884 h 84475"/>
                <a:gd name="connsiteX22" fmla="*/ 2242 w 57225"/>
                <a:gd name="connsiteY22" fmla="*/ 53039 h 84475"/>
                <a:gd name="connsiteX23" fmla="*/ 7083 w 57225"/>
                <a:gd name="connsiteY23" fmla="*/ 47247 h 84475"/>
                <a:gd name="connsiteX24" fmla="*/ 6593 w 57225"/>
                <a:gd name="connsiteY24" fmla="*/ 40406 h 84475"/>
                <a:gd name="connsiteX25" fmla="*/ 6164 w 57225"/>
                <a:gd name="connsiteY25" fmla="*/ 33783 h 84475"/>
                <a:gd name="connsiteX26" fmla="*/ 7210 w 57225"/>
                <a:gd name="connsiteY26" fmla="*/ 32896 h 84475"/>
                <a:gd name="connsiteX27" fmla="*/ 14469 w 57225"/>
                <a:gd name="connsiteY27" fmla="*/ 18504 h 84475"/>
                <a:gd name="connsiteX28" fmla="*/ 16343 w 57225"/>
                <a:gd name="connsiteY28" fmla="*/ 12104 h 84475"/>
                <a:gd name="connsiteX29" fmla="*/ 17297 w 57225"/>
                <a:gd name="connsiteY29" fmla="*/ 5137 h 84475"/>
                <a:gd name="connsiteX30" fmla="*/ 20379 w 57225"/>
                <a:gd name="connsiteY30" fmla="*/ 280 h 84475"/>
                <a:gd name="connsiteX31" fmla="*/ 28980 w 57225"/>
                <a:gd name="connsiteY31" fmla="*/ 194 h 84475"/>
                <a:gd name="connsiteX32" fmla="*/ 33464 w 57225"/>
                <a:gd name="connsiteY32" fmla="*/ 5826 h 84475"/>
                <a:gd name="connsiteX33" fmla="*/ 38880 w 57225"/>
                <a:gd name="connsiteY33" fmla="*/ 9147 h 84475"/>
                <a:gd name="connsiteX34" fmla="*/ 52224 w 57225"/>
                <a:gd name="connsiteY34" fmla="*/ 33082 h 84475"/>
                <a:gd name="connsiteX35" fmla="*/ 52179 w 57225"/>
                <a:gd name="connsiteY35" fmla="*/ 33238 h 84475"/>
                <a:gd name="connsiteX36" fmla="*/ 54207 w 57225"/>
                <a:gd name="connsiteY36" fmla="*/ 48024 h 84475"/>
                <a:gd name="connsiteX37" fmla="*/ 57200 w 57225"/>
                <a:gd name="connsiteY37" fmla="*/ 60985 h 84475"/>
                <a:gd name="connsiteX38" fmla="*/ 56510 w 57225"/>
                <a:gd name="connsiteY38" fmla="*/ 75444 h 84475"/>
                <a:gd name="connsiteX39" fmla="*/ 52871 w 57225"/>
                <a:gd name="connsiteY39" fmla="*/ 84475 h 84475"/>
                <a:gd name="connsiteX40" fmla="*/ 47460 w 57225"/>
                <a:gd name="connsiteY40" fmla="*/ 50750 h 84475"/>
                <a:gd name="connsiteX41" fmla="*/ 50866 w 57225"/>
                <a:gd name="connsiteY41" fmla="*/ 59101 h 84475"/>
                <a:gd name="connsiteX42" fmla="*/ 52700 w 57225"/>
                <a:gd name="connsiteY42" fmla="*/ 68852 h 84475"/>
                <a:gd name="connsiteX43" fmla="*/ 49449 w 57225"/>
                <a:gd name="connsiteY43" fmla="*/ 45519 h 84475"/>
                <a:gd name="connsiteX44" fmla="*/ 49179 w 57225"/>
                <a:gd name="connsiteY44" fmla="*/ 35068 h 84475"/>
                <a:gd name="connsiteX45" fmla="*/ 43928 w 57225"/>
                <a:gd name="connsiteY45" fmla="*/ 14650 h 84475"/>
                <a:gd name="connsiteX46" fmla="*/ 32509 w 57225"/>
                <a:gd name="connsiteY46" fmla="*/ 10968 h 84475"/>
                <a:gd name="connsiteX47" fmla="*/ 42007 w 57225"/>
                <a:gd name="connsiteY47" fmla="*/ 33491 h 84475"/>
                <a:gd name="connsiteX48" fmla="*/ 33184 w 57225"/>
                <a:gd name="connsiteY48" fmla="*/ 17494 h 84475"/>
                <a:gd name="connsiteX49" fmla="*/ 28914 w 57225"/>
                <a:gd name="connsiteY49" fmla="*/ 9290 h 84475"/>
                <a:gd name="connsiteX50" fmla="*/ 25016 w 57225"/>
                <a:gd name="connsiteY50" fmla="*/ 17138 h 84475"/>
                <a:gd name="connsiteX51" fmla="*/ 18249 w 57225"/>
                <a:gd name="connsiteY51" fmla="*/ 38204 h 84475"/>
                <a:gd name="connsiteX52" fmla="*/ 16791 w 57225"/>
                <a:gd name="connsiteY52" fmla="*/ 42349 h 84475"/>
                <a:gd name="connsiteX53" fmla="*/ 15277 w 57225"/>
                <a:gd name="connsiteY53" fmla="*/ 56980 h 8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7225" h="84475">
                  <a:moveTo>
                    <a:pt x="15401" y="57084"/>
                  </a:moveTo>
                  <a:cubicBezTo>
                    <a:pt x="15456" y="55253"/>
                    <a:pt x="15646" y="53414"/>
                    <a:pt x="15534" y="51594"/>
                  </a:cubicBezTo>
                  <a:cubicBezTo>
                    <a:pt x="15384" y="49165"/>
                    <a:pt x="14894" y="46758"/>
                    <a:pt x="14752" y="44329"/>
                  </a:cubicBezTo>
                  <a:cubicBezTo>
                    <a:pt x="14492" y="42665"/>
                    <a:pt x="14609" y="40965"/>
                    <a:pt x="15092" y="39351"/>
                  </a:cubicBezTo>
                  <a:cubicBezTo>
                    <a:pt x="16404" y="36767"/>
                    <a:pt x="17872" y="34265"/>
                    <a:pt x="19486" y="31858"/>
                  </a:cubicBezTo>
                  <a:cubicBezTo>
                    <a:pt x="22514" y="27157"/>
                    <a:pt x="23493" y="21425"/>
                    <a:pt x="22198" y="15986"/>
                  </a:cubicBezTo>
                  <a:cubicBezTo>
                    <a:pt x="21459" y="10804"/>
                    <a:pt x="24578" y="5849"/>
                    <a:pt x="29569" y="4275"/>
                  </a:cubicBezTo>
                  <a:lnTo>
                    <a:pt x="22608" y="3181"/>
                  </a:lnTo>
                  <a:cubicBezTo>
                    <a:pt x="17207" y="14759"/>
                    <a:pt x="17727" y="27898"/>
                    <a:pt x="7798" y="36540"/>
                  </a:cubicBezTo>
                  <a:cubicBezTo>
                    <a:pt x="11953" y="40411"/>
                    <a:pt x="12183" y="46917"/>
                    <a:pt x="8311" y="51072"/>
                  </a:cubicBezTo>
                  <a:cubicBezTo>
                    <a:pt x="7767" y="51656"/>
                    <a:pt x="7156" y="52176"/>
                    <a:pt x="6491" y="52619"/>
                  </a:cubicBezTo>
                  <a:cubicBezTo>
                    <a:pt x="3153" y="56164"/>
                    <a:pt x="2740" y="58710"/>
                    <a:pt x="6771" y="61675"/>
                  </a:cubicBezTo>
                  <a:cubicBezTo>
                    <a:pt x="10234" y="63808"/>
                    <a:pt x="11313" y="68344"/>
                    <a:pt x="9180" y="71807"/>
                  </a:cubicBezTo>
                  <a:cubicBezTo>
                    <a:pt x="9153" y="71851"/>
                    <a:pt x="9126" y="71895"/>
                    <a:pt x="9098" y="71938"/>
                  </a:cubicBezTo>
                  <a:cubicBezTo>
                    <a:pt x="7894" y="73757"/>
                    <a:pt x="8391" y="76206"/>
                    <a:pt x="10210" y="77410"/>
                  </a:cubicBezTo>
                  <a:cubicBezTo>
                    <a:pt x="10483" y="77591"/>
                    <a:pt x="10778" y="77738"/>
                    <a:pt x="11087" y="77846"/>
                  </a:cubicBezTo>
                  <a:cubicBezTo>
                    <a:pt x="13017" y="79287"/>
                    <a:pt x="14509" y="81236"/>
                    <a:pt x="15397" y="83475"/>
                  </a:cubicBezTo>
                  <a:cubicBezTo>
                    <a:pt x="10870" y="81962"/>
                    <a:pt x="7088" y="78783"/>
                    <a:pt x="4818" y="74583"/>
                  </a:cubicBezTo>
                  <a:cubicBezTo>
                    <a:pt x="4568" y="73386"/>
                    <a:pt x="4918" y="72143"/>
                    <a:pt x="5756" y="71252"/>
                  </a:cubicBezTo>
                  <a:cubicBezTo>
                    <a:pt x="8832" y="68342"/>
                    <a:pt x="7428" y="66134"/>
                    <a:pt x="5015" y="63897"/>
                  </a:cubicBezTo>
                  <a:cubicBezTo>
                    <a:pt x="3829" y="62798"/>
                    <a:pt x="2612" y="61719"/>
                    <a:pt x="1537" y="60518"/>
                  </a:cubicBezTo>
                  <a:cubicBezTo>
                    <a:pt x="-382" y="58773"/>
                    <a:pt x="-523" y="55803"/>
                    <a:pt x="1221" y="53884"/>
                  </a:cubicBezTo>
                  <a:cubicBezTo>
                    <a:pt x="1520" y="53556"/>
                    <a:pt x="1863" y="53271"/>
                    <a:pt x="2242" y="53039"/>
                  </a:cubicBezTo>
                  <a:cubicBezTo>
                    <a:pt x="4264" y="51490"/>
                    <a:pt x="5918" y="49512"/>
                    <a:pt x="7083" y="47247"/>
                  </a:cubicBezTo>
                  <a:cubicBezTo>
                    <a:pt x="7887" y="44999"/>
                    <a:pt x="7709" y="42516"/>
                    <a:pt x="6593" y="40406"/>
                  </a:cubicBezTo>
                  <a:cubicBezTo>
                    <a:pt x="4645" y="38695"/>
                    <a:pt x="4454" y="35730"/>
                    <a:pt x="6164" y="33783"/>
                  </a:cubicBezTo>
                  <a:cubicBezTo>
                    <a:pt x="6467" y="33438"/>
                    <a:pt x="6820" y="33139"/>
                    <a:pt x="7210" y="32896"/>
                  </a:cubicBezTo>
                  <a:cubicBezTo>
                    <a:pt x="11424" y="29236"/>
                    <a:pt x="14031" y="24067"/>
                    <a:pt x="14469" y="18504"/>
                  </a:cubicBezTo>
                  <a:cubicBezTo>
                    <a:pt x="14911" y="16321"/>
                    <a:pt x="15538" y="14180"/>
                    <a:pt x="16343" y="12104"/>
                  </a:cubicBezTo>
                  <a:cubicBezTo>
                    <a:pt x="16823" y="9812"/>
                    <a:pt x="16617" y="7346"/>
                    <a:pt x="17297" y="5137"/>
                  </a:cubicBezTo>
                  <a:cubicBezTo>
                    <a:pt x="17655" y="3180"/>
                    <a:pt x="18760" y="1438"/>
                    <a:pt x="20379" y="280"/>
                  </a:cubicBezTo>
                  <a:cubicBezTo>
                    <a:pt x="23234" y="-62"/>
                    <a:pt x="26118" y="-91"/>
                    <a:pt x="28980" y="194"/>
                  </a:cubicBezTo>
                  <a:cubicBezTo>
                    <a:pt x="33303" y="35"/>
                    <a:pt x="32122" y="3782"/>
                    <a:pt x="33464" y="5826"/>
                  </a:cubicBezTo>
                  <a:cubicBezTo>
                    <a:pt x="34777" y="7586"/>
                    <a:pt x="36716" y="8774"/>
                    <a:pt x="38880" y="9147"/>
                  </a:cubicBezTo>
                  <a:cubicBezTo>
                    <a:pt x="49174" y="12071"/>
                    <a:pt x="55148" y="22787"/>
                    <a:pt x="52224" y="33082"/>
                  </a:cubicBezTo>
                  <a:cubicBezTo>
                    <a:pt x="52209" y="33134"/>
                    <a:pt x="52194" y="33186"/>
                    <a:pt x="52179" y="33238"/>
                  </a:cubicBezTo>
                  <a:cubicBezTo>
                    <a:pt x="50005" y="38154"/>
                    <a:pt x="50790" y="43875"/>
                    <a:pt x="54207" y="48024"/>
                  </a:cubicBezTo>
                  <a:cubicBezTo>
                    <a:pt x="56318" y="52009"/>
                    <a:pt x="57350" y="56478"/>
                    <a:pt x="57200" y="60985"/>
                  </a:cubicBezTo>
                  <a:cubicBezTo>
                    <a:pt x="57308" y="65815"/>
                    <a:pt x="57077" y="70647"/>
                    <a:pt x="56510" y="75444"/>
                  </a:cubicBezTo>
                  <a:cubicBezTo>
                    <a:pt x="56585" y="78826"/>
                    <a:pt x="55269" y="82090"/>
                    <a:pt x="52871" y="84475"/>
                  </a:cubicBezTo>
                  <a:lnTo>
                    <a:pt x="47460" y="50750"/>
                  </a:lnTo>
                  <a:cubicBezTo>
                    <a:pt x="49632" y="51779"/>
                    <a:pt x="49683" y="51771"/>
                    <a:pt x="50866" y="59101"/>
                  </a:cubicBezTo>
                  <a:cubicBezTo>
                    <a:pt x="51224" y="62394"/>
                    <a:pt x="51837" y="65654"/>
                    <a:pt x="52700" y="68852"/>
                  </a:cubicBezTo>
                  <a:cubicBezTo>
                    <a:pt x="55327" y="60994"/>
                    <a:pt x="54124" y="52360"/>
                    <a:pt x="49449" y="45519"/>
                  </a:cubicBezTo>
                  <a:cubicBezTo>
                    <a:pt x="47839" y="42241"/>
                    <a:pt x="47740" y="38424"/>
                    <a:pt x="49179" y="35068"/>
                  </a:cubicBezTo>
                  <a:cubicBezTo>
                    <a:pt x="51875" y="27834"/>
                    <a:pt x="49780" y="19686"/>
                    <a:pt x="43928" y="14650"/>
                  </a:cubicBezTo>
                  <a:cubicBezTo>
                    <a:pt x="40438" y="12601"/>
                    <a:pt x="36539" y="11344"/>
                    <a:pt x="32509" y="10968"/>
                  </a:cubicBezTo>
                  <a:cubicBezTo>
                    <a:pt x="36187" y="19082"/>
                    <a:pt x="47138" y="22820"/>
                    <a:pt x="42007" y="33491"/>
                  </a:cubicBezTo>
                  <a:cubicBezTo>
                    <a:pt x="41812" y="27050"/>
                    <a:pt x="38528" y="21096"/>
                    <a:pt x="33184" y="17494"/>
                  </a:cubicBezTo>
                  <a:cubicBezTo>
                    <a:pt x="31275" y="15041"/>
                    <a:pt x="29828" y="12261"/>
                    <a:pt x="28914" y="9290"/>
                  </a:cubicBezTo>
                  <a:cubicBezTo>
                    <a:pt x="26119" y="10851"/>
                    <a:pt x="24571" y="13968"/>
                    <a:pt x="25016" y="17138"/>
                  </a:cubicBezTo>
                  <a:cubicBezTo>
                    <a:pt x="25318" y="24739"/>
                    <a:pt x="22921" y="32202"/>
                    <a:pt x="18249" y="38204"/>
                  </a:cubicBezTo>
                  <a:cubicBezTo>
                    <a:pt x="17286" y="39369"/>
                    <a:pt x="16769" y="40838"/>
                    <a:pt x="16791" y="42349"/>
                  </a:cubicBezTo>
                  <a:cubicBezTo>
                    <a:pt x="18749" y="47175"/>
                    <a:pt x="18181" y="52657"/>
                    <a:pt x="15277" y="56980"/>
                  </a:cubicBezTo>
                  <a:close/>
                </a:path>
              </a:pathLst>
            </a:custGeom>
            <a:grpFill/>
            <a:ln w="9525" cap="flat">
              <a:noFill/>
              <a:prstDash val="solid"/>
              <a:miter/>
            </a:ln>
          </p:spPr>
          <p:txBody>
            <a:bodyPr rtlCol="0" anchor="ctr"/>
            <a:lstStyle/>
            <a:p>
              <a:endParaRPr lang="zh-CN" altLang="en-US"/>
            </a:p>
          </p:txBody>
        </p:sp>
        <p:sp>
          <p:nvSpPr>
            <p:cNvPr id="36" name="图形 28">
              <a:extLst>
                <a:ext uri="{FF2B5EF4-FFF2-40B4-BE49-F238E27FC236}">
                  <a16:creationId xmlns="" xmlns:a16="http://schemas.microsoft.com/office/drawing/2014/main" id="{B141AD8F-5DA6-479A-BD05-777B842244FA}"/>
                </a:ext>
              </a:extLst>
            </p:cNvPr>
            <p:cNvSpPr/>
            <p:nvPr/>
          </p:nvSpPr>
          <p:spPr>
            <a:xfrm>
              <a:off x="5930961" y="3080866"/>
              <a:ext cx="70547" cy="72065"/>
            </a:xfrm>
            <a:custGeom>
              <a:avLst/>
              <a:gdLst>
                <a:gd name="connsiteX0" fmla="*/ 39336 w 70547"/>
                <a:gd name="connsiteY0" fmla="*/ 72065 h 72065"/>
                <a:gd name="connsiteX1" fmla="*/ 37948 w 70547"/>
                <a:gd name="connsiteY1" fmla="*/ 69465 h 72065"/>
                <a:gd name="connsiteX2" fmla="*/ 37701 w 70547"/>
                <a:gd name="connsiteY2" fmla="*/ 58451 h 72065"/>
                <a:gd name="connsiteX3" fmla="*/ 24054 w 70547"/>
                <a:gd name="connsiteY3" fmla="*/ 40610 h 72065"/>
                <a:gd name="connsiteX4" fmla="*/ 15221 w 70547"/>
                <a:gd name="connsiteY4" fmla="*/ 33641 h 72065"/>
                <a:gd name="connsiteX5" fmla="*/ 385 w 70547"/>
                <a:gd name="connsiteY5" fmla="*/ 22821 h 72065"/>
                <a:gd name="connsiteX6" fmla="*/ 16565 w 70547"/>
                <a:gd name="connsiteY6" fmla="*/ 29736 h 72065"/>
                <a:gd name="connsiteX7" fmla="*/ 8461 w 70547"/>
                <a:gd name="connsiteY7" fmla="*/ 8719 h 72065"/>
                <a:gd name="connsiteX8" fmla="*/ 11790 w 70547"/>
                <a:gd name="connsiteY8" fmla="*/ 17919 h 72065"/>
                <a:gd name="connsiteX9" fmla="*/ 0 w 70547"/>
                <a:gd name="connsiteY9" fmla="*/ 8485 h 72065"/>
                <a:gd name="connsiteX10" fmla="*/ 7772 w 70547"/>
                <a:gd name="connsiteY10" fmla="*/ 13859 h 72065"/>
                <a:gd name="connsiteX11" fmla="*/ 8552 w 70547"/>
                <a:gd name="connsiteY11" fmla="*/ 13260 h 72065"/>
                <a:gd name="connsiteX12" fmla="*/ 1651 w 70547"/>
                <a:gd name="connsiteY12" fmla="*/ 1062 h 72065"/>
                <a:gd name="connsiteX13" fmla="*/ 2589 w 70547"/>
                <a:gd name="connsiteY13" fmla="*/ 0 h 72065"/>
                <a:gd name="connsiteX14" fmla="*/ 15431 w 70547"/>
                <a:gd name="connsiteY14" fmla="*/ 11020 h 72065"/>
                <a:gd name="connsiteX15" fmla="*/ 17494 w 70547"/>
                <a:gd name="connsiteY15" fmla="*/ 6733 h 72065"/>
                <a:gd name="connsiteX16" fmla="*/ 53175 w 70547"/>
                <a:gd name="connsiteY16" fmla="*/ 34704 h 72065"/>
                <a:gd name="connsiteX17" fmla="*/ 69607 w 70547"/>
                <a:gd name="connsiteY17" fmla="*/ 53180 h 72065"/>
                <a:gd name="connsiteX18" fmla="*/ 70548 w 70547"/>
                <a:gd name="connsiteY18" fmla="*/ 54658 h 72065"/>
                <a:gd name="connsiteX19" fmla="*/ 69650 w 70547"/>
                <a:gd name="connsiteY19" fmla="*/ 55528 h 72065"/>
                <a:gd name="connsiteX20" fmla="*/ 53295 w 70547"/>
                <a:gd name="connsiteY20" fmla="*/ 39052 h 72065"/>
                <a:gd name="connsiteX21" fmla="*/ 39222 w 70547"/>
                <a:gd name="connsiteY21" fmla="*/ 22414 h 72065"/>
                <a:gd name="connsiteX22" fmla="*/ 23783 w 70547"/>
                <a:gd name="connsiteY22" fmla="*/ 13662 h 72065"/>
                <a:gd name="connsiteX23" fmla="*/ 18013 w 70547"/>
                <a:gd name="connsiteY23" fmla="*/ 11654 h 72065"/>
                <a:gd name="connsiteX24" fmla="*/ 21498 w 70547"/>
                <a:gd name="connsiteY24" fmla="*/ 16128 h 72065"/>
                <a:gd name="connsiteX25" fmla="*/ 18818 w 70547"/>
                <a:gd name="connsiteY25" fmla="*/ 26480 h 72065"/>
                <a:gd name="connsiteX26" fmla="*/ 30245 w 70547"/>
                <a:gd name="connsiteY26" fmla="*/ 41493 h 72065"/>
                <a:gd name="connsiteX27" fmla="*/ 38230 w 70547"/>
                <a:gd name="connsiteY27" fmla="*/ 50508 h 72065"/>
                <a:gd name="connsiteX28" fmla="*/ 40696 w 70547"/>
                <a:gd name="connsiteY28" fmla="*/ 71635 h 72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0547" h="72065">
                  <a:moveTo>
                    <a:pt x="39336" y="72065"/>
                  </a:moveTo>
                  <a:cubicBezTo>
                    <a:pt x="38705" y="71300"/>
                    <a:pt x="38233" y="70416"/>
                    <a:pt x="37948" y="69465"/>
                  </a:cubicBezTo>
                  <a:cubicBezTo>
                    <a:pt x="37733" y="65802"/>
                    <a:pt x="37751" y="62124"/>
                    <a:pt x="37701" y="58451"/>
                  </a:cubicBezTo>
                  <a:cubicBezTo>
                    <a:pt x="37719" y="50099"/>
                    <a:pt x="32120" y="42779"/>
                    <a:pt x="24054" y="40610"/>
                  </a:cubicBezTo>
                  <a:cubicBezTo>
                    <a:pt x="20816" y="38686"/>
                    <a:pt x="17846" y="36343"/>
                    <a:pt x="15221" y="33641"/>
                  </a:cubicBezTo>
                  <a:cubicBezTo>
                    <a:pt x="9232" y="33296"/>
                    <a:pt x="5974" y="26298"/>
                    <a:pt x="385" y="22821"/>
                  </a:cubicBezTo>
                  <a:cubicBezTo>
                    <a:pt x="6730" y="22661"/>
                    <a:pt x="9402" y="30889"/>
                    <a:pt x="16565" y="29736"/>
                  </a:cubicBezTo>
                  <a:cubicBezTo>
                    <a:pt x="15167" y="21882"/>
                    <a:pt x="19195" y="12406"/>
                    <a:pt x="8461" y="8719"/>
                  </a:cubicBezTo>
                  <a:lnTo>
                    <a:pt x="11790" y="17919"/>
                  </a:lnTo>
                  <a:cubicBezTo>
                    <a:pt x="6433" y="17162"/>
                    <a:pt x="1913" y="13546"/>
                    <a:pt x="0" y="8485"/>
                  </a:cubicBezTo>
                  <a:lnTo>
                    <a:pt x="7772" y="13859"/>
                  </a:lnTo>
                  <a:lnTo>
                    <a:pt x="8552" y="13260"/>
                  </a:lnTo>
                  <a:lnTo>
                    <a:pt x="1651" y="1062"/>
                  </a:lnTo>
                  <a:lnTo>
                    <a:pt x="2589" y="0"/>
                  </a:lnTo>
                  <a:lnTo>
                    <a:pt x="15431" y="11020"/>
                  </a:lnTo>
                  <a:lnTo>
                    <a:pt x="17494" y="6733"/>
                  </a:lnTo>
                  <a:cubicBezTo>
                    <a:pt x="31689" y="12673"/>
                    <a:pt x="44017" y="22337"/>
                    <a:pt x="53175" y="34704"/>
                  </a:cubicBezTo>
                  <a:cubicBezTo>
                    <a:pt x="58034" y="41317"/>
                    <a:pt x="64102" y="47040"/>
                    <a:pt x="69607" y="53180"/>
                  </a:cubicBezTo>
                  <a:cubicBezTo>
                    <a:pt x="69961" y="53645"/>
                    <a:pt x="70276" y="54140"/>
                    <a:pt x="70548" y="54658"/>
                  </a:cubicBezTo>
                  <a:lnTo>
                    <a:pt x="69650" y="55528"/>
                  </a:lnTo>
                  <a:cubicBezTo>
                    <a:pt x="64178" y="50055"/>
                    <a:pt x="58498" y="44770"/>
                    <a:pt x="53295" y="39052"/>
                  </a:cubicBezTo>
                  <a:cubicBezTo>
                    <a:pt x="48888" y="33272"/>
                    <a:pt x="44191" y="27719"/>
                    <a:pt x="39222" y="22414"/>
                  </a:cubicBezTo>
                  <a:cubicBezTo>
                    <a:pt x="34426" y="18918"/>
                    <a:pt x="29246" y="15982"/>
                    <a:pt x="23783" y="13662"/>
                  </a:cubicBezTo>
                  <a:cubicBezTo>
                    <a:pt x="21990" y="12667"/>
                    <a:pt x="20038" y="11987"/>
                    <a:pt x="18013" y="11654"/>
                  </a:cubicBezTo>
                  <a:lnTo>
                    <a:pt x="21498" y="16128"/>
                  </a:lnTo>
                  <a:cubicBezTo>
                    <a:pt x="15238" y="17869"/>
                    <a:pt x="18586" y="22963"/>
                    <a:pt x="18818" y="26480"/>
                  </a:cubicBezTo>
                  <a:cubicBezTo>
                    <a:pt x="19127" y="33377"/>
                    <a:pt x="23680" y="39358"/>
                    <a:pt x="30245" y="41493"/>
                  </a:cubicBezTo>
                  <a:cubicBezTo>
                    <a:pt x="33910" y="43433"/>
                    <a:pt x="36747" y="46636"/>
                    <a:pt x="38230" y="50508"/>
                  </a:cubicBezTo>
                  <a:cubicBezTo>
                    <a:pt x="40937" y="57201"/>
                    <a:pt x="41789" y="64499"/>
                    <a:pt x="40696" y="71635"/>
                  </a:cubicBezTo>
                  <a:close/>
                </a:path>
              </a:pathLst>
            </a:custGeom>
            <a:grpFill/>
            <a:ln w="9525" cap="flat">
              <a:noFill/>
              <a:prstDash val="solid"/>
              <a:miter/>
            </a:ln>
          </p:spPr>
          <p:txBody>
            <a:bodyPr rtlCol="0" anchor="ctr"/>
            <a:lstStyle/>
            <a:p>
              <a:endParaRPr lang="zh-CN" altLang="en-US"/>
            </a:p>
          </p:txBody>
        </p:sp>
        <p:sp>
          <p:nvSpPr>
            <p:cNvPr id="37" name="图形 28">
              <a:extLst>
                <a:ext uri="{FF2B5EF4-FFF2-40B4-BE49-F238E27FC236}">
                  <a16:creationId xmlns="" xmlns:a16="http://schemas.microsoft.com/office/drawing/2014/main" id="{1645A90D-2274-428C-B10C-E859884C26B4}"/>
                </a:ext>
              </a:extLst>
            </p:cNvPr>
            <p:cNvSpPr/>
            <p:nvPr/>
          </p:nvSpPr>
          <p:spPr>
            <a:xfrm>
              <a:off x="6071930" y="2890453"/>
              <a:ext cx="12927" cy="59811"/>
            </a:xfrm>
            <a:custGeom>
              <a:avLst/>
              <a:gdLst>
                <a:gd name="connsiteX0" fmla="*/ 12928 w 12927"/>
                <a:gd name="connsiteY0" fmla="*/ 694 h 59811"/>
                <a:gd name="connsiteX1" fmla="*/ 11593 w 12927"/>
                <a:gd name="connsiteY1" fmla="*/ 5039 h 59811"/>
                <a:gd name="connsiteX2" fmla="*/ 3072 w 12927"/>
                <a:gd name="connsiteY2" fmla="*/ 25833 h 59811"/>
                <a:gd name="connsiteX3" fmla="*/ 3658 w 12927"/>
                <a:gd name="connsiteY3" fmla="*/ 33265 h 59811"/>
                <a:gd name="connsiteX4" fmla="*/ 4542 w 12927"/>
                <a:gd name="connsiteY4" fmla="*/ 37511 h 59811"/>
                <a:gd name="connsiteX5" fmla="*/ 7070 w 12927"/>
                <a:gd name="connsiteY5" fmla="*/ 58425 h 59811"/>
                <a:gd name="connsiteX6" fmla="*/ 5326 w 12927"/>
                <a:gd name="connsiteY6" fmla="*/ 59811 h 59811"/>
                <a:gd name="connsiteX7" fmla="*/ 3186 w 12927"/>
                <a:gd name="connsiteY7" fmla="*/ 42534 h 59811"/>
                <a:gd name="connsiteX8" fmla="*/ 2166 w 12927"/>
                <a:gd name="connsiteY8" fmla="*/ 36842 h 59811"/>
                <a:gd name="connsiteX9" fmla="*/ 4969 w 12927"/>
                <a:gd name="connsiteY9" fmla="*/ 13189 h 59811"/>
                <a:gd name="connsiteX10" fmla="*/ 9117 w 12927"/>
                <a:gd name="connsiteY10" fmla="*/ 4111 h 59811"/>
                <a:gd name="connsiteX11" fmla="*/ 11116 w 12927"/>
                <a:gd name="connsiteY11" fmla="*/ 0 h 59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927" h="59811">
                  <a:moveTo>
                    <a:pt x="12928" y="694"/>
                  </a:moveTo>
                  <a:cubicBezTo>
                    <a:pt x="12490" y="2145"/>
                    <a:pt x="12168" y="3644"/>
                    <a:pt x="11593" y="5039"/>
                  </a:cubicBezTo>
                  <a:cubicBezTo>
                    <a:pt x="8738" y="11967"/>
                    <a:pt x="5561" y="18778"/>
                    <a:pt x="3072" y="25833"/>
                  </a:cubicBezTo>
                  <a:cubicBezTo>
                    <a:pt x="2743" y="28324"/>
                    <a:pt x="2942" y="30856"/>
                    <a:pt x="3658" y="33265"/>
                  </a:cubicBezTo>
                  <a:cubicBezTo>
                    <a:pt x="3842" y="34694"/>
                    <a:pt x="4359" y="36081"/>
                    <a:pt x="4542" y="37511"/>
                  </a:cubicBezTo>
                  <a:cubicBezTo>
                    <a:pt x="5430" y="44477"/>
                    <a:pt x="6273" y="51448"/>
                    <a:pt x="7070" y="58425"/>
                  </a:cubicBezTo>
                  <a:cubicBezTo>
                    <a:pt x="6797" y="59180"/>
                    <a:pt x="6122" y="59716"/>
                    <a:pt x="5326" y="59811"/>
                  </a:cubicBezTo>
                  <a:cubicBezTo>
                    <a:pt x="4616" y="54052"/>
                    <a:pt x="3925" y="48290"/>
                    <a:pt x="3186" y="42534"/>
                  </a:cubicBezTo>
                  <a:cubicBezTo>
                    <a:pt x="3202" y="40590"/>
                    <a:pt x="2857" y="38660"/>
                    <a:pt x="2166" y="36842"/>
                  </a:cubicBezTo>
                  <a:cubicBezTo>
                    <a:pt x="-2888" y="28171"/>
                    <a:pt x="2107" y="20808"/>
                    <a:pt x="4969" y="13189"/>
                  </a:cubicBezTo>
                  <a:cubicBezTo>
                    <a:pt x="6136" y="10082"/>
                    <a:pt x="7710" y="7127"/>
                    <a:pt x="9117" y="4111"/>
                  </a:cubicBezTo>
                  <a:cubicBezTo>
                    <a:pt x="9761" y="2730"/>
                    <a:pt x="10448" y="1370"/>
                    <a:pt x="11116" y="0"/>
                  </a:cubicBezTo>
                  <a:close/>
                </a:path>
              </a:pathLst>
            </a:custGeom>
            <a:grpFill/>
            <a:ln w="9525" cap="flat">
              <a:noFill/>
              <a:prstDash val="solid"/>
              <a:miter/>
            </a:ln>
          </p:spPr>
          <p:txBody>
            <a:bodyPr rtlCol="0" anchor="ctr"/>
            <a:lstStyle/>
            <a:p>
              <a:endParaRPr lang="zh-CN" altLang="en-US"/>
            </a:p>
          </p:txBody>
        </p:sp>
        <p:sp>
          <p:nvSpPr>
            <p:cNvPr id="38" name="图形 28">
              <a:extLst>
                <a:ext uri="{FF2B5EF4-FFF2-40B4-BE49-F238E27FC236}">
                  <a16:creationId xmlns="" xmlns:a16="http://schemas.microsoft.com/office/drawing/2014/main" id="{84C96974-657D-4C7C-B8C2-F810214598CC}"/>
                </a:ext>
              </a:extLst>
            </p:cNvPr>
            <p:cNvSpPr/>
            <p:nvPr/>
          </p:nvSpPr>
          <p:spPr>
            <a:xfrm>
              <a:off x="6126776" y="2886574"/>
              <a:ext cx="20807" cy="42833"/>
            </a:xfrm>
            <a:custGeom>
              <a:avLst/>
              <a:gdLst>
                <a:gd name="connsiteX0" fmla="*/ 0 w 20807"/>
                <a:gd name="connsiteY0" fmla="*/ 0 h 42833"/>
                <a:gd name="connsiteX1" fmla="*/ 6503 w 20807"/>
                <a:gd name="connsiteY1" fmla="*/ 5821 h 42833"/>
                <a:gd name="connsiteX2" fmla="*/ 12697 w 20807"/>
                <a:gd name="connsiteY2" fmla="*/ 24534 h 42833"/>
                <a:gd name="connsiteX3" fmla="*/ 19502 w 20807"/>
                <a:gd name="connsiteY3" fmla="*/ 37846 h 42833"/>
                <a:gd name="connsiteX4" fmla="*/ 20807 w 20807"/>
                <a:gd name="connsiteY4" fmla="*/ 42833 h 42833"/>
                <a:gd name="connsiteX5" fmla="*/ 6970 w 20807"/>
                <a:gd name="connsiteY5" fmla="*/ 13148 h 42833"/>
                <a:gd name="connsiteX6" fmla="*/ 0 w 20807"/>
                <a:gd name="connsiteY6" fmla="*/ 0 h 4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07" h="42833">
                  <a:moveTo>
                    <a:pt x="0" y="0"/>
                  </a:moveTo>
                  <a:cubicBezTo>
                    <a:pt x="3181" y="369"/>
                    <a:pt x="5786" y="2700"/>
                    <a:pt x="6503" y="5821"/>
                  </a:cubicBezTo>
                  <a:cubicBezTo>
                    <a:pt x="8681" y="12021"/>
                    <a:pt x="10288" y="18434"/>
                    <a:pt x="12697" y="24534"/>
                  </a:cubicBezTo>
                  <a:cubicBezTo>
                    <a:pt x="14519" y="29147"/>
                    <a:pt x="17273" y="33386"/>
                    <a:pt x="19502" y="37846"/>
                  </a:cubicBezTo>
                  <a:cubicBezTo>
                    <a:pt x="20267" y="39404"/>
                    <a:pt x="20711" y="41100"/>
                    <a:pt x="20807" y="42833"/>
                  </a:cubicBezTo>
                  <a:cubicBezTo>
                    <a:pt x="13208" y="34626"/>
                    <a:pt x="8369" y="24245"/>
                    <a:pt x="6970" y="13148"/>
                  </a:cubicBezTo>
                  <a:cubicBezTo>
                    <a:pt x="5307" y="8446"/>
                    <a:pt x="2958" y="4015"/>
                    <a:pt x="0" y="0"/>
                  </a:cubicBezTo>
                  <a:close/>
                </a:path>
              </a:pathLst>
            </a:custGeom>
            <a:grpFill/>
            <a:ln w="9525" cap="flat">
              <a:noFill/>
              <a:prstDash val="solid"/>
              <a:miter/>
            </a:ln>
          </p:spPr>
          <p:txBody>
            <a:bodyPr rtlCol="0" anchor="ctr"/>
            <a:lstStyle/>
            <a:p>
              <a:endParaRPr lang="zh-CN" altLang="en-US"/>
            </a:p>
          </p:txBody>
        </p:sp>
        <p:sp>
          <p:nvSpPr>
            <p:cNvPr id="39" name="图形 28">
              <a:extLst>
                <a:ext uri="{FF2B5EF4-FFF2-40B4-BE49-F238E27FC236}">
                  <a16:creationId xmlns="" xmlns:a16="http://schemas.microsoft.com/office/drawing/2014/main" id="{DD3A2A50-BB23-4987-8900-351F70608E81}"/>
                </a:ext>
              </a:extLst>
            </p:cNvPr>
            <p:cNvSpPr/>
            <p:nvPr/>
          </p:nvSpPr>
          <p:spPr>
            <a:xfrm>
              <a:off x="5965624" y="3120717"/>
              <a:ext cx="37511" cy="50119"/>
            </a:xfrm>
            <a:custGeom>
              <a:avLst/>
              <a:gdLst>
                <a:gd name="connsiteX0" fmla="*/ 1434 w 37511"/>
                <a:gd name="connsiteY0" fmla="*/ 0 h 50119"/>
                <a:gd name="connsiteX1" fmla="*/ 37511 w 37511"/>
                <a:gd name="connsiteY1" fmla="*/ 48926 h 50119"/>
                <a:gd name="connsiteX2" fmla="*/ 36475 w 37511"/>
                <a:gd name="connsiteY2" fmla="*/ 50119 h 50119"/>
                <a:gd name="connsiteX3" fmla="*/ 32119 w 37511"/>
                <a:gd name="connsiteY3" fmla="*/ 46773 h 50119"/>
                <a:gd name="connsiteX4" fmla="*/ 3434 w 37511"/>
                <a:gd name="connsiteY4" fmla="*/ 6516 h 50119"/>
                <a:gd name="connsiteX5" fmla="*/ 0 w 37511"/>
                <a:gd name="connsiteY5" fmla="*/ 1086 h 50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11" h="50119">
                  <a:moveTo>
                    <a:pt x="1434" y="0"/>
                  </a:moveTo>
                  <a:cubicBezTo>
                    <a:pt x="11502" y="17665"/>
                    <a:pt x="23611" y="34086"/>
                    <a:pt x="37511" y="48926"/>
                  </a:cubicBezTo>
                  <a:lnTo>
                    <a:pt x="36475" y="50119"/>
                  </a:lnTo>
                  <a:cubicBezTo>
                    <a:pt x="34870" y="49218"/>
                    <a:pt x="33403" y="48091"/>
                    <a:pt x="32119" y="46773"/>
                  </a:cubicBezTo>
                  <a:cubicBezTo>
                    <a:pt x="22472" y="33416"/>
                    <a:pt x="12956" y="19963"/>
                    <a:pt x="3434" y="6516"/>
                  </a:cubicBezTo>
                  <a:cubicBezTo>
                    <a:pt x="2198" y="4771"/>
                    <a:pt x="1140" y="2899"/>
                    <a:pt x="0" y="1086"/>
                  </a:cubicBezTo>
                  <a:close/>
                </a:path>
              </a:pathLst>
            </a:custGeom>
            <a:grpFill/>
            <a:ln w="9525" cap="flat">
              <a:noFill/>
              <a:prstDash val="solid"/>
              <a:miter/>
            </a:ln>
          </p:spPr>
          <p:txBody>
            <a:bodyPr rtlCol="0" anchor="ctr"/>
            <a:lstStyle/>
            <a:p>
              <a:endParaRPr lang="zh-CN" altLang="en-US"/>
            </a:p>
          </p:txBody>
        </p:sp>
        <p:sp>
          <p:nvSpPr>
            <p:cNvPr id="40" name="图形 28">
              <a:extLst>
                <a:ext uri="{FF2B5EF4-FFF2-40B4-BE49-F238E27FC236}">
                  <a16:creationId xmlns="" xmlns:a16="http://schemas.microsoft.com/office/drawing/2014/main" id="{7EFD0B21-7AF1-4589-A065-94D3602355B1}"/>
                </a:ext>
              </a:extLst>
            </p:cNvPr>
            <p:cNvSpPr/>
            <p:nvPr/>
          </p:nvSpPr>
          <p:spPr>
            <a:xfrm>
              <a:off x="6084688" y="2895015"/>
              <a:ext cx="5380" cy="47057"/>
            </a:xfrm>
            <a:custGeom>
              <a:avLst/>
              <a:gdLst>
                <a:gd name="connsiteX0" fmla="*/ 2278 w 5380"/>
                <a:gd name="connsiteY0" fmla="*/ 0 h 47057"/>
                <a:gd name="connsiteX1" fmla="*/ 3466 w 5380"/>
                <a:gd name="connsiteY1" fmla="*/ 3103 h 47057"/>
                <a:gd name="connsiteX2" fmla="*/ 5213 w 5380"/>
                <a:gd name="connsiteY2" fmla="*/ 25726 h 47057"/>
                <a:gd name="connsiteX3" fmla="*/ 5367 w 5380"/>
                <a:gd name="connsiteY3" fmla="*/ 45179 h 47057"/>
                <a:gd name="connsiteX4" fmla="*/ 4142 w 5380"/>
                <a:gd name="connsiteY4" fmla="*/ 47058 h 47057"/>
                <a:gd name="connsiteX5" fmla="*/ 2983 w 5380"/>
                <a:gd name="connsiteY5" fmla="*/ 27025 h 47057"/>
                <a:gd name="connsiteX6" fmla="*/ 1326 w 5380"/>
                <a:gd name="connsiteY6" fmla="*/ 18719 h 47057"/>
                <a:gd name="connsiteX7" fmla="*/ 2278 w 5380"/>
                <a:gd name="connsiteY7" fmla="*/ 0 h 4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80" h="47057">
                  <a:moveTo>
                    <a:pt x="2278" y="0"/>
                  </a:moveTo>
                  <a:cubicBezTo>
                    <a:pt x="2863" y="952"/>
                    <a:pt x="3265" y="2004"/>
                    <a:pt x="3466" y="3103"/>
                  </a:cubicBezTo>
                  <a:cubicBezTo>
                    <a:pt x="684" y="10927"/>
                    <a:pt x="4950" y="18174"/>
                    <a:pt x="5213" y="25726"/>
                  </a:cubicBezTo>
                  <a:cubicBezTo>
                    <a:pt x="5438" y="32205"/>
                    <a:pt x="5373" y="38694"/>
                    <a:pt x="5367" y="45179"/>
                  </a:cubicBezTo>
                  <a:cubicBezTo>
                    <a:pt x="5082" y="45877"/>
                    <a:pt x="4666" y="46515"/>
                    <a:pt x="4142" y="47058"/>
                  </a:cubicBezTo>
                  <a:cubicBezTo>
                    <a:pt x="3746" y="39901"/>
                    <a:pt x="3502" y="33452"/>
                    <a:pt x="2983" y="27025"/>
                  </a:cubicBezTo>
                  <a:cubicBezTo>
                    <a:pt x="2934" y="24179"/>
                    <a:pt x="2372" y="21366"/>
                    <a:pt x="1326" y="18719"/>
                  </a:cubicBezTo>
                  <a:cubicBezTo>
                    <a:pt x="-726" y="12582"/>
                    <a:pt x="-387" y="5897"/>
                    <a:pt x="2278" y="0"/>
                  </a:cubicBezTo>
                  <a:close/>
                </a:path>
              </a:pathLst>
            </a:custGeom>
            <a:grpFill/>
            <a:ln w="9525" cap="flat">
              <a:noFill/>
              <a:prstDash val="solid"/>
              <a:miter/>
            </a:ln>
          </p:spPr>
          <p:txBody>
            <a:bodyPr rtlCol="0" anchor="ctr"/>
            <a:lstStyle/>
            <a:p>
              <a:endParaRPr lang="zh-CN" altLang="en-US"/>
            </a:p>
          </p:txBody>
        </p:sp>
        <p:sp>
          <p:nvSpPr>
            <p:cNvPr id="41" name="图形 28">
              <a:extLst>
                <a:ext uri="{FF2B5EF4-FFF2-40B4-BE49-F238E27FC236}">
                  <a16:creationId xmlns="" xmlns:a16="http://schemas.microsoft.com/office/drawing/2014/main" id="{2E079B8D-BBC2-4A01-8050-8BB0FC5644D1}"/>
                </a:ext>
              </a:extLst>
            </p:cNvPr>
            <p:cNvSpPr/>
            <p:nvPr/>
          </p:nvSpPr>
          <p:spPr>
            <a:xfrm>
              <a:off x="5976155" y="3124662"/>
              <a:ext cx="23631" cy="35188"/>
            </a:xfrm>
            <a:custGeom>
              <a:avLst/>
              <a:gdLst>
                <a:gd name="connsiteX0" fmla="*/ 0 w 23631"/>
                <a:gd name="connsiteY0" fmla="*/ 0 h 35188"/>
                <a:gd name="connsiteX1" fmla="*/ 23632 w 23631"/>
                <a:gd name="connsiteY1" fmla="*/ 35188 h 35188"/>
              </a:gdLst>
              <a:ahLst/>
              <a:cxnLst>
                <a:cxn ang="0">
                  <a:pos x="connsiteX0" y="connsiteY0"/>
                </a:cxn>
                <a:cxn ang="0">
                  <a:pos x="connsiteX1" y="connsiteY1"/>
                </a:cxn>
              </a:cxnLst>
              <a:rect l="l" t="t" r="r" b="b"/>
              <a:pathLst>
                <a:path w="23631" h="35188">
                  <a:moveTo>
                    <a:pt x="0" y="0"/>
                  </a:moveTo>
                  <a:cubicBezTo>
                    <a:pt x="4320" y="275"/>
                    <a:pt x="22168" y="26110"/>
                    <a:pt x="23632" y="35188"/>
                  </a:cubicBezTo>
                  <a:close/>
                </a:path>
              </a:pathLst>
            </a:custGeom>
            <a:grpFill/>
            <a:ln w="9525" cap="flat">
              <a:noFill/>
              <a:prstDash val="solid"/>
              <a:miter/>
            </a:ln>
          </p:spPr>
          <p:txBody>
            <a:bodyPr rtlCol="0" anchor="ctr"/>
            <a:lstStyle/>
            <a:p>
              <a:endParaRPr lang="zh-CN" altLang="en-US"/>
            </a:p>
          </p:txBody>
        </p:sp>
        <p:sp>
          <p:nvSpPr>
            <p:cNvPr id="42" name="图形 28">
              <a:extLst>
                <a:ext uri="{FF2B5EF4-FFF2-40B4-BE49-F238E27FC236}">
                  <a16:creationId xmlns="" xmlns:a16="http://schemas.microsoft.com/office/drawing/2014/main" id="{5C8EC667-3AA0-4307-811D-A625B41C263E}"/>
                </a:ext>
              </a:extLst>
            </p:cNvPr>
            <p:cNvSpPr/>
            <p:nvPr/>
          </p:nvSpPr>
          <p:spPr>
            <a:xfrm>
              <a:off x="6146521" y="2907143"/>
              <a:ext cx="7841" cy="35846"/>
            </a:xfrm>
            <a:custGeom>
              <a:avLst/>
              <a:gdLst>
                <a:gd name="connsiteX0" fmla="*/ 0 w 7841"/>
                <a:gd name="connsiteY0" fmla="*/ 0 h 35846"/>
                <a:gd name="connsiteX1" fmla="*/ 6538 w 7841"/>
                <a:gd name="connsiteY1" fmla="*/ 35847 h 35846"/>
                <a:gd name="connsiteX2" fmla="*/ 0 w 7841"/>
                <a:gd name="connsiteY2" fmla="*/ 0 h 35846"/>
              </a:gdLst>
              <a:ahLst/>
              <a:cxnLst>
                <a:cxn ang="0">
                  <a:pos x="connsiteX0" y="connsiteY0"/>
                </a:cxn>
                <a:cxn ang="0">
                  <a:pos x="connsiteX1" y="connsiteY1"/>
                </a:cxn>
                <a:cxn ang="0">
                  <a:pos x="connsiteX2" y="connsiteY2"/>
                </a:cxn>
              </a:cxnLst>
              <a:rect l="l" t="t" r="r" b="b"/>
              <a:pathLst>
                <a:path w="7841" h="35846">
                  <a:moveTo>
                    <a:pt x="0" y="0"/>
                  </a:moveTo>
                  <a:cubicBezTo>
                    <a:pt x="6685" y="2414"/>
                    <a:pt x="9801" y="21061"/>
                    <a:pt x="6538" y="35847"/>
                  </a:cubicBezTo>
                  <a:cubicBezTo>
                    <a:pt x="3857" y="23848"/>
                    <a:pt x="6619" y="11339"/>
                    <a:pt x="0" y="0"/>
                  </a:cubicBezTo>
                  <a:close/>
                </a:path>
              </a:pathLst>
            </a:custGeom>
            <a:grpFill/>
            <a:ln w="9525" cap="flat">
              <a:noFill/>
              <a:prstDash val="solid"/>
              <a:miter/>
            </a:ln>
          </p:spPr>
          <p:txBody>
            <a:bodyPr rtlCol="0" anchor="ctr"/>
            <a:lstStyle/>
            <a:p>
              <a:endParaRPr lang="zh-CN" altLang="en-US"/>
            </a:p>
          </p:txBody>
        </p:sp>
        <p:sp>
          <p:nvSpPr>
            <p:cNvPr id="43" name="图形 28">
              <a:extLst>
                <a:ext uri="{FF2B5EF4-FFF2-40B4-BE49-F238E27FC236}">
                  <a16:creationId xmlns="" xmlns:a16="http://schemas.microsoft.com/office/drawing/2014/main" id="{099FA9FB-7F13-499D-AE48-F018A633D5CC}"/>
                </a:ext>
              </a:extLst>
            </p:cNvPr>
            <p:cNvSpPr/>
            <p:nvPr/>
          </p:nvSpPr>
          <p:spPr>
            <a:xfrm>
              <a:off x="5893581" y="3110430"/>
              <a:ext cx="26751" cy="16418"/>
            </a:xfrm>
            <a:custGeom>
              <a:avLst/>
              <a:gdLst>
                <a:gd name="connsiteX0" fmla="*/ 26752 w 26751"/>
                <a:gd name="connsiteY0" fmla="*/ 16418 h 16418"/>
                <a:gd name="connsiteX1" fmla="*/ 0 w 26751"/>
                <a:gd name="connsiteY1" fmla="*/ 0 h 16418"/>
                <a:gd name="connsiteX2" fmla="*/ 26752 w 26751"/>
                <a:gd name="connsiteY2" fmla="*/ 16418 h 16418"/>
              </a:gdLst>
              <a:ahLst/>
              <a:cxnLst>
                <a:cxn ang="0">
                  <a:pos x="connsiteX0" y="connsiteY0"/>
                </a:cxn>
                <a:cxn ang="0">
                  <a:pos x="connsiteX1" y="connsiteY1"/>
                </a:cxn>
                <a:cxn ang="0">
                  <a:pos x="connsiteX2" y="connsiteY2"/>
                </a:cxn>
              </a:cxnLst>
              <a:rect l="l" t="t" r="r" b="b"/>
              <a:pathLst>
                <a:path w="26751" h="16418">
                  <a:moveTo>
                    <a:pt x="26752" y="16418"/>
                  </a:moveTo>
                  <a:cubicBezTo>
                    <a:pt x="15480" y="13528"/>
                    <a:pt x="9213" y="4371"/>
                    <a:pt x="0" y="0"/>
                  </a:cubicBezTo>
                  <a:cubicBezTo>
                    <a:pt x="10067" y="3329"/>
                    <a:pt x="19225" y="8949"/>
                    <a:pt x="26752" y="16418"/>
                  </a:cubicBezTo>
                  <a:close/>
                </a:path>
              </a:pathLst>
            </a:custGeom>
            <a:grpFill/>
            <a:ln w="9525" cap="flat">
              <a:noFill/>
              <a:prstDash val="solid"/>
              <a:miter/>
            </a:ln>
          </p:spPr>
          <p:txBody>
            <a:bodyPr rtlCol="0" anchor="ctr"/>
            <a:lstStyle/>
            <a:p>
              <a:endParaRPr lang="zh-CN" altLang="en-US"/>
            </a:p>
          </p:txBody>
        </p:sp>
        <p:sp>
          <p:nvSpPr>
            <p:cNvPr id="44" name="图形 28">
              <a:extLst>
                <a:ext uri="{FF2B5EF4-FFF2-40B4-BE49-F238E27FC236}">
                  <a16:creationId xmlns="" xmlns:a16="http://schemas.microsoft.com/office/drawing/2014/main" id="{EE925197-AC35-4CF9-8EF5-72107FD192ED}"/>
                </a:ext>
              </a:extLst>
            </p:cNvPr>
            <p:cNvSpPr/>
            <p:nvPr/>
          </p:nvSpPr>
          <p:spPr>
            <a:xfrm>
              <a:off x="5960225" y="3049137"/>
              <a:ext cx="19945" cy="28092"/>
            </a:xfrm>
            <a:custGeom>
              <a:avLst/>
              <a:gdLst>
                <a:gd name="connsiteX0" fmla="*/ 19945 w 19945"/>
                <a:gd name="connsiteY0" fmla="*/ 28073 h 28092"/>
                <a:gd name="connsiteX1" fmla="*/ 0 w 19945"/>
                <a:gd name="connsiteY1" fmla="*/ 0 h 28092"/>
              </a:gdLst>
              <a:ahLst/>
              <a:cxnLst>
                <a:cxn ang="0">
                  <a:pos x="connsiteX0" y="connsiteY0"/>
                </a:cxn>
                <a:cxn ang="0">
                  <a:pos x="connsiteX1" y="connsiteY1"/>
                </a:cxn>
              </a:cxnLst>
              <a:rect l="l" t="t" r="r" b="b"/>
              <a:pathLst>
                <a:path w="19945" h="28092">
                  <a:moveTo>
                    <a:pt x="19945" y="28073"/>
                  </a:moveTo>
                  <a:cubicBezTo>
                    <a:pt x="16194" y="28788"/>
                    <a:pt x="2212" y="9535"/>
                    <a:pt x="0" y="0"/>
                  </a:cubicBezTo>
                  <a:close/>
                </a:path>
              </a:pathLst>
            </a:custGeom>
            <a:grpFill/>
            <a:ln w="9525" cap="flat">
              <a:noFill/>
              <a:prstDash val="solid"/>
              <a:miter/>
            </a:ln>
          </p:spPr>
          <p:txBody>
            <a:bodyPr rtlCol="0" anchor="ctr"/>
            <a:lstStyle/>
            <a:p>
              <a:endParaRPr lang="zh-CN" altLang="en-US"/>
            </a:p>
          </p:txBody>
        </p:sp>
        <p:sp>
          <p:nvSpPr>
            <p:cNvPr id="45" name="图形 28">
              <a:extLst>
                <a:ext uri="{FF2B5EF4-FFF2-40B4-BE49-F238E27FC236}">
                  <a16:creationId xmlns="" xmlns:a16="http://schemas.microsoft.com/office/drawing/2014/main" id="{E2A298CB-01EC-4CE5-BC8D-A426921D48DF}"/>
                </a:ext>
              </a:extLst>
            </p:cNvPr>
            <p:cNvSpPr/>
            <p:nvPr/>
          </p:nvSpPr>
          <p:spPr>
            <a:xfrm>
              <a:off x="5916502" y="3040519"/>
              <a:ext cx="15224" cy="26411"/>
            </a:xfrm>
            <a:custGeom>
              <a:avLst/>
              <a:gdLst>
                <a:gd name="connsiteX0" fmla="*/ 15225 w 15224"/>
                <a:gd name="connsiteY0" fmla="*/ 26149 h 26411"/>
                <a:gd name="connsiteX1" fmla="*/ 13386 w 15224"/>
                <a:gd name="connsiteY1" fmla="*/ 26321 h 26411"/>
                <a:gd name="connsiteX2" fmla="*/ 0 w 15224"/>
                <a:gd name="connsiteY2" fmla="*/ 0 h 26411"/>
              </a:gdLst>
              <a:ahLst/>
              <a:cxnLst>
                <a:cxn ang="0">
                  <a:pos x="connsiteX0" y="connsiteY0"/>
                </a:cxn>
                <a:cxn ang="0">
                  <a:pos x="connsiteX1" y="connsiteY1"/>
                </a:cxn>
                <a:cxn ang="0">
                  <a:pos x="connsiteX2" y="connsiteY2"/>
                </a:cxn>
              </a:cxnLst>
              <a:rect l="l" t="t" r="r" b="b"/>
              <a:pathLst>
                <a:path w="15224" h="26411">
                  <a:moveTo>
                    <a:pt x="15225" y="26149"/>
                  </a:moveTo>
                  <a:cubicBezTo>
                    <a:pt x="14652" y="26424"/>
                    <a:pt x="14000" y="26485"/>
                    <a:pt x="13386" y="26321"/>
                  </a:cubicBezTo>
                  <a:cubicBezTo>
                    <a:pt x="6793" y="18805"/>
                    <a:pt x="2190" y="9755"/>
                    <a:pt x="0" y="0"/>
                  </a:cubicBezTo>
                  <a:close/>
                </a:path>
              </a:pathLst>
            </a:custGeom>
            <a:grpFill/>
            <a:ln w="9525" cap="flat">
              <a:noFill/>
              <a:prstDash val="solid"/>
              <a:miter/>
            </a:ln>
          </p:spPr>
          <p:txBody>
            <a:bodyPr rtlCol="0" anchor="ctr"/>
            <a:lstStyle/>
            <a:p>
              <a:endParaRPr lang="zh-CN" altLang="en-US"/>
            </a:p>
          </p:txBody>
        </p:sp>
        <p:sp>
          <p:nvSpPr>
            <p:cNvPr id="46" name="图形 28">
              <a:extLst>
                <a:ext uri="{FF2B5EF4-FFF2-40B4-BE49-F238E27FC236}">
                  <a16:creationId xmlns="" xmlns:a16="http://schemas.microsoft.com/office/drawing/2014/main" id="{24A554DD-049B-460F-AF7B-B3217923AD6E}"/>
                </a:ext>
              </a:extLst>
            </p:cNvPr>
            <p:cNvSpPr/>
            <p:nvPr/>
          </p:nvSpPr>
          <p:spPr>
            <a:xfrm>
              <a:off x="5972483" y="3093759"/>
              <a:ext cx="12548" cy="21156"/>
            </a:xfrm>
            <a:custGeom>
              <a:avLst/>
              <a:gdLst>
                <a:gd name="connsiteX0" fmla="*/ 11976 w 12548"/>
                <a:gd name="connsiteY0" fmla="*/ 21157 h 21156"/>
                <a:gd name="connsiteX1" fmla="*/ 8231 w 12548"/>
                <a:gd name="connsiteY1" fmla="*/ 13207 h 21156"/>
                <a:gd name="connsiteX2" fmla="*/ 3900 w 12548"/>
                <a:gd name="connsiteY2" fmla="*/ 8879 h 21156"/>
                <a:gd name="connsiteX3" fmla="*/ 0 w 12548"/>
                <a:gd name="connsiteY3" fmla="*/ 0 h 21156"/>
                <a:gd name="connsiteX4" fmla="*/ 11976 w 12548"/>
                <a:gd name="connsiteY4" fmla="*/ 21157 h 211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48" h="21156">
                  <a:moveTo>
                    <a:pt x="11976" y="21157"/>
                  </a:moveTo>
                  <a:cubicBezTo>
                    <a:pt x="10909" y="18425"/>
                    <a:pt x="9658" y="15769"/>
                    <a:pt x="8231" y="13207"/>
                  </a:cubicBezTo>
                  <a:cubicBezTo>
                    <a:pt x="7147" y="11531"/>
                    <a:pt x="4945" y="10568"/>
                    <a:pt x="3900" y="8879"/>
                  </a:cubicBezTo>
                  <a:cubicBezTo>
                    <a:pt x="2274" y="6074"/>
                    <a:pt x="966" y="3096"/>
                    <a:pt x="0" y="0"/>
                  </a:cubicBezTo>
                  <a:cubicBezTo>
                    <a:pt x="7661" y="5376"/>
                    <a:pt x="14623" y="17491"/>
                    <a:pt x="11976" y="21157"/>
                  </a:cubicBezTo>
                  <a:close/>
                </a:path>
              </a:pathLst>
            </a:custGeom>
            <a:grpFill/>
            <a:ln w="9525" cap="flat">
              <a:noFill/>
              <a:prstDash val="solid"/>
              <a:miter/>
            </a:ln>
          </p:spPr>
          <p:txBody>
            <a:bodyPr rtlCol="0" anchor="ctr"/>
            <a:lstStyle/>
            <a:p>
              <a:endParaRPr lang="zh-CN" altLang="en-US"/>
            </a:p>
          </p:txBody>
        </p:sp>
        <p:sp>
          <p:nvSpPr>
            <p:cNvPr id="47" name="图形 28">
              <a:extLst>
                <a:ext uri="{FF2B5EF4-FFF2-40B4-BE49-F238E27FC236}">
                  <a16:creationId xmlns="" xmlns:a16="http://schemas.microsoft.com/office/drawing/2014/main" id="{49D8BC2A-010D-4AED-AB9D-8A42A1B34A39}"/>
                </a:ext>
              </a:extLst>
            </p:cNvPr>
            <p:cNvSpPr/>
            <p:nvPr/>
          </p:nvSpPr>
          <p:spPr>
            <a:xfrm>
              <a:off x="5935111" y="3040338"/>
              <a:ext cx="13108" cy="25003"/>
            </a:xfrm>
            <a:custGeom>
              <a:avLst/>
              <a:gdLst>
                <a:gd name="connsiteX0" fmla="*/ 13108 w 13108"/>
                <a:gd name="connsiteY0" fmla="*/ 25003 h 25003"/>
                <a:gd name="connsiteX1" fmla="*/ 0 w 13108"/>
                <a:gd name="connsiteY1" fmla="*/ 0 h 25003"/>
              </a:gdLst>
              <a:ahLst/>
              <a:cxnLst>
                <a:cxn ang="0">
                  <a:pos x="connsiteX0" y="connsiteY0"/>
                </a:cxn>
                <a:cxn ang="0">
                  <a:pos x="connsiteX1" y="connsiteY1"/>
                </a:cxn>
              </a:cxnLst>
              <a:rect l="l" t="t" r="r" b="b"/>
              <a:pathLst>
                <a:path w="13108" h="25003">
                  <a:moveTo>
                    <a:pt x="13108" y="25003"/>
                  </a:moveTo>
                  <a:cubicBezTo>
                    <a:pt x="6028" y="18398"/>
                    <a:pt x="1406" y="9580"/>
                    <a:pt x="0" y="0"/>
                  </a:cubicBezTo>
                  <a:close/>
                </a:path>
              </a:pathLst>
            </a:custGeom>
            <a:grpFill/>
            <a:ln w="9525" cap="flat">
              <a:noFill/>
              <a:prstDash val="solid"/>
              <a:miter/>
            </a:ln>
          </p:spPr>
          <p:txBody>
            <a:bodyPr rtlCol="0" anchor="ctr"/>
            <a:lstStyle/>
            <a:p>
              <a:endParaRPr lang="zh-CN" altLang="en-US"/>
            </a:p>
          </p:txBody>
        </p:sp>
        <p:sp>
          <p:nvSpPr>
            <p:cNvPr id="48" name="图形 28">
              <a:extLst>
                <a:ext uri="{FF2B5EF4-FFF2-40B4-BE49-F238E27FC236}">
                  <a16:creationId xmlns="" xmlns:a16="http://schemas.microsoft.com/office/drawing/2014/main" id="{C6278EDF-FD44-4BEA-A4B8-00CAD621306C}"/>
                </a:ext>
              </a:extLst>
            </p:cNvPr>
            <p:cNvSpPr/>
            <p:nvPr/>
          </p:nvSpPr>
          <p:spPr>
            <a:xfrm>
              <a:off x="6105262" y="2881187"/>
              <a:ext cx="9848" cy="22504"/>
            </a:xfrm>
            <a:custGeom>
              <a:avLst/>
              <a:gdLst>
                <a:gd name="connsiteX0" fmla="*/ 2625 w 9848"/>
                <a:gd name="connsiteY0" fmla="*/ 0 h 22504"/>
                <a:gd name="connsiteX1" fmla="*/ 9848 w 9848"/>
                <a:gd name="connsiteY1" fmla="*/ 22385 h 22504"/>
                <a:gd name="connsiteX2" fmla="*/ 2492 w 9848"/>
                <a:gd name="connsiteY2" fmla="*/ 17457 h 22504"/>
                <a:gd name="connsiteX3" fmla="*/ 2392 w 9848"/>
                <a:gd name="connsiteY3" fmla="*/ 16727 h 22504"/>
                <a:gd name="connsiteX4" fmla="*/ 2625 w 9848"/>
                <a:gd name="connsiteY4" fmla="*/ 0 h 225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 h="22504">
                  <a:moveTo>
                    <a:pt x="2625" y="0"/>
                  </a:moveTo>
                  <a:cubicBezTo>
                    <a:pt x="2853" y="8166"/>
                    <a:pt x="2151" y="16632"/>
                    <a:pt x="9848" y="22385"/>
                  </a:cubicBezTo>
                  <a:cubicBezTo>
                    <a:pt x="6456" y="23055"/>
                    <a:pt x="3162" y="20849"/>
                    <a:pt x="2492" y="17457"/>
                  </a:cubicBezTo>
                  <a:cubicBezTo>
                    <a:pt x="2444" y="17216"/>
                    <a:pt x="2411" y="16972"/>
                    <a:pt x="2392" y="16727"/>
                  </a:cubicBezTo>
                  <a:cubicBezTo>
                    <a:pt x="-860" y="5773"/>
                    <a:pt x="-809" y="1997"/>
                    <a:pt x="2625" y="0"/>
                  </a:cubicBezTo>
                  <a:close/>
                </a:path>
              </a:pathLst>
            </a:custGeom>
            <a:grpFill/>
            <a:ln w="9525" cap="flat">
              <a:noFill/>
              <a:prstDash val="solid"/>
              <a:miter/>
            </a:ln>
          </p:spPr>
          <p:txBody>
            <a:bodyPr rtlCol="0" anchor="ctr"/>
            <a:lstStyle/>
            <a:p>
              <a:endParaRPr lang="zh-CN" altLang="en-US"/>
            </a:p>
          </p:txBody>
        </p:sp>
        <p:sp>
          <p:nvSpPr>
            <p:cNvPr id="49" name="图形 28">
              <a:extLst>
                <a:ext uri="{FF2B5EF4-FFF2-40B4-BE49-F238E27FC236}">
                  <a16:creationId xmlns="" xmlns:a16="http://schemas.microsoft.com/office/drawing/2014/main" id="{DC753124-8D6C-4DEA-A9B4-D784CF82ADD0}"/>
                </a:ext>
              </a:extLst>
            </p:cNvPr>
            <p:cNvSpPr/>
            <p:nvPr/>
          </p:nvSpPr>
          <p:spPr>
            <a:xfrm>
              <a:off x="5886443" y="3075470"/>
              <a:ext cx="20864" cy="17072"/>
            </a:xfrm>
            <a:custGeom>
              <a:avLst/>
              <a:gdLst>
                <a:gd name="connsiteX0" fmla="*/ 20123 w 20864"/>
                <a:gd name="connsiteY0" fmla="*/ 17073 h 17072"/>
                <a:gd name="connsiteX1" fmla="*/ 0 w 20864"/>
                <a:gd name="connsiteY1" fmla="*/ 1470 h 17072"/>
                <a:gd name="connsiteX2" fmla="*/ 1150 w 20864"/>
                <a:gd name="connsiteY2" fmla="*/ 0 h 17072"/>
                <a:gd name="connsiteX3" fmla="*/ 10718 w 20864"/>
                <a:gd name="connsiteY3" fmla="*/ 8124 h 17072"/>
                <a:gd name="connsiteX4" fmla="*/ 20865 w 20864"/>
                <a:gd name="connsiteY4" fmla="*/ 16058 h 170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64" h="17072">
                  <a:moveTo>
                    <a:pt x="20123" y="17073"/>
                  </a:moveTo>
                  <a:cubicBezTo>
                    <a:pt x="12491" y="13188"/>
                    <a:pt x="5663" y="7894"/>
                    <a:pt x="0" y="1470"/>
                  </a:cubicBezTo>
                  <a:lnTo>
                    <a:pt x="1150" y="0"/>
                  </a:lnTo>
                  <a:cubicBezTo>
                    <a:pt x="4335" y="2713"/>
                    <a:pt x="7474" y="5483"/>
                    <a:pt x="10718" y="8124"/>
                  </a:cubicBezTo>
                  <a:cubicBezTo>
                    <a:pt x="14047" y="10834"/>
                    <a:pt x="17478" y="13419"/>
                    <a:pt x="20865" y="16058"/>
                  </a:cubicBezTo>
                  <a:close/>
                </a:path>
              </a:pathLst>
            </a:custGeom>
            <a:grpFill/>
            <a:ln w="9525" cap="flat">
              <a:noFill/>
              <a:prstDash val="solid"/>
              <a:miter/>
            </a:ln>
          </p:spPr>
          <p:txBody>
            <a:bodyPr rtlCol="0" anchor="ctr"/>
            <a:lstStyle/>
            <a:p>
              <a:endParaRPr lang="zh-CN" altLang="en-US"/>
            </a:p>
          </p:txBody>
        </p:sp>
        <p:sp>
          <p:nvSpPr>
            <p:cNvPr id="50" name="图形 28">
              <a:extLst>
                <a:ext uri="{FF2B5EF4-FFF2-40B4-BE49-F238E27FC236}">
                  <a16:creationId xmlns="" xmlns:a16="http://schemas.microsoft.com/office/drawing/2014/main" id="{FA33FCBE-8CD2-4DB3-9370-1C921AD07F82}"/>
                </a:ext>
              </a:extLst>
            </p:cNvPr>
            <p:cNvSpPr/>
            <p:nvPr/>
          </p:nvSpPr>
          <p:spPr>
            <a:xfrm>
              <a:off x="5889129" y="3093054"/>
              <a:ext cx="19205" cy="14260"/>
            </a:xfrm>
            <a:custGeom>
              <a:avLst/>
              <a:gdLst>
                <a:gd name="connsiteX0" fmla="*/ 17799 w 19205"/>
                <a:gd name="connsiteY0" fmla="*/ 14261 h 14260"/>
                <a:gd name="connsiteX1" fmla="*/ 0 w 19205"/>
                <a:gd name="connsiteY1" fmla="*/ 2175 h 14260"/>
                <a:gd name="connsiteX2" fmla="*/ 1474 w 19205"/>
                <a:gd name="connsiteY2" fmla="*/ 0 h 14260"/>
                <a:gd name="connsiteX3" fmla="*/ 19205 w 19205"/>
                <a:gd name="connsiteY3" fmla="*/ 12322 h 14260"/>
              </a:gdLst>
              <a:ahLst/>
              <a:cxnLst>
                <a:cxn ang="0">
                  <a:pos x="connsiteX0" y="connsiteY0"/>
                </a:cxn>
                <a:cxn ang="0">
                  <a:pos x="connsiteX1" y="connsiteY1"/>
                </a:cxn>
                <a:cxn ang="0">
                  <a:pos x="connsiteX2" y="connsiteY2"/>
                </a:cxn>
                <a:cxn ang="0">
                  <a:pos x="connsiteX3" y="connsiteY3"/>
                </a:cxn>
              </a:cxnLst>
              <a:rect l="l" t="t" r="r" b="b"/>
              <a:pathLst>
                <a:path w="19205" h="14260">
                  <a:moveTo>
                    <a:pt x="17799" y="14261"/>
                  </a:moveTo>
                  <a:lnTo>
                    <a:pt x="0" y="2175"/>
                  </a:lnTo>
                  <a:lnTo>
                    <a:pt x="1474" y="0"/>
                  </a:lnTo>
                  <a:lnTo>
                    <a:pt x="19205" y="12322"/>
                  </a:lnTo>
                  <a:close/>
                </a:path>
              </a:pathLst>
            </a:custGeom>
            <a:grpFill/>
            <a:ln w="9525" cap="flat">
              <a:noFill/>
              <a:prstDash val="solid"/>
              <a:miter/>
            </a:ln>
          </p:spPr>
          <p:txBody>
            <a:bodyPr rtlCol="0" anchor="ctr"/>
            <a:lstStyle/>
            <a:p>
              <a:endParaRPr lang="zh-CN" altLang="en-US"/>
            </a:p>
          </p:txBody>
        </p:sp>
        <p:sp>
          <p:nvSpPr>
            <p:cNvPr id="51" name="图形 28">
              <a:extLst>
                <a:ext uri="{FF2B5EF4-FFF2-40B4-BE49-F238E27FC236}">
                  <a16:creationId xmlns="" xmlns:a16="http://schemas.microsoft.com/office/drawing/2014/main" id="{D5B116C5-024C-4C37-821E-C6A8D7361E0D}"/>
                </a:ext>
              </a:extLst>
            </p:cNvPr>
            <p:cNvSpPr/>
            <p:nvPr/>
          </p:nvSpPr>
          <p:spPr>
            <a:xfrm>
              <a:off x="5990622" y="3110452"/>
              <a:ext cx="9703" cy="18491"/>
            </a:xfrm>
            <a:custGeom>
              <a:avLst/>
              <a:gdLst>
                <a:gd name="connsiteX0" fmla="*/ 0 w 9703"/>
                <a:gd name="connsiteY0" fmla="*/ 0 h 18491"/>
                <a:gd name="connsiteX1" fmla="*/ 9704 w 9703"/>
                <a:gd name="connsiteY1" fmla="*/ 18492 h 18491"/>
              </a:gdLst>
              <a:ahLst/>
              <a:cxnLst>
                <a:cxn ang="0">
                  <a:pos x="connsiteX0" y="connsiteY0"/>
                </a:cxn>
                <a:cxn ang="0">
                  <a:pos x="connsiteX1" y="connsiteY1"/>
                </a:cxn>
              </a:cxnLst>
              <a:rect l="l" t="t" r="r" b="b"/>
              <a:pathLst>
                <a:path w="9703" h="18491">
                  <a:moveTo>
                    <a:pt x="0" y="0"/>
                  </a:moveTo>
                  <a:cubicBezTo>
                    <a:pt x="3987" y="1226"/>
                    <a:pt x="6416" y="5637"/>
                    <a:pt x="9704" y="18492"/>
                  </a:cubicBezTo>
                  <a:close/>
                </a:path>
              </a:pathLst>
            </a:custGeom>
            <a:grpFill/>
            <a:ln w="9525" cap="flat">
              <a:noFill/>
              <a:prstDash val="solid"/>
              <a:miter/>
            </a:ln>
          </p:spPr>
          <p:txBody>
            <a:bodyPr rtlCol="0" anchor="ctr"/>
            <a:lstStyle/>
            <a:p>
              <a:endParaRPr lang="zh-CN" altLang="en-US"/>
            </a:p>
          </p:txBody>
        </p:sp>
        <p:sp>
          <p:nvSpPr>
            <p:cNvPr id="52" name="图形 28">
              <a:extLst>
                <a:ext uri="{FF2B5EF4-FFF2-40B4-BE49-F238E27FC236}">
                  <a16:creationId xmlns="" xmlns:a16="http://schemas.microsoft.com/office/drawing/2014/main" id="{7181DC5C-BB28-4934-8085-3636ADB7A9FA}"/>
                </a:ext>
              </a:extLst>
            </p:cNvPr>
            <p:cNvSpPr/>
            <p:nvPr/>
          </p:nvSpPr>
          <p:spPr>
            <a:xfrm>
              <a:off x="6098344" y="2964846"/>
              <a:ext cx="3254" cy="18044"/>
            </a:xfrm>
            <a:custGeom>
              <a:avLst/>
              <a:gdLst>
                <a:gd name="connsiteX0" fmla="*/ 2461 w 3254"/>
                <a:gd name="connsiteY0" fmla="*/ 0 h 18044"/>
                <a:gd name="connsiteX1" fmla="*/ 3255 w 3254"/>
                <a:gd name="connsiteY1" fmla="*/ 18045 h 18044"/>
                <a:gd name="connsiteX2" fmla="*/ 2585 w 3254"/>
                <a:gd name="connsiteY2" fmla="*/ 105 h 18044"/>
              </a:gdLst>
              <a:ahLst/>
              <a:cxnLst>
                <a:cxn ang="0">
                  <a:pos x="connsiteX0" y="connsiteY0"/>
                </a:cxn>
                <a:cxn ang="0">
                  <a:pos x="connsiteX1" y="connsiteY1"/>
                </a:cxn>
                <a:cxn ang="0">
                  <a:pos x="connsiteX2" y="connsiteY2"/>
                </a:cxn>
              </a:cxnLst>
              <a:rect l="l" t="t" r="r" b="b"/>
              <a:pathLst>
                <a:path w="3254" h="18044">
                  <a:moveTo>
                    <a:pt x="2461" y="0"/>
                  </a:moveTo>
                  <a:lnTo>
                    <a:pt x="3255" y="18045"/>
                  </a:lnTo>
                  <a:cubicBezTo>
                    <a:pt x="-346" y="16884"/>
                    <a:pt x="-1494" y="4676"/>
                    <a:pt x="2585" y="105"/>
                  </a:cubicBezTo>
                  <a:close/>
                </a:path>
              </a:pathLst>
            </a:custGeom>
            <a:grpFill/>
            <a:ln w="9525" cap="flat">
              <a:noFill/>
              <a:prstDash val="solid"/>
              <a:miter/>
            </a:ln>
          </p:spPr>
          <p:txBody>
            <a:bodyPr rtlCol="0" anchor="ctr"/>
            <a:lstStyle/>
            <a:p>
              <a:endParaRPr lang="zh-CN" altLang="en-US"/>
            </a:p>
          </p:txBody>
        </p:sp>
        <p:sp>
          <p:nvSpPr>
            <p:cNvPr id="53" name="图形 28">
              <a:extLst>
                <a:ext uri="{FF2B5EF4-FFF2-40B4-BE49-F238E27FC236}">
                  <a16:creationId xmlns="" xmlns:a16="http://schemas.microsoft.com/office/drawing/2014/main" id="{7AF6AB62-EEB6-4FD9-B328-D211AA132AAB}"/>
                </a:ext>
              </a:extLst>
            </p:cNvPr>
            <p:cNvSpPr/>
            <p:nvPr/>
          </p:nvSpPr>
          <p:spPr>
            <a:xfrm>
              <a:off x="5947124" y="3043971"/>
              <a:ext cx="9747" cy="16642"/>
            </a:xfrm>
            <a:custGeom>
              <a:avLst/>
              <a:gdLst>
                <a:gd name="connsiteX0" fmla="*/ 1439 w 9747"/>
                <a:gd name="connsiteY0" fmla="*/ 0 h 16642"/>
                <a:gd name="connsiteX1" fmla="*/ 9747 w 9747"/>
                <a:gd name="connsiteY1" fmla="*/ 15864 h 16642"/>
                <a:gd name="connsiteX2" fmla="*/ 8280 w 9747"/>
                <a:gd name="connsiteY2" fmla="*/ 16643 h 16642"/>
                <a:gd name="connsiteX3" fmla="*/ 0 w 9747"/>
                <a:gd name="connsiteY3" fmla="*/ 1018 h 16642"/>
              </a:gdLst>
              <a:ahLst/>
              <a:cxnLst>
                <a:cxn ang="0">
                  <a:pos x="connsiteX0" y="connsiteY0"/>
                </a:cxn>
                <a:cxn ang="0">
                  <a:pos x="connsiteX1" y="connsiteY1"/>
                </a:cxn>
                <a:cxn ang="0">
                  <a:pos x="connsiteX2" y="connsiteY2"/>
                </a:cxn>
                <a:cxn ang="0">
                  <a:pos x="connsiteX3" y="connsiteY3"/>
                </a:cxn>
              </a:cxnLst>
              <a:rect l="l" t="t" r="r" b="b"/>
              <a:pathLst>
                <a:path w="9747" h="16642">
                  <a:moveTo>
                    <a:pt x="1439" y="0"/>
                  </a:moveTo>
                  <a:lnTo>
                    <a:pt x="9747" y="15864"/>
                  </a:lnTo>
                  <a:lnTo>
                    <a:pt x="8280" y="16643"/>
                  </a:lnTo>
                  <a:lnTo>
                    <a:pt x="0" y="1018"/>
                  </a:lnTo>
                  <a:close/>
                </a:path>
              </a:pathLst>
            </a:custGeom>
            <a:grpFill/>
            <a:ln w="9525" cap="flat">
              <a:noFill/>
              <a:prstDash val="solid"/>
              <a:miter/>
            </a:ln>
          </p:spPr>
          <p:txBody>
            <a:bodyPr rtlCol="0" anchor="ctr"/>
            <a:lstStyle/>
            <a:p>
              <a:endParaRPr lang="zh-CN" altLang="en-US"/>
            </a:p>
          </p:txBody>
        </p:sp>
        <p:sp>
          <p:nvSpPr>
            <p:cNvPr id="54" name="图形 28">
              <a:extLst>
                <a:ext uri="{FF2B5EF4-FFF2-40B4-BE49-F238E27FC236}">
                  <a16:creationId xmlns="" xmlns:a16="http://schemas.microsoft.com/office/drawing/2014/main" id="{41A88844-D40F-48D8-AF78-474CE26043D8}"/>
                </a:ext>
              </a:extLst>
            </p:cNvPr>
            <p:cNvSpPr/>
            <p:nvPr/>
          </p:nvSpPr>
          <p:spPr>
            <a:xfrm>
              <a:off x="6261425" y="3110388"/>
              <a:ext cx="24264" cy="93599"/>
            </a:xfrm>
            <a:custGeom>
              <a:avLst/>
              <a:gdLst>
                <a:gd name="connsiteX0" fmla="*/ 0 w 24264"/>
                <a:gd name="connsiteY0" fmla="*/ 93600 h 93599"/>
                <a:gd name="connsiteX1" fmla="*/ 24264 w 24264"/>
                <a:gd name="connsiteY1" fmla="*/ 0 h 93599"/>
              </a:gdLst>
              <a:ahLst/>
              <a:cxnLst>
                <a:cxn ang="0">
                  <a:pos x="connsiteX0" y="connsiteY0"/>
                </a:cxn>
                <a:cxn ang="0">
                  <a:pos x="connsiteX1" y="connsiteY1"/>
                </a:cxn>
              </a:cxnLst>
              <a:rect l="l" t="t" r="r" b="b"/>
              <a:pathLst>
                <a:path w="24264" h="93599">
                  <a:moveTo>
                    <a:pt x="0" y="93600"/>
                  </a:moveTo>
                  <a:cubicBezTo>
                    <a:pt x="5541" y="61794"/>
                    <a:pt x="13655" y="30492"/>
                    <a:pt x="24264" y="0"/>
                  </a:cubicBezTo>
                  <a:close/>
                </a:path>
              </a:pathLst>
            </a:custGeom>
            <a:grpFill/>
            <a:ln w="9525" cap="flat">
              <a:noFill/>
              <a:prstDash val="solid"/>
              <a:miter/>
            </a:ln>
          </p:spPr>
          <p:txBody>
            <a:bodyPr rtlCol="0" anchor="ctr"/>
            <a:lstStyle/>
            <a:p>
              <a:endParaRPr lang="zh-CN" altLang="en-US"/>
            </a:p>
          </p:txBody>
        </p:sp>
        <p:sp>
          <p:nvSpPr>
            <p:cNvPr id="55" name="图形 28">
              <a:extLst>
                <a:ext uri="{FF2B5EF4-FFF2-40B4-BE49-F238E27FC236}">
                  <a16:creationId xmlns="" xmlns:a16="http://schemas.microsoft.com/office/drawing/2014/main" id="{75C4B0CD-7D88-4B09-A233-EFC18E23F812}"/>
                </a:ext>
              </a:extLst>
            </p:cNvPr>
            <p:cNvSpPr/>
            <p:nvPr/>
          </p:nvSpPr>
          <p:spPr>
            <a:xfrm>
              <a:off x="6286884" y="3031630"/>
              <a:ext cx="21719" cy="72843"/>
            </a:xfrm>
            <a:custGeom>
              <a:avLst/>
              <a:gdLst>
                <a:gd name="connsiteX0" fmla="*/ 21719 w 21719"/>
                <a:gd name="connsiteY0" fmla="*/ 0 h 72843"/>
                <a:gd name="connsiteX1" fmla="*/ 90 w 21719"/>
                <a:gd name="connsiteY1" fmla="*/ 72844 h 72843"/>
                <a:gd name="connsiteX2" fmla="*/ 21719 w 21719"/>
                <a:gd name="connsiteY2" fmla="*/ 0 h 72843"/>
              </a:gdLst>
              <a:ahLst/>
              <a:cxnLst>
                <a:cxn ang="0">
                  <a:pos x="connsiteX0" y="connsiteY0"/>
                </a:cxn>
                <a:cxn ang="0">
                  <a:pos x="connsiteX1" y="connsiteY1"/>
                </a:cxn>
                <a:cxn ang="0">
                  <a:pos x="connsiteX2" y="connsiteY2"/>
                </a:cxn>
              </a:cxnLst>
              <a:rect l="l" t="t" r="r" b="b"/>
              <a:pathLst>
                <a:path w="21719" h="72843">
                  <a:moveTo>
                    <a:pt x="21719" y="0"/>
                  </a:moveTo>
                  <a:cubicBezTo>
                    <a:pt x="14412" y="24610"/>
                    <a:pt x="7153" y="49055"/>
                    <a:pt x="90" y="72844"/>
                  </a:cubicBezTo>
                  <a:cubicBezTo>
                    <a:pt x="-1395" y="66700"/>
                    <a:pt x="15900" y="7217"/>
                    <a:pt x="21719" y="0"/>
                  </a:cubicBezTo>
                  <a:close/>
                </a:path>
              </a:pathLst>
            </a:custGeom>
            <a:grpFill/>
            <a:ln w="9525" cap="flat">
              <a:noFill/>
              <a:prstDash val="solid"/>
              <a:miter/>
            </a:ln>
          </p:spPr>
          <p:txBody>
            <a:bodyPr rtlCol="0" anchor="ctr"/>
            <a:lstStyle/>
            <a:p>
              <a:endParaRPr lang="zh-CN" altLang="en-US"/>
            </a:p>
          </p:txBody>
        </p:sp>
        <p:sp>
          <p:nvSpPr>
            <p:cNvPr id="56" name="图形 28">
              <a:extLst>
                <a:ext uri="{FF2B5EF4-FFF2-40B4-BE49-F238E27FC236}">
                  <a16:creationId xmlns="" xmlns:a16="http://schemas.microsoft.com/office/drawing/2014/main" id="{C569AB47-9DCA-444F-B7D6-0094095BC649}"/>
                </a:ext>
              </a:extLst>
            </p:cNvPr>
            <p:cNvSpPr/>
            <p:nvPr/>
          </p:nvSpPr>
          <p:spPr>
            <a:xfrm>
              <a:off x="6240495" y="3208492"/>
              <a:ext cx="19353" cy="68775"/>
            </a:xfrm>
            <a:custGeom>
              <a:avLst/>
              <a:gdLst>
                <a:gd name="connsiteX0" fmla="*/ 0 w 19353"/>
                <a:gd name="connsiteY0" fmla="*/ 68776 h 68775"/>
                <a:gd name="connsiteX1" fmla="*/ 19354 w 19353"/>
                <a:gd name="connsiteY1" fmla="*/ 0 h 68775"/>
                <a:gd name="connsiteX2" fmla="*/ 0 w 19353"/>
                <a:gd name="connsiteY2" fmla="*/ 68776 h 68775"/>
              </a:gdLst>
              <a:ahLst/>
              <a:cxnLst>
                <a:cxn ang="0">
                  <a:pos x="connsiteX0" y="connsiteY0"/>
                </a:cxn>
                <a:cxn ang="0">
                  <a:pos x="connsiteX1" y="connsiteY1"/>
                </a:cxn>
                <a:cxn ang="0">
                  <a:pos x="connsiteX2" y="connsiteY2"/>
                </a:cxn>
              </a:cxnLst>
              <a:rect l="l" t="t" r="r" b="b"/>
              <a:pathLst>
                <a:path w="19353" h="68775">
                  <a:moveTo>
                    <a:pt x="0" y="68776"/>
                  </a:moveTo>
                  <a:cubicBezTo>
                    <a:pt x="6386" y="46081"/>
                    <a:pt x="12908" y="22904"/>
                    <a:pt x="19354" y="0"/>
                  </a:cubicBezTo>
                  <a:cubicBezTo>
                    <a:pt x="15817" y="23647"/>
                    <a:pt x="9314" y="46755"/>
                    <a:pt x="0" y="68776"/>
                  </a:cubicBezTo>
                  <a:close/>
                </a:path>
              </a:pathLst>
            </a:custGeom>
            <a:grpFill/>
            <a:ln w="9525" cap="flat">
              <a:noFill/>
              <a:prstDash val="solid"/>
              <a:miter/>
            </a:ln>
          </p:spPr>
          <p:txBody>
            <a:bodyPr rtlCol="0" anchor="ctr"/>
            <a:lstStyle/>
            <a:p>
              <a:endParaRPr lang="zh-CN" altLang="en-US"/>
            </a:p>
          </p:txBody>
        </p:sp>
        <p:sp>
          <p:nvSpPr>
            <p:cNvPr id="57" name="图形 28">
              <a:extLst>
                <a:ext uri="{FF2B5EF4-FFF2-40B4-BE49-F238E27FC236}">
                  <a16:creationId xmlns="" xmlns:a16="http://schemas.microsoft.com/office/drawing/2014/main" id="{444D4F5A-905B-4402-BB1A-807659A46B4A}"/>
                </a:ext>
              </a:extLst>
            </p:cNvPr>
            <p:cNvSpPr/>
            <p:nvPr/>
          </p:nvSpPr>
          <p:spPr>
            <a:xfrm>
              <a:off x="6205875" y="3279888"/>
              <a:ext cx="17241" cy="61218"/>
            </a:xfrm>
            <a:custGeom>
              <a:avLst/>
              <a:gdLst>
                <a:gd name="connsiteX0" fmla="*/ 17241 w 17241"/>
                <a:gd name="connsiteY0" fmla="*/ 0 h 61218"/>
                <a:gd name="connsiteX1" fmla="*/ 10309 w 17241"/>
                <a:gd name="connsiteY1" fmla="*/ 30526 h 61218"/>
                <a:gd name="connsiteX2" fmla="*/ 1360 w 17241"/>
                <a:gd name="connsiteY2" fmla="*/ 61218 h 61218"/>
                <a:gd name="connsiteX3" fmla="*/ 0 w 17241"/>
                <a:gd name="connsiteY3" fmla="*/ 60858 h 61218"/>
              </a:gdLst>
              <a:ahLst/>
              <a:cxnLst>
                <a:cxn ang="0">
                  <a:pos x="connsiteX0" y="connsiteY0"/>
                </a:cxn>
                <a:cxn ang="0">
                  <a:pos x="connsiteX1" y="connsiteY1"/>
                </a:cxn>
                <a:cxn ang="0">
                  <a:pos x="connsiteX2" y="connsiteY2"/>
                </a:cxn>
                <a:cxn ang="0">
                  <a:pos x="connsiteX3" y="connsiteY3"/>
                </a:cxn>
              </a:cxnLst>
              <a:rect l="l" t="t" r="r" b="b"/>
              <a:pathLst>
                <a:path w="17241" h="61218">
                  <a:moveTo>
                    <a:pt x="17241" y="0"/>
                  </a:moveTo>
                  <a:cubicBezTo>
                    <a:pt x="16376" y="10450"/>
                    <a:pt x="14043" y="20727"/>
                    <a:pt x="10309" y="30526"/>
                  </a:cubicBezTo>
                  <a:cubicBezTo>
                    <a:pt x="7278" y="40742"/>
                    <a:pt x="4339" y="50986"/>
                    <a:pt x="1360" y="61218"/>
                  </a:cubicBezTo>
                  <a:lnTo>
                    <a:pt x="0" y="60858"/>
                  </a:lnTo>
                  <a:close/>
                </a:path>
              </a:pathLst>
            </a:custGeom>
            <a:grpFill/>
            <a:ln w="9525" cap="flat">
              <a:noFill/>
              <a:prstDash val="solid"/>
              <a:miter/>
            </a:ln>
          </p:spPr>
          <p:txBody>
            <a:bodyPr rtlCol="0" anchor="ctr"/>
            <a:lstStyle/>
            <a:p>
              <a:endParaRPr lang="zh-CN" altLang="en-US"/>
            </a:p>
          </p:txBody>
        </p:sp>
        <p:sp>
          <p:nvSpPr>
            <p:cNvPr id="58" name="图形 28">
              <a:extLst>
                <a:ext uri="{FF2B5EF4-FFF2-40B4-BE49-F238E27FC236}">
                  <a16:creationId xmlns="" xmlns:a16="http://schemas.microsoft.com/office/drawing/2014/main" id="{52C315B7-0237-4775-ACBC-D6F61C91BDFF}"/>
                </a:ext>
              </a:extLst>
            </p:cNvPr>
            <p:cNvSpPr/>
            <p:nvPr/>
          </p:nvSpPr>
          <p:spPr>
            <a:xfrm>
              <a:off x="6229836" y="3198942"/>
              <a:ext cx="13151" cy="55487"/>
            </a:xfrm>
            <a:custGeom>
              <a:avLst/>
              <a:gdLst>
                <a:gd name="connsiteX0" fmla="*/ 13065 w 13151"/>
                <a:gd name="connsiteY0" fmla="*/ 0 h 55487"/>
                <a:gd name="connsiteX1" fmla="*/ 10979 w 13151"/>
                <a:gd name="connsiteY1" fmla="*/ 10341 h 55487"/>
                <a:gd name="connsiteX2" fmla="*/ 1080 w 13151"/>
                <a:gd name="connsiteY2" fmla="*/ 53936 h 55487"/>
                <a:gd name="connsiteX3" fmla="*/ 0 w 13151"/>
                <a:gd name="connsiteY3" fmla="*/ 55412 h 55487"/>
                <a:gd name="connsiteX4" fmla="*/ 96 w 13151"/>
                <a:gd name="connsiteY4" fmla="*/ 55487 h 55487"/>
                <a:gd name="connsiteX5" fmla="*/ 2213 w 13151"/>
                <a:gd name="connsiteY5" fmla="*/ 42272 h 55487"/>
                <a:gd name="connsiteX6" fmla="*/ 11849 w 13151"/>
                <a:gd name="connsiteY6" fmla="*/ 806 h 55487"/>
                <a:gd name="connsiteX7" fmla="*/ 13151 w 13151"/>
                <a:gd name="connsiteY7" fmla="*/ 95 h 55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51" h="55487">
                  <a:moveTo>
                    <a:pt x="13065" y="0"/>
                  </a:moveTo>
                  <a:cubicBezTo>
                    <a:pt x="12373" y="3448"/>
                    <a:pt x="11749" y="6911"/>
                    <a:pt x="10979" y="10341"/>
                  </a:cubicBezTo>
                  <a:cubicBezTo>
                    <a:pt x="7713" y="24881"/>
                    <a:pt x="4414" y="39412"/>
                    <a:pt x="1080" y="53936"/>
                  </a:cubicBezTo>
                  <a:cubicBezTo>
                    <a:pt x="817" y="54492"/>
                    <a:pt x="450" y="54993"/>
                    <a:pt x="0" y="55412"/>
                  </a:cubicBezTo>
                  <a:lnTo>
                    <a:pt x="96" y="55487"/>
                  </a:lnTo>
                  <a:cubicBezTo>
                    <a:pt x="787" y="51079"/>
                    <a:pt x="1242" y="46618"/>
                    <a:pt x="2213" y="42272"/>
                  </a:cubicBezTo>
                  <a:cubicBezTo>
                    <a:pt x="5306" y="28423"/>
                    <a:pt x="8584" y="14616"/>
                    <a:pt x="11849" y="806"/>
                  </a:cubicBezTo>
                  <a:cubicBezTo>
                    <a:pt x="12213" y="458"/>
                    <a:pt x="12662" y="213"/>
                    <a:pt x="13151" y="95"/>
                  </a:cubicBezTo>
                  <a:close/>
                </a:path>
              </a:pathLst>
            </a:custGeom>
            <a:grpFill/>
            <a:ln w="9525" cap="flat">
              <a:noFill/>
              <a:prstDash val="solid"/>
              <a:miter/>
            </a:ln>
          </p:spPr>
          <p:txBody>
            <a:bodyPr rtlCol="0" anchor="ctr"/>
            <a:lstStyle/>
            <a:p>
              <a:endParaRPr lang="zh-CN" altLang="en-US"/>
            </a:p>
          </p:txBody>
        </p:sp>
        <p:sp>
          <p:nvSpPr>
            <p:cNvPr id="59" name="图形 28">
              <a:extLst>
                <a:ext uri="{FF2B5EF4-FFF2-40B4-BE49-F238E27FC236}">
                  <a16:creationId xmlns="" xmlns:a16="http://schemas.microsoft.com/office/drawing/2014/main" id="{B684B29E-A528-4137-B176-15BF99CDDC74}"/>
                </a:ext>
              </a:extLst>
            </p:cNvPr>
            <p:cNvSpPr/>
            <p:nvPr/>
          </p:nvSpPr>
          <p:spPr>
            <a:xfrm>
              <a:off x="6242729" y="3158932"/>
              <a:ext cx="10579" cy="40104"/>
            </a:xfrm>
            <a:custGeom>
              <a:avLst/>
              <a:gdLst>
                <a:gd name="connsiteX0" fmla="*/ 258 w 10579"/>
                <a:gd name="connsiteY0" fmla="*/ 40105 h 40104"/>
                <a:gd name="connsiteX1" fmla="*/ 118 w 10579"/>
                <a:gd name="connsiteY1" fmla="*/ 34916 h 40104"/>
                <a:gd name="connsiteX2" fmla="*/ 9487 w 10579"/>
                <a:gd name="connsiteY2" fmla="*/ 0 h 40104"/>
                <a:gd name="connsiteX3" fmla="*/ 10580 w 10579"/>
                <a:gd name="connsiteY3" fmla="*/ 1408 h 40104"/>
                <a:gd name="connsiteX4" fmla="*/ 1129 w 10579"/>
                <a:gd name="connsiteY4" fmla="*/ 38320 h 40104"/>
                <a:gd name="connsiteX5" fmla="*/ 162 w 10579"/>
                <a:gd name="connsiteY5" fmla="*/ 40001 h 40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 h="40104">
                  <a:moveTo>
                    <a:pt x="258" y="40105"/>
                  </a:moveTo>
                  <a:cubicBezTo>
                    <a:pt x="-30" y="38390"/>
                    <a:pt x="-77" y="36644"/>
                    <a:pt x="118" y="34916"/>
                  </a:cubicBezTo>
                  <a:cubicBezTo>
                    <a:pt x="3126" y="23295"/>
                    <a:pt x="6318" y="11721"/>
                    <a:pt x="9487" y="0"/>
                  </a:cubicBezTo>
                  <a:cubicBezTo>
                    <a:pt x="9977" y="356"/>
                    <a:pt x="10356" y="844"/>
                    <a:pt x="10580" y="1408"/>
                  </a:cubicBezTo>
                  <a:cubicBezTo>
                    <a:pt x="7497" y="13729"/>
                    <a:pt x="4347" y="26033"/>
                    <a:pt x="1129" y="38320"/>
                  </a:cubicBezTo>
                  <a:cubicBezTo>
                    <a:pt x="879" y="38919"/>
                    <a:pt x="554" y="39483"/>
                    <a:pt x="162" y="40001"/>
                  </a:cubicBezTo>
                  <a:close/>
                </a:path>
              </a:pathLst>
            </a:custGeom>
            <a:grpFill/>
            <a:ln w="9525" cap="flat">
              <a:noFill/>
              <a:prstDash val="solid"/>
              <a:miter/>
            </a:ln>
          </p:spPr>
          <p:txBody>
            <a:bodyPr rtlCol="0" anchor="ctr"/>
            <a:lstStyle/>
            <a:p>
              <a:endParaRPr lang="zh-CN" altLang="en-US"/>
            </a:p>
          </p:txBody>
        </p:sp>
        <p:sp>
          <p:nvSpPr>
            <p:cNvPr id="60" name="图形 28">
              <a:extLst>
                <a:ext uri="{FF2B5EF4-FFF2-40B4-BE49-F238E27FC236}">
                  <a16:creationId xmlns="" xmlns:a16="http://schemas.microsoft.com/office/drawing/2014/main" id="{612A2E93-60ED-489F-83AA-68EF7D5E28FE}"/>
                </a:ext>
              </a:extLst>
            </p:cNvPr>
            <p:cNvSpPr/>
            <p:nvPr/>
          </p:nvSpPr>
          <p:spPr>
            <a:xfrm>
              <a:off x="6305228" y="2976617"/>
              <a:ext cx="9763" cy="24865"/>
            </a:xfrm>
            <a:custGeom>
              <a:avLst/>
              <a:gdLst>
                <a:gd name="connsiteX0" fmla="*/ 0 w 9763"/>
                <a:gd name="connsiteY0" fmla="*/ 24865 h 24865"/>
                <a:gd name="connsiteX1" fmla="*/ 9413 w 9763"/>
                <a:gd name="connsiteY1" fmla="*/ 0 h 24865"/>
                <a:gd name="connsiteX2" fmla="*/ 0 w 9763"/>
                <a:gd name="connsiteY2" fmla="*/ 24865 h 24865"/>
              </a:gdLst>
              <a:ahLst/>
              <a:cxnLst>
                <a:cxn ang="0">
                  <a:pos x="connsiteX0" y="connsiteY0"/>
                </a:cxn>
                <a:cxn ang="0">
                  <a:pos x="connsiteX1" y="connsiteY1"/>
                </a:cxn>
                <a:cxn ang="0">
                  <a:pos x="connsiteX2" y="connsiteY2"/>
                </a:cxn>
              </a:cxnLst>
              <a:rect l="l" t="t" r="r" b="b"/>
              <a:pathLst>
                <a:path w="9763" h="24865">
                  <a:moveTo>
                    <a:pt x="0" y="24865"/>
                  </a:moveTo>
                  <a:lnTo>
                    <a:pt x="9413" y="0"/>
                  </a:lnTo>
                  <a:cubicBezTo>
                    <a:pt x="11071" y="3174"/>
                    <a:pt x="6673" y="15588"/>
                    <a:pt x="0" y="24865"/>
                  </a:cubicBezTo>
                  <a:close/>
                </a:path>
              </a:pathLst>
            </a:custGeom>
            <a:grpFill/>
            <a:ln w="9525" cap="flat">
              <a:noFill/>
              <a:prstDash val="solid"/>
              <a:miter/>
            </a:ln>
          </p:spPr>
          <p:txBody>
            <a:bodyPr rtlCol="0" anchor="ctr"/>
            <a:lstStyle/>
            <a:p>
              <a:endParaRPr lang="zh-CN" altLang="en-US"/>
            </a:p>
          </p:txBody>
        </p:sp>
        <p:sp>
          <p:nvSpPr>
            <p:cNvPr id="61" name="图形 28">
              <a:extLst>
                <a:ext uri="{FF2B5EF4-FFF2-40B4-BE49-F238E27FC236}">
                  <a16:creationId xmlns="" xmlns:a16="http://schemas.microsoft.com/office/drawing/2014/main" id="{5753648A-56DE-4AEA-9D70-2C85641A7C5E}"/>
                </a:ext>
              </a:extLst>
            </p:cNvPr>
            <p:cNvSpPr/>
            <p:nvPr/>
          </p:nvSpPr>
          <p:spPr>
            <a:xfrm>
              <a:off x="6222822" y="3254353"/>
              <a:ext cx="7110" cy="24750"/>
            </a:xfrm>
            <a:custGeom>
              <a:avLst/>
              <a:gdLst>
                <a:gd name="connsiteX0" fmla="*/ 7013 w 7110"/>
                <a:gd name="connsiteY0" fmla="*/ 0 h 24750"/>
                <a:gd name="connsiteX1" fmla="*/ 2412 w 7110"/>
                <a:gd name="connsiteY1" fmla="*/ 24751 h 24750"/>
                <a:gd name="connsiteX2" fmla="*/ 0 w 7110"/>
                <a:gd name="connsiteY2" fmla="*/ 24194 h 24750"/>
                <a:gd name="connsiteX3" fmla="*/ 7111 w 7110"/>
                <a:gd name="connsiteY3" fmla="*/ 76 h 24750"/>
              </a:gdLst>
              <a:ahLst/>
              <a:cxnLst>
                <a:cxn ang="0">
                  <a:pos x="connsiteX0" y="connsiteY0"/>
                </a:cxn>
                <a:cxn ang="0">
                  <a:pos x="connsiteX1" y="connsiteY1"/>
                </a:cxn>
                <a:cxn ang="0">
                  <a:pos x="connsiteX2" y="connsiteY2"/>
                </a:cxn>
                <a:cxn ang="0">
                  <a:pos x="connsiteX3" y="connsiteY3"/>
                </a:cxn>
              </a:cxnLst>
              <a:rect l="l" t="t" r="r" b="b"/>
              <a:pathLst>
                <a:path w="7110" h="24750">
                  <a:moveTo>
                    <a:pt x="7013" y="0"/>
                  </a:moveTo>
                  <a:lnTo>
                    <a:pt x="2412" y="24751"/>
                  </a:lnTo>
                  <a:lnTo>
                    <a:pt x="0" y="24194"/>
                  </a:lnTo>
                  <a:cubicBezTo>
                    <a:pt x="2371" y="16155"/>
                    <a:pt x="4741" y="8116"/>
                    <a:pt x="7111" y="76"/>
                  </a:cubicBezTo>
                  <a:close/>
                </a:path>
              </a:pathLst>
            </a:custGeom>
            <a:grpFill/>
            <a:ln w="9525" cap="flat">
              <a:noFill/>
              <a:prstDash val="solid"/>
              <a:miter/>
            </a:ln>
          </p:spPr>
          <p:txBody>
            <a:bodyPr rtlCol="0" anchor="ctr"/>
            <a:lstStyle/>
            <a:p>
              <a:endParaRPr lang="zh-CN" altLang="en-US"/>
            </a:p>
          </p:txBody>
        </p:sp>
        <p:sp>
          <p:nvSpPr>
            <p:cNvPr id="62" name="图形 28">
              <a:extLst>
                <a:ext uri="{FF2B5EF4-FFF2-40B4-BE49-F238E27FC236}">
                  <a16:creationId xmlns="" xmlns:a16="http://schemas.microsoft.com/office/drawing/2014/main" id="{E632DF56-8067-4BED-8442-24F7C9874BF5}"/>
                </a:ext>
              </a:extLst>
            </p:cNvPr>
            <p:cNvSpPr/>
            <p:nvPr/>
          </p:nvSpPr>
          <p:spPr>
            <a:xfrm>
              <a:off x="6266096" y="3088155"/>
              <a:ext cx="7661" cy="20727"/>
            </a:xfrm>
            <a:custGeom>
              <a:avLst/>
              <a:gdLst>
                <a:gd name="connsiteX0" fmla="*/ 0 w 7661"/>
                <a:gd name="connsiteY0" fmla="*/ 20522 h 20727"/>
                <a:gd name="connsiteX1" fmla="*/ 5554 w 7661"/>
                <a:gd name="connsiteY1" fmla="*/ 0 h 20727"/>
                <a:gd name="connsiteX2" fmla="*/ 7662 w 7661"/>
                <a:gd name="connsiteY2" fmla="*/ 656 h 20727"/>
                <a:gd name="connsiteX3" fmla="*/ 356 w 7661"/>
                <a:gd name="connsiteY3" fmla="*/ 20728 h 20727"/>
              </a:gdLst>
              <a:ahLst/>
              <a:cxnLst>
                <a:cxn ang="0">
                  <a:pos x="connsiteX0" y="connsiteY0"/>
                </a:cxn>
                <a:cxn ang="0">
                  <a:pos x="connsiteX1" y="connsiteY1"/>
                </a:cxn>
                <a:cxn ang="0">
                  <a:pos x="connsiteX2" y="connsiteY2"/>
                </a:cxn>
                <a:cxn ang="0">
                  <a:pos x="connsiteX3" y="connsiteY3"/>
                </a:cxn>
              </a:cxnLst>
              <a:rect l="l" t="t" r="r" b="b"/>
              <a:pathLst>
                <a:path w="7661" h="20727">
                  <a:moveTo>
                    <a:pt x="0" y="20522"/>
                  </a:moveTo>
                  <a:lnTo>
                    <a:pt x="5554" y="0"/>
                  </a:lnTo>
                  <a:lnTo>
                    <a:pt x="7662" y="656"/>
                  </a:lnTo>
                  <a:lnTo>
                    <a:pt x="356" y="20728"/>
                  </a:lnTo>
                  <a:close/>
                </a:path>
              </a:pathLst>
            </a:custGeom>
            <a:grpFill/>
            <a:ln w="9525" cap="flat">
              <a:noFill/>
              <a:prstDash val="solid"/>
              <a:miter/>
            </a:ln>
          </p:spPr>
          <p:txBody>
            <a:bodyPr rtlCol="0" anchor="ctr"/>
            <a:lstStyle/>
            <a:p>
              <a:endParaRPr lang="zh-CN" altLang="en-US"/>
            </a:p>
          </p:txBody>
        </p:sp>
        <p:sp>
          <p:nvSpPr>
            <p:cNvPr id="63" name="图形 28">
              <a:extLst>
                <a:ext uri="{FF2B5EF4-FFF2-40B4-BE49-F238E27FC236}">
                  <a16:creationId xmlns="" xmlns:a16="http://schemas.microsoft.com/office/drawing/2014/main" id="{16C2C5EE-1246-41B1-9290-9076533E12BA}"/>
                </a:ext>
              </a:extLst>
            </p:cNvPr>
            <p:cNvSpPr/>
            <p:nvPr/>
          </p:nvSpPr>
          <p:spPr>
            <a:xfrm>
              <a:off x="6197937" y="3350566"/>
              <a:ext cx="5863" cy="20248"/>
            </a:xfrm>
            <a:custGeom>
              <a:avLst/>
              <a:gdLst>
                <a:gd name="connsiteX0" fmla="*/ 0 w 5863"/>
                <a:gd name="connsiteY0" fmla="*/ 19970 h 20248"/>
                <a:gd name="connsiteX1" fmla="*/ 4628 w 5863"/>
                <a:gd name="connsiteY1" fmla="*/ 0 h 20248"/>
                <a:gd name="connsiteX2" fmla="*/ 5864 w 5863"/>
                <a:gd name="connsiteY2" fmla="*/ 274 h 20248"/>
                <a:gd name="connsiteX3" fmla="*/ 1275 w 5863"/>
                <a:gd name="connsiteY3" fmla="*/ 20249 h 20248"/>
              </a:gdLst>
              <a:ahLst/>
              <a:cxnLst>
                <a:cxn ang="0">
                  <a:pos x="connsiteX0" y="connsiteY0"/>
                </a:cxn>
                <a:cxn ang="0">
                  <a:pos x="connsiteX1" y="connsiteY1"/>
                </a:cxn>
                <a:cxn ang="0">
                  <a:pos x="connsiteX2" y="connsiteY2"/>
                </a:cxn>
                <a:cxn ang="0">
                  <a:pos x="connsiteX3" y="connsiteY3"/>
                </a:cxn>
              </a:cxnLst>
              <a:rect l="l" t="t" r="r" b="b"/>
              <a:pathLst>
                <a:path w="5863" h="20248">
                  <a:moveTo>
                    <a:pt x="0" y="19970"/>
                  </a:moveTo>
                  <a:lnTo>
                    <a:pt x="4628" y="0"/>
                  </a:lnTo>
                  <a:lnTo>
                    <a:pt x="5864" y="274"/>
                  </a:lnTo>
                  <a:lnTo>
                    <a:pt x="1275" y="20249"/>
                  </a:lnTo>
                  <a:close/>
                </a:path>
              </a:pathLst>
            </a:custGeom>
            <a:grpFill/>
            <a:ln w="9525" cap="flat">
              <a:noFill/>
              <a:prstDash val="solid"/>
              <a:miter/>
            </a:ln>
          </p:spPr>
          <p:txBody>
            <a:bodyPr rtlCol="0" anchor="ctr"/>
            <a:lstStyle/>
            <a:p>
              <a:endParaRPr lang="zh-CN" altLang="en-US"/>
            </a:p>
          </p:txBody>
        </p:sp>
        <p:sp>
          <p:nvSpPr>
            <p:cNvPr id="64" name="图形 28">
              <a:extLst>
                <a:ext uri="{FF2B5EF4-FFF2-40B4-BE49-F238E27FC236}">
                  <a16:creationId xmlns="" xmlns:a16="http://schemas.microsoft.com/office/drawing/2014/main" id="{C2FB05BB-68B4-4CEC-8B7A-B5CAC92F09B5}"/>
                </a:ext>
              </a:extLst>
            </p:cNvPr>
            <p:cNvSpPr/>
            <p:nvPr/>
          </p:nvSpPr>
          <p:spPr>
            <a:xfrm>
              <a:off x="6260697" y="3108676"/>
              <a:ext cx="5754" cy="18114"/>
            </a:xfrm>
            <a:custGeom>
              <a:avLst/>
              <a:gdLst>
                <a:gd name="connsiteX0" fmla="*/ 5755 w 5754"/>
                <a:gd name="connsiteY0" fmla="*/ 206 h 18114"/>
                <a:gd name="connsiteX1" fmla="*/ 1746 w 5754"/>
                <a:gd name="connsiteY1" fmla="*/ 18114 h 18114"/>
                <a:gd name="connsiteX2" fmla="*/ 0 w 5754"/>
                <a:gd name="connsiteY2" fmla="*/ 17640 h 18114"/>
                <a:gd name="connsiteX3" fmla="*/ 5399 w 5754"/>
                <a:gd name="connsiteY3" fmla="*/ 0 h 18114"/>
              </a:gdLst>
              <a:ahLst/>
              <a:cxnLst>
                <a:cxn ang="0">
                  <a:pos x="connsiteX0" y="connsiteY0"/>
                </a:cxn>
                <a:cxn ang="0">
                  <a:pos x="connsiteX1" y="connsiteY1"/>
                </a:cxn>
                <a:cxn ang="0">
                  <a:pos x="connsiteX2" y="connsiteY2"/>
                </a:cxn>
                <a:cxn ang="0">
                  <a:pos x="connsiteX3" y="connsiteY3"/>
                </a:cxn>
              </a:cxnLst>
              <a:rect l="l" t="t" r="r" b="b"/>
              <a:pathLst>
                <a:path w="5754" h="18114">
                  <a:moveTo>
                    <a:pt x="5755" y="206"/>
                  </a:moveTo>
                  <a:lnTo>
                    <a:pt x="1746" y="18114"/>
                  </a:lnTo>
                  <a:lnTo>
                    <a:pt x="0" y="17640"/>
                  </a:lnTo>
                  <a:lnTo>
                    <a:pt x="5399" y="0"/>
                  </a:lnTo>
                  <a:close/>
                </a:path>
              </a:pathLst>
            </a:custGeom>
            <a:grpFill/>
            <a:ln w="9525" cap="flat">
              <a:noFill/>
              <a:prstDash val="solid"/>
              <a:miter/>
            </a:ln>
          </p:spPr>
          <p:txBody>
            <a:bodyPr rtlCol="0" anchor="ctr"/>
            <a:lstStyle/>
            <a:p>
              <a:endParaRPr lang="zh-CN" altLang="en-US"/>
            </a:p>
          </p:txBody>
        </p:sp>
        <p:sp>
          <p:nvSpPr>
            <p:cNvPr id="65" name="图形 28">
              <a:extLst>
                <a:ext uri="{FF2B5EF4-FFF2-40B4-BE49-F238E27FC236}">
                  <a16:creationId xmlns="" xmlns:a16="http://schemas.microsoft.com/office/drawing/2014/main" id="{10B48EA4-B600-41A2-A16C-EC058D5129A1}"/>
                </a:ext>
              </a:extLst>
            </p:cNvPr>
            <p:cNvSpPr/>
            <p:nvPr/>
          </p:nvSpPr>
          <p:spPr>
            <a:xfrm>
              <a:off x="6287895" y="3203990"/>
              <a:ext cx="38233" cy="64118"/>
            </a:xfrm>
            <a:custGeom>
              <a:avLst/>
              <a:gdLst>
                <a:gd name="connsiteX0" fmla="*/ 38233 w 38233"/>
                <a:gd name="connsiteY0" fmla="*/ 0 h 64118"/>
                <a:gd name="connsiteX1" fmla="*/ 0 w 38233"/>
                <a:gd name="connsiteY1" fmla="*/ 64119 h 64118"/>
                <a:gd name="connsiteX2" fmla="*/ 38233 w 38233"/>
                <a:gd name="connsiteY2" fmla="*/ 0 h 64118"/>
              </a:gdLst>
              <a:ahLst/>
              <a:cxnLst>
                <a:cxn ang="0">
                  <a:pos x="connsiteX0" y="connsiteY0"/>
                </a:cxn>
                <a:cxn ang="0">
                  <a:pos x="connsiteX1" y="connsiteY1"/>
                </a:cxn>
                <a:cxn ang="0">
                  <a:pos x="connsiteX2" y="connsiteY2"/>
                </a:cxn>
              </a:cxnLst>
              <a:rect l="l" t="t" r="r" b="b"/>
              <a:pathLst>
                <a:path w="38233" h="64118">
                  <a:moveTo>
                    <a:pt x="38233" y="0"/>
                  </a:moveTo>
                  <a:lnTo>
                    <a:pt x="0" y="64119"/>
                  </a:lnTo>
                  <a:cubicBezTo>
                    <a:pt x="10499" y="41485"/>
                    <a:pt x="23312" y="19997"/>
                    <a:pt x="38233" y="0"/>
                  </a:cubicBezTo>
                  <a:close/>
                </a:path>
              </a:pathLst>
            </a:custGeom>
            <a:grpFill/>
            <a:ln w="9525" cap="flat">
              <a:noFill/>
              <a:prstDash val="solid"/>
              <a:miter/>
            </a:ln>
          </p:spPr>
          <p:txBody>
            <a:bodyPr rtlCol="0" anchor="ctr"/>
            <a:lstStyle/>
            <a:p>
              <a:endParaRPr lang="zh-CN" altLang="en-US"/>
            </a:p>
          </p:txBody>
        </p:sp>
        <p:sp>
          <p:nvSpPr>
            <p:cNvPr id="66" name="图形 28">
              <a:extLst>
                <a:ext uri="{FF2B5EF4-FFF2-40B4-BE49-F238E27FC236}">
                  <a16:creationId xmlns="" xmlns:a16="http://schemas.microsoft.com/office/drawing/2014/main" id="{203FEF0A-BFA3-4239-B948-D2F85E409356}"/>
                </a:ext>
              </a:extLst>
            </p:cNvPr>
            <p:cNvSpPr/>
            <p:nvPr/>
          </p:nvSpPr>
          <p:spPr>
            <a:xfrm>
              <a:off x="6233862" y="3337363"/>
              <a:ext cx="19141" cy="38714"/>
            </a:xfrm>
            <a:custGeom>
              <a:avLst/>
              <a:gdLst>
                <a:gd name="connsiteX0" fmla="*/ 19141 w 19141"/>
                <a:gd name="connsiteY0" fmla="*/ 689 h 38714"/>
                <a:gd name="connsiteX1" fmla="*/ 1393 w 19141"/>
                <a:gd name="connsiteY1" fmla="*/ 38715 h 38714"/>
                <a:gd name="connsiteX2" fmla="*/ 0 w 19141"/>
                <a:gd name="connsiteY2" fmla="*/ 38076 h 38714"/>
                <a:gd name="connsiteX3" fmla="*/ 17640 w 19141"/>
                <a:gd name="connsiteY3" fmla="*/ 0 h 38714"/>
              </a:gdLst>
              <a:ahLst/>
              <a:cxnLst>
                <a:cxn ang="0">
                  <a:pos x="connsiteX0" y="connsiteY0"/>
                </a:cxn>
                <a:cxn ang="0">
                  <a:pos x="connsiteX1" y="connsiteY1"/>
                </a:cxn>
                <a:cxn ang="0">
                  <a:pos x="connsiteX2" y="connsiteY2"/>
                </a:cxn>
                <a:cxn ang="0">
                  <a:pos x="connsiteX3" y="connsiteY3"/>
                </a:cxn>
              </a:cxnLst>
              <a:rect l="l" t="t" r="r" b="b"/>
              <a:pathLst>
                <a:path w="19141" h="38714">
                  <a:moveTo>
                    <a:pt x="19141" y="689"/>
                  </a:moveTo>
                  <a:lnTo>
                    <a:pt x="1393" y="38715"/>
                  </a:lnTo>
                  <a:lnTo>
                    <a:pt x="0" y="38076"/>
                  </a:lnTo>
                  <a:lnTo>
                    <a:pt x="17640" y="0"/>
                  </a:lnTo>
                  <a:close/>
                </a:path>
              </a:pathLst>
            </a:custGeom>
            <a:grpFill/>
            <a:ln w="9525" cap="flat">
              <a:noFill/>
              <a:prstDash val="solid"/>
              <a:miter/>
            </a:ln>
          </p:spPr>
          <p:txBody>
            <a:bodyPr rtlCol="0" anchor="ctr"/>
            <a:lstStyle/>
            <a:p>
              <a:endParaRPr lang="zh-CN" altLang="en-US"/>
            </a:p>
          </p:txBody>
        </p:sp>
        <p:sp>
          <p:nvSpPr>
            <p:cNvPr id="67" name="图形 28">
              <a:extLst>
                <a:ext uri="{FF2B5EF4-FFF2-40B4-BE49-F238E27FC236}">
                  <a16:creationId xmlns="" xmlns:a16="http://schemas.microsoft.com/office/drawing/2014/main" id="{B335D09F-0883-4E16-AD26-4B746F7D045C}"/>
                </a:ext>
              </a:extLst>
            </p:cNvPr>
            <p:cNvSpPr/>
            <p:nvPr/>
          </p:nvSpPr>
          <p:spPr>
            <a:xfrm>
              <a:off x="6264141" y="3325938"/>
              <a:ext cx="12245" cy="30001"/>
            </a:xfrm>
            <a:custGeom>
              <a:avLst/>
              <a:gdLst>
                <a:gd name="connsiteX0" fmla="*/ 0 w 12245"/>
                <a:gd name="connsiteY0" fmla="*/ 29448 h 30001"/>
                <a:gd name="connsiteX1" fmla="*/ 10732 w 12245"/>
                <a:gd name="connsiteY1" fmla="*/ 0 h 30001"/>
                <a:gd name="connsiteX2" fmla="*/ 12246 w 12245"/>
                <a:gd name="connsiteY2" fmla="*/ 562 h 30001"/>
                <a:gd name="connsiteX3" fmla="*/ 1179 w 12245"/>
                <a:gd name="connsiteY3" fmla="*/ 30002 h 30001"/>
              </a:gdLst>
              <a:ahLst/>
              <a:cxnLst>
                <a:cxn ang="0">
                  <a:pos x="connsiteX0" y="connsiteY0"/>
                </a:cxn>
                <a:cxn ang="0">
                  <a:pos x="connsiteX1" y="connsiteY1"/>
                </a:cxn>
                <a:cxn ang="0">
                  <a:pos x="connsiteX2" y="connsiteY2"/>
                </a:cxn>
                <a:cxn ang="0">
                  <a:pos x="connsiteX3" y="connsiteY3"/>
                </a:cxn>
              </a:cxnLst>
              <a:rect l="l" t="t" r="r" b="b"/>
              <a:pathLst>
                <a:path w="12245" h="30001">
                  <a:moveTo>
                    <a:pt x="0" y="29448"/>
                  </a:moveTo>
                  <a:lnTo>
                    <a:pt x="10732" y="0"/>
                  </a:lnTo>
                  <a:lnTo>
                    <a:pt x="12246" y="562"/>
                  </a:lnTo>
                  <a:lnTo>
                    <a:pt x="1179" y="30002"/>
                  </a:lnTo>
                  <a:close/>
                </a:path>
              </a:pathLst>
            </a:custGeom>
            <a:grpFill/>
            <a:ln w="9525" cap="flat">
              <a:noFill/>
              <a:prstDash val="solid"/>
              <a:miter/>
            </a:ln>
          </p:spPr>
          <p:txBody>
            <a:bodyPr rtlCol="0" anchor="ctr"/>
            <a:lstStyle/>
            <a:p>
              <a:endParaRPr lang="zh-CN" altLang="en-US"/>
            </a:p>
          </p:txBody>
        </p:sp>
        <p:sp>
          <p:nvSpPr>
            <p:cNvPr id="68" name="图形 28">
              <a:extLst>
                <a:ext uri="{FF2B5EF4-FFF2-40B4-BE49-F238E27FC236}">
                  <a16:creationId xmlns="" xmlns:a16="http://schemas.microsoft.com/office/drawing/2014/main" id="{8C06A502-BE61-4765-8A61-A3C747F922C0}"/>
                </a:ext>
              </a:extLst>
            </p:cNvPr>
            <p:cNvSpPr/>
            <p:nvPr/>
          </p:nvSpPr>
          <p:spPr>
            <a:xfrm>
              <a:off x="6222856" y="3388982"/>
              <a:ext cx="7637" cy="16321"/>
            </a:xfrm>
            <a:custGeom>
              <a:avLst/>
              <a:gdLst>
                <a:gd name="connsiteX0" fmla="*/ 7637 w 7637"/>
                <a:gd name="connsiteY0" fmla="*/ 448 h 16321"/>
                <a:gd name="connsiteX1" fmla="*/ 1557 w 7637"/>
                <a:gd name="connsiteY1" fmla="*/ 16322 h 16321"/>
                <a:gd name="connsiteX2" fmla="*/ 0 w 7637"/>
                <a:gd name="connsiteY2" fmla="*/ 15713 h 16321"/>
                <a:gd name="connsiteX3" fmla="*/ 6248 w 7637"/>
                <a:gd name="connsiteY3" fmla="*/ 0 h 16321"/>
              </a:gdLst>
              <a:ahLst/>
              <a:cxnLst>
                <a:cxn ang="0">
                  <a:pos x="connsiteX0" y="connsiteY0"/>
                </a:cxn>
                <a:cxn ang="0">
                  <a:pos x="connsiteX1" y="connsiteY1"/>
                </a:cxn>
                <a:cxn ang="0">
                  <a:pos x="connsiteX2" y="connsiteY2"/>
                </a:cxn>
                <a:cxn ang="0">
                  <a:pos x="connsiteX3" y="connsiteY3"/>
                </a:cxn>
              </a:cxnLst>
              <a:rect l="l" t="t" r="r" b="b"/>
              <a:pathLst>
                <a:path w="7637" h="16321">
                  <a:moveTo>
                    <a:pt x="7637" y="448"/>
                  </a:moveTo>
                  <a:lnTo>
                    <a:pt x="1557" y="16322"/>
                  </a:lnTo>
                  <a:lnTo>
                    <a:pt x="0" y="15713"/>
                  </a:lnTo>
                  <a:lnTo>
                    <a:pt x="6248" y="0"/>
                  </a:lnTo>
                  <a:close/>
                </a:path>
              </a:pathLst>
            </a:custGeom>
            <a:grpFill/>
            <a:ln w="9525" cap="flat">
              <a:noFill/>
              <a:prstDash val="solid"/>
              <a:miter/>
            </a:ln>
          </p:spPr>
          <p:txBody>
            <a:bodyPr rtlCol="0" anchor="ctr"/>
            <a:lstStyle/>
            <a:p>
              <a:endParaRPr lang="zh-CN" altLang="en-US"/>
            </a:p>
          </p:txBody>
        </p:sp>
        <p:sp>
          <p:nvSpPr>
            <p:cNvPr id="69" name="图形 28">
              <a:extLst>
                <a:ext uri="{FF2B5EF4-FFF2-40B4-BE49-F238E27FC236}">
                  <a16:creationId xmlns="" xmlns:a16="http://schemas.microsoft.com/office/drawing/2014/main" id="{1019D12E-50C7-4EBB-A293-C14BE3DD4D2B}"/>
                </a:ext>
              </a:extLst>
            </p:cNvPr>
            <p:cNvSpPr/>
            <p:nvPr/>
          </p:nvSpPr>
          <p:spPr>
            <a:xfrm>
              <a:off x="6212292" y="3418827"/>
              <a:ext cx="6456" cy="13772"/>
            </a:xfrm>
            <a:custGeom>
              <a:avLst/>
              <a:gdLst>
                <a:gd name="connsiteX0" fmla="*/ 0 w 6456"/>
                <a:gd name="connsiteY0" fmla="*/ 13209 h 13772"/>
                <a:gd name="connsiteX1" fmla="*/ 5164 w 6456"/>
                <a:gd name="connsiteY1" fmla="*/ 0 h 13772"/>
                <a:gd name="connsiteX2" fmla="*/ 6457 w 6456"/>
                <a:gd name="connsiteY2" fmla="*/ 506 h 13772"/>
                <a:gd name="connsiteX3" fmla="*/ 1441 w 6456"/>
                <a:gd name="connsiteY3" fmla="*/ 13772 h 13772"/>
              </a:gdLst>
              <a:ahLst/>
              <a:cxnLst>
                <a:cxn ang="0">
                  <a:pos x="connsiteX0" y="connsiteY0"/>
                </a:cxn>
                <a:cxn ang="0">
                  <a:pos x="connsiteX1" y="connsiteY1"/>
                </a:cxn>
                <a:cxn ang="0">
                  <a:pos x="connsiteX2" y="connsiteY2"/>
                </a:cxn>
                <a:cxn ang="0">
                  <a:pos x="connsiteX3" y="connsiteY3"/>
                </a:cxn>
              </a:cxnLst>
              <a:rect l="l" t="t" r="r" b="b"/>
              <a:pathLst>
                <a:path w="6456" h="13772">
                  <a:moveTo>
                    <a:pt x="0" y="13209"/>
                  </a:moveTo>
                  <a:lnTo>
                    <a:pt x="5164" y="0"/>
                  </a:lnTo>
                  <a:lnTo>
                    <a:pt x="6457" y="506"/>
                  </a:lnTo>
                  <a:lnTo>
                    <a:pt x="1441" y="13772"/>
                  </a:lnTo>
                  <a:close/>
                </a:path>
              </a:pathLst>
            </a:custGeom>
            <a:grpFill/>
            <a:ln w="9525" cap="flat">
              <a:noFill/>
              <a:prstDash val="solid"/>
              <a:miter/>
            </a:ln>
          </p:spPr>
          <p:txBody>
            <a:bodyPr rtlCol="0" anchor="ctr"/>
            <a:lstStyle/>
            <a:p>
              <a:endParaRPr lang="zh-CN" altLang="en-US"/>
            </a:p>
          </p:txBody>
        </p:sp>
        <p:sp>
          <p:nvSpPr>
            <p:cNvPr id="70" name="图形 28">
              <a:extLst>
                <a:ext uri="{FF2B5EF4-FFF2-40B4-BE49-F238E27FC236}">
                  <a16:creationId xmlns="" xmlns:a16="http://schemas.microsoft.com/office/drawing/2014/main" id="{1615515E-E1D9-443B-AADB-C73FA3784F6E}"/>
                </a:ext>
              </a:extLst>
            </p:cNvPr>
            <p:cNvSpPr/>
            <p:nvPr/>
          </p:nvSpPr>
          <p:spPr>
            <a:xfrm>
              <a:off x="6102860" y="3468834"/>
              <a:ext cx="5579" cy="33116"/>
            </a:xfrm>
            <a:custGeom>
              <a:avLst/>
              <a:gdLst>
                <a:gd name="connsiteX0" fmla="*/ 4455 w 5579"/>
                <a:gd name="connsiteY0" fmla="*/ 33116 h 33116"/>
                <a:gd name="connsiteX1" fmla="*/ 0 w 5579"/>
                <a:gd name="connsiteY1" fmla="*/ 252 h 33116"/>
                <a:gd name="connsiteX2" fmla="*/ 1934 w 5579"/>
                <a:gd name="connsiteY2" fmla="*/ 0 h 33116"/>
                <a:gd name="connsiteX3" fmla="*/ 5580 w 5579"/>
                <a:gd name="connsiteY3" fmla="*/ 32996 h 33116"/>
              </a:gdLst>
              <a:ahLst/>
              <a:cxnLst>
                <a:cxn ang="0">
                  <a:pos x="connsiteX0" y="connsiteY0"/>
                </a:cxn>
                <a:cxn ang="0">
                  <a:pos x="connsiteX1" y="connsiteY1"/>
                </a:cxn>
                <a:cxn ang="0">
                  <a:pos x="connsiteX2" y="connsiteY2"/>
                </a:cxn>
                <a:cxn ang="0">
                  <a:pos x="connsiteX3" y="connsiteY3"/>
                </a:cxn>
              </a:cxnLst>
              <a:rect l="l" t="t" r="r" b="b"/>
              <a:pathLst>
                <a:path w="5579" h="33116">
                  <a:moveTo>
                    <a:pt x="4455" y="33116"/>
                  </a:moveTo>
                  <a:lnTo>
                    <a:pt x="0" y="252"/>
                  </a:lnTo>
                  <a:lnTo>
                    <a:pt x="1934" y="0"/>
                  </a:lnTo>
                  <a:lnTo>
                    <a:pt x="5580" y="32996"/>
                  </a:lnTo>
                  <a:close/>
                </a:path>
              </a:pathLst>
            </a:custGeom>
            <a:grpFill/>
            <a:ln w="9525" cap="flat">
              <a:noFill/>
              <a:prstDash val="solid"/>
              <a:miter/>
            </a:ln>
          </p:spPr>
          <p:txBody>
            <a:bodyPr rtlCol="0" anchor="ctr"/>
            <a:lstStyle/>
            <a:p>
              <a:endParaRPr lang="zh-CN" altLang="en-US"/>
            </a:p>
          </p:txBody>
        </p:sp>
        <p:sp>
          <p:nvSpPr>
            <p:cNvPr id="71" name="图形 28">
              <a:extLst>
                <a:ext uri="{FF2B5EF4-FFF2-40B4-BE49-F238E27FC236}">
                  <a16:creationId xmlns="" xmlns:a16="http://schemas.microsoft.com/office/drawing/2014/main" id="{75E0F805-1C63-4803-A675-ADACDC270D26}"/>
                </a:ext>
              </a:extLst>
            </p:cNvPr>
            <p:cNvSpPr/>
            <p:nvPr/>
          </p:nvSpPr>
          <p:spPr>
            <a:xfrm>
              <a:off x="6097859" y="3398004"/>
              <a:ext cx="3927" cy="27291"/>
            </a:xfrm>
            <a:custGeom>
              <a:avLst/>
              <a:gdLst>
                <a:gd name="connsiteX0" fmla="*/ 2438 w 3927"/>
                <a:gd name="connsiteY0" fmla="*/ 27292 h 27291"/>
                <a:gd name="connsiteX1" fmla="*/ 0 w 3927"/>
                <a:gd name="connsiteY1" fmla="*/ 151 h 27291"/>
                <a:gd name="connsiteX2" fmla="*/ 1468 w 3927"/>
                <a:gd name="connsiteY2" fmla="*/ 0 h 27291"/>
                <a:gd name="connsiteX3" fmla="*/ 3928 w 3927"/>
                <a:gd name="connsiteY3" fmla="*/ 27105 h 27291"/>
              </a:gdLst>
              <a:ahLst/>
              <a:cxnLst>
                <a:cxn ang="0">
                  <a:pos x="connsiteX0" y="connsiteY0"/>
                </a:cxn>
                <a:cxn ang="0">
                  <a:pos x="connsiteX1" y="connsiteY1"/>
                </a:cxn>
                <a:cxn ang="0">
                  <a:pos x="connsiteX2" y="connsiteY2"/>
                </a:cxn>
                <a:cxn ang="0">
                  <a:pos x="connsiteX3" y="connsiteY3"/>
                </a:cxn>
              </a:cxnLst>
              <a:rect l="l" t="t" r="r" b="b"/>
              <a:pathLst>
                <a:path w="3927" h="27291">
                  <a:moveTo>
                    <a:pt x="2438" y="27292"/>
                  </a:moveTo>
                  <a:lnTo>
                    <a:pt x="0" y="151"/>
                  </a:lnTo>
                  <a:lnTo>
                    <a:pt x="1468" y="0"/>
                  </a:lnTo>
                  <a:lnTo>
                    <a:pt x="3928" y="27105"/>
                  </a:lnTo>
                  <a:close/>
                </a:path>
              </a:pathLst>
            </a:custGeom>
            <a:grpFill/>
            <a:ln w="9525" cap="flat">
              <a:noFill/>
              <a:prstDash val="solid"/>
              <a:miter/>
            </a:ln>
          </p:spPr>
          <p:txBody>
            <a:bodyPr rtlCol="0" anchor="ctr"/>
            <a:lstStyle/>
            <a:p>
              <a:endParaRPr lang="zh-CN" altLang="en-US"/>
            </a:p>
          </p:txBody>
        </p:sp>
        <p:sp>
          <p:nvSpPr>
            <p:cNvPr id="72" name="图形 28">
              <a:extLst>
                <a:ext uri="{FF2B5EF4-FFF2-40B4-BE49-F238E27FC236}">
                  <a16:creationId xmlns="" xmlns:a16="http://schemas.microsoft.com/office/drawing/2014/main" id="{A64ED5B5-1381-4672-8994-E4EF3673B7BF}"/>
                </a:ext>
              </a:extLst>
            </p:cNvPr>
            <p:cNvSpPr/>
            <p:nvPr/>
          </p:nvSpPr>
          <p:spPr>
            <a:xfrm>
              <a:off x="6088279" y="3300651"/>
              <a:ext cx="4029" cy="24821"/>
            </a:xfrm>
            <a:custGeom>
              <a:avLst/>
              <a:gdLst>
                <a:gd name="connsiteX0" fmla="*/ 2691 w 4029"/>
                <a:gd name="connsiteY0" fmla="*/ 24821 h 24821"/>
                <a:gd name="connsiteX1" fmla="*/ 0 w 4029"/>
                <a:gd name="connsiteY1" fmla="*/ 145 h 24821"/>
                <a:gd name="connsiteX2" fmla="*/ 1194 w 4029"/>
                <a:gd name="connsiteY2" fmla="*/ 0 h 24821"/>
                <a:gd name="connsiteX3" fmla="*/ 4030 w 4029"/>
                <a:gd name="connsiteY3" fmla="*/ 24746 h 24821"/>
              </a:gdLst>
              <a:ahLst/>
              <a:cxnLst>
                <a:cxn ang="0">
                  <a:pos x="connsiteX0" y="connsiteY0"/>
                </a:cxn>
                <a:cxn ang="0">
                  <a:pos x="connsiteX1" y="connsiteY1"/>
                </a:cxn>
                <a:cxn ang="0">
                  <a:pos x="connsiteX2" y="connsiteY2"/>
                </a:cxn>
                <a:cxn ang="0">
                  <a:pos x="connsiteX3" y="connsiteY3"/>
                </a:cxn>
              </a:cxnLst>
              <a:rect l="l" t="t" r="r" b="b"/>
              <a:pathLst>
                <a:path w="4029" h="24821">
                  <a:moveTo>
                    <a:pt x="2691" y="24821"/>
                  </a:moveTo>
                  <a:lnTo>
                    <a:pt x="0" y="145"/>
                  </a:lnTo>
                  <a:lnTo>
                    <a:pt x="1194" y="0"/>
                  </a:lnTo>
                  <a:lnTo>
                    <a:pt x="4030" y="24746"/>
                  </a:lnTo>
                  <a:close/>
                </a:path>
              </a:pathLst>
            </a:custGeom>
            <a:grpFill/>
            <a:ln w="9525" cap="flat">
              <a:noFill/>
              <a:prstDash val="solid"/>
              <a:miter/>
            </a:ln>
          </p:spPr>
          <p:txBody>
            <a:bodyPr rtlCol="0" anchor="ctr"/>
            <a:lstStyle/>
            <a:p>
              <a:endParaRPr lang="zh-CN" altLang="en-US"/>
            </a:p>
          </p:txBody>
        </p:sp>
        <p:sp>
          <p:nvSpPr>
            <p:cNvPr id="73" name="图形 28">
              <a:extLst>
                <a:ext uri="{FF2B5EF4-FFF2-40B4-BE49-F238E27FC236}">
                  <a16:creationId xmlns="" xmlns:a16="http://schemas.microsoft.com/office/drawing/2014/main" id="{AABCE694-FC25-4B8A-913D-65CBD7146D3B}"/>
                </a:ext>
              </a:extLst>
            </p:cNvPr>
            <p:cNvSpPr/>
            <p:nvPr/>
          </p:nvSpPr>
          <p:spPr>
            <a:xfrm>
              <a:off x="6108279" y="3466634"/>
              <a:ext cx="4606" cy="25332"/>
            </a:xfrm>
            <a:custGeom>
              <a:avLst/>
              <a:gdLst>
                <a:gd name="connsiteX0" fmla="*/ 1258 w 4606"/>
                <a:gd name="connsiteY0" fmla="*/ 0 h 25332"/>
                <a:gd name="connsiteX1" fmla="*/ 4606 w 4606"/>
                <a:gd name="connsiteY1" fmla="*/ 25172 h 25332"/>
                <a:gd name="connsiteX2" fmla="*/ 3277 w 4606"/>
                <a:gd name="connsiteY2" fmla="*/ 25332 h 25332"/>
                <a:gd name="connsiteX3" fmla="*/ 0 w 4606"/>
                <a:gd name="connsiteY3" fmla="*/ 152 h 25332"/>
              </a:gdLst>
              <a:ahLst/>
              <a:cxnLst>
                <a:cxn ang="0">
                  <a:pos x="connsiteX0" y="connsiteY0"/>
                </a:cxn>
                <a:cxn ang="0">
                  <a:pos x="connsiteX1" y="connsiteY1"/>
                </a:cxn>
                <a:cxn ang="0">
                  <a:pos x="connsiteX2" y="connsiteY2"/>
                </a:cxn>
                <a:cxn ang="0">
                  <a:pos x="connsiteX3" y="connsiteY3"/>
                </a:cxn>
              </a:cxnLst>
              <a:rect l="l" t="t" r="r" b="b"/>
              <a:pathLst>
                <a:path w="4606" h="25332">
                  <a:moveTo>
                    <a:pt x="1258" y="0"/>
                  </a:moveTo>
                  <a:lnTo>
                    <a:pt x="4606" y="25172"/>
                  </a:lnTo>
                  <a:lnTo>
                    <a:pt x="3277" y="25332"/>
                  </a:lnTo>
                  <a:lnTo>
                    <a:pt x="0" y="152"/>
                  </a:lnTo>
                  <a:close/>
                </a:path>
              </a:pathLst>
            </a:custGeom>
            <a:grpFill/>
            <a:ln w="9525" cap="flat">
              <a:noFill/>
              <a:prstDash val="solid"/>
              <a:miter/>
            </a:ln>
          </p:spPr>
          <p:txBody>
            <a:bodyPr rtlCol="0" anchor="ctr"/>
            <a:lstStyle/>
            <a:p>
              <a:endParaRPr lang="zh-CN" altLang="en-US"/>
            </a:p>
          </p:txBody>
        </p:sp>
        <p:sp>
          <p:nvSpPr>
            <p:cNvPr id="74" name="图形 28">
              <a:extLst>
                <a:ext uri="{FF2B5EF4-FFF2-40B4-BE49-F238E27FC236}">
                  <a16:creationId xmlns="" xmlns:a16="http://schemas.microsoft.com/office/drawing/2014/main" id="{65B80CAF-A0AD-4E06-B23C-FD80316679A5}"/>
                </a:ext>
              </a:extLst>
            </p:cNvPr>
            <p:cNvSpPr/>
            <p:nvPr/>
          </p:nvSpPr>
          <p:spPr>
            <a:xfrm>
              <a:off x="6100369" y="3426953"/>
              <a:ext cx="3808" cy="24840"/>
            </a:xfrm>
            <a:custGeom>
              <a:avLst/>
              <a:gdLst>
                <a:gd name="connsiteX0" fmla="*/ 1409 w 3808"/>
                <a:gd name="connsiteY0" fmla="*/ 0 h 24840"/>
                <a:gd name="connsiteX1" fmla="*/ 3809 w 3808"/>
                <a:gd name="connsiteY1" fmla="*/ 24716 h 24840"/>
                <a:gd name="connsiteX2" fmla="*/ 2542 w 3808"/>
                <a:gd name="connsiteY2" fmla="*/ 24840 h 24840"/>
                <a:gd name="connsiteX3" fmla="*/ 0 w 3808"/>
                <a:gd name="connsiteY3" fmla="*/ 139 h 24840"/>
              </a:gdLst>
              <a:ahLst/>
              <a:cxnLst>
                <a:cxn ang="0">
                  <a:pos x="connsiteX0" y="connsiteY0"/>
                </a:cxn>
                <a:cxn ang="0">
                  <a:pos x="connsiteX1" y="connsiteY1"/>
                </a:cxn>
                <a:cxn ang="0">
                  <a:pos x="connsiteX2" y="connsiteY2"/>
                </a:cxn>
                <a:cxn ang="0">
                  <a:pos x="connsiteX3" y="connsiteY3"/>
                </a:cxn>
              </a:cxnLst>
              <a:rect l="l" t="t" r="r" b="b"/>
              <a:pathLst>
                <a:path w="3808" h="24840">
                  <a:moveTo>
                    <a:pt x="1409" y="0"/>
                  </a:moveTo>
                  <a:lnTo>
                    <a:pt x="3809" y="24716"/>
                  </a:lnTo>
                  <a:lnTo>
                    <a:pt x="2542" y="24840"/>
                  </a:lnTo>
                  <a:lnTo>
                    <a:pt x="0" y="139"/>
                  </a:lnTo>
                  <a:close/>
                </a:path>
              </a:pathLst>
            </a:custGeom>
            <a:grpFill/>
            <a:ln w="9525" cap="flat">
              <a:noFill/>
              <a:prstDash val="solid"/>
              <a:miter/>
            </a:ln>
          </p:spPr>
          <p:txBody>
            <a:bodyPr rtlCol="0" anchor="ctr"/>
            <a:lstStyle/>
            <a:p>
              <a:endParaRPr lang="zh-CN" altLang="en-US"/>
            </a:p>
          </p:txBody>
        </p:sp>
        <p:sp>
          <p:nvSpPr>
            <p:cNvPr id="75" name="图形 28">
              <a:extLst>
                <a:ext uri="{FF2B5EF4-FFF2-40B4-BE49-F238E27FC236}">
                  <a16:creationId xmlns="" xmlns:a16="http://schemas.microsoft.com/office/drawing/2014/main" id="{CC2FA534-8443-4B48-93E0-C80DFC8658E0}"/>
                </a:ext>
              </a:extLst>
            </p:cNvPr>
            <p:cNvSpPr/>
            <p:nvPr/>
          </p:nvSpPr>
          <p:spPr>
            <a:xfrm>
              <a:off x="6091205" y="3338145"/>
              <a:ext cx="4121" cy="22507"/>
            </a:xfrm>
            <a:custGeom>
              <a:avLst/>
              <a:gdLst>
                <a:gd name="connsiteX0" fmla="*/ 1246 w 4121"/>
                <a:gd name="connsiteY0" fmla="*/ 0 h 22507"/>
                <a:gd name="connsiteX1" fmla="*/ 4122 w 4121"/>
                <a:gd name="connsiteY1" fmla="*/ 22322 h 22507"/>
                <a:gd name="connsiteX2" fmla="*/ 2587 w 4121"/>
                <a:gd name="connsiteY2" fmla="*/ 22508 h 22507"/>
                <a:gd name="connsiteX3" fmla="*/ 0 w 4121"/>
                <a:gd name="connsiteY3" fmla="*/ 149 h 22507"/>
              </a:gdLst>
              <a:ahLst/>
              <a:cxnLst>
                <a:cxn ang="0">
                  <a:pos x="connsiteX0" y="connsiteY0"/>
                </a:cxn>
                <a:cxn ang="0">
                  <a:pos x="connsiteX1" y="connsiteY1"/>
                </a:cxn>
                <a:cxn ang="0">
                  <a:pos x="connsiteX2" y="connsiteY2"/>
                </a:cxn>
                <a:cxn ang="0">
                  <a:pos x="connsiteX3" y="connsiteY3"/>
                </a:cxn>
              </a:cxnLst>
              <a:rect l="l" t="t" r="r" b="b"/>
              <a:pathLst>
                <a:path w="4121" h="22507">
                  <a:moveTo>
                    <a:pt x="1246" y="0"/>
                  </a:moveTo>
                  <a:lnTo>
                    <a:pt x="4122" y="22322"/>
                  </a:lnTo>
                  <a:lnTo>
                    <a:pt x="2587" y="22508"/>
                  </a:lnTo>
                  <a:lnTo>
                    <a:pt x="0" y="149"/>
                  </a:lnTo>
                  <a:close/>
                </a:path>
              </a:pathLst>
            </a:custGeom>
            <a:grpFill/>
            <a:ln w="9525" cap="flat">
              <a:noFill/>
              <a:prstDash val="solid"/>
              <a:miter/>
            </a:ln>
          </p:spPr>
          <p:txBody>
            <a:bodyPr rtlCol="0" anchor="ctr"/>
            <a:lstStyle/>
            <a:p>
              <a:endParaRPr lang="zh-CN" altLang="en-US"/>
            </a:p>
          </p:txBody>
        </p:sp>
        <p:sp>
          <p:nvSpPr>
            <p:cNvPr id="76" name="图形 28">
              <a:extLst>
                <a:ext uri="{FF2B5EF4-FFF2-40B4-BE49-F238E27FC236}">
                  <a16:creationId xmlns="" xmlns:a16="http://schemas.microsoft.com/office/drawing/2014/main" id="{63CFAE8C-AB4F-4705-A5A8-2702A0597F95}"/>
                </a:ext>
              </a:extLst>
            </p:cNvPr>
            <p:cNvSpPr/>
            <p:nvPr/>
          </p:nvSpPr>
          <p:spPr>
            <a:xfrm>
              <a:off x="6115552" y="3526440"/>
              <a:ext cx="4292" cy="21527"/>
            </a:xfrm>
            <a:custGeom>
              <a:avLst/>
              <a:gdLst>
                <a:gd name="connsiteX0" fmla="*/ 1521 w 4292"/>
                <a:gd name="connsiteY0" fmla="*/ 0 h 21527"/>
                <a:gd name="connsiteX1" fmla="*/ 4292 w 4292"/>
                <a:gd name="connsiteY1" fmla="*/ 21356 h 21527"/>
                <a:gd name="connsiteX2" fmla="*/ 3047 w 4292"/>
                <a:gd name="connsiteY2" fmla="*/ 21528 h 21527"/>
                <a:gd name="connsiteX3" fmla="*/ 0 w 4292"/>
                <a:gd name="connsiteY3" fmla="*/ 208 h 21527"/>
              </a:gdLst>
              <a:ahLst/>
              <a:cxnLst>
                <a:cxn ang="0">
                  <a:pos x="connsiteX0" y="connsiteY0"/>
                </a:cxn>
                <a:cxn ang="0">
                  <a:pos x="connsiteX1" y="connsiteY1"/>
                </a:cxn>
                <a:cxn ang="0">
                  <a:pos x="connsiteX2" y="connsiteY2"/>
                </a:cxn>
                <a:cxn ang="0">
                  <a:pos x="connsiteX3" y="connsiteY3"/>
                </a:cxn>
              </a:cxnLst>
              <a:rect l="l" t="t" r="r" b="b"/>
              <a:pathLst>
                <a:path w="4292" h="21527">
                  <a:moveTo>
                    <a:pt x="1521" y="0"/>
                  </a:moveTo>
                  <a:lnTo>
                    <a:pt x="4292" y="21356"/>
                  </a:lnTo>
                  <a:lnTo>
                    <a:pt x="3047" y="21528"/>
                  </a:lnTo>
                  <a:lnTo>
                    <a:pt x="0" y="208"/>
                  </a:lnTo>
                  <a:close/>
                </a:path>
              </a:pathLst>
            </a:custGeom>
            <a:grpFill/>
            <a:ln w="9525" cap="flat">
              <a:noFill/>
              <a:prstDash val="solid"/>
              <a:miter/>
            </a:ln>
          </p:spPr>
          <p:txBody>
            <a:bodyPr rtlCol="0" anchor="ctr"/>
            <a:lstStyle/>
            <a:p>
              <a:endParaRPr lang="zh-CN" altLang="en-US"/>
            </a:p>
          </p:txBody>
        </p:sp>
        <p:sp>
          <p:nvSpPr>
            <p:cNvPr id="77" name="图形 28">
              <a:extLst>
                <a:ext uri="{FF2B5EF4-FFF2-40B4-BE49-F238E27FC236}">
                  <a16:creationId xmlns="" xmlns:a16="http://schemas.microsoft.com/office/drawing/2014/main" id="{047D7E5A-E0D6-4817-A01A-E60188D01FF3}"/>
                </a:ext>
              </a:extLst>
            </p:cNvPr>
            <p:cNvSpPr/>
            <p:nvPr/>
          </p:nvSpPr>
          <p:spPr>
            <a:xfrm>
              <a:off x="6095410" y="3377170"/>
              <a:ext cx="3299" cy="17891"/>
            </a:xfrm>
            <a:custGeom>
              <a:avLst/>
              <a:gdLst>
                <a:gd name="connsiteX0" fmla="*/ 1572 w 3299"/>
                <a:gd name="connsiteY0" fmla="*/ 0 h 17891"/>
                <a:gd name="connsiteX1" fmla="*/ 3299 w 3299"/>
                <a:gd name="connsiteY1" fmla="*/ 17731 h 17891"/>
                <a:gd name="connsiteX2" fmla="*/ 2066 w 3299"/>
                <a:gd name="connsiteY2" fmla="*/ 17891 h 17891"/>
                <a:gd name="connsiteX3" fmla="*/ 0 w 3299"/>
                <a:gd name="connsiteY3" fmla="*/ 190 h 17891"/>
              </a:gdLst>
              <a:ahLst/>
              <a:cxnLst>
                <a:cxn ang="0">
                  <a:pos x="connsiteX0" y="connsiteY0"/>
                </a:cxn>
                <a:cxn ang="0">
                  <a:pos x="connsiteX1" y="connsiteY1"/>
                </a:cxn>
                <a:cxn ang="0">
                  <a:pos x="connsiteX2" y="connsiteY2"/>
                </a:cxn>
                <a:cxn ang="0">
                  <a:pos x="connsiteX3" y="connsiteY3"/>
                </a:cxn>
              </a:cxnLst>
              <a:rect l="l" t="t" r="r" b="b"/>
              <a:pathLst>
                <a:path w="3299" h="17891">
                  <a:moveTo>
                    <a:pt x="1572" y="0"/>
                  </a:moveTo>
                  <a:lnTo>
                    <a:pt x="3299" y="17731"/>
                  </a:lnTo>
                  <a:lnTo>
                    <a:pt x="2066" y="17891"/>
                  </a:lnTo>
                  <a:lnTo>
                    <a:pt x="0" y="190"/>
                  </a:lnTo>
                  <a:close/>
                </a:path>
              </a:pathLst>
            </a:custGeom>
            <a:grpFill/>
            <a:ln w="9525" cap="flat">
              <a:noFill/>
              <a:prstDash val="solid"/>
              <a:miter/>
            </a:ln>
          </p:spPr>
          <p:txBody>
            <a:bodyPr rtlCol="0" anchor="ctr"/>
            <a:lstStyle/>
            <a:p>
              <a:endParaRPr lang="zh-CN" altLang="en-US"/>
            </a:p>
          </p:txBody>
        </p:sp>
        <p:sp>
          <p:nvSpPr>
            <p:cNvPr id="78" name="图形 28">
              <a:extLst>
                <a:ext uri="{FF2B5EF4-FFF2-40B4-BE49-F238E27FC236}">
                  <a16:creationId xmlns="" xmlns:a16="http://schemas.microsoft.com/office/drawing/2014/main" id="{32DD921A-0F2B-4EC0-99E3-80BC22D0EF82}"/>
                </a:ext>
              </a:extLst>
            </p:cNvPr>
            <p:cNvSpPr/>
            <p:nvPr/>
          </p:nvSpPr>
          <p:spPr>
            <a:xfrm>
              <a:off x="6107816" y="3503863"/>
              <a:ext cx="3803" cy="17259"/>
            </a:xfrm>
            <a:custGeom>
              <a:avLst/>
              <a:gdLst>
                <a:gd name="connsiteX0" fmla="*/ 1515 w 3803"/>
                <a:gd name="connsiteY0" fmla="*/ 0 h 17259"/>
                <a:gd name="connsiteX1" fmla="*/ 3803 w 3803"/>
                <a:gd name="connsiteY1" fmla="*/ 17096 h 17259"/>
                <a:gd name="connsiteX2" fmla="*/ 2783 w 3803"/>
                <a:gd name="connsiteY2" fmla="*/ 17260 h 17259"/>
                <a:gd name="connsiteX3" fmla="*/ 0 w 3803"/>
                <a:gd name="connsiteY3" fmla="*/ 231 h 17259"/>
              </a:gdLst>
              <a:ahLst/>
              <a:cxnLst>
                <a:cxn ang="0">
                  <a:pos x="connsiteX0" y="connsiteY0"/>
                </a:cxn>
                <a:cxn ang="0">
                  <a:pos x="connsiteX1" y="connsiteY1"/>
                </a:cxn>
                <a:cxn ang="0">
                  <a:pos x="connsiteX2" y="connsiteY2"/>
                </a:cxn>
                <a:cxn ang="0">
                  <a:pos x="connsiteX3" y="connsiteY3"/>
                </a:cxn>
              </a:cxnLst>
              <a:rect l="l" t="t" r="r" b="b"/>
              <a:pathLst>
                <a:path w="3803" h="17259">
                  <a:moveTo>
                    <a:pt x="1515" y="0"/>
                  </a:moveTo>
                  <a:lnTo>
                    <a:pt x="3803" y="17096"/>
                  </a:lnTo>
                  <a:lnTo>
                    <a:pt x="2783" y="17260"/>
                  </a:lnTo>
                  <a:lnTo>
                    <a:pt x="0" y="231"/>
                  </a:lnTo>
                  <a:close/>
                </a:path>
              </a:pathLst>
            </a:custGeom>
            <a:grpFill/>
            <a:ln w="9525" cap="flat">
              <a:noFill/>
              <a:prstDash val="solid"/>
              <a:miter/>
            </a:ln>
          </p:spPr>
          <p:txBody>
            <a:bodyPr rtlCol="0" anchor="ctr"/>
            <a:lstStyle/>
            <a:p>
              <a:endParaRPr lang="zh-CN" altLang="en-US"/>
            </a:p>
          </p:txBody>
        </p:sp>
        <p:sp>
          <p:nvSpPr>
            <p:cNvPr id="79" name="图形 28">
              <a:extLst>
                <a:ext uri="{FF2B5EF4-FFF2-40B4-BE49-F238E27FC236}">
                  <a16:creationId xmlns="" xmlns:a16="http://schemas.microsoft.com/office/drawing/2014/main" id="{9B04D242-9B2B-4608-AC91-5A8C5B256CBA}"/>
                </a:ext>
              </a:extLst>
            </p:cNvPr>
            <p:cNvSpPr/>
            <p:nvPr/>
          </p:nvSpPr>
          <p:spPr>
            <a:xfrm>
              <a:off x="6145927" y="3255355"/>
              <a:ext cx="5481" cy="30766"/>
            </a:xfrm>
            <a:custGeom>
              <a:avLst/>
              <a:gdLst>
                <a:gd name="connsiteX0" fmla="*/ 5481 w 5481"/>
                <a:gd name="connsiteY0" fmla="*/ 292 h 30766"/>
                <a:gd name="connsiteX1" fmla="*/ 1137 w 5481"/>
                <a:gd name="connsiteY1" fmla="*/ 30767 h 30766"/>
                <a:gd name="connsiteX2" fmla="*/ 0 w 5481"/>
                <a:gd name="connsiteY2" fmla="*/ 30596 h 30766"/>
                <a:gd name="connsiteX3" fmla="*/ 4128 w 5481"/>
                <a:gd name="connsiteY3" fmla="*/ 0 h 30766"/>
              </a:gdLst>
              <a:ahLst/>
              <a:cxnLst>
                <a:cxn ang="0">
                  <a:pos x="connsiteX0" y="connsiteY0"/>
                </a:cxn>
                <a:cxn ang="0">
                  <a:pos x="connsiteX1" y="connsiteY1"/>
                </a:cxn>
                <a:cxn ang="0">
                  <a:pos x="connsiteX2" y="connsiteY2"/>
                </a:cxn>
                <a:cxn ang="0">
                  <a:pos x="connsiteX3" y="connsiteY3"/>
                </a:cxn>
              </a:cxnLst>
              <a:rect l="l" t="t" r="r" b="b"/>
              <a:pathLst>
                <a:path w="5481" h="30766">
                  <a:moveTo>
                    <a:pt x="5481" y="292"/>
                  </a:moveTo>
                  <a:lnTo>
                    <a:pt x="1137" y="30767"/>
                  </a:lnTo>
                  <a:lnTo>
                    <a:pt x="0" y="30596"/>
                  </a:lnTo>
                  <a:lnTo>
                    <a:pt x="4128" y="0"/>
                  </a:lnTo>
                  <a:close/>
                </a:path>
              </a:pathLst>
            </a:custGeom>
            <a:grpFill/>
            <a:ln w="9525" cap="flat">
              <a:noFill/>
              <a:prstDash val="solid"/>
              <a:miter/>
            </a:ln>
          </p:spPr>
          <p:txBody>
            <a:bodyPr rtlCol="0" anchor="ctr"/>
            <a:lstStyle/>
            <a:p>
              <a:endParaRPr lang="zh-CN" altLang="en-US"/>
            </a:p>
          </p:txBody>
        </p:sp>
        <p:sp>
          <p:nvSpPr>
            <p:cNvPr id="80" name="图形 28">
              <a:extLst>
                <a:ext uri="{FF2B5EF4-FFF2-40B4-BE49-F238E27FC236}">
                  <a16:creationId xmlns="" xmlns:a16="http://schemas.microsoft.com/office/drawing/2014/main" id="{45E1F2EE-132A-4059-9E30-71852D0E45D4}"/>
                </a:ext>
              </a:extLst>
            </p:cNvPr>
            <p:cNvSpPr/>
            <p:nvPr/>
          </p:nvSpPr>
          <p:spPr>
            <a:xfrm>
              <a:off x="6131583" y="3011107"/>
              <a:ext cx="10660" cy="51227"/>
            </a:xfrm>
            <a:custGeom>
              <a:avLst/>
              <a:gdLst>
                <a:gd name="connsiteX0" fmla="*/ 0 w 10660"/>
                <a:gd name="connsiteY0" fmla="*/ 0 h 51227"/>
                <a:gd name="connsiteX1" fmla="*/ 6638 w 10660"/>
                <a:gd name="connsiteY1" fmla="*/ 10441 h 51227"/>
                <a:gd name="connsiteX2" fmla="*/ 10661 w 10660"/>
                <a:gd name="connsiteY2" fmla="*/ 51228 h 51227"/>
                <a:gd name="connsiteX3" fmla="*/ 0 w 10660"/>
                <a:gd name="connsiteY3" fmla="*/ 0 h 51227"/>
              </a:gdLst>
              <a:ahLst/>
              <a:cxnLst>
                <a:cxn ang="0">
                  <a:pos x="connsiteX0" y="connsiteY0"/>
                </a:cxn>
                <a:cxn ang="0">
                  <a:pos x="connsiteX1" y="connsiteY1"/>
                </a:cxn>
                <a:cxn ang="0">
                  <a:pos x="connsiteX2" y="connsiteY2"/>
                </a:cxn>
                <a:cxn ang="0">
                  <a:pos x="connsiteX3" y="connsiteY3"/>
                </a:cxn>
              </a:cxnLst>
              <a:rect l="l" t="t" r="r" b="b"/>
              <a:pathLst>
                <a:path w="10660" h="51227">
                  <a:moveTo>
                    <a:pt x="0" y="0"/>
                  </a:moveTo>
                  <a:cubicBezTo>
                    <a:pt x="3886" y="2081"/>
                    <a:pt x="6403" y="6040"/>
                    <a:pt x="6638" y="10441"/>
                  </a:cubicBezTo>
                  <a:cubicBezTo>
                    <a:pt x="8514" y="23969"/>
                    <a:pt x="9855" y="37565"/>
                    <a:pt x="10661" y="51228"/>
                  </a:cubicBezTo>
                  <a:cubicBezTo>
                    <a:pt x="6851" y="34585"/>
                    <a:pt x="9676" y="16724"/>
                    <a:pt x="0" y="0"/>
                  </a:cubicBezTo>
                  <a:close/>
                </a:path>
              </a:pathLst>
            </a:custGeom>
            <a:grpFill/>
            <a:ln w="9525" cap="flat">
              <a:noFill/>
              <a:prstDash val="solid"/>
              <a:miter/>
            </a:ln>
          </p:spPr>
          <p:txBody>
            <a:bodyPr rtlCol="0" anchor="ctr"/>
            <a:lstStyle/>
            <a:p>
              <a:endParaRPr lang="zh-CN" altLang="en-US"/>
            </a:p>
          </p:txBody>
        </p:sp>
        <p:sp>
          <p:nvSpPr>
            <p:cNvPr id="81" name="图形 28">
              <a:extLst>
                <a:ext uri="{FF2B5EF4-FFF2-40B4-BE49-F238E27FC236}">
                  <a16:creationId xmlns="" xmlns:a16="http://schemas.microsoft.com/office/drawing/2014/main" id="{AF3D5B17-8E01-4632-AD47-31E499BE680F}"/>
                </a:ext>
              </a:extLst>
            </p:cNvPr>
            <p:cNvSpPr/>
            <p:nvPr/>
          </p:nvSpPr>
          <p:spPr>
            <a:xfrm>
              <a:off x="6124942" y="3008804"/>
              <a:ext cx="5179" cy="39782"/>
            </a:xfrm>
            <a:custGeom>
              <a:avLst/>
              <a:gdLst>
                <a:gd name="connsiteX0" fmla="*/ 4616 w 5179"/>
                <a:gd name="connsiteY0" fmla="*/ 39782 h 39782"/>
                <a:gd name="connsiteX1" fmla="*/ 0 w 5179"/>
                <a:gd name="connsiteY1" fmla="*/ 0 h 39782"/>
                <a:gd name="connsiteX2" fmla="*/ 4616 w 5179"/>
                <a:gd name="connsiteY2" fmla="*/ 39782 h 39782"/>
              </a:gdLst>
              <a:ahLst/>
              <a:cxnLst>
                <a:cxn ang="0">
                  <a:pos x="connsiteX0" y="connsiteY0"/>
                </a:cxn>
                <a:cxn ang="0">
                  <a:pos x="connsiteX1" y="connsiteY1"/>
                </a:cxn>
                <a:cxn ang="0">
                  <a:pos x="connsiteX2" y="connsiteY2"/>
                </a:cxn>
              </a:cxnLst>
              <a:rect l="l" t="t" r="r" b="b"/>
              <a:pathLst>
                <a:path w="5179" h="39782">
                  <a:moveTo>
                    <a:pt x="4616" y="39782"/>
                  </a:moveTo>
                  <a:lnTo>
                    <a:pt x="0" y="0"/>
                  </a:lnTo>
                  <a:cubicBezTo>
                    <a:pt x="4522" y="5821"/>
                    <a:pt x="6155" y="27614"/>
                    <a:pt x="4616" y="39782"/>
                  </a:cubicBezTo>
                  <a:close/>
                </a:path>
              </a:pathLst>
            </a:custGeom>
            <a:grpFill/>
            <a:ln w="9525" cap="flat">
              <a:noFill/>
              <a:prstDash val="solid"/>
              <a:miter/>
            </a:ln>
          </p:spPr>
          <p:txBody>
            <a:bodyPr rtlCol="0" anchor="ctr"/>
            <a:lstStyle/>
            <a:p>
              <a:endParaRPr lang="zh-CN" altLang="en-US"/>
            </a:p>
          </p:txBody>
        </p:sp>
        <p:sp>
          <p:nvSpPr>
            <p:cNvPr id="82" name="图形 28">
              <a:extLst>
                <a:ext uri="{FF2B5EF4-FFF2-40B4-BE49-F238E27FC236}">
                  <a16:creationId xmlns="" xmlns:a16="http://schemas.microsoft.com/office/drawing/2014/main" id="{F13B087B-9319-4FE1-A1D2-E20AEB5D9FA9}"/>
                </a:ext>
              </a:extLst>
            </p:cNvPr>
            <p:cNvSpPr/>
            <p:nvPr/>
          </p:nvSpPr>
          <p:spPr>
            <a:xfrm>
              <a:off x="6125268" y="3050608"/>
              <a:ext cx="5039" cy="27891"/>
            </a:xfrm>
            <a:custGeom>
              <a:avLst/>
              <a:gdLst>
                <a:gd name="connsiteX0" fmla="*/ 0 w 5039"/>
                <a:gd name="connsiteY0" fmla="*/ 27891 h 27891"/>
                <a:gd name="connsiteX1" fmla="*/ 3868 w 5039"/>
                <a:gd name="connsiteY1" fmla="*/ 0 h 27891"/>
                <a:gd name="connsiteX2" fmla="*/ 0 w 5039"/>
                <a:gd name="connsiteY2" fmla="*/ 27891 h 27891"/>
              </a:gdLst>
              <a:ahLst/>
              <a:cxnLst>
                <a:cxn ang="0">
                  <a:pos x="connsiteX0" y="connsiteY0"/>
                </a:cxn>
                <a:cxn ang="0">
                  <a:pos x="connsiteX1" y="connsiteY1"/>
                </a:cxn>
                <a:cxn ang="0">
                  <a:pos x="connsiteX2" y="connsiteY2"/>
                </a:cxn>
              </a:cxnLst>
              <a:rect l="l" t="t" r="r" b="b"/>
              <a:pathLst>
                <a:path w="5039" h="27891">
                  <a:moveTo>
                    <a:pt x="0" y="27891"/>
                  </a:moveTo>
                  <a:lnTo>
                    <a:pt x="3868" y="0"/>
                  </a:lnTo>
                  <a:cubicBezTo>
                    <a:pt x="6771" y="6683"/>
                    <a:pt x="3821" y="25749"/>
                    <a:pt x="0" y="27891"/>
                  </a:cubicBezTo>
                  <a:close/>
                </a:path>
              </a:pathLst>
            </a:custGeom>
            <a:grpFill/>
            <a:ln w="9525" cap="flat">
              <a:noFill/>
              <a:prstDash val="solid"/>
              <a:miter/>
            </a:ln>
          </p:spPr>
          <p:txBody>
            <a:bodyPr rtlCol="0" anchor="ctr"/>
            <a:lstStyle/>
            <a:p>
              <a:endParaRPr lang="zh-CN" altLang="en-US"/>
            </a:p>
          </p:txBody>
        </p:sp>
        <p:sp>
          <p:nvSpPr>
            <p:cNvPr id="83" name="图形 28">
              <a:extLst>
                <a:ext uri="{FF2B5EF4-FFF2-40B4-BE49-F238E27FC236}">
                  <a16:creationId xmlns="" xmlns:a16="http://schemas.microsoft.com/office/drawing/2014/main" id="{05A93FF0-2A7E-4674-8B45-B7BC407EE75E}"/>
                </a:ext>
              </a:extLst>
            </p:cNvPr>
            <p:cNvSpPr/>
            <p:nvPr/>
          </p:nvSpPr>
          <p:spPr>
            <a:xfrm>
              <a:off x="6130613" y="3002774"/>
              <a:ext cx="16255" cy="15974"/>
            </a:xfrm>
            <a:custGeom>
              <a:avLst/>
              <a:gdLst>
                <a:gd name="connsiteX0" fmla="*/ 16255 w 16255"/>
                <a:gd name="connsiteY0" fmla="*/ 15885 h 15974"/>
                <a:gd name="connsiteX1" fmla="*/ 0 w 16255"/>
                <a:gd name="connsiteY1" fmla="*/ 1430 h 15974"/>
                <a:gd name="connsiteX2" fmla="*/ 1380 w 16255"/>
                <a:gd name="connsiteY2" fmla="*/ 0 h 15974"/>
                <a:gd name="connsiteX3" fmla="*/ 16162 w 16255"/>
                <a:gd name="connsiteY3" fmla="*/ 15975 h 15974"/>
              </a:gdLst>
              <a:ahLst/>
              <a:cxnLst>
                <a:cxn ang="0">
                  <a:pos x="connsiteX0" y="connsiteY0"/>
                </a:cxn>
                <a:cxn ang="0">
                  <a:pos x="connsiteX1" y="connsiteY1"/>
                </a:cxn>
                <a:cxn ang="0">
                  <a:pos x="connsiteX2" y="connsiteY2"/>
                </a:cxn>
                <a:cxn ang="0">
                  <a:pos x="connsiteX3" y="connsiteY3"/>
                </a:cxn>
              </a:cxnLst>
              <a:rect l="l" t="t" r="r" b="b"/>
              <a:pathLst>
                <a:path w="16255" h="15974">
                  <a:moveTo>
                    <a:pt x="16255" y="15885"/>
                  </a:moveTo>
                  <a:lnTo>
                    <a:pt x="0" y="1430"/>
                  </a:lnTo>
                  <a:lnTo>
                    <a:pt x="1380" y="0"/>
                  </a:lnTo>
                  <a:cubicBezTo>
                    <a:pt x="7174" y="4452"/>
                    <a:pt x="12172" y="9853"/>
                    <a:pt x="16162" y="15975"/>
                  </a:cubicBezTo>
                  <a:close/>
                </a:path>
              </a:pathLst>
            </a:custGeom>
            <a:grpFill/>
            <a:ln w="9525" cap="flat">
              <a:noFill/>
              <a:prstDash val="solid"/>
              <a:miter/>
            </a:ln>
          </p:spPr>
          <p:txBody>
            <a:bodyPr rtlCol="0" anchor="ctr"/>
            <a:lstStyle/>
            <a:p>
              <a:endParaRPr lang="zh-CN" altLang="en-US"/>
            </a:p>
          </p:txBody>
        </p:sp>
        <p:sp>
          <p:nvSpPr>
            <p:cNvPr id="84" name="图形 28">
              <a:extLst>
                <a:ext uri="{FF2B5EF4-FFF2-40B4-BE49-F238E27FC236}">
                  <a16:creationId xmlns="" xmlns:a16="http://schemas.microsoft.com/office/drawing/2014/main" id="{5A81DFCE-3105-45F6-B2ED-BDFF94B68925}"/>
                </a:ext>
              </a:extLst>
            </p:cNvPr>
            <p:cNvSpPr/>
            <p:nvPr/>
          </p:nvSpPr>
          <p:spPr>
            <a:xfrm>
              <a:off x="6086220" y="3012840"/>
              <a:ext cx="10049" cy="45156"/>
            </a:xfrm>
            <a:custGeom>
              <a:avLst/>
              <a:gdLst>
                <a:gd name="connsiteX0" fmla="*/ 1123 w 10049"/>
                <a:gd name="connsiteY0" fmla="*/ 45157 h 45156"/>
                <a:gd name="connsiteX1" fmla="*/ 101 w 10049"/>
                <a:gd name="connsiteY1" fmla="*/ 36372 h 45156"/>
                <a:gd name="connsiteX2" fmla="*/ 5428 w 10049"/>
                <a:gd name="connsiteY2" fmla="*/ 5449 h 45156"/>
                <a:gd name="connsiteX3" fmla="*/ 10049 w 10049"/>
                <a:gd name="connsiteY3" fmla="*/ 0 h 45156"/>
                <a:gd name="connsiteX4" fmla="*/ 2806 w 10049"/>
                <a:gd name="connsiteY4" fmla="*/ 23088 h 45156"/>
                <a:gd name="connsiteX5" fmla="*/ 1031 w 10049"/>
                <a:gd name="connsiteY5" fmla="*/ 45094 h 4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49" h="45156">
                  <a:moveTo>
                    <a:pt x="1123" y="45157"/>
                  </a:moveTo>
                  <a:cubicBezTo>
                    <a:pt x="546" y="42261"/>
                    <a:pt x="204" y="39323"/>
                    <a:pt x="101" y="36372"/>
                  </a:cubicBezTo>
                  <a:cubicBezTo>
                    <a:pt x="-465" y="25795"/>
                    <a:pt x="1356" y="15227"/>
                    <a:pt x="5428" y="5449"/>
                  </a:cubicBezTo>
                  <a:cubicBezTo>
                    <a:pt x="6557" y="3320"/>
                    <a:pt x="8133" y="1461"/>
                    <a:pt x="10049" y="0"/>
                  </a:cubicBezTo>
                  <a:cubicBezTo>
                    <a:pt x="5791" y="6991"/>
                    <a:pt x="3305" y="14917"/>
                    <a:pt x="2806" y="23088"/>
                  </a:cubicBezTo>
                  <a:cubicBezTo>
                    <a:pt x="2554" y="30434"/>
                    <a:pt x="1645" y="37757"/>
                    <a:pt x="1031" y="45094"/>
                  </a:cubicBezTo>
                  <a:close/>
                </a:path>
              </a:pathLst>
            </a:custGeom>
            <a:grpFill/>
            <a:ln w="9525" cap="flat">
              <a:noFill/>
              <a:prstDash val="solid"/>
              <a:miter/>
            </a:ln>
          </p:spPr>
          <p:txBody>
            <a:bodyPr rtlCol="0" anchor="ctr"/>
            <a:lstStyle/>
            <a:p>
              <a:endParaRPr lang="zh-CN" altLang="en-US"/>
            </a:p>
          </p:txBody>
        </p:sp>
        <p:sp>
          <p:nvSpPr>
            <p:cNvPr id="85" name="图形 28">
              <a:extLst>
                <a:ext uri="{FF2B5EF4-FFF2-40B4-BE49-F238E27FC236}">
                  <a16:creationId xmlns="" xmlns:a16="http://schemas.microsoft.com/office/drawing/2014/main" id="{4DC85062-F464-4070-91CC-0B0152540DF7}"/>
                </a:ext>
              </a:extLst>
            </p:cNvPr>
            <p:cNvSpPr/>
            <p:nvPr/>
          </p:nvSpPr>
          <p:spPr>
            <a:xfrm>
              <a:off x="6100523" y="3019942"/>
              <a:ext cx="1118" cy="38841"/>
            </a:xfrm>
            <a:custGeom>
              <a:avLst/>
              <a:gdLst>
                <a:gd name="connsiteX0" fmla="*/ 0 w 1118"/>
                <a:gd name="connsiteY0" fmla="*/ 38842 h 38841"/>
                <a:gd name="connsiteX1" fmla="*/ 0 w 1118"/>
                <a:gd name="connsiteY1" fmla="*/ 17 h 38841"/>
                <a:gd name="connsiteX2" fmla="*/ 1118 w 1118"/>
                <a:gd name="connsiteY2" fmla="*/ 0 h 38841"/>
                <a:gd name="connsiteX3" fmla="*/ 1118 w 1118"/>
                <a:gd name="connsiteY3" fmla="*/ 38834 h 38841"/>
              </a:gdLst>
              <a:ahLst/>
              <a:cxnLst>
                <a:cxn ang="0">
                  <a:pos x="connsiteX0" y="connsiteY0"/>
                </a:cxn>
                <a:cxn ang="0">
                  <a:pos x="connsiteX1" y="connsiteY1"/>
                </a:cxn>
                <a:cxn ang="0">
                  <a:pos x="connsiteX2" y="connsiteY2"/>
                </a:cxn>
                <a:cxn ang="0">
                  <a:pos x="connsiteX3" y="connsiteY3"/>
                </a:cxn>
              </a:cxnLst>
              <a:rect l="l" t="t" r="r" b="b"/>
              <a:pathLst>
                <a:path w="1118" h="38841">
                  <a:moveTo>
                    <a:pt x="0" y="38842"/>
                  </a:moveTo>
                  <a:lnTo>
                    <a:pt x="0" y="17"/>
                  </a:lnTo>
                  <a:lnTo>
                    <a:pt x="1118" y="0"/>
                  </a:lnTo>
                  <a:lnTo>
                    <a:pt x="1118" y="38834"/>
                  </a:lnTo>
                  <a:close/>
                </a:path>
              </a:pathLst>
            </a:custGeom>
            <a:grpFill/>
            <a:ln w="9525" cap="flat">
              <a:noFill/>
              <a:prstDash val="solid"/>
              <a:miter/>
            </a:ln>
          </p:spPr>
          <p:txBody>
            <a:bodyPr rtlCol="0" anchor="ctr"/>
            <a:lstStyle/>
            <a:p>
              <a:endParaRPr lang="zh-CN" altLang="en-US"/>
            </a:p>
          </p:txBody>
        </p:sp>
        <p:sp>
          <p:nvSpPr>
            <p:cNvPr id="86" name="图形 28">
              <a:extLst>
                <a:ext uri="{FF2B5EF4-FFF2-40B4-BE49-F238E27FC236}">
                  <a16:creationId xmlns="" xmlns:a16="http://schemas.microsoft.com/office/drawing/2014/main" id="{BEB6BF1C-C796-4308-A98C-2B4AAE04B60B}"/>
                </a:ext>
              </a:extLst>
            </p:cNvPr>
            <p:cNvSpPr/>
            <p:nvPr/>
          </p:nvSpPr>
          <p:spPr>
            <a:xfrm>
              <a:off x="6177541" y="2986860"/>
              <a:ext cx="36717" cy="65216"/>
            </a:xfrm>
            <a:custGeom>
              <a:avLst/>
              <a:gdLst>
                <a:gd name="connsiteX0" fmla="*/ 0 w 36717"/>
                <a:gd name="connsiteY0" fmla="*/ 0 h 65216"/>
                <a:gd name="connsiteX1" fmla="*/ 10977 w 36717"/>
                <a:gd name="connsiteY1" fmla="*/ 8175 h 65216"/>
                <a:gd name="connsiteX2" fmla="*/ 32933 w 36717"/>
                <a:gd name="connsiteY2" fmla="*/ 54525 h 65216"/>
                <a:gd name="connsiteX3" fmla="*/ 36718 w 36717"/>
                <a:gd name="connsiteY3" fmla="*/ 64676 h 65216"/>
                <a:gd name="connsiteX4" fmla="*/ 35630 w 36717"/>
                <a:gd name="connsiteY4" fmla="*/ 65216 h 65216"/>
                <a:gd name="connsiteX5" fmla="*/ 30832 w 36717"/>
                <a:gd name="connsiteY5" fmla="*/ 54745 h 65216"/>
                <a:gd name="connsiteX6" fmla="*/ 14719 w 36717"/>
                <a:gd name="connsiteY6" fmla="*/ 17564 h 65216"/>
                <a:gd name="connsiteX7" fmla="*/ 0 w 36717"/>
                <a:gd name="connsiteY7" fmla="*/ 0 h 65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17" h="65216">
                  <a:moveTo>
                    <a:pt x="0" y="0"/>
                  </a:moveTo>
                  <a:cubicBezTo>
                    <a:pt x="4800" y="707"/>
                    <a:pt x="8924" y="3779"/>
                    <a:pt x="10977" y="8175"/>
                  </a:cubicBezTo>
                  <a:cubicBezTo>
                    <a:pt x="20564" y="22445"/>
                    <a:pt x="27964" y="38068"/>
                    <a:pt x="32933" y="54525"/>
                  </a:cubicBezTo>
                  <a:cubicBezTo>
                    <a:pt x="34057" y="57954"/>
                    <a:pt x="35449" y="61295"/>
                    <a:pt x="36718" y="64676"/>
                  </a:cubicBezTo>
                  <a:lnTo>
                    <a:pt x="35630" y="65216"/>
                  </a:lnTo>
                  <a:cubicBezTo>
                    <a:pt x="34026" y="61728"/>
                    <a:pt x="32345" y="58273"/>
                    <a:pt x="30832" y="54745"/>
                  </a:cubicBezTo>
                  <a:cubicBezTo>
                    <a:pt x="25506" y="42326"/>
                    <a:pt x="20818" y="29588"/>
                    <a:pt x="14719" y="17564"/>
                  </a:cubicBezTo>
                  <a:cubicBezTo>
                    <a:pt x="12059" y="10144"/>
                    <a:pt x="6840" y="3916"/>
                    <a:pt x="0" y="0"/>
                  </a:cubicBezTo>
                  <a:close/>
                </a:path>
              </a:pathLst>
            </a:custGeom>
            <a:grpFill/>
            <a:ln w="9525" cap="flat">
              <a:noFill/>
              <a:prstDash val="solid"/>
              <a:miter/>
            </a:ln>
          </p:spPr>
          <p:txBody>
            <a:bodyPr rtlCol="0" anchor="ctr"/>
            <a:lstStyle/>
            <a:p>
              <a:endParaRPr lang="zh-CN" altLang="en-US"/>
            </a:p>
          </p:txBody>
        </p:sp>
        <p:sp>
          <p:nvSpPr>
            <p:cNvPr id="87" name="图形 28">
              <a:extLst>
                <a:ext uri="{FF2B5EF4-FFF2-40B4-BE49-F238E27FC236}">
                  <a16:creationId xmlns="" xmlns:a16="http://schemas.microsoft.com/office/drawing/2014/main" id="{F581F141-AC01-445F-9CE3-04C9A74F252C}"/>
                </a:ext>
              </a:extLst>
            </p:cNvPr>
            <p:cNvSpPr/>
            <p:nvPr/>
          </p:nvSpPr>
          <p:spPr>
            <a:xfrm>
              <a:off x="6185506" y="3017609"/>
              <a:ext cx="20233" cy="40564"/>
            </a:xfrm>
            <a:custGeom>
              <a:avLst/>
              <a:gdLst>
                <a:gd name="connsiteX0" fmla="*/ 20233 w 20233"/>
                <a:gd name="connsiteY0" fmla="*/ 39912 h 40564"/>
                <a:gd name="connsiteX1" fmla="*/ 15350 w 20233"/>
                <a:gd name="connsiteY1" fmla="*/ 37169 h 40564"/>
                <a:gd name="connsiteX2" fmla="*/ 3330 w 20233"/>
                <a:gd name="connsiteY2" fmla="*/ 9274 h 40564"/>
                <a:gd name="connsiteX3" fmla="*/ 0 w 20233"/>
                <a:gd name="connsiteY3" fmla="*/ 497 h 40564"/>
                <a:gd name="connsiteX4" fmla="*/ 1071 w 20233"/>
                <a:gd name="connsiteY4" fmla="*/ 0 h 40564"/>
                <a:gd name="connsiteX5" fmla="*/ 4378 w 20233"/>
                <a:gd name="connsiteY5" fmla="*/ 6844 h 40564"/>
                <a:gd name="connsiteX6" fmla="*/ 14865 w 20233"/>
                <a:gd name="connsiteY6" fmla="*/ 31766 h 40564"/>
                <a:gd name="connsiteX7" fmla="*/ 20233 w 20233"/>
                <a:gd name="connsiteY7" fmla="*/ 39912 h 40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233" h="40564">
                  <a:moveTo>
                    <a:pt x="20233" y="39912"/>
                  </a:moveTo>
                  <a:cubicBezTo>
                    <a:pt x="17548" y="41771"/>
                    <a:pt x="16286" y="39277"/>
                    <a:pt x="15350" y="37169"/>
                  </a:cubicBezTo>
                  <a:cubicBezTo>
                    <a:pt x="11242" y="27916"/>
                    <a:pt x="7279" y="18598"/>
                    <a:pt x="3330" y="9274"/>
                  </a:cubicBezTo>
                  <a:cubicBezTo>
                    <a:pt x="2111" y="6395"/>
                    <a:pt x="1104" y="3425"/>
                    <a:pt x="0" y="497"/>
                  </a:cubicBezTo>
                  <a:lnTo>
                    <a:pt x="1071" y="0"/>
                  </a:lnTo>
                  <a:cubicBezTo>
                    <a:pt x="2180" y="2279"/>
                    <a:pt x="3392" y="4514"/>
                    <a:pt x="4378" y="6844"/>
                  </a:cubicBezTo>
                  <a:cubicBezTo>
                    <a:pt x="7891" y="15145"/>
                    <a:pt x="11190" y="23539"/>
                    <a:pt x="14865" y="31766"/>
                  </a:cubicBezTo>
                  <a:cubicBezTo>
                    <a:pt x="16434" y="34620"/>
                    <a:pt x="18229" y="37345"/>
                    <a:pt x="20233" y="39912"/>
                  </a:cubicBezTo>
                  <a:close/>
                </a:path>
              </a:pathLst>
            </a:custGeom>
            <a:grpFill/>
            <a:ln w="9525" cap="flat">
              <a:noFill/>
              <a:prstDash val="solid"/>
              <a:miter/>
            </a:ln>
          </p:spPr>
          <p:txBody>
            <a:bodyPr rtlCol="0" anchor="ctr"/>
            <a:lstStyle/>
            <a:p>
              <a:endParaRPr lang="zh-CN" altLang="en-US"/>
            </a:p>
          </p:txBody>
        </p:sp>
        <p:sp>
          <p:nvSpPr>
            <p:cNvPr id="88" name="图形 28">
              <a:extLst>
                <a:ext uri="{FF2B5EF4-FFF2-40B4-BE49-F238E27FC236}">
                  <a16:creationId xmlns="" xmlns:a16="http://schemas.microsoft.com/office/drawing/2014/main" id="{DBBE9BF0-F6AA-4675-87B6-489FDC0F0331}"/>
                </a:ext>
              </a:extLst>
            </p:cNvPr>
            <p:cNvSpPr/>
            <p:nvPr/>
          </p:nvSpPr>
          <p:spPr>
            <a:xfrm>
              <a:off x="6197728" y="3000532"/>
              <a:ext cx="15537" cy="24583"/>
            </a:xfrm>
            <a:custGeom>
              <a:avLst/>
              <a:gdLst>
                <a:gd name="connsiteX0" fmla="*/ 1401 w 15537"/>
                <a:gd name="connsiteY0" fmla="*/ 0 h 24583"/>
                <a:gd name="connsiteX1" fmla="*/ 15537 w 15537"/>
                <a:gd name="connsiteY1" fmla="*/ 23835 h 24583"/>
                <a:gd name="connsiteX2" fmla="*/ 14262 w 15537"/>
                <a:gd name="connsiteY2" fmla="*/ 24583 h 24583"/>
                <a:gd name="connsiteX3" fmla="*/ 0 w 15537"/>
                <a:gd name="connsiteY3" fmla="*/ 826 h 24583"/>
              </a:gdLst>
              <a:ahLst/>
              <a:cxnLst>
                <a:cxn ang="0">
                  <a:pos x="connsiteX0" y="connsiteY0"/>
                </a:cxn>
                <a:cxn ang="0">
                  <a:pos x="connsiteX1" y="connsiteY1"/>
                </a:cxn>
                <a:cxn ang="0">
                  <a:pos x="connsiteX2" y="connsiteY2"/>
                </a:cxn>
                <a:cxn ang="0">
                  <a:pos x="connsiteX3" y="connsiteY3"/>
                </a:cxn>
              </a:cxnLst>
              <a:rect l="l" t="t" r="r" b="b"/>
              <a:pathLst>
                <a:path w="15537" h="24583">
                  <a:moveTo>
                    <a:pt x="1401" y="0"/>
                  </a:moveTo>
                  <a:lnTo>
                    <a:pt x="15537" y="23835"/>
                  </a:lnTo>
                  <a:lnTo>
                    <a:pt x="14262" y="24583"/>
                  </a:lnTo>
                  <a:lnTo>
                    <a:pt x="0" y="826"/>
                  </a:lnTo>
                  <a:close/>
                </a:path>
              </a:pathLst>
            </a:custGeom>
            <a:grpFill/>
            <a:ln w="9525" cap="flat">
              <a:noFill/>
              <a:prstDash val="solid"/>
              <a:miter/>
            </a:ln>
          </p:spPr>
          <p:txBody>
            <a:bodyPr rtlCol="0" anchor="ctr"/>
            <a:lstStyle/>
            <a:p>
              <a:endParaRPr lang="zh-CN" altLang="en-US"/>
            </a:p>
          </p:txBody>
        </p:sp>
        <p:sp>
          <p:nvSpPr>
            <p:cNvPr id="89" name="图形 28">
              <a:extLst>
                <a:ext uri="{FF2B5EF4-FFF2-40B4-BE49-F238E27FC236}">
                  <a16:creationId xmlns="" xmlns:a16="http://schemas.microsoft.com/office/drawing/2014/main" id="{6A1F086D-B7AD-4468-BA85-2F5101F47C63}"/>
                </a:ext>
              </a:extLst>
            </p:cNvPr>
            <p:cNvSpPr/>
            <p:nvPr/>
          </p:nvSpPr>
          <p:spPr>
            <a:xfrm>
              <a:off x="6046724" y="2990843"/>
              <a:ext cx="7365" cy="11176"/>
            </a:xfrm>
            <a:custGeom>
              <a:avLst/>
              <a:gdLst>
                <a:gd name="connsiteX0" fmla="*/ 0 w 7365"/>
                <a:gd name="connsiteY0" fmla="*/ 10272 h 11176"/>
                <a:gd name="connsiteX1" fmla="*/ 5651 w 7365"/>
                <a:gd name="connsiteY1" fmla="*/ 0 h 11176"/>
                <a:gd name="connsiteX2" fmla="*/ 7365 w 7365"/>
                <a:gd name="connsiteY2" fmla="*/ 987 h 11176"/>
                <a:gd name="connsiteX3" fmla="*/ 1422 w 7365"/>
                <a:gd name="connsiteY3" fmla="*/ 11176 h 11176"/>
              </a:gdLst>
              <a:ahLst/>
              <a:cxnLst>
                <a:cxn ang="0">
                  <a:pos x="connsiteX0" y="connsiteY0"/>
                </a:cxn>
                <a:cxn ang="0">
                  <a:pos x="connsiteX1" y="connsiteY1"/>
                </a:cxn>
                <a:cxn ang="0">
                  <a:pos x="connsiteX2" y="connsiteY2"/>
                </a:cxn>
                <a:cxn ang="0">
                  <a:pos x="connsiteX3" y="connsiteY3"/>
                </a:cxn>
              </a:cxnLst>
              <a:rect l="l" t="t" r="r" b="b"/>
              <a:pathLst>
                <a:path w="7365" h="11176">
                  <a:moveTo>
                    <a:pt x="0" y="10272"/>
                  </a:moveTo>
                  <a:lnTo>
                    <a:pt x="5651" y="0"/>
                  </a:lnTo>
                  <a:lnTo>
                    <a:pt x="7365" y="987"/>
                  </a:lnTo>
                  <a:lnTo>
                    <a:pt x="1422" y="11176"/>
                  </a:lnTo>
                  <a:close/>
                </a:path>
              </a:pathLst>
            </a:custGeom>
            <a:grpFill/>
            <a:ln w="9525" cap="flat">
              <a:noFill/>
              <a:prstDash val="solid"/>
              <a:miter/>
            </a:ln>
          </p:spPr>
          <p:txBody>
            <a:bodyPr rtlCol="0" anchor="ctr"/>
            <a:lstStyle/>
            <a:p>
              <a:endParaRPr lang="zh-CN" altLang="en-US"/>
            </a:p>
          </p:txBody>
        </p:sp>
      </p:grpSp>
      <p:sp>
        <p:nvSpPr>
          <p:cNvPr id="11" name="任意多边形: 形状 10">
            <a:extLst>
              <a:ext uri="{FF2B5EF4-FFF2-40B4-BE49-F238E27FC236}">
                <a16:creationId xmlns="" xmlns:a16="http://schemas.microsoft.com/office/drawing/2014/main" id="{BF7B9CAD-2C0E-4D5C-886C-20FDC3EE7161}"/>
              </a:ext>
            </a:extLst>
          </p:cNvPr>
          <p:cNvSpPr/>
          <p:nvPr/>
        </p:nvSpPr>
        <p:spPr>
          <a:xfrm>
            <a:off x="897038" y="906063"/>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9784D874-AB01-4513-B5E9-EBB2954B40BA}"/>
              </a:ext>
            </a:extLst>
          </p:cNvPr>
          <p:cNvSpPr txBox="1"/>
          <p:nvPr/>
        </p:nvSpPr>
        <p:spPr>
          <a:xfrm>
            <a:off x="672990" y="872052"/>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5" name="任意多边形: 形状 14">
            <a:extLst>
              <a:ext uri="{FF2B5EF4-FFF2-40B4-BE49-F238E27FC236}">
                <a16:creationId xmlns="" xmlns:a16="http://schemas.microsoft.com/office/drawing/2014/main" id="{7477440F-6303-4C40-B937-8F1C33B6DE88}"/>
              </a:ext>
            </a:extLst>
          </p:cNvPr>
          <p:cNvSpPr/>
          <p:nvPr/>
        </p:nvSpPr>
        <p:spPr>
          <a:xfrm>
            <a:off x="840432" y="2034406"/>
            <a:ext cx="1412911" cy="27377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5EBE383F-0C88-48B6-A176-0BB9D2156EE0}"/>
              </a:ext>
            </a:extLst>
          </p:cNvPr>
          <p:cNvSpPr txBox="1"/>
          <p:nvPr/>
        </p:nvSpPr>
        <p:spPr>
          <a:xfrm>
            <a:off x="672990" y="1996638"/>
            <a:ext cx="1580353" cy="307776"/>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8" name="任意多边形: 形状 17">
            <a:extLst>
              <a:ext uri="{FF2B5EF4-FFF2-40B4-BE49-F238E27FC236}">
                <a16:creationId xmlns="" xmlns:a16="http://schemas.microsoft.com/office/drawing/2014/main" id="{668DBE53-29AC-4891-B1C4-FF587B932D49}"/>
              </a:ext>
            </a:extLst>
          </p:cNvPr>
          <p:cNvSpPr/>
          <p:nvPr/>
        </p:nvSpPr>
        <p:spPr>
          <a:xfrm>
            <a:off x="876212" y="3158992"/>
            <a:ext cx="2297837" cy="304011"/>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19" name="文本框 18">
            <a:extLst>
              <a:ext uri="{FF2B5EF4-FFF2-40B4-BE49-F238E27FC236}">
                <a16:creationId xmlns="" xmlns:a16="http://schemas.microsoft.com/office/drawing/2014/main" id="{3D815456-B606-454E-AF57-D5AB6C45A7F1}"/>
              </a:ext>
            </a:extLst>
          </p:cNvPr>
          <p:cNvSpPr txBox="1"/>
          <p:nvPr/>
        </p:nvSpPr>
        <p:spPr>
          <a:xfrm>
            <a:off x="672991" y="3121223"/>
            <a:ext cx="2501058"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21" name="任意多边形: 形状 20">
            <a:extLst>
              <a:ext uri="{FF2B5EF4-FFF2-40B4-BE49-F238E27FC236}">
                <a16:creationId xmlns="" xmlns:a16="http://schemas.microsoft.com/office/drawing/2014/main" id="{F796123C-E14E-43A7-B85E-6F277ADD4EDE}"/>
              </a:ext>
            </a:extLst>
          </p:cNvPr>
          <p:cNvSpPr/>
          <p:nvPr/>
        </p:nvSpPr>
        <p:spPr>
          <a:xfrm>
            <a:off x="839717" y="4265856"/>
            <a:ext cx="1533370" cy="253699"/>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8F99AF32-9A1D-4368-8184-C229C60982A2}"/>
              </a:ext>
            </a:extLst>
          </p:cNvPr>
          <p:cNvSpPr txBox="1"/>
          <p:nvPr/>
        </p:nvSpPr>
        <p:spPr>
          <a:xfrm>
            <a:off x="672990" y="4245808"/>
            <a:ext cx="170009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24" name="任意多边形: 形状 23">
            <a:extLst>
              <a:ext uri="{FF2B5EF4-FFF2-40B4-BE49-F238E27FC236}">
                <a16:creationId xmlns="" xmlns:a16="http://schemas.microsoft.com/office/drawing/2014/main" id="{82B620BE-FC83-4D06-91DA-B815DDB96171}"/>
              </a:ext>
            </a:extLst>
          </p:cNvPr>
          <p:cNvSpPr/>
          <p:nvPr/>
        </p:nvSpPr>
        <p:spPr>
          <a:xfrm>
            <a:off x="897038" y="5404404"/>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 xmlns:a16="http://schemas.microsoft.com/office/drawing/2014/main" id="{55BD30E9-60A8-4A9C-99B5-767AE90BFC40}"/>
              </a:ext>
            </a:extLst>
          </p:cNvPr>
          <p:cNvSpPr txBox="1"/>
          <p:nvPr/>
        </p:nvSpPr>
        <p:spPr>
          <a:xfrm>
            <a:off x="672990" y="5370393"/>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cxnSp>
        <p:nvCxnSpPr>
          <p:cNvPr id="4" name="直接连接符 3">
            <a:extLst>
              <a:ext uri="{FF2B5EF4-FFF2-40B4-BE49-F238E27FC236}">
                <a16:creationId xmlns="" xmlns:a16="http://schemas.microsoft.com/office/drawing/2014/main" id="{8C1CC295-9EDD-405D-A425-2AE5961E8C5C}"/>
              </a:ext>
            </a:extLst>
          </p:cNvPr>
          <p:cNvCxnSpPr>
            <a:cxnSpLocks/>
          </p:cNvCxnSpPr>
          <p:nvPr/>
        </p:nvCxnSpPr>
        <p:spPr>
          <a:xfrm>
            <a:off x="889000" y="117983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A6A9FCE9-E123-45FC-B4D2-3BA9CB6FBCEA}"/>
              </a:ext>
            </a:extLst>
          </p:cNvPr>
          <p:cNvCxnSpPr>
            <a:cxnSpLocks/>
          </p:cNvCxnSpPr>
          <p:nvPr/>
        </p:nvCxnSpPr>
        <p:spPr>
          <a:xfrm>
            <a:off x="889000" y="230441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335DD61C-BB71-4418-876F-8AEE70156666}"/>
              </a:ext>
            </a:extLst>
          </p:cNvPr>
          <p:cNvCxnSpPr>
            <a:cxnSpLocks/>
          </p:cNvCxnSpPr>
          <p:nvPr/>
        </p:nvCxnSpPr>
        <p:spPr>
          <a:xfrm>
            <a:off x="889000" y="342900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7DB262FC-8833-4E56-A71F-B65BC91EB5BB}"/>
              </a:ext>
            </a:extLst>
          </p:cNvPr>
          <p:cNvCxnSpPr>
            <a:cxnSpLocks/>
          </p:cNvCxnSpPr>
          <p:nvPr/>
        </p:nvCxnSpPr>
        <p:spPr>
          <a:xfrm>
            <a:off x="889000" y="455358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37D987D9-CE12-4DC1-8D84-A3EA0AB6C1B0}"/>
              </a:ext>
            </a:extLst>
          </p:cNvPr>
          <p:cNvCxnSpPr>
            <a:cxnSpLocks/>
          </p:cNvCxnSpPr>
          <p:nvPr/>
        </p:nvCxnSpPr>
        <p:spPr>
          <a:xfrm>
            <a:off x="889000" y="567817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 xmlns:a16="http://schemas.microsoft.com/office/drawing/2014/main" id="{96C82C83-7D72-43D5-BC3B-8C1803FF60A0}"/>
              </a:ext>
            </a:extLst>
          </p:cNvPr>
          <p:cNvSpPr txBox="1"/>
          <p:nvPr/>
        </p:nvSpPr>
        <p:spPr>
          <a:xfrm rot="540000">
            <a:off x="3440426" y="1840428"/>
            <a:ext cx="2540950" cy="2461123"/>
          </a:xfrm>
          <a:prstGeom prst="rect">
            <a:avLst/>
          </a:prstGeom>
          <a:noFill/>
        </p:spPr>
        <p:txBody>
          <a:bodyPr wrap="square" rtlCol="0">
            <a:spAutoFit/>
          </a:bodyPr>
          <a:lstStyle/>
          <a:p>
            <a:pPr>
              <a:lnSpc>
                <a:spcPct val="120000"/>
              </a:lnSpc>
            </a:pPr>
            <a:r>
              <a:rPr lang="fr-FR" altLang="zh-CN" sz="13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maecenas porttitor congue massa. fusce posuere, magna sed pulvinar ultricies, purus lectus malesuada libero, sit amet commodo magna eros quis</a:t>
            </a:r>
          </a:p>
          <a:p>
            <a:pPr>
              <a:lnSpc>
                <a:spcPct val="120000"/>
              </a:lnSpc>
            </a:pPr>
            <a:endParaRPr lang="fr-FR" altLang="zh-CN" sz="13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a:p>
            <a:pPr>
              <a:lnSpc>
                <a:spcPct val="120000"/>
              </a:lnSpc>
            </a:pPr>
            <a:r>
              <a:rPr lang="fr-FR" altLang="zh-CN" sz="13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a:t>
            </a:r>
          </a:p>
        </p:txBody>
      </p:sp>
      <p:sp>
        <p:nvSpPr>
          <p:cNvPr id="27" name="文本框 26">
            <a:extLst>
              <a:ext uri="{FF2B5EF4-FFF2-40B4-BE49-F238E27FC236}">
                <a16:creationId xmlns="" xmlns:a16="http://schemas.microsoft.com/office/drawing/2014/main" id="{AFC29CD2-43E4-43E7-949D-1325B10005D8}"/>
              </a:ext>
            </a:extLst>
          </p:cNvPr>
          <p:cNvSpPr txBox="1"/>
          <p:nvPr/>
        </p:nvSpPr>
        <p:spPr>
          <a:xfrm rot="540000">
            <a:off x="4067821" y="4735790"/>
            <a:ext cx="3489511" cy="523220"/>
          </a:xfrm>
          <a:prstGeom prst="rect">
            <a:avLst/>
          </a:prstGeom>
          <a:noFill/>
        </p:spPr>
        <p:txBody>
          <a:bodyPr wrap="square" rtlCol="0">
            <a:spAutoFit/>
          </a:bodyPr>
          <a:lstStyle/>
          <a:p>
            <a:r>
              <a:rPr lang="en-US" altLang="zh-CN"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 </a:t>
            </a:r>
            <a:endParaRPr lang="zh-CN" altLang="en-US"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92" name="矩形 91">
            <a:extLst>
              <a:ext uri="{FF2B5EF4-FFF2-40B4-BE49-F238E27FC236}">
                <a16:creationId xmlns="" xmlns:a16="http://schemas.microsoft.com/office/drawing/2014/main" id="{1C56F7F9-0852-43C0-A06A-E2C5DE0A5B81}"/>
              </a:ext>
            </a:extLst>
          </p:cNvPr>
          <p:cNvSpPr/>
          <p:nvPr/>
        </p:nvSpPr>
        <p:spPr>
          <a:xfrm>
            <a:off x="9734637" y="182092"/>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3" name="图片 92">
            <a:extLst>
              <a:ext uri="{FF2B5EF4-FFF2-40B4-BE49-F238E27FC236}">
                <a16:creationId xmlns="" xmlns:a16="http://schemas.microsoft.com/office/drawing/2014/main" id="{8EA76D22-95F2-427B-823C-AD1EB52ACA6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858798" y="299258"/>
            <a:ext cx="1492770" cy="2227018"/>
          </a:xfrm>
          <a:prstGeom prst="rect">
            <a:avLst/>
          </a:prstGeom>
        </p:spPr>
      </p:pic>
      <p:pic>
        <p:nvPicPr>
          <p:cNvPr id="94" name="图片 93" descr="图片包含 游戏机, 信封, 伞&#10;&#10;描述已自动生成">
            <a:extLst>
              <a:ext uri="{FF2B5EF4-FFF2-40B4-BE49-F238E27FC236}">
                <a16:creationId xmlns="" xmlns:a16="http://schemas.microsoft.com/office/drawing/2014/main" id="{BF8FBBC8-7986-49E5-8F9D-10B8DA6811B2}"/>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54034" b="2036"/>
          <a:stretch/>
        </p:blipFill>
        <p:spPr>
          <a:xfrm rot="13907430">
            <a:off x="9491040" y="1288142"/>
            <a:ext cx="668657" cy="186294"/>
          </a:xfrm>
          <a:prstGeom prst="rect">
            <a:avLst/>
          </a:prstGeom>
        </p:spPr>
      </p:pic>
      <p:sp>
        <p:nvSpPr>
          <p:cNvPr id="95" name="矩形 94">
            <a:extLst>
              <a:ext uri="{FF2B5EF4-FFF2-40B4-BE49-F238E27FC236}">
                <a16:creationId xmlns="" xmlns:a16="http://schemas.microsoft.com/office/drawing/2014/main" id="{427F7823-C52F-436D-84C2-28213AFE3DB0}"/>
              </a:ext>
            </a:extLst>
          </p:cNvPr>
          <p:cNvSpPr/>
          <p:nvPr/>
        </p:nvSpPr>
        <p:spPr>
          <a:xfrm>
            <a:off x="8604988" y="3355088"/>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6" name="图片 95">
            <a:extLst>
              <a:ext uri="{FF2B5EF4-FFF2-40B4-BE49-F238E27FC236}">
                <a16:creationId xmlns="" xmlns:a16="http://schemas.microsoft.com/office/drawing/2014/main" id="{EA7FEFFA-C151-488F-A379-3C9F41A7F0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8729149" y="3478322"/>
            <a:ext cx="1492770" cy="2214882"/>
          </a:xfrm>
          <a:prstGeom prst="rect">
            <a:avLst/>
          </a:prstGeom>
        </p:spPr>
      </p:pic>
      <p:pic>
        <p:nvPicPr>
          <p:cNvPr id="97" name="图片 96" descr="图片包含 游戏机, 信封, 伞&#10;&#10;描述已自动生成">
            <a:extLst>
              <a:ext uri="{FF2B5EF4-FFF2-40B4-BE49-F238E27FC236}">
                <a16:creationId xmlns="" xmlns:a16="http://schemas.microsoft.com/office/drawing/2014/main" id="{405CD038-9193-4E20-9318-1B9CA7C8196A}"/>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54034" b="2036"/>
          <a:stretch/>
        </p:blipFill>
        <p:spPr>
          <a:xfrm rot="15562821">
            <a:off x="8893776" y="3335853"/>
            <a:ext cx="668657" cy="186294"/>
          </a:xfrm>
          <a:prstGeom prst="rect">
            <a:avLst/>
          </a:prstGeom>
        </p:spPr>
      </p:pic>
      <p:sp>
        <p:nvSpPr>
          <p:cNvPr id="111" name="任意多边形: 形状 110">
            <a:extLst>
              <a:ext uri="{FF2B5EF4-FFF2-40B4-BE49-F238E27FC236}">
                <a16:creationId xmlns="" xmlns:a16="http://schemas.microsoft.com/office/drawing/2014/main" id="{0351D69B-E898-4089-B93C-2CC502E5ADA5}"/>
              </a:ext>
            </a:extLst>
          </p:cNvPr>
          <p:cNvSpPr/>
          <p:nvPr/>
        </p:nvSpPr>
        <p:spPr>
          <a:xfrm rot="20528873">
            <a:off x="9293153" y="2631473"/>
            <a:ext cx="554741" cy="396240"/>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文本框 111">
            <a:extLst>
              <a:ext uri="{FF2B5EF4-FFF2-40B4-BE49-F238E27FC236}">
                <a16:creationId xmlns="" xmlns:a16="http://schemas.microsoft.com/office/drawing/2014/main" id="{5CC2A98F-4237-4476-990F-8FC152E8A6B5}"/>
              </a:ext>
            </a:extLst>
          </p:cNvPr>
          <p:cNvSpPr txBox="1"/>
          <p:nvPr/>
        </p:nvSpPr>
        <p:spPr>
          <a:xfrm rot="-360000">
            <a:off x="9598186" y="2508847"/>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23" name="文本框 122">
            <a:extLst>
              <a:ext uri="{FF2B5EF4-FFF2-40B4-BE49-F238E27FC236}">
                <a16:creationId xmlns="" xmlns:a16="http://schemas.microsoft.com/office/drawing/2014/main" id="{8DEA9D69-9261-4B07-90CE-FC97F812F2CF}"/>
              </a:ext>
            </a:extLst>
          </p:cNvPr>
          <p:cNvSpPr txBox="1"/>
          <p:nvPr/>
        </p:nvSpPr>
        <p:spPr>
          <a:xfrm>
            <a:off x="6339516" y="1296712"/>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cxnSp>
        <p:nvCxnSpPr>
          <p:cNvPr id="124" name="直接连接符 123">
            <a:extLst>
              <a:ext uri="{FF2B5EF4-FFF2-40B4-BE49-F238E27FC236}">
                <a16:creationId xmlns="" xmlns:a16="http://schemas.microsoft.com/office/drawing/2014/main" id="{2EB96FA0-CF24-44B2-84E6-23BA0AB13AF4}"/>
              </a:ext>
            </a:extLst>
          </p:cNvPr>
          <p:cNvCxnSpPr>
            <a:cxnSpLocks/>
          </p:cNvCxnSpPr>
          <p:nvPr/>
        </p:nvCxnSpPr>
        <p:spPr>
          <a:xfrm flipH="1">
            <a:off x="5956804" y="1338576"/>
            <a:ext cx="224048" cy="224048"/>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34497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79463D96-68D0-43DB-9370-0FF1C4D226E2}"/>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p14="http://schemas.microsoft.com/office/powerpoint/2010/main">
        <mc:Choice Requires="p14">
          <p:contentPart p14:bwMode="auto" r:id="rId5">
            <p14:nvContentPartPr>
              <p14:cNvPr id="28" name="墨迹 27">
                <a:extLst>
                  <a:ext uri="{FF2B5EF4-FFF2-40B4-BE49-F238E27FC236}">
                    <a16:creationId xmlns="" xmlns:a16="http://schemas.microsoft.com/office/drawing/2014/main" id="{7056B8C3-238C-4762-BC3E-C68B5619F4AB}"/>
                  </a:ext>
                </a:extLst>
              </p14:cNvPr>
              <p14:cNvContentPartPr/>
              <p14:nvPr/>
            </p14:nvContentPartPr>
            <p14:xfrm rot="323299">
              <a:off x="3467698" y="4546136"/>
              <a:ext cx="8705974" cy="800030"/>
            </p14:xfrm>
          </p:contentPart>
        </mc:Choice>
        <mc:Fallback xmlns="">
          <p:pic>
            <p:nvPicPr>
              <p:cNvPr id="28" name="墨迹 27">
                <a:extLst>
                  <a:ext uri="{FF2B5EF4-FFF2-40B4-BE49-F238E27FC236}">
                    <a16:creationId xmlns:a16="http://schemas.microsoft.com/office/drawing/2014/main" id="{7056B8C3-238C-4762-BC3E-C68B5619F4AB}"/>
                  </a:ext>
                </a:extLst>
              </p:cNvPr>
              <p:cNvPicPr/>
              <p:nvPr/>
            </p:nvPicPr>
            <p:blipFill>
              <a:blip r:embed="rId6"/>
              <a:stretch>
                <a:fillRect/>
              </a:stretch>
            </p:blipFill>
            <p:spPr>
              <a:xfrm rot="323299">
                <a:off x="3466258" y="4544695"/>
                <a:ext cx="8708854" cy="802912"/>
              </a:xfrm>
              <a:prstGeom prst="rect">
                <a:avLst/>
              </a:prstGeom>
            </p:spPr>
          </p:pic>
        </mc:Fallback>
      </mc:AlternateContent>
      <p:sp>
        <p:nvSpPr>
          <p:cNvPr id="5" name="文本框 4">
            <a:extLst>
              <a:ext uri="{FF2B5EF4-FFF2-40B4-BE49-F238E27FC236}">
                <a16:creationId xmlns="" xmlns:a16="http://schemas.microsoft.com/office/drawing/2014/main" id="{FC23972E-966C-4F1D-9A55-98035AD5683B}"/>
              </a:ext>
            </a:extLst>
          </p:cNvPr>
          <p:cNvSpPr txBox="1"/>
          <p:nvPr/>
        </p:nvSpPr>
        <p:spPr>
          <a:xfrm>
            <a:off x="1333500" y="610219"/>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cxnSp>
        <p:nvCxnSpPr>
          <p:cNvPr id="6" name="直接连接符 5">
            <a:extLst>
              <a:ext uri="{FF2B5EF4-FFF2-40B4-BE49-F238E27FC236}">
                <a16:creationId xmlns="" xmlns:a16="http://schemas.microsoft.com/office/drawing/2014/main" id="{322272BD-1C39-448C-9787-0112D18A9EA1}"/>
              </a:ext>
            </a:extLst>
          </p:cNvPr>
          <p:cNvCxnSpPr>
            <a:cxnSpLocks/>
          </p:cNvCxnSpPr>
          <p:nvPr/>
        </p:nvCxnSpPr>
        <p:spPr>
          <a:xfrm flipH="1">
            <a:off x="950788" y="652083"/>
            <a:ext cx="224048" cy="224048"/>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 xmlns:a16="http://schemas.microsoft.com/office/drawing/2014/main" id="{DB356844-5DF6-4D31-A2EC-877A46210ABF}"/>
              </a:ext>
            </a:extLst>
          </p:cNvPr>
          <p:cNvSpPr txBox="1"/>
          <p:nvPr/>
        </p:nvSpPr>
        <p:spPr>
          <a:xfrm>
            <a:off x="628256" y="1528214"/>
            <a:ext cx="5112144" cy="523220"/>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8" name="文本框 7">
            <a:extLst>
              <a:ext uri="{FF2B5EF4-FFF2-40B4-BE49-F238E27FC236}">
                <a16:creationId xmlns="" xmlns:a16="http://schemas.microsoft.com/office/drawing/2014/main" id="{CD1492B2-2C30-4265-A3C0-1EA2150F5734}"/>
              </a:ext>
            </a:extLst>
          </p:cNvPr>
          <p:cNvSpPr txBox="1"/>
          <p:nvPr/>
        </p:nvSpPr>
        <p:spPr>
          <a:xfrm>
            <a:off x="1162091" y="2261009"/>
            <a:ext cx="5112144"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10" name="图片 9">
            <a:extLst>
              <a:ext uri="{FF2B5EF4-FFF2-40B4-BE49-F238E27FC236}">
                <a16:creationId xmlns="" xmlns:a16="http://schemas.microsoft.com/office/drawing/2014/main" id="{30C8CE6C-356D-4E34-8F14-AABD12D1354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4674" y="1474602"/>
            <a:ext cx="1645859" cy="1880589"/>
          </a:xfrm>
          <a:prstGeom prst="rect">
            <a:avLst/>
          </a:prstGeom>
        </p:spPr>
      </p:pic>
      <p:pic>
        <p:nvPicPr>
          <p:cNvPr id="12" name="图片 11">
            <a:extLst>
              <a:ext uri="{FF2B5EF4-FFF2-40B4-BE49-F238E27FC236}">
                <a16:creationId xmlns="" xmlns:a16="http://schemas.microsoft.com/office/drawing/2014/main" id="{186618FA-5BB9-4E23-86FC-F1A595FBAF3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9949" y="-804083"/>
            <a:ext cx="2751206" cy="3360427"/>
          </a:xfrm>
          <a:prstGeom prst="rect">
            <a:avLst/>
          </a:prstGeom>
        </p:spPr>
      </p:pic>
      <p:sp>
        <p:nvSpPr>
          <p:cNvPr id="24" name="PA-图片 63">
            <a:extLst>
              <a:ext uri="{FF2B5EF4-FFF2-40B4-BE49-F238E27FC236}">
                <a16:creationId xmlns="" xmlns:a16="http://schemas.microsoft.com/office/drawing/2014/main" id="{4F20AFC6-3416-45A9-BBD7-3EF77BE3A7EE}"/>
              </a:ext>
            </a:extLst>
          </p:cNvPr>
          <p:cNvSpPr/>
          <p:nvPr>
            <p:custDataLst>
              <p:tags r:id="rId1"/>
            </p:custDataLst>
          </p:nvPr>
        </p:nvSpPr>
        <p:spPr>
          <a:xfrm>
            <a:off x="628255" y="3429000"/>
            <a:ext cx="3034302" cy="3034302"/>
          </a:xfrm>
          <a:custGeom>
            <a:avLst/>
            <a:gdLst/>
            <a:ahLst/>
            <a:cxnLst/>
            <a:rect l="0" t="0" r="0" b="0"/>
            <a:pathLst>
              <a:path w="3133391" h="3133391">
                <a:moveTo>
                  <a:pt x="0" y="0"/>
                </a:moveTo>
                <a:lnTo>
                  <a:pt x="3133390" y="0"/>
                </a:lnTo>
                <a:lnTo>
                  <a:pt x="3133390" y="3133390"/>
                </a:lnTo>
                <a:lnTo>
                  <a:pt x="0" y="3133390"/>
                </a:lnTo>
                <a:close/>
              </a:path>
            </a:pathLst>
          </a:custGeom>
          <a:solidFill>
            <a:srgbClr val="FAFAF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a:extLst>
              <a:ext uri="{FF2B5EF4-FFF2-40B4-BE49-F238E27FC236}">
                <a16:creationId xmlns="" xmlns:a16="http://schemas.microsoft.com/office/drawing/2014/main" id="{FF88A6BB-8100-4F57-9FEE-F73FDAE4E086}"/>
              </a:ext>
            </a:extLst>
          </p:cNvPr>
          <p:cNvPicPr>
            <a:picLocks noChangeAspect="1"/>
          </p:cNvPicPr>
          <p:nvPr/>
        </p:nvPicPr>
        <p:blipFill>
          <a:blip r:embed="rId9"/>
          <a:stretch>
            <a:fillRect/>
          </a:stretch>
        </p:blipFill>
        <p:spPr>
          <a:xfrm>
            <a:off x="825508" y="3623205"/>
            <a:ext cx="2639797" cy="2645893"/>
          </a:xfrm>
          <a:prstGeom prst="rect">
            <a:avLst/>
          </a:prstGeom>
        </p:spPr>
      </p:pic>
      <p:pic>
        <p:nvPicPr>
          <p:cNvPr id="26" name="图片 25" descr="图片包含 游戏机, 信封, 伞&#10;&#10;描述已自动生成">
            <a:extLst>
              <a:ext uri="{FF2B5EF4-FFF2-40B4-BE49-F238E27FC236}">
                <a16:creationId xmlns="" xmlns:a16="http://schemas.microsoft.com/office/drawing/2014/main" id="{60B9FEAC-61DA-4C3B-A9F2-63E0EBF160FD}"/>
              </a:ext>
            </a:extLst>
          </p:cNvPr>
          <p:cNvPicPr>
            <a:picLocks noChangeAspect="1"/>
          </p:cNvPicPr>
          <p:nvPr/>
        </p:nvPicPr>
        <p:blipFill rotWithShape="1">
          <a:blip r:embed="rId10" cstate="print">
            <a:alphaModFix amt="70000"/>
            <a:extLst>
              <a:ext uri="{28A0092B-C50C-407E-A947-70E740481C1C}">
                <a14:useLocalDpi xmlns:a14="http://schemas.microsoft.com/office/drawing/2010/main" val="0"/>
              </a:ext>
            </a:extLst>
          </a:blip>
          <a:srcRect t="54034" b="2036"/>
          <a:stretch/>
        </p:blipFill>
        <p:spPr>
          <a:xfrm rot="15562821">
            <a:off x="3003164" y="3530058"/>
            <a:ext cx="668657" cy="186294"/>
          </a:xfrm>
          <a:prstGeom prst="rect">
            <a:avLst/>
          </a:prstGeom>
        </p:spPr>
      </p:pic>
      <p:pic>
        <p:nvPicPr>
          <p:cNvPr id="27" name="图片 26" descr="图片包含 游戏机, 信封, 伞&#10;&#10;描述已自动生成">
            <a:extLst>
              <a:ext uri="{FF2B5EF4-FFF2-40B4-BE49-F238E27FC236}">
                <a16:creationId xmlns="" xmlns:a16="http://schemas.microsoft.com/office/drawing/2014/main" id="{6ED1A8A3-DF0F-4E62-B44E-A1D7D41AD216}"/>
              </a:ext>
            </a:extLst>
          </p:cNvPr>
          <p:cNvPicPr>
            <a:picLocks noChangeAspect="1"/>
          </p:cNvPicPr>
          <p:nvPr/>
        </p:nvPicPr>
        <p:blipFill rotWithShape="1">
          <a:blip r:embed="rId10" cstate="print">
            <a:alphaModFix amt="70000"/>
            <a:extLst>
              <a:ext uri="{28A0092B-C50C-407E-A947-70E740481C1C}">
                <a14:useLocalDpi xmlns:a14="http://schemas.microsoft.com/office/drawing/2010/main" val="0"/>
              </a:ext>
            </a:extLst>
          </a:blip>
          <a:srcRect t="54034" b="2036"/>
          <a:stretch/>
        </p:blipFill>
        <p:spPr>
          <a:xfrm rot="15562821">
            <a:off x="338015" y="6178105"/>
            <a:ext cx="668657" cy="186294"/>
          </a:xfrm>
          <a:prstGeom prst="rect">
            <a:avLst/>
          </a:prstGeom>
        </p:spPr>
      </p:pic>
      <p:sp>
        <p:nvSpPr>
          <p:cNvPr id="33" name="PA-图片 63">
            <a:extLst>
              <a:ext uri="{FF2B5EF4-FFF2-40B4-BE49-F238E27FC236}">
                <a16:creationId xmlns="" xmlns:a16="http://schemas.microsoft.com/office/drawing/2014/main" id="{13CFB032-9439-4676-84B8-3C6E75EE9862}"/>
              </a:ext>
            </a:extLst>
          </p:cNvPr>
          <p:cNvSpPr/>
          <p:nvPr>
            <p:custDataLst>
              <p:tags r:id="rId2"/>
            </p:custDataLst>
          </p:nvPr>
        </p:nvSpPr>
        <p:spPr>
          <a:xfrm rot="21420000">
            <a:off x="8818602" y="652089"/>
            <a:ext cx="3013540" cy="1396999"/>
          </a:xfrm>
          <a:custGeom>
            <a:avLst/>
            <a:gdLst>
              <a:gd name="connsiteX0" fmla="*/ 0 w 3133390"/>
              <a:gd name="connsiteY0" fmla="*/ 68975 h 3202366"/>
              <a:gd name="connsiteX1" fmla="*/ 265083 w 3133390"/>
              <a:gd name="connsiteY1" fmla="*/ 0 h 3202366"/>
              <a:gd name="connsiteX2" fmla="*/ 3133390 w 3133390"/>
              <a:gd name="connsiteY2" fmla="*/ 68975 h 3202366"/>
              <a:gd name="connsiteX3" fmla="*/ 3133390 w 3133390"/>
              <a:gd name="connsiteY3" fmla="*/ 3202365 h 3202366"/>
              <a:gd name="connsiteX4" fmla="*/ 0 w 3133390"/>
              <a:gd name="connsiteY4" fmla="*/ 3202365 h 3202366"/>
              <a:gd name="connsiteX5" fmla="*/ 0 w 3133390"/>
              <a:gd name="connsiteY5" fmla="*/ 68975 h 3202366"/>
              <a:gd name="connsiteX0" fmla="*/ 0 w 3133390"/>
              <a:gd name="connsiteY0" fmla="*/ 68975 h 3202366"/>
              <a:gd name="connsiteX1" fmla="*/ 265083 w 3133390"/>
              <a:gd name="connsiteY1" fmla="*/ 0 h 3202366"/>
              <a:gd name="connsiteX2" fmla="*/ 1956885 w 3133390"/>
              <a:gd name="connsiteY2" fmla="*/ 154500 h 3202366"/>
              <a:gd name="connsiteX3" fmla="*/ 3133390 w 3133390"/>
              <a:gd name="connsiteY3" fmla="*/ 68975 h 3202366"/>
              <a:gd name="connsiteX4" fmla="*/ 3133390 w 3133390"/>
              <a:gd name="connsiteY4" fmla="*/ 3202365 h 3202366"/>
              <a:gd name="connsiteX5" fmla="*/ 0 w 3133390"/>
              <a:gd name="connsiteY5" fmla="*/ 3202365 h 3202366"/>
              <a:gd name="connsiteX6" fmla="*/ 0 w 3133390"/>
              <a:gd name="connsiteY6" fmla="*/ 68975 h 3202366"/>
              <a:gd name="connsiteX0" fmla="*/ 0 w 3133390"/>
              <a:gd name="connsiteY0" fmla="*/ 68975 h 3202366"/>
              <a:gd name="connsiteX1" fmla="*/ 265083 w 3133390"/>
              <a:gd name="connsiteY1" fmla="*/ 0 h 3202366"/>
              <a:gd name="connsiteX2" fmla="*/ 1956885 w 3133390"/>
              <a:gd name="connsiteY2" fmla="*/ 154500 h 3202366"/>
              <a:gd name="connsiteX3" fmla="*/ 2802785 w 3133390"/>
              <a:gd name="connsiteY3" fmla="*/ 0 h 3202366"/>
              <a:gd name="connsiteX4" fmla="*/ 3133390 w 3133390"/>
              <a:gd name="connsiteY4" fmla="*/ 68975 h 3202366"/>
              <a:gd name="connsiteX5" fmla="*/ 3133390 w 3133390"/>
              <a:gd name="connsiteY5" fmla="*/ 3202365 h 3202366"/>
              <a:gd name="connsiteX6" fmla="*/ 0 w 3133390"/>
              <a:gd name="connsiteY6" fmla="*/ 3202365 h 3202366"/>
              <a:gd name="connsiteX7" fmla="*/ 0 w 3133390"/>
              <a:gd name="connsiteY7" fmla="*/ 68975 h 3202366"/>
              <a:gd name="connsiteX0" fmla="*/ 0 w 3133390"/>
              <a:gd name="connsiteY0" fmla="*/ 68975 h 3202366"/>
              <a:gd name="connsiteX1" fmla="*/ 265083 w 3133390"/>
              <a:gd name="connsiteY1" fmla="*/ 0 h 3202366"/>
              <a:gd name="connsiteX2" fmla="*/ 1956885 w 3133390"/>
              <a:gd name="connsiteY2" fmla="*/ 154500 h 3202366"/>
              <a:gd name="connsiteX3" fmla="*/ 2802785 w 3133390"/>
              <a:gd name="connsiteY3" fmla="*/ 0 h 3202366"/>
              <a:gd name="connsiteX4" fmla="*/ 3133390 w 3133390"/>
              <a:gd name="connsiteY4" fmla="*/ 237521 h 3202366"/>
              <a:gd name="connsiteX5" fmla="*/ 3133390 w 3133390"/>
              <a:gd name="connsiteY5" fmla="*/ 3202365 h 3202366"/>
              <a:gd name="connsiteX6" fmla="*/ 0 w 3133390"/>
              <a:gd name="connsiteY6" fmla="*/ 3202365 h 3202366"/>
              <a:gd name="connsiteX7" fmla="*/ 0 w 3133390"/>
              <a:gd name="connsiteY7" fmla="*/ 68975 h 3202366"/>
              <a:gd name="connsiteX0" fmla="*/ 36 w 3133426"/>
              <a:gd name="connsiteY0" fmla="*/ 68975 h 3202366"/>
              <a:gd name="connsiteX1" fmla="*/ 265119 w 3133426"/>
              <a:gd name="connsiteY1" fmla="*/ 0 h 3202366"/>
              <a:gd name="connsiteX2" fmla="*/ 1956921 w 3133426"/>
              <a:gd name="connsiteY2" fmla="*/ 154500 h 3202366"/>
              <a:gd name="connsiteX3" fmla="*/ 2802821 w 3133426"/>
              <a:gd name="connsiteY3" fmla="*/ 0 h 3202366"/>
              <a:gd name="connsiteX4" fmla="*/ 3133426 w 3133426"/>
              <a:gd name="connsiteY4" fmla="*/ 237521 h 3202366"/>
              <a:gd name="connsiteX5" fmla="*/ 3133426 w 3133426"/>
              <a:gd name="connsiteY5" fmla="*/ 3202365 h 3202366"/>
              <a:gd name="connsiteX6" fmla="*/ 36 w 3133426"/>
              <a:gd name="connsiteY6" fmla="*/ 3202365 h 3202366"/>
              <a:gd name="connsiteX7" fmla="*/ 29055 w 3133426"/>
              <a:gd name="connsiteY7" fmla="*/ 477546 h 3202366"/>
              <a:gd name="connsiteX8" fmla="*/ 36 w 3133426"/>
              <a:gd name="connsiteY8" fmla="*/ 68975 h 3202366"/>
              <a:gd name="connsiteX0" fmla="*/ 39380 w 3133426"/>
              <a:gd name="connsiteY0" fmla="*/ 68975 h 3202366"/>
              <a:gd name="connsiteX1" fmla="*/ 265119 w 3133426"/>
              <a:gd name="connsiteY1" fmla="*/ 0 h 3202366"/>
              <a:gd name="connsiteX2" fmla="*/ 1956921 w 3133426"/>
              <a:gd name="connsiteY2" fmla="*/ 154500 h 3202366"/>
              <a:gd name="connsiteX3" fmla="*/ 2802821 w 3133426"/>
              <a:gd name="connsiteY3" fmla="*/ 0 h 3202366"/>
              <a:gd name="connsiteX4" fmla="*/ 3133426 w 3133426"/>
              <a:gd name="connsiteY4" fmla="*/ 237521 h 3202366"/>
              <a:gd name="connsiteX5" fmla="*/ 3133426 w 3133426"/>
              <a:gd name="connsiteY5" fmla="*/ 3202365 h 3202366"/>
              <a:gd name="connsiteX6" fmla="*/ 36 w 3133426"/>
              <a:gd name="connsiteY6" fmla="*/ 3202365 h 3202366"/>
              <a:gd name="connsiteX7" fmla="*/ 29055 w 3133426"/>
              <a:gd name="connsiteY7" fmla="*/ 477546 h 3202366"/>
              <a:gd name="connsiteX8" fmla="*/ 39380 w 3133426"/>
              <a:gd name="connsiteY8" fmla="*/ 68975 h 3202366"/>
              <a:gd name="connsiteX0" fmla="*/ 251825 w 3345871"/>
              <a:gd name="connsiteY0" fmla="*/ 68975 h 3202366"/>
              <a:gd name="connsiteX1" fmla="*/ 477564 w 3345871"/>
              <a:gd name="connsiteY1" fmla="*/ 0 h 3202366"/>
              <a:gd name="connsiteX2" fmla="*/ 2169366 w 3345871"/>
              <a:gd name="connsiteY2" fmla="*/ 154500 h 3202366"/>
              <a:gd name="connsiteX3" fmla="*/ 3015266 w 3345871"/>
              <a:gd name="connsiteY3" fmla="*/ 0 h 3202366"/>
              <a:gd name="connsiteX4" fmla="*/ 3345871 w 3345871"/>
              <a:gd name="connsiteY4" fmla="*/ 237521 h 3202366"/>
              <a:gd name="connsiteX5" fmla="*/ 3345871 w 3345871"/>
              <a:gd name="connsiteY5" fmla="*/ 3202365 h 3202366"/>
              <a:gd name="connsiteX6" fmla="*/ 212481 w 3345871"/>
              <a:gd name="connsiteY6" fmla="*/ 3202365 h 3202366"/>
              <a:gd name="connsiteX7" fmla="*/ 300516 w 3345871"/>
              <a:gd name="connsiteY7" fmla="*/ 1685457 h 3202366"/>
              <a:gd name="connsiteX8" fmla="*/ 241500 w 3345871"/>
              <a:gd name="connsiteY8" fmla="*/ 477546 h 3202366"/>
              <a:gd name="connsiteX9" fmla="*/ 251825 w 3345871"/>
              <a:gd name="connsiteY9" fmla="*/ 68975 h 3202366"/>
              <a:gd name="connsiteX0" fmla="*/ 196589 w 3290635"/>
              <a:gd name="connsiteY0" fmla="*/ 68975 h 3202366"/>
              <a:gd name="connsiteX1" fmla="*/ 422328 w 3290635"/>
              <a:gd name="connsiteY1" fmla="*/ 0 h 3202366"/>
              <a:gd name="connsiteX2" fmla="*/ 2114130 w 3290635"/>
              <a:gd name="connsiteY2" fmla="*/ 154500 h 3202366"/>
              <a:gd name="connsiteX3" fmla="*/ 2960030 w 3290635"/>
              <a:gd name="connsiteY3" fmla="*/ 0 h 3202366"/>
              <a:gd name="connsiteX4" fmla="*/ 3290635 w 3290635"/>
              <a:gd name="connsiteY4" fmla="*/ 237521 h 3202366"/>
              <a:gd name="connsiteX5" fmla="*/ 3290635 w 3290635"/>
              <a:gd name="connsiteY5" fmla="*/ 3202365 h 3202366"/>
              <a:gd name="connsiteX6" fmla="*/ 229376 w 3290635"/>
              <a:gd name="connsiteY6" fmla="*/ 3202366 h 3202366"/>
              <a:gd name="connsiteX7" fmla="*/ 245280 w 3290635"/>
              <a:gd name="connsiteY7" fmla="*/ 1685457 h 3202366"/>
              <a:gd name="connsiteX8" fmla="*/ 186264 w 3290635"/>
              <a:gd name="connsiteY8" fmla="*/ 477546 h 3202366"/>
              <a:gd name="connsiteX9" fmla="*/ 196589 w 3290635"/>
              <a:gd name="connsiteY9" fmla="*/ 68975 h 3202366"/>
              <a:gd name="connsiteX0" fmla="*/ 10837 w 3104883"/>
              <a:gd name="connsiteY0" fmla="*/ 68975 h 3202366"/>
              <a:gd name="connsiteX1" fmla="*/ 236576 w 3104883"/>
              <a:gd name="connsiteY1" fmla="*/ 0 h 3202366"/>
              <a:gd name="connsiteX2" fmla="*/ 1928378 w 3104883"/>
              <a:gd name="connsiteY2" fmla="*/ 154500 h 3202366"/>
              <a:gd name="connsiteX3" fmla="*/ 2774278 w 3104883"/>
              <a:gd name="connsiteY3" fmla="*/ 0 h 3202366"/>
              <a:gd name="connsiteX4" fmla="*/ 3104883 w 3104883"/>
              <a:gd name="connsiteY4" fmla="*/ 237521 h 3202366"/>
              <a:gd name="connsiteX5" fmla="*/ 3104883 w 3104883"/>
              <a:gd name="connsiteY5" fmla="*/ 3202365 h 3202366"/>
              <a:gd name="connsiteX6" fmla="*/ 43624 w 3104883"/>
              <a:gd name="connsiteY6" fmla="*/ 3202366 h 3202366"/>
              <a:gd name="connsiteX7" fmla="*/ 59528 w 3104883"/>
              <a:gd name="connsiteY7" fmla="*/ 1685457 h 3202366"/>
              <a:gd name="connsiteX8" fmla="*/ 512 w 3104883"/>
              <a:gd name="connsiteY8" fmla="*/ 477546 h 3202366"/>
              <a:gd name="connsiteX9" fmla="*/ 10837 w 3104883"/>
              <a:gd name="connsiteY9" fmla="*/ 68975 h 3202366"/>
              <a:gd name="connsiteX0" fmla="*/ 10837 w 3104883"/>
              <a:gd name="connsiteY0" fmla="*/ 68975 h 3202366"/>
              <a:gd name="connsiteX1" fmla="*/ 236576 w 3104883"/>
              <a:gd name="connsiteY1" fmla="*/ 0 h 3202366"/>
              <a:gd name="connsiteX2" fmla="*/ 1928378 w 3104883"/>
              <a:gd name="connsiteY2" fmla="*/ 154500 h 3202366"/>
              <a:gd name="connsiteX3" fmla="*/ 2774278 w 3104883"/>
              <a:gd name="connsiteY3" fmla="*/ 0 h 3202366"/>
              <a:gd name="connsiteX4" fmla="*/ 3104883 w 3104883"/>
              <a:gd name="connsiteY4" fmla="*/ 237521 h 3202366"/>
              <a:gd name="connsiteX5" fmla="*/ 3104883 w 3104883"/>
              <a:gd name="connsiteY5" fmla="*/ 3202365 h 3202366"/>
              <a:gd name="connsiteX6" fmla="*/ 1292313 w 3104883"/>
              <a:gd name="connsiteY6" fmla="*/ 3047868 h 3202366"/>
              <a:gd name="connsiteX7" fmla="*/ 43624 w 3104883"/>
              <a:gd name="connsiteY7" fmla="*/ 3202366 h 3202366"/>
              <a:gd name="connsiteX8" fmla="*/ 59528 w 3104883"/>
              <a:gd name="connsiteY8" fmla="*/ 1685457 h 3202366"/>
              <a:gd name="connsiteX9" fmla="*/ 512 w 3104883"/>
              <a:gd name="connsiteY9" fmla="*/ 477546 h 3202366"/>
              <a:gd name="connsiteX10" fmla="*/ 10837 w 3104883"/>
              <a:gd name="connsiteY10" fmla="*/ 68975 h 3202366"/>
              <a:gd name="connsiteX0" fmla="*/ 10837 w 3104883"/>
              <a:gd name="connsiteY0" fmla="*/ 68975 h 3202366"/>
              <a:gd name="connsiteX1" fmla="*/ 236576 w 3104883"/>
              <a:gd name="connsiteY1" fmla="*/ 0 h 3202366"/>
              <a:gd name="connsiteX2" fmla="*/ 1928378 w 3104883"/>
              <a:gd name="connsiteY2" fmla="*/ 154500 h 3202366"/>
              <a:gd name="connsiteX3" fmla="*/ 2774278 w 3104883"/>
              <a:gd name="connsiteY3" fmla="*/ 0 h 3202366"/>
              <a:gd name="connsiteX4" fmla="*/ 3104883 w 3104883"/>
              <a:gd name="connsiteY4" fmla="*/ 237521 h 3202366"/>
              <a:gd name="connsiteX5" fmla="*/ 3104883 w 3104883"/>
              <a:gd name="connsiteY5" fmla="*/ 3202365 h 3202366"/>
              <a:gd name="connsiteX6" fmla="*/ 1292313 w 3104883"/>
              <a:gd name="connsiteY6" fmla="*/ 3047868 h 3202366"/>
              <a:gd name="connsiteX7" fmla="*/ 37066 w 3104883"/>
              <a:gd name="connsiteY7" fmla="*/ 3090002 h 3202366"/>
              <a:gd name="connsiteX8" fmla="*/ 59528 w 3104883"/>
              <a:gd name="connsiteY8" fmla="*/ 1685457 h 3202366"/>
              <a:gd name="connsiteX9" fmla="*/ 512 w 3104883"/>
              <a:gd name="connsiteY9" fmla="*/ 477546 h 3202366"/>
              <a:gd name="connsiteX10" fmla="*/ 10837 w 3104883"/>
              <a:gd name="connsiteY10" fmla="*/ 68975 h 3202366"/>
              <a:gd name="connsiteX0" fmla="*/ 10837 w 3104883"/>
              <a:gd name="connsiteY0" fmla="*/ 68975 h 3359518"/>
              <a:gd name="connsiteX1" fmla="*/ 236576 w 3104883"/>
              <a:gd name="connsiteY1" fmla="*/ 0 h 3359518"/>
              <a:gd name="connsiteX2" fmla="*/ 1928378 w 3104883"/>
              <a:gd name="connsiteY2" fmla="*/ 154500 h 3359518"/>
              <a:gd name="connsiteX3" fmla="*/ 2774278 w 3104883"/>
              <a:gd name="connsiteY3" fmla="*/ 0 h 3359518"/>
              <a:gd name="connsiteX4" fmla="*/ 3104883 w 3104883"/>
              <a:gd name="connsiteY4" fmla="*/ 237521 h 3359518"/>
              <a:gd name="connsiteX5" fmla="*/ 3104883 w 3104883"/>
              <a:gd name="connsiteY5" fmla="*/ 3202365 h 3359518"/>
              <a:gd name="connsiteX6" fmla="*/ 2334935 w 3104883"/>
              <a:gd name="connsiteY6" fmla="*/ 2865277 h 3359518"/>
              <a:gd name="connsiteX7" fmla="*/ 1292313 w 3104883"/>
              <a:gd name="connsiteY7" fmla="*/ 3047868 h 3359518"/>
              <a:gd name="connsiteX8" fmla="*/ 37066 w 3104883"/>
              <a:gd name="connsiteY8" fmla="*/ 3090002 h 3359518"/>
              <a:gd name="connsiteX9" fmla="*/ 59528 w 3104883"/>
              <a:gd name="connsiteY9" fmla="*/ 1685457 h 3359518"/>
              <a:gd name="connsiteX10" fmla="*/ 512 w 3104883"/>
              <a:gd name="connsiteY10" fmla="*/ 477546 h 3359518"/>
              <a:gd name="connsiteX11" fmla="*/ 10837 w 3104883"/>
              <a:gd name="connsiteY11" fmla="*/ 68975 h 3359518"/>
              <a:gd name="connsiteX0" fmla="*/ 10837 w 3104883"/>
              <a:gd name="connsiteY0" fmla="*/ 68975 h 3359518"/>
              <a:gd name="connsiteX1" fmla="*/ 236576 w 3104883"/>
              <a:gd name="connsiteY1" fmla="*/ 0 h 3359518"/>
              <a:gd name="connsiteX2" fmla="*/ 1928378 w 3104883"/>
              <a:gd name="connsiteY2" fmla="*/ 154500 h 3359518"/>
              <a:gd name="connsiteX3" fmla="*/ 2774278 w 3104883"/>
              <a:gd name="connsiteY3" fmla="*/ 0 h 3359518"/>
              <a:gd name="connsiteX4" fmla="*/ 3104883 w 3104883"/>
              <a:gd name="connsiteY4" fmla="*/ 237521 h 3359518"/>
              <a:gd name="connsiteX5" fmla="*/ 3056245 w 3104883"/>
              <a:gd name="connsiteY5" fmla="*/ 2401774 h 3359518"/>
              <a:gd name="connsiteX6" fmla="*/ 3104883 w 3104883"/>
              <a:gd name="connsiteY6" fmla="*/ 3202365 h 3359518"/>
              <a:gd name="connsiteX7" fmla="*/ 2334935 w 3104883"/>
              <a:gd name="connsiteY7" fmla="*/ 2865277 h 3359518"/>
              <a:gd name="connsiteX8" fmla="*/ 1292313 w 3104883"/>
              <a:gd name="connsiteY8" fmla="*/ 3047868 h 3359518"/>
              <a:gd name="connsiteX9" fmla="*/ 37066 w 3104883"/>
              <a:gd name="connsiteY9" fmla="*/ 3090002 h 3359518"/>
              <a:gd name="connsiteX10" fmla="*/ 59528 w 3104883"/>
              <a:gd name="connsiteY10" fmla="*/ 1685457 h 3359518"/>
              <a:gd name="connsiteX11" fmla="*/ 512 w 3104883"/>
              <a:gd name="connsiteY11" fmla="*/ 477546 h 3359518"/>
              <a:gd name="connsiteX12" fmla="*/ 10837 w 3104883"/>
              <a:gd name="connsiteY12" fmla="*/ 68975 h 3359518"/>
              <a:gd name="connsiteX0" fmla="*/ 10837 w 3104883"/>
              <a:gd name="connsiteY0" fmla="*/ 68975 h 3151099"/>
              <a:gd name="connsiteX1" fmla="*/ 236576 w 3104883"/>
              <a:gd name="connsiteY1" fmla="*/ 0 h 3151099"/>
              <a:gd name="connsiteX2" fmla="*/ 1928378 w 3104883"/>
              <a:gd name="connsiteY2" fmla="*/ 154500 h 3151099"/>
              <a:gd name="connsiteX3" fmla="*/ 2774278 w 3104883"/>
              <a:gd name="connsiteY3" fmla="*/ 0 h 3151099"/>
              <a:gd name="connsiteX4" fmla="*/ 3104883 w 3104883"/>
              <a:gd name="connsiteY4" fmla="*/ 237521 h 3151099"/>
              <a:gd name="connsiteX5" fmla="*/ 3056245 w 3104883"/>
              <a:gd name="connsiteY5" fmla="*/ 2401774 h 3151099"/>
              <a:gd name="connsiteX6" fmla="*/ 2986850 w 3104883"/>
              <a:gd name="connsiteY6" fmla="*/ 2949547 h 3151099"/>
              <a:gd name="connsiteX7" fmla="*/ 2334935 w 3104883"/>
              <a:gd name="connsiteY7" fmla="*/ 2865277 h 3151099"/>
              <a:gd name="connsiteX8" fmla="*/ 1292313 w 3104883"/>
              <a:gd name="connsiteY8" fmla="*/ 3047868 h 3151099"/>
              <a:gd name="connsiteX9" fmla="*/ 37066 w 3104883"/>
              <a:gd name="connsiteY9" fmla="*/ 3090002 h 3151099"/>
              <a:gd name="connsiteX10" fmla="*/ 59528 w 3104883"/>
              <a:gd name="connsiteY10" fmla="*/ 1685457 h 3151099"/>
              <a:gd name="connsiteX11" fmla="*/ 512 w 3104883"/>
              <a:gd name="connsiteY11" fmla="*/ 477546 h 3151099"/>
              <a:gd name="connsiteX12" fmla="*/ 10837 w 3104883"/>
              <a:gd name="connsiteY12" fmla="*/ 68975 h 3151099"/>
              <a:gd name="connsiteX0" fmla="*/ 10837 w 3104883"/>
              <a:gd name="connsiteY0" fmla="*/ 68975 h 3151099"/>
              <a:gd name="connsiteX1" fmla="*/ 236576 w 3104883"/>
              <a:gd name="connsiteY1" fmla="*/ 0 h 3151099"/>
              <a:gd name="connsiteX2" fmla="*/ 1305428 w 3104883"/>
              <a:gd name="connsiteY2" fmla="*/ 182591 h 3151099"/>
              <a:gd name="connsiteX3" fmla="*/ 1928378 w 3104883"/>
              <a:gd name="connsiteY3" fmla="*/ 154500 h 3151099"/>
              <a:gd name="connsiteX4" fmla="*/ 2774278 w 3104883"/>
              <a:gd name="connsiteY4" fmla="*/ 0 h 3151099"/>
              <a:gd name="connsiteX5" fmla="*/ 3104883 w 3104883"/>
              <a:gd name="connsiteY5" fmla="*/ 237521 h 3151099"/>
              <a:gd name="connsiteX6" fmla="*/ 3056245 w 3104883"/>
              <a:gd name="connsiteY6" fmla="*/ 2401774 h 3151099"/>
              <a:gd name="connsiteX7" fmla="*/ 2986850 w 3104883"/>
              <a:gd name="connsiteY7" fmla="*/ 2949547 h 3151099"/>
              <a:gd name="connsiteX8" fmla="*/ 2334935 w 3104883"/>
              <a:gd name="connsiteY8" fmla="*/ 2865277 h 3151099"/>
              <a:gd name="connsiteX9" fmla="*/ 1292313 w 3104883"/>
              <a:gd name="connsiteY9" fmla="*/ 3047868 h 3151099"/>
              <a:gd name="connsiteX10" fmla="*/ 37066 w 3104883"/>
              <a:gd name="connsiteY10" fmla="*/ 3090002 h 3151099"/>
              <a:gd name="connsiteX11" fmla="*/ 59528 w 3104883"/>
              <a:gd name="connsiteY11" fmla="*/ 1685457 h 3151099"/>
              <a:gd name="connsiteX12" fmla="*/ 512 w 3104883"/>
              <a:gd name="connsiteY12" fmla="*/ 477546 h 3151099"/>
              <a:gd name="connsiteX13" fmla="*/ 10837 w 3104883"/>
              <a:gd name="connsiteY13" fmla="*/ 68975 h 3151099"/>
              <a:gd name="connsiteX0" fmla="*/ 10837 w 3104883"/>
              <a:gd name="connsiteY0" fmla="*/ 68975 h 3151099"/>
              <a:gd name="connsiteX1" fmla="*/ 236576 w 3104883"/>
              <a:gd name="connsiteY1" fmla="*/ 0 h 3151099"/>
              <a:gd name="connsiteX2" fmla="*/ 1305428 w 3104883"/>
              <a:gd name="connsiteY2" fmla="*/ 182591 h 3151099"/>
              <a:gd name="connsiteX3" fmla="*/ 1928378 w 3104883"/>
              <a:gd name="connsiteY3" fmla="*/ 154500 h 3151099"/>
              <a:gd name="connsiteX4" fmla="*/ 2774278 w 3104883"/>
              <a:gd name="connsiteY4" fmla="*/ 0 h 3151099"/>
              <a:gd name="connsiteX5" fmla="*/ 3104883 w 3104883"/>
              <a:gd name="connsiteY5" fmla="*/ 237521 h 3151099"/>
              <a:gd name="connsiteX6" fmla="*/ 3056245 w 3104883"/>
              <a:gd name="connsiteY6" fmla="*/ 2401774 h 3151099"/>
              <a:gd name="connsiteX7" fmla="*/ 2986850 w 3104883"/>
              <a:gd name="connsiteY7" fmla="*/ 2949547 h 3151099"/>
              <a:gd name="connsiteX8" fmla="*/ 2334935 w 3104883"/>
              <a:gd name="connsiteY8" fmla="*/ 2865277 h 3151099"/>
              <a:gd name="connsiteX9" fmla="*/ 1292313 w 3104883"/>
              <a:gd name="connsiteY9" fmla="*/ 3047868 h 3151099"/>
              <a:gd name="connsiteX10" fmla="*/ 715265 w 3104883"/>
              <a:gd name="connsiteY10" fmla="*/ 2977641 h 3151099"/>
              <a:gd name="connsiteX11" fmla="*/ 37066 w 3104883"/>
              <a:gd name="connsiteY11" fmla="*/ 3090002 h 3151099"/>
              <a:gd name="connsiteX12" fmla="*/ 59528 w 3104883"/>
              <a:gd name="connsiteY12" fmla="*/ 1685457 h 3151099"/>
              <a:gd name="connsiteX13" fmla="*/ 512 w 3104883"/>
              <a:gd name="connsiteY13" fmla="*/ 477546 h 3151099"/>
              <a:gd name="connsiteX14" fmla="*/ 10837 w 3104883"/>
              <a:gd name="connsiteY14" fmla="*/ 68975 h 3151099"/>
              <a:gd name="connsiteX0" fmla="*/ 10837 w 3104883"/>
              <a:gd name="connsiteY0" fmla="*/ 68975 h 3151099"/>
              <a:gd name="connsiteX1" fmla="*/ 236576 w 3104883"/>
              <a:gd name="connsiteY1" fmla="*/ 0 h 3151099"/>
              <a:gd name="connsiteX2" fmla="*/ 1305428 w 3104883"/>
              <a:gd name="connsiteY2" fmla="*/ 182591 h 3151099"/>
              <a:gd name="connsiteX3" fmla="*/ 1928378 w 3104883"/>
              <a:gd name="connsiteY3" fmla="*/ 154500 h 3151099"/>
              <a:gd name="connsiteX4" fmla="*/ 2774278 w 3104883"/>
              <a:gd name="connsiteY4" fmla="*/ 0 h 3151099"/>
              <a:gd name="connsiteX5" fmla="*/ 3104883 w 3104883"/>
              <a:gd name="connsiteY5" fmla="*/ 237521 h 3151099"/>
              <a:gd name="connsiteX6" fmla="*/ 3056245 w 3104883"/>
              <a:gd name="connsiteY6" fmla="*/ 2401774 h 3151099"/>
              <a:gd name="connsiteX7" fmla="*/ 2986850 w 3104883"/>
              <a:gd name="connsiteY7" fmla="*/ 2949547 h 3151099"/>
              <a:gd name="connsiteX8" fmla="*/ 2334935 w 3104883"/>
              <a:gd name="connsiteY8" fmla="*/ 2865277 h 3151099"/>
              <a:gd name="connsiteX9" fmla="*/ 1862804 w 3104883"/>
              <a:gd name="connsiteY9" fmla="*/ 2949550 h 3151099"/>
              <a:gd name="connsiteX10" fmla="*/ 1292313 w 3104883"/>
              <a:gd name="connsiteY10" fmla="*/ 3047868 h 3151099"/>
              <a:gd name="connsiteX11" fmla="*/ 715265 w 3104883"/>
              <a:gd name="connsiteY11" fmla="*/ 2977641 h 3151099"/>
              <a:gd name="connsiteX12" fmla="*/ 37066 w 3104883"/>
              <a:gd name="connsiteY12" fmla="*/ 3090002 h 3151099"/>
              <a:gd name="connsiteX13" fmla="*/ 59528 w 3104883"/>
              <a:gd name="connsiteY13" fmla="*/ 1685457 h 3151099"/>
              <a:gd name="connsiteX14" fmla="*/ 512 w 3104883"/>
              <a:gd name="connsiteY14" fmla="*/ 477546 h 3151099"/>
              <a:gd name="connsiteX15" fmla="*/ 10837 w 3104883"/>
              <a:gd name="connsiteY15" fmla="*/ 68975 h 3151099"/>
              <a:gd name="connsiteX0" fmla="*/ 10837 w 3104883"/>
              <a:gd name="connsiteY0" fmla="*/ 68975 h 3090002"/>
              <a:gd name="connsiteX1" fmla="*/ 236576 w 3104883"/>
              <a:gd name="connsiteY1" fmla="*/ 0 h 3090002"/>
              <a:gd name="connsiteX2" fmla="*/ 1305428 w 3104883"/>
              <a:gd name="connsiteY2" fmla="*/ 182591 h 3090002"/>
              <a:gd name="connsiteX3" fmla="*/ 1928378 w 3104883"/>
              <a:gd name="connsiteY3" fmla="*/ 154500 h 3090002"/>
              <a:gd name="connsiteX4" fmla="*/ 2774278 w 3104883"/>
              <a:gd name="connsiteY4" fmla="*/ 0 h 3090002"/>
              <a:gd name="connsiteX5" fmla="*/ 3104883 w 3104883"/>
              <a:gd name="connsiteY5" fmla="*/ 237521 h 3090002"/>
              <a:gd name="connsiteX6" fmla="*/ 3056245 w 3104883"/>
              <a:gd name="connsiteY6" fmla="*/ 2401774 h 3090002"/>
              <a:gd name="connsiteX7" fmla="*/ 2986850 w 3104883"/>
              <a:gd name="connsiteY7" fmla="*/ 2949547 h 3090002"/>
              <a:gd name="connsiteX8" fmla="*/ 2734934 w 3104883"/>
              <a:gd name="connsiteY8" fmla="*/ 2851231 h 3090002"/>
              <a:gd name="connsiteX9" fmla="*/ 2334935 w 3104883"/>
              <a:gd name="connsiteY9" fmla="*/ 2865277 h 3090002"/>
              <a:gd name="connsiteX10" fmla="*/ 1862804 w 3104883"/>
              <a:gd name="connsiteY10" fmla="*/ 2949550 h 3090002"/>
              <a:gd name="connsiteX11" fmla="*/ 1292313 w 3104883"/>
              <a:gd name="connsiteY11" fmla="*/ 3047868 h 3090002"/>
              <a:gd name="connsiteX12" fmla="*/ 715265 w 3104883"/>
              <a:gd name="connsiteY12" fmla="*/ 2977641 h 3090002"/>
              <a:gd name="connsiteX13" fmla="*/ 37066 w 3104883"/>
              <a:gd name="connsiteY13" fmla="*/ 3090002 h 3090002"/>
              <a:gd name="connsiteX14" fmla="*/ 59528 w 3104883"/>
              <a:gd name="connsiteY14" fmla="*/ 1685457 h 3090002"/>
              <a:gd name="connsiteX15" fmla="*/ 512 w 3104883"/>
              <a:gd name="connsiteY15" fmla="*/ 477546 h 3090002"/>
              <a:gd name="connsiteX16" fmla="*/ 10837 w 3104883"/>
              <a:gd name="connsiteY16" fmla="*/ 68975 h 3090002"/>
              <a:gd name="connsiteX0" fmla="*/ 17904 w 3111950"/>
              <a:gd name="connsiteY0" fmla="*/ 68975 h 3090002"/>
              <a:gd name="connsiteX1" fmla="*/ 243643 w 3111950"/>
              <a:gd name="connsiteY1" fmla="*/ 0 h 3090002"/>
              <a:gd name="connsiteX2" fmla="*/ 1312495 w 3111950"/>
              <a:gd name="connsiteY2" fmla="*/ 182591 h 3090002"/>
              <a:gd name="connsiteX3" fmla="*/ 1935445 w 3111950"/>
              <a:gd name="connsiteY3" fmla="*/ 154500 h 3090002"/>
              <a:gd name="connsiteX4" fmla="*/ 2781345 w 3111950"/>
              <a:gd name="connsiteY4" fmla="*/ 0 h 3090002"/>
              <a:gd name="connsiteX5" fmla="*/ 3111950 w 3111950"/>
              <a:gd name="connsiteY5" fmla="*/ 237521 h 3090002"/>
              <a:gd name="connsiteX6" fmla="*/ 3063312 w 3111950"/>
              <a:gd name="connsiteY6" fmla="*/ 2401774 h 3090002"/>
              <a:gd name="connsiteX7" fmla="*/ 2993917 w 3111950"/>
              <a:gd name="connsiteY7" fmla="*/ 2949547 h 3090002"/>
              <a:gd name="connsiteX8" fmla="*/ 2742001 w 3111950"/>
              <a:gd name="connsiteY8" fmla="*/ 2851231 h 3090002"/>
              <a:gd name="connsiteX9" fmla="*/ 2342002 w 3111950"/>
              <a:gd name="connsiteY9" fmla="*/ 2865277 h 3090002"/>
              <a:gd name="connsiteX10" fmla="*/ 1869871 w 3111950"/>
              <a:gd name="connsiteY10" fmla="*/ 2949550 h 3090002"/>
              <a:gd name="connsiteX11" fmla="*/ 1299380 w 3111950"/>
              <a:gd name="connsiteY11" fmla="*/ 3047868 h 3090002"/>
              <a:gd name="connsiteX12" fmla="*/ 722332 w 3111950"/>
              <a:gd name="connsiteY12" fmla="*/ 2977641 h 3090002"/>
              <a:gd name="connsiteX13" fmla="*/ 44133 w 3111950"/>
              <a:gd name="connsiteY13" fmla="*/ 3090002 h 3090002"/>
              <a:gd name="connsiteX14" fmla="*/ 73153 w 3111950"/>
              <a:gd name="connsiteY14" fmla="*/ 2429867 h 3090002"/>
              <a:gd name="connsiteX15" fmla="*/ 66595 w 3111950"/>
              <a:gd name="connsiteY15" fmla="*/ 1685457 h 3090002"/>
              <a:gd name="connsiteX16" fmla="*/ 7579 w 3111950"/>
              <a:gd name="connsiteY16" fmla="*/ 477546 h 3090002"/>
              <a:gd name="connsiteX17" fmla="*/ 17904 w 3111950"/>
              <a:gd name="connsiteY17" fmla="*/ 68975 h 309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11950" h="3090002">
                <a:moveTo>
                  <a:pt x="17904" y="68975"/>
                </a:moveTo>
                <a:cubicBezTo>
                  <a:pt x="99708" y="64710"/>
                  <a:pt x="161839" y="4265"/>
                  <a:pt x="243643" y="0"/>
                </a:cubicBezTo>
                <a:cubicBezTo>
                  <a:pt x="474709" y="4891"/>
                  <a:pt x="1030528" y="156841"/>
                  <a:pt x="1312495" y="182591"/>
                </a:cubicBezTo>
                <a:cubicBezTo>
                  <a:pt x="1594462" y="208341"/>
                  <a:pt x="1705937" y="170886"/>
                  <a:pt x="1935445" y="154500"/>
                </a:cubicBezTo>
                <a:cubicBezTo>
                  <a:pt x="2219597" y="135773"/>
                  <a:pt x="2497193" y="18727"/>
                  <a:pt x="2781345" y="0"/>
                </a:cubicBezTo>
                <a:lnTo>
                  <a:pt x="3111950" y="237521"/>
                </a:lnTo>
                <a:cubicBezTo>
                  <a:pt x="3111038" y="958939"/>
                  <a:pt x="3064224" y="1680356"/>
                  <a:pt x="3063312" y="2401774"/>
                </a:cubicBezTo>
                <a:lnTo>
                  <a:pt x="2993917" y="2949547"/>
                </a:lnTo>
                <a:cubicBezTo>
                  <a:pt x="2953480" y="3073616"/>
                  <a:pt x="2850653" y="2865276"/>
                  <a:pt x="2742001" y="2851231"/>
                </a:cubicBezTo>
                <a:cubicBezTo>
                  <a:pt x="2633349" y="2837186"/>
                  <a:pt x="2500472" y="2898050"/>
                  <a:pt x="2342002" y="2865277"/>
                </a:cubicBezTo>
                <a:cubicBezTo>
                  <a:pt x="2134989" y="2862937"/>
                  <a:pt x="2043641" y="2919118"/>
                  <a:pt x="1869871" y="2949550"/>
                </a:cubicBezTo>
                <a:cubicBezTo>
                  <a:pt x="1696101" y="2979982"/>
                  <a:pt x="1470964" y="3040845"/>
                  <a:pt x="1299380" y="3047868"/>
                </a:cubicBezTo>
                <a:cubicBezTo>
                  <a:pt x="1109216" y="3061914"/>
                  <a:pt x="912496" y="2963595"/>
                  <a:pt x="722332" y="2977641"/>
                </a:cubicBezTo>
                <a:lnTo>
                  <a:pt x="44133" y="3090002"/>
                </a:lnTo>
                <a:cubicBezTo>
                  <a:pt x="-68435" y="2998706"/>
                  <a:pt x="69409" y="2663958"/>
                  <a:pt x="73153" y="2429867"/>
                </a:cubicBezTo>
                <a:cubicBezTo>
                  <a:pt x="76897" y="2195776"/>
                  <a:pt x="73152" y="2010844"/>
                  <a:pt x="66595" y="1685457"/>
                </a:cubicBezTo>
                <a:cubicBezTo>
                  <a:pt x="60038" y="1360070"/>
                  <a:pt x="394" y="753982"/>
                  <a:pt x="7579" y="477546"/>
                </a:cubicBezTo>
                <a:lnTo>
                  <a:pt x="17904" y="68975"/>
                </a:lnTo>
                <a:close/>
              </a:path>
            </a:pathLst>
          </a:custGeom>
          <a:solidFill>
            <a:srgbClr val="FAFAF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2" name="图片 31">
            <a:extLst>
              <a:ext uri="{FF2B5EF4-FFF2-40B4-BE49-F238E27FC236}">
                <a16:creationId xmlns="" xmlns:a16="http://schemas.microsoft.com/office/drawing/2014/main" id="{C156145F-CFA5-4AF8-BA85-653F962A607B}"/>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t="31909" b="31909"/>
          <a:stretch/>
        </p:blipFill>
        <p:spPr>
          <a:xfrm rot="21420000">
            <a:off x="8906788" y="880498"/>
            <a:ext cx="2851791" cy="1219198"/>
          </a:xfrm>
          <a:prstGeom prst="rect">
            <a:avLst/>
          </a:prstGeom>
        </p:spPr>
      </p:pic>
      <p:sp>
        <p:nvSpPr>
          <p:cNvPr id="37" name="椭圆 36">
            <a:extLst>
              <a:ext uri="{FF2B5EF4-FFF2-40B4-BE49-F238E27FC236}">
                <a16:creationId xmlns="" xmlns:a16="http://schemas.microsoft.com/office/drawing/2014/main" id="{06C5630C-D112-4B40-A8A5-77DAEEE382A8}"/>
              </a:ext>
            </a:extLst>
          </p:cNvPr>
          <p:cNvSpPr/>
          <p:nvPr/>
        </p:nvSpPr>
        <p:spPr>
          <a:xfrm rot="21420000">
            <a:off x="10169760" y="611071"/>
            <a:ext cx="246638" cy="246638"/>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a:extLst>
              <a:ext uri="{FF2B5EF4-FFF2-40B4-BE49-F238E27FC236}">
                <a16:creationId xmlns="" xmlns:a16="http://schemas.microsoft.com/office/drawing/2014/main" id="{AFA14F50-8CBF-4E47-89B2-AE05549A6994}"/>
              </a:ext>
            </a:extLst>
          </p:cNvPr>
          <p:cNvSpPr txBox="1"/>
          <p:nvPr/>
        </p:nvSpPr>
        <p:spPr>
          <a:xfrm rot="-360000">
            <a:off x="7703662" y="486022"/>
            <a:ext cx="2264635" cy="95410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1" name="文本框 40">
            <a:extLst>
              <a:ext uri="{FF2B5EF4-FFF2-40B4-BE49-F238E27FC236}">
                <a16:creationId xmlns="" xmlns:a16="http://schemas.microsoft.com/office/drawing/2014/main" id="{E0B13CE5-30C9-4280-9675-3C1371864647}"/>
              </a:ext>
            </a:extLst>
          </p:cNvPr>
          <p:cNvSpPr txBox="1"/>
          <p:nvPr/>
        </p:nvSpPr>
        <p:spPr>
          <a:xfrm>
            <a:off x="3857231" y="4272824"/>
            <a:ext cx="3489511" cy="523220"/>
          </a:xfrm>
          <a:prstGeom prst="rect">
            <a:avLst/>
          </a:prstGeom>
          <a:noFill/>
        </p:spPr>
        <p:txBody>
          <a:bodyPr wrap="square" rtlCol="0">
            <a:spAutoFit/>
          </a:bodyPr>
          <a:lstStyle/>
          <a:p>
            <a:r>
              <a:rPr lang="en-US" altLang="zh-CN"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 </a:t>
            </a:r>
            <a:endParaRPr lang="zh-CN" altLang="en-US"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32" name="文本框 131">
            <a:extLst>
              <a:ext uri="{FF2B5EF4-FFF2-40B4-BE49-F238E27FC236}">
                <a16:creationId xmlns="" xmlns:a16="http://schemas.microsoft.com/office/drawing/2014/main" id="{1FDB36B8-ECA7-423F-8ABE-4AE279623D40}"/>
              </a:ext>
            </a:extLst>
          </p:cNvPr>
          <p:cNvSpPr txBox="1"/>
          <p:nvPr/>
        </p:nvSpPr>
        <p:spPr>
          <a:xfrm>
            <a:off x="7135444" y="2587020"/>
            <a:ext cx="4653085" cy="1609223"/>
          </a:xfrm>
          <a:prstGeom prst="rect">
            <a:avLst/>
          </a:prstGeom>
          <a:noFill/>
        </p:spPr>
        <p:txBody>
          <a:bodyPr wrap="square" rtlCol="0">
            <a:spAutoFit/>
          </a:bodyPr>
          <a:lstStyle/>
          <a:p>
            <a:pPr algn="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lectus malesuada libero, sit amet commodo magna fusce est. vivamus a tellus. pellentesque habitant morbi tristique senectus et netus et malesuada fames ac.</a:t>
            </a:r>
          </a:p>
        </p:txBody>
      </p:sp>
      <p:sp>
        <p:nvSpPr>
          <p:cNvPr id="140" name="任意多边形: 形状 139">
            <a:extLst>
              <a:ext uri="{FF2B5EF4-FFF2-40B4-BE49-F238E27FC236}">
                <a16:creationId xmlns="" xmlns:a16="http://schemas.microsoft.com/office/drawing/2014/main" id="{CF21EE75-4561-4CBE-90D7-E81FEF9FC49B}"/>
              </a:ext>
            </a:extLst>
          </p:cNvPr>
          <p:cNvSpPr/>
          <p:nvPr/>
        </p:nvSpPr>
        <p:spPr>
          <a:xfrm rot="20761113">
            <a:off x="7760146" y="1705242"/>
            <a:ext cx="637175" cy="455121"/>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形状 144">
            <a:extLst>
              <a:ext uri="{FF2B5EF4-FFF2-40B4-BE49-F238E27FC236}">
                <a16:creationId xmlns="" xmlns:a16="http://schemas.microsoft.com/office/drawing/2014/main" id="{9B08C87B-EAA8-4244-8E33-A89B71AFF20D}"/>
              </a:ext>
            </a:extLst>
          </p:cNvPr>
          <p:cNvSpPr/>
          <p:nvPr/>
        </p:nvSpPr>
        <p:spPr>
          <a:xfrm>
            <a:off x="7145270" y="5526046"/>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形状 145">
            <a:extLst>
              <a:ext uri="{FF2B5EF4-FFF2-40B4-BE49-F238E27FC236}">
                <a16:creationId xmlns="" xmlns:a16="http://schemas.microsoft.com/office/drawing/2014/main" id="{32491206-21E8-4BF8-A9A4-3C827855F133}"/>
              </a:ext>
            </a:extLst>
          </p:cNvPr>
          <p:cNvSpPr/>
          <p:nvPr/>
        </p:nvSpPr>
        <p:spPr>
          <a:xfrm>
            <a:off x="6057900" y="5982699"/>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文本框 146">
            <a:extLst>
              <a:ext uri="{FF2B5EF4-FFF2-40B4-BE49-F238E27FC236}">
                <a16:creationId xmlns="" xmlns:a16="http://schemas.microsoft.com/office/drawing/2014/main" id="{FB4CA304-2147-4852-B77C-62A31F3A3040}"/>
              </a:ext>
            </a:extLst>
          </p:cNvPr>
          <p:cNvSpPr txBox="1"/>
          <p:nvPr/>
        </p:nvSpPr>
        <p:spPr>
          <a:xfrm>
            <a:off x="6921222" y="5492035"/>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48" name="文本框 147">
            <a:extLst>
              <a:ext uri="{FF2B5EF4-FFF2-40B4-BE49-F238E27FC236}">
                <a16:creationId xmlns="" xmlns:a16="http://schemas.microsoft.com/office/drawing/2014/main" id="{87FD4065-83AD-491F-B5F4-4586913CEA49}"/>
              </a:ext>
            </a:extLst>
          </p:cNvPr>
          <p:cNvSpPr txBox="1"/>
          <p:nvPr/>
        </p:nvSpPr>
        <p:spPr>
          <a:xfrm>
            <a:off x="6057900" y="5914675"/>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58" name="矩形 157">
            <a:extLst>
              <a:ext uri="{FF2B5EF4-FFF2-40B4-BE49-F238E27FC236}">
                <a16:creationId xmlns="" xmlns:a16="http://schemas.microsoft.com/office/drawing/2014/main" id="{D5A1BD43-0F60-4462-B279-4403B3E852BF}"/>
              </a:ext>
            </a:extLst>
          </p:cNvPr>
          <p:cNvSpPr/>
          <p:nvPr/>
        </p:nvSpPr>
        <p:spPr>
          <a:xfrm rot="566483">
            <a:off x="11204252" y="5519015"/>
            <a:ext cx="1800000" cy="1800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9" name="图片 158">
            <a:extLst>
              <a:ext uri="{FF2B5EF4-FFF2-40B4-BE49-F238E27FC236}">
                <a16:creationId xmlns="" xmlns:a16="http://schemas.microsoft.com/office/drawing/2014/main" id="{AD7DC08E-5041-492C-9BD9-45BE78FAAFEA}"/>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rot="566483">
            <a:off x="11336641" y="5648896"/>
            <a:ext cx="1535222" cy="1540239"/>
          </a:xfrm>
          <a:prstGeom prst="rect">
            <a:avLst/>
          </a:prstGeom>
        </p:spPr>
      </p:pic>
      <p:sp>
        <p:nvSpPr>
          <p:cNvPr id="160" name="椭圆 159">
            <a:extLst>
              <a:ext uri="{FF2B5EF4-FFF2-40B4-BE49-F238E27FC236}">
                <a16:creationId xmlns="" xmlns:a16="http://schemas.microsoft.com/office/drawing/2014/main" id="{86534788-9C4F-4EF1-8135-9E11D1A85D59}"/>
              </a:ext>
            </a:extLst>
          </p:cNvPr>
          <p:cNvSpPr/>
          <p:nvPr/>
        </p:nvSpPr>
        <p:spPr>
          <a:xfrm rot="566483">
            <a:off x="12081826" y="5361147"/>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771863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5D2EEAB-EDF3-4E46-AC94-30FCF171AA05}"/>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a:extLst>
              <a:ext uri="{FF2B5EF4-FFF2-40B4-BE49-F238E27FC236}">
                <a16:creationId xmlns="" xmlns:a16="http://schemas.microsoft.com/office/drawing/2014/main" id="{42EEBD07-159E-4A19-818A-8507877ACB75}"/>
              </a:ext>
            </a:extLst>
          </p:cNvPr>
          <p:cNvGrpSpPr/>
          <p:nvPr/>
        </p:nvGrpSpPr>
        <p:grpSpPr>
          <a:xfrm>
            <a:off x="2286635" y="889000"/>
            <a:ext cx="9905365" cy="5080000"/>
            <a:chOff x="2286635" y="889000"/>
            <a:chExt cx="9905365" cy="5080000"/>
          </a:xfrm>
        </p:grpSpPr>
        <p:grpSp>
          <p:nvGrpSpPr>
            <p:cNvPr id="8" name="组合 7">
              <a:extLst>
                <a:ext uri="{FF2B5EF4-FFF2-40B4-BE49-F238E27FC236}">
                  <a16:creationId xmlns="" xmlns:a16="http://schemas.microsoft.com/office/drawing/2014/main" id="{3837480F-400F-404C-9DC3-9AE52CFF15D3}"/>
                </a:ext>
              </a:extLst>
            </p:cNvPr>
            <p:cNvGrpSpPr/>
            <p:nvPr/>
          </p:nvGrpSpPr>
          <p:grpSpPr>
            <a:xfrm>
              <a:off x="2286635" y="1179830"/>
              <a:ext cx="9905361" cy="4498340"/>
              <a:chOff x="889000" y="1179830"/>
              <a:chExt cx="5537200" cy="4498340"/>
            </a:xfrm>
          </p:grpSpPr>
          <p:cxnSp>
            <p:nvCxnSpPr>
              <p:cNvPr id="3" name="直接连接符 2">
                <a:extLst>
                  <a:ext uri="{FF2B5EF4-FFF2-40B4-BE49-F238E27FC236}">
                    <a16:creationId xmlns="" xmlns:a16="http://schemas.microsoft.com/office/drawing/2014/main" id="{9EE40284-2781-4E48-85C0-14335F8D66C2}"/>
                  </a:ext>
                </a:extLst>
              </p:cNvPr>
              <p:cNvCxnSpPr>
                <a:cxnSpLocks/>
              </p:cNvCxnSpPr>
              <p:nvPr/>
            </p:nvCxnSpPr>
            <p:spPr>
              <a:xfrm>
                <a:off x="889000" y="117983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A174ABCE-3FC8-492A-A895-0D43A6FF1A06}"/>
                  </a:ext>
                </a:extLst>
              </p:cNvPr>
              <p:cNvCxnSpPr>
                <a:cxnSpLocks/>
              </p:cNvCxnSpPr>
              <p:nvPr/>
            </p:nvCxnSpPr>
            <p:spPr>
              <a:xfrm>
                <a:off x="889000" y="230441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 xmlns:a16="http://schemas.microsoft.com/office/drawing/2014/main" id="{D0119746-EE45-4745-942D-C2581A8BE36E}"/>
                  </a:ext>
                </a:extLst>
              </p:cNvPr>
              <p:cNvCxnSpPr>
                <a:cxnSpLocks/>
              </p:cNvCxnSpPr>
              <p:nvPr/>
            </p:nvCxnSpPr>
            <p:spPr>
              <a:xfrm>
                <a:off x="889000" y="342900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3D3327FC-1E74-4378-83FB-676796130F68}"/>
                  </a:ext>
                </a:extLst>
              </p:cNvPr>
              <p:cNvCxnSpPr>
                <a:cxnSpLocks/>
              </p:cNvCxnSpPr>
              <p:nvPr/>
            </p:nvCxnSpPr>
            <p:spPr>
              <a:xfrm>
                <a:off x="889000" y="455358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C492310A-8E2D-4CDC-B363-01DA874E4EA4}"/>
                  </a:ext>
                </a:extLst>
              </p:cNvPr>
              <p:cNvCxnSpPr>
                <a:cxnSpLocks/>
              </p:cNvCxnSpPr>
              <p:nvPr/>
            </p:nvCxnSpPr>
            <p:spPr>
              <a:xfrm>
                <a:off x="889000" y="567817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 xmlns:a16="http://schemas.microsoft.com/office/drawing/2014/main" id="{0827F723-E6F0-43F7-BDE7-DF58C1B1521A}"/>
                </a:ext>
              </a:extLst>
            </p:cNvPr>
            <p:cNvGrpSpPr/>
            <p:nvPr/>
          </p:nvGrpSpPr>
          <p:grpSpPr>
            <a:xfrm>
              <a:off x="2286635" y="889000"/>
              <a:ext cx="9905365" cy="5080000"/>
              <a:chOff x="2286635" y="889000"/>
              <a:chExt cx="9905365" cy="5080000"/>
            </a:xfrm>
          </p:grpSpPr>
          <p:cxnSp>
            <p:nvCxnSpPr>
              <p:cNvPr id="10" name="直接连接符 9">
                <a:extLst>
                  <a:ext uri="{FF2B5EF4-FFF2-40B4-BE49-F238E27FC236}">
                    <a16:creationId xmlns="" xmlns:a16="http://schemas.microsoft.com/office/drawing/2014/main" id="{B52767BD-896C-44C5-9E53-F54BF6CFBE0D}"/>
                  </a:ext>
                </a:extLst>
              </p:cNvPr>
              <p:cNvCxnSpPr>
                <a:cxnSpLocks/>
              </p:cNvCxnSpPr>
              <p:nvPr/>
            </p:nvCxnSpPr>
            <p:spPr>
              <a:xfrm rot="5400000">
                <a:off x="4699319"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 xmlns:a16="http://schemas.microsoft.com/office/drawing/2014/main" id="{6BB068DD-ACD0-401D-9D8F-AA42D02694B8}"/>
                  </a:ext>
                </a:extLst>
              </p:cNvPr>
              <p:cNvCxnSpPr>
                <a:cxnSpLocks/>
              </p:cNvCxnSpPr>
              <p:nvPr/>
            </p:nvCxnSpPr>
            <p:spPr>
              <a:xfrm rot="5400000">
                <a:off x="3461148"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 xmlns:a16="http://schemas.microsoft.com/office/drawing/2014/main" id="{14B00779-E0AA-4BF2-BC37-5B7C2757FD0A}"/>
                  </a:ext>
                </a:extLst>
              </p:cNvPr>
              <p:cNvCxnSpPr>
                <a:cxnSpLocks/>
              </p:cNvCxnSpPr>
              <p:nvPr/>
            </p:nvCxnSpPr>
            <p:spPr>
              <a:xfrm rot="5400000">
                <a:off x="2222977"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C14271DC-EB7B-4B07-955E-622FB40D44D2}"/>
                  </a:ext>
                </a:extLst>
              </p:cNvPr>
              <p:cNvCxnSpPr>
                <a:cxnSpLocks/>
              </p:cNvCxnSpPr>
              <p:nvPr/>
            </p:nvCxnSpPr>
            <p:spPr>
              <a:xfrm rot="5400000">
                <a:off x="984806"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812EF5F4-A4F8-46B5-B750-80B354BCA4CF}"/>
                  </a:ext>
                </a:extLst>
              </p:cNvPr>
              <p:cNvCxnSpPr>
                <a:cxnSpLocks/>
              </p:cNvCxnSpPr>
              <p:nvPr/>
            </p:nvCxnSpPr>
            <p:spPr>
              <a:xfrm rot="5400000">
                <a:off x="-253365"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16CD7FF4-973C-42DB-836E-A4B267EE6670}"/>
                  </a:ext>
                </a:extLst>
              </p:cNvPr>
              <p:cNvCxnSpPr>
                <a:cxnSpLocks/>
              </p:cNvCxnSpPr>
              <p:nvPr/>
            </p:nvCxnSpPr>
            <p:spPr>
              <a:xfrm rot="5400000">
                <a:off x="9652000"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30E06234-2168-42A5-BB1A-017379A0380A}"/>
                  </a:ext>
                </a:extLst>
              </p:cNvPr>
              <p:cNvCxnSpPr>
                <a:cxnSpLocks/>
              </p:cNvCxnSpPr>
              <p:nvPr/>
            </p:nvCxnSpPr>
            <p:spPr>
              <a:xfrm rot="5400000">
                <a:off x="8413832"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AC72C49-1B09-455A-B410-14999D533D6B}"/>
                  </a:ext>
                </a:extLst>
              </p:cNvPr>
              <p:cNvCxnSpPr>
                <a:cxnSpLocks/>
              </p:cNvCxnSpPr>
              <p:nvPr/>
            </p:nvCxnSpPr>
            <p:spPr>
              <a:xfrm rot="5400000">
                <a:off x="7175661"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0FF9E98D-23C6-4031-9F17-9C24CBBC076F}"/>
                  </a:ext>
                </a:extLst>
              </p:cNvPr>
              <p:cNvCxnSpPr>
                <a:cxnSpLocks/>
              </p:cNvCxnSpPr>
              <p:nvPr/>
            </p:nvCxnSpPr>
            <p:spPr>
              <a:xfrm rot="5400000">
                <a:off x="5937490"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grpSp>
      </p:grpSp>
      <p:sp>
        <p:nvSpPr>
          <p:cNvPr id="25" name="文本框 24">
            <a:extLst>
              <a:ext uri="{FF2B5EF4-FFF2-40B4-BE49-F238E27FC236}">
                <a16:creationId xmlns="" xmlns:a16="http://schemas.microsoft.com/office/drawing/2014/main" id="{783BAE65-77EF-4777-AA47-2F7EBA22F30E}"/>
              </a:ext>
            </a:extLst>
          </p:cNvPr>
          <p:cNvSpPr txBox="1"/>
          <p:nvPr/>
        </p:nvSpPr>
        <p:spPr>
          <a:xfrm rot="5400000">
            <a:off x="-965548" y="4043949"/>
            <a:ext cx="4217732" cy="738664"/>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30" name="图片 29">
            <a:extLst>
              <a:ext uri="{FF2B5EF4-FFF2-40B4-BE49-F238E27FC236}">
                <a16:creationId xmlns="" xmlns:a16="http://schemas.microsoft.com/office/drawing/2014/main" id="{656E13C6-AFFA-487F-B394-0A6CC08274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286625" cy="2612740"/>
          </a:xfrm>
          <a:prstGeom prst="rect">
            <a:avLst/>
          </a:prstGeom>
        </p:spPr>
      </p:pic>
      <p:sp>
        <p:nvSpPr>
          <p:cNvPr id="31" name="文本框 30">
            <a:extLst>
              <a:ext uri="{FF2B5EF4-FFF2-40B4-BE49-F238E27FC236}">
                <a16:creationId xmlns="" xmlns:a16="http://schemas.microsoft.com/office/drawing/2014/main" id="{612B9900-202E-4A2D-8A50-EEFE7B2F072C}"/>
              </a:ext>
            </a:extLst>
          </p:cNvPr>
          <p:cNvSpPr txBox="1"/>
          <p:nvPr/>
        </p:nvSpPr>
        <p:spPr>
          <a:xfrm>
            <a:off x="2456193" y="1588508"/>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2" name="任意多边形: 形状 31">
            <a:extLst>
              <a:ext uri="{FF2B5EF4-FFF2-40B4-BE49-F238E27FC236}">
                <a16:creationId xmlns="" xmlns:a16="http://schemas.microsoft.com/office/drawing/2014/main" id="{38496ECC-E775-4854-9356-0D2F42BE2354}"/>
              </a:ext>
            </a:extLst>
          </p:cNvPr>
          <p:cNvSpPr/>
          <p:nvPr/>
        </p:nvSpPr>
        <p:spPr>
          <a:xfrm rot="1071127" flipH="1">
            <a:off x="5475184" y="1892300"/>
            <a:ext cx="698405" cy="498856"/>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 xmlns:a16="http://schemas.microsoft.com/office/drawing/2014/main" id="{102E8B36-7556-4FBB-A608-3DB794AF61F2}"/>
              </a:ext>
            </a:extLst>
          </p:cNvPr>
          <p:cNvSpPr/>
          <p:nvPr/>
        </p:nvSpPr>
        <p:spPr>
          <a:xfrm>
            <a:off x="6170717" y="2117572"/>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7" name="图片 36">
            <a:extLst>
              <a:ext uri="{FF2B5EF4-FFF2-40B4-BE49-F238E27FC236}">
                <a16:creationId xmlns="" xmlns:a16="http://schemas.microsoft.com/office/drawing/2014/main" id="{D0104074-8608-4477-8E77-5DA3CBB0A8D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98850" y="2231585"/>
            <a:ext cx="1484825" cy="2233324"/>
          </a:xfrm>
          <a:prstGeom prst="rect">
            <a:avLst/>
          </a:prstGeom>
        </p:spPr>
      </p:pic>
      <p:pic>
        <p:nvPicPr>
          <p:cNvPr id="38" name="图片 37" descr="图片包含 游戏机, 信封, 伞&#10;&#10;描述已自动生成">
            <a:extLst>
              <a:ext uri="{FF2B5EF4-FFF2-40B4-BE49-F238E27FC236}">
                <a16:creationId xmlns="" xmlns:a16="http://schemas.microsoft.com/office/drawing/2014/main" id="{2256B23E-3D23-4B1C-9D9A-DAFF9FD449AA}"/>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54034" b="2036"/>
          <a:stretch/>
        </p:blipFill>
        <p:spPr>
          <a:xfrm rot="13907430">
            <a:off x="6116375" y="2024425"/>
            <a:ext cx="668657" cy="186294"/>
          </a:xfrm>
          <a:prstGeom prst="rect">
            <a:avLst/>
          </a:prstGeom>
        </p:spPr>
      </p:pic>
      <p:sp>
        <p:nvSpPr>
          <p:cNvPr id="43" name="文本框 42">
            <a:extLst>
              <a:ext uri="{FF2B5EF4-FFF2-40B4-BE49-F238E27FC236}">
                <a16:creationId xmlns="" xmlns:a16="http://schemas.microsoft.com/office/drawing/2014/main" id="{06394592-093D-4FCF-86B2-0F6D5BD8AE8E}"/>
              </a:ext>
            </a:extLst>
          </p:cNvPr>
          <p:cNvSpPr txBox="1"/>
          <p:nvPr/>
        </p:nvSpPr>
        <p:spPr>
          <a:xfrm>
            <a:off x="6546561" y="3967694"/>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4" name="文本框 43">
            <a:extLst>
              <a:ext uri="{FF2B5EF4-FFF2-40B4-BE49-F238E27FC236}">
                <a16:creationId xmlns="" xmlns:a16="http://schemas.microsoft.com/office/drawing/2014/main" id="{8165072A-8562-4D9E-BE35-D49862ADE685}"/>
              </a:ext>
            </a:extLst>
          </p:cNvPr>
          <p:cNvSpPr txBox="1"/>
          <p:nvPr/>
        </p:nvSpPr>
        <p:spPr>
          <a:xfrm rot="373169">
            <a:off x="3563228" y="2774757"/>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5" name="任意多边形: 形状 44">
            <a:extLst>
              <a:ext uri="{FF2B5EF4-FFF2-40B4-BE49-F238E27FC236}">
                <a16:creationId xmlns="" xmlns:a16="http://schemas.microsoft.com/office/drawing/2014/main" id="{2564A166-48B3-4EA2-971F-D1DD4687EB3D}"/>
              </a:ext>
            </a:extLst>
          </p:cNvPr>
          <p:cNvSpPr/>
          <p:nvPr/>
        </p:nvSpPr>
        <p:spPr>
          <a:xfrm>
            <a:off x="2686466" y="5055194"/>
            <a:ext cx="2297837" cy="304011"/>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6" name="文本框 45">
            <a:extLst>
              <a:ext uri="{FF2B5EF4-FFF2-40B4-BE49-F238E27FC236}">
                <a16:creationId xmlns="" xmlns:a16="http://schemas.microsoft.com/office/drawing/2014/main" id="{EEECCE3A-316F-4843-B2C7-6C4F3C9F6C80}"/>
              </a:ext>
            </a:extLst>
          </p:cNvPr>
          <p:cNvSpPr txBox="1"/>
          <p:nvPr/>
        </p:nvSpPr>
        <p:spPr>
          <a:xfrm>
            <a:off x="2483245" y="5017425"/>
            <a:ext cx="2501058"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7" name="矩形 46">
            <a:extLst>
              <a:ext uri="{FF2B5EF4-FFF2-40B4-BE49-F238E27FC236}">
                <a16:creationId xmlns="" xmlns:a16="http://schemas.microsoft.com/office/drawing/2014/main" id="{AB353B87-B874-454C-86F1-B04C8E0CC154}"/>
              </a:ext>
            </a:extLst>
          </p:cNvPr>
          <p:cNvSpPr/>
          <p:nvPr/>
        </p:nvSpPr>
        <p:spPr>
          <a:xfrm rot="20512895">
            <a:off x="8895098" y="3084075"/>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图片 47">
            <a:extLst>
              <a:ext uri="{FF2B5EF4-FFF2-40B4-BE49-F238E27FC236}">
                <a16:creationId xmlns="" xmlns:a16="http://schemas.microsoft.com/office/drawing/2014/main" id="{987086A7-B252-48C8-A189-C620EDEA7AD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20512895">
            <a:off x="9031103" y="3247458"/>
            <a:ext cx="1484825" cy="2233322"/>
          </a:xfrm>
          <a:prstGeom prst="rect">
            <a:avLst/>
          </a:prstGeom>
        </p:spPr>
      </p:pic>
      <p:pic>
        <p:nvPicPr>
          <p:cNvPr id="49" name="图片 48" descr="图片包含 游戏机, 信封, 伞&#10;&#10;描述已自动生成">
            <a:extLst>
              <a:ext uri="{FF2B5EF4-FFF2-40B4-BE49-F238E27FC236}">
                <a16:creationId xmlns="" xmlns:a16="http://schemas.microsoft.com/office/drawing/2014/main" id="{2890A760-046E-4769-A07B-CFE7320296BE}"/>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54034" b="2036"/>
          <a:stretch/>
        </p:blipFill>
        <p:spPr>
          <a:xfrm rot="9945605">
            <a:off x="10496531" y="4832379"/>
            <a:ext cx="668657" cy="186294"/>
          </a:xfrm>
          <a:prstGeom prst="rect">
            <a:avLst/>
          </a:prstGeom>
        </p:spPr>
      </p:pic>
      <p:pic>
        <p:nvPicPr>
          <p:cNvPr id="50" name="图片 49" descr="图片包含 游戏机, 信封, 伞&#10;&#10;描述已自动生成">
            <a:extLst>
              <a:ext uri="{FF2B5EF4-FFF2-40B4-BE49-F238E27FC236}">
                <a16:creationId xmlns="" xmlns:a16="http://schemas.microsoft.com/office/drawing/2014/main" id="{E31BD1E8-5A24-4DA8-9D7C-38A410B3B095}"/>
              </a:ext>
            </a:extLst>
          </p:cNvPr>
          <p:cNvPicPr>
            <a:picLocks noChangeAspect="1"/>
          </p:cNvPicPr>
          <p:nvPr/>
        </p:nvPicPr>
        <p:blipFill rotWithShape="1">
          <a:blip r:embed="rId4" cstate="print">
            <a:alphaModFix amt="70000"/>
            <a:extLst>
              <a:ext uri="{28A0092B-C50C-407E-A947-70E740481C1C}">
                <a14:useLocalDpi xmlns:a14="http://schemas.microsoft.com/office/drawing/2010/main" val="0"/>
              </a:ext>
            </a:extLst>
          </a:blip>
          <a:srcRect t="54034" b="2036"/>
          <a:stretch/>
        </p:blipFill>
        <p:spPr>
          <a:xfrm rot="9945605">
            <a:off x="10446477" y="3415294"/>
            <a:ext cx="668657" cy="186294"/>
          </a:xfrm>
          <a:prstGeom prst="rect">
            <a:avLst/>
          </a:prstGeom>
        </p:spPr>
      </p:pic>
      <p:sp>
        <p:nvSpPr>
          <p:cNvPr id="56" name="任意多边形: 形状 55">
            <a:extLst>
              <a:ext uri="{FF2B5EF4-FFF2-40B4-BE49-F238E27FC236}">
                <a16:creationId xmlns="" xmlns:a16="http://schemas.microsoft.com/office/drawing/2014/main" id="{AC594A2C-48FB-4435-B4C7-97E07E044A09}"/>
              </a:ext>
            </a:extLst>
          </p:cNvPr>
          <p:cNvSpPr/>
          <p:nvPr/>
        </p:nvSpPr>
        <p:spPr>
          <a:xfrm rot="15101897" flipH="1">
            <a:off x="10130707" y="2381446"/>
            <a:ext cx="698405" cy="498856"/>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a:extLst>
              <a:ext uri="{FF2B5EF4-FFF2-40B4-BE49-F238E27FC236}">
                <a16:creationId xmlns="" xmlns:a16="http://schemas.microsoft.com/office/drawing/2014/main" id="{D344225A-C0C2-4BA0-B5D2-BC4868548192}"/>
              </a:ext>
            </a:extLst>
          </p:cNvPr>
          <p:cNvSpPr txBox="1"/>
          <p:nvPr/>
        </p:nvSpPr>
        <p:spPr>
          <a:xfrm>
            <a:off x="9837027" y="970229"/>
            <a:ext cx="1952988" cy="1169551"/>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60" name="文本框 59">
            <a:extLst>
              <a:ext uri="{FF2B5EF4-FFF2-40B4-BE49-F238E27FC236}">
                <a16:creationId xmlns="" xmlns:a16="http://schemas.microsoft.com/office/drawing/2014/main" id="{D668C4D4-EE13-4DE9-9C8D-F0BC202259EB}"/>
              </a:ext>
            </a:extLst>
          </p:cNvPr>
          <p:cNvSpPr txBox="1"/>
          <p:nvPr/>
        </p:nvSpPr>
        <p:spPr>
          <a:xfrm rot="19535993">
            <a:off x="9067289" y="662090"/>
            <a:ext cx="1952988" cy="369332"/>
          </a:xfrm>
          <a:prstGeom prst="rect">
            <a:avLst/>
          </a:prstGeom>
          <a:noFill/>
        </p:spPr>
        <p:txBody>
          <a:bodyPr wrap="square" rtlCol="0">
            <a:spAutoFit/>
          </a:bodyPr>
          <a:lstStyle/>
          <a:p>
            <a:r>
              <a:rPr lang="en-US" altLang="zh-CN">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SUPPORTERS SAY</a:t>
            </a:r>
            <a:endParaRPr lang="zh-CN" altLang="en-US">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61" name="任意多边形: 形状 60">
            <a:extLst>
              <a:ext uri="{FF2B5EF4-FFF2-40B4-BE49-F238E27FC236}">
                <a16:creationId xmlns="" xmlns:a16="http://schemas.microsoft.com/office/drawing/2014/main" id="{8199B23F-EED1-45CA-88E0-AA6603AE7347}"/>
              </a:ext>
            </a:extLst>
          </p:cNvPr>
          <p:cNvSpPr/>
          <p:nvPr/>
        </p:nvSpPr>
        <p:spPr>
          <a:xfrm>
            <a:off x="8643875" y="2554957"/>
            <a:ext cx="1412911" cy="27377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61">
            <a:extLst>
              <a:ext uri="{FF2B5EF4-FFF2-40B4-BE49-F238E27FC236}">
                <a16:creationId xmlns="" xmlns:a16="http://schemas.microsoft.com/office/drawing/2014/main" id="{B880F545-E66D-4366-A13B-54F61F2547E3}"/>
              </a:ext>
            </a:extLst>
          </p:cNvPr>
          <p:cNvSpPr txBox="1"/>
          <p:nvPr/>
        </p:nvSpPr>
        <p:spPr>
          <a:xfrm>
            <a:off x="8476433" y="2517189"/>
            <a:ext cx="1580353" cy="307776"/>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64" name="图片 63">
            <a:extLst>
              <a:ext uri="{FF2B5EF4-FFF2-40B4-BE49-F238E27FC236}">
                <a16:creationId xmlns="" xmlns:a16="http://schemas.microsoft.com/office/drawing/2014/main" id="{F0355BB2-3AB0-446D-A90E-26B8D7C6291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376606">
            <a:off x="6893466" y="5271755"/>
            <a:ext cx="1712092" cy="1712092"/>
          </a:xfrm>
          <a:prstGeom prst="rect">
            <a:avLst/>
          </a:prstGeom>
        </p:spPr>
      </p:pic>
    </p:spTree>
    <p:extLst>
      <p:ext uri="{BB962C8B-B14F-4D97-AF65-F5344CB8AC3E}">
        <p14:creationId xmlns:p14="http://schemas.microsoft.com/office/powerpoint/2010/main" val="22355908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50F9A67-AECE-41DB-B4D0-D7DACE3170FD}"/>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2" name="图片 41">
            <a:extLst>
              <a:ext uri="{FF2B5EF4-FFF2-40B4-BE49-F238E27FC236}">
                <a16:creationId xmlns="" xmlns:a16="http://schemas.microsoft.com/office/drawing/2014/main" id="{AF47F98E-9D05-4F8D-8C54-62D2CC5F51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79232">
            <a:off x="5172714" y="1984177"/>
            <a:ext cx="2851791" cy="3369571"/>
          </a:xfrm>
          <a:prstGeom prst="rect">
            <a:avLst/>
          </a:prstGeom>
        </p:spPr>
      </p:pic>
      <p:sp>
        <p:nvSpPr>
          <p:cNvPr id="7" name="文本框 6">
            <a:extLst>
              <a:ext uri="{FF2B5EF4-FFF2-40B4-BE49-F238E27FC236}">
                <a16:creationId xmlns="" xmlns:a16="http://schemas.microsoft.com/office/drawing/2014/main" id="{6956C266-8B79-4211-972E-0714E52FA996}"/>
              </a:ext>
            </a:extLst>
          </p:cNvPr>
          <p:cNvSpPr txBox="1"/>
          <p:nvPr/>
        </p:nvSpPr>
        <p:spPr>
          <a:xfrm>
            <a:off x="672990" y="872052"/>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9" name="文本框 8">
            <a:extLst>
              <a:ext uri="{FF2B5EF4-FFF2-40B4-BE49-F238E27FC236}">
                <a16:creationId xmlns="" xmlns:a16="http://schemas.microsoft.com/office/drawing/2014/main" id="{D4EA196A-A1CC-4172-ABB4-FF2C243D2874}"/>
              </a:ext>
            </a:extLst>
          </p:cNvPr>
          <p:cNvSpPr txBox="1"/>
          <p:nvPr/>
        </p:nvSpPr>
        <p:spPr>
          <a:xfrm>
            <a:off x="672990" y="1996638"/>
            <a:ext cx="1580353" cy="307776"/>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1" name="文本框 10">
            <a:extLst>
              <a:ext uri="{FF2B5EF4-FFF2-40B4-BE49-F238E27FC236}">
                <a16:creationId xmlns="" xmlns:a16="http://schemas.microsoft.com/office/drawing/2014/main" id="{C4601B2F-7F4F-486F-A83E-CC6EADD65CE4}"/>
              </a:ext>
            </a:extLst>
          </p:cNvPr>
          <p:cNvSpPr txBox="1"/>
          <p:nvPr/>
        </p:nvSpPr>
        <p:spPr>
          <a:xfrm>
            <a:off x="672990" y="3121223"/>
            <a:ext cx="2501058"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3" name="文本框 12">
            <a:extLst>
              <a:ext uri="{FF2B5EF4-FFF2-40B4-BE49-F238E27FC236}">
                <a16:creationId xmlns="" xmlns:a16="http://schemas.microsoft.com/office/drawing/2014/main" id="{BB367449-09F2-442E-92BD-A8DE7A689623}"/>
              </a:ext>
            </a:extLst>
          </p:cNvPr>
          <p:cNvSpPr txBox="1"/>
          <p:nvPr/>
        </p:nvSpPr>
        <p:spPr>
          <a:xfrm>
            <a:off x="672990" y="4245809"/>
            <a:ext cx="170009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5" name="文本框 14">
            <a:extLst>
              <a:ext uri="{FF2B5EF4-FFF2-40B4-BE49-F238E27FC236}">
                <a16:creationId xmlns="" xmlns:a16="http://schemas.microsoft.com/office/drawing/2014/main" id="{A668CA48-4A09-4633-BE49-C6694E7EDC66}"/>
              </a:ext>
            </a:extLst>
          </p:cNvPr>
          <p:cNvSpPr txBox="1"/>
          <p:nvPr/>
        </p:nvSpPr>
        <p:spPr>
          <a:xfrm>
            <a:off x="672990" y="5370393"/>
            <a:ext cx="337538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grpSp>
        <p:nvGrpSpPr>
          <p:cNvPr id="23" name="组合 22">
            <a:extLst>
              <a:ext uri="{FF2B5EF4-FFF2-40B4-BE49-F238E27FC236}">
                <a16:creationId xmlns="" xmlns:a16="http://schemas.microsoft.com/office/drawing/2014/main" id="{EA0C2E64-E501-4803-B4BB-36B2F754A21C}"/>
              </a:ext>
            </a:extLst>
          </p:cNvPr>
          <p:cNvGrpSpPr/>
          <p:nvPr/>
        </p:nvGrpSpPr>
        <p:grpSpPr>
          <a:xfrm>
            <a:off x="1070441" y="1179830"/>
            <a:ext cx="10051119" cy="4498340"/>
            <a:chOff x="889000" y="1179830"/>
            <a:chExt cx="5537200" cy="4498340"/>
          </a:xfrm>
        </p:grpSpPr>
        <p:cxnSp>
          <p:nvCxnSpPr>
            <p:cNvPr id="16" name="直接连接符 15">
              <a:extLst>
                <a:ext uri="{FF2B5EF4-FFF2-40B4-BE49-F238E27FC236}">
                  <a16:creationId xmlns="" xmlns:a16="http://schemas.microsoft.com/office/drawing/2014/main" id="{5C4F65DD-42F3-4188-932D-6959F41ECADE}"/>
                </a:ext>
              </a:extLst>
            </p:cNvPr>
            <p:cNvCxnSpPr>
              <a:cxnSpLocks/>
            </p:cNvCxnSpPr>
            <p:nvPr/>
          </p:nvCxnSpPr>
          <p:spPr>
            <a:xfrm>
              <a:off x="889000" y="117983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9339168E-2884-448F-A061-C2E688CB14EA}"/>
                </a:ext>
              </a:extLst>
            </p:cNvPr>
            <p:cNvCxnSpPr>
              <a:cxnSpLocks/>
            </p:cNvCxnSpPr>
            <p:nvPr/>
          </p:nvCxnSpPr>
          <p:spPr>
            <a:xfrm>
              <a:off x="889000" y="230441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0C879AD7-E7B2-40CD-9674-7EDFD7282CAE}"/>
                </a:ext>
              </a:extLst>
            </p:cNvPr>
            <p:cNvCxnSpPr>
              <a:cxnSpLocks/>
            </p:cNvCxnSpPr>
            <p:nvPr/>
          </p:nvCxnSpPr>
          <p:spPr>
            <a:xfrm>
              <a:off x="889000" y="342900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92F1765C-FD37-4474-AF29-DBEE0B7D5651}"/>
                </a:ext>
              </a:extLst>
            </p:cNvPr>
            <p:cNvCxnSpPr>
              <a:cxnSpLocks/>
            </p:cNvCxnSpPr>
            <p:nvPr/>
          </p:nvCxnSpPr>
          <p:spPr>
            <a:xfrm>
              <a:off x="889000" y="455358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D65AF47B-E5AD-4E5E-A9B4-3C20EABFC1A8}"/>
                </a:ext>
              </a:extLst>
            </p:cNvPr>
            <p:cNvCxnSpPr>
              <a:cxnSpLocks/>
            </p:cNvCxnSpPr>
            <p:nvPr/>
          </p:nvCxnSpPr>
          <p:spPr>
            <a:xfrm>
              <a:off x="889000" y="567817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grpSp>
      <p:sp>
        <p:nvSpPr>
          <p:cNvPr id="5" name="文本框 4">
            <a:extLst>
              <a:ext uri="{FF2B5EF4-FFF2-40B4-BE49-F238E27FC236}">
                <a16:creationId xmlns="" xmlns:a16="http://schemas.microsoft.com/office/drawing/2014/main" id="{955E5B76-CADA-4BB1-B3C2-6FB6D22E19FE}"/>
              </a:ext>
            </a:extLst>
          </p:cNvPr>
          <p:cNvSpPr txBox="1"/>
          <p:nvPr/>
        </p:nvSpPr>
        <p:spPr>
          <a:xfrm>
            <a:off x="3026654" y="1195674"/>
            <a:ext cx="3489511" cy="523220"/>
          </a:xfrm>
          <a:prstGeom prst="rect">
            <a:avLst/>
          </a:prstGeom>
          <a:noFill/>
        </p:spPr>
        <p:txBody>
          <a:bodyPr wrap="square" rtlCol="0">
            <a:spAutoFit/>
          </a:bodyPr>
          <a:lstStyle/>
          <a:p>
            <a:r>
              <a:rPr lang="en-US" altLang="zh-CN"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 </a:t>
            </a:r>
            <a:endParaRPr lang="zh-CN" altLang="en-US" sz="28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24" name="PA-图片 63">
            <a:extLst>
              <a:ext uri="{FF2B5EF4-FFF2-40B4-BE49-F238E27FC236}">
                <a16:creationId xmlns="" xmlns:a16="http://schemas.microsoft.com/office/drawing/2014/main" id="{43936A3C-6B0C-4B5D-9791-2AE7B0FFB098}"/>
              </a:ext>
            </a:extLst>
          </p:cNvPr>
          <p:cNvSpPr/>
          <p:nvPr>
            <p:custDataLst>
              <p:tags r:id="rId1"/>
            </p:custDataLst>
          </p:nvPr>
        </p:nvSpPr>
        <p:spPr>
          <a:xfrm>
            <a:off x="2880603" y="3015229"/>
            <a:ext cx="3147333" cy="3147333"/>
          </a:xfrm>
          <a:custGeom>
            <a:avLst/>
            <a:gdLst/>
            <a:ahLst/>
            <a:cxnLst/>
            <a:rect l="0" t="0" r="0" b="0"/>
            <a:pathLst>
              <a:path w="3133391" h="3133391">
                <a:moveTo>
                  <a:pt x="0" y="0"/>
                </a:moveTo>
                <a:lnTo>
                  <a:pt x="3133390" y="0"/>
                </a:lnTo>
                <a:lnTo>
                  <a:pt x="3133390" y="3133390"/>
                </a:lnTo>
                <a:lnTo>
                  <a:pt x="0" y="3133390"/>
                </a:lnTo>
                <a:close/>
              </a:path>
            </a:pathLst>
          </a:custGeom>
          <a:solidFill>
            <a:srgbClr val="FAFAFA"/>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a:extLst>
              <a:ext uri="{FF2B5EF4-FFF2-40B4-BE49-F238E27FC236}">
                <a16:creationId xmlns="" xmlns:a16="http://schemas.microsoft.com/office/drawing/2014/main" id="{B9EEB983-287C-47DC-8E03-7A8DD435697C}"/>
              </a:ext>
            </a:extLst>
          </p:cNvPr>
          <p:cNvPicPr>
            <a:picLocks noChangeAspect="1"/>
          </p:cNvPicPr>
          <p:nvPr/>
        </p:nvPicPr>
        <p:blipFill rotWithShape="1">
          <a:blip r:embed="rId4">
            <a:extLst>
              <a:ext uri="{28A0092B-C50C-407E-A947-70E740481C1C}">
                <a14:useLocalDpi xmlns:a14="http://schemas.microsoft.com/office/drawing/2010/main" val="0"/>
              </a:ext>
            </a:extLst>
          </a:blip>
          <a:srcRect l="104" r="104"/>
          <a:stretch/>
        </p:blipFill>
        <p:spPr>
          <a:xfrm>
            <a:off x="3044516" y="3179142"/>
            <a:ext cx="2819506" cy="2819506"/>
          </a:xfrm>
          <a:prstGeom prst="rect">
            <a:avLst/>
          </a:prstGeom>
        </p:spPr>
      </p:pic>
      <p:pic>
        <p:nvPicPr>
          <p:cNvPr id="26" name="图片 25" descr="图片包含 游戏机, 信封, 伞&#10;&#10;描述已自动生成">
            <a:extLst>
              <a:ext uri="{FF2B5EF4-FFF2-40B4-BE49-F238E27FC236}">
                <a16:creationId xmlns="" xmlns:a16="http://schemas.microsoft.com/office/drawing/2014/main" id="{E0D262A9-4895-471C-A428-6431ADE9AD96}"/>
              </a:ext>
            </a:extLst>
          </p:cNvPr>
          <p:cNvPicPr>
            <a:picLocks noChangeAspect="1"/>
          </p:cNvPicPr>
          <p:nvPr/>
        </p:nvPicPr>
        <p:blipFill rotWithShape="1">
          <a:blip r:embed="rId5" cstate="print">
            <a:alphaModFix amt="70000"/>
            <a:extLst>
              <a:ext uri="{28A0092B-C50C-407E-A947-70E740481C1C}">
                <a14:useLocalDpi xmlns:a14="http://schemas.microsoft.com/office/drawing/2010/main" val="0"/>
              </a:ext>
            </a:extLst>
          </a:blip>
          <a:srcRect t="6318" b="50000"/>
          <a:stretch/>
        </p:blipFill>
        <p:spPr>
          <a:xfrm rot="19493321">
            <a:off x="2502903" y="3218523"/>
            <a:ext cx="1646970" cy="368437"/>
          </a:xfrm>
          <a:prstGeom prst="rect">
            <a:avLst/>
          </a:prstGeom>
        </p:spPr>
      </p:pic>
      <p:sp>
        <p:nvSpPr>
          <p:cNvPr id="29" name="文本框 28">
            <a:extLst>
              <a:ext uri="{FF2B5EF4-FFF2-40B4-BE49-F238E27FC236}">
                <a16:creationId xmlns="" xmlns:a16="http://schemas.microsoft.com/office/drawing/2014/main" id="{B4FAB2FD-33D7-41D3-82E4-49DF2CACB6D5}"/>
              </a:ext>
            </a:extLst>
          </p:cNvPr>
          <p:cNvSpPr txBox="1"/>
          <p:nvPr/>
        </p:nvSpPr>
        <p:spPr>
          <a:xfrm>
            <a:off x="5076758" y="2183896"/>
            <a:ext cx="3484379" cy="738664"/>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30" name="任意多边形: 形状 29">
            <a:extLst>
              <a:ext uri="{FF2B5EF4-FFF2-40B4-BE49-F238E27FC236}">
                <a16:creationId xmlns="" xmlns:a16="http://schemas.microsoft.com/office/drawing/2014/main" id="{350F7A64-F96D-4D21-B689-BB677587E077}"/>
              </a:ext>
            </a:extLst>
          </p:cNvPr>
          <p:cNvSpPr/>
          <p:nvPr/>
        </p:nvSpPr>
        <p:spPr>
          <a:xfrm rot="16200000" flipV="1">
            <a:off x="4822074" y="4798883"/>
            <a:ext cx="2411721" cy="901012"/>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CBDFF3F7-9BAD-4A00-853E-4A4E2207D68A}"/>
              </a:ext>
            </a:extLst>
          </p:cNvPr>
          <p:cNvSpPr txBox="1"/>
          <p:nvPr/>
        </p:nvSpPr>
        <p:spPr>
          <a:xfrm rot="5400000">
            <a:off x="4837493" y="4864634"/>
            <a:ext cx="2380882" cy="738664"/>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27" name="图片 26" descr="图片包含 游戏机, 信封, 伞&#10;&#10;描述已自动生成">
            <a:extLst>
              <a:ext uri="{FF2B5EF4-FFF2-40B4-BE49-F238E27FC236}">
                <a16:creationId xmlns="" xmlns:a16="http://schemas.microsoft.com/office/drawing/2014/main" id="{02253B87-59E2-47B0-9D10-229C75EA2D1F}"/>
              </a:ext>
            </a:extLst>
          </p:cNvPr>
          <p:cNvPicPr>
            <a:picLocks noChangeAspect="1"/>
          </p:cNvPicPr>
          <p:nvPr/>
        </p:nvPicPr>
        <p:blipFill rotWithShape="1">
          <a:blip r:embed="rId6" cstate="print">
            <a:alphaModFix amt="70000"/>
            <a:extLst>
              <a:ext uri="{28A0092B-C50C-407E-A947-70E740481C1C}">
                <a14:useLocalDpi xmlns:a14="http://schemas.microsoft.com/office/drawing/2010/main" val="0"/>
              </a:ext>
            </a:extLst>
          </a:blip>
          <a:srcRect t="54034" b="2036"/>
          <a:stretch/>
        </p:blipFill>
        <p:spPr>
          <a:xfrm rot="19397176">
            <a:off x="4265631" y="5882206"/>
            <a:ext cx="1646970" cy="383974"/>
          </a:xfrm>
          <a:prstGeom prst="rect">
            <a:avLst/>
          </a:prstGeom>
        </p:spPr>
      </p:pic>
      <p:sp>
        <p:nvSpPr>
          <p:cNvPr id="38" name="任意多边形: 形状 37">
            <a:extLst>
              <a:ext uri="{FF2B5EF4-FFF2-40B4-BE49-F238E27FC236}">
                <a16:creationId xmlns="" xmlns:a16="http://schemas.microsoft.com/office/drawing/2014/main" id="{E34B9878-70BD-4FF2-AA7B-A06A3638AA12}"/>
              </a:ext>
            </a:extLst>
          </p:cNvPr>
          <p:cNvSpPr/>
          <p:nvPr/>
        </p:nvSpPr>
        <p:spPr>
          <a:xfrm rot="1071127" flipH="1">
            <a:off x="6575817" y="1570596"/>
            <a:ext cx="698405" cy="498856"/>
          </a:xfrm>
          <a:custGeom>
            <a:avLst/>
            <a:gdLst>
              <a:gd name="connsiteX0" fmla="*/ 0 w 103717"/>
              <a:gd name="connsiteY0" fmla="*/ 74083 h 74083"/>
              <a:gd name="connsiteX1" fmla="*/ 46567 w 103717"/>
              <a:gd name="connsiteY1" fmla="*/ 27517 h 74083"/>
              <a:gd name="connsiteX2" fmla="*/ 76200 w 103717"/>
              <a:gd name="connsiteY2" fmla="*/ 67733 h 74083"/>
              <a:gd name="connsiteX3" fmla="*/ 48684 w 103717"/>
              <a:gd name="connsiteY3" fmla="*/ 48683 h 74083"/>
              <a:gd name="connsiteX4" fmla="*/ 103717 w 103717"/>
              <a:gd name="connsiteY4" fmla="*/ 0 h 74083"/>
              <a:gd name="connsiteX0" fmla="*/ 0 w 103717"/>
              <a:gd name="connsiteY0" fmla="*/ 74083 h 79140"/>
              <a:gd name="connsiteX1" fmla="*/ 46567 w 103717"/>
              <a:gd name="connsiteY1" fmla="*/ 27517 h 79140"/>
              <a:gd name="connsiteX2" fmla="*/ 76200 w 103717"/>
              <a:gd name="connsiteY2" fmla="*/ 78767 h 79140"/>
              <a:gd name="connsiteX3" fmla="*/ 48684 w 103717"/>
              <a:gd name="connsiteY3" fmla="*/ 48683 h 79140"/>
              <a:gd name="connsiteX4" fmla="*/ 103717 w 103717"/>
              <a:gd name="connsiteY4" fmla="*/ 0 h 79140"/>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8565 w 103717"/>
              <a:gd name="connsiteY2" fmla="*/ 72462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77777 w 103717"/>
              <a:gd name="connsiteY2" fmla="*/ 57488 h 74083"/>
              <a:gd name="connsiteX3" fmla="*/ 48684 w 103717"/>
              <a:gd name="connsiteY3" fmla="*/ 48683 h 74083"/>
              <a:gd name="connsiteX4" fmla="*/ 103717 w 103717"/>
              <a:gd name="connsiteY4" fmla="*/ 0 h 74083"/>
              <a:gd name="connsiteX0" fmla="*/ 0 w 103717"/>
              <a:gd name="connsiteY0" fmla="*/ 74083 h 74083"/>
              <a:gd name="connsiteX1" fmla="*/ 46567 w 103717"/>
              <a:gd name="connsiteY1" fmla="*/ 27517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80141 w 103717"/>
              <a:gd name="connsiteY2" fmla="*/ 60641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1838 w 103717"/>
              <a:gd name="connsiteY1" fmla="*/ 26729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 name="connsiteX0" fmla="*/ 0 w 103717"/>
              <a:gd name="connsiteY0" fmla="*/ 74083 h 74083"/>
              <a:gd name="connsiteX1" fmla="*/ 42684 w 103717"/>
              <a:gd name="connsiteY1" fmla="*/ 30453 h 74083"/>
              <a:gd name="connsiteX2" fmla="*/ 78279 w 103717"/>
              <a:gd name="connsiteY2" fmla="*/ 57932 h 74083"/>
              <a:gd name="connsiteX3" fmla="*/ 48684 w 103717"/>
              <a:gd name="connsiteY3" fmla="*/ 48683 h 74083"/>
              <a:gd name="connsiteX4" fmla="*/ 103717 w 103717"/>
              <a:gd name="connsiteY4" fmla="*/ 0 h 74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717" h="74083">
                <a:moveTo>
                  <a:pt x="0" y="74083"/>
                </a:moveTo>
                <a:cubicBezTo>
                  <a:pt x="16933" y="51329"/>
                  <a:pt x="29638" y="33145"/>
                  <a:pt x="42684" y="30453"/>
                </a:cubicBezTo>
                <a:cubicBezTo>
                  <a:pt x="55730" y="27761"/>
                  <a:pt x="86759" y="45075"/>
                  <a:pt x="78279" y="57932"/>
                </a:cubicBezTo>
                <a:cubicBezTo>
                  <a:pt x="69799" y="70789"/>
                  <a:pt x="43428" y="62062"/>
                  <a:pt x="48684" y="48683"/>
                </a:cubicBezTo>
                <a:cubicBezTo>
                  <a:pt x="53940" y="35304"/>
                  <a:pt x="78493" y="18697"/>
                  <a:pt x="103717" y="0"/>
                </a:cubicBezTo>
              </a:path>
            </a:pathLst>
          </a:custGeom>
          <a:noFill/>
          <a:ln w="12700">
            <a:solidFill>
              <a:srgbClr val="A363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 xmlns:a16="http://schemas.microsoft.com/office/drawing/2014/main" id="{5CE4E65E-4451-4A78-AF28-EB0066E06CC9}"/>
              </a:ext>
            </a:extLst>
          </p:cNvPr>
          <p:cNvSpPr/>
          <p:nvPr/>
        </p:nvSpPr>
        <p:spPr>
          <a:xfrm>
            <a:off x="8881527" y="2215046"/>
            <a:ext cx="2058591" cy="246135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a:extLst>
              <a:ext uri="{FF2B5EF4-FFF2-40B4-BE49-F238E27FC236}">
                <a16:creationId xmlns="" xmlns:a16="http://schemas.microsoft.com/office/drawing/2014/main" id="{8280EE96-C6A8-4AA8-BF7D-11F8C90B4819}"/>
              </a:ext>
            </a:extLst>
          </p:cNvPr>
          <p:cNvPicPr>
            <a:picLocks noChangeAspect="1"/>
          </p:cNvPicPr>
          <p:nvPr/>
        </p:nvPicPr>
        <p:blipFill>
          <a:blip r:embed="rId7">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val="0"/>
              </a:ext>
            </a:extLst>
          </a:blip>
          <a:srcRect/>
          <a:stretch/>
        </p:blipFill>
        <p:spPr>
          <a:xfrm>
            <a:off x="9007677" y="2338280"/>
            <a:ext cx="1488791" cy="2214882"/>
          </a:xfrm>
          <a:prstGeom prst="rect">
            <a:avLst/>
          </a:prstGeom>
        </p:spPr>
      </p:pic>
      <p:pic>
        <p:nvPicPr>
          <p:cNvPr id="45" name="图片 44" descr="图片包含 游戏机, 信封, 伞&#10;&#10;描述已自动生成">
            <a:extLst>
              <a:ext uri="{FF2B5EF4-FFF2-40B4-BE49-F238E27FC236}">
                <a16:creationId xmlns="" xmlns:a16="http://schemas.microsoft.com/office/drawing/2014/main" id="{EAF5313F-2BA3-4DD9-8B16-100613761A29}"/>
              </a:ext>
            </a:extLst>
          </p:cNvPr>
          <p:cNvPicPr>
            <a:picLocks noChangeAspect="1"/>
          </p:cNvPicPr>
          <p:nvPr/>
        </p:nvPicPr>
        <p:blipFill rotWithShape="1">
          <a:blip r:embed="rId8" cstate="print">
            <a:alphaModFix amt="70000"/>
            <a:extLst>
              <a:ext uri="{28A0092B-C50C-407E-A947-70E740481C1C}">
                <a14:useLocalDpi xmlns:a14="http://schemas.microsoft.com/office/drawing/2010/main" val="0"/>
              </a:ext>
            </a:extLst>
          </a:blip>
          <a:srcRect t="54034" b="2036"/>
          <a:stretch/>
        </p:blipFill>
        <p:spPr>
          <a:xfrm rot="15562821">
            <a:off x="9170315" y="2195811"/>
            <a:ext cx="668657" cy="186294"/>
          </a:xfrm>
          <a:prstGeom prst="rect">
            <a:avLst/>
          </a:prstGeom>
        </p:spPr>
      </p:pic>
      <p:sp>
        <p:nvSpPr>
          <p:cNvPr id="46" name="文本框 45">
            <a:extLst>
              <a:ext uri="{FF2B5EF4-FFF2-40B4-BE49-F238E27FC236}">
                <a16:creationId xmlns="" xmlns:a16="http://schemas.microsoft.com/office/drawing/2014/main" id="{B0373586-D8DB-4AA9-9712-E66F59219655}"/>
              </a:ext>
            </a:extLst>
          </p:cNvPr>
          <p:cNvSpPr txBox="1"/>
          <p:nvPr/>
        </p:nvSpPr>
        <p:spPr>
          <a:xfrm rot="21240000">
            <a:off x="9874725" y="1368805"/>
            <a:ext cx="1952988" cy="1384995"/>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Pellentesque habitant morbi tristique 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pic>
        <p:nvPicPr>
          <p:cNvPr id="56" name="图片 55">
            <a:extLst>
              <a:ext uri="{FF2B5EF4-FFF2-40B4-BE49-F238E27FC236}">
                <a16:creationId xmlns="" xmlns:a16="http://schemas.microsoft.com/office/drawing/2014/main" id="{963F274E-9935-4A2C-B6DD-222F916DEC5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69022" y="3123935"/>
            <a:ext cx="3121222" cy="3121222"/>
          </a:xfrm>
          <a:prstGeom prst="rect">
            <a:avLst/>
          </a:prstGeom>
        </p:spPr>
      </p:pic>
    </p:spTree>
    <p:extLst>
      <p:ext uri="{BB962C8B-B14F-4D97-AF65-F5344CB8AC3E}">
        <p14:creationId xmlns:p14="http://schemas.microsoft.com/office/powerpoint/2010/main" val="4053760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4F1EA"/>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C02CF0E-537A-44E1-910C-56DBB81E3063}"/>
              </a:ext>
            </a:extLst>
          </p:cNvPr>
          <p:cNvSpPr/>
          <p:nvPr/>
        </p:nvSpPr>
        <p:spPr>
          <a:xfrm>
            <a:off x="0" y="0"/>
            <a:ext cx="12192000" cy="6858000"/>
          </a:xfrm>
          <a:prstGeom prst="rect">
            <a:avLst/>
          </a:prstGeom>
          <a:solidFill>
            <a:srgbClr val="F4F1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 xmlns:a16="http://schemas.microsoft.com/office/drawing/2014/main" id="{A0FDAA1D-B814-4D5D-824C-7D54B4E6165A}"/>
              </a:ext>
            </a:extLst>
          </p:cNvPr>
          <p:cNvSpPr/>
          <p:nvPr/>
        </p:nvSpPr>
        <p:spPr>
          <a:xfrm>
            <a:off x="6933200" y="1269000"/>
            <a:ext cx="4320000" cy="4320000"/>
          </a:xfrm>
          <a:prstGeom prst="rect">
            <a:avLst/>
          </a:prstGeom>
          <a:solidFill>
            <a:srgbClr val="FAFAFA"/>
          </a:solidFill>
          <a:ln>
            <a:noFill/>
          </a:ln>
          <a:effectLst>
            <a:outerShdw blurRad="25400" dist="12700" dir="8100000" algn="tr"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 xmlns:a16="http://schemas.microsoft.com/office/drawing/2014/main" id="{CC2C1C80-10E5-4C87-ADE9-D8B8C4D319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794253">
            <a:off x="9720935" y="69891"/>
            <a:ext cx="2311400" cy="2311400"/>
          </a:xfrm>
          <a:prstGeom prst="rect">
            <a:avLst/>
          </a:prstGeom>
        </p:spPr>
      </p:pic>
      <p:pic>
        <p:nvPicPr>
          <p:cNvPr id="10" name="图片 9">
            <a:extLst>
              <a:ext uri="{FF2B5EF4-FFF2-40B4-BE49-F238E27FC236}">
                <a16:creationId xmlns="" xmlns:a16="http://schemas.microsoft.com/office/drawing/2014/main" id="{A5C9EAB4-6B26-47C1-919E-0A0E643B94B3}"/>
              </a:ext>
            </a:extLst>
          </p:cNvPr>
          <p:cNvPicPr>
            <a:picLocks noChangeAspect="1"/>
          </p:cNvPicPr>
          <p:nvPr/>
        </p:nvPicPr>
        <p:blipFill>
          <a:blip r:embed="rId3"/>
          <a:stretch>
            <a:fillRect/>
          </a:stretch>
        </p:blipFill>
        <p:spPr>
          <a:xfrm>
            <a:off x="7239001" y="1578094"/>
            <a:ext cx="3708400" cy="3701814"/>
          </a:xfrm>
          <a:prstGeom prst="rect">
            <a:avLst/>
          </a:prstGeom>
        </p:spPr>
      </p:pic>
      <p:sp>
        <p:nvSpPr>
          <p:cNvPr id="11" name="椭圆 10">
            <a:extLst>
              <a:ext uri="{FF2B5EF4-FFF2-40B4-BE49-F238E27FC236}">
                <a16:creationId xmlns="" xmlns:a16="http://schemas.microsoft.com/office/drawing/2014/main" id="{52B00CE5-E587-442B-9BE7-D02C616F462D}"/>
              </a:ext>
            </a:extLst>
          </p:cNvPr>
          <p:cNvSpPr/>
          <p:nvPr/>
        </p:nvSpPr>
        <p:spPr>
          <a:xfrm>
            <a:off x="8923140" y="1098940"/>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 xmlns:a16="http://schemas.microsoft.com/office/drawing/2014/main" id="{8E3C92B3-FA0D-4F62-AB7E-28A2594A2DC6}"/>
              </a:ext>
            </a:extLst>
          </p:cNvPr>
          <p:cNvSpPr txBox="1"/>
          <p:nvPr/>
        </p:nvSpPr>
        <p:spPr>
          <a:xfrm rot="120000">
            <a:off x="6587361" y="1814618"/>
            <a:ext cx="3818058" cy="523220"/>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senectus et netus et 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3" name="文本框 12">
            <a:extLst>
              <a:ext uri="{FF2B5EF4-FFF2-40B4-BE49-F238E27FC236}">
                <a16:creationId xmlns="" xmlns:a16="http://schemas.microsoft.com/office/drawing/2014/main" id="{97073789-D983-4BEC-BE26-AF7D9C616443}"/>
              </a:ext>
            </a:extLst>
          </p:cNvPr>
          <p:cNvSpPr txBox="1"/>
          <p:nvPr/>
        </p:nvSpPr>
        <p:spPr>
          <a:xfrm rot="120000">
            <a:off x="6307961" y="2483087"/>
            <a:ext cx="2986207"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senectus et netus et malesuada</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14" name="文本框 13">
            <a:extLst>
              <a:ext uri="{FF2B5EF4-FFF2-40B4-BE49-F238E27FC236}">
                <a16:creationId xmlns="" xmlns:a16="http://schemas.microsoft.com/office/drawing/2014/main" id="{8701370A-79CA-41BF-9D79-B7C7D0587FFA}"/>
              </a:ext>
            </a:extLst>
          </p:cNvPr>
          <p:cNvSpPr txBox="1"/>
          <p:nvPr/>
        </p:nvSpPr>
        <p:spPr>
          <a:xfrm rot="120000">
            <a:off x="5922024" y="2936113"/>
            <a:ext cx="2318044" cy="307777"/>
          </a:xfrm>
          <a:prstGeom prst="rect">
            <a:avLst/>
          </a:prstGeom>
          <a:noFill/>
        </p:spPr>
        <p:txBody>
          <a:bodyPr wrap="square" rtlCol="0">
            <a:spAutoFit/>
          </a:bodyPr>
          <a:lstStyle/>
          <a:p>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mc:AlternateContent xmlns:mc="http://schemas.openxmlformats.org/markup-compatibility/2006" xmlns:p14="http://schemas.microsoft.com/office/powerpoint/2010/main">
        <mc:Choice Requires="p14">
          <p:contentPart p14:bwMode="auto" r:id="rId4">
            <p14:nvContentPartPr>
              <p14:cNvPr id="15" name="墨迹 14">
                <a:extLst>
                  <a:ext uri="{FF2B5EF4-FFF2-40B4-BE49-F238E27FC236}">
                    <a16:creationId xmlns="" xmlns:a16="http://schemas.microsoft.com/office/drawing/2014/main" id="{2B1B603E-1FFB-46A2-B13F-63074BB7D712}"/>
                  </a:ext>
                </a:extLst>
              </p14:cNvPr>
              <p14:cNvContentPartPr/>
              <p14:nvPr/>
            </p14:nvContentPartPr>
            <p14:xfrm>
              <a:off x="6579393" y="2249117"/>
              <a:ext cx="3612240" cy="129785"/>
            </p14:xfrm>
          </p:contentPart>
        </mc:Choice>
        <mc:Fallback xmlns="">
          <p:pic>
            <p:nvPicPr>
              <p:cNvPr id="15" name="墨迹 14">
                <a:extLst>
                  <a:ext uri="{FF2B5EF4-FFF2-40B4-BE49-F238E27FC236}">
                    <a16:creationId xmlns:a16="http://schemas.microsoft.com/office/drawing/2014/main" id="{2B1B603E-1FFB-46A2-B13F-63074BB7D712}"/>
                  </a:ext>
                </a:extLst>
              </p:cNvPr>
              <p:cNvPicPr/>
              <p:nvPr/>
            </p:nvPicPr>
            <p:blipFill>
              <a:blip r:embed="rId5"/>
              <a:stretch>
                <a:fillRect/>
              </a:stretch>
            </p:blipFill>
            <p:spPr>
              <a:xfrm>
                <a:off x="6577953" y="2247675"/>
                <a:ext cx="3615120" cy="132669"/>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6" name="墨迹 15">
                <a:extLst>
                  <a:ext uri="{FF2B5EF4-FFF2-40B4-BE49-F238E27FC236}">
                    <a16:creationId xmlns="" xmlns:a16="http://schemas.microsoft.com/office/drawing/2014/main" id="{6C3EA27D-2AF5-457F-906A-831C6CFA9573}"/>
                  </a:ext>
                </a:extLst>
              </p14:cNvPr>
              <p14:cNvContentPartPr/>
              <p14:nvPr/>
            </p14:nvContentPartPr>
            <p14:xfrm>
              <a:off x="6332264" y="2784863"/>
              <a:ext cx="2937600" cy="45719"/>
            </p14:xfrm>
          </p:contentPart>
        </mc:Choice>
        <mc:Fallback xmlns="">
          <p:pic>
            <p:nvPicPr>
              <p:cNvPr id="16" name="墨迹 15">
                <a:extLst>
                  <a:ext uri="{FF2B5EF4-FFF2-40B4-BE49-F238E27FC236}">
                    <a16:creationId xmlns:a16="http://schemas.microsoft.com/office/drawing/2014/main" id="{6C3EA27D-2AF5-457F-906A-831C6CFA9573}"/>
                  </a:ext>
                </a:extLst>
              </p:cNvPr>
              <p:cNvPicPr/>
              <p:nvPr/>
            </p:nvPicPr>
            <p:blipFill>
              <a:blip r:embed="rId7"/>
              <a:stretch>
                <a:fillRect/>
              </a:stretch>
            </p:blipFill>
            <p:spPr>
              <a:xfrm>
                <a:off x="6330824" y="2783434"/>
                <a:ext cx="2940480" cy="48576"/>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7" name="墨迹 16">
                <a:extLst>
                  <a:ext uri="{FF2B5EF4-FFF2-40B4-BE49-F238E27FC236}">
                    <a16:creationId xmlns="" xmlns:a16="http://schemas.microsoft.com/office/drawing/2014/main" id="{267A9231-A5CC-47C1-97EE-22FCEA09233A}"/>
                  </a:ext>
                </a:extLst>
              </p14:cNvPr>
              <p14:cNvContentPartPr/>
              <p14:nvPr/>
            </p14:nvContentPartPr>
            <p14:xfrm>
              <a:off x="5928268" y="3233444"/>
              <a:ext cx="2117880" cy="58461"/>
            </p14:xfrm>
          </p:contentPart>
        </mc:Choice>
        <mc:Fallback xmlns="">
          <p:pic>
            <p:nvPicPr>
              <p:cNvPr id="17" name="墨迹 16">
                <a:extLst>
                  <a:ext uri="{FF2B5EF4-FFF2-40B4-BE49-F238E27FC236}">
                    <a16:creationId xmlns:a16="http://schemas.microsoft.com/office/drawing/2014/main" id="{267A9231-A5CC-47C1-97EE-22FCEA09233A}"/>
                  </a:ext>
                </a:extLst>
              </p:cNvPr>
              <p:cNvPicPr/>
              <p:nvPr/>
            </p:nvPicPr>
            <p:blipFill>
              <a:blip r:embed="rId9"/>
              <a:stretch>
                <a:fillRect/>
              </a:stretch>
            </p:blipFill>
            <p:spPr>
              <a:xfrm>
                <a:off x="5926828" y="3232009"/>
                <a:ext cx="2120760" cy="61330"/>
              </a:xfrm>
              <a:prstGeom prst="rect">
                <a:avLst/>
              </a:prstGeom>
            </p:spPr>
          </p:pic>
        </mc:Fallback>
      </mc:AlternateContent>
      <p:sp>
        <p:nvSpPr>
          <p:cNvPr id="18" name="文本框 17">
            <a:extLst>
              <a:ext uri="{FF2B5EF4-FFF2-40B4-BE49-F238E27FC236}">
                <a16:creationId xmlns="" xmlns:a16="http://schemas.microsoft.com/office/drawing/2014/main" id="{1F3A351D-430D-42FD-A317-54FB8C4BBBBF}"/>
              </a:ext>
            </a:extLst>
          </p:cNvPr>
          <p:cNvSpPr txBox="1"/>
          <p:nvPr/>
        </p:nvSpPr>
        <p:spPr>
          <a:xfrm>
            <a:off x="8385513" y="5898094"/>
            <a:ext cx="3489511" cy="523220"/>
          </a:xfrm>
          <a:prstGeom prst="rect">
            <a:avLst/>
          </a:prstGeom>
          <a:noFill/>
        </p:spPr>
        <p:txBody>
          <a:bodyPr wrap="square" rtlCol="0">
            <a:spAutoFit/>
          </a:bodyPr>
          <a:lstStyle/>
          <a:p>
            <a:r>
              <a:rPr lang="en-US" altLang="zh-CN" sz="2800" u="sng">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POWERPOINT TEMPLET </a:t>
            </a:r>
            <a:endParaRPr lang="zh-CN" altLang="en-US" sz="2800" u="sng">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21" name="文本框 20">
            <a:extLst>
              <a:ext uri="{FF2B5EF4-FFF2-40B4-BE49-F238E27FC236}">
                <a16:creationId xmlns="" xmlns:a16="http://schemas.microsoft.com/office/drawing/2014/main" id="{0D38F3CE-B98D-4762-B894-F970194ECFCD}"/>
              </a:ext>
            </a:extLst>
          </p:cNvPr>
          <p:cNvSpPr txBox="1"/>
          <p:nvPr/>
        </p:nvSpPr>
        <p:spPr>
          <a:xfrm>
            <a:off x="765889" y="3850084"/>
            <a:ext cx="4492912" cy="2384820"/>
          </a:xfrm>
          <a:prstGeom prst="rect">
            <a:avLst/>
          </a:prstGeom>
          <a:noFill/>
        </p:spPr>
        <p:txBody>
          <a:bodyPr wrap="square" rtlCol="0">
            <a:spAutoFit/>
          </a:bodyPr>
          <a:lstStyle/>
          <a:p>
            <a:pP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lorem ipsum dolor sit amet, consectetuer adipiscing elit. maecenas porttitor congue massa. fusce posuere, magna sed pulvinar ultricies, purus lectus malesuada libero, sit amet commodo magna eros quis urna. nunc viverra imperdiet enim.</a:t>
            </a:r>
          </a:p>
          <a:p>
            <a:pPr>
              <a:lnSpc>
                <a:spcPct val="120000"/>
              </a:lnSpc>
            </a:pP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fusce est. vivamus a tellus. pellentesque habitant morbi tristique senectus et netus et malesuada fames ac.</a:t>
            </a:r>
          </a:p>
        </p:txBody>
      </p:sp>
      <p:grpSp>
        <p:nvGrpSpPr>
          <p:cNvPr id="42" name="组合 41">
            <a:extLst>
              <a:ext uri="{FF2B5EF4-FFF2-40B4-BE49-F238E27FC236}">
                <a16:creationId xmlns="" xmlns:a16="http://schemas.microsoft.com/office/drawing/2014/main" id="{69C0CD26-61C8-4F86-8021-CD3F8390760D}"/>
              </a:ext>
            </a:extLst>
          </p:cNvPr>
          <p:cNvGrpSpPr/>
          <p:nvPr/>
        </p:nvGrpSpPr>
        <p:grpSpPr>
          <a:xfrm>
            <a:off x="0" y="0"/>
            <a:ext cx="4268588" cy="2904175"/>
            <a:chOff x="1362335" y="1163938"/>
            <a:chExt cx="2612900" cy="1871112"/>
          </a:xfrm>
        </p:grpSpPr>
        <p:grpSp>
          <p:nvGrpSpPr>
            <p:cNvPr id="23" name="组合 22">
              <a:extLst>
                <a:ext uri="{FF2B5EF4-FFF2-40B4-BE49-F238E27FC236}">
                  <a16:creationId xmlns="" xmlns:a16="http://schemas.microsoft.com/office/drawing/2014/main" id="{60771B0E-D5FE-4028-9FDF-16987458FB15}"/>
                </a:ext>
              </a:extLst>
            </p:cNvPr>
            <p:cNvGrpSpPr/>
            <p:nvPr/>
          </p:nvGrpSpPr>
          <p:grpSpPr>
            <a:xfrm>
              <a:off x="1362335" y="1271059"/>
              <a:ext cx="2612900" cy="1656870"/>
              <a:chOff x="889000" y="1179830"/>
              <a:chExt cx="5537200" cy="4498340"/>
            </a:xfrm>
          </p:grpSpPr>
          <p:cxnSp>
            <p:nvCxnSpPr>
              <p:cNvPr id="34" name="直接连接符 33">
                <a:extLst>
                  <a:ext uri="{FF2B5EF4-FFF2-40B4-BE49-F238E27FC236}">
                    <a16:creationId xmlns="" xmlns:a16="http://schemas.microsoft.com/office/drawing/2014/main" id="{F677703F-2EFF-40BA-BC29-CE182C9719E1}"/>
                  </a:ext>
                </a:extLst>
              </p:cNvPr>
              <p:cNvCxnSpPr>
                <a:cxnSpLocks/>
              </p:cNvCxnSpPr>
              <p:nvPr/>
            </p:nvCxnSpPr>
            <p:spPr>
              <a:xfrm>
                <a:off x="889000" y="117983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C7D1FF3-775A-4089-9C73-FB8A7461FCF8}"/>
                  </a:ext>
                </a:extLst>
              </p:cNvPr>
              <p:cNvCxnSpPr>
                <a:cxnSpLocks/>
              </p:cNvCxnSpPr>
              <p:nvPr/>
            </p:nvCxnSpPr>
            <p:spPr>
              <a:xfrm>
                <a:off x="889000" y="230441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4F903ACF-DDF4-45A4-AF04-AAC6533DE4A1}"/>
                  </a:ext>
                </a:extLst>
              </p:cNvPr>
              <p:cNvCxnSpPr>
                <a:cxnSpLocks/>
              </p:cNvCxnSpPr>
              <p:nvPr/>
            </p:nvCxnSpPr>
            <p:spPr>
              <a:xfrm>
                <a:off x="889000" y="342900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B90D3974-DC23-4809-829C-CEF7EF1CE911}"/>
                  </a:ext>
                </a:extLst>
              </p:cNvPr>
              <p:cNvCxnSpPr>
                <a:cxnSpLocks/>
              </p:cNvCxnSpPr>
              <p:nvPr/>
            </p:nvCxnSpPr>
            <p:spPr>
              <a:xfrm>
                <a:off x="889000" y="4553585"/>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E6C2FDEA-86E9-4FAB-9262-45B1088CBAC9}"/>
                  </a:ext>
                </a:extLst>
              </p:cNvPr>
              <p:cNvCxnSpPr>
                <a:cxnSpLocks/>
              </p:cNvCxnSpPr>
              <p:nvPr/>
            </p:nvCxnSpPr>
            <p:spPr>
              <a:xfrm>
                <a:off x="889000" y="5678170"/>
                <a:ext cx="55372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 xmlns:a16="http://schemas.microsoft.com/office/drawing/2014/main" id="{3E8BBD31-8C0F-426B-897C-80FB4AC9068D}"/>
                </a:ext>
              </a:extLst>
            </p:cNvPr>
            <p:cNvGrpSpPr/>
            <p:nvPr/>
          </p:nvGrpSpPr>
          <p:grpSpPr>
            <a:xfrm>
              <a:off x="1475399" y="1163938"/>
              <a:ext cx="2386772" cy="1871112"/>
              <a:chOff x="4762977" y="889000"/>
              <a:chExt cx="7429023" cy="5080000"/>
            </a:xfrm>
          </p:grpSpPr>
          <p:cxnSp>
            <p:nvCxnSpPr>
              <p:cNvPr id="25" name="直接连接符 24">
                <a:extLst>
                  <a:ext uri="{FF2B5EF4-FFF2-40B4-BE49-F238E27FC236}">
                    <a16:creationId xmlns="" xmlns:a16="http://schemas.microsoft.com/office/drawing/2014/main" id="{B9B6F382-D1F1-4412-921D-315F48A67864}"/>
                  </a:ext>
                </a:extLst>
              </p:cNvPr>
              <p:cNvCxnSpPr>
                <a:cxnSpLocks/>
              </p:cNvCxnSpPr>
              <p:nvPr/>
            </p:nvCxnSpPr>
            <p:spPr>
              <a:xfrm rot="5400000">
                <a:off x="4699319"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BD6EFEE7-ACEC-434C-A84D-C4A9760EF8D6}"/>
                  </a:ext>
                </a:extLst>
              </p:cNvPr>
              <p:cNvCxnSpPr>
                <a:cxnSpLocks/>
              </p:cNvCxnSpPr>
              <p:nvPr/>
            </p:nvCxnSpPr>
            <p:spPr>
              <a:xfrm rot="5400000">
                <a:off x="3461148"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D99ABD46-403B-49CF-882E-F7D5448DC3F9}"/>
                  </a:ext>
                </a:extLst>
              </p:cNvPr>
              <p:cNvCxnSpPr>
                <a:cxnSpLocks/>
              </p:cNvCxnSpPr>
              <p:nvPr/>
            </p:nvCxnSpPr>
            <p:spPr>
              <a:xfrm rot="5400000">
                <a:off x="2222977"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4B8EC2DF-EA6A-46BB-9C30-F7CA27121DE7}"/>
                  </a:ext>
                </a:extLst>
              </p:cNvPr>
              <p:cNvCxnSpPr>
                <a:cxnSpLocks/>
              </p:cNvCxnSpPr>
              <p:nvPr/>
            </p:nvCxnSpPr>
            <p:spPr>
              <a:xfrm rot="5400000">
                <a:off x="9652000"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DF0B7EE9-3192-4D99-81A9-F66D7A48FF3C}"/>
                  </a:ext>
                </a:extLst>
              </p:cNvPr>
              <p:cNvCxnSpPr>
                <a:cxnSpLocks/>
              </p:cNvCxnSpPr>
              <p:nvPr/>
            </p:nvCxnSpPr>
            <p:spPr>
              <a:xfrm rot="5400000">
                <a:off x="8413832"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23BEA6E1-FC9C-48BB-89C2-DFB6A471CD05}"/>
                  </a:ext>
                </a:extLst>
              </p:cNvPr>
              <p:cNvCxnSpPr>
                <a:cxnSpLocks/>
              </p:cNvCxnSpPr>
              <p:nvPr/>
            </p:nvCxnSpPr>
            <p:spPr>
              <a:xfrm rot="5400000">
                <a:off x="7175661"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EB31DEEA-CDFF-4E9E-A16F-AFFCB98143BE}"/>
                  </a:ext>
                </a:extLst>
              </p:cNvPr>
              <p:cNvCxnSpPr>
                <a:cxnSpLocks/>
              </p:cNvCxnSpPr>
              <p:nvPr/>
            </p:nvCxnSpPr>
            <p:spPr>
              <a:xfrm rot="5400000">
                <a:off x="5937490" y="3429000"/>
                <a:ext cx="5080000" cy="0"/>
              </a:xfrm>
              <a:prstGeom prst="line">
                <a:avLst/>
              </a:prstGeom>
              <a:ln>
                <a:solidFill>
                  <a:srgbClr val="A36361"/>
                </a:solidFill>
              </a:ln>
            </p:spPr>
            <p:style>
              <a:lnRef idx="1">
                <a:schemeClr val="accent1"/>
              </a:lnRef>
              <a:fillRef idx="0">
                <a:schemeClr val="accent1"/>
              </a:fillRef>
              <a:effectRef idx="0">
                <a:schemeClr val="accent1"/>
              </a:effectRef>
              <a:fontRef idx="minor">
                <a:schemeClr val="tx1"/>
              </a:fontRef>
            </p:style>
          </p:cxnSp>
        </p:grpSp>
      </p:grpSp>
      <p:pic>
        <p:nvPicPr>
          <p:cNvPr id="61" name="图片 60">
            <a:extLst>
              <a:ext uri="{FF2B5EF4-FFF2-40B4-BE49-F238E27FC236}">
                <a16:creationId xmlns="" xmlns:a16="http://schemas.microsoft.com/office/drawing/2014/main" id="{841765EC-A901-4FB7-A5FD-6A58FFBBCD1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79401" y="1277182"/>
            <a:ext cx="2493363" cy="2493363"/>
          </a:xfrm>
          <a:prstGeom prst="rect">
            <a:avLst/>
          </a:prstGeom>
        </p:spPr>
      </p:pic>
      <p:sp>
        <p:nvSpPr>
          <p:cNvPr id="44" name="任意多边形: 形状 43">
            <a:extLst>
              <a:ext uri="{FF2B5EF4-FFF2-40B4-BE49-F238E27FC236}">
                <a16:creationId xmlns="" xmlns:a16="http://schemas.microsoft.com/office/drawing/2014/main" id="{B16FDE01-2172-4D3C-ACD6-57034B227509}"/>
              </a:ext>
            </a:extLst>
          </p:cNvPr>
          <p:cNvSpPr/>
          <p:nvPr/>
        </p:nvSpPr>
        <p:spPr>
          <a:xfrm>
            <a:off x="1708480" y="398803"/>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a:extLst>
              <a:ext uri="{FF2B5EF4-FFF2-40B4-BE49-F238E27FC236}">
                <a16:creationId xmlns="" xmlns:a16="http://schemas.microsoft.com/office/drawing/2014/main" id="{8DEF8326-0FFC-44F7-BD41-01AFFF8D54D9}"/>
              </a:ext>
            </a:extLst>
          </p:cNvPr>
          <p:cNvSpPr txBox="1"/>
          <p:nvPr/>
        </p:nvSpPr>
        <p:spPr>
          <a:xfrm>
            <a:off x="1484432" y="364792"/>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6" name="任意多边形: 形状 45">
            <a:extLst>
              <a:ext uri="{FF2B5EF4-FFF2-40B4-BE49-F238E27FC236}">
                <a16:creationId xmlns="" xmlns:a16="http://schemas.microsoft.com/office/drawing/2014/main" id="{689FB36A-A9AA-4E2F-A6A8-A34E97A4182A}"/>
              </a:ext>
            </a:extLst>
          </p:cNvPr>
          <p:cNvSpPr/>
          <p:nvPr/>
        </p:nvSpPr>
        <p:spPr>
          <a:xfrm>
            <a:off x="437124" y="1622234"/>
            <a:ext cx="2297837" cy="304011"/>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p>
        </p:txBody>
      </p:sp>
      <p:sp>
        <p:nvSpPr>
          <p:cNvPr id="47" name="文本框 46">
            <a:extLst>
              <a:ext uri="{FF2B5EF4-FFF2-40B4-BE49-F238E27FC236}">
                <a16:creationId xmlns="" xmlns:a16="http://schemas.microsoft.com/office/drawing/2014/main" id="{11C83BCB-3099-4787-B970-AA8C10FC3E68}"/>
              </a:ext>
            </a:extLst>
          </p:cNvPr>
          <p:cNvSpPr txBox="1"/>
          <p:nvPr/>
        </p:nvSpPr>
        <p:spPr>
          <a:xfrm>
            <a:off x="233903" y="1584465"/>
            <a:ext cx="2501058"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48" name="任意多边形: 形状 47">
            <a:extLst>
              <a:ext uri="{FF2B5EF4-FFF2-40B4-BE49-F238E27FC236}">
                <a16:creationId xmlns="" xmlns:a16="http://schemas.microsoft.com/office/drawing/2014/main" id="{114E582C-D7C3-498F-B2A6-8CB7009D9A9A}"/>
              </a:ext>
            </a:extLst>
          </p:cNvPr>
          <p:cNvSpPr/>
          <p:nvPr/>
        </p:nvSpPr>
        <p:spPr>
          <a:xfrm>
            <a:off x="2776929" y="1137926"/>
            <a:ext cx="3136899" cy="239753"/>
          </a:xfrm>
          <a:custGeom>
            <a:avLst/>
            <a:gdLst>
              <a:gd name="connsiteX0" fmla="*/ 427670 w 3133627"/>
              <a:gd name="connsiteY0" fmla="*/ 4755 h 274952"/>
              <a:gd name="connsiteX1" fmla="*/ 2548570 w 3133627"/>
              <a:gd name="connsiteY1" fmla="*/ 93655 h 274952"/>
              <a:gd name="connsiteX2" fmla="*/ 3132770 w 3133627"/>
              <a:gd name="connsiteY2" fmla="*/ 4755 h 274952"/>
              <a:gd name="connsiteX3" fmla="*/ 2637470 w 3133627"/>
              <a:gd name="connsiteY3" fmla="*/ 271455 h 274952"/>
              <a:gd name="connsiteX4" fmla="*/ 1138870 w 3133627"/>
              <a:gd name="connsiteY4" fmla="*/ 157155 h 274952"/>
              <a:gd name="connsiteX5" fmla="*/ 46670 w 3133627"/>
              <a:gd name="connsiteY5" fmla="*/ 157155 h 274952"/>
              <a:gd name="connsiteX6" fmla="*/ 427670 w 3133627"/>
              <a:gd name="connsiteY6" fmla="*/ 4755 h 274952"/>
              <a:gd name="connsiteX0" fmla="*/ 447489 w 3153446"/>
              <a:gd name="connsiteY0" fmla="*/ 4755 h 274952"/>
              <a:gd name="connsiteX1" fmla="*/ 2568389 w 3153446"/>
              <a:gd name="connsiteY1" fmla="*/ 93655 h 274952"/>
              <a:gd name="connsiteX2" fmla="*/ 3152589 w 3153446"/>
              <a:gd name="connsiteY2" fmla="*/ 4755 h 274952"/>
              <a:gd name="connsiteX3" fmla="*/ 2657289 w 3153446"/>
              <a:gd name="connsiteY3" fmla="*/ 271455 h 274952"/>
              <a:gd name="connsiteX4" fmla="*/ 1158689 w 3153446"/>
              <a:gd name="connsiteY4" fmla="*/ 157155 h 274952"/>
              <a:gd name="connsiteX5" fmla="*/ 66489 w 3153446"/>
              <a:gd name="connsiteY5" fmla="*/ 157155 h 274952"/>
              <a:gd name="connsiteX6" fmla="*/ 447489 w 3153446"/>
              <a:gd name="connsiteY6" fmla="*/ 4755 h 274952"/>
              <a:gd name="connsiteX0" fmla="*/ 430353 w 3136310"/>
              <a:gd name="connsiteY0" fmla="*/ 20384 h 290581"/>
              <a:gd name="connsiteX1" fmla="*/ 2551253 w 3136310"/>
              <a:gd name="connsiteY1" fmla="*/ 109284 h 290581"/>
              <a:gd name="connsiteX2" fmla="*/ 3135453 w 3136310"/>
              <a:gd name="connsiteY2" fmla="*/ 20384 h 290581"/>
              <a:gd name="connsiteX3" fmla="*/ 2640153 w 3136310"/>
              <a:gd name="connsiteY3" fmla="*/ 287084 h 290581"/>
              <a:gd name="connsiteX4" fmla="*/ 1141553 w 3136310"/>
              <a:gd name="connsiteY4" fmla="*/ 172784 h 290581"/>
              <a:gd name="connsiteX5" fmla="*/ 49353 w 3136310"/>
              <a:gd name="connsiteY5" fmla="*/ 172784 h 290581"/>
              <a:gd name="connsiteX6" fmla="*/ 211695 w 3136310"/>
              <a:gd name="connsiteY6" fmla="*/ 13079 h 290581"/>
              <a:gd name="connsiteX7" fmla="*/ 430353 w 3136310"/>
              <a:gd name="connsiteY7" fmla="*/ 20384 h 290581"/>
              <a:gd name="connsiteX0" fmla="*/ 401079 w 3107036"/>
              <a:gd name="connsiteY0" fmla="*/ 20384 h 287084"/>
              <a:gd name="connsiteX1" fmla="*/ 2521979 w 3107036"/>
              <a:gd name="connsiteY1" fmla="*/ 109284 h 287084"/>
              <a:gd name="connsiteX2" fmla="*/ 3106179 w 3107036"/>
              <a:gd name="connsiteY2" fmla="*/ 20384 h 287084"/>
              <a:gd name="connsiteX3" fmla="*/ 2610879 w 3107036"/>
              <a:gd name="connsiteY3" fmla="*/ 287084 h 287084"/>
              <a:gd name="connsiteX4" fmla="*/ 1112279 w 3107036"/>
              <a:gd name="connsiteY4" fmla="*/ 172784 h 287084"/>
              <a:gd name="connsiteX5" fmla="*/ 659941 w 3107036"/>
              <a:gd name="connsiteY5" fmla="*/ 190880 h 287084"/>
              <a:gd name="connsiteX6" fmla="*/ 20079 w 3107036"/>
              <a:gd name="connsiteY6" fmla="*/ 172784 h 287084"/>
              <a:gd name="connsiteX7" fmla="*/ 182421 w 3107036"/>
              <a:gd name="connsiteY7" fmla="*/ 13079 h 287084"/>
              <a:gd name="connsiteX8" fmla="*/ 401079 w 3107036"/>
              <a:gd name="connsiteY8" fmla="*/ 20384 h 287084"/>
              <a:gd name="connsiteX0" fmla="*/ 401079 w 3106400"/>
              <a:gd name="connsiteY0" fmla="*/ 20384 h 241364"/>
              <a:gd name="connsiteX1" fmla="*/ 2521979 w 3106400"/>
              <a:gd name="connsiteY1" fmla="*/ 109284 h 241364"/>
              <a:gd name="connsiteX2" fmla="*/ 3106179 w 3106400"/>
              <a:gd name="connsiteY2" fmla="*/ 20384 h 241364"/>
              <a:gd name="connsiteX3" fmla="*/ 2570239 w 3106400"/>
              <a:gd name="connsiteY3" fmla="*/ 241364 h 241364"/>
              <a:gd name="connsiteX4" fmla="*/ 1112279 w 3106400"/>
              <a:gd name="connsiteY4" fmla="*/ 172784 h 241364"/>
              <a:gd name="connsiteX5" fmla="*/ 659941 w 3106400"/>
              <a:gd name="connsiteY5" fmla="*/ 190880 h 241364"/>
              <a:gd name="connsiteX6" fmla="*/ 20079 w 3106400"/>
              <a:gd name="connsiteY6" fmla="*/ 172784 h 241364"/>
              <a:gd name="connsiteX7" fmla="*/ 182421 w 3106400"/>
              <a:gd name="connsiteY7" fmla="*/ 13079 h 241364"/>
              <a:gd name="connsiteX8" fmla="*/ 401079 w 3106400"/>
              <a:gd name="connsiteY8" fmla="*/ 20384 h 241364"/>
              <a:gd name="connsiteX0" fmla="*/ 401079 w 3162147"/>
              <a:gd name="connsiteY0" fmla="*/ 20384 h 241366"/>
              <a:gd name="connsiteX1" fmla="*/ 2521979 w 3162147"/>
              <a:gd name="connsiteY1" fmla="*/ 109284 h 241366"/>
              <a:gd name="connsiteX2" fmla="*/ 3106179 w 3162147"/>
              <a:gd name="connsiteY2" fmla="*/ 20384 h 241366"/>
              <a:gd name="connsiteX3" fmla="*/ 3078021 w 3162147"/>
              <a:gd name="connsiteY3" fmla="*/ 170560 h 241366"/>
              <a:gd name="connsiteX4" fmla="*/ 2570239 w 3162147"/>
              <a:gd name="connsiteY4" fmla="*/ 241364 h 241366"/>
              <a:gd name="connsiteX5" fmla="*/ 1112279 w 3162147"/>
              <a:gd name="connsiteY5" fmla="*/ 172784 h 241366"/>
              <a:gd name="connsiteX6" fmla="*/ 659941 w 3162147"/>
              <a:gd name="connsiteY6" fmla="*/ 190880 h 241366"/>
              <a:gd name="connsiteX7" fmla="*/ 20079 w 3162147"/>
              <a:gd name="connsiteY7" fmla="*/ 172784 h 241366"/>
              <a:gd name="connsiteX8" fmla="*/ 182421 w 3162147"/>
              <a:gd name="connsiteY8" fmla="*/ 13079 h 241366"/>
              <a:gd name="connsiteX9" fmla="*/ 401079 w 3162147"/>
              <a:gd name="connsiteY9" fmla="*/ 20384 h 241366"/>
              <a:gd name="connsiteX0" fmla="*/ 401079 w 3116888"/>
              <a:gd name="connsiteY0" fmla="*/ 20384 h 241366"/>
              <a:gd name="connsiteX1" fmla="*/ 2521979 w 3116888"/>
              <a:gd name="connsiteY1" fmla="*/ 109284 h 241366"/>
              <a:gd name="connsiteX2" fmla="*/ 2994419 w 3116888"/>
              <a:gd name="connsiteY2" fmla="*/ 55944 h 241366"/>
              <a:gd name="connsiteX3" fmla="*/ 3078021 w 3116888"/>
              <a:gd name="connsiteY3" fmla="*/ 170560 h 241366"/>
              <a:gd name="connsiteX4" fmla="*/ 2570239 w 3116888"/>
              <a:gd name="connsiteY4" fmla="*/ 241364 h 241366"/>
              <a:gd name="connsiteX5" fmla="*/ 1112279 w 3116888"/>
              <a:gd name="connsiteY5" fmla="*/ 172784 h 241366"/>
              <a:gd name="connsiteX6" fmla="*/ 659941 w 3116888"/>
              <a:gd name="connsiteY6" fmla="*/ 190880 h 241366"/>
              <a:gd name="connsiteX7" fmla="*/ 20079 w 3116888"/>
              <a:gd name="connsiteY7" fmla="*/ 172784 h 241366"/>
              <a:gd name="connsiteX8" fmla="*/ 182421 w 3116888"/>
              <a:gd name="connsiteY8" fmla="*/ 13079 h 241366"/>
              <a:gd name="connsiteX9" fmla="*/ 401079 w 3116888"/>
              <a:gd name="connsiteY9" fmla="*/ 20384 h 241366"/>
              <a:gd name="connsiteX0" fmla="*/ 401079 w 3116888"/>
              <a:gd name="connsiteY0" fmla="*/ 18771 h 239753"/>
              <a:gd name="connsiteX1" fmla="*/ 2021381 w 3116888"/>
              <a:gd name="connsiteY1" fmla="*/ 67347 h 239753"/>
              <a:gd name="connsiteX2" fmla="*/ 2521979 w 3116888"/>
              <a:gd name="connsiteY2" fmla="*/ 10767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16888"/>
              <a:gd name="connsiteY0" fmla="*/ 18771 h 239753"/>
              <a:gd name="connsiteX1" fmla="*/ 2021381 w 3116888"/>
              <a:gd name="connsiteY1" fmla="*/ 67347 h 239753"/>
              <a:gd name="connsiteX2" fmla="*/ 2521979 w 3116888"/>
              <a:gd name="connsiteY2" fmla="*/ 51791 h 239753"/>
              <a:gd name="connsiteX3" fmla="*/ 2994419 w 3116888"/>
              <a:gd name="connsiteY3" fmla="*/ 54331 h 239753"/>
              <a:gd name="connsiteX4" fmla="*/ 3078021 w 3116888"/>
              <a:gd name="connsiteY4" fmla="*/ 168947 h 239753"/>
              <a:gd name="connsiteX5" fmla="*/ 2570239 w 3116888"/>
              <a:gd name="connsiteY5" fmla="*/ 239751 h 239753"/>
              <a:gd name="connsiteX6" fmla="*/ 1112279 w 3116888"/>
              <a:gd name="connsiteY6" fmla="*/ 171171 h 239753"/>
              <a:gd name="connsiteX7" fmla="*/ 659941 w 3116888"/>
              <a:gd name="connsiteY7" fmla="*/ 189267 h 239753"/>
              <a:gd name="connsiteX8" fmla="*/ 20079 w 3116888"/>
              <a:gd name="connsiteY8" fmla="*/ 171171 h 239753"/>
              <a:gd name="connsiteX9" fmla="*/ 182421 w 3116888"/>
              <a:gd name="connsiteY9" fmla="*/ 11466 h 239753"/>
              <a:gd name="connsiteX10" fmla="*/ 401079 w 3116888"/>
              <a:gd name="connsiteY10" fmla="*/ 18771 h 239753"/>
              <a:gd name="connsiteX0" fmla="*/ 401079 w 3105395"/>
              <a:gd name="connsiteY0" fmla="*/ 18771 h 239753"/>
              <a:gd name="connsiteX1" fmla="*/ 2021381 w 3105395"/>
              <a:gd name="connsiteY1" fmla="*/ 67347 h 239753"/>
              <a:gd name="connsiteX2" fmla="*/ 2521979 w 3105395"/>
              <a:gd name="connsiteY2" fmla="*/ 51791 h 239753"/>
              <a:gd name="connsiteX3" fmla="*/ 2994419 w 3105395"/>
              <a:gd name="connsiteY3" fmla="*/ 54331 h 239753"/>
              <a:gd name="connsiteX4" fmla="*/ 3078021 w 3105395"/>
              <a:gd name="connsiteY4" fmla="*/ 168947 h 239753"/>
              <a:gd name="connsiteX5" fmla="*/ 2570239 w 3105395"/>
              <a:gd name="connsiteY5" fmla="*/ 239751 h 239753"/>
              <a:gd name="connsiteX6" fmla="*/ 1112279 w 3105395"/>
              <a:gd name="connsiteY6" fmla="*/ 171171 h 239753"/>
              <a:gd name="connsiteX7" fmla="*/ 659941 w 3105395"/>
              <a:gd name="connsiteY7" fmla="*/ 189267 h 239753"/>
              <a:gd name="connsiteX8" fmla="*/ 20079 w 3105395"/>
              <a:gd name="connsiteY8" fmla="*/ 171171 h 239753"/>
              <a:gd name="connsiteX9" fmla="*/ 182421 w 3105395"/>
              <a:gd name="connsiteY9" fmla="*/ 11466 h 239753"/>
              <a:gd name="connsiteX10" fmla="*/ 401079 w 3105395"/>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30033"/>
              <a:gd name="connsiteY0" fmla="*/ 18771 h 239753"/>
              <a:gd name="connsiteX1" fmla="*/ 2021381 w 3130033"/>
              <a:gd name="connsiteY1" fmla="*/ 67347 h 239753"/>
              <a:gd name="connsiteX2" fmla="*/ 2521979 w 3130033"/>
              <a:gd name="connsiteY2" fmla="*/ 51791 h 239753"/>
              <a:gd name="connsiteX3" fmla="*/ 2994419 w 3130033"/>
              <a:gd name="connsiteY3" fmla="*/ 54331 h 239753"/>
              <a:gd name="connsiteX4" fmla="*/ 3078021 w 3130033"/>
              <a:gd name="connsiteY4" fmla="*/ 168947 h 239753"/>
              <a:gd name="connsiteX5" fmla="*/ 2570239 w 3130033"/>
              <a:gd name="connsiteY5" fmla="*/ 239751 h 239753"/>
              <a:gd name="connsiteX6" fmla="*/ 1112279 w 3130033"/>
              <a:gd name="connsiteY6" fmla="*/ 171171 h 239753"/>
              <a:gd name="connsiteX7" fmla="*/ 659941 w 3130033"/>
              <a:gd name="connsiteY7" fmla="*/ 189267 h 239753"/>
              <a:gd name="connsiteX8" fmla="*/ 20079 w 3130033"/>
              <a:gd name="connsiteY8" fmla="*/ 171171 h 239753"/>
              <a:gd name="connsiteX9" fmla="*/ 182421 w 3130033"/>
              <a:gd name="connsiteY9" fmla="*/ 11466 h 239753"/>
              <a:gd name="connsiteX10" fmla="*/ 401079 w 3130033"/>
              <a:gd name="connsiteY10" fmla="*/ 18771 h 239753"/>
              <a:gd name="connsiteX0" fmla="*/ 401079 w 3107865"/>
              <a:gd name="connsiteY0" fmla="*/ 28897 h 249879"/>
              <a:gd name="connsiteX1" fmla="*/ 2021381 w 3107865"/>
              <a:gd name="connsiteY1" fmla="*/ 77473 h 249879"/>
              <a:gd name="connsiteX2" fmla="*/ 2521979 w 3107865"/>
              <a:gd name="connsiteY2" fmla="*/ 61917 h 249879"/>
              <a:gd name="connsiteX3" fmla="*/ 2994419 w 3107865"/>
              <a:gd name="connsiteY3" fmla="*/ 64457 h 249879"/>
              <a:gd name="connsiteX4" fmla="*/ 3078021 w 3107865"/>
              <a:gd name="connsiteY4" fmla="*/ 179073 h 249879"/>
              <a:gd name="connsiteX5" fmla="*/ 2570239 w 3107865"/>
              <a:gd name="connsiteY5" fmla="*/ 249877 h 249879"/>
              <a:gd name="connsiteX6" fmla="*/ 1112279 w 3107865"/>
              <a:gd name="connsiteY6" fmla="*/ 181297 h 249879"/>
              <a:gd name="connsiteX7" fmla="*/ 659941 w 3107865"/>
              <a:gd name="connsiteY7" fmla="*/ 199393 h 249879"/>
              <a:gd name="connsiteX8" fmla="*/ 20079 w 3107865"/>
              <a:gd name="connsiteY8" fmla="*/ 181297 h 249879"/>
              <a:gd name="connsiteX9" fmla="*/ 182421 w 3107865"/>
              <a:gd name="connsiteY9" fmla="*/ 21592 h 249879"/>
              <a:gd name="connsiteX10" fmla="*/ 401079 w 3107865"/>
              <a:gd name="connsiteY10" fmla="*/ 28897 h 249879"/>
              <a:gd name="connsiteX0" fmla="*/ 401079 w 3118709"/>
              <a:gd name="connsiteY0" fmla="*/ 18771 h 239753"/>
              <a:gd name="connsiteX1" fmla="*/ 2021381 w 3118709"/>
              <a:gd name="connsiteY1" fmla="*/ 67347 h 239753"/>
              <a:gd name="connsiteX2" fmla="*/ 2521979 w 3118709"/>
              <a:gd name="connsiteY2" fmla="*/ 51791 h 239753"/>
              <a:gd name="connsiteX3" fmla="*/ 3050299 w 3118709"/>
              <a:gd name="connsiteY3" fmla="*/ 84811 h 239753"/>
              <a:gd name="connsiteX4" fmla="*/ 3078021 w 3118709"/>
              <a:gd name="connsiteY4" fmla="*/ 168947 h 239753"/>
              <a:gd name="connsiteX5" fmla="*/ 2570239 w 3118709"/>
              <a:gd name="connsiteY5" fmla="*/ 239751 h 239753"/>
              <a:gd name="connsiteX6" fmla="*/ 1112279 w 3118709"/>
              <a:gd name="connsiteY6" fmla="*/ 171171 h 239753"/>
              <a:gd name="connsiteX7" fmla="*/ 659941 w 3118709"/>
              <a:gd name="connsiteY7" fmla="*/ 189267 h 239753"/>
              <a:gd name="connsiteX8" fmla="*/ 20079 w 3118709"/>
              <a:gd name="connsiteY8" fmla="*/ 171171 h 239753"/>
              <a:gd name="connsiteX9" fmla="*/ 182421 w 3118709"/>
              <a:gd name="connsiteY9" fmla="*/ 11466 h 239753"/>
              <a:gd name="connsiteX10" fmla="*/ 401079 w 3118709"/>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40315"/>
              <a:gd name="connsiteY0" fmla="*/ 18771 h 239753"/>
              <a:gd name="connsiteX1" fmla="*/ 2021381 w 3140315"/>
              <a:gd name="connsiteY1" fmla="*/ 67347 h 239753"/>
              <a:gd name="connsiteX2" fmla="*/ 2521979 w 3140315"/>
              <a:gd name="connsiteY2" fmla="*/ 51791 h 239753"/>
              <a:gd name="connsiteX3" fmla="*/ 3050299 w 3140315"/>
              <a:gd name="connsiteY3" fmla="*/ 84811 h 239753"/>
              <a:gd name="connsiteX4" fmla="*/ 3078021 w 3140315"/>
              <a:gd name="connsiteY4" fmla="*/ 168947 h 239753"/>
              <a:gd name="connsiteX5" fmla="*/ 2570239 w 3140315"/>
              <a:gd name="connsiteY5" fmla="*/ 239751 h 239753"/>
              <a:gd name="connsiteX6" fmla="*/ 1112279 w 3140315"/>
              <a:gd name="connsiteY6" fmla="*/ 171171 h 239753"/>
              <a:gd name="connsiteX7" fmla="*/ 659941 w 3140315"/>
              <a:gd name="connsiteY7" fmla="*/ 189267 h 239753"/>
              <a:gd name="connsiteX8" fmla="*/ 20079 w 3140315"/>
              <a:gd name="connsiteY8" fmla="*/ 171171 h 239753"/>
              <a:gd name="connsiteX9" fmla="*/ 182421 w 3140315"/>
              <a:gd name="connsiteY9" fmla="*/ 11466 h 239753"/>
              <a:gd name="connsiteX10" fmla="*/ 401079 w 3140315"/>
              <a:gd name="connsiteY10" fmla="*/ 18771 h 239753"/>
              <a:gd name="connsiteX0" fmla="*/ 401079 w 3136899"/>
              <a:gd name="connsiteY0" fmla="*/ 18771 h 239753"/>
              <a:gd name="connsiteX1" fmla="*/ 2021381 w 3136899"/>
              <a:gd name="connsiteY1" fmla="*/ 67347 h 239753"/>
              <a:gd name="connsiteX2" fmla="*/ 2521979 w 3136899"/>
              <a:gd name="connsiteY2" fmla="*/ 51791 h 239753"/>
              <a:gd name="connsiteX3" fmla="*/ 3050299 w 3136899"/>
              <a:gd name="connsiteY3" fmla="*/ 84811 h 239753"/>
              <a:gd name="connsiteX4" fmla="*/ 3078021 w 3136899"/>
              <a:gd name="connsiteY4" fmla="*/ 168947 h 239753"/>
              <a:gd name="connsiteX5" fmla="*/ 2570239 w 3136899"/>
              <a:gd name="connsiteY5" fmla="*/ 239751 h 239753"/>
              <a:gd name="connsiteX6" fmla="*/ 1112279 w 3136899"/>
              <a:gd name="connsiteY6" fmla="*/ 171171 h 239753"/>
              <a:gd name="connsiteX7" fmla="*/ 659941 w 3136899"/>
              <a:gd name="connsiteY7" fmla="*/ 189267 h 239753"/>
              <a:gd name="connsiteX8" fmla="*/ 20079 w 3136899"/>
              <a:gd name="connsiteY8" fmla="*/ 171171 h 239753"/>
              <a:gd name="connsiteX9" fmla="*/ 182421 w 3136899"/>
              <a:gd name="connsiteY9" fmla="*/ 11466 h 239753"/>
              <a:gd name="connsiteX10" fmla="*/ 401079 w 3136899"/>
              <a:gd name="connsiteY10" fmla="*/ 18771 h 239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36899" h="239753">
                <a:moveTo>
                  <a:pt x="401079" y="18771"/>
                </a:moveTo>
                <a:lnTo>
                  <a:pt x="2021381" y="67347"/>
                </a:lnTo>
                <a:cubicBezTo>
                  <a:pt x="2188247" y="80788"/>
                  <a:pt x="2350493" y="48880"/>
                  <a:pt x="2521979" y="51791"/>
                </a:cubicBezTo>
                <a:cubicBezTo>
                  <a:pt x="2693465" y="54702"/>
                  <a:pt x="2859716" y="94788"/>
                  <a:pt x="3050299" y="84811"/>
                </a:cubicBezTo>
                <a:cubicBezTo>
                  <a:pt x="3152603" y="193724"/>
                  <a:pt x="3167344" y="132117"/>
                  <a:pt x="3078021" y="168947"/>
                </a:cubicBezTo>
                <a:cubicBezTo>
                  <a:pt x="2988698" y="205777"/>
                  <a:pt x="2897863" y="239380"/>
                  <a:pt x="2570239" y="239751"/>
                </a:cubicBezTo>
                <a:cubicBezTo>
                  <a:pt x="2242615" y="240122"/>
                  <a:pt x="1598266" y="194031"/>
                  <a:pt x="1112279" y="171171"/>
                </a:cubicBezTo>
                <a:cubicBezTo>
                  <a:pt x="788816" y="149210"/>
                  <a:pt x="841974" y="189267"/>
                  <a:pt x="659941" y="189267"/>
                </a:cubicBezTo>
                <a:cubicBezTo>
                  <a:pt x="477908" y="189267"/>
                  <a:pt x="99666" y="200804"/>
                  <a:pt x="20079" y="171171"/>
                </a:cubicBezTo>
                <a:cubicBezTo>
                  <a:pt x="-59508" y="141538"/>
                  <a:pt x="118921" y="36866"/>
                  <a:pt x="182421" y="11466"/>
                </a:cubicBezTo>
                <a:cubicBezTo>
                  <a:pt x="245921" y="-13934"/>
                  <a:pt x="94586" y="9458"/>
                  <a:pt x="401079" y="18771"/>
                </a:cubicBezTo>
                <a:close/>
              </a:path>
            </a:pathLst>
          </a:custGeom>
          <a:solidFill>
            <a:srgbClr val="DCD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a:extLst>
              <a:ext uri="{FF2B5EF4-FFF2-40B4-BE49-F238E27FC236}">
                <a16:creationId xmlns="" xmlns:a16="http://schemas.microsoft.com/office/drawing/2014/main" id="{C1779B69-D6E1-44D2-BE6B-139F8CAD0B35}"/>
              </a:ext>
            </a:extLst>
          </p:cNvPr>
          <p:cNvSpPr txBox="1"/>
          <p:nvPr/>
        </p:nvSpPr>
        <p:spPr>
          <a:xfrm>
            <a:off x="2552881" y="1103915"/>
            <a:ext cx="3375387" cy="307777"/>
          </a:xfrm>
          <a:prstGeom prst="rect">
            <a:avLst/>
          </a:prstGeom>
          <a:noFill/>
        </p:spPr>
        <p:txBody>
          <a:bodyPr wrap="square" rtlCol="0">
            <a:spAutoFit/>
          </a:bodyPr>
          <a:lstStyle/>
          <a:p>
            <a:pPr algn="r"/>
            <a:r>
              <a:rPr lang="fr-FR" altLang="zh-CN"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rPr>
              <a:t>malesuada fames ac turpis egestas</a:t>
            </a:r>
            <a:endParaRPr lang="zh-CN" altLang="en-US" sz="1400">
              <a:solidFill>
                <a:srgbClr val="A36361"/>
              </a:solidFill>
              <a:latin typeface="851tegakizatsu" panose="02000600000000000000" pitchFamily="2" charset="-122"/>
              <a:ea typeface="851tegakizatsu" panose="02000600000000000000" pitchFamily="2" charset="-122"/>
              <a:cs typeface="851tegakizatsu" panose="02000600000000000000" pitchFamily="2" charset="-122"/>
            </a:endParaRPr>
          </a:p>
        </p:txBody>
      </p:sp>
      <p:sp>
        <p:nvSpPr>
          <p:cNvPr id="50" name="矩形 49">
            <a:extLst>
              <a:ext uri="{FF2B5EF4-FFF2-40B4-BE49-F238E27FC236}">
                <a16:creationId xmlns="" xmlns:a16="http://schemas.microsoft.com/office/drawing/2014/main" id="{BF4CB3C6-9E6F-4FAE-9C7B-DAE1F5981190}"/>
              </a:ext>
            </a:extLst>
          </p:cNvPr>
          <p:cNvSpPr/>
          <p:nvPr/>
        </p:nvSpPr>
        <p:spPr>
          <a:xfrm rot="566483">
            <a:off x="3277864" y="1964766"/>
            <a:ext cx="1800000" cy="1800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1" name="图片 50">
            <a:extLst>
              <a:ext uri="{FF2B5EF4-FFF2-40B4-BE49-F238E27FC236}">
                <a16:creationId xmlns="" xmlns:a16="http://schemas.microsoft.com/office/drawing/2014/main" id="{FEBF611F-EB23-483D-A401-1947D0120F53}"/>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rot="566483">
            <a:off x="3406226" y="2094851"/>
            <a:ext cx="1543277" cy="1539831"/>
          </a:xfrm>
          <a:prstGeom prst="rect">
            <a:avLst/>
          </a:prstGeom>
        </p:spPr>
      </p:pic>
      <p:sp>
        <p:nvSpPr>
          <p:cNvPr id="52" name="椭圆 51">
            <a:extLst>
              <a:ext uri="{FF2B5EF4-FFF2-40B4-BE49-F238E27FC236}">
                <a16:creationId xmlns="" xmlns:a16="http://schemas.microsoft.com/office/drawing/2014/main" id="{B54AB0DF-A65F-49D4-B917-DC0AFC4FA0C1}"/>
              </a:ext>
            </a:extLst>
          </p:cNvPr>
          <p:cNvSpPr/>
          <p:nvPr/>
        </p:nvSpPr>
        <p:spPr>
          <a:xfrm rot="566483">
            <a:off x="4155438" y="1806898"/>
            <a:ext cx="340120" cy="340120"/>
          </a:xfrm>
          <a:prstGeom prst="ellipse">
            <a:avLst/>
          </a:prstGeom>
          <a:gradFill flip="none" rotWithShape="1">
            <a:gsLst>
              <a:gs pos="0">
                <a:srgbClr val="EFECE8"/>
              </a:gs>
              <a:gs pos="62000">
                <a:srgbClr val="D9D6C7"/>
              </a:gs>
            </a:gsLst>
            <a:lin ang="8100000" scaled="1"/>
            <a:tileRect/>
          </a:gradFill>
          <a:ln>
            <a:noFill/>
          </a:ln>
          <a:effectLst>
            <a:outerShdw blurRad="25400" dist="25400" dir="2700000" algn="tl" rotWithShape="0">
              <a:srgbClr val="3C3D34"/>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435215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675</TotalTime>
  <Words>839</Words>
  <Application>Microsoft Office PowerPoint</Application>
  <PresentationFormat>宽屏</PresentationFormat>
  <Paragraphs>91</Paragraphs>
  <Slides>11</Slides>
  <Notes>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11</vt:i4>
      </vt:variant>
    </vt:vector>
  </HeadingPairs>
  <TitlesOfParts>
    <vt:vector size="21" baseType="lpstr">
      <vt:lpstr>851tegakizatsu</vt: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54</cp:revision>
  <dcterms:created xsi:type="dcterms:W3CDTF">2021-05-24T09:20:52Z</dcterms:created>
  <dcterms:modified xsi:type="dcterms:W3CDTF">2022-05-24T08:17:45Z</dcterms:modified>
</cp:coreProperties>
</file>