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4.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5.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1" r:id="rId2"/>
    <p:sldMasterId id="2147483665" r:id="rId3"/>
  </p:sldMasterIdLst>
  <p:notesMasterIdLst>
    <p:notesMasterId r:id="rId43"/>
  </p:notesMasterIdLst>
  <p:sldIdLst>
    <p:sldId id="315" r:id="rId4"/>
    <p:sldId id="258" r:id="rId5"/>
    <p:sldId id="259" r:id="rId6"/>
    <p:sldId id="317" r:id="rId7"/>
    <p:sldId id="318" r:id="rId8"/>
    <p:sldId id="269" r:id="rId9"/>
    <p:sldId id="311" r:id="rId10"/>
    <p:sldId id="271" r:id="rId11"/>
    <p:sldId id="309" r:id="rId12"/>
    <p:sldId id="274" r:id="rId13"/>
    <p:sldId id="320" r:id="rId14"/>
    <p:sldId id="321" r:id="rId15"/>
    <p:sldId id="275" r:id="rId16"/>
    <p:sldId id="323" r:id="rId17"/>
    <p:sldId id="276" r:id="rId18"/>
    <p:sldId id="310" r:id="rId19"/>
    <p:sldId id="306" r:id="rId20"/>
    <p:sldId id="312" r:id="rId21"/>
    <p:sldId id="301" r:id="rId22"/>
    <p:sldId id="322" r:id="rId23"/>
    <p:sldId id="279" r:id="rId24"/>
    <p:sldId id="280" r:id="rId25"/>
    <p:sldId id="270" r:id="rId26"/>
    <p:sldId id="281" r:id="rId27"/>
    <p:sldId id="277" r:id="rId28"/>
    <p:sldId id="273" r:id="rId29"/>
    <p:sldId id="284" r:id="rId30"/>
    <p:sldId id="282" r:id="rId31"/>
    <p:sldId id="283" r:id="rId32"/>
    <p:sldId id="286" r:id="rId33"/>
    <p:sldId id="287" r:id="rId34"/>
    <p:sldId id="288" r:id="rId35"/>
    <p:sldId id="304" r:id="rId36"/>
    <p:sldId id="289" r:id="rId37"/>
    <p:sldId id="292" r:id="rId38"/>
    <p:sldId id="293" r:id="rId39"/>
    <p:sldId id="294" r:id="rId40"/>
    <p:sldId id="319" r:id="rId41"/>
    <p:sldId id="324" r:id="rId42"/>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A8F2D"/>
    <a:srgbClr val="2A3246"/>
    <a:srgbClr val="DDDFE0"/>
    <a:srgbClr val="D24F59"/>
    <a:srgbClr val="1F719F"/>
    <a:srgbClr val="282627"/>
    <a:srgbClr val="4AABC8"/>
    <a:srgbClr val="FC9000"/>
    <a:srgbClr val="A530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076" autoAdjust="0"/>
  </p:normalViewPr>
  <p:slideViewPr>
    <p:cSldViewPr snapToGrid="0">
      <p:cViewPr varScale="1">
        <p:scale>
          <a:sx n="108" d="100"/>
          <a:sy n="108" d="100"/>
        </p:scale>
        <p:origin x="678" y="108"/>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3.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销售额</c:v>
                </c:pt>
              </c:strCache>
            </c:strRef>
          </c:tx>
          <c:spPr>
            <a:solidFill>
              <a:srgbClr val="4F4D50"/>
            </a:solidFill>
          </c:spPr>
          <c:explosion val="10"/>
          <c:dPt>
            <c:idx val="0"/>
            <c:bubble3D val="0"/>
            <c:spPr>
              <a:solidFill>
                <a:srgbClr val="D9D9D9"/>
              </a:solidFill>
            </c:spPr>
            <c:extLst xmlns:c16r2="http://schemas.microsoft.com/office/drawing/2015/06/chart">
              <c:ext xmlns:c16="http://schemas.microsoft.com/office/drawing/2014/chart" uri="{C3380CC4-5D6E-409C-BE32-E72D297353CC}">
                <c16:uniqueId val="{00000001-EAB3-4712-BDE4-92D0B6B3BD05}"/>
              </c:ext>
            </c:extLst>
          </c:dPt>
          <c:dPt>
            <c:idx val="1"/>
            <c:bubble3D val="0"/>
            <c:spPr>
              <a:solidFill>
                <a:schemeClr val="tx1">
                  <a:lumMod val="65000"/>
                  <a:lumOff val="35000"/>
                </a:schemeClr>
              </a:solidFill>
            </c:spPr>
            <c:extLst xmlns:c16r2="http://schemas.microsoft.com/office/drawing/2015/06/chart">
              <c:ext xmlns:c16="http://schemas.microsoft.com/office/drawing/2014/chart" uri="{C3380CC4-5D6E-409C-BE32-E72D297353CC}">
                <c16:uniqueId val="{00000003-EAB3-4712-BDE4-92D0B6B3BD05}"/>
              </c:ext>
            </c:extLst>
          </c:dPt>
          <c:dPt>
            <c:idx val="2"/>
            <c:bubble3D val="0"/>
            <c:spPr>
              <a:solidFill>
                <a:schemeClr val="tx2">
                  <a:lumMod val="60000"/>
                  <a:lumOff val="40000"/>
                </a:schemeClr>
              </a:solidFill>
            </c:spPr>
            <c:extLst xmlns:c16r2="http://schemas.microsoft.com/office/drawing/2015/06/chart">
              <c:ext xmlns:c16="http://schemas.microsoft.com/office/drawing/2014/chart" uri="{C3380CC4-5D6E-409C-BE32-E72D297353CC}">
                <c16:uniqueId val="{00000005-EAB3-4712-BDE4-92D0B6B3BD05}"/>
              </c:ext>
            </c:extLst>
          </c:dPt>
          <c:dPt>
            <c:idx val="3"/>
            <c:bubble3D val="0"/>
            <c:spPr>
              <a:solidFill>
                <a:srgbClr val="BA8F2D"/>
              </a:solidFill>
            </c:spPr>
            <c:extLst xmlns:c16r2="http://schemas.microsoft.com/office/drawing/2015/06/chart">
              <c:ext xmlns:c16="http://schemas.microsoft.com/office/drawing/2014/chart" uri="{C3380CC4-5D6E-409C-BE32-E72D297353CC}">
                <c16:uniqueId val="{00000007-EAB3-4712-BDE4-92D0B6B3BD05}"/>
              </c:ext>
            </c:extLst>
          </c:dPt>
          <c:dPt>
            <c:idx val="4"/>
            <c:bubble3D val="0"/>
            <c:spPr>
              <a:solidFill>
                <a:srgbClr val="2A3246"/>
              </a:solidFill>
            </c:spPr>
            <c:extLst xmlns:c16r2="http://schemas.microsoft.com/office/drawing/2015/06/chart">
              <c:ext xmlns:c16="http://schemas.microsoft.com/office/drawing/2014/chart" uri="{C3380CC4-5D6E-409C-BE32-E72D297353CC}">
                <c16:uniqueId val="{00000009-EAB3-4712-BDE4-92D0B6B3BD05}"/>
              </c:ext>
            </c:extLst>
          </c:dPt>
          <c:cat>
            <c:strRef>
              <c:f>Sheet1!$A$2:$A$6</c:f>
              <c:strCache>
                <c:ptCount val="5"/>
                <c:pt idx="0">
                  <c:v>第一季度</c:v>
                </c:pt>
                <c:pt idx="1">
                  <c:v>第二季度</c:v>
                </c:pt>
                <c:pt idx="2">
                  <c:v>第三季度</c:v>
                </c:pt>
                <c:pt idx="3">
                  <c:v>第四季度</c:v>
                </c:pt>
                <c:pt idx="4">
                  <c:v>第五季度</c:v>
                </c:pt>
              </c:strCache>
            </c:strRef>
          </c:cat>
          <c:val>
            <c:numRef>
              <c:f>Sheet1!$B$2:$B$6</c:f>
              <c:numCache>
                <c:formatCode>General</c:formatCode>
                <c:ptCount val="5"/>
                <c:pt idx="0">
                  <c:v>8.1999999999999993</c:v>
                </c:pt>
                <c:pt idx="1">
                  <c:v>0.8</c:v>
                </c:pt>
                <c:pt idx="2">
                  <c:v>1.4</c:v>
                </c:pt>
                <c:pt idx="3">
                  <c:v>1.2</c:v>
                </c:pt>
                <c:pt idx="4">
                  <c:v>1.9</c:v>
                </c:pt>
              </c:numCache>
            </c:numRef>
          </c:val>
          <c:extLst xmlns:c16r2="http://schemas.microsoft.com/office/drawing/2015/06/chart">
            <c:ext xmlns:c16="http://schemas.microsoft.com/office/drawing/2014/chart" uri="{C3380CC4-5D6E-409C-BE32-E72D297353CC}">
              <c16:uniqueId val="{0000000A-EAB3-4712-BDE4-92D0B6B3BD05}"/>
            </c:ext>
          </c:extLst>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strRef>
              <c:f>Sheet1!$B$1</c:f>
              <c:strCache>
                <c:ptCount val="1"/>
                <c:pt idx="0">
                  <c:v>Total Sales</c:v>
                </c:pt>
              </c:strCache>
            </c:strRef>
          </c:tx>
          <c:spPr>
            <a:solidFill>
              <a:srgbClr val="2A3246"/>
            </a:solidFill>
            <a:ln>
              <a:noFill/>
            </a:ln>
            <a:effectLst/>
            <a:sp3d/>
          </c:spPr>
          <c:invertIfNegative val="0"/>
          <c:cat>
            <c:numRef>
              <c:f>Sheet1!$A$2:$A$5</c:f>
              <c:numCache>
                <c:formatCode>General</c:formatCode>
                <c:ptCount val="4"/>
                <c:pt idx="0">
                  <c:v>2017</c:v>
                </c:pt>
                <c:pt idx="1">
                  <c:v>2018</c:v>
                </c:pt>
                <c:pt idx="2">
                  <c:v>2019</c:v>
                </c:pt>
                <c:pt idx="3">
                  <c:v>2020</c:v>
                </c:pt>
              </c:numCache>
            </c:num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358-413C-8C4D-BC5D6777D5CC}"/>
            </c:ext>
          </c:extLst>
        </c:ser>
        <c:ser>
          <c:idx val="1"/>
          <c:order val="1"/>
          <c:tx>
            <c:strRef>
              <c:f>Sheet1!$C$1</c:f>
              <c:strCache>
                <c:ptCount val="1"/>
                <c:pt idx="0">
                  <c:v>Gross</c:v>
                </c:pt>
              </c:strCache>
            </c:strRef>
          </c:tx>
          <c:spPr>
            <a:solidFill>
              <a:srgbClr val="BA8F2D"/>
            </a:solidFill>
            <a:ln>
              <a:noFill/>
            </a:ln>
            <a:effectLst/>
            <a:sp3d/>
          </c:spPr>
          <c:invertIfNegative val="0"/>
          <c:cat>
            <c:numRef>
              <c:f>Sheet1!$A$2:$A$5</c:f>
              <c:numCache>
                <c:formatCode>General</c:formatCode>
                <c:ptCount val="4"/>
                <c:pt idx="0">
                  <c:v>2017</c:v>
                </c:pt>
                <c:pt idx="1">
                  <c:v>2018</c:v>
                </c:pt>
                <c:pt idx="2">
                  <c:v>2019</c:v>
                </c:pt>
                <c:pt idx="3">
                  <c:v>2020</c:v>
                </c:pt>
              </c:numCache>
            </c:numRef>
          </c:cat>
          <c:val>
            <c:numRef>
              <c:f>Sheet1!$C$2:$C$5</c:f>
              <c:numCache>
                <c:formatCode>General</c:formatCode>
                <c:ptCount val="4"/>
                <c:pt idx="0">
                  <c:v>3</c:v>
                </c:pt>
                <c:pt idx="1">
                  <c:v>1</c:v>
                </c:pt>
                <c:pt idx="2">
                  <c:v>2</c:v>
                </c:pt>
                <c:pt idx="3">
                  <c:v>3</c:v>
                </c:pt>
              </c:numCache>
            </c:numRef>
          </c:val>
          <c:extLst xmlns:c16r2="http://schemas.microsoft.com/office/drawing/2015/06/chart">
            <c:ext xmlns:c16="http://schemas.microsoft.com/office/drawing/2014/chart" uri="{C3380CC4-5D6E-409C-BE32-E72D297353CC}">
              <c16:uniqueId val="{00000001-3358-413C-8C4D-BC5D6777D5CC}"/>
            </c:ext>
          </c:extLst>
        </c:ser>
        <c:ser>
          <c:idx val="2"/>
          <c:order val="2"/>
          <c:tx>
            <c:strRef>
              <c:f>Sheet1!$D$1</c:f>
              <c:strCache>
                <c:ptCount val="1"/>
                <c:pt idx="0">
                  <c:v>Profit</c:v>
                </c:pt>
              </c:strCache>
            </c:strRef>
          </c:tx>
          <c:spPr>
            <a:solidFill>
              <a:schemeClr val="tx1">
                <a:lumMod val="65000"/>
                <a:lumOff val="35000"/>
              </a:schemeClr>
            </a:solidFill>
            <a:ln>
              <a:noFill/>
            </a:ln>
            <a:effectLst/>
            <a:sp3d/>
          </c:spPr>
          <c:invertIfNegative val="0"/>
          <c:cat>
            <c:numRef>
              <c:f>Sheet1!$A$2:$A$5</c:f>
              <c:numCache>
                <c:formatCode>General</c:formatCode>
                <c:ptCount val="4"/>
                <c:pt idx="0">
                  <c:v>2017</c:v>
                </c:pt>
                <c:pt idx="1">
                  <c:v>2018</c:v>
                </c:pt>
                <c:pt idx="2">
                  <c:v>2019</c:v>
                </c:pt>
                <c:pt idx="3">
                  <c:v>2020</c:v>
                </c:pt>
              </c:numCache>
            </c:numRef>
          </c:cat>
          <c:val>
            <c:numRef>
              <c:f>Sheet1!$D$2:$D$5</c:f>
              <c:numCache>
                <c:formatCode>General</c:formatCode>
                <c:ptCount val="4"/>
                <c:pt idx="0">
                  <c:v>2</c:v>
                </c:pt>
                <c:pt idx="1">
                  <c:v>1</c:v>
                </c:pt>
                <c:pt idx="2">
                  <c:v>1.5</c:v>
                </c:pt>
                <c:pt idx="3">
                  <c:v>2.5</c:v>
                </c:pt>
              </c:numCache>
            </c:numRef>
          </c:val>
          <c:extLst xmlns:c16r2="http://schemas.microsoft.com/office/drawing/2015/06/chart">
            <c:ext xmlns:c16="http://schemas.microsoft.com/office/drawing/2014/chart" uri="{C3380CC4-5D6E-409C-BE32-E72D297353CC}">
              <c16:uniqueId val="{00000002-3358-413C-8C4D-BC5D6777D5CC}"/>
            </c:ext>
          </c:extLst>
        </c:ser>
        <c:dLbls>
          <c:showLegendKey val="0"/>
          <c:showVal val="0"/>
          <c:showCatName val="0"/>
          <c:showSerName val="0"/>
          <c:showPercent val="0"/>
          <c:showBubbleSize val="0"/>
        </c:dLbls>
        <c:gapWidth val="150"/>
        <c:shape val="box"/>
        <c:axId val="74141296"/>
        <c:axId val="74144016"/>
        <c:axId val="0"/>
      </c:bar3DChart>
      <c:catAx>
        <c:axId val="74141296"/>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74144016"/>
        <c:crosses val="autoZero"/>
        <c:auto val="1"/>
        <c:lblAlgn val="ctr"/>
        <c:lblOffset val="100"/>
        <c:noMultiLvlLbl val="0"/>
      </c:catAx>
      <c:valAx>
        <c:axId val="74144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74141296"/>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4F4D50"/>
          </a:solidFill>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2A3246"/>
            </a:solidFill>
            <a:ln>
              <a:noFill/>
            </a:ln>
            <a:effectLst/>
          </c:spPr>
          <c:invertIfNegative val="0"/>
          <c:dLbls>
            <c:spPr>
              <a:noFill/>
              <a:ln>
                <a:noFill/>
              </a:ln>
              <a:effectLst/>
            </c:spPr>
            <c:txPr>
              <a:bodyPr rot="-540000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16B-4F08-A578-7D5262C31E58}"/>
            </c:ext>
          </c:extLst>
        </c:ser>
        <c:ser>
          <c:idx val="1"/>
          <c:order val="1"/>
          <c:tx>
            <c:strRef>
              <c:f>Sheet1!$C$1</c:f>
              <c:strCache>
                <c:ptCount val="1"/>
                <c:pt idx="0">
                  <c:v>Series 2</c:v>
                </c:pt>
              </c:strCache>
            </c:strRef>
          </c:tx>
          <c:spPr>
            <a:solidFill>
              <a:srgbClr val="BA8F2D"/>
            </a:solidFill>
            <a:ln>
              <a:noFill/>
            </a:ln>
            <a:effectLst/>
          </c:spPr>
          <c:invertIfNegative val="0"/>
          <c:dLbls>
            <c:spPr>
              <a:noFill/>
              <a:ln>
                <a:noFill/>
              </a:ln>
              <a:effectLst/>
            </c:spPr>
            <c:txPr>
              <a:bodyPr rot="-540000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16B-4F08-A578-7D5262C31E58}"/>
            </c:ext>
          </c:extLst>
        </c:ser>
        <c:ser>
          <c:idx val="2"/>
          <c:order val="2"/>
          <c:tx>
            <c:strRef>
              <c:f>Sheet1!$D$1</c:f>
              <c:strCache>
                <c:ptCount val="1"/>
                <c:pt idx="0">
                  <c:v>Series 3</c:v>
                </c:pt>
              </c:strCache>
            </c:strRef>
          </c:tx>
          <c:spPr>
            <a:solidFill>
              <a:srgbClr val="DDDFE0"/>
            </a:solidFill>
            <a:ln>
              <a:noFill/>
            </a:ln>
            <a:effectLst/>
          </c:spPr>
          <c:invertIfNegative val="0"/>
          <c:dLbls>
            <c:spPr>
              <a:noFill/>
              <a:ln>
                <a:noFill/>
              </a:ln>
              <a:effectLst/>
            </c:spPr>
            <c:txPr>
              <a:bodyPr rot="-540000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516B-4F08-A578-7D5262C31E58}"/>
            </c:ext>
          </c:extLst>
        </c:ser>
        <c:dLbls>
          <c:dLblPos val="outEnd"/>
          <c:showLegendKey val="0"/>
          <c:showVal val="1"/>
          <c:showCatName val="0"/>
          <c:showSerName val="0"/>
          <c:showPercent val="0"/>
          <c:showBubbleSize val="0"/>
        </c:dLbls>
        <c:gapWidth val="444"/>
        <c:overlap val="-90"/>
        <c:axId val="74141840"/>
        <c:axId val="74143472"/>
      </c:barChart>
      <c:catAx>
        <c:axId val="741418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74143472"/>
        <c:crosses val="autoZero"/>
        <c:auto val="1"/>
        <c:lblAlgn val="ctr"/>
        <c:lblOffset val="100"/>
        <c:noMultiLvlLbl val="0"/>
      </c:catAx>
      <c:valAx>
        <c:axId val="74143472"/>
        <c:scaling>
          <c:orientation val="minMax"/>
        </c:scaling>
        <c:delete val="1"/>
        <c:axPos val="l"/>
        <c:numFmt formatCode="General" sourceLinked="1"/>
        <c:majorTickMark val="none"/>
        <c:minorTickMark val="none"/>
        <c:tickLblPos val="nextTo"/>
        <c:crossAx val="74141840"/>
        <c:crosses val="autoZero"/>
        <c:crossBetween val="between"/>
      </c:valAx>
      <c:spPr>
        <a:noFill/>
        <a:ln>
          <a:noFill/>
        </a:ln>
        <a:effectLst/>
      </c:spPr>
    </c:plotArea>
    <c:plotVisOnly val="1"/>
    <c:dispBlanksAs val="gap"/>
    <c:showDLblsOverMax val="0"/>
  </c:chart>
  <c:spPr>
    <a:noFill/>
    <a:ln>
      <a:noFill/>
    </a:ln>
    <a:effectLst>
      <a:outerShdw blurRad="190500" dist="63500" dir="2700000" algn="tl" rotWithShape="0">
        <a:prstClr val="black">
          <a:alpha val="20000"/>
        </a:prstClr>
      </a:outerShdw>
    </a:effectLst>
  </c:spPr>
  <c:txPr>
    <a:bodyPr/>
    <a:lstStyle/>
    <a:p>
      <a:pPr>
        <a:defRPr>
          <a:latin typeface="+mn-lt"/>
          <a:ea typeface="+mn-ea"/>
          <a:cs typeface="+mn-ea"/>
          <a:sym typeface="+mn-lt"/>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系列 1</c:v>
                </c:pt>
              </c:strCache>
            </c:strRef>
          </c:tx>
          <c:spPr>
            <a:solidFill>
              <a:srgbClr val="2A3246"/>
            </a:solidFill>
            <a:effectLst>
              <a:outerShdw blurRad="50800" dist="38100" algn="l" rotWithShape="0">
                <a:schemeClr val="tx1">
                  <a:lumMod val="50000"/>
                  <a:lumOff val="50000"/>
                  <a:alpha val="20000"/>
                </a:schemeClr>
              </a:outerShdw>
            </a:effectLst>
            <a:scene3d>
              <a:camera prst="orthographicFront"/>
              <a:lightRig rig="threePt" dir="t"/>
            </a:scene3d>
            <a:sp3d prstMaterial="softEdge"/>
          </c:spPr>
          <c:invertIfNegative val="0"/>
          <c:dPt>
            <c:idx val="0"/>
            <c:invertIfNegative val="0"/>
            <c:bubble3D val="0"/>
            <c:extLst xmlns:c16r2="http://schemas.microsoft.com/office/drawing/2015/06/chart">
              <c:ext xmlns:c16="http://schemas.microsoft.com/office/drawing/2014/chart" uri="{C3380CC4-5D6E-409C-BE32-E72D297353CC}">
                <c16:uniqueId val="{00000001-9B3B-42B8-B871-67D2F6D8564F}"/>
              </c:ext>
            </c:extLst>
          </c:dPt>
          <c:dPt>
            <c:idx val="1"/>
            <c:invertIfNegative val="0"/>
            <c:bubble3D val="0"/>
            <c:extLst xmlns:c16r2="http://schemas.microsoft.com/office/drawing/2015/06/chart">
              <c:ext xmlns:c16="http://schemas.microsoft.com/office/drawing/2014/chart" uri="{C3380CC4-5D6E-409C-BE32-E72D297353CC}">
                <c16:uniqueId val="{00000003-9B3B-42B8-B871-67D2F6D8564F}"/>
              </c:ext>
            </c:extLst>
          </c:dPt>
          <c:dPt>
            <c:idx val="2"/>
            <c:invertIfNegative val="0"/>
            <c:bubble3D val="0"/>
            <c:extLst xmlns:c16r2="http://schemas.microsoft.com/office/drawing/2015/06/chart">
              <c:ext xmlns:c16="http://schemas.microsoft.com/office/drawing/2014/chart" uri="{C3380CC4-5D6E-409C-BE32-E72D297353CC}">
                <c16:uniqueId val="{00000005-9B3B-42B8-B871-67D2F6D8564F}"/>
              </c:ext>
            </c:extLst>
          </c:dPt>
          <c:dPt>
            <c:idx val="3"/>
            <c:invertIfNegative val="0"/>
            <c:bubble3D val="0"/>
            <c:extLst xmlns:c16r2="http://schemas.microsoft.com/office/drawing/2015/06/chart">
              <c:ext xmlns:c16="http://schemas.microsoft.com/office/drawing/2014/chart" uri="{C3380CC4-5D6E-409C-BE32-E72D297353CC}">
                <c16:uniqueId val="{00000007-9B3B-42B8-B871-67D2F6D8564F}"/>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9B3B-42B8-B871-67D2F6D8564F}"/>
            </c:ext>
          </c:extLst>
        </c:ser>
        <c:ser>
          <c:idx val="1"/>
          <c:order val="1"/>
          <c:tx>
            <c:strRef>
              <c:f>Sheet1!$C$1</c:f>
              <c:strCache>
                <c:ptCount val="1"/>
                <c:pt idx="0">
                  <c:v>系列 2</c:v>
                </c:pt>
              </c:strCache>
            </c:strRef>
          </c:tx>
          <c:spPr>
            <a:solidFill>
              <a:srgbClr val="BA8F2D"/>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0A-9B3B-42B8-B871-67D2F6D8564F}"/>
              </c:ext>
            </c:extLst>
          </c:dPt>
          <c:dPt>
            <c:idx val="1"/>
            <c:invertIfNegative val="0"/>
            <c:bubble3D val="0"/>
            <c:extLst xmlns:c16r2="http://schemas.microsoft.com/office/drawing/2015/06/chart">
              <c:ext xmlns:c16="http://schemas.microsoft.com/office/drawing/2014/chart" uri="{C3380CC4-5D6E-409C-BE32-E72D297353CC}">
                <c16:uniqueId val="{0000000C-9B3B-42B8-B871-67D2F6D8564F}"/>
              </c:ext>
            </c:extLst>
          </c:dPt>
          <c:dPt>
            <c:idx val="2"/>
            <c:invertIfNegative val="0"/>
            <c:bubble3D val="0"/>
            <c:extLst xmlns:c16r2="http://schemas.microsoft.com/office/drawing/2015/06/chart">
              <c:ext xmlns:c16="http://schemas.microsoft.com/office/drawing/2014/chart" uri="{C3380CC4-5D6E-409C-BE32-E72D297353CC}">
                <c16:uniqueId val="{0000000E-9B3B-42B8-B871-67D2F6D8564F}"/>
              </c:ext>
            </c:extLst>
          </c:dPt>
          <c:dPt>
            <c:idx val="3"/>
            <c:invertIfNegative val="0"/>
            <c:bubble3D val="0"/>
            <c:extLst xmlns:c16r2="http://schemas.microsoft.com/office/drawing/2015/06/chart">
              <c:ext xmlns:c16="http://schemas.microsoft.com/office/drawing/2014/chart" uri="{C3380CC4-5D6E-409C-BE32-E72D297353CC}">
                <c16:uniqueId val="{00000010-9B3B-42B8-B871-67D2F6D8564F}"/>
              </c:ext>
            </c:extLst>
          </c:dPt>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11-9B3B-42B8-B871-67D2F6D8564F}"/>
            </c:ext>
          </c:extLst>
        </c:ser>
        <c:ser>
          <c:idx val="2"/>
          <c:order val="2"/>
          <c:tx>
            <c:strRef>
              <c:f>Sheet1!$D$1</c:f>
              <c:strCache>
                <c:ptCount val="1"/>
                <c:pt idx="0">
                  <c:v>系列 3</c:v>
                </c:pt>
              </c:strCache>
            </c:strRef>
          </c:tx>
          <c:spPr>
            <a:solidFill>
              <a:schemeClr val="tx1">
                <a:lumMod val="65000"/>
                <a:lumOff val="35000"/>
              </a:schemeClr>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13-9B3B-42B8-B871-67D2F6D8564F}"/>
              </c:ext>
            </c:extLst>
          </c:dPt>
          <c:dPt>
            <c:idx val="1"/>
            <c:invertIfNegative val="0"/>
            <c:bubble3D val="0"/>
            <c:extLst xmlns:c16r2="http://schemas.microsoft.com/office/drawing/2015/06/chart">
              <c:ext xmlns:c16="http://schemas.microsoft.com/office/drawing/2014/chart" uri="{C3380CC4-5D6E-409C-BE32-E72D297353CC}">
                <c16:uniqueId val="{00000015-9B3B-42B8-B871-67D2F6D8564F}"/>
              </c:ext>
            </c:extLst>
          </c:dPt>
          <c:dPt>
            <c:idx val="2"/>
            <c:invertIfNegative val="0"/>
            <c:bubble3D val="0"/>
            <c:extLst xmlns:c16r2="http://schemas.microsoft.com/office/drawing/2015/06/chart">
              <c:ext xmlns:c16="http://schemas.microsoft.com/office/drawing/2014/chart" uri="{C3380CC4-5D6E-409C-BE32-E72D297353CC}">
                <c16:uniqueId val="{00000017-9B3B-42B8-B871-67D2F6D8564F}"/>
              </c:ext>
            </c:extLst>
          </c:dPt>
          <c:dPt>
            <c:idx val="3"/>
            <c:invertIfNegative val="0"/>
            <c:bubble3D val="0"/>
            <c:extLst xmlns:c16r2="http://schemas.microsoft.com/office/drawing/2015/06/chart">
              <c:ext xmlns:c16="http://schemas.microsoft.com/office/drawing/2014/chart" uri="{C3380CC4-5D6E-409C-BE32-E72D297353CC}">
                <c16:uniqueId val="{00000019-9B3B-42B8-B871-67D2F6D8564F}"/>
              </c:ext>
            </c:extLst>
          </c:dPt>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1A-9B3B-42B8-B871-67D2F6D8564F}"/>
            </c:ext>
          </c:extLst>
        </c:ser>
        <c:dLbls>
          <c:showLegendKey val="0"/>
          <c:showVal val="0"/>
          <c:showCatName val="0"/>
          <c:showSerName val="0"/>
          <c:showPercent val="0"/>
          <c:showBubbleSize val="0"/>
        </c:dLbls>
        <c:gapWidth val="498"/>
        <c:gapDepth val="14"/>
        <c:shape val="box"/>
        <c:axId val="74145104"/>
        <c:axId val="74145648"/>
        <c:axId val="2112935392"/>
      </c:bar3DChart>
      <c:catAx>
        <c:axId val="74145104"/>
        <c:scaling>
          <c:orientation val="minMax"/>
        </c:scaling>
        <c:delete val="0"/>
        <c:axPos val="b"/>
        <c:numFmt formatCode="General" sourceLinked="0"/>
        <c:majorTickMark val="out"/>
        <c:minorTickMark val="none"/>
        <c:tickLblPos val="nextTo"/>
        <c:crossAx val="74145648"/>
        <c:crosses val="autoZero"/>
        <c:auto val="1"/>
        <c:lblAlgn val="ctr"/>
        <c:lblOffset val="100"/>
        <c:noMultiLvlLbl val="0"/>
      </c:catAx>
      <c:valAx>
        <c:axId val="74145648"/>
        <c:scaling>
          <c:orientation val="minMax"/>
        </c:scaling>
        <c:delete val="0"/>
        <c:axPos val="l"/>
        <c:majorGridlines/>
        <c:numFmt formatCode="General" sourceLinked="1"/>
        <c:majorTickMark val="out"/>
        <c:minorTickMark val="none"/>
        <c:tickLblPos val="nextTo"/>
        <c:crossAx val="74145104"/>
        <c:crosses val="autoZero"/>
        <c:crossBetween val="between"/>
      </c:valAx>
      <c:serAx>
        <c:axId val="2112935392"/>
        <c:scaling>
          <c:orientation val="minMax"/>
        </c:scaling>
        <c:delete val="0"/>
        <c:axPos val="b"/>
        <c:majorTickMark val="out"/>
        <c:minorTickMark val="none"/>
        <c:tickLblPos val="nextTo"/>
        <c:crossAx val="74145648"/>
        <c:crosses val="autoZero"/>
      </c:serAx>
    </c:plotArea>
    <c:plotVisOnly val="1"/>
    <c:dispBlanksAs val="gap"/>
    <c:showDLblsOverMax val="0"/>
  </c:chart>
  <c:txPr>
    <a:bodyPr/>
    <a:lstStyle/>
    <a:p>
      <a:pPr>
        <a:defRPr sz="1800">
          <a:latin typeface="+mn-lt"/>
          <a:ea typeface="+mn-ea"/>
          <a:cs typeface="+mn-ea"/>
          <a:sym typeface="+mn-lt"/>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strRef>
              <c:f>Sheet1!$B$1</c:f>
              <c:strCache>
                <c:ptCount val="1"/>
                <c:pt idx="0">
                  <c:v>系列 1</c:v>
                </c:pt>
              </c:strCache>
            </c:strRef>
          </c:tx>
          <c:spPr>
            <a:ln w="15875">
              <a:solidFill>
                <a:srgbClr val="4F4D50"/>
              </a:solidFill>
            </a:ln>
          </c:spPr>
          <c:marker>
            <c:symbol val="circle"/>
            <c:size val="2"/>
            <c:spPr>
              <a:ln>
                <a:solidFill>
                  <a:srgbClr val="4F4D50"/>
                </a:solidFill>
              </a:ln>
            </c:spPr>
          </c:marker>
          <c:cat>
            <c:strRef>
              <c:f>Sheet1!$A$2:$A$6</c:f>
              <c:strCache>
                <c:ptCount val="5"/>
                <c:pt idx="0">
                  <c:v>标题一</c:v>
                </c:pt>
                <c:pt idx="1">
                  <c:v>标题二</c:v>
                </c:pt>
                <c:pt idx="2">
                  <c:v>标题三</c:v>
                </c:pt>
                <c:pt idx="3">
                  <c:v>标题四</c:v>
                </c:pt>
                <c:pt idx="4">
                  <c:v>标题五</c:v>
                </c:pt>
              </c:strCache>
            </c:str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ABE6-4478-A0DD-01C4E685D1C2}"/>
            </c:ext>
          </c:extLst>
        </c:ser>
        <c:ser>
          <c:idx val="1"/>
          <c:order val="1"/>
          <c:tx>
            <c:strRef>
              <c:f>Sheet1!$C$1</c:f>
              <c:strCache>
                <c:ptCount val="1"/>
                <c:pt idx="0">
                  <c:v>系列 2</c:v>
                </c:pt>
              </c:strCache>
            </c:strRef>
          </c:tx>
          <c:spPr>
            <a:ln w="12700">
              <a:solidFill>
                <a:srgbClr val="9FB8D6"/>
              </a:solidFill>
            </a:ln>
          </c:spPr>
          <c:marker>
            <c:symbol val="circle"/>
            <c:size val="2"/>
            <c:spPr>
              <a:ln>
                <a:solidFill>
                  <a:srgbClr val="9FB8D6"/>
                </a:solidFill>
              </a:ln>
            </c:spPr>
          </c:marker>
          <c:cat>
            <c:strRef>
              <c:f>Sheet1!$A$2:$A$6</c:f>
              <c:strCache>
                <c:ptCount val="5"/>
                <c:pt idx="0">
                  <c:v>标题一</c:v>
                </c:pt>
                <c:pt idx="1">
                  <c:v>标题二</c:v>
                </c:pt>
                <c:pt idx="2">
                  <c:v>标题三</c:v>
                </c:pt>
                <c:pt idx="3">
                  <c:v>标题四</c:v>
                </c:pt>
                <c:pt idx="4">
                  <c:v>标题五</c:v>
                </c:pt>
              </c:strCache>
            </c:str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ABE6-4478-A0DD-01C4E685D1C2}"/>
            </c:ext>
          </c:extLst>
        </c:ser>
        <c:dLbls>
          <c:showLegendKey val="0"/>
          <c:showVal val="0"/>
          <c:showCatName val="0"/>
          <c:showSerName val="0"/>
          <c:showPercent val="0"/>
          <c:showBubbleSize val="0"/>
        </c:dLbls>
        <c:axId val="166059568"/>
        <c:axId val="166061200"/>
      </c:radarChart>
      <c:catAx>
        <c:axId val="166059568"/>
        <c:scaling>
          <c:orientation val="minMax"/>
        </c:scaling>
        <c:delete val="0"/>
        <c:axPos val="b"/>
        <c:majorGridlines/>
        <c:numFmt formatCode="General" sourceLinked="1"/>
        <c:majorTickMark val="out"/>
        <c:minorTickMark val="none"/>
        <c:tickLblPos val="nextTo"/>
        <c:crossAx val="166061200"/>
        <c:crosses val="autoZero"/>
        <c:auto val="1"/>
        <c:lblAlgn val="ctr"/>
        <c:lblOffset val="100"/>
        <c:noMultiLvlLbl val="0"/>
      </c:catAx>
      <c:valAx>
        <c:axId val="166061200"/>
        <c:scaling>
          <c:orientation val="minMax"/>
        </c:scaling>
        <c:delete val="1"/>
        <c:axPos val="l"/>
        <c:majorGridlines>
          <c:spPr>
            <a:ln>
              <a:solidFill>
                <a:schemeClr val="bg1">
                  <a:lumMod val="50000"/>
                  <a:alpha val="64000"/>
                </a:schemeClr>
              </a:solidFill>
              <a:prstDash val="sysDot"/>
            </a:ln>
          </c:spPr>
        </c:majorGridlines>
        <c:numFmt formatCode="General" sourceLinked="1"/>
        <c:majorTickMark val="cross"/>
        <c:minorTickMark val="none"/>
        <c:tickLblPos val="nextTo"/>
        <c:crossAx val="166059568"/>
        <c:crosses val="autoZero"/>
        <c:crossBetween val="between"/>
      </c:valAx>
    </c:plotArea>
    <c:plotVisOnly val="1"/>
    <c:dispBlanksAs val="gap"/>
    <c:showDLblsOverMax val="0"/>
  </c:chart>
  <c:txPr>
    <a:bodyPr/>
    <a:lstStyle/>
    <a:p>
      <a:pPr>
        <a:defRPr sz="1800">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78F310-488D-49C1-BF77-D485224284EB}" type="datetimeFigureOut">
              <a:rPr lang="zh-CN" altLang="en-US" smtClean="0"/>
              <a:t>2021/5/5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84E957-5221-4EB9-8C96-59AB845FBC68}" type="slidenum">
              <a:rPr lang="zh-CN" altLang="en-US" smtClean="0"/>
              <a:t>‹#›</a:t>
            </a:fld>
            <a:endParaRPr lang="zh-CN" altLang="en-US"/>
          </a:p>
        </p:txBody>
      </p:sp>
    </p:spTree>
    <p:extLst>
      <p:ext uri="{BB962C8B-B14F-4D97-AF65-F5344CB8AC3E}">
        <p14:creationId xmlns:p14="http://schemas.microsoft.com/office/powerpoint/2010/main" val="1579443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84E957-5221-4EB9-8C96-59AB845FBC68}" type="slidenum">
              <a:rPr lang="zh-CN" altLang="en-US" smtClean="0"/>
              <a:t>2</a:t>
            </a:fld>
            <a:endParaRPr lang="zh-CN" altLang="en-US"/>
          </a:p>
        </p:txBody>
      </p:sp>
    </p:spTree>
    <p:extLst>
      <p:ext uri="{BB962C8B-B14F-4D97-AF65-F5344CB8AC3E}">
        <p14:creationId xmlns:p14="http://schemas.microsoft.com/office/powerpoint/2010/main" val="14308610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12</a:t>
            </a:fld>
            <a:endParaRPr lang="zh-CN" altLang="en-US"/>
          </a:p>
        </p:txBody>
      </p:sp>
    </p:spTree>
    <p:extLst>
      <p:ext uri="{BB962C8B-B14F-4D97-AF65-F5344CB8AC3E}">
        <p14:creationId xmlns:p14="http://schemas.microsoft.com/office/powerpoint/2010/main" val="3790452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13</a:t>
            </a:fld>
            <a:endParaRPr lang="zh-CN" altLang="en-US"/>
          </a:p>
        </p:txBody>
      </p:sp>
    </p:spTree>
    <p:extLst>
      <p:ext uri="{BB962C8B-B14F-4D97-AF65-F5344CB8AC3E}">
        <p14:creationId xmlns:p14="http://schemas.microsoft.com/office/powerpoint/2010/main" val="124240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14</a:t>
            </a:fld>
            <a:endParaRPr lang="zh-CN" altLang="en-US"/>
          </a:p>
        </p:txBody>
      </p:sp>
    </p:spTree>
    <p:extLst>
      <p:ext uri="{BB962C8B-B14F-4D97-AF65-F5344CB8AC3E}">
        <p14:creationId xmlns:p14="http://schemas.microsoft.com/office/powerpoint/2010/main" val="2039761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15</a:t>
            </a:fld>
            <a:endParaRPr lang="zh-CN" altLang="en-US"/>
          </a:p>
        </p:txBody>
      </p:sp>
    </p:spTree>
    <p:extLst>
      <p:ext uri="{BB962C8B-B14F-4D97-AF65-F5344CB8AC3E}">
        <p14:creationId xmlns:p14="http://schemas.microsoft.com/office/powerpoint/2010/main" val="4013771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3721919F-01AF-46C7-8CD3-5043392422FD}" type="slidenum">
              <a:rPr lang="zh-CN" altLang="en-US" smtClean="0"/>
              <a:t>16</a:t>
            </a:fld>
            <a:endParaRPr lang="zh-CN" altLang="en-US"/>
          </a:p>
        </p:txBody>
      </p:sp>
    </p:spTree>
    <p:extLst>
      <p:ext uri="{BB962C8B-B14F-4D97-AF65-F5344CB8AC3E}">
        <p14:creationId xmlns:p14="http://schemas.microsoft.com/office/powerpoint/2010/main" val="1883357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8074930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01048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20</a:t>
            </a:fld>
            <a:endParaRPr lang="zh-CN" altLang="en-US"/>
          </a:p>
        </p:txBody>
      </p:sp>
    </p:spTree>
    <p:extLst>
      <p:ext uri="{BB962C8B-B14F-4D97-AF65-F5344CB8AC3E}">
        <p14:creationId xmlns:p14="http://schemas.microsoft.com/office/powerpoint/2010/main" val="35724877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21</a:t>
            </a:fld>
            <a:endParaRPr lang="zh-CN" altLang="en-US"/>
          </a:p>
        </p:txBody>
      </p:sp>
    </p:spTree>
    <p:extLst>
      <p:ext uri="{BB962C8B-B14F-4D97-AF65-F5344CB8AC3E}">
        <p14:creationId xmlns:p14="http://schemas.microsoft.com/office/powerpoint/2010/main" val="32089802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22</a:t>
            </a:fld>
            <a:endParaRPr lang="zh-CN" altLang="en-US"/>
          </a:p>
        </p:txBody>
      </p:sp>
    </p:spTree>
    <p:extLst>
      <p:ext uri="{BB962C8B-B14F-4D97-AF65-F5344CB8AC3E}">
        <p14:creationId xmlns:p14="http://schemas.microsoft.com/office/powerpoint/2010/main" val="3590893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84E957-5221-4EB9-8C96-59AB845FBC68}" type="slidenum">
              <a:rPr lang="zh-CN" altLang="en-US" smtClean="0"/>
              <a:t>3</a:t>
            </a:fld>
            <a:endParaRPr lang="zh-CN" altLang="en-US"/>
          </a:p>
        </p:txBody>
      </p:sp>
    </p:spTree>
    <p:extLst>
      <p:ext uri="{BB962C8B-B14F-4D97-AF65-F5344CB8AC3E}">
        <p14:creationId xmlns:p14="http://schemas.microsoft.com/office/powerpoint/2010/main" val="38415977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23</a:t>
            </a:fld>
            <a:endParaRPr lang="zh-CN" altLang="en-US"/>
          </a:p>
        </p:txBody>
      </p:sp>
    </p:spTree>
    <p:extLst>
      <p:ext uri="{BB962C8B-B14F-4D97-AF65-F5344CB8AC3E}">
        <p14:creationId xmlns:p14="http://schemas.microsoft.com/office/powerpoint/2010/main" val="17551761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24</a:t>
            </a:fld>
            <a:endParaRPr lang="zh-CN" altLang="en-US"/>
          </a:p>
        </p:txBody>
      </p:sp>
    </p:spTree>
    <p:extLst>
      <p:ext uri="{BB962C8B-B14F-4D97-AF65-F5344CB8AC3E}">
        <p14:creationId xmlns:p14="http://schemas.microsoft.com/office/powerpoint/2010/main" val="34317820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25</a:t>
            </a:fld>
            <a:endParaRPr lang="zh-CN" altLang="en-US"/>
          </a:p>
        </p:txBody>
      </p:sp>
    </p:spTree>
    <p:extLst>
      <p:ext uri="{BB962C8B-B14F-4D97-AF65-F5344CB8AC3E}">
        <p14:creationId xmlns:p14="http://schemas.microsoft.com/office/powerpoint/2010/main" val="39703128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26</a:t>
            </a:fld>
            <a:endParaRPr lang="zh-CN" altLang="en-US"/>
          </a:p>
        </p:txBody>
      </p:sp>
    </p:spTree>
    <p:extLst>
      <p:ext uri="{BB962C8B-B14F-4D97-AF65-F5344CB8AC3E}">
        <p14:creationId xmlns:p14="http://schemas.microsoft.com/office/powerpoint/2010/main" val="5543858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27</a:t>
            </a:fld>
            <a:endParaRPr lang="zh-CN" altLang="en-US"/>
          </a:p>
        </p:txBody>
      </p:sp>
    </p:spTree>
    <p:extLst>
      <p:ext uri="{BB962C8B-B14F-4D97-AF65-F5344CB8AC3E}">
        <p14:creationId xmlns:p14="http://schemas.microsoft.com/office/powerpoint/2010/main" val="13711318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28</a:t>
            </a:fld>
            <a:endParaRPr lang="zh-CN" altLang="en-US"/>
          </a:p>
        </p:txBody>
      </p:sp>
    </p:spTree>
    <p:extLst>
      <p:ext uri="{BB962C8B-B14F-4D97-AF65-F5344CB8AC3E}">
        <p14:creationId xmlns:p14="http://schemas.microsoft.com/office/powerpoint/2010/main" val="1833035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29</a:t>
            </a:fld>
            <a:endParaRPr lang="zh-CN" altLang="en-US"/>
          </a:p>
        </p:txBody>
      </p:sp>
    </p:spTree>
    <p:extLst>
      <p:ext uri="{BB962C8B-B14F-4D97-AF65-F5344CB8AC3E}">
        <p14:creationId xmlns:p14="http://schemas.microsoft.com/office/powerpoint/2010/main" val="10260426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30</a:t>
            </a:fld>
            <a:endParaRPr lang="zh-CN" altLang="en-US"/>
          </a:p>
        </p:txBody>
      </p:sp>
    </p:spTree>
    <p:extLst>
      <p:ext uri="{BB962C8B-B14F-4D97-AF65-F5344CB8AC3E}">
        <p14:creationId xmlns:p14="http://schemas.microsoft.com/office/powerpoint/2010/main" val="34296309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8E3A23-DE27-4733-AAD0-972943309144}" type="slidenum">
              <a:rPr lang="zh-CN" altLang="en-US" smtClean="0"/>
              <a:t>31</a:t>
            </a:fld>
            <a:endParaRPr lang="zh-CN" altLang="en-US"/>
          </a:p>
        </p:txBody>
      </p:sp>
    </p:spTree>
    <p:extLst>
      <p:ext uri="{BB962C8B-B14F-4D97-AF65-F5344CB8AC3E}">
        <p14:creationId xmlns:p14="http://schemas.microsoft.com/office/powerpoint/2010/main" val="14825376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32</a:t>
            </a:fld>
            <a:endParaRPr lang="zh-CN" altLang="en-US"/>
          </a:p>
        </p:txBody>
      </p:sp>
    </p:spTree>
    <p:extLst>
      <p:ext uri="{BB962C8B-B14F-4D97-AF65-F5344CB8AC3E}">
        <p14:creationId xmlns:p14="http://schemas.microsoft.com/office/powerpoint/2010/main" val="2231727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0237FDA-BEE9-452D-89F1-0B6E0B908AD8}" type="slidenum">
              <a:rPr lang="zh-CN" altLang="en-US" smtClean="0"/>
              <a:t>4</a:t>
            </a:fld>
            <a:endParaRPr lang="zh-CN" altLang="en-US"/>
          </a:p>
        </p:txBody>
      </p:sp>
    </p:spTree>
    <p:extLst>
      <p:ext uri="{BB962C8B-B14F-4D97-AF65-F5344CB8AC3E}">
        <p14:creationId xmlns:p14="http://schemas.microsoft.com/office/powerpoint/2010/main" val="328464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795B3F-8FEE-47E6-8037-546F10A30189}" type="slidenum">
              <a:rPr lang="zh-CN" altLang="en-US" smtClean="0"/>
              <a:t>33</a:t>
            </a:fld>
            <a:endParaRPr lang="zh-CN" altLang="en-US"/>
          </a:p>
        </p:txBody>
      </p:sp>
    </p:spTree>
    <p:extLst>
      <p:ext uri="{BB962C8B-B14F-4D97-AF65-F5344CB8AC3E}">
        <p14:creationId xmlns:p14="http://schemas.microsoft.com/office/powerpoint/2010/main" val="222855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34</a:t>
            </a:fld>
            <a:endParaRPr lang="zh-CN" altLang="en-US"/>
          </a:p>
        </p:txBody>
      </p:sp>
    </p:spTree>
    <p:extLst>
      <p:ext uri="{BB962C8B-B14F-4D97-AF65-F5344CB8AC3E}">
        <p14:creationId xmlns:p14="http://schemas.microsoft.com/office/powerpoint/2010/main" val="6127341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35</a:t>
            </a:fld>
            <a:endParaRPr lang="zh-CN" altLang="en-US"/>
          </a:p>
        </p:txBody>
      </p:sp>
    </p:spTree>
    <p:extLst>
      <p:ext uri="{BB962C8B-B14F-4D97-AF65-F5344CB8AC3E}">
        <p14:creationId xmlns:p14="http://schemas.microsoft.com/office/powerpoint/2010/main" val="17093616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36</a:t>
            </a:fld>
            <a:endParaRPr lang="zh-CN" altLang="en-US"/>
          </a:p>
        </p:txBody>
      </p:sp>
    </p:spTree>
    <p:extLst>
      <p:ext uri="{BB962C8B-B14F-4D97-AF65-F5344CB8AC3E}">
        <p14:creationId xmlns:p14="http://schemas.microsoft.com/office/powerpoint/2010/main" val="31037178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37</a:t>
            </a:fld>
            <a:endParaRPr lang="zh-CN" altLang="en-US"/>
          </a:p>
        </p:txBody>
      </p:sp>
    </p:spTree>
    <p:extLst>
      <p:ext uri="{BB962C8B-B14F-4D97-AF65-F5344CB8AC3E}">
        <p14:creationId xmlns:p14="http://schemas.microsoft.com/office/powerpoint/2010/main" val="22221866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24966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5</a:t>
            </a:fld>
            <a:endParaRPr lang="en-GB"/>
          </a:p>
        </p:txBody>
      </p:sp>
    </p:spTree>
    <p:extLst>
      <p:ext uri="{BB962C8B-B14F-4D97-AF65-F5344CB8AC3E}">
        <p14:creationId xmlns:p14="http://schemas.microsoft.com/office/powerpoint/2010/main" val="76321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6</a:t>
            </a:fld>
            <a:endParaRPr lang="zh-CN" altLang="en-US"/>
          </a:p>
        </p:txBody>
      </p:sp>
    </p:spTree>
    <p:extLst>
      <p:ext uri="{BB962C8B-B14F-4D97-AF65-F5344CB8AC3E}">
        <p14:creationId xmlns:p14="http://schemas.microsoft.com/office/powerpoint/2010/main" val="1573327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8</a:t>
            </a:fld>
            <a:endParaRPr lang="zh-CN" altLang="en-US"/>
          </a:p>
        </p:txBody>
      </p:sp>
    </p:spTree>
    <p:extLst>
      <p:ext uri="{BB962C8B-B14F-4D97-AF65-F5344CB8AC3E}">
        <p14:creationId xmlns:p14="http://schemas.microsoft.com/office/powerpoint/2010/main" val="356542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9</a:t>
            </a:fld>
            <a:endParaRPr lang="zh-CN" altLang="en-US"/>
          </a:p>
        </p:txBody>
      </p:sp>
    </p:spTree>
    <p:extLst>
      <p:ext uri="{BB962C8B-B14F-4D97-AF65-F5344CB8AC3E}">
        <p14:creationId xmlns:p14="http://schemas.microsoft.com/office/powerpoint/2010/main" val="700228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10</a:t>
            </a:fld>
            <a:endParaRPr lang="zh-CN" altLang="en-US"/>
          </a:p>
        </p:txBody>
      </p:sp>
    </p:spTree>
    <p:extLst>
      <p:ext uri="{BB962C8B-B14F-4D97-AF65-F5344CB8AC3E}">
        <p14:creationId xmlns:p14="http://schemas.microsoft.com/office/powerpoint/2010/main" val="678750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11</a:t>
            </a:fld>
            <a:endParaRPr lang="zh-CN" altLang="en-US"/>
          </a:p>
        </p:txBody>
      </p:sp>
    </p:spTree>
    <p:extLst>
      <p:ext uri="{BB962C8B-B14F-4D97-AF65-F5344CB8AC3E}">
        <p14:creationId xmlns:p14="http://schemas.microsoft.com/office/powerpoint/2010/main" val="3730358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3659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798074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778306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632794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5"/>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5"/>
            <a:ext cx="2844800" cy="365125"/>
          </a:xfrm>
          <a:prstGeom prst="rect">
            <a:avLst/>
          </a:prstGeom>
        </p:spPr>
        <p:txBody>
          <a:bodyPr/>
          <a:lstStyle/>
          <a:p>
            <a:fld id="{2E3AAC11-D570-4EA9-AFC0-30FB72BA45EB}" type="datetimeFigureOut">
              <a:rPr lang="zh-CN" altLang="en-US" smtClean="0">
                <a:solidFill>
                  <a:prstClr val="black"/>
                </a:solidFill>
              </a:rPr>
              <a:pPr/>
              <a:t>2021/5/5</a:t>
            </a:fld>
            <a:endParaRPr lang="zh-CN" altLang="en-US">
              <a:solidFill>
                <a:prstClr val="black"/>
              </a:solidFill>
            </a:endParaRPr>
          </a:p>
        </p:txBody>
      </p:sp>
      <p:sp>
        <p:nvSpPr>
          <p:cNvPr id="5" name="页脚占位符 4"/>
          <p:cNvSpPr>
            <a:spLocks noGrp="1"/>
          </p:cNvSpPr>
          <p:nvPr>
            <p:ph type="ftr" sz="quarter" idx="11"/>
          </p:nvPr>
        </p:nvSpPr>
        <p:spPr>
          <a:xfrm>
            <a:off x="4165600" y="6356355"/>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5"/>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864624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3"/>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5"/>
            <a:ext cx="2844800" cy="365125"/>
          </a:xfrm>
          <a:prstGeom prst="rect">
            <a:avLst/>
          </a:prstGeom>
        </p:spPr>
        <p:txBody>
          <a:bodyPr/>
          <a:lstStyle/>
          <a:p>
            <a:fld id="{2E3AAC11-D570-4EA9-AFC0-30FB72BA45EB}" type="datetimeFigureOut">
              <a:rPr lang="zh-CN" altLang="en-US" smtClean="0">
                <a:solidFill>
                  <a:prstClr val="black"/>
                </a:solidFill>
              </a:rPr>
              <a:pPr/>
              <a:t>2021/5/5</a:t>
            </a:fld>
            <a:endParaRPr lang="zh-CN" altLang="en-US">
              <a:solidFill>
                <a:prstClr val="black"/>
              </a:solidFill>
            </a:endParaRPr>
          </a:p>
        </p:txBody>
      </p:sp>
      <p:sp>
        <p:nvSpPr>
          <p:cNvPr id="5" name="页脚占位符 4"/>
          <p:cNvSpPr>
            <a:spLocks noGrp="1"/>
          </p:cNvSpPr>
          <p:nvPr>
            <p:ph type="ftr" sz="quarter" idx="11"/>
          </p:nvPr>
        </p:nvSpPr>
        <p:spPr>
          <a:xfrm>
            <a:off x="4165600" y="6356355"/>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5"/>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104834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00653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643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30989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9086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8996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925392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0161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65240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5210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0193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78480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74620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302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grpSp>
        <p:nvGrpSpPr>
          <p:cNvPr id="11" name="组合 10"/>
          <p:cNvGrpSpPr/>
          <p:nvPr userDrawn="1"/>
        </p:nvGrpSpPr>
        <p:grpSpPr>
          <a:xfrm>
            <a:off x="360248" y="603317"/>
            <a:ext cx="11458804" cy="6013711"/>
            <a:chOff x="423748" y="603317"/>
            <a:chExt cx="11458804" cy="6013711"/>
          </a:xfrm>
        </p:grpSpPr>
        <p:sp>
          <p:nvSpPr>
            <p:cNvPr id="12" name="圆角矩形 11"/>
            <p:cNvSpPr/>
            <p:nvPr/>
          </p:nvSpPr>
          <p:spPr>
            <a:xfrm>
              <a:off x="495300" y="685800"/>
              <a:ext cx="11315700" cy="5867400"/>
            </a:xfrm>
            <a:prstGeom prst="roundRect">
              <a:avLst>
                <a:gd name="adj" fmla="val 0"/>
              </a:avLst>
            </a:prstGeom>
            <a:solidFill>
              <a:schemeClr val="bg1"/>
            </a:solidFill>
            <a:ln w="28575">
              <a:solidFill>
                <a:srgbClr val="2A3246"/>
              </a:solidFill>
            </a:ln>
            <a:effectLst>
              <a:outerShdw blurRad="4191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L 形 12"/>
            <p:cNvSpPr/>
            <p:nvPr/>
          </p:nvSpPr>
          <p:spPr>
            <a:xfrm rot="5400000">
              <a:off x="423748" y="603317"/>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L 形 13"/>
            <p:cNvSpPr/>
            <p:nvPr/>
          </p:nvSpPr>
          <p:spPr>
            <a:xfrm rot="16200000">
              <a:off x="10968152" y="5702628"/>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311289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967196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056825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998279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867699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259847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38812"/>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组合 1"/>
          <p:cNvGrpSpPr/>
          <p:nvPr userDrawn="1"/>
        </p:nvGrpSpPr>
        <p:grpSpPr>
          <a:xfrm>
            <a:off x="-175387" y="-557"/>
            <a:ext cx="12545407" cy="6858557"/>
            <a:chOff x="-86487" y="-557"/>
            <a:chExt cx="12545407" cy="7159774"/>
          </a:xfrm>
        </p:grpSpPr>
        <p:grpSp>
          <p:nvGrpSpPr>
            <p:cNvPr id="3" name="组合 2"/>
            <p:cNvGrpSpPr/>
            <p:nvPr/>
          </p:nvGrpSpPr>
          <p:grpSpPr>
            <a:xfrm>
              <a:off x="-86487" y="-557"/>
              <a:ext cx="12545407" cy="1205289"/>
              <a:chOff x="-86487" y="-557"/>
              <a:chExt cx="12545407" cy="1205289"/>
            </a:xfrm>
          </p:grpSpPr>
          <p:grpSp>
            <p:nvGrpSpPr>
              <p:cNvPr id="259" name="组合 258"/>
              <p:cNvGrpSpPr/>
              <p:nvPr/>
            </p:nvGrpSpPr>
            <p:grpSpPr>
              <a:xfrm>
                <a:off x="-86487" y="-557"/>
                <a:ext cx="12545407" cy="610524"/>
                <a:chOff x="5116333" y="0"/>
                <a:chExt cx="12545407" cy="610524"/>
              </a:xfrm>
            </p:grpSpPr>
            <p:sp>
              <p:nvSpPr>
                <p:cNvPr id="285" name="燕尾形 284"/>
                <p:cNvSpPr/>
                <p:nvPr/>
              </p:nvSpPr>
              <p:spPr>
                <a:xfrm>
                  <a:off x="511633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6" name="燕尾形 285"/>
                <p:cNvSpPr/>
                <p:nvPr/>
              </p:nvSpPr>
              <p:spPr>
                <a:xfrm>
                  <a:off x="563804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7" name="燕尾形 286"/>
                <p:cNvSpPr/>
                <p:nvPr/>
              </p:nvSpPr>
              <p:spPr>
                <a:xfrm>
                  <a:off x="615975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8" name="燕尾形 287"/>
                <p:cNvSpPr/>
                <p:nvPr/>
              </p:nvSpPr>
              <p:spPr>
                <a:xfrm>
                  <a:off x="668146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9" name="燕尾形 288"/>
                <p:cNvSpPr/>
                <p:nvPr/>
              </p:nvSpPr>
              <p:spPr>
                <a:xfrm>
                  <a:off x="720316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0" name="燕尾形 289"/>
                <p:cNvSpPr/>
                <p:nvPr/>
              </p:nvSpPr>
              <p:spPr>
                <a:xfrm>
                  <a:off x="772487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1" name="燕尾形 290"/>
                <p:cNvSpPr/>
                <p:nvPr/>
              </p:nvSpPr>
              <p:spPr>
                <a:xfrm>
                  <a:off x="824658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2" name="燕尾形 291"/>
                <p:cNvSpPr/>
                <p:nvPr/>
              </p:nvSpPr>
              <p:spPr>
                <a:xfrm>
                  <a:off x="876829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3" name="燕尾形 292"/>
                <p:cNvSpPr/>
                <p:nvPr/>
              </p:nvSpPr>
              <p:spPr>
                <a:xfrm>
                  <a:off x="929000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4" name="燕尾形 293"/>
                <p:cNvSpPr/>
                <p:nvPr/>
              </p:nvSpPr>
              <p:spPr>
                <a:xfrm>
                  <a:off x="981171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5" name="燕尾形 294"/>
                <p:cNvSpPr/>
                <p:nvPr/>
              </p:nvSpPr>
              <p:spPr>
                <a:xfrm>
                  <a:off x="1033342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6" name="燕尾形 295"/>
                <p:cNvSpPr/>
                <p:nvPr/>
              </p:nvSpPr>
              <p:spPr>
                <a:xfrm>
                  <a:off x="1085513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7" name="燕尾形 296"/>
                <p:cNvSpPr/>
                <p:nvPr/>
              </p:nvSpPr>
              <p:spPr>
                <a:xfrm>
                  <a:off x="1137684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8" name="燕尾形 297"/>
                <p:cNvSpPr/>
                <p:nvPr/>
              </p:nvSpPr>
              <p:spPr>
                <a:xfrm>
                  <a:off x="1189855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9" name="燕尾形 298"/>
                <p:cNvSpPr/>
                <p:nvPr/>
              </p:nvSpPr>
              <p:spPr>
                <a:xfrm>
                  <a:off x="1242025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0" name="燕尾形 299"/>
                <p:cNvSpPr/>
                <p:nvPr/>
              </p:nvSpPr>
              <p:spPr>
                <a:xfrm>
                  <a:off x="1294196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1" name="燕尾形 300"/>
                <p:cNvSpPr/>
                <p:nvPr/>
              </p:nvSpPr>
              <p:spPr>
                <a:xfrm>
                  <a:off x="1346367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2" name="燕尾形 301"/>
                <p:cNvSpPr/>
                <p:nvPr/>
              </p:nvSpPr>
              <p:spPr>
                <a:xfrm>
                  <a:off x="1398538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3" name="燕尾形 302"/>
                <p:cNvSpPr/>
                <p:nvPr/>
              </p:nvSpPr>
              <p:spPr>
                <a:xfrm>
                  <a:off x="1450709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4" name="燕尾形 303"/>
                <p:cNvSpPr/>
                <p:nvPr/>
              </p:nvSpPr>
              <p:spPr>
                <a:xfrm>
                  <a:off x="1502880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5" name="燕尾形 304"/>
                <p:cNvSpPr/>
                <p:nvPr/>
              </p:nvSpPr>
              <p:spPr>
                <a:xfrm>
                  <a:off x="1555051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6" name="燕尾形 305"/>
                <p:cNvSpPr/>
                <p:nvPr/>
              </p:nvSpPr>
              <p:spPr>
                <a:xfrm>
                  <a:off x="1607222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7" name="燕尾形 306"/>
                <p:cNvSpPr/>
                <p:nvPr/>
              </p:nvSpPr>
              <p:spPr>
                <a:xfrm>
                  <a:off x="1659393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8" name="燕尾形 307"/>
                <p:cNvSpPr/>
                <p:nvPr/>
              </p:nvSpPr>
              <p:spPr>
                <a:xfrm>
                  <a:off x="1711564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60" name="组合 259"/>
              <p:cNvGrpSpPr/>
              <p:nvPr/>
            </p:nvGrpSpPr>
            <p:grpSpPr>
              <a:xfrm>
                <a:off x="-86487" y="594208"/>
                <a:ext cx="12545407" cy="610524"/>
                <a:chOff x="5116333" y="0"/>
                <a:chExt cx="12545407" cy="610524"/>
              </a:xfrm>
              <a:solidFill>
                <a:schemeClr val="bg1">
                  <a:lumMod val="95000"/>
                  <a:alpha val="75000"/>
                </a:schemeClr>
              </a:solidFill>
            </p:grpSpPr>
            <p:sp>
              <p:nvSpPr>
                <p:cNvPr id="261" name="燕尾形 260"/>
                <p:cNvSpPr/>
                <p:nvPr/>
              </p:nvSpPr>
              <p:spPr>
                <a:xfrm>
                  <a:off x="511633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2" name="燕尾形 261"/>
                <p:cNvSpPr/>
                <p:nvPr/>
              </p:nvSpPr>
              <p:spPr>
                <a:xfrm>
                  <a:off x="563804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3" name="燕尾形 262"/>
                <p:cNvSpPr/>
                <p:nvPr/>
              </p:nvSpPr>
              <p:spPr>
                <a:xfrm>
                  <a:off x="615975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4" name="燕尾形 263"/>
                <p:cNvSpPr/>
                <p:nvPr/>
              </p:nvSpPr>
              <p:spPr>
                <a:xfrm>
                  <a:off x="668146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5" name="燕尾形 264"/>
                <p:cNvSpPr/>
                <p:nvPr/>
              </p:nvSpPr>
              <p:spPr>
                <a:xfrm>
                  <a:off x="720316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6" name="燕尾形 265"/>
                <p:cNvSpPr/>
                <p:nvPr/>
              </p:nvSpPr>
              <p:spPr>
                <a:xfrm>
                  <a:off x="772487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7" name="燕尾形 266"/>
                <p:cNvSpPr/>
                <p:nvPr/>
              </p:nvSpPr>
              <p:spPr>
                <a:xfrm>
                  <a:off x="824658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8" name="燕尾形 267"/>
                <p:cNvSpPr/>
                <p:nvPr/>
              </p:nvSpPr>
              <p:spPr>
                <a:xfrm>
                  <a:off x="876829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9" name="燕尾形 268"/>
                <p:cNvSpPr/>
                <p:nvPr/>
              </p:nvSpPr>
              <p:spPr>
                <a:xfrm>
                  <a:off x="929000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0" name="燕尾形 269"/>
                <p:cNvSpPr/>
                <p:nvPr/>
              </p:nvSpPr>
              <p:spPr>
                <a:xfrm>
                  <a:off x="981171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1" name="燕尾形 270"/>
                <p:cNvSpPr/>
                <p:nvPr/>
              </p:nvSpPr>
              <p:spPr>
                <a:xfrm>
                  <a:off x="1033342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2" name="燕尾形 271"/>
                <p:cNvSpPr/>
                <p:nvPr/>
              </p:nvSpPr>
              <p:spPr>
                <a:xfrm>
                  <a:off x="1085513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3" name="燕尾形 272"/>
                <p:cNvSpPr/>
                <p:nvPr/>
              </p:nvSpPr>
              <p:spPr>
                <a:xfrm>
                  <a:off x="1137684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4" name="燕尾形 273"/>
                <p:cNvSpPr/>
                <p:nvPr/>
              </p:nvSpPr>
              <p:spPr>
                <a:xfrm>
                  <a:off x="1189855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5" name="燕尾形 274"/>
                <p:cNvSpPr/>
                <p:nvPr/>
              </p:nvSpPr>
              <p:spPr>
                <a:xfrm>
                  <a:off x="1242025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6" name="燕尾形 275"/>
                <p:cNvSpPr/>
                <p:nvPr/>
              </p:nvSpPr>
              <p:spPr>
                <a:xfrm>
                  <a:off x="1294196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7" name="燕尾形 276"/>
                <p:cNvSpPr/>
                <p:nvPr/>
              </p:nvSpPr>
              <p:spPr>
                <a:xfrm>
                  <a:off x="1346367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8" name="燕尾形 277"/>
                <p:cNvSpPr/>
                <p:nvPr/>
              </p:nvSpPr>
              <p:spPr>
                <a:xfrm>
                  <a:off x="1398538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9" name="燕尾形 278"/>
                <p:cNvSpPr/>
                <p:nvPr/>
              </p:nvSpPr>
              <p:spPr>
                <a:xfrm>
                  <a:off x="1450709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0" name="燕尾形 279"/>
                <p:cNvSpPr/>
                <p:nvPr/>
              </p:nvSpPr>
              <p:spPr>
                <a:xfrm>
                  <a:off x="1502880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1" name="燕尾形 280"/>
                <p:cNvSpPr/>
                <p:nvPr/>
              </p:nvSpPr>
              <p:spPr>
                <a:xfrm>
                  <a:off x="1555051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2" name="燕尾形 281"/>
                <p:cNvSpPr/>
                <p:nvPr/>
              </p:nvSpPr>
              <p:spPr>
                <a:xfrm>
                  <a:off x="1607222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3" name="燕尾形 282"/>
                <p:cNvSpPr/>
                <p:nvPr/>
              </p:nvSpPr>
              <p:spPr>
                <a:xfrm>
                  <a:off x="1659393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4" name="燕尾形 283"/>
                <p:cNvSpPr/>
                <p:nvPr/>
              </p:nvSpPr>
              <p:spPr>
                <a:xfrm>
                  <a:off x="1711564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 name="组合 3"/>
            <p:cNvGrpSpPr/>
            <p:nvPr/>
          </p:nvGrpSpPr>
          <p:grpSpPr>
            <a:xfrm>
              <a:off x="-86487" y="1190340"/>
              <a:ext cx="12545407" cy="1205289"/>
              <a:chOff x="-86487" y="-557"/>
              <a:chExt cx="12545407" cy="1205289"/>
            </a:xfrm>
          </p:grpSpPr>
          <p:grpSp>
            <p:nvGrpSpPr>
              <p:cNvPr id="209" name="组合 208"/>
              <p:cNvGrpSpPr/>
              <p:nvPr/>
            </p:nvGrpSpPr>
            <p:grpSpPr>
              <a:xfrm>
                <a:off x="-86487" y="-557"/>
                <a:ext cx="12545407" cy="610524"/>
                <a:chOff x="5116333" y="0"/>
                <a:chExt cx="12545407" cy="610524"/>
              </a:xfrm>
            </p:grpSpPr>
            <p:sp>
              <p:nvSpPr>
                <p:cNvPr id="235" name="燕尾形 234"/>
                <p:cNvSpPr/>
                <p:nvPr/>
              </p:nvSpPr>
              <p:spPr>
                <a:xfrm>
                  <a:off x="511633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6" name="燕尾形 235"/>
                <p:cNvSpPr/>
                <p:nvPr/>
              </p:nvSpPr>
              <p:spPr>
                <a:xfrm>
                  <a:off x="563804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7" name="燕尾形 236"/>
                <p:cNvSpPr/>
                <p:nvPr/>
              </p:nvSpPr>
              <p:spPr>
                <a:xfrm>
                  <a:off x="615975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8" name="燕尾形 237"/>
                <p:cNvSpPr/>
                <p:nvPr/>
              </p:nvSpPr>
              <p:spPr>
                <a:xfrm>
                  <a:off x="668146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9" name="燕尾形 238"/>
                <p:cNvSpPr/>
                <p:nvPr/>
              </p:nvSpPr>
              <p:spPr>
                <a:xfrm>
                  <a:off x="720316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0" name="燕尾形 239"/>
                <p:cNvSpPr/>
                <p:nvPr/>
              </p:nvSpPr>
              <p:spPr>
                <a:xfrm>
                  <a:off x="772487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1" name="燕尾形 240"/>
                <p:cNvSpPr/>
                <p:nvPr/>
              </p:nvSpPr>
              <p:spPr>
                <a:xfrm>
                  <a:off x="824658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2" name="燕尾形 241"/>
                <p:cNvSpPr/>
                <p:nvPr/>
              </p:nvSpPr>
              <p:spPr>
                <a:xfrm>
                  <a:off x="876829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3" name="燕尾形 242"/>
                <p:cNvSpPr/>
                <p:nvPr/>
              </p:nvSpPr>
              <p:spPr>
                <a:xfrm>
                  <a:off x="929000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4" name="燕尾形 243"/>
                <p:cNvSpPr/>
                <p:nvPr/>
              </p:nvSpPr>
              <p:spPr>
                <a:xfrm>
                  <a:off x="981171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5" name="燕尾形 244"/>
                <p:cNvSpPr/>
                <p:nvPr/>
              </p:nvSpPr>
              <p:spPr>
                <a:xfrm>
                  <a:off x="1033342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6" name="燕尾形 245"/>
                <p:cNvSpPr/>
                <p:nvPr/>
              </p:nvSpPr>
              <p:spPr>
                <a:xfrm>
                  <a:off x="1085513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7" name="燕尾形 246"/>
                <p:cNvSpPr/>
                <p:nvPr/>
              </p:nvSpPr>
              <p:spPr>
                <a:xfrm>
                  <a:off x="1137684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8" name="燕尾形 247"/>
                <p:cNvSpPr/>
                <p:nvPr/>
              </p:nvSpPr>
              <p:spPr>
                <a:xfrm>
                  <a:off x="1189855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9" name="燕尾形 248"/>
                <p:cNvSpPr/>
                <p:nvPr/>
              </p:nvSpPr>
              <p:spPr>
                <a:xfrm>
                  <a:off x="1242025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0" name="燕尾形 249"/>
                <p:cNvSpPr/>
                <p:nvPr/>
              </p:nvSpPr>
              <p:spPr>
                <a:xfrm>
                  <a:off x="1294196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1" name="燕尾形 250"/>
                <p:cNvSpPr/>
                <p:nvPr/>
              </p:nvSpPr>
              <p:spPr>
                <a:xfrm>
                  <a:off x="1346367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2" name="燕尾形 251"/>
                <p:cNvSpPr/>
                <p:nvPr/>
              </p:nvSpPr>
              <p:spPr>
                <a:xfrm>
                  <a:off x="1398538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3" name="燕尾形 252"/>
                <p:cNvSpPr/>
                <p:nvPr/>
              </p:nvSpPr>
              <p:spPr>
                <a:xfrm>
                  <a:off x="1450709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4" name="燕尾形 253"/>
                <p:cNvSpPr/>
                <p:nvPr/>
              </p:nvSpPr>
              <p:spPr>
                <a:xfrm>
                  <a:off x="1502880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5" name="燕尾形 254"/>
                <p:cNvSpPr/>
                <p:nvPr/>
              </p:nvSpPr>
              <p:spPr>
                <a:xfrm>
                  <a:off x="1555051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6" name="燕尾形 255"/>
                <p:cNvSpPr/>
                <p:nvPr/>
              </p:nvSpPr>
              <p:spPr>
                <a:xfrm>
                  <a:off x="1607222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7" name="燕尾形 256"/>
                <p:cNvSpPr/>
                <p:nvPr/>
              </p:nvSpPr>
              <p:spPr>
                <a:xfrm>
                  <a:off x="1659393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8" name="燕尾形 257"/>
                <p:cNvSpPr/>
                <p:nvPr/>
              </p:nvSpPr>
              <p:spPr>
                <a:xfrm>
                  <a:off x="1711564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10" name="组合 209"/>
              <p:cNvGrpSpPr/>
              <p:nvPr/>
            </p:nvGrpSpPr>
            <p:grpSpPr>
              <a:xfrm>
                <a:off x="-86487" y="594208"/>
                <a:ext cx="12545407" cy="610524"/>
                <a:chOff x="5116333" y="0"/>
                <a:chExt cx="12545407" cy="610524"/>
              </a:xfrm>
              <a:solidFill>
                <a:schemeClr val="bg1">
                  <a:lumMod val="95000"/>
                  <a:alpha val="75000"/>
                </a:schemeClr>
              </a:solidFill>
            </p:grpSpPr>
            <p:sp>
              <p:nvSpPr>
                <p:cNvPr id="211" name="燕尾形 210"/>
                <p:cNvSpPr/>
                <p:nvPr/>
              </p:nvSpPr>
              <p:spPr>
                <a:xfrm>
                  <a:off x="511633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2" name="燕尾形 211"/>
                <p:cNvSpPr/>
                <p:nvPr/>
              </p:nvSpPr>
              <p:spPr>
                <a:xfrm>
                  <a:off x="563804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3" name="燕尾形 212"/>
                <p:cNvSpPr/>
                <p:nvPr/>
              </p:nvSpPr>
              <p:spPr>
                <a:xfrm>
                  <a:off x="615975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4" name="燕尾形 213"/>
                <p:cNvSpPr/>
                <p:nvPr/>
              </p:nvSpPr>
              <p:spPr>
                <a:xfrm>
                  <a:off x="668146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5" name="燕尾形 214"/>
                <p:cNvSpPr/>
                <p:nvPr/>
              </p:nvSpPr>
              <p:spPr>
                <a:xfrm>
                  <a:off x="720316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6" name="燕尾形 215"/>
                <p:cNvSpPr/>
                <p:nvPr/>
              </p:nvSpPr>
              <p:spPr>
                <a:xfrm>
                  <a:off x="772487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7" name="燕尾形 216"/>
                <p:cNvSpPr/>
                <p:nvPr/>
              </p:nvSpPr>
              <p:spPr>
                <a:xfrm>
                  <a:off x="824658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8" name="燕尾形 217"/>
                <p:cNvSpPr/>
                <p:nvPr/>
              </p:nvSpPr>
              <p:spPr>
                <a:xfrm>
                  <a:off x="876829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9" name="燕尾形 218"/>
                <p:cNvSpPr/>
                <p:nvPr/>
              </p:nvSpPr>
              <p:spPr>
                <a:xfrm>
                  <a:off x="929000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0" name="燕尾形 219"/>
                <p:cNvSpPr/>
                <p:nvPr/>
              </p:nvSpPr>
              <p:spPr>
                <a:xfrm>
                  <a:off x="981171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1" name="燕尾形 220"/>
                <p:cNvSpPr/>
                <p:nvPr/>
              </p:nvSpPr>
              <p:spPr>
                <a:xfrm>
                  <a:off x="1033342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2" name="燕尾形 221"/>
                <p:cNvSpPr/>
                <p:nvPr/>
              </p:nvSpPr>
              <p:spPr>
                <a:xfrm>
                  <a:off x="1085513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3" name="燕尾形 222"/>
                <p:cNvSpPr/>
                <p:nvPr/>
              </p:nvSpPr>
              <p:spPr>
                <a:xfrm>
                  <a:off x="1137684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4" name="燕尾形 223"/>
                <p:cNvSpPr/>
                <p:nvPr/>
              </p:nvSpPr>
              <p:spPr>
                <a:xfrm>
                  <a:off x="1189855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5" name="燕尾形 224"/>
                <p:cNvSpPr/>
                <p:nvPr/>
              </p:nvSpPr>
              <p:spPr>
                <a:xfrm>
                  <a:off x="1242025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6" name="燕尾形 225"/>
                <p:cNvSpPr/>
                <p:nvPr/>
              </p:nvSpPr>
              <p:spPr>
                <a:xfrm>
                  <a:off x="1294196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7" name="燕尾形 226"/>
                <p:cNvSpPr/>
                <p:nvPr/>
              </p:nvSpPr>
              <p:spPr>
                <a:xfrm>
                  <a:off x="1346367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8" name="燕尾形 227"/>
                <p:cNvSpPr/>
                <p:nvPr/>
              </p:nvSpPr>
              <p:spPr>
                <a:xfrm>
                  <a:off x="1398538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9" name="燕尾形 228"/>
                <p:cNvSpPr/>
                <p:nvPr/>
              </p:nvSpPr>
              <p:spPr>
                <a:xfrm>
                  <a:off x="1450709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0" name="燕尾形 229"/>
                <p:cNvSpPr/>
                <p:nvPr/>
              </p:nvSpPr>
              <p:spPr>
                <a:xfrm>
                  <a:off x="1502880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1" name="燕尾形 230"/>
                <p:cNvSpPr/>
                <p:nvPr/>
              </p:nvSpPr>
              <p:spPr>
                <a:xfrm>
                  <a:off x="1555051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2" name="燕尾形 231"/>
                <p:cNvSpPr/>
                <p:nvPr/>
              </p:nvSpPr>
              <p:spPr>
                <a:xfrm>
                  <a:off x="1607222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3" name="燕尾形 232"/>
                <p:cNvSpPr/>
                <p:nvPr/>
              </p:nvSpPr>
              <p:spPr>
                <a:xfrm>
                  <a:off x="1659393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4" name="燕尾形 233"/>
                <p:cNvSpPr/>
                <p:nvPr/>
              </p:nvSpPr>
              <p:spPr>
                <a:xfrm>
                  <a:off x="1711564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5" name="组合 4"/>
            <p:cNvGrpSpPr/>
            <p:nvPr/>
          </p:nvGrpSpPr>
          <p:grpSpPr>
            <a:xfrm>
              <a:off x="-86487" y="2381237"/>
              <a:ext cx="12545407" cy="1205289"/>
              <a:chOff x="-86487" y="-557"/>
              <a:chExt cx="12545407" cy="1205289"/>
            </a:xfrm>
          </p:grpSpPr>
          <p:grpSp>
            <p:nvGrpSpPr>
              <p:cNvPr id="159" name="组合 158"/>
              <p:cNvGrpSpPr/>
              <p:nvPr/>
            </p:nvGrpSpPr>
            <p:grpSpPr>
              <a:xfrm>
                <a:off x="-86487" y="-557"/>
                <a:ext cx="12545407" cy="610524"/>
                <a:chOff x="5116333" y="0"/>
                <a:chExt cx="12545407" cy="610524"/>
              </a:xfrm>
            </p:grpSpPr>
            <p:sp>
              <p:nvSpPr>
                <p:cNvPr id="185" name="燕尾形 184"/>
                <p:cNvSpPr/>
                <p:nvPr/>
              </p:nvSpPr>
              <p:spPr>
                <a:xfrm>
                  <a:off x="511633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6" name="燕尾形 185"/>
                <p:cNvSpPr/>
                <p:nvPr/>
              </p:nvSpPr>
              <p:spPr>
                <a:xfrm>
                  <a:off x="563804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7" name="燕尾形 186"/>
                <p:cNvSpPr/>
                <p:nvPr/>
              </p:nvSpPr>
              <p:spPr>
                <a:xfrm>
                  <a:off x="615975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8" name="燕尾形 187"/>
                <p:cNvSpPr/>
                <p:nvPr/>
              </p:nvSpPr>
              <p:spPr>
                <a:xfrm>
                  <a:off x="668146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9" name="燕尾形 188"/>
                <p:cNvSpPr/>
                <p:nvPr/>
              </p:nvSpPr>
              <p:spPr>
                <a:xfrm>
                  <a:off x="720316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0" name="燕尾形 189"/>
                <p:cNvSpPr/>
                <p:nvPr/>
              </p:nvSpPr>
              <p:spPr>
                <a:xfrm>
                  <a:off x="772487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1" name="燕尾形 190"/>
                <p:cNvSpPr/>
                <p:nvPr/>
              </p:nvSpPr>
              <p:spPr>
                <a:xfrm>
                  <a:off x="824658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2" name="燕尾形 191"/>
                <p:cNvSpPr/>
                <p:nvPr/>
              </p:nvSpPr>
              <p:spPr>
                <a:xfrm>
                  <a:off x="876829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3" name="燕尾形 192"/>
                <p:cNvSpPr/>
                <p:nvPr/>
              </p:nvSpPr>
              <p:spPr>
                <a:xfrm>
                  <a:off x="929000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4" name="燕尾形 193"/>
                <p:cNvSpPr/>
                <p:nvPr/>
              </p:nvSpPr>
              <p:spPr>
                <a:xfrm>
                  <a:off x="981171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5" name="燕尾形 194"/>
                <p:cNvSpPr/>
                <p:nvPr/>
              </p:nvSpPr>
              <p:spPr>
                <a:xfrm>
                  <a:off x="1033342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6" name="燕尾形 195"/>
                <p:cNvSpPr/>
                <p:nvPr/>
              </p:nvSpPr>
              <p:spPr>
                <a:xfrm>
                  <a:off x="1085513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7" name="燕尾形 196"/>
                <p:cNvSpPr/>
                <p:nvPr/>
              </p:nvSpPr>
              <p:spPr>
                <a:xfrm>
                  <a:off x="1137684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8" name="燕尾形 197"/>
                <p:cNvSpPr/>
                <p:nvPr/>
              </p:nvSpPr>
              <p:spPr>
                <a:xfrm>
                  <a:off x="1189855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9" name="燕尾形 198"/>
                <p:cNvSpPr/>
                <p:nvPr/>
              </p:nvSpPr>
              <p:spPr>
                <a:xfrm>
                  <a:off x="1242025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0" name="燕尾形 199"/>
                <p:cNvSpPr/>
                <p:nvPr/>
              </p:nvSpPr>
              <p:spPr>
                <a:xfrm>
                  <a:off x="1294196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1" name="燕尾形 200"/>
                <p:cNvSpPr/>
                <p:nvPr/>
              </p:nvSpPr>
              <p:spPr>
                <a:xfrm>
                  <a:off x="1346367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2" name="燕尾形 201"/>
                <p:cNvSpPr/>
                <p:nvPr/>
              </p:nvSpPr>
              <p:spPr>
                <a:xfrm>
                  <a:off x="1398538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3" name="燕尾形 202"/>
                <p:cNvSpPr/>
                <p:nvPr/>
              </p:nvSpPr>
              <p:spPr>
                <a:xfrm>
                  <a:off x="1450709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4" name="燕尾形 203"/>
                <p:cNvSpPr/>
                <p:nvPr/>
              </p:nvSpPr>
              <p:spPr>
                <a:xfrm>
                  <a:off x="1502880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5" name="燕尾形 204"/>
                <p:cNvSpPr/>
                <p:nvPr/>
              </p:nvSpPr>
              <p:spPr>
                <a:xfrm>
                  <a:off x="1555051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6" name="燕尾形 205"/>
                <p:cNvSpPr/>
                <p:nvPr/>
              </p:nvSpPr>
              <p:spPr>
                <a:xfrm>
                  <a:off x="1607222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7" name="燕尾形 206"/>
                <p:cNvSpPr/>
                <p:nvPr/>
              </p:nvSpPr>
              <p:spPr>
                <a:xfrm>
                  <a:off x="1659393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8" name="燕尾形 207"/>
                <p:cNvSpPr/>
                <p:nvPr/>
              </p:nvSpPr>
              <p:spPr>
                <a:xfrm>
                  <a:off x="1711564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60" name="组合 159"/>
              <p:cNvGrpSpPr/>
              <p:nvPr/>
            </p:nvGrpSpPr>
            <p:grpSpPr>
              <a:xfrm>
                <a:off x="-86487" y="594208"/>
                <a:ext cx="12545407" cy="610524"/>
                <a:chOff x="5116333" y="0"/>
                <a:chExt cx="12545407" cy="610524"/>
              </a:xfrm>
              <a:solidFill>
                <a:schemeClr val="bg1">
                  <a:lumMod val="95000"/>
                  <a:alpha val="75000"/>
                </a:schemeClr>
              </a:solidFill>
            </p:grpSpPr>
            <p:sp>
              <p:nvSpPr>
                <p:cNvPr id="161" name="燕尾形 160"/>
                <p:cNvSpPr/>
                <p:nvPr/>
              </p:nvSpPr>
              <p:spPr>
                <a:xfrm>
                  <a:off x="511633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2" name="燕尾形 161"/>
                <p:cNvSpPr/>
                <p:nvPr/>
              </p:nvSpPr>
              <p:spPr>
                <a:xfrm>
                  <a:off x="563804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3" name="燕尾形 162"/>
                <p:cNvSpPr/>
                <p:nvPr/>
              </p:nvSpPr>
              <p:spPr>
                <a:xfrm>
                  <a:off x="615975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4" name="燕尾形 163"/>
                <p:cNvSpPr/>
                <p:nvPr/>
              </p:nvSpPr>
              <p:spPr>
                <a:xfrm>
                  <a:off x="668146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5" name="燕尾形 164"/>
                <p:cNvSpPr/>
                <p:nvPr/>
              </p:nvSpPr>
              <p:spPr>
                <a:xfrm>
                  <a:off x="720316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6" name="燕尾形 165"/>
                <p:cNvSpPr/>
                <p:nvPr/>
              </p:nvSpPr>
              <p:spPr>
                <a:xfrm>
                  <a:off x="772487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7" name="燕尾形 166"/>
                <p:cNvSpPr/>
                <p:nvPr/>
              </p:nvSpPr>
              <p:spPr>
                <a:xfrm>
                  <a:off x="824658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8" name="燕尾形 167"/>
                <p:cNvSpPr/>
                <p:nvPr/>
              </p:nvSpPr>
              <p:spPr>
                <a:xfrm>
                  <a:off x="876829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9" name="燕尾形 168"/>
                <p:cNvSpPr/>
                <p:nvPr/>
              </p:nvSpPr>
              <p:spPr>
                <a:xfrm>
                  <a:off x="929000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0" name="燕尾形 169"/>
                <p:cNvSpPr/>
                <p:nvPr/>
              </p:nvSpPr>
              <p:spPr>
                <a:xfrm>
                  <a:off x="981171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1" name="燕尾形 170"/>
                <p:cNvSpPr/>
                <p:nvPr/>
              </p:nvSpPr>
              <p:spPr>
                <a:xfrm>
                  <a:off x="1033342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2" name="燕尾形 171"/>
                <p:cNvSpPr/>
                <p:nvPr/>
              </p:nvSpPr>
              <p:spPr>
                <a:xfrm>
                  <a:off x="1085513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3" name="燕尾形 172"/>
                <p:cNvSpPr/>
                <p:nvPr/>
              </p:nvSpPr>
              <p:spPr>
                <a:xfrm>
                  <a:off x="1137684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4" name="燕尾形 173"/>
                <p:cNvSpPr/>
                <p:nvPr/>
              </p:nvSpPr>
              <p:spPr>
                <a:xfrm>
                  <a:off x="1189855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5" name="燕尾形 174"/>
                <p:cNvSpPr/>
                <p:nvPr/>
              </p:nvSpPr>
              <p:spPr>
                <a:xfrm>
                  <a:off x="1242025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6" name="燕尾形 175"/>
                <p:cNvSpPr/>
                <p:nvPr/>
              </p:nvSpPr>
              <p:spPr>
                <a:xfrm>
                  <a:off x="1294196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7" name="燕尾形 176"/>
                <p:cNvSpPr/>
                <p:nvPr/>
              </p:nvSpPr>
              <p:spPr>
                <a:xfrm>
                  <a:off x="1346367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8" name="燕尾形 177"/>
                <p:cNvSpPr/>
                <p:nvPr/>
              </p:nvSpPr>
              <p:spPr>
                <a:xfrm>
                  <a:off x="1398538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9" name="燕尾形 178"/>
                <p:cNvSpPr/>
                <p:nvPr/>
              </p:nvSpPr>
              <p:spPr>
                <a:xfrm>
                  <a:off x="1450709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0" name="燕尾形 179"/>
                <p:cNvSpPr/>
                <p:nvPr/>
              </p:nvSpPr>
              <p:spPr>
                <a:xfrm>
                  <a:off x="1502880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1" name="燕尾形 180"/>
                <p:cNvSpPr/>
                <p:nvPr/>
              </p:nvSpPr>
              <p:spPr>
                <a:xfrm>
                  <a:off x="1555051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2" name="燕尾形 181"/>
                <p:cNvSpPr/>
                <p:nvPr/>
              </p:nvSpPr>
              <p:spPr>
                <a:xfrm>
                  <a:off x="1607222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3" name="燕尾形 182"/>
                <p:cNvSpPr/>
                <p:nvPr/>
              </p:nvSpPr>
              <p:spPr>
                <a:xfrm>
                  <a:off x="1659393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4" name="燕尾形 183"/>
                <p:cNvSpPr/>
                <p:nvPr/>
              </p:nvSpPr>
              <p:spPr>
                <a:xfrm>
                  <a:off x="1711564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6" name="组合 5"/>
            <p:cNvGrpSpPr/>
            <p:nvPr/>
          </p:nvGrpSpPr>
          <p:grpSpPr>
            <a:xfrm>
              <a:off x="-86487" y="3572134"/>
              <a:ext cx="12545407" cy="1205289"/>
              <a:chOff x="-86487" y="-557"/>
              <a:chExt cx="12545407" cy="1205289"/>
            </a:xfrm>
          </p:grpSpPr>
          <p:grpSp>
            <p:nvGrpSpPr>
              <p:cNvPr id="109" name="组合 108"/>
              <p:cNvGrpSpPr/>
              <p:nvPr/>
            </p:nvGrpSpPr>
            <p:grpSpPr>
              <a:xfrm>
                <a:off x="-86487" y="-557"/>
                <a:ext cx="12545407" cy="610524"/>
                <a:chOff x="5116333" y="0"/>
                <a:chExt cx="12545407" cy="610524"/>
              </a:xfrm>
            </p:grpSpPr>
            <p:sp>
              <p:nvSpPr>
                <p:cNvPr id="135" name="燕尾形 134"/>
                <p:cNvSpPr/>
                <p:nvPr/>
              </p:nvSpPr>
              <p:spPr>
                <a:xfrm>
                  <a:off x="511633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6" name="燕尾形 135"/>
                <p:cNvSpPr/>
                <p:nvPr/>
              </p:nvSpPr>
              <p:spPr>
                <a:xfrm>
                  <a:off x="563804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7" name="燕尾形 136"/>
                <p:cNvSpPr/>
                <p:nvPr/>
              </p:nvSpPr>
              <p:spPr>
                <a:xfrm>
                  <a:off x="615975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8" name="燕尾形 137"/>
                <p:cNvSpPr/>
                <p:nvPr/>
              </p:nvSpPr>
              <p:spPr>
                <a:xfrm>
                  <a:off x="668146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9" name="燕尾形 138"/>
                <p:cNvSpPr/>
                <p:nvPr/>
              </p:nvSpPr>
              <p:spPr>
                <a:xfrm>
                  <a:off x="720316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0" name="燕尾形 139"/>
                <p:cNvSpPr/>
                <p:nvPr/>
              </p:nvSpPr>
              <p:spPr>
                <a:xfrm>
                  <a:off x="772487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1" name="燕尾形 140"/>
                <p:cNvSpPr/>
                <p:nvPr/>
              </p:nvSpPr>
              <p:spPr>
                <a:xfrm>
                  <a:off x="824658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2" name="燕尾形 141"/>
                <p:cNvSpPr/>
                <p:nvPr/>
              </p:nvSpPr>
              <p:spPr>
                <a:xfrm>
                  <a:off x="876829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3" name="燕尾形 142"/>
                <p:cNvSpPr/>
                <p:nvPr/>
              </p:nvSpPr>
              <p:spPr>
                <a:xfrm>
                  <a:off x="929000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4" name="燕尾形 143"/>
                <p:cNvSpPr/>
                <p:nvPr/>
              </p:nvSpPr>
              <p:spPr>
                <a:xfrm>
                  <a:off x="981171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5" name="燕尾形 144"/>
                <p:cNvSpPr/>
                <p:nvPr/>
              </p:nvSpPr>
              <p:spPr>
                <a:xfrm>
                  <a:off x="1033342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6" name="燕尾形 145"/>
                <p:cNvSpPr/>
                <p:nvPr/>
              </p:nvSpPr>
              <p:spPr>
                <a:xfrm>
                  <a:off x="1085513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7" name="燕尾形 146"/>
                <p:cNvSpPr/>
                <p:nvPr/>
              </p:nvSpPr>
              <p:spPr>
                <a:xfrm>
                  <a:off x="1137684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8" name="燕尾形 147"/>
                <p:cNvSpPr/>
                <p:nvPr/>
              </p:nvSpPr>
              <p:spPr>
                <a:xfrm>
                  <a:off x="1189855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9" name="燕尾形 148"/>
                <p:cNvSpPr/>
                <p:nvPr/>
              </p:nvSpPr>
              <p:spPr>
                <a:xfrm>
                  <a:off x="1242025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0" name="燕尾形 149"/>
                <p:cNvSpPr/>
                <p:nvPr/>
              </p:nvSpPr>
              <p:spPr>
                <a:xfrm>
                  <a:off x="1294196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1" name="燕尾形 150"/>
                <p:cNvSpPr/>
                <p:nvPr/>
              </p:nvSpPr>
              <p:spPr>
                <a:xfrm>
                  <a:off x="1346367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2" name="燕尾形 151"/>
                <p:cNvSpPr/>
                <p:nvPr/>
              </p:nvSpPr>
              <p:spPr>
                <a:xfrm>
                  <a:off x="1398538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3" name="燕尾形 152"/>
                <p:cNvSpPr/>
                <p:nvPr/>
              </p:nvSpPr>
              <p:spPr>
                <a:xfrm>
                  <a:off x="1450709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4" name="燕尾形 153"/>
                <p:cNvSpPr/>
                <p:nvPr/>
              </p:nvSpPr>
              <p:spPr>
                <a:xfrm>
                  <a:off x="1502880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5" name="燕尾形 154"/>
                <p:cNvSpPr/>
                <p:nvPr/>
              </p:nvSpPr>
              <p:spPr>
                <a:xfrm>
                  <a:off x="1555051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6" name="燕尾形 155"/>
                <p:cNvSpPr/>
                <p:nvPr/>
              </p:nvSpPr>
              <p:spPr>
                <a:xfrm>
                  <a:off x="1607222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7" name="燕尾形 156"/>
                <p:cNvSpPr/>
                <p:nvPr/>
              </p:nvSpPr>
              <p:spPr>
                <a:xfrm>
                  <a:off x="1659393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8" name="燕尾形 157"/>
                <p:cNvSpPr/>
                <p:nvPr/>
              </p:nvSpPr>
              <p:spPr>
                <a:xfrm>
                  <a:off x="1711564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0" name="组合 109"/>
              <p:cNvGrpSpPr/>
              <p:nvPr/>
            </p:nvGrpSpPr>
            <p:grpSpPr>
              <a:xfrm>
                <a:off x="-86487" y="594208"/>
                <a:ext cx="12545407" cy="610524"/>
                <a:chOff x="5116333" y="0"/>
                <a:chExt cx="12545407" cy="610524"/>
              </a:xfrm>
              <a:solidFill>
                <a:schemeClr val="bg1">
                  <a:lumMod val="95000"/>
                  <a:alpha val="75000"/>
                </a:schemeClr>
              </a:solidFill>
            </p:grpSpPr>
            <p:sp>
              <p:nvSpPr>
                <p:cNvPr id="111" name="燕尾形 110"/>
                <p:cNvSpPr/>
                <p:nvPr/>
              </p:nvSpPr>
              <p:spPr>
                <a:xfrm>
                  <a:off x="511633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2" name="燕尾形 111"/>
                <p:cNvSpPr/>
                <p:nvPr/>
              </p:nvSpPr>
              <p:spPr>
                <a:xfrm>
                  <a:off x="563804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3" name="燕尾形 112"/>
                <p:cNvSpPr/>
                <p:nvPr/>
              </p:nvSpPr>
              <p:spPr>
                <a:xfrm>
                  <a:off x="615975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4" name="燕尾形 113"/>
                <p:cNvSpPr/>
                <p:nvPr/>
              </p:nvSpPr>
              <p:spPr>
                <a:xfrm>
                  <a:off x="668146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5" name="燕尾形 114"/>
                <p:cNvSpPr/>
                <p:nvPr/>
              </p:nvSpPr>
              <p:spPr>
                <a:xfrm>
                  <a:off x="720316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6" name="燕尾形 115"/>
                <p:cNvSpPr/>
                <p:nvPr/>
              </p:nvSpPr>
              <p:spPr>
                <a:xfrm>
                  <a:off x="772487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7" name="燕尾形 116"/>
                <p:cNvSpPr/>
                <p:nvPr/>
              </p:nvSpPr>
              <p:spPr>
                <a:xfrm>
                  <a:off x="824658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8" name="燕尾形 117"/>
                <p:cNvSpPr/>
                <p:nvPr/>
              </p:nvSpPr>
              <p:spPr>
                <a:xfrm>
                  <a:off x="876829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9" name="燕尾形 118"/>
                <p:cNvSpPr/>
                <p:nvPr/>
              </p:nvSpPr>
              <p:spPr>
                <a:xfrm>
                  <a:off x="929000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0" name="燕尾形 119"/>
                <p:cNvSpPr/>
                <p:nvPr/>
              </p:nvSpPr>
              <p:spPr>
                <a:xfrm>
                  <a:off x="981171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1" name="燕尾形 120"/>
                <p:cNvSpPr/>
                <p:nvPr/>
              </p:nvSpPr>
              <p:spPr>
                <a:xfrm>
                  <a:off x="1033342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2" name="燕尾形 121"/>
                <p:cNvSpPr/>
                <p:nvPr/>
              </p:nvSpPr>
              <p:spPr>
                <a:xfrm>
                  <a:off x="1085513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3" name="燕尾形 122"/>
                <p:cNvSpPr/>
                <p:nvPr/>
              </p:nvSpPr>
              <p:spPr>
                <a:xfrm>
                  <a:off x="1137684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4" name="燕尾形 123"/>
                <p:cNvSpPr/>
                <p:nvPr/>
              </p:nvSpPr>
              <p:spPr>
                <a:xfrm>
                  <a:off x="1189855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5" name="燕尾形 124"/>
                <p:cNvSpPr/>
                <p:nvPr/>
              </p:nvSpPr>
              <p:spPr>
                <a:xfrm>
                  <a:off x="1242025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6" name="燕尾形 125"/>
                <p:cNvSpPr/>
                <p:nvPr/>
              </p:nvSpPr>
              <p:spPr>
                <a:xfrm>
                  <a:off x="1294196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7" name="燕尾形 126"/>
                <p:cNvSpPr/>
                <p:nvPr/>
              </p:nvSpPr>
              <p:spPr>
                <a:xfrm>
                  <a:off x="1346367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8" name="燕尾形 127"/>
                <p:cNvSpPr/>
                <p:nvPr/>
              </p:nvSpPr>
              <p:spPr>
                <a:xfrm>
                  <a:off x="1398538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9" name="燕尾形 128"/>
                <p:cNvSpPr/>
                <p:nvPr/>
              </p:nvSpPr>
              <p:spPr>
                <a:xfrm>
                  <a:off x="1450709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0" name="燕尾形 129"/>
                <p:cNvSpPr/>
                <p:nvPr/>
              </p:nvSpPr>
              <p:spPr>
                <a:xfrm>
                  <a:off x="1502880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1" name="燕尾形 130"/>
                <p:cNvSpPr/>
                <p:nvPr/>
              </p:nvSpPr>
              <p:spPr>
                <a:xfrm>
                  <a:off x="1555051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2" name="燕尾形 131"/>
                <p:cNvSpPr/>
                <p:nvPr/>
              </p:nvSpPr>
              <p:spPr>
                <a:xfrm>
                  <a:off x="1607222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3" name="燕尾形 132"/>
                <p:cNvSpPr/>
                <p:nvPr/>
              </p:nvSpPr>
              <p:spPr>
                <a:xfrm>
                  <a:off x="1659393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4" name="燕尾形 133"/>
                <p:cNvSpPr/>
                <p:nvPr/>
              </p:nvSpPr>
              <p:spPr>
                <a:xfrm>
                  <a:off x="1711564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7" name="组合 6"/>
            <p:cNvGrpSpPr/>
            <p:nvPr/>
          </p:nvGrpSpPr>
          <p:grpSpPr>
            <a:xfrm>
              <a:off x="-86487" y="4763031"/>
              <a:ext cx="12545407" cy="1205289"/>
              <a:chOff x="-86487" y="-557"/>
              <a:chExt cx="12545407" cy="1205289"/>
            </a:xfrm>
          </p:grpSpPr>
          <p:grpSp>
            <p:nvGrpSpPr>
              <p:cNvPr id="59" name="组合 58"/>
              <p:cNvGrpSpPr/>
              <p:nvPr/>
            </p:nvGrpSpPr>
            <p:grpSpPr>
              <a:xfrm>
                <a:off x="-86487" y="-557"/>
                <a:ext cx="12545407" cy="610524"/>
                <a:chOff x="5116333" y="0"/>
                <a:chExt cx="12545407" cy="610524"/>
              </a:xfrm>
            </p:grpSpPr>
            <p:sp>
              <p:nvSpPr>
                <p:cNvPr id="85" name="燕尾形 84"/>
                <p:cNvSpPr/>
                <p:nvPr/>
              </p:nvSpPr>
              <p:spPr>
                <a:xfrm>
                  <a:off x="511633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燕尾形 85"/>
                <p:cNvSpPr/>
                <p:nvPr/>
              </p:nvSpPr>
              <p:spPr>
                <a:xfrm>
                  <a:off x="563804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燕尾形 86"/>
                <p:cNvSpPr/>
                <p:nvPr/>
              </p:nvSpPr>
              <p:spPr>
                <a:xfrm>
                  <a:off x="615975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8" name="燕尾形 87"/>
                <p:cNvSpPr/>
                <p:nvPr/>
              </p:nvSpPr>
              <p:spPr>
                <a:xfrm>
                  <a:off x="668146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9" name="燕尾形 88"/>
                <p:cNvSpPr/>
                <p:nvPr/>
              </p:nvSpPr>
              <p:spPr>
                <a:xfrm>
                  <a:off x="720316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燕尾形 89"/>
                <p:cNvSpPr/>
                <p:nvPr/>
              </p:nvSpPr>
              <p:spPr>
                <a:xfrm>
                  <a:off x="772487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1" name="燕尾形 90"/>
                <p:cNvSpPr/>
                <p:nvPr/>
              </p:nvSpPr>
              <p:spPr>
                <a:xfrm>
                  <a:off x="824658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燕尾形 91"/>
                <p:cNvSpPr/>
                <p:nvPr/>
              </p:nvSpPr>
              <p:spPr>
                <a:xfrm>
                  <a:off x="876829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燕尾形 92"/>
                <p:cNvSpPr/>
                <p:nvPr/>
              </p:nvSpPr>
              <p:spPr>
                <a:xfrm>
                  <a:off x="929000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4" name="燕尾形 93"/>
                <p:cNvSpPr/>
                <p:nvPr/>
              </p:nvSpPr>
              <p:spPr>
                <a:xfrm>
                  <a:off x="981171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5" name="燕尾形 94"/>
                <p:cNvSpPr/>
                <p:nvPr/>
              </p:nvSpPr>
              <p:spPr>
                <a:xfrm>
                  <a:off x="1033342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6" name="燕尾形 95"/>
                <p:cNvSpPr/>
                <p:nvPr/>
              </p:nvSpPr>
              <p:spPr>
                <a:xfrm>
                  <a:off x="1085513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7" name="燕尾形 96"/>
                <p:cNvSpPr/>
                <p:nvPr/>
              </p:nvSpPr>
              <p:spPr>
                <a:xfrm>
                  <a:off x="1137684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8" name="燕尾形 97"/>
                <p:cNvSpPr/>
                <p:nvPr/>
              </p:nvSpPr>
              <p:spPr>
                <a:xfrm>
                  <a:off x="1189855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9" name="燕尾形 98"/>
                <p:cNvSpPr/>
                <p:nvPr/>
              </p:nvSpPr>
              <p:spPr>
                <a:xfrm>
                  <a:off x="1242025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燕尾形 99"/>
                <p:cNvSpPr/>
                <p:nvPr/>
              </p:nvSpPr>
              <p:spPr>
                <a:xfrm>
                  <a:off x="1294196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燕尾形 100"/>
                <p:cNvSpPr/>
                <p:nvPr/>
              </p:nvSpPr>
              <p:spPr>
                <a:xfrm>
                  <a:off x="1346367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2" name="燕尾形 101"/>
                <p:cNvSpPr/>
                <p:nvPr/>
              </p:nvSpPr>
              <p:spPr>
                <a:xfrm>
                  <a:off x="1398538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3" name="燕尾形 102"/>
                <p:cNvSpPr/>
                <p:nvPr/>
              </p:nvSpPr>
              <p:spPr>
                <a:xfrm>
                  <a:off x="1450709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燕尾形 103"/>
                <p:cNvSpPr/>
                <p:nvPr/>
              </p:nvSpPr>
              <p:spPr>
                <a:xfrm>
                  <a:off x="1502880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燕尾形 104"/>
                <p:cNvSpPr/>
                <p:nvPr/>
              </p:nvSpPr>
              <p:spPr>
                <a:xfrm>
                  <a:off x="1555051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6" name="燕尾形 105"/>
                <p:cNvSpPr/>
                <p:nvPr/>
              </p:nvSpPr>
              <p:spPr>
                <a:xfrm>
                  <a:off x="1607222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7" name="燕尾形 106"/>
                <p:cNvSpPr/>
                <p:nvPr/>
              </p:nvSpPr>
              <p:spPr>
                <a:xfrm>
                  <a:off x="1659393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8" name="燕尾形 107"/>
                <p:cNvSpPr/>
                <p:nvPr/>
              </p:nvSpPr>
              <p:spPr>
                <a:xfrm>
                  <a:off x="1711564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0" name="组合 59"/>
              <p:cNvGrpSpPr/>
              <p:nvPr/>
            </p:nvGrpSpPr>
            <p:grpSpPr>
              <a:xfrm>
                <a:off x="-86487" y="594208"/>
                <a:ext cx="12545407" cy="610524"/>
                <a:chOff x="5116333" y="0"/>
                <a:chExt cx="12545407" cy="610524"/>
              </a:xfrm>
              <a:solidFill>
                <a:schemeClr val="bg1">
                  <a:lumMod val="95000"/>
                  <a:alpha val="75000"/>
                </a:schemeClr>
              </a:solidFill>
            </p:grpSpPr>
            <p:sp>
              <p:nvSpPr>
                <p:cNvPr id="61" name="燕尾形 60"/>
                <p:cNvSpPr/>
                <p:nvPr/>
              </p:nvSpPr>
              <p:spPr>
                <a:xfrm>
                  <a:off x="511633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燕尾形 61"/>
                <p:cNvSpPr/>
                <p:nvPr/>
              </p:nvSpPr>
              <p:spPr>
                <a:xfrm>
                  <a:off x="563804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燕尾形 62"/>
                <p:cNvSpPr/>
                <p:nvPr/>
              </p:nvSpPr>
              <p:spPr>
                <a:xfrm>
                  <a:off x="615975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燕尾形 63"/>
                <p:cNvSpPr/>
                <p:nvPr/>
              </p:nvSpPr>
              <p:spPr>
                <a:xfrm>
                  <a:off x="668146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5" name="燕尾形 64"/>
                <p:cNvSpPr/>
                <p:nvPr/>
              </p:nvSpPr>
              <p:spPr>
                <a:xfrm>
                  <a:off x="720316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燕尾形 65"/>
                <p:cNvSpPr/>
                <p:nvPr/>
              </p:nvSpPr>
              <p:spPr>
                <a:xfrm>
                  <a:off x="772487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7" name="燕尾形 66"/>
                <p:cNvSpPr/>
                <p:nvPr/>
              </p:nvSpPr>
              <p:spPr>
                <a:xfrm>
                  <a:off x="824658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8" name="燕尾形 67"/>
                <p:cNvSpPr/>
                <p:nvPr/>
              </p:nvSpPr>
              <p:spPr>
                <a:xfrm>
                  <a:off x="876829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燕尾形 68"/>
                <p:cNvSpPr/>
                <p:nvPr/>
              </p:nvSpPr>
              <p:spPr>
                <a:xfrm>
                  <a:off x="929000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燕尾形 69"/>
                <p:cNvSpPr/>
                <p:nvPr/>
              </p:nvSpPr>
              <p:spPr>
                <a:xfrm>
                  <a:off x="981171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燕尾形 70"/>
                <p:cNvSpPr/>
                <p:nvPr/>
              </p:nvSpPr>
              <p:spPr>
                <a:xfrm>
                  <a:off x="1033342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2" name="燕尾形 71"/>
                <p:cNvSpPr/>
                <p:nvPr/>
              </p:nvSpPr>
              <p:spPr>
                <a:xfrm>
                  <a:off x="1085513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3" name="燕尾形 72"/>
                <p:cNvSpPr/>
                <p:nvPr/>
              </p:nvSpPr>
              <p:spPr>
                <a:xfrm>
                  <a:off x="1137684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燕尾形 73"/>
                <p:cNvSpPr/>
                <p:nvPr/>
              </p:nvSpPr>
              <p:spPr>
                <a:xfrm>
                  <a:off x="1189855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燕尾形 74"/>
                <p:cNvSpPr/>
                <p:nvPr/>
              </p:nvSpPr>
              <p:spPr>
                <a:xfrm>
                  <a:off x="1242025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6" name="燕尾形 75"/>
                <p:cNvSpPr/>
                <p:nvPr/>
              </p:nvSpPr>
              <p:spPr>
                <a:xfrm>
                  <a:off x="1294196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7" name="燕尾形 76"/>
                <p:cNvSpPr/>
                <p:nvPr/>
              </p:nvSpPr>
              <p:spPr>
                <a:xfrm>
                  <a:off x="1346367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8" name="燕尾形 77"/>
                <p:cNvSpPr/>
                <p:nvPr/>
              </p:nvSpPr>
              <p:spPr>
                <a:xfrm>
                  <a:off x="1398538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9" name="燕尾形 78"/>
                <p:cNvSpPr/>
                <p:nvPr/>
              </p:nvSpPr>
              <p:spPr>
                <a:xfrm>
                  <a:off x="1450709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燕尾形 79"/>
                <p:cNvSpPr/>
                <p:nvPr/>
              </p:nvSpPr>
              <p:spPr>
                <a:xfrm>
                  <a:off x="1502880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燕尾形 80"/>
                <p:cNvSpPr/>
                <p:nvPr/>
              </p:nvSpPr>
              <p:spPr>
                <a:xfrm>
                  <a:off x="1555051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2" name="燕尾形 81"/>
                <p:cNvSpPr/>
                <p:nvPr/>
              </p:nvSpPr>
              <p:spPr>
                <a:xfrm>
                  <a:off x="1607222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3" name="燕尾形 82"/>
                <p:cNvSpPr/>
                <p:nvPr/>
              </p:nvSpPr>
              <p:spPr>
                <a:xfrm>
                  <a:off x="1659393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4" name="燕尾形 83"/>
                <p:cNvSpPr/>
                <p:nvPr/>
              </p:nvSpPr>
              <p:spPr>
                <a:xfrm>
                  <a:off x="1711564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8" name="组合 7"/>
            <p:cNvGrpSpPr/>
            <p:nvPr/>
          </p:nvGrpSpPr>
          <p:grpSpPr>
            <a:xfrm>
              <a:off x="-86487" y="5953928"/>
              <a:ext cx="12545407" cy="1205289"/>
              <a:chOff x="-86487" y="-557"/>
              <a:chExt cx="12545407" cy="1205289"/>
            </a:xfrm>
          </p:grpSpPr>
          <p:grpSp>
            <p:nvGrpSpPr>
              <p:cNvPr id="9" name="组合 8"/>
              <p:cNvGrpSpPr/>
              <p:nvPr/>
            </p:nvGrpSpPr>
            <p:grpSpPr>
              <a:xfrm>
                <a:off x="-86487" y="-557"/>
                <a:ext cx="12545407" cy="610524"/>
                <a:chOff x="5116333" y="0"/>
                <a:chExt cx="12545407" cy="610524"/>
              </a:xfrm>
            </p:grpSpPr>
            <p:sp>
              <p:nvSpPr>
                <p:cNvPr id="35" name="燕尾形 34"/>
                <p:cNvSpPr/>
                <p:nvPr/>
              </p:nvSpPr>
              <p:spPr>
                <a:xfrm>
                  <a:off x="511633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燕尾形 35"/>
                <p:cNvSpPr/>
                <p:nvPr/>
              </p:nvSpPr>
              <p:spPr>
                <a:xfrm>
                  <a:off x="563804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燕尾形 36"/>
                <p:cNvSpPr/>
                <p:nvPr/>
              </p:nvSpPr>
              <p:spPr>
                <a:xfrm>
                  <a:off x="615975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燕尾形 37"/>
                <p:cNvSpPr/>
                <p:nvPr/>
              </p:nvSpPr>
              <p:spPr>
                <a:xfrm>
                  <a:off x="668146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燕尾形 38"/>
                <p:cNvSpPr/>
                <p:nvPr/>
              </p:nvSpPr>
              <p:spPr>
                <a:xfrm>
                  <a:off x="720316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燕尾形 39"/>
                <p:cNvSpPr/>
                <p:nvPr/>
              </p:nvSpPr>
              <p:spPr>
                <a:xfrm>
                  <a:off x="772487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燕尾形 40"/>
                <p:cNvSpPr/>
                <p:nvPr/>
              </p:nvSpPr>
              <p:spPr>
                <a:xfrm>
                  <a:off x="824658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876829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燕尾形 42"/>
                <p:cNvSpPr/>
                <p:nvPr/>
              </p:nvSpPr>
              <p:spPr>
                <a:xfrm>
                  <a:off x="929000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燕尾形 43"/>
                <p:cNvSpPr/>
                <p:nvPr/>
              </p:nvSpPr>
              <p:spPr>
                <a:xfrm>
                  <a:off x="981171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燕尾形 44"/>
                <p:cNvSpPr/>
                <p:nvPr/>
              </p:nvSpPr>
              <p:spPr>
                <a:xfrm>
                  <a:off x="1033342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燕尾形 45"/>
                <p:cNvSpPr/>
                <p:nvPr/>
              </p:nvSpPr>
              <p:spPr>
                <a:xfrm>
                  <a:off x="1085513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燕尾形 46"/>
                <p:cNvSpPr/>
                <p:nvPr/>
              </p:nvSpPr>
              <p:spPr>
                <a:xfrm>
                  <a:off x="1137684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燕尾形 47"/>
                <p:cNvSpPr/>
                <p:nvPr/>
              </p:nvSpPr>
              <p:spPr>
                <a:xfrm>
                  <a:off x="1189855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燕尾形 48"/>
                <p:cNvSpPr/>
                <p:nvPr/>
              </p:nvSpPr>
              <p:spPr>
                <a:xfrm>
                  <a:off x="12420259"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燕尾形 49"/>
                <p:cNvSpPr/>
                <p:nvPr/>
              </p:nvSpPr>
              <p:spPr>
                <a:xfrm>
                  <a:off x="12941968"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燕尾形 50"/>
                <p:cNvSpPr/>
                <p:nvPr/>
              </p:nvSpPr>
              <p:spPr>
                <a:xfrm>
                  <a:off x="13463677"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燕尾形 51"/>
                <p:cNvSpPr/>
                <p:nvPr/>
              </p:nvSpPr>
              <p:spPr>
                <a:xfrm>
                  <a:off x="13985386"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3" name="燕尾形 52"/>
                <p:cNvSpPr/>
                <p:nvPr/>
              </p:nvSpPr>
              <p:spPr>
                <a:xfrm>
                  <a:off x="14507095"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燕尾形 53"/>
                <p:cNvSpPr/>
                <p:nvPr/>
              </p:nvSpPr>
              <p:spPr>
                <a:xfrm>
                  <a:off x="15028804"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燕尾形 54"/>
                <p:cNvSpPr/>
                <p:nvPr/>
              </p:nvSpPr>
              <p:spPr>
                <a:xfrm>
                  <a:off x="15550513"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 name="燕尾形 55"/>
                <p:cNvSpPr/>
                <p:nvPr/>
              </p:nvSpPr>
              <p:spPr>
                <a:xfrm>
                  <a:off x="16072222"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燕尾形 56"/>
                <p:cNvSpPr/>
                <p:nvPr/>
              </p:nvSpPr>
              <p:spPr>
                <a:xfrm>
                  <a:off x="16593931"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燕尾形 57"/>
                <p:cNvSpPr/>
                <p:nvPr/>
              </p:nvSpPr>
              <p:spPr>
                <a:xfrm>
                  <a:off x="17115640" y="0"/>
                  <a:ext cx="546100" cy="610524"/>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86487" y="594208"/>
                <a:ext cx="12545407" cy="610524"/>
                <a:chOff x="5116333" y="0"/>
                <a:chExt cx="12545407" cy="610524"/>
              </a:xfrm>
              <a:solidFill>
                <a:schemeClr val="bg1">
                  <a:lumMod val="95000"/>
                  <a:alpha val="75000"/>
                </a:schemeClr>
              </a:solidFill>
            </p:grpSpPr>
            <p:sp>
              <p:nvSpPr>
                <p:cNvPr id="11" name="燕尾形 10"/>
                <p:cNvSpPr/>
                <p:nvPr/>
              </p:nvSpPr>
              <p:spPr>
                <a:xfrm>
                  <a:off x="511633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燕尾形 11"/>
                <p:cNvSpPr/>
                <p:nvPr/>
              </p:nvSpPr>
              <p:spPr>
                <a:xfrm>
                  <a:off x="563804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燕尾形 12"/>
                <p:cNvSpPr/>
                <p:nvPr/>
              </p:nvSpPr>
              <p:spPr>
                <a:xfrm>
                  <a:off x="615975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燕尾形 13"/>
                <p:cNvSpPr/>
                <p:nvPr/>
              </p:nvSpPr>
              <p:spPr>
                <a:xfrm>
                  <a:off x="668146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燕尾形 14"/>
                <p:cNvSpPr/>
                <p:nvPr/>
              </p:nvSpPr>
              <p:spPr>
                <a:xfrm>
                  <a:off x="720316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772487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824658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燕尾形 17"/>
                <p:cNvSpPr/>
                <p:nvPr/>
              </p:nvSpPr>
              <p:spPr>
                <a:xfrm>
                  <a:off x="876829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燕尾形 18"/>
                <p:cNvSpPr/>
                <p:nvPr/>
              </p:nvSpPr>
              <p:spPr>
                <a:xfrm>
                  <a:off x="929000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燕尾形 19"/>
                <p:cNvSpPr/>
                <p:nvPr/>
              </p:nvSpPr>
              <p:spPr>
                <a:xfrm>
                  <a:off x="981171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燕尾形 20"/>
                <p:cNvSpPr/>
                <p:nvPr/>
              </p:nvSpPr>
              <p:spPr>
                <a:xfrm>
                  <a:off x="1033342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燕尾形 21"/>
                <p:cNvSpPr/>
                <p:nvPr/>
              </p:nvSpPr>
              <p:spPr>
                <a:xfrm>
                  <a:off x="1085513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燕尾形 22"/>
                <p:cNvSpPr/>
                <p:nvPr/>
              </p:nvSpPr>
              <p:spPr>
                <a:xfrm>
                  <a:off x="1137684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燕尾形 23"/>
                <p:cNvSpPr/>
                <p:nvPr/>
              </p:nvSpPr>
              <p:spPr>
                <a:xfrm>
                  <a:off x="1189855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燕尾形 24"/>
                <p:cNvSpPr/>
                <p:nvPr/>
              </p:nvSpPr>
              <p:spPr>
                <a:xfrm>
                  <a:off x="12420259"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燕尾形 25"/>
                <p:cNvSpPr/>
                <p:nvPr/>
              </p:nvSpPr>
              <p:spPr>
                <a:xfrm>
                  <a:off x="12941968"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燕尾形 26"/>
                <p:cNvSpPr/>
                <p:nvPr/>
              </p:nvSpPr>
              <p:spPr>
                <a:xfrm>
                  <a:off x="13463677"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燕尾形 27"/>
                <p:cNvSpPr/>
                <p:nvPr/>
              </p:nvSpPr>
              <p:spPr>
                <a:xfrm>
                  <a:off x="13985386"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燕尾形 28"/>
                <p:cNvSpPr/>
                <p:nvPr/>
              </p:nvSpPr>
              <p:spPr>
                <a:xfrm>
                  <a:off x="14507095"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燕尾形 29"/>
                <p:cNvSpPr/>
                <p:nvPr/>
              </p:nvSpPr>
              <p:spPr>
                <a:xfrm>
                  <a:off x="15028804"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燕尾形 30"/>
                <p:cNvSpPr/>
                <p:nvPr/>
              </p:nvSpPr>
              <p:spPr>
                <a:xfrm>
                  <a:off x="15550513"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燕尾形 31"/>
                <p:cNvSpPr/>
                <p:nvPr/>
              </p:nvSpPr>
              <p:spPr>
                <a:xfrm>
                  <a:off x="16072222"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燕尾形 32"/>
                <p:cNvSpPr/>
                <p:nvPr/>
              </p:nvSpPr>
              <p:spPr>
                <a:xfrm>
                  <a:off x="16593931"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燕尾形 33"/>
                <p:cNvSpPr/>
                <p:nvPr/>
              </p:nvSpPr>
              <p:spPr>
                <a:xfrm>
                  <a:off x="17115640" y="0"/>
                  <a:ext cx="546100" cy="6105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spTree>
    <p:extLst>
      <p:ext uri="{BB962C8B-B14F-4D97-AF65-F5344CB8AC3E}">
        <p14:creationId xmlns:p14="http://schemas.microsoft.com/office/powerpoint/2010/main" val="16632415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243452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672174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11.jpg"/></Relationships>
</file>

<file path=ppt/slides/_rels/slide3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5.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圆角矩形 369"/>
          <p:cNvSpPr/>
          <p:nvPr/>
        </p:nvSpPr>
        <p:spPr>
          <a:xfrm>
            <a:off x="1219200" y="1358900"/>
            <a:ext cx="9613900" cy="3721100"/>
          </a:xfrm>
          <a:prstGeom prst="roundRect">
            <a:avLst>
              <a:gd name="adj" fmla="val 0"/>
            </a:avLst>
          </a:prstGeom>
          <a:solidFill>
            <a:schemeClr val="bg1"/>
          </a:solidFill>
          <a:ln w="28575">
            <a:solidFill>
              <a:srgbClr val="2A3246"/>
            </a:solidFill>
          </a:ln>
          <a:effectLst>
            <a:outerShdw blurRad="4191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2348399" y="2560429"/>
            <a:ext cx="7916285" cy="923330"/>
          </a:xfrm>
          <a:prstGeom prst="rect">
            <a:avLst/>
          </a:prstGeom>
          <a:noFill/>
        </p:spPr>
        <p:txBody>
          <a:bodyPr wrap="square" rtlCol="0">
            <a:spAutoFit/>
          </a:bodyPr>
          <a:lstStyle/>
          <a:p>
            <a:pPr algn="ctr"/>
            <a:r>
              <a:rPr lang="zh-CN" altLang="en-US" sz="5400" smtClean="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通用工作总结汇报模板</a:t>
            </a:r>
            <a:endParaRPr lang="zh-CN" altLang="en-US" sz="54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endParaRPr>
          </a:p>
        </p:txBody>
      </p:sp>
      <p:sp>
        <p:nvSpPr>
          <p:cNvPr id="36" name="文本框 35"/>
          <p:cNvSpPr txBox="1"/>
          <p:nvPr/>
        </p:nvSpPr>
        <p:spPr>
          <a:xfrm>
            <a:off x="3035490" y="3590903"/>
            <a:ext cx="6055344" cy="461665"/>
          </a:xfrm>
          <a:prstGeom prst="rect">
            <a:avLst/>
          </a:prstGeom>
          <a:noFill/>
        </p:spPr>
        <p:txBody>
          <a:bodyPr wrap="square" rtlCol="0">
            <a:spAutoFit/>
          </a:bodyPr>
          <a:lstStyle/>
          <a:p>
            <a:pPr algn="ctr">
              <a:lnSpc>
                <a:spcPct val="120000"/>
              </a:lnSpc>
            </a:pPr>
            <a:r>
              <a:rPr lang="zh-CN" altLang="en-US" sz="1000" dirty="0">
                <a:solidFill>
                  <a:schemeClr val="bg1">
                    <a:lumMod val="50000"/>
                  </a:schemeClr>
                </a:solidFill>
                <a:cs typeface="+mn-ea"/>
                <a:sym typeface="+mn-lt"/>
              </a:rPr>
              <a:t>点击输入简要文本内容，文字内容需概况精炼的说明该分项内容</a:t>
            </a:r>
            <a:r>
              <a:rPr lang="en-US" altLang="zh-CN" sz="1000" dirty="0">
                <a:solidFill>
                  <a:schemeClr val="bg1">
                    <a:lumMod val="50000"/>
                  </a:schemeClr>
                </a:solidFill>
                <a:cs typeface="+mn-ea"/>
                <a:sym typeface="+mn-lt"/>
              </a:rPr>
              <a:t>……</a:t>
            </a:r>
            <a:endParaRPr lang="zh-CN" altLang="en-US" sz="1000" dirty="0" smtClean="0">
              <a:solidFill>
                <a:schemeClr val="bg1">
                  <a:lumMod val="50000"/>
                </a:schemeClr>
              </a:solidFill>
              <a:cs typeface="+mn-ea"/>
              <a:sym typeface="+mn-lt"/>
            </a:endParaRPr>
          </a:p>
          <a:p>
            <a:pPr algn="ctr">
              <a:lnSpc>
                <a:spcPct val="120000"/>
              </a:lnSpc>
            </a:pPr>
            <a:endParaRPr lang="zh-CN" altLang="en-US" sz="1000" dirty="0">
              <a:solidFill>
                <a:schemeClr val="bg1">
                  <a:lumMod val="50000"/>
                </a:schemeClr>
              </a:solidFill>
              <a:cs typeface="+mn-ea"/>
              <a:sym typeface="+mn-lt"/>
            </a:endParaRPr>
          </a:p>
        </p:txBody>
      </p:sp>
      <p:sp>
        <p:nvSpPr>
          <p:cNvPr id="37" name="文本框 36"/>
          <p:cNvSpPr txBox="1"/>
          <p:nvPr/>
        </p:nvSpPr>
        <p:spPr>
          <a:xfrm>
            <a:off x="3118423" y="1794922"/>
            <a:ext cx="5889480" cy="769441"/>
          </a:xfrm>
          <a:prstGeom prst="rect">
            <a:avLst/>
          </a:prstGeom>
          <a:noFill/>
        </p:spPr>
        <p:txBody>
          <a:bodyPr wrap="square" rtlCol="0">
            <a:spAutoFit/>
          </a:bodyPr>
          <a:lstStyle/>
          <a:p>
            <a:pPr algn="ctr"/>
            <a:r>
              <a:rPr lang="en-US" altLang="zh-CN" sz="4400" dirty="0" smtClean="0">
                <a:solidFill>
                  <a:srgbClr val="BA8F2D"/>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sym typeface="+mn-lt"/>
              </a:rPr>
              <a:t>WORK REPORT</a:t>
            </a:r>
            <a:endParaRPr lang="zh-CN" altLang="en-US" sz="4400" dirty="0">
              <a:solidFill>
                <a:srgbClr val="BA8F2D"/>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sym typeface="+mn-lt"/>
            </a:endParaRPr>
          </a:p>
        </p:txBody>
      </p:sp>
      <p:sp>
        <p:nvSpPr>
          <p:cNvPr id="38" name="圆角矩形 37"/>
          <p:cNvSpPr/>
          <p:nvPr/>
        </p:nvSpPr>
        <p:spPr>
          <a:xfrm>
            <a:off x="4807395" y="4300438"/>
            <a:ext cx="1138577" cy="249197"/>
          </a:xfrm>
          <a:prstGeom prst="roundRect">
            <a:avLst/>
          </a:prstGeom>
          <a:solidFill>
            <a:srgbClr val="2A3246"/>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effectLst>
                  <a:outerShdw blurRad="12700" dist="12700" dir="2700000" algn="tl">
                    <a:srgbClr val="000000">
                      <a:alpha val="20000"/>
                    </a:srgbClr>
                  </a:outerShdw>
                </a:effectLst>
                <a:cs typeface="+mn-ea"/>
                <a:sym typeface="+mn-lt"/>
              </a:rPr>
              <a:t>设计部</a:t>
            </a:r>
            <a:endParaRPr lang="zh-CN" altLang="en-US" sz="1100" dirty="0">
              <a:effectLst>
                <a:outerShdw blurRad="12700" dist="12700" dir="2700000" algn="tl">
                  <a:srgbClr val="000000">
                    <a:alpha val="20000"/>
                  </a:srgbClr>
                </a:outerShdw>
              </a:effectLst>
              <a:cs typeface="+mn-ea"/>
              <a:sym typeface="+mn-lt"/>
            </a:endParaRPr>
          </a:p>
        </p:txBody>
      </p:sp>
      <p:sp>
        <p:nvSpPr>
          <p:cNvPr id="39" name="圆角矩形 38"/>
          <p:cNvSpPr/>
          <p:nvPr/>
        </p:nvSpPr>
        <p:spPr>
          <a:xfrm>
            <a:off x="6179559" y="4300438"/>
            <a:ext cx="1266727" cy="249197"/>
          </a:xfrm>
          <a:prstGeom prst="roundRect">
            <a:avLst/>
          </a:prstGeom>
          <a:noFill/>
          <a:ln>
            <a:solidFill>
              <a:srgbClr val="BA8F2D"/>
            </a:solid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solidFill>
                  <a:srgbClr val="2A3246"/>
                </a:solidFill>
                <a:cs typeface="+mn-ea"/>
                <a:sym typeface="+mn-lt"/>
              </a:rPr>
              <a:t>优品</a:t>
            </a:r>
            <a:r>
              <a:rPr lang="en-US" altLang="zh-CN" sz="1100" dirty="0" smtClean="0">
                <a:solidFill>
                  <a:srgbClr val="2A3246"/>
                </a:solidFill>
                <a:cs typeface="+mn-ea"/>
                <a:sym typeface="+mn-lt"/>
              </a:rPr>
              <a:t>PPT</a:t>
            </a:r>
            <a:endParaRPr lang="zh-CN" altLang="en-US" sz="1100" dirty="0">
              <a:solidFill>
                <a:srgbClr val="2A3246"/>
              </a:solidFill>
              <a:cs typeface="+mn-ea"/>
              <a:sym typeface="+mn-lt"/>
            </a:endParaRPr>
          </a:p>
        </p:txBody>
      </p:sp>
      <p:sp>
        <p:nvSpPr>
          <p:cNvPr id="371" name="L 形 370"/>
          <p:cNvSpPr/>
          <p:nvPr/>
        </p:nvSpPr>
        <p:spPr>
          <a:xfrm rot="5400000">
            <a:off x="1131533" y="1265242"/>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2" name="L 形 371"/>
          <p:cNvSpPr/>
          <p:nvPr/>
        </p:nvSpPr>
        <p:spPr>
          <a:xfrm rot="10800000">
            <a:off x="9992726" y="1265242"/>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5" name="组合 374"/>
          <p:cNvGrpSpPr/>
          <p:nvPr/>
        </p:nvGrpSpPr>
        <p:grpSpPr>
          <a:xfrm rot="10800000">
            <a:off x="1131533" y="4259258"/>
            <a:ext cx="9786351" cy="914400"/>
            <a:chOff x="1120775" y="4576758"/>
            <a:chExt cx="9786351" cy="914400"/>
          </a:xfrm>
        </p:grpSpPr>
        <p:sp>
          <p:nvSpPr>
            <p:cNvPr id="373" name="L 形 372"/>
            <p:cNvSpPr/>
            <p:nvPr/>
          </p:nvSpPr>
          <p:spPr>
            <a:xfrm rot="5400000">
              <a:off x="1120775" y="4576758"/>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4" name="L 形 373"/>
            <p:cNvSpPr/>
            <p:nvPr/>
          </p:nvSpPr>
          <p:spPr>
            <a:xfrm rot="10800000">
              <a:off x="9992726" y="4576758"/>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9" name="组合 378"/>
          <p:cNvGrpSpPr/>
          <p:nvPr/>
        </p:nvGrpSpPr>
        <p:grpSpPr>
          <a:xfrm>
            <a:off x="402060" y="469900"/>
            <a:ext cx="11147425" cy="5516558"/>
            <a:chOff x="402060" y="469900"/>
            <a:chExt cx="11147425" cy="5516558"/>
          </a:xfrm>
        </p:grpSpPr>
        <p:cxnSp>
          <p:nvCxnSpPr>
            <p:cNvPr id="377" name="直接连接符 376"/>
            <p:cNvCxnSpPr/>
            <p:nvPr/>
          </p:nvCxnSpPr>
          <p:spPr>
            <a:xfrm flipH="1">
              <a:off x="10939885" y="469900"/>
              <a:ext cx="609600" cy="698500"/>
            </a:xfrm>
            <a:prstGeom prst="line">
              <a:avLst/>
            </a:prstGeom>
            <a:ln>
              <a:gradFill>
                <a:gsLst>
                  <a:gs pos="0">
                    <a:srgbClr val="BA8F2D">
                      <a:alpha val="0"/>
                    </a:srgbClr>
                  </a:gs>
                  <a:gs pos="100000">
                    <a:srgbClr val="2A324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p:nvPr/>
          </p:nvCxnSpPr>
          <p:spPr>
            <a:xfrm flipH="1">
              <a:off x="402060" y="5287958"/>
              <a:ext cx="609600" cy="698500"/>
            </a:xfrm>
            <a:prstGeom prst="line">
              <a:avLst/>
            </a:prstGeom>
            <a:ln>
              <a:gradFill>
                <a:gsLst>
                  <a:gs pos="100000">
                    <a:srgbClr val="BA8F2D">
                      <a:alpha val="0"/>
                    </a:srgbClr>
                  </a:gs>
                  <a:gs pos="0">
                    <a:srgbClr val="2A3246"/>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80" name="组合 379"/>
          <p:cNvGrpSpPr/>
          <p:nvPr/>
        </p:nvGrpSpPr>
        <p:grpSpPr>
          <a:xfrm rot="10800000" flipH="1">
            <a:off x="402059" y="469900"/>
            <a:ext cx="11147426" cy="5516558"/>
            <a:chOff x="402060" y="469900"/>
            <a:chExt cx="11147425" cy="5516558"/>
          </a:xfrm>
        </p:grpSpPr>
        <p:cxnSp>
          <p:nvCxnSpPr>
            <p:cNvPr id="381" name="直接连接符 380"/>
            <p:cNvCxnSpPr/>
            <p:nvPr/>
          </p:nvCxnSpPr>
          <p:spPr>
            <a:xfrm flipH="1">
              <a:off x="10939885" y="469900"/>
              <a:ext cx="609600" cy="698500"/>
            </a:xfrm>
            <a:prstGeom prst="line">
              <a:avLst/>
            </a:prstGeom>
            <a:ln>
              <a:gradFill>
                <a:gsLst>
                  <a:gs pos="0">
                    <a:srgbClr val="BA8F2D">
                      <a:alpha val="0"/>
                    </a:srgbClr>
                  </a:gs>
                  <a:gs pos="100000">
                    <a:srgbClr val="2A324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flipH="1">
              <a:off x="402060" y="5287958"/>
              <a:ext cx="609600" cy="698500"/>
            </a:xfrm>
            <a:prstGeom prst="line">
              <a:avLst/>
            </a:prstGeom>
            <a:ln>
              <a:gradFill>
                <a:gsLst>
                  <a:gs pos="100000">
                    <a:srgbClr val="BA8F2D">
                      <a:alpha val="0"/>
                    </a:srgbClr>
                  </a:gs>
                  <a:gs pos="0">
                    <a:srgbClr val="2A3246"/>
                  </a:gs>
                </a:gsLst>
                <a:lin ang="5400000" scaled="1"/>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94405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par>
                                <p:cTn id="12" presetID="42" presetClass="entr" presetSubtype="0" fill="hold" grpId="0" nodeType="withEffect">
                                  <p:stCondLst>
                                    <p:cond delay="100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1000"/>
                                        <p:tgtEl>
                                          <p:spTgt spid="37"/>
                                        </p:tgtEl>
                                      </p:cBhvr>
                                    </p:animEffect>
                                    <p:anim calcmode="lin" valueType="num">
                                      <p:cBhvr>
                                        <p:cTn id="15" dur="1000" fill="hold"/>
                                        <p:tgtEl>
                                          <p:spTgt spid="37"/>
                                        </p:tgtEl>
                                        <p:attrNameLst>
                                          <p:attrName>ppt_x</p:attrName>
                                        </p:attrNameLst>
                                      </p:cBhvr>
                                      <p:tavLst>
                                        <p:tav tm="0">
                                          <p:val>
                                            <p:strVal val="#ppt_x"/>
                                          </p:val>
                                        </p:tav>
                                        <p:tav tm="100000">
                                          <p:val>
                                            <p:strVal val="#ppt_x"/>
                                          </p:val>
                                        </p:tav>
                                      </p:tavLst>
                                    </p:anim>
                                    <p:anim calcmode="lin" valueType="num">
                                      <p:cBhvr>
                                        <p:cTn id="16" dur="1000" fill="hold"/>
                                        <p:tgtEl>
                                          <p:spTgt spid="37"/>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250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par>
                                <p:cTn id="20" presetID="37" presetClass="entr" presetSubtype="0" fill="hold" grpId="0" nodeType="withEffect">
                                  <p:stCondLst>
                                    <p:cond delay="350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000"/>
                                        <p:tgtEl>
                                          <p:spTgt spid="39"/>
                                        </p:tgtEl>
                                      </p:cBhvr>
                                    </p:animEffect>
                                    <p:anim calcmode="lin" valueType="num">
                                      <p:cBhvr>
                                        <p:cTn id="23" dur="1000" fill="hold"/>
                                        <p:tgtEl>
                                          <p:spTgt spid="39"/>
                                        </p:tgtEl>
                                        <p:attrNameLst>
                                          <p:attrName>ppt_x</p:attrName>
                                        </p:attrNameLst>
                                      </p:cBhvr>
                                      <p:tavLst>
                                        <p:tav tm="0">
                                          <p:val>
                                            <p:strVal val="#ppt_x"/>
                                          </p:val>
                                        </p:tav>
                                        <p:tav tm="100000">
                                          <p:val>
                                            <p:strVal val="#ppt_x"/>
                                          </p:val>
                                        </p:tav>
                                      </p:tavLst>
                                    </p:anim>
                                    <p:anim calcmode="lin" valueType="num">
                                      <p:cBhvr>
                                        <p:cTn id="24" dur="900" decel="100000" fill="hold"/>
                                        <p:tgtEl>
                                          <p:spTgt spid="39"/>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26" presetID="37" presetClass="entr" presetSubtype="0" fill="hold" grpId="0" nodeType="withEffect">
                                  <p:stCondLst>
                                    <p:cond delay="400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0"/>
                                        <p:tgtEl>
                                          <p:spTgt spid="38"/>
                                        </p:tgtEl>
                                      </p:cBhvr>
                                    </p:animEffect>
                                    <p:anim calcmode="lin" valueType="num">
                                      <p:cBhvr>
                                        <p:cTn id="29" dur="1000" fill="hold"/>
                                        <p:tgtEl>
                                          <p:spTgt spid="38"/>
                                        </p:tgtEl>
                                        <p:attrNameLst>
                                          <p:attrName>ppt_x</p:attrName>
                                        </p:attrNameLst>
                                      </p:cBhvr>
                                      <p:tavLst>
                                        <p:tav tm="0">
                                          <p:val>
                                            <p:strVal val="#ppt_x"/>
                                          </p:val>
                                        </p:tav>
                                        <p:tav tm="100000">
                                          <p:val>
                                            <p:strVal val="#ppt_x"/>
                                          </p:val>
                                        </p:tav>
                                      </p:tavLst>
                                    </p:anim>
                                    <p:anim calcmode="lin" valueType="num">
                                      <p:cBhvr>
                                        <p:cTn id="30" dur="900" decel="100000" fill="hold"/>
                                        <p:tgtEl>
                                          <p:spTgt spid="38"/>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animBg="1"/>
      <p:bldP spid="3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75520" y="1984148"/>
            <a:ext cx="8704774" cy="399661"/>
          </a:xfrm>
          <a:prstGeom prst="rect">
            <a:avLst/>
          </a:prstGeom>
          <a:noFill/>
        </p:spPr>
        <p:txBody>
          <a:bodyPr wrap="square" lIns="0" tIns="0" rIns="0" bIns="0" rtlCol="0">
            <a:spAutoFit/>
          </a:bodyPr>
          <a:lstStyle/>
          <a:p>
            <a:pPr algn="ctr">
              <a:lnSpc>
                <a:spcPct val="130000"/>
              </a:lnSpc>
            </a:pPr>
            <a:r>
              <a:rPr lang="zh-CN" altLang="en-US" sz="105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050" dirty="0">
                <a:solidFill>
                  <a:schemeClr val="tx1">
                    <a:lumMod val="50000"/>
                    <a:lumOff val="50000"/>
                  </a:schemeClr>
                </a:solidFill>
                <a:cs typeface="+mn-ea"/>
                <a:sym typeface="+mn-lt"/>
              </a:rPr>
              <a:t>200</a:t>
            </a:r>
            <a:r>
              <a:rPr lang="zh-CN" altLang="en-US" sz="1050" dirty="0">
                <a:solidFill>
                  <a:schemeClr val="tx1">
                    <a:lumMod val="50000"/>
                    <a:lumOff val="50000"/>
                  </a:schemeClr>
                </a:solidFill>
                <a:cs typeface="+mn-ea"/>
                <a:sym typeface="+mn-lt"/>
              </a:rPr>
              <a:t>字以内，据统计每页幻灯片的最好控制在</a:t>
            </a:r>
            <a:r>
              <a:rPr lang="en-US" altLang="zh-CN" sz="1050" dirty="0">
                <a:solidFill>
                  <a:schemeClr val="tx1">
                    <a:lumMod val="50000"/>
                    <a:lumOff val="50000"/>
                  </a:schemeClr>
                </a:solidFill>
                <a:cs typeface="+mn-ea"/>
                <a:sym typeface="+mn-lt"/>
              </a:rPr>
              <a:t>5</a:t>
            </a:r>
            <a:r>
              <a:rPr lang="zh-CN" altLang="en-US" sz="1050" dirty="0">
                <a:solidFill>
                  <a:schemeClr val="tx1">
                    <a:lumMod val="50000"/>
                    <a:lumOff val="50000"/>
                  </a:schemeClr>
                </a:solidFill>
                <a:cs typeface="+mn-ea"/>
                <a:sym typeface="+mn-lt"/>
              </a:rPr>
              <a:t>分钟之内。</a:t>
            </a:r>
          </a:p>
        </p:txBody>
      </p:sp>
      <p:sp>
        <p:nvSpPr>
          <p:cNvPr id="8" name="TextBox 7"/>
          <p:cNvSpPr txBox="1"/>
          <p:nvPr/>
        </p:nvSpPr>
        <p:spPr>
          <a:xfrm>
            <a:off x="3503712" y="1519560"/>
            <a:ext cx="5112568" cy="361125"/>
          </a:xfrm>
          <a:prstGeom prst="rect">
            <a:avLst/>
          </a:prstGeom>
          <a:noFill/>
        </p:spPr>
        <p:txBody>
          <a:bodyPr wrap="square" lIns="0" tIns="0" rIns="0" bIns="0" rtlCol="0">
            <a:spAutoFit/>
          </a:bodyPr>
          <a:lstStyle/>
          <a:p>
            <a:pPr lvl="0" algn="ctr">
              <a:lnSpc>
                <a:spcPct val="130000"/>
              </a:lnSpc>
              <a:spcBef>
                <a:spcPct val="0"/>
              </a:spcBef>
              <a:defRPr/>
            </a:pPr>
            <a:r>
              <a:rPr lang="zh-CN" altLang="en-US" sz="2000" dirty="0">
                <a:solidFill>
                  <a:schemeClr val="tx1">
                    <a:lumMod val="85000"/>
                    <a:lumOff val="15000"/>
                  </a:schemeClr>
                </a:solidFill>
                <a:cs typeface="+mn-ea"/>
                <a:sym typeface="+mn-lt"/>
              </a:rPr>
              <a:t>单击此处添加标题文本</a:t>
            </a:r>
          </a:p>
        </p:txBody>
      </p:sp>
      <p:grpSp>
        <p:nvGrpSpPr>
          <p:cNvPr id="9" name="组合 8"/>
          <p:cNvGrpSpPr/>
          <p:nvPr/>
        </p:nvGrpSpPr>
        <p:grpSpPr>
          <a:xfrm>
            <a:off x="1534753" y="2820342"/>
            <a:ext cx="1792053" cy="1218920"/>
            <a:chOff x="1533958" y="2724679"/>
            <a:chExt cx="1792053" cy="1218920"/>
          </a:xfrm>
          <a:solidFill>
            <a:srgbClr val="BA8F2D"/>
          </a:solidFill>
          <a:effectLst>
            <a:outerShdw blurRad="254000" dist="63500" dir="2700000" algn="tl" rotWithShape="0">
              <a:prstClr val="black">
                <a:alpha val="30000"/>
              </a:prstClr>
            </a:outerShdw>
          </a:effectLst>
        </p:grpSpPr>
        <p:sp>
          <p:nvSpPr>
            <p:cNvPr id="11" name="Freeform 5"/>
            <p:cNvSpPr>
              <a:spLocks noChangeAspect="1"/>
            </p:cNvSpPr>
            <p:nvPr/>
          </p:nvSpPr>
          <p:spPr bwMode="auto">
            <a:xfrm>
              <a:off x="1533958"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sp>
          <p:nvSpPr>
            <p:cNvPr id="12" name="TextBox 11"/>
            <p:cNvSpPr txBox="1"/>
            <p:nvPr/>
          </p:nvSpPr>
          <p:spPr>
            <a:xfrm>
              <a:off x="1758125" y="2939449"/>
              <a:ext cx="1338828" cy="417358"/>
            </a:xfrm>
            <a:prstGeom prst="rect">
              <a:avLst/>
            </a:prstGeom>
            <a:grpFill/>
          </p:spPr>
          <p:txBody>
            <a:bodyPr wrap="none" rtlCol="0">
              <a:spAutoFit/>
            </a:bodyPr>
            <a:lstStyle/>
            <a:p>
              <a:pPr algn="ctr">
                <a:lnSpc>
                  <a:spcPct val="130000"/>
                </a:lnSpc>
              </a:pPr>
              <a:r>
                <a:rPr lang="zh-CN" altLang="en-US" dirty="0">
                  <a:solidFill>
                    <a:schemeClr val="bg1"/>
                  </a:solidFill>
                  <a:cs typeface="+mn-ea"/>
                  <a:sym typeface="+mn-lt"/>
                </a:rPr>
                <a:t>完成目标一</a:t>
              </a:r>
            </a:p>
          </p:txBody>
        </p:sp>
      </p:grpSp>
      <p:grpSp>
        <p:nvGrpSpPr>
          <p:cNvPr id="13" name="组合 12"/>
          <p:cNvGrpSpPr/>
          <p:nvPr/>
        </p:nvGrpSpPr>
        <p:grpSpPr>
          <a:xfrm>
            <a:off x="1127448" y="4251997"/>
            <a:ext cx="2601772" cy="1216883"/>
            <a:chOff x="1126654" y="4156333"/>
            <a:chExt cx="2601772" cy="1216883"/>
          </a:xfrm>
        </p:grpSpPr>
        <p:sp>
          <p:nvSpPr>
            <p:cNvPr id="14" name="圆角矩形 13"/>
            <p:cNvSpPr/>
            <p:nvPr/>
          </p:nvSpPr>
          <p:spPr>
            <a:xfrm>
              <a:off x="1126654" y="4156333"/>
              <a:ext cx="2601772" cy="1216883"/>
            </a:xfrm>
            <a:prstGeom prst="roundRect">
              <a:avLst>
                <a:gd name="adj" fmla="val 50000"/>
              </a:avLst>
            </a:prstGeom>
            <a:solidFill>
              <a:schemeClr val="bg1"/>
            </a:solid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cs typeface="+mn-ea"/>
                <a:sym typeface="+mn-lt"/>
              </a:endParaRPr>
            </a:p>
          </p:txBody>
        </p:sp>
        <p:sp>
          <p:nvSpPr>
            <p:cNvPr id="15" name="TextBox 14"/>
            <p:cNvSpPr txBox="1"/>
            <p:nvPr/>
          </p:nvSpPr>
          <p:spPr>
            <a:xfrm>
              <a:off x="1427955" y="4492714"/>
              <a:ext cx="1898056"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cs typeface="+mn-ea"/>
                  <a:sym typeface="+mn-lt"/>
                </a:rPr>
                <a:t>点击输入简要文本内容，文字内容需概况精炼的说明该分项内容</a:t>
              </a:r>
              <a:r>
                <a:rPr lang="en-US" altLang="zh-CN" sz="1000" dirty="0">
                  <a:solidFill>
                    <a:schemeClr val="tx1">
                      <a:lumMod val="50000"/>
                      <a:lumOff val="50000"/>
                    </a:schemeClr>
                  </a:solidFill>
                  <a:cs typeface="+mn-ea"/>
                  <a:sym typeface="+mn-lt"/>
                </a:rPr>
                <a:t>……</a:t>
              </a:r>
            </a:p>
          </p:txBody>
        </p:sp>
      </p:grpSp>
      <p:grpSp>
        <p:nvGrpSpPr>
          <p:cNvPr id="16" name="组合 15"/>
          <p:cNvGrpSpPr/>
          <p:nvPr/>
        </p:nvGrpSpPr>
        <p:grpSpPr>
          <a:xfrm>
            <a:off x="3590187" y="4251997"/>
            <a:ext cx="2601772" cy="1216883"/>
            <a:chOff x="3589393" y="4156333"/>
            <a:chExt cx="2601772" cy="1216883"/>
          </a:xfrm>
        </p:grpSpPr>
        <p:sp>
          <p:nvSpPr>
            <p:cNvPr id="17" name="圆角矩形 16"/>
            <p:cNvSpPr/>
            <p:nvPr/>
          </p:nvSpPr>
          <p:spPr>
            <a:xfrm>
              <a:off x="3589393" y="4156333"/>
              <a:ext cx="2601772" cy="1216883"/>
            </a:xfrm>
            <a:prstGeom prst="roundRect">
              <a:avLst>
                <a:gd name="adj" fmla="val 50000"/>
              </a:avLst>
            </a:prstGeom>
            <a:solidFill>
              <a:schemeClr val="bg1"/>
            </a:solid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cs typeface="+mn-ea"/>
                <a:sym typeface="+mn-lt"/>
              </a:endParaRPr>
            </a:p>
          </p:txBody>
        </p:sp>
        <p:sp>
          <p:nvSpPr>
            <p:cNvPr id="18" name="TextBox 17"/>
            <p:cNvSpPr txBox="1"/>
            <p:nvPr/>
          </p:nvSpPr>
          <p:spPr>
            <a:xfrm>
              <a:off x="3941250" y="4492714"/>
              <a:ext cx="1898056"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cs typeface="+mn-ea"/>
                  <a:sym typeface="+mn-lt"/>
                </a:rPr>
                <a:t>点击输入简要文本内容，文字内容需概况精炼的说明该分项内容</a:t>
              </a:r>
              <a:r>
                <a:rPr lang="en-US" altLang="zh-CN" sz="1000" dirty="0">
                  <a:solidFill>
                    <a:schemeClr val="tx1">
                      <a:lumMod val="50000"/>
                      <a:lumOff val="50000"/>
                    </a:schemeClr>
                  </a:solidFill>
                  <a:cs typeface="+mn-ea"/>
                  <a:sym typeface="+mn-lt"/>
                </a:rPr>
                <a:t>……</a:t>
              </a:r>
            </a:p>
          </p:txBody>
        </p:sp>
      </p:grpSp>
      <p:grpSp>
        <p:nvGrpSpPr>
          <p:cNvPr id="19" name="组合 18"/>
          <p:cNvGrpSpPr/>
          <p:nvPr/>
        </p:nvGrpSpPr>
        <p:grpSpPr>
          <a:xfrm>
            <a:off x="6052927" y="4251997"/>
            <a:ext cx="2601772" cy="1216883"/>
            <a:chOff x="6052133" y="4156333"/>
            <a:chExt cx="2601772" cy="1216883"/>
          </a:xfrm>
        </p:grpSpPr>
        <p:sp>
          <p:nvSpPr>
            <p:cNvPr id="20" name="圆角矩形 19"/>
            <p:cNvSpPr/>
            <p:nvPr/>
          </p:nvSpPr>
          <p:spPr>
            <a:xfrm>
              <a:off x="6052133" y="4156333"/>
              <a:ext cx="2601772" cy="1216883"/>
            </a:xfrm>
            <a:prstGeom prst="roundRect">
              <a:avLst>
                <a:gd name="adj" fmla="val 50000"/>
              </a:avLst>
            </a:prstGeom>
            <a:solidFill>
              <a:schemeClr val="bg1"/>
            </a:solid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cs typeface="+mn-ea"/>
                <a:sym typeface="+mn-lt"/>
              </a:endParaRPr>
            </a:p>
          </p:txBody>
        </p:sp>
        <p:sp>
          <p:nvSpPr>
            <p:cNvPr id="21" name="TextBox 20"/>
            <p:cNvSpPr txBox="1"/>
            <p:nvPr/>
          </p:nvSpPr>
          <p:spPr>
            <a:xfrm>
              <a:off x="6403991" y="4492714"/>
              <a:ext cx="1898056"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cs typeface="+mn-ea"/>
                  <a:sym typeface="+mn-lt"/>
                </a:rPr>
                <a:t>点击输入简要文本内容，文字内容需概况精炼的说明该分项内容</a:t>
              </a:r>
              <a:r>
                <a:rPr lang="en-US" altLang="zh-CN" sz="1000" dirty="0">
                  <a:solidFill>
                    <a:schemeClr val="tx1">
                      <a:lumMod val="50000"/>
                      <a:lumOff val="50000"/>
                    </a:schemeClr>
                  </a:solidFill>
                  <a:cs typeface="+mn-ea"/>
                  <a:sym typeface="+mn-lt"/>
                </a:rPr>
                <a:t>……</a:t>
              </a:r>
            </a:p>
          </p:txBody>
        </p:sp>
      </p:grpSp>
      <p:grpSp>
        <p:nvGrpSpPr>
          <p:cNvPr id="22" name="组合 21"/>
          <p:cNvGrpSpPr/>
          <p:nvPr/>
        </p:nvGrpSpPr>
        <p:grpSpPr>
          <a:xfrm>
            <a:off x="8515666" y="4251997"/>
            <a:ext cx="2601772" cy="1216883"/>
            <a:chOff x="8514872" y="4156333"/>
            <a:chExt cx="2601772" cy="1216883"/>
          </a:xfrm>
        </p:grpSpPr>
        <p:sp>
          <p:nvSpPr>
            <p:cNvPr id="23" name="圆角矩形 22"/>
            <p:cNvSpPr/>
            <p:nvPr/>
          </p:nvSpPr>
          <p:spPr>
            <a:xfrm>
              <a:off x="8514872" y="4156333"/>
              <a:ext cx="2601772" cy="1216883"/>
            </a:xfrm>
            <a:prstGeom prst="roundRect">
              <a:avLst>
                <a:gd name="adj" fmla="val 50000"/>
              </a:avLst>
            </a:prstGeom>
            <a:solidFill>
              <a:schemeClr val="bg1"/>
            </a:solid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cs typeface="+mn-ea"/>
                <a:sym typeface="+mn-lt"/>
              </a:endParaRPr>
            </a:p>
          </p:txBody>
        </p:sp>
        <p:sp>
          <p:nvSpPr>
            <p:cNvPr id="24" name="TextBox 23"/>
            <p:cNvSpPr txBox="1"/>
            <p:nvPr/>
          </p:nvSpPr>
          <p:spPr>
            <a:xfrm>
              <a:off x="8866730" y="4492714"/>
              <a:ext cx="1898056"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cs typeface="+mn-ea"/>
                  <a:sym typeface="+mn-lt"/>
                </a:rPr>
                <a:t>点击输入简要文本内容，文字内容需概况精炼的说明该分项内容</a:t>
              </a:r>
              <a:r>
                <a:rPr lang="en-US" altLang="zh-CN" sz="1000" dirty="0">
                  <a:solidFill>
                    <a:schemeClr val="tx1">
                      <a:lumMod val="50000"/>
                      <a:lumOff val="50000"/>
                    </a:schemeClr>
                  </a:solidFill>
                  <a:cs typeface="+mn-ea"/>
                  <a:sym typeface="+mn-lt"/>
                </a:rPr>
                <a:t>……</a:t>
              </a:r>
            </a:p>
          </p:txBody>
        </p:sp>
      </p:grpSp>
      <p:grpSp>
        <p:nvGrpSpPr>
          <p:cNvPr id="25" name="组合 24"/>
          <p:cNvGrpSpPr/>
          <p:nvPr/>
        </p:nvGrpSpPr>
        <p:grpSpPr>
          <a:xfrm>
            <a:off x="3997493" y="2820342"/>
            <a:ext cx="1792053" cy="1218920"/>
            <a:chOff x="3996698" y="2724679"/>
            <a:chExt cx="1792053" cy="1218920"/>
          </a:xfrm>
          <a:solidFill>
            <a:srgbClr val="2A3246"/>
          </a:solidFill>
          <a:effectLst>
            <a:outerShdw blurRad="254000" dist="63500" dir="2700000" algn="tl" rotWithShape="0">
              <a:prstClr val="black">
                <a:alpha val="30000"/>
              </a:prstClr>
            </a:outerShdw>
          </a:effectLst>
        </p:grpSpPr>
        <p:sp>
          <p:nvSpPr>
            <p:cNvPr id="26" name="Freeform 5"/>
            <p:cNvSpPr>
              <a:spLocks noChangeAspect="1"/>
            </p:cNvSpPr>
            <p:nvPr/>
          </p:nvSpPr>
          <p:spPr bwMode="auto">
            <a:xfrm>
              <a:off x="3996698"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sp>
          <p:nvSpPr>
            <p:cNvPr id="27" name="TextBox 26"/>
            <p:cNvSpPr txBox="1"/>
            <p:nvPr/>
          </p:nvSpPr>
          <p:spPr>
            <a:xfrm>
              <a:off x="4220863" y="2939449"/>
              <a:ext cx="1338828" cy="417358"/>
            </a:xfrm>
            <a:prstGeom prst="rect">
              <a:avLst/>
            </a:prstGeom>
            <a:grpFill/>
          </p:spPr>
          <p:txBody>
            <a:bodyPr wrap="none" rtlCol="0">
              <a:spAutoFit/>
            </a:bodyPr>
            <a:lstStyle/>
            <a:p>
              <a:pPr algn="ctr">
                <a:lnSpc>
                  <a:spcPct val="130000"/>
                </a:lnSpc>
              </a:pPr>
              <a:r>
                <a:rPr lang="zh-CN" altLang="en-US" dirty="0">
                  <a:solidFill>
                    <a:schemeClr val="bg1"/>
                  </a:solidFill>
                  <a:cs typeface="+mn-ea"/>
                  <a:sym typeface="+mn-lt"/>
                </a:rPr>
                <a:t>完成目标二</a:t>
              </a:r>
            </a:p>
          </p:txBody>
        </p:sp>
      </p:grpSp>
      <p:grpSp>
        <p:nvGrpSpPr>
          <p:cNvPr id="28" name="组合 27"/>
          <p:cNvGrpSpPr/>
          <p:nvPr/>
        </p:nvGrpSpPr>
        <p:grpSpPr>
          <a:xfrm>
            <a:off x="6455342" y="2820342"/>
            <a:ext cx="1792053" cy="1218920"/>
            <a:chOff x="6454547" y="2724679"/>
            <a:chExt cx="1792053" cy="1218920"/>
          </a:xfrm>
          <a:solidFill>
            <a:srgbClr val="BA8F2D"/>
          </a:solidFill>
          <a:effectLst>
            <a:outerShdw blurRad="254000" dist="63500" dir="2700000" algn="tl" rotWithShape="0">
              <a:prstClr val="black">
                <a:alpha val="30000"/>
              </a:prstClr>
            </a:outerShdw>
          </a:effectLst>
        </p:grpSpPr>
        <p:sp>
          <p:nvSpPr>
            <p:cNvPr id="29" name="Freeform 5"/>
            <p:cNvSpPr>
              <a:spLocks noChangeAspect="1"/>
            </p:cNvSpPr>
            <p:nvPr/>
          </p:nvSpPr>
          <p:spPr bwMode="auto">
            <a:xfrm>
              <a:off x="6454547"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sp>
          <p:nvSpPr>
            <p:cNvPr id="30" name="TextBox 29"/>
            <p:cNvSpPr txBox="1"/>
            <p:nvPr/>
          </p:nvSpPr>
          <p:spPr>
            <a:xfrm>
              <a:off x="6683604" y="2939449"/>
              <a:ext cx="1338828" cy="417358"/>
            </a:xfrm>
            <a:prstGeom prst="rect">
              <a:avLst/>
            </a:prstGeom>
            <a:grpFill/>
          </p:spPr>
          <p:txBody>
            <a:bodyPr wrap="none" rtlCol="0">
              <a:spAutoFit/>
            </a:bodyPr>
            <a:lstStyle/>
            <a:p>
              <a:pPr algn="ctr">
                <a:lnSpc>
                  <a:spcPct val="130000"/>
                </a:lnSpc>
              </a:pPr>
              <a:r>
                <a:rPr lang="zh-CN" altLang="en-US" dirty="0">
                  <a:solidFill>
                    <a:schemeClr val="bg1"/>
                  </a:solidFill>
                  <a:cs typeface="+mn-ea"/>
                  <a:sym typeface="+mn-lt"/>
                </a:rPr>
                <a:t>完成目标三</a:t>
              </a:r>
            </a:p>
          </p:txBody>
        </p:sp>
      </p:grpSp>
      <p:grpSp>
        <p:nvGrpSpPr>
          <p:cNvPr id="31" name="组合 30"/>
          <p:cNvGrpSpPr/>
          <p:nvPr/>
        </p:nvGrpSpPr>
        <p:grpSpPr>
          <a:xfrm>
            <a:off x="8918081" y="2820342"/>
            <a:ext cx="1792053" cy="1218920"/>
            <a:chOff x="8917286" y="2724679"/>
            <a:chExt cx="1792053" cy="1218920"/>
          </a:xfrm>
          <a:solidFill>
            <a:srgbClr val="2A3246"/>
          </a:solidFill>
          <a:effectLst>
            <a:outerShdw blurRad="254000" dist="63500" dir="2700000" algn="tl" rotWithShape="0">
              <a:prstClr val="black">
                <a:alpha val="30000"/>
              </a:prstClr>
            </a:outerShdw>
          </a:effectLst>
        </p:grpSpPr>
        <p:sp>
          <p:nvSpPr>
            <p:cNvPr id="32" name="Freeform 5"/>
            <p:cNvSpPr>
              <a:spLocks noChangeAspect="1"/>
            </p:cNvSpPr>
            <p:nvPr/>
          </p:nvSpPr>
          <p:spPr bwMode="auto">
            <a:xfrm>
              <a:off x="8917286"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sp>
          <p:nvSpPr>
            <p:cNvPr id="33" name="TextBox 32"/>
            <p:cNvSpPr txBox="1"/>
            <p:nvPr/>
          </p:nvSpPr>
          <p:spPr>
            <a:xfrm>
              <a:off x="9146343" y="2939449"/>
              <a:ext cx="1338828" cy="417358"/>
            </a:xfrm>
            <a:prstGeom prst="rect">
              <a:avLst/>
            </a:prstGeom>
            <a:grpFill/>
          </p:spPr>
          <p:txBody>
            <a:bodyPr wrap="none" rtlCol="0">
              <a:spAutoFit/>
            </a:bodyPr>
            <a:lstStyle/>
            <a:p>
              <a:pPr algn="ctr">
                <a:lnSpc>
                  <a:spcPct val="130000"/>
                </a:lnSpc>
              </a:pPr>
              <a:r>
                <a:rPr lang="zh-CN" altLang="en-US" dirty="0">
                  <a:solidFill>
                    <a:schemeClr val="bg1"/>
                  </a:solidFill>
                  <a:cs typeface="+mn-ea"/>
                  <a:sym typeface="+mn-lt"/>
                </a:rPr>
                <a:t>完成目标四</a:t>
              </a:r>
            </a:p>
          </p:txBody>
        </p:sp>
      </p:grpSp>
      <p:grpSp>
        <p:nvGrpSpPr>
          <p:cNvPr id="37" name="组合 36"/>
          <p:cNvGrpSpPr/>
          <p:nvPr/>
        </p:nvGrpSpPr>
        <p:grpSpPr>
          <a:xfrm>
            <a:off x="3713117" y="110706"/>
            <a:ext cx="4765766" cy="882231"/>
            <a:chOff x="3784390" y="377466"/>
            <a:chExt cx="4765766" cy="882231"/>
          </a:xfrm>
        </p:grpSpPr>
        <p:sp>
          <p:nvSpPr>
            <p:cNvPr id="38" name="矩形 37"/>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39" name="文本框 38"/>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1978213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300" fill="hold"/>
                                        <p:tgtEl>
                                          <p:spTgt spid="8"/>
                                        </p:tgtEl>
                                        <p:attrNameLst>
                                          <p:attrName>ppt_x</p:attrName>
                                        </p:attrNameLst>
                                      </p:cBhvr>
                                      <p:tavLst>
                                        <p:tav tm="0">
                                          <p:val>
                                            <p:strVal val="1+#ppt_w/2"/>
                                          </p:val>
                                        </p:tav>
                                        <p:tav tm="100000">
                                          <p:val>
                                            <p:strVal val="#ppt_x"/>
                                          </p:val>
                                        </p:tav>
                                      </p:tavLst>
                                    </p:anim>
                                    <p:anim calcmode="lin" valueType="num">
                                      <p:cBhvr additive="base">
                                        <p:cTn id="8" dur="3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300" fill="hold"/>
                                        <p:tgtEl>
                                          <p:spTgt spid="7"/>
                                        </p:tgtEl>
                                        <p:attrNameLst>
                                          <p:attrName>ppt_x</p:attrName>
                                        </p:attrNameLst>
                                      </p:cBhvr>
                                      <p:tavLst>
                                        <p:tav tm="0">
                                          <p:val>
                                            <p:strVal val="1+#ppt_w/2"/>
                                          </p:val>
                                        </p:tav>
                                        <p:tav tm="100000">
                                          <p:val>
                                            <p:strVal val="#ppt_x"/>
                                          </p:val>
                                        </p:tav>
                                      </p:tavLst>
                                    </p:anim>
                                    <p:anim calcmode="lin" valueType="num">
                                      <p:cBhvr additive="base">
                                        <p:cTn id="13" dur="300" fill="hold"/>
                                        <p:tgtEl>
                                          <p:spTgt spid="7"/>
                                        </p:tgtEl>
                                        <p:attrNameLst>
                                          <p:attrName>ppt_y</p:attrName>
                                        </p:attrNameLst>
                                      </p:cBhvr>
                                      <p:tavLst>
                                        <p:tav tm="0">
                                          <p:val>
                                            <p:strVal val="#ppt_y"/>
                                          </p:val>
                                        </p:tav>
                                        <p:tav tm="100000">
                                          <p:val>
                                            <p:strVal val="#ppt_y"/>
                                          </p:val>
                                        </p:tav>
                                      </p:tavLst>
                                    </p:anim>
                                  </p:childTnLst>
                                </p:cTn>
                              </p:par>
                              <p:par>
                                <p:cTn id="14" presetID="42" presetClass="entr" presetSubtype="0" fill="hold" nodeType="withEffect">
                                  <p:stCondLst>
                                    <p:cond delay="7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75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75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53" presetClass="entr" presetSubtype="16" fill="hold" nodeType="withEffect">
                                  <p:stCondLst>
                                    <p:cond delay="150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nodeType="withEffect">
                                  <p:stCondLst>
                                    <p:cond delay="150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nodeType="withEffect">
                                  <p:stCondLst>
                                    <p:cond delay="150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nodeType="withEffect">
                                  <p:stCondLst>
                                    <p:cond delay="1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
          <p:cNvGrpSpPr/>
          <p:nvPr/>
        </p:nvGrpSpPr>
        <p:grpSpPr>
          <a:xfrm>
            <a:off x="7273175" y="2071122"/>
            <a:ext cx="4735913" cy="3839350"/>
            <a:chOff x="7551981" y="2001188"/>
            <a:chExt cx="4735913" cy="3839350"/>
          </a:xfrm>
          <a:effectLst>
            <a:outerShdw blurRad="254000" dist="63500" dir="2700000" algn="tl" rotWithShape="0">
              <a:prstClr val="black">
                <a:alpha val="30000"/>
              </a:prstClr>
            </a:outerShdw>
          </a:effectLst>
        </p:grpSpPr>
        <p:sp>
          <p:nvSpPr>
            <p:cNvPr id="8" name="Freeform 16"/>
            <p:cNvSpPr>
              <a:spLocks/>
            </p:cNvSpPr>
            <p:nvPr/>
          </p:nvSpPr>
          <p:spPr bwMode="auto">
            <a:xfrm>
              <a:off x="7800202" y="2001188"/>
              <a:ext cx="1974114" cy="3242994"/>
            </a:xfrm>
            <a:custGeom>
              <a:avLst/>
              <a:gdLst>
                <a:gd name="T0" fmla="*/ 262 w 932"/>
                <a:gd name="T1" fmla="*/ 8 h 1392"/>
                <a:gd name="T2" fmla="*/ 133 w 932"/>
                <a:gd name="T3" fmla="*/ 581 h 1392"/>
                <a:gd name="T4" fmla="*/ 121 w 932"/>
                <a:gd name="T5" fmla="*/ 1211 h 1392"/>
                <a:gd name="T6" fmla="*/ 611 w 932"/>
                <a:gd name="T7" fmla="*/ 1360 h 1392"/>
                <a:gd name="T8" fmla="*/ 859 w 932"/>
                <a:gd name="T9" fmla="*/ 1183 h 1392"/>
                <a:gd name="T10" fmla="*/ 911 w 932"/>
                <a:gd name="T11" fmla="*/ 832 h 1392"/>
                <a:gd name="T12" fmla="*/ 696 w 932"/>
                <a:gd name="T13" fmla="*/ 427 h 1392"/>
                <a:gd name="T14" fmla="*/ 664 w 932"/>
                <a:gd name="T15" fmla="*/ 12 h 1392"/>
                <a:gd name="T16" fmla="*/ 556 w 932"/>
                <a:gd name="T17" fmla="*/ 17 h 1392"/>
                <a:gd name="T18" fmla="*/ 468 w 932"/>
                <a:gd name="T19" fmla="*/ 24 h 1392"/>
                <a:gd name="T20" fmla="*/ 383 w 932"/>
                <a:gd name="T21" fmla="*/ 4 h 1392"/>
                <a:gd name="T22" fmla="*/ 262 w 932"/>
                <a:gd name="T23" fmla="*/ 8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2" h="1392">
                  <a:moveTo>
                    <a:pt x="262" y="8"/>
                  </a:moveTo>
                  <a:cubicBezTo>
                    <a:pt x="555" y="397"/>
                    <a:pt x="324" y="269"/>
                    <a:pt x="133" y="581"/>
                  </a:cubicBezTo>
                  <a:cubicBezTo>
                    <a:pt x="23" y="766"/>
                    <a:pt x="0" y="1035"/>
                    <a:pt x="121" y="1211"/>
                  </a:cubicBezTo>
                  <a:cubicBezTo>
                    <a:pt x="245" y="1392"/>
                    <a:pt x="437" y="1368"/>
                    <a:pt x="611" y="1360"/>
                  </a:cubicBezTo>
                  <a:cubicBezTo>
                    <a:pt x="716" y="1354"/>
                    <a:pt x="791" y="1285"/>
                    <a:pt x="859" y="1183"/>
                  </a:cubicBezTo>
                  <a:cubicBezTo>
                    <a:pt x="922" y="1090"/>
                    <a:pt x="932" y="934"/>
                    <a:pt x="911" y="832"/>
                  </a:cubicBezTo>
                  <a:cubicBezTo>
                    <a:pt x="879" y="672"/>
                    <a:pt x="810" y="525"/>
                    <a:pt x="696" y="427"/>
                  </a:cubicBezTo>
                  <a:cubicBezTo>
                    <a:pt x="572" y="320"/>
                    <a:pt x="424" y="256"/>
                    <a:pt x="664" y="12"/>
                  </a:cubicBezTo>
                  <a:cubicBezTo>
                    <a:pt x="628" y="1"/>
                    <a:pt x="591" y="9"/>
                    <a:pt x="556" y="17"/>
                  </a:cubicBezTo>
                  <a:cubicBezTo>
                    <a:pt x="525" y="23"/>
                    <a:pt x="495" y="30"/>
                    <a:pt x="468" y="24"/>
                  </a:cubicBezTo>
                  <a:cubicBezTo>
                    <a:pt x="429" y="20"/>
                    <a:pt x="426" y="0"/>
                    <a:pt x="383" y="4"/>
                  </a:cubicBezTo>
                  <a:cubicBezTo>
                    <a:pt x="347" y="12"/>
                    <a:pt x="301" y="12"/>
                    <a:pt x="262" y="8"/>
                  </a:cubicBezTo>
                </a:path>
              </a:pathLst>
            </a:custGeom>
            <a:solidFill>
              <a:srgbClr val="2A3246"/>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9" name="Freeform 17"/>
            <p:cNvSpPr>
              <a:spLocks/>
            </p:cNvSpPr>
            <p:nvPr/>
          </p:nvSpPr>
          <p:spPr bwMode="auto">
            <a:xfrm>
              <a:off x="8882693" y="2993800"/>
              <a:ext cx="872803" cy="1971426"/>
            </a:xfrm>
            <a:custGeom>
              <a:avLst/>
              <a:gdLst>
                <a:gd name="T0" fmla="*/ 184 w 412"/>
                <a:gd name="T1" fmla="*/ 0 h 846"/>
                <a:gd name="T2" fmla="*/ 313 w 412"/>
                <a:gd name="T3" fmla="*/ 311 h 846"/>
                <a:gd name="T4" fmla="*/ 261 w 412"/>
                <a:gd name="T5" fmla="*/ 662 h 846"/>
                <a:gd name="T6" fmla="*/ 12 w 412"/>
                <a:gd name="T7" fmla="*/ 839 h 846"/>
                <a:gd name="T8" fmla="*/ 0 w 412"/>
                <a:gd name="T9" fmla="*/ 839 h 846"/>
                <a:gd name="T10" fmla="*/ 26 w 412"/>
                <a:gd name="T11" fmla="*/ 846 h 846"/>
                <a:gd name="T12" fmla="*/ 199 w 412"/>
                <a:gd name="T13" fmla="*/ 825 h 846"/>
                <a:gd name="T14" fmla="*/ 357 w 412"/>
                <a:gd name="T15" fmla="*/ 723 h 846"/>
                <a:gd name="T16" fmla="*/ 393 w 412"/>
                <a:gd name="T17" fmla="*/ 399 h 846"/>
                <a:gd name="T18" fmla="*/ 184 w 412"/>
                <a:gd name="T19"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2" h="846">
                  <a:moveTo>
                    <a:pt x="184" y="0"/>
                  </a:moveTo>
                  <a:cubicBezTo>
                    <a:pt x="248" y="88"/>
                    <a:pt x="290" y="196"/>
                    <a:pt x="313" y="311"/>
                  </a:cubicBezTo>
                  <a:cubicBezTo>
                    <a:pt x="334" y="413"/>
                    <a:pt x="323" y="569"/>
                    <a:pt x="261" y="662"/>
                  </a:cubicBezTo>
                  <a:cubicBezTo>
                    <a:pt x="193" y="764"/>
                    <a:pt x="118" y="833"/>
                    <a:pt x="12" y="839"/>
                  </a:cubicBezTo>
                  <a:cubicBezTo>
                    <a:pt x="8" y="839"/>
                    <a:pt x="4" y="839"/>
                    <a:pt x="0" y="839"/>
                  </a:cubicBezTo>
                  <a:cubicBezTo>
                    <a:pt x="16" y="843"/>
                    <a:pt x="26" y="846"/>
                    <a:pt x="26" y="846"/>
                  </a:cubicBezTo>
                  <a:cubicBezTo>
                    <a:pt x="199" y="825"/>
                    <a:pt x="199" y="825"/>
                    <a:pt x="199" y="825"/>
                  </a:cubicBezTo>
                  <a:cubicBezTo>
                    <a:pt x="250" y="771"/>
                    <a:pt x="304" y="740"/>
                    <a:pt x="357" y="723"/>
                  </a:cubicBezTo>
                  <a:cubicBezTo>
                    <a:pt x="405" y="629"/>
                    <a:pt x="412" y="492"/>
                    <a:pt x="393" y="399"/>
                  </a:cubicBezTo>
                  <a:cubicBezTo>
                    <a:pt x="361" y="242"/>
                    <a:pt x="294" y="98"/>
                    <a:pt x="184" y="0"/>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11" name="Freeform 18"/>
            <p:cNvSpPr>
              <a:spLocks/>
            </p:cNvSpPr>
            <p:nvPr/>
          </p:nvSpPr>
          <p:spPr bwMode="auto">
            <a:xfrm>
              <a:off x="8028708" y="4787797"/>
              <a:ext cx="76168" cy="104486"/>
            </a:xfrm>
            <a:custGeom>
              <a:avLst/>
              <a:gdLst>
                <a:gd name="T0" fmla="*/ 0 w 36"/>
                <a:gd name="T1" fmla="*/ 0 h 45"/>
                <a:gd name="T2" fmla="*/ 6 w 36"/>
                <a:gd name="T3" fmla="*/ 9 h 45"/>
                <a:gd name="T4" fmla="*/ 33 w 36"/>
                <a:gd name="T5" fmla="*/ 45 h 45"/>
                <a:gd name="T6" fmla="*/ 36 w 36"/>
                <a:gd name="T7" fmla="*/ 45 h 45"/>
                <a:gd name="T8" fmla="*/ 13 w 36"/>
                <a:gd name="T9" fmla="*/ 15 h 45"/>
                <a:gd name="T10" fmla="*/ 6 w 36"/>
                <a:gd name="T11" fmla="*/ 4 h 45"/>
                <a:gd name="T12" fmla="*/ 0 w 36"/>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6" h="45">
                  <a:moveTo>
                    <a:pt x="0" y="0"/>
                  </a:moveTo>
                  <a:cubicBezTo>
                    <a:pt x="2" y="3"/>
                    <a:pt x="3" y="6"/>
                    <a:pt x="6" y="9"/>
                  </a:cubicBezTo>
                  <a:cubicBezTo>
                    <a:pt x="14" y="22"/>
                    <a:pt x="24" y="34"/>
                    <a:pt x="33" y="45"/>
                  </a:cubicBezTo>
                  <a:cubicBezTo>
                    <a:pt x="34" y="45"/>
                    <a:pt x="35" y="45"/>
                    <a:pt x="36" y="45"/>
                  </a:cubicBezTo>
                  <a:cubicBezTo>
                    <a:pt x="28" y="36"/>
                    <a:pt x="20" y="26"/>
                    <a:pt x="13" y="15"/>
                  </a:cubicBezTo>
                  <a:cubicBezTo>
                    <a:pt x="10" y="12"/>
                    <a:pt x="8" y="8"/>
                    <a:pt x="6" y="4"/>
                  </a:cubicBezTo>
                  <a:cubicBezTo>
                    <a:pt x="4" y="3"/>
                    <a:pt x="2" y="1"/>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12" name="Freeform 19"/>
            <p:cNvSpPr>
              <a:spLocks/>
            </p:cNvSpPr>
            <p:nvPr/>
          </p:nvSpPr>
          <p:spPr bwMode="auto">
            <a:xfrm>
              <a:off x="8041253" y="4796668"/>
              <a:ext cx="465973" cy="230657"/>
            </a:xfrm>
            <a:custGeom>
              <a:avLst/>
              <a:gdLst>
                <a:gd name="T0" fmla="*/ 0 w 220"/>
                <a:gd name="T1" fmla="*/ 0 h 99"/>
                <a:gd name="T2" fmla="*/ 7 w 220"/>
                <a:gd name="T3" fmla="*/ 11 h 99"/>
                <a:gd name="T4" fmla="*/ 30 w 220"/>
                <a:gd name="T5" fmla="*/ 41 h 99"/>
                <a:gd name="T6" fmla="*/ 187 w 220"/>
                <a:gd name="T7" fmla="*/ 99 h 99"/>
                <a:gd name="T8" fmla="*/ 220 w 220"/>
                <a:gd name="T9" fmla="*/ 70 h 99"/>
                <a:gd name="T10" fmla="*/ 0 w 220"/>
                <a:gd name="T11" fmla="*/ 0 h 99"/>
              </a:gdLst>
              <a:ahLst/>
              <a:cxnLst>
                <a:cxn ang="0">
                  <a:pos x="T0" y="T1"/>
                </a:cxn>
                <a:cxn ang="0">
                  <a:pos x="T2" y="T3"/>
                </a:cxn>
                <a:cxn ang="0">
                  <a:pos x="T4" y="T5"/>
                </a:cxn>
                <a:cxn ang="0">
                  <a:pos x="T6" y="T7"/>
                </a:cxn>
                <a:cxn ang="0">
                  <a:pos x="T8" y="T9"/>
                </a:cxn>
                <a:cxn ang="0">
                  <a:pos x="T10" y="T11"/>
                </a:cxn>
              </a:cxnLst>
              <a:rect l="0" t="0" r="r" b="b"/>
              <a:pathLst>
                <a:path w="220" h="99">
                  <a:moveTo>
                    <a:pt x="0" y="0"/>
                  </a:moveTo>
                  <a:cubicBezTo>
                    <a:pt x="2" y="4"/>
                    <a:pt x="4" y="8"/>
                    <a:pt x="7" y="11"/>
                  </a:cubicBezTo>
                  <a:cubicBezTo>
                    <a:pt x="14" y="22"/>
                    <a:pt x="22" y="32"/>
                    <a:pt x="30" y="41"/>
                  </a:cubicBezTo>
                  <a:cubicBezTo>
                    <a:pt x="114" y="63"/>
                    <a:pt x="187" y="99"/>
                    <a:pt x="187" y="99"/>
                  </a:cubicBezTo>
                  <a:cubicBezTo>
                    <a:pt x="195" y="86"/>
                    <a:pt x="206" y="77"/>
                    <a:pt x="220" y="70"/>
                  </a:cubicBezTo>
                  <a:cubicBezTo>
                    <a:pt x="142" y="66"/>
                    <a:pt x="66" y="49"/>
                    <a:pt x="0" y="0"/>
                  </a:cubicBezTo>
                </a:path>
              </a:pathLst>
            </a:custGeom>
            <a:solidFill>
              <a:srgbClr val="6C70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13" name="Freeform 22"/>
            <p:cNvSpPr>
              <a:spLocks/>
            </p:cNvSpPr>
            <p:nvPr/>
          </p:nvSpPr>
          <p:spPr bwMode="auto">
            <a:xfrm>
              <a:off x="8569058" y="2008088"/>
              <a:ext cx="203416" cy="582556"/>
            </a:xfrm>
            <a:custGeom>
              <a:avLst/>
              <a:gdLst>
                <a:gd name="T0" fmla="*/ 31 w 96"/>
                <a:gd name="T1" fmla="*/ 0 h 250"/>
                <a:gd name="T2" fmla="*/ 20 w 96"/>
                <a:gd name="T3" fmla="*/ 1 h 250"/>
                <a:gd name="T4" fmla="*/ 18 w 96"/>
                <a:gd name="T5" fmla="*/ 1 h 250"/>
                <a:gd name="T6" fmla="*/ 0 w 96"/>
                <a:gd name="T7" fmla="*/ 11 h 250"/>
                <a:gd name="T8" fmla="*/ 74 w 96"/>
                <a:gd name="T9" fmla="*/ 250 h 250"/>
                <a:gd name="T10" fmla="*/ 74 w 96"/>
                <a:gd name="T11" fmla="*/ 18 h 250"/>
                <a:gd name="T12" fmla="*/ 64 w 96"/>
                <a:gd name="T13" fmla="*/ 8 h 250"/>
                <a:gd name="T14" fmla="*/ 31 w 96"/>
                <a:gd name="T15" fmla="*/ 0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250">
                  <a:moveTo>
                    <a:pt x="31" y="0"/>
                  </a:moveTo>
                  <a:cubicBezTo>
                    <a:pt x="27" y="0"/>
                    <a:pt x="24" y="1"/>
                    <a:pt x="20" y="1"/>
                  </a:cubicBezTo>
                  <a:cubicBezTo>
                    <a:pt x="19" y="1"/>
                    <a:pt x="18" y="1"/>
                    <a:pt x="18" y="1"/>
                  </a:cubicBezTo>
                  <a:cubicBezTo>
                    <a:pt x="12" y="3"/>
                    <a:pt x="6" y="7"/>
                    <a:pt x="0" y="11"/>
                  </a:cubicBezTo>
                  <a:cubicBezTo>
                    <a:pt x="0" y="11"/>
                    <a:pt x="70" y="127"/>
                    <a:pt x="74" y="250"/>
                  </a:cubicBezTo>
                  <a:cubicBezTo>
                    <a:pt x="74" y="250"/>
                    <a:pt x="96" y="119"/>
                    <a:pt x="74" y="18"/>
                  </a:cubicBezTo>
                  <a:cubicBezTo>
                    <a:pt x="74" y="18"/>
                    <a:pt x="70" y="13"/>
                    <a:pt x="64" y="8"/>
                  </a:cubicBezTo>
                  <a:cubicBezTo>
                    <a:pt x="55" y="4"/>
                    <a:pt x="45" y="0"/>
                    <a:pt x="31" y="0"/>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14" name="Freeform 24"/>
            <p:cNvSpPr>
              <a:spLocks/>
            </p:cNvSpPr>
            <p:nvPr/>
          </p:nvSpPr>
          <p:spPr bwMode="auto">
            <a:xfrm>
              <a:off x="8811006" y="2033716"/>
              <a:ext cx="189974" cy="521442"/>
            </a:xfrm>
            <a:custGeom>
              <a:avLst/>
              <a:gdLst>
                <a:gd name="T0" fmla="*/ 90 w 90"/>
                <a:gd name="T1" fmla="*/ 0 h 224"/>
                <a:gd name="T2" fmla="*/ 88 w 90"/>
                <a:gd name="T3" fmla="*/ 1 h 224"/>
                <a:gd name="T4" fmla="*/ 79 w 90"/>
                <a:gd name="T5" fmla="*/ 3 h 224"/>
                <a:gd name="T6" fmla="*/ 34 w 90"/>
                <a:gd name="T7" fmla="*/ 11 h 224"/>
                <a:gd name="T8" fmla="*/ 3 w 90"/>
                <a:gd name="T9" fmla="*/ 224 h 224"/>
                <a:gd name="T10" fmla="*/ 90 w 90"/>
                <a:gd name="T11" fmla="*/ 0 h 224"/>
              </a:gdLst>
              <a:ahLst/>
              <a:cxnLst>
                <a:cxn ang="0">
                  <a:pos x="T0" y="T1"/>
                </a:cxn>
                <a:cxn ang="0">
                  <a:pos x="T2" y="T3"/>
                </a:cxn>
                <a:cxn ang="0">
                  <a:pos x="T4" y="T5"/>
                </a:cxn>
                <a:cxn ang="0">
                  <a:pos x="T6" y="T7"/>
                </a:cxn>
                <a:cxn ang="0">
                  <a:pos x="T8" y="T9"/>
                </a:cxn>
                <a:cxn ang="0">
                  <a:pos x="T10" y="T11"/>
                </a:cxn>
              </a:cxnLst>
              <a:rect l="0" t="0" r="r" b="b"/>
              <a:pathLst>
                <a:path w="90" h="224">
                  <a:moveTo>
                    <a:pt x="90" y="0"/>
                  </a:moveTo>
                  <a:cubicBezTo>
                    <a:pt x="90" y="0"/>
                    <a:pt x="89" y="0"/>
                    <a:pt x="88" y="1"/>
                  </a:cubicBezTo>
                  <a:cubicBezTo>
                    <a:pt x="85" y="1"/>
                    <a:pt x="82" y="2"/>
                    <a:pt x="79" y="3"/>
                  </a:cubicBezTo>
                  <a:cubicBezTo>
                    <a:pt x="63" y="6"/>
                    <a:pt x="48" y="9"/>
                    <a:pt x="34" y="11"/>
                  </a:cubicBezTo>
                  <a:cubicBezTo>
                    <a:pt x="33" y="13"/>
                    <a:pt x="0" y="104"/>
                    <a:pt x="3" y="224"/>
                  </a:cubicBezTo>
                  <a:cubicBezTo>
                    <a:pt x="3" y="224"/>
                    <a:pt x="24" y="75"/>
                    <a:pt x="90" y="0"/>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15" name="Freeform 25"/>
            <p:cNvSpPr>
              <a:spLocks/>
            </p:cNvSpPr>
            <p:nvPr/>
          </p:nvSpPr>
          <p:spPr bwMode="auto">
            <a:xfrm>
              <a:off x="7611123" y="4808496"/>
              <a:ext cx="1521582" cy="792513"/>
            </a:xfrm>
            <a:custGeom>
              <a:avLst/>
              <a:gdLst>
                <a:gd name="T0" fmla="*/ 32 w 718"/>
                <a:gd name="T1" fmla="*/ 80 h 340"/>
                <a:gd name="T2" fmla="*/ 0 w 718"/>
                <a:gd name="T3" fmla="*/ 115 h 340"/>
                <a:gd name="T4" fmla="*/ 637 w 718"/>
                <a:gd name="T5" fmla="*/ 340 h 340"/>
                <a:gd name="T6" fmla="*/ 718 w 718"/>
                <a:gd name="T7" fmla="*/ 246 h 340"/>
                <a:gd name="T8" fmla="*/ 32 w 718"/>
                <a:gd name="T9" fmla="*/ 80 h 340"/>
              </a:gdLst>
              <a:ahLst/>
              <a:cxnLst>
                <a:cxn ang="0">
                  <a:pos x="T0" y="T1"/>
                </a:cxn>
                <a:cxn ang="0">
                  <a:pos x="T2" y="T3"/>
                </a:cxn>
                <a:cxn ang="0">
                  <a:pos x="T4" y="T5"/>
                </a:cxn>
                <a:cxn ang="0">
                  <a:pos x="T6" y="T7"/>
                </a:cxn>
                <a:cxn ang="0">
                  <a:pos x="T8" y="T9"/>
                </a:cxn>
              </a:cxnLst>
              <a:rect l="0" t="0" r="r" b="b"/>
              <a:pathLst>
                <a:path w="718" h="340">
                  <a:moveTo>
                    <a:pt x="32" y="80"/>
                  </a:moveTo>
                  <a:cubicBezTo>
                    <a:pt x="0" y="115"/>
                    <a:pt x="0" y="115"/>
                    <a:pt x="0" y="115"/>
                  </a:cubicBezTo>
                  <a:cubicBezTo>
                    <a:pt x="637" y="340"/>
                    <a:pt x="637" y="340"/>
                    <a:pt x="637" y="340"/>
                  </a:cubicBezTo>
                  <a:cubicBezTo>
                    <a:pt x="718" y="246"/>
                    <a:pt x="718" y="246"/>
                    <a:pt x="718" y="246"/>
                  </a:cubicBezTo>
                  <a:cubicBezTo>
                    <a:pt x="718" y="246"/>
                    <a:pt x="167" y="0"/>
                    <a:pt x="32" y="80"/>
                  </a:cubicBezTo>
                  <a:close/>
                </a:path>
              </a:pathLst>
            </a:custGeom>
            <a:solidFill>
              <a:srgbClr val="CC9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16" name="Freeform 26"/>
            <p:cNvSpPr>
              <a:spLocks/>
            </p:cNvSpPr>
            <p:nvPr/>
          </p:nvSpPr>
          <p:spPr bwMode="auto">
            <a:xfrm>
              <a:off x="7551981" y="4773997"/>
              <a:ext cx="1515310" cy="784627"/>
            </a:xfrm>
            <a:custGeom>
              <a:avLst/>
              <a:gdLst>
                <a:gd name="T0" fmla="*/ 35 w 715"/>
                <a:gd name="T1" fmla="*/ 59 h 337"/>
                <a:gd name="T2" fmla="*/ 0 w 715"/>
                <a:gd name="T3" fmla="*/ 86 h 337"/>
                <a:gd name="T4" fmla="*/ 632 w 715"/>
                <a:gd name="T5" fmla="*/ 337 h 337"/>
                <a:gd name="T6" fmla="*/ 715 w 715"/>
                <a:gd name="T7" fmla="*/ 245 h 337"/>
                <a:gd name="T8" fmla="*/ 35 w 715"/>
                <a:gd name="T9" fmla="*/ 59 h 337"/>
              </a:gdLst>
              <a:ahLst/>
              <a:cxnLst>
                <a:cxn ang="0">
                  <a:pos x="T0" y="T1"/>
                </a:cxn>
                <a:cxn ang="0">
                  <a:pos x="T2" y="T3"/>
                </a:cxn>
                <a:cxn ang="0">
                  <a:pos x="T4" y="T5"/>
                </a:cxn>
                <a:cxn ang="0">
                  <a:pos x="T6" y="T7"/>
                </a:cxn>
                <a:cxn ang="0">
                  <a:pos x="T8" y="T9"/>
                </a:cxn>
              </a:cxnLst>
              <a:rect l="0" t="0" r="r" b="b"/>
              <a:pathLst>
                <a:path w="715" h="337">
                  <a:moveTo>
                    <a:pt x="35" y="59"/>
                  </a:moveTo>
                  <a:cubicBezTo>
                    <a:pt x="0" y="86"/>
                    <a:pt x="0" y="86"/>
                    <a:pt x="0" y="86"/>
                  </a:cubicBezTo>
                  <a:cubicBezTo>
                    <a:pt x="632" y="337"/>
                    <a:pt x="632" y="337"/>
                    <a:pt x="632" y="337"/>
                  </a:cubicBezTo>
                  <a:cubicBezTo>
                    <a:pt x="715" y="245"/>
                    <a:pt x="715" y="245"/>
                    <a:pt x="715" y="245"/>
                  </a:cubicBezTo>
                  <a:cubicBezTo>
                    <a:pt x="715" y="245"/>
                    <a:pt x="143" y="0"/>
                    <a:pt x="35" y="59"/>
                  </a:cubicBezTo>
                  <a:close/>
                </a:path>
              </a:pathLst>
            </a:custGeom>
            <a:solidFill>
              <a:srgbClr val="E3A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17" name="Freeform 27"/>
            <p:cNvSpPr>
              <a:spLocks/>
            </p:cNvSpPr>
            <p:nvPr/>
          </p:nvSpPr>
          <p:spPr bwMode="auto">
            <a:xfrm>
              <a:off x="7651448" y="4461526"/>
              <a:ext cx="3832631" cy="1302127"/>
            </a:xfrm>
            <a:custGeom>
              <a:avLst/>
              <a:gdLst>
                <a:gd name="T0" fmla="*/ 1763 w 1809"/>
                <a:gd name="T1" fmla="*/ 147 h 559"/>
                <a:gd name="T2" fmla="*/ 1261 w 1809"/>
                <a:gd name="T3" fmla="*/ 110 h 559"/>
                <a:gd name="T4" fmla="*/ 780 w 1809"/>
                <a:gd name="T5" fmla="*/ 195 h 559"/>
                <a:gd name="T6" fmla="*/ 607 w 1809"/>
                <a:gd name="T7" fmla="*/ 216 h 559"/>
                <a:gd name="T8" fmla="*/ 371 w 1809"/>
                <a:gd name="T9" fmla="*/ 243 h 559"/>
                <a:gd name="T10" fmla="*/ 0 w 1809"/>
                <a:gd name="T11" fmla="*/ 199 h 559"/>
                <a:gd name="T12" fmla="*/ 550 w 1809"/>
                <a:gd name="T13" fmla="*/ 470 h 559"/>
                <a:gd name="T14" fmla="*/ 687 w 1809"/>
                <a:gd name="T15" fmla="*/ 546 h 559"/>
                <a:gd name="T16" fmla="*/ 1310 w 1809"/>
                <a:gd name="T17" fmla="*/ 403 h 559"/>
                <a:gd name="T18" fmla="*/ 1809 w 1809"/>
                <a:gd name="T19" fmla="*/ 445 h 559"/>
                <a:gd name="T20" fmla="*/ 1763 w 1809"/>
                <a:gd name="T21" fmla="*/ 147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9" h="559">
                  <a:moveTo>
                    <a:pt x="1763" y="147"/>
                  </a:moveTo>
                  <a:cubicBezTo>
                    <a:pt x="1763" y="147"/>
                    <a:pt x="1326" y="119"/>
                    <a:pt x="1261" y="110"/>
                  </a:cubicBezTo>
                  <a:cubicBezTo>
                    <a:pt x="1196" y="102"/>
                    <a:pt x="966" y="0"/>
                    <a:pt x="780" y="195"/>
                  </a:cubicBezTo>
                  <a:cubicBezTo>
                    <a:pt x="607" y="216"/>
                    <a:pt x="607" y="216"/>
                    <a:pt x="607" y="216"/>
                  </a:cubicBezTo>
                  <a:cubicBezTo>
                    <a:pt x="607" y="216"/>
                    <a:pt x="422" y="162"/>
                    <a:pt x="371" y="243"/>
                  </a:cubicBezTo>
                  <a:cubicBezTo>
                    <a:pt x="371" y="243"/>
                    <a:pt x="95" y="109"/>
                    <a:pt x="0" y="199"/>
                  </a:cubicBezTo>
                  <a:cubicBezTo>
                    <a:pt x="0" y="199"/>
                    <a:pt x="494" y="419"/>
                    <a:pt x="550" y="470"/>
                  </a:cubicBezTo>
                  <a:cubicBezTo>
                    <a:pt x="550" y="470"/>
                    <a:pt x="641" y="559"/>
                    <a:pt x="687" y="546"/>
                  </a:cubicBezTo>
                  <a:cubicBezTo>
                    <a:pt x="732" y="533"/>
                    <a:pt x="1141" y="404"/>
                    <a:pt x="1310" y="403"/>
                  </a:cubicBezTo>
                  <a:cubicBezTo>
                    <a:pt x="1809" y="445"/>
                    <a:pt x="1809" y="445"/>
                    <a:pt x="1809" y="445"/>
                  </a:cubicBezTo>
                  <a:cubicBezTo>
                    <a:pt x="1763" y="147"/>
                    <a:pt x="1763" y="147"/>
                    <a:pt x="1763" y="147"/>
                  </a:cubicBezTo>
                </a:path>
              </a:pathLst>
            </a:custGeom>
            <a:solidFill>
              <a:srgbClr val="FFB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18" name="Freeform 28"/>
            <p:cNvSpPr>
              <a:spLocks/>
            </p:cNvSpPr>
            <p:nvPr/>
          </p:nvSpPr>
          <p:spPr bwMode="auto">
            <a:xfrm>
              <a:off x="8308292" y="5027325"/>
              <a:ext cx="1285907" cy="370628"/>
            </a:xfrm>
            <a:custGeom>
              <a:avLst/>
              <a:gdLst>
                <a:gd name="T0" fmla="*/ 61 w 607"/>
                <a:gd name="T1" fmla="*/ 0 h 159"/>
                <a:gd name="T2" fmla="*/ 479 w 607"/>
                <a:gd name="T3" fmla="*/ 106 h 159"/>
                <a:gd name="T4" fmla="*/ 607 w 607"/>
                <a:gd name="T5" fmla="*/ 68 h 159"/>
                <a:gd name="T6" fmla="*/ 488 w 607"/>
                <a:gd name="T7" fmla="*/ 126 h 159"/>
                <a:gd name="T8" fmla="*/ 61 w 607"/>
                <a:gd name="T9" fmla="*/ 0 h 159"/>
              </a:gdLst>
              <a:ahLst/>
              <a:cxnLst>
                <a:cxn ang="0">
                  <a:pos x="T0" y="T1"/>
                </a:cxn>
                <a:cxn ang="0">
                  <a:pos x="T2" y="T3"/>
                </a:cxn>
                <a:cxn ang="0">
                  <a:pos x="T4" y="T5"/>
                </a:cxn>
                <a:cxn ang="0">
                  <a:pos x="T6" y="T7"/>
                </a:cxn>
                <a:cxn ang="0">
                  <a:pos x="T8" y="T9"/>
                </a:cxn>
              </a:cxnLst>
              <a:rect l="0" t="0" r="r" b="b"/>
              <a:pathLst>
                <a:path w="607" h="159">
                  <a:moveTo>
                    <a:pt x="61" y="0"/>
                  </a:moveTo>
                  <a:cubicBezTo>
                    <a:pt x="61" y="0"/>
                    <a:pt x="0" y="125"/>
                    <a:pt x="479" y="106"/>
                  </a:cubicBezTo>
                  <a:cubicBezTo>
                    <a:pt x="607" y="68"/>
                    <a:pt x="607" y="68"/>
                    <a:pt x="607" y="68"/>
                  </a:cubicBezTo>
                  <a:cubicBezTo>
                    <a:pt x="488" y="126"/>
                    <a:pt x="488" y="126"/>
                    <a:pt x="488" y="126"/>
                  </a:cubicBezTo>
                  <a:cubicBezTo>
                    <a:pt x="488" y="126"/>
                    <a:pt x="4" y="159"/>
                    <a:pt x="61" y="0"/>
                  </a:cubicBezTo>
                  <a:close/>
                </a:path>
              </a:pathLst>
            </a:custGeom>
            <a:solidFill>
              <a:srgbClr val="E3A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19" name="Freeform 29"/>
            <p:cNvSpPr>
              <a:spLocks/>
            </p:cNvSpPr>
            <p:nvPr/>
          </p:nvSpPr>
          <p:spPr bwMode="auto">
            <a:xfrm>
              <a:off x="8471383" y="4958326"/>
              <a:ext cx="258974" cy="230657"/>
            </a:xfrm>
            <a:custGeom>
              <a:avLst/>
              <a:gdLst>
                <a:gd name="T0" fmla="*/ 111 w 122"/>
                <a:gd name="T1" fmla="*/ 31 h 99"/>
                <a:gd name="T2" fmla="*/ 92 w 122"/>
                <a:gd name="T3" fmla="*/ 99 h 99"/>
                <a:gd name="T4" fmla="*/ 3 w 122"/>
                <a:gd name="T5" fmla="*/ 56 h 99"/>
                <a:gd name="T6" fmla="*/ 111 w 122"/>
                <a:gd name="T7" fmla="*/ 31 h 99"/>
              </a:gdLst>
              <a:ahLst/>
              <a:cxnLst>
                <a:cxn ang="0">
                  <a:pos x="T0" y="T1"/>
                </a:cxn>
                <a:cxn ang="0">
                  <a:pos x="T2" y="T3"/>
                </a:cxn>
                <a:cxn ang="0">
                  <a:pos x="T4" y="T5"/>
                </a:cxn>
                <a:cxn ang="0">
                  <a:pos x="T6" y="T7"/>
                </a:cxn>
              </a:cxnLst>
              <a:rect l="0" t="0" r="r" b="b"/>
              <a:pathLst>
                <a:path w="122" h="99">
                  <a:moveTo>
                    <a:pt x="111" y="31"/>
                  </a:moveTo>
                  <a:cubicBezTo>
                    <a:pt x="111" y="31"/>
                    <a:pt x="122" y="74"/>
                    <a:pt x="92" y="99"/>
                  </a:cubicBezTo>
                  <a:cubicBezTo>
                    <a:pt x="92" y="99"/>
                    <a:pt x="0" y="92"/>
                    <a:pt x="3" y="56"/>
                  </a:cubicBezTo>
                  <a:cubicBezTo>
                    <a:pt x="6" y="0"/>
                    <a:pt x="111" y="31"/>
                    <a:pt x="111" y="31"/>
                  </a:cubicBezTo>
                  <a:close/>
                </a:path>
              </a:pathLst>
            </a:custGeom>
            <a:solidFill>
              <a:srgbClr val="FCDB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20" name="Freeform 30"/>
            <p:cNvSpPr>
              <a:spLocks/>
            </p:cNvSpPr>
            <p:nvPr/>
          </p:nvSpPr>
          <p:spPr bwMode="auto">
            <a:xfrm>
              <a:off x="10474171" y="4529540"/>
              <a:ext cx="1556530" cy="1117798"/>
            </a:xfrm>
            <a:custGeom>
              <a:avLst/>
              <a:gdLst>
                <a:gd name="T0" fmla="*/ 0 w 1737"/>
                <a:gd name="T1" fmla="*/ 122 h 1134"/>
                <a:gd name="T2" fmla="*/ 49 w 1737"/>
                <a:gd name="T3" fmla="*/ 1080 h 1134"/>
                <a:gd name="T4" fmla="*/ 1737 w 1737"/>
                <a:gd name="T5" fmla="*/ 1134 h 1134"/>
                <a:gd name="T6" fmla="*/ 1711 w 1737"/>
                <a:gd name="T7" fmla="*/ 0 h 1134"/>
                <a:gd name="T8" fmla="*/ 0 w 1737"/>
                <a:gd name="T9" fmla="*/ 122 h 1134"/>
              </a:gdLst>
              <a:ahLst/>
              <a:cxnLst>
                <a:cxn ang="0">
                  <a:pos x="T0" y="T1"/>
                </a:cxn>
                <a:cxn ang="0">
                  <a:pos x="T2" y="T3"/>
                </a:cxn>
                <a:cxn ang="0">
                  <a:pos x="T4" y="T5"/>
                </a:cxn>
                <a:cxn ang="0">
                  <a:pos x="T6" y="T7"/>
                </a:cxn>
                <a:cxn ang="0">
                  <a:pos x="T8" y="T9"/>
                </a:cxn>
              </a:cxnLst>
              <a:rect l="0" t="0" r="r" b="b"/>
              <a:pathLst>
                <a:path w="1737" h="1134">
                  <a:moveTo>
                    <a:pt x="0" y="122"/>
                  </a:moveTo>
                  <a:lnTo>
                    <a:pt x="49" y="1080"/>
                  </a:lnTo>
                  <a:lnTo>
                    <a:pt x="1737" y="1134"/>
                  </a:lnTo>
                  <a:lnTo>
                    <a:pt x="1711" y="0"/>
                  </a:lnTo>
                  <a:lnTo>
                    <a:pt x="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21" name="Freeform 31"/>
            <p:cNvSpPr>
              <a:spLocks/>
            </p:cNvSpPr>
            <p:nvPr/>
          </p:nvSpPr>
          <p:spPr bwMode="auto">
            <a:xfrm>
              <a:off x="10474171" y="4529540"/>
              <a:ext cx="1556530" cy="1117798"/>
            </a:xfrm>
            <a:custGeom>
              <a:avLst/>
              <a:gdLst>
                <a:gd name="T0" fmla="*/ 0 w 1737"/>
                <a:gd name="T1" fmla="*/ 122 h 1134"/>
                <a:gd name="T2" fmla="*/ 49 w 1737"/>
                <a:gd name="T3" fmla="*/ 1080 h 1134"/>
                <a:gd name="T4" fmla="*/ 1737 w 1737"/>
                <a:gd name="T5" fmla="*/ 1134 h 1134"/>
                <a:gd name="T6" fmla="*/ 1711 w 1737"/>
                <a:gd name="T7" fmla="*/ 0 h 1134"/>
                <a:gd name="T8" fmla="*/ 0 w 1737"/>
                <a:gd name="T9" fmla="*/ 122 h 1134"/>
              </a:gdLst>
              <a:ahLst/>
              <a:cxnLst>
                <a:cxn ang="0">
                  <a:pos x="T0" y="T1"/>
                </a:cxn>
                <a:cxn ang="0">
                  <a:pos x="T2" y="T3"/>
                </a:cxn>
                <a:cxn ang="0">
                  <a:pos x="T4" y="T5"/>
                </a:cxn>
                <a:cxn ang="0">
                  <a:pos x="T6" y="T7"/>
                </a:cxn>
                <a:cxn ang="0">
                  <a:pos x="T8" y="T9"/>
                </a:cxn>
              </a:cxnLst>
              <a:rect l="0" t="0" r="r" b="b"/>
              <a:pathLst>
                <a:path w="1737" h="1134">
                  <a:moveTo>
                    <a:pt x="0" y="122"/>
                  </a:moveTo>
                  <a:lnTo>
                    <a:pt x="49" y="1080"/>
                  </a:lnTo>
                  <a:lnTo>
                    <a:pt x="1737" y="1134"/>
                  </a:lnTo>
                  <a:lnTo>
                    <a:pt x="1711" y="0"/>
                  </a:lnTo>
                  <a:lnTo>
                    <a:pt x="0" y="1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22" name="Freeform 32"/>
            <p:cNvSpPr>
              <a:spLocks/>
            </p:cNvSpPr>
            <p:nvPr/>
          </p:nvSpPr>
          <p:spPr bwMode="auto">
            <a:xfrm>
              <a:off x="10626509" y="4401398"/>
              <a:ext cx="1661385" cy="1439140"/>
            </a:xfrm>
            <a:custGeom>
              <a:avLst/>
              <a:gdLst>
                <a:gd name="T0" fmla="*/ 9 w 1747"/>
                <a:gd name="T1" fmla="*/ 139 h 1460"/>
                <a:gd name="T2" fmla="*/ 0 w 1747"/>
                <a:gd name="T3" fmla="*/ 1349 h 1460"/>
                <a:gd name="T4" fmla="*/ 1747 w 1747"/>
                <a:gd name="T5" fmla="*/ 1460 h 1460"/>
                <a:gd name="T6" fmla="*/ 1723 w 1747"/>
                <a:gd name="T7" fmla="*/ 0 h 1460"/>
                <a:gd name="T8" fmla="*/ 9 w 1747"/>
                <a:gd name="T9" fmla="*/ 139 h 1460"/>
              </a:gdLst>
              <a:ahLst/>
              <a:cxnLst>
                <a:cxn ang="0">
                  <a:pos x="T0" y="T1"/>
                </a:cxn>
                <a:cxn ang="0">
                  <a:pos x="T2" y="T3"/>
                </a:cxn>
                <a:cxn ang="0">
                  <a:pos x="T4" y="T5"/>
                </a:cxn>
                <a:cxn ang="0">
                  <a:pos x="T6" y="T7"/>
                </a:cxn>
                <a:cxn ang="0">
                  <a:pos x="T8" y="T9"/>
                </a:cxn>
              </a:cxnLst>
              <a:rect l="0" t="0" r="r" b="b"/>
              <a:pathLst>
                <a:path w="1747" h="1460">
                  <a:moveTo>
                    <a:pt x="9" y="139"/>
                  </a:moveTo>
                  <a:lnTo>
                    <a:pt x="0" y="1349"/>
                  </a:lnTo>
                  <a:lnTo>
                    <a:pt x="1747" y="1460"/>
                  </a:lnTo>
                  <a:lnTo>
                    <a:pt x="1723" y="0"/>
                  </a:lnTo>
                  <a:lnTo>
                    <a:pt x="9" y="139"/>
                  </a:lnTo>
                  <a:close/>
                </a:path>
              </a:pathLst>
            </a:custGeom>
            <a:solidFill>
              <a:srgbClr val="2A3246"/>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23" name="Freeform 33"/>
            <p:cNvSpPr>
              <a:spLocks/>
            </p:cNvSpPr>
            <p:nvPr/>
          </p:nvSpPr>
          <p:spPr bwMode="auto">
            <a:xfrm>
              <a:off x="10626509" y="4401398"/>
              <a:ext cx="1565491" cy="1439140"/>
            </a:xfrm>
            <a:custGeom>
              <a:avLst/>
              <a:gdLst>
                <a:gd name="T0" fmla="*/ 9 w 1747"/>
                <a:gd name="T1" fmla="*/ 139 h 1460"/>
                <a:gd name="T2" fmla="*/ 0 w 1747"/>
                <a:gd name="T3" fmla="*/ 1349 h 1460"/>
                <a:gd name="T4" fmla="*/ 1747 w 1747"/>
                <a:gd name="T5" fmla="*/ 1460 h 1460"/>
                <a:gd name="T6" fmla="*/ 1723 w 1747"/>
                <a:gd name="T7" fmla="*/ 0 h 1460"/>
                <a:gd name="T8" fmla="*/ 9 w 1747"/>
                <a:gd name="T9" fmla="*/ 139 h 1460"/>
              </a:gdLst>
              <a:ahLst/>
              <a:cxnLst>
                <a:cxn ang="0">
                  <a:pos x="T0" y="T1"/>
                </a:cxn>
                <a:cxn ang="0">
                  <a:pos x="T2" y="T3"/>
                </a:cxn>
                <a:cxn ang="0">
                  <a:pos x="T4" y="T5"/>
                </a:cxn>
                <a:cxn ang="0">
                  <a:pos x="T6" y="T7"/>
                </a:cxn>
                <a:cxn ang="0">
                  <a:pos x="T8" y="T9"/>
                </a:cxn>
              </a:cxnLst>
              <a:rect l="0" t="0" r="r" b="b"/>
              <a:pathLst>
                <a:path w="1747" h="1460">
                  <a:moveTo>
                    <a:pt x="9" y="139"/>
                  </a:moveTo>
                  <a:lnTo>
                    <a:pt x="0" y="1349"/>
                  </a:lnTo>
                  <a:lnTo>
                    <a:pt x="1747" y="1460"/>
                  </a:lnTo>
                  <a:lnTo>
                    <a:pt x="1723" y="0"/>
                  </a:lnTo>
                  <a:lnTo>
                    <a:pt x="9" y="13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24" name="Freeform 34"/>
            <p:cNvSpPr>
              <a:spLocks/>
            </p:cNvSpPr>
            <p:nvPr/>
          </p:nvSpPr>
          <p:spPr bwMode="auto">
            <a:xfrm>
              <a:off x="10626509" y="5419638"/>
              <a:ext cx="1448998" cy="414000"/>
            </a:xfrm>
            <a:custGeom>
              <a:avLst/>
              <a:gdLst>
                <a:gd name="T0" fmla="*/ 2 w 1617"/>
                <a:gd name="T1" fmla="*/ 0 h 420"/>
                <a:gd name="T2" fmla="*/ 0 w 1617"/>
                <a:gd name="T3" fmla="*/ 316 h 420"/>
                <a:gd name="T4" fmla="*/ 1617 w 1617"/>
                <a:gd name="T5" fmla="*/ 420 h 420"/>
                <a:gd name="T6" fmla="*/ 1617 w 1617"/>
                <a:gd name="T7" fmla="*/ 35 h 420"/>
                <a:gd name="T8" fmla="*/ 2 w 1617"/>
                <a:gd name="T9" fmla="*/ 0 h 420"/>
              </a:gdLst>
              <a:ahLst/>
              <a:cxnLst>
                <a:cxn ang="0">
                  <a:pos x="T0" y="T1"/>
                </a:cxn>
                <a:cxn ang="0">
                  <a:pos x="T2" y="T3"/>
                </a:cxn>
                <a:cxn ang="0">
                  <a:pos x="T4" y="T5"/>
                </a:cxn>
                <a:cxn ang="0">
                  <a:pos x="T6" y="T7"/>
                </a:cxn>
                <a:cxn ang="0">
                  <a:pos x="T8" y="T9"/>
                </a:cxn>
              </a:cxnLst>
              <a:rect l="0" t="0" r="r" b="b"/>
              <a:pathLst>
                <a:path w="1617" h="420">
                  <a:moveTo>
                    <a:pt x="2" y="0"/>
                  </a:moveTo>
                  <a:lnTo>
                    <a:pt x="0" y="316"/>
                  </a:lnTo>
                  <a:lnTo>
                    <a:pt x="1617" y="420"/>
                  </a:lnTo>
                  <a:lnTo>
                    <a:pt x="1617" y="35"/>
                  </a:lnTo>
                  <a:lnTo>
                    <a:pt x="2" y="0"/>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25" name="Freeform 35"/>
            <p:cNvSpPr>
              <a:spLocks/>
            </p:cNvSpPr>
            <p:nvPr/>
          </p:nvSpPr>
          <p:spPr bwMode="auto">
            <a:xfrm>
              <a:off x="10626509" y="5419638"/>
              <a:ext cx="1448998" cy="414000"/>
            </a:xfrm>
            <a:custGeom>
              <a:avLst/>
              <a:gdLst>
                <a:gd name="T0" fmla="*/ 2 w 1617"/>
                <a:gd name="T1" fmla="*/ 0 h 420"/>
                <a:gd name="T2" fmla="*/ 0 w 1617"/>
                <a:gd name="T3" fmla="*/ 316 h 420"/>
                <a:gd name="T4" fmla="*/ 1617 w 1617"/>
                <a:gd name="T5" fmla="*/ 420 h 420"/>
                <a:gd name="T6" fmla="*/ 1617 w 1617"/>
                <a:gd name="T7" fmla="*/ 35 h 420"/>
                <a:gd name="T8" fmla="*/ 2 w 1617"/>
                <a:gd name="T9" fmla="*/ 0 h 420"/>
              </a:gdLst>
              <a:ahLst/>
              <a:cxnLst>
                <a:cxn ang="0">
                  <a:pos x="T0" y="T1"/>
                </a:cxn>
                <a:cxn ang="0">
                  <a:pos x="T2" y="T3"/>
                </a:cxn>
                <a:cxn ang="0">
                  <a:pos x="T4" y="T5"/>
                </a:cxn>
                <a:cxn ang="0">
                  <a:pos x="T6" y="T7"/>
                </a:cxn>
                <a:cxn ang="0">
                  <a:pos x="T8" y="T9"/>
                </a:cxn>
              </a:cxnLst>
              <a:rect l="0" t="0" r="r" b="b"/>
              <a:pathLst>
                <a:path w="1617" h="420">
                  <a:moveTo>
                    <a:pt x="2" y="0"/>
                  </a:moveTo>
                  <a:lnTo>
                    <a:pt x="0" y="316"/>
                  </a:lnTo>
                  <a:lnTo>
                    <a:pt x="1617" y="420"/>
                  </a:lnTo>
                  <a:lnTo>
                    <a:pt x="1617" y="35"/>
                  </a:lnTo>
                  <a:lnTo>
                    <a:pt x="2" y="0"/>
                  </a:ln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26" name="Freeform 36"/>
            <p:cNvSpPr>
              <a:spLocks/>
            </p:cNvSpPr>
            <p:nvPr/>
          </p:nvSpPr>
          <p:spPr bwMode="auto">
            <a:xfrm>
              <a:off x="10844262" y="5479768"/>
              <a:ext cx="172051" cy="191229"/>
            </a:xfrm>
            <a:custGeom>
              <a:avLst/>
              <a:gdLst>
                <a:gd name="T0" fmla="*/ 78 w 81"/>
                <a:gd name="T1" fmla="*/ 35 h 82"/>
                <a:gd name="T2" fmla="*/ 46 w 81"/>
                <a:gd name="T3" fmla="*/ 79 h 82"/>
                <a:gd name="T4" fmla="*/ 3 w 81"/>
                <a:gd name="T5" fmla="*/ 47 h 82"/>
                <a:gd name="T6" fmla="*/ 35 w 81"/>
                <a:gd name="T7" fmla="*/ 4 h 82"/>
                <a:gd name="T8" fmla="*/ 78 w 81"/>
                <a:gd name="T9" fmla="*/ 35 h 82"/>
              </a:gdLst>
              <a:ahLst/>
              <a:cxnLst>
                <a:cxn ang="0">
                  <a:pos x="T0" y="T1"/>
                </a:cxn>
                <a:cxn ang="0">
                  <a:pos x="T2" y="T3"/>
                </a:cxn>
                <a:cxn ang="0">
                  <a:pos x="T4" y="T5"/>
                </a:cxn>
                <a:cxn ang="0">
                  <a:pos x="T6" y="T7"/>
                </a:cxn>
                <a:cxn ang="0">
                  <a:pos x="T8" y="T9"/>
                </a:cxn>
              </a:cxnLst>
              <a:rect l="0" t="0" r="r" b="b"/>
              <a:pathLst>
                <a:path w="81" h="82">
                  <a:moveTo>
                    <a:pt x="78" y="35"/>
                  </a:moveTo>
                  <a:cubicBezTo>
                    <a:pt x="81" y="56"/>
                    <a:pt x="67" y="76"/>
                    <a:pt x="46" y="79"/>
                  </a:cubicBezTo>
                  <a:cubicBezTo>
                    <a:pt x="26" y="82"/>
                    <a:pt x="6" y="68"/>
                    <a:pt x="3" y="47"/>
                  </a:cubicBezTo>
                  <a:cubicBezTo>
                    <a:pt x="0" y="26"/>
                    <a:pt x="14" y="7"/>
                    <a:pt x="35" y="4"/>
                  </a:cubicBezTo>
                  <a:cubicBezTo>
                    <a:pt x="56" y="0"/>
                    <a:pt x="75" y="15"/>
                    <a:pt x="78" y="3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27" name="Freeform 37"/>
            <p:cNvSpPr>
              <a:spLocks/>
            </p:cNvSpPr>
            <p:nvPr/>
          </p:nvSpPr>
          <p:spPr bwMode="auto">
            <a:xfrm>
              <a:off x="11115781" y="5498496"/>
              <a:ext cx="171156" cy="191229"/>
            </a:xfrm>
            <a:custGeom>
              <a:avLst/>
              <a:gdLst>
                <a:gd name="T0" fmla="*/ 78 w 81"/>
                <a:gd name="T1" fmla="*/ 35 h 82"/>
                <a:gd name="T2" fmla="*/ 46 w 81"/>
                <a:gd name="T3" fmla="*/ 78 h 82"/>
                <a:gd name="T4" fmla="*/ 3 w 81"/>
                <a:gd name="T5" fmla="*/ 47 h 82"/>
                <a:gd name="T6" fmla="*/ 35 w 81"/>
                <a:gd name="T7" fmla="*/ 3 h 82"/>
                <a:gd name="T8" fmla="*/ 78 w 81"/>
                <a:gd name="T9" fmla="*/ 35 h 82"/>
              </a:gdLst>
              <a:ahLst/>
              <a:cxnLst>
                <a:cxn ang="0">
                  <a:pos x="T0" y="T1"/>
                </a:cxn>
                <a:cxn ang="0">
                  <a:pos x="T2" y="T3"/>
                </a:cxn>
                <a:cxn ang="0">
                  <a:pos x="T4" y="T5"/>
                </a:cxn>
                <a:cxn ang="0">
                  <a:pos x="T6" y="T7"/>
                </a:cxn>
                <a:cxn ang="0">
                  <a:pos x="T8" y="T9"/>
                </a:cxn>
              </a:cxnLst>
              <a:rect l="0" t="0" r="r" b="b"/>
              <a:pathLst>
                <a:path w="81" h="82">
                  <a:moveTo>
                    <a:pt x="78" y="35"/>
                  </a:moveTo>
                  <a:cubicBezTo>
                    <a:pt x="81" y="56"/>
                    <a:pt x="67" y="75"/>
                    <a:pt x="46" y="78"/>
                  </a:cubicBezTo>
                  <a:cubicBezTo>
                    <a:pt x="25" y="82"/>
                    <a:pt x="6" y="67"/>
                    <a:pt x="3" y="47"/>
                  </a:cubicBezTo>
                  <a:cubicBezTo>
                    <a:pt x="0" y="26"/>
                    <a:pt x="14" y="6"/>
                    <a:pt x="35" y="3"/>
                  </a:cubicBezTo>
                  <a:cubicBezTo>
                    <a:pt x="55" y="0"/>
                    <a:pt x="75" y="14"/>
                    <a:pt x="78" y="3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cs typeface="+mn-ea"/>
                <a:sym typeface="+mn-lt"/>
              </a:endParaRPr>
            </a:p>
          </p:txBody>
        </p:sp>
        <p:sp>
          <p:nvSpPr>
            <p:cNvPr id="28" name="Arc 40"/>
            <p:cNvSpPr/>
            <p:nvPr/>
          </p:nvSpPr>
          <p:spPr>
            <a:xfrm rot="9168342">
              <a:off x="8627393" y="2286864"/>
              <a:ext cx="487586" cy="370036"/>
            </a:xfrm>
            <a:prstGeom prst="arc">
              <a:avLst/>
            </a:prstGeom>
            <a:solidFill>
              <a:schemeClr val="tx1">
                <a:lumMod val="85000"/>
                <a:lumOff val="15000"/>
              </a:schemeClr>
            </a:solidFill>
            <a:ln w="349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endParaRPr lang="en-GB" dirty="0">
                <a:cs typeface="+mn-ea"/>
                <a:sym typeface="+mn-lt"/>
              </a:endParaRPr>
            </a:p>
          </p:txBody>
        </p:sp>
      </p:grpSp>
      <p:sp>
        <p:nvSpPr>
          <p:cNvPr id="29" name="Shape 54"/>
          <p:cNvSpPr txBox="1">
            <a:spLocks/>
          </p:cNvSpPr>
          <p:nvPr/>
        </p:nvSpPr>
        <p:spPr>
          <a:xfrm>
            <a:off x="7004218" y="3282911"/>
            <a:ext cx="2794789" cy="113299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zh-CN" altLang="en-US" sz="9600" dirty="0">
                <a:solidFill>
                  <a:schemeClr val="bg1"/>
                </a:solidFill>
                <a:latin typeface="+mn-lt"/>
                <a:ea typeface="+mn-ea"/>
                <a:cs typeface="+mn-ea"/>
                <a:sym typeface="+mn-lt"/>
              </a:rPr>
              <a:t>￥</a:t>
            </a:r>
            <a:endParaRPr lang="en-US" sz="9600" dirty="0">
              <a:solidFill>
                <a:schemeClr val="bg1"/>
              </a:solidFill>
              <a:latin typeface="+mn-lt"/>
              <a:ea typeface="+mn-ea"/>
              <a:cs typeface="+mn-ea"/>
              <a:sym typeface="+mn-lt"/>
            </a:endParaRPr>
          </a:p>
        </p:txBody>
      </p:sp>
      <p:grpSp>
        <p:nvGrpSpPr>
          <p:cNvPr id="30" name="组合 29"/>
          <p:cNvGrpSpPr/>
          <p:nvPr/>
        </p:nvGrpSpPr>
        <p:grpSpPr>
          <a:xfrm>
            <a:off x="2323698" y="1881352"/>
            <a:ext cx="2592287" cy="492443"/>
            <a:chOff x="4673997" y="1933420"/>
            <a:chExt cx="2592287" cy="492443"/>
          </a:xfrm>
          <a:effectLst>
            <a:outerShdw blurRad="254000" dist="63500" dir="2700000" algn="tl" rotWithShape="0">
              <a:prstClr val="black">
                <a:alpha val="30000"/>
              </a:prstClr>
            </a:outerShdw>
          </a:effectLst>
        </p:grpSpPr>
        <p:sp>
          <p:nvSpPr>
            <p:cNvPr id="31" name="Round Same Side Corner Rectangle 48"/>
            <p:cNvSpPr/>
            <p:nvPr/>
          </p:nvSpPr>
          <p:spPr>
            <a:xfrm rot="5400000">
              <a:off x="5795837" y="892753"/>
              <a:ext cx="348608" cy="2592287"/>
            </a:xfrm>
            <a:prstGeom prst="round2SameRect">
              <a:avLst>
                <a:gd name="adj1" fmla="val 50000"/>
                <a:gd name="adj2" fmla="val 5000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cs typeface="+mn-ea"/>
                <a:sym typeface="+mn-lt"/>
              </a:endParaRPr>
            </a:p>
          </p:txBody>
        </p:sp>
        <p:sp>
          <p:nvSpPr>
            <p:cNvPr id="32" name="Rectangle 49"/>
            <p:cNvSpPr/>
            <p:nvPr/>
          </p:nvSpPr>
          <p:spPr>
            <a:xfrm>
              <a:off x="5367170" y="1933420"/>
              <a:ext cx="1210588" cy="492443"/>
            </a:xfrm>
            <a:prstGeom prst="rect">
              <a:avLst/>
            </a:prstGeom>
          </p:spPr>
          <p:txBody>
            <a:bodyPr wrap="none">
              <a:spAutoFit/>
            </a:bodyPr>
            <a:lstStyle/>
            <a:p>
              <a:pPr algn="ctr">
                <a:lnSpc>
                  <a:spcPct val="130000"/>
                </a:lnSpc>
              </a:pPr>
              <a:r>
                <a:rPr lang="zh-CN" altLang="en-US" sz="2000" dirty="0" smtClean="0">
                  <a:solidFill>
                    <a:schemeClr val="bg1"/>
                  </a:solidFill>
                  <a:cs typeface="+mn-ea"/>
                  <a:sym typeface="+mn-lt"/>
                </a:rPr>
                <a:t>输入标题</a:t>
              </a:r>
              <a:endParaRPr lang="zh-CN" altLang="en-US" sz="2000" dirty="0">
                <a:solidFill>
                  <a:schemeClr val="bg1"/>
                </a:solidFill>
                <a:cs typeface="+mn-ea"/>
                <a:sym typeface="+mn-lt"/>
              </a:endParaRPr>
            </a:p>
          </p:txBody>
        </p:sp>
      </p:grpSp>
      <p:sp>
        <p:nvSpPr>
          <p:cNvPr id="33" name="TextBox 32"/>
          <p:cNvSpPr txBox="1"/>
          <p:nvPr/>
        </p:nvSpPr>
        <p:spPr>
          <a:xfrm>
            <a:off x="1611627" y="2454912"/>
            <a:ext cx="4301458" cy="27289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点击输入简要文本内容，文字内容需概况精炼的说明该分项内容</a:t>
            </a:r>
            <a:r>
              <a:rPr lang="en-US" altLang="zh-CN" sz="1000" dirty="0">
                <a:solidFill>
                  <a:schemeClr val="tx1">
                    <a:lumMod val="50000"/>
                    <a:lumOff val="50000"/>
                  </a:schemeClr>
                </a:solidFill>
                <a:cs typeface="+mn-ea"/>
                <a:sym typeface="+mn-lt"/>
              </a:rPr>
              <a:t>……</a:t>
            </a:r>
          </a:p>
        </p:txBody>
      </p:sp>
      <p:grpSp>
        <p:nvGrpSpPr>
          <p:cNvPr id="34" name="组合 33"/>
          <p:cNvGrpSpPr/>
          <p:nvPr/>
        </p:nvGrpSpPr>
        <p:grpSpPr>
          <a:xfrm>
            <a:off x="2323698" y="3075871"/>
            <a:ext cx="2592287" cy="453457"/>
            <a:chOff x="4673997" y="1933420"/>
            <a:chExt cx="2592287" cy="453457"/>
          </a:xfrm>
          <a:effectLst>
            <a:outerShdw blurRad="254000" dist="63500" dir="2700000" algn="tl" rotWithShape="0">
              <a:prstClr val="black">
                <a:alpha val="30000"/>
              </a:prstClr>
            </a:outerShdw>
          </a:effectLst>
        </p:grpSpPr>
        <p:sp>
          <p:nvSpPr>
            <p:cNvPr id="35" name="Round Same Side Corner Rectangle 48"/>
            <p:cNvSpPr/>
            <p:nvPr/>
          </p:nvSpPr>
          <p:spPr>
            <a:xfrm rot="5400000">
              <a:off x="5795837" y="892753"/>
              <a:ext cx="348608" cy="2592287"/>
            </a:xfrm>
            <a:prstGeom prst="round2SameRect">
              <a:avLst>
                <a:gd name="adj1" fmla="val 50000"/>
                <a:gd name="adj2" fmla="val 50000"/>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cs typeface="+mn-ea"/>
                <a:sym typeface="+mn-lt"/>
              </a:endParaRPr>
            </a:p>
          </p:txBody>
        </p:sp>
        <p:sp>
          <p:nvSpPr>
            <p:cNvPr id="36" name="Rectangle 49"/>
            <p:cNvSpPr/>
            <p:nvPr/>
          </p:nvSpPr>
          <p:spPr>
            <a:xfrm>
              <a:off x="5367167" y="1933420"/>
              <a:ext cx="1210588" cy="453457"/>
            </a:xfrm>
            <a:prstGeom prst="rect">
              <a:avLst/>
            </a:prstGeom>
          </p:spPr>
          <p:txBody>
            <a:bodyPr wrap="none">
              <a:spAutoFit/>
            </a:bodyPr>
            <a:lstStyle/>
            <a:p>
              <a:pPr algn="ctr">
                <a:lnSpc>
                  <a:spcPct val="130000"/>
                </a:lnSpc>
              </a:pPr>
              <a:r>
                <a:rPr lang="zh-CN" altLang="en-US" sz="2000" dirty="0">
                  <a:solidFill>
                    <a:schemeClr val="bg1"/>
                  </a:solidFill>
                  <a:cs typeface="+mn-ea"/>
                  <a:sym typeface="+mn-lt"/>
                </a:rPr>
                <a:t>输入标题</a:t>
              </a:r>
            </a:p>
          </p:txBody>
        </p:sp>
      </p:grpSp>
      <p:sp>
        <p:nvSpPr>
          <p:cNvPr id="37" name="TextBox 36"/>
          <p:cNvSpPr txBox="1"/>
          <p:nvPr/>
        </p:nvSpPr>
        <p:spPr>
          <a:xfrm>
            <a:off x="1611627" y="3649431"/>
            <a:ext cx="4301458" cy="27289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点击输入简要文本内容，文字内容需概况精炼的说明该分项内容</a:t>
            </a:r>
            <a:r>
              <a:rPr lang="en-US" altLang="zh-CN" sz="1000" dirty="0">
                <a:solidFill>
                  <a:schemeClr val="tx1">
                    <a:lumMod val="50000"/>
                    <a:lumOff val="50000"/>
                  </a:schemeClr>
                </a:solidFill>
                <a:cs typeface="+mn-ea"/>
                <a:sym typeface="+mn-lt"/>
              </a:rPr>
              <a:t>……</a:t>
            </a:r>
          </a:p>
        </p:txBody>
      </p:sp>
      <p:grpSp>
        <p:nvGrpSpPr>
          <p:cNvPr id="38" name="组合 37"/>
          <p:cNvGrpSpPr/>
          <p:nvPr/>
        </p:nvGrpSpPr>
        <p:grpSpPr>
          <a:xfrm>
            <a:off x="2323698" y="4300007"/>
            <a:ext cx="2592287" cy="453457"/>
            <a:chOff x="4673997" y="1933420"/>
            <a:chExt cx="2592287" cy="453457"/>
          </a:xfrm>
          <a:effectLst>
            <a:outerShdw blurRad="254000" dist="63500" dir="2700000" algn="tl" rotWithShape="0">
              <a:prstClr val="black">
                <a:alpha val="30000"/>
              </a:prstClr>
            </a:outerShdw>
          </a:effectLst>
        </p:grpSpPr>
        <p:sp>
          <p:nvSpPr>
            <p:cNvPr id="39" name="Round Same Side Corner Rectangle 48"/>
            <p:cNvSpPr/>
            <p:nvPr/>
          </p:nvSpPr>
          <p:spPr>
            <a:xfrm rot="5400000">
              <a:off x="5795837" y="892753"/>
              <a:ext cx="348608" cy="2592287"/>
            </a:xfrm>
            <a:prstGeom prst="round2SameRect">
              <a:avLst>
                <a:gd name="adj1" fmla="val 50000"/>
                <a:gd name="adj2"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cs typeface="+mn-ea"/>
                <a:sym typeface="+mn-lt"/>
              </a:endParaRPr>
            </a:p>
          </p:txBody>
        </p:sp>
        <p:sp>
          <p:nvSpPr>
            <p:cNvPr id="40" name="Rectangle 49"/>
            <p:cNvSpPr/>
            <p:nvPr/>
          </p:nvSpPr>
          <p:spPr>
            <a:xfrm>
              <a:off x="5367167" y="1933420"/>
              <a:ext cx="1210588" cy="453457"/>
            </a:xfrm>
            <a:prstGeom prst="rect">
              <a:avLst/>
            </a:prstGeom>
          </p:spPr>
          <p:txBody>
            <a:bodyPr wrap="none">
              <a:spAutoFit/>
            </a:bodyPr>
            <a:lstStyle/>
            <a:p>
              <a:pPr algn="ctr">
                <a:lnSpc>
                  <a:spcPct val="130000"/>
                </a:lnSpc>
              </a:pPr>
              <a:r>
                <a:rPr lang="zh-CN" altLang="en-US" sz="2000" dirty="0">
                  <a:solidFill>
                    <a:schemeClr val="bg1"/>
                  </a:solidFill>
                  <a:cs typeface="+mn-ea"/>
                  <a:sym typeface="+mn-lt"/>
                </a:rPr>
                <a:t>输入标题</a:t>
              </a:r>
            </a:p>
          </p:txBody>
        </p:sp>
      </p:grpSp>
      <p:sp>
        <p:nvSpPr>
          <p:cNvPr id="41" name="TextBox 40"/>
          <p:cNvSpPr txBox="1"/>
          <p:nvPr/>
        </p:nvSpPr>
        <p:spPr>
          <a:xfrm>
            <a:off x="1611627" y="4873567"/>
            <a:ext cx="4301458" cy="27289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点击输入简要文本内容，文字内容需概况精炼的说明该分项内容</a:t>
            </a:r>
            <a:r>
              <a:rPr lang="en-US" altLang="zh-CN" sz="1000" dirty="0">
                <a:solidFill>
                  <a:schemeClr val="tx1">
                    <a:lumMod val="50000"/>
                    <a:lumOff val="50000"/>
                  </a:schemeClr>
                </a:solidFill>
                <a:cs typeface="+mn-ea"/>
                <a:sym typeface="+mn-lt"/>
              </a:rPr>
              <a:t>……</a:t>
            </a:r>
          </a:p>
        </p:txBody>
      </p:sp>
      <p:grpSp>
        <p:nvGrpSpPr>
          <p:cNvPr id="45" name="组合 44"/>
          <p:cNvGrpSpPr/>
          <p:nvPr/>
        </p:nvGrpSpPr>
        <p:grpSpPr>
          <a:xfrm>
            <a:off x="3713117" y="110706"/>
            <a:ext cx="4765766" cy="882231"/>
            <a:chOff x="3784390" y="377466"/>
            <a:chExt cx="4765766" cy="882231"/>
          </a:xfrm>
        </p:grpSpPr>
        <p:sp>
          <p:nvSpPr>
            <p:cNvPr id="46" name="矩形 45"/>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47" name="文本框 46"/>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9396863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1000"/>
                                        <p:tgtEl>
                                          <p:spTgt spid="34"/>
                                        </p:tgtEl>
                                      </p:cBhvr>
                                    </p:animEffect>
                                    <p:anim calcmode="lin" valueType="num">
                                      <p:cBhvr>
                                        <p:cTn id="27" dur="1000" fill="hold"/>
                                        <p:tgtEl>
                                          <p:spTgt spid="34"/>
                                        </p:tgtEl>
                                        <p:attrNameLst>
                                          <p:attrName>ppt_x</p:attrName>
                                        </p:attrNameLst>
                                      </p:cBhvr>
                                      <p:tavLst>
                                        <p:tav tm="0">
                                          <p:val>
                                            <p:strVal val="#ppt_x"/>
                                          </p:val>
                                        </p:tav>
                                        <p:tav tm="100000">
                                          <p:val>
                                            <p:strVal val="#ppt_x"/>
                                          </p:val>
                                        </p:tav>
                                      </p:tavLst>
                                    </p:anim>
                                    <p:anim calcmode="lin" valueType="num">
                                      <p:cBhvr>
                                        <p:cTn id="28" dur="1000" fill="hold"/>
                                        <p:tgtEl>
                                          <p:spTgt spid="34"/>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000"/>
                                        <p:tgtEl>
                                          <p:spTgt spid="38"/>
                                        </p:tgtEl>
                                      </p:cBhvr>
                                    </p:animEffect>
                                    <p:anim calcmode="lin" valueType="num">
                                      <p:cBhvr>
                                        <p:cTn id="37" dur="1000" fill="hold"/>
                                        <p:tgtEl>
                                          <p:spTgt spid="38"/>
                                        </p:tgtEl>
                                        <p:attrNameLst>
                                          <p:attrName>ppt_x</p:attrName>
                                        </p:attrNameLst>
                                      </p:cBhvr>
                                      <p:tavLst>
                                        <p:tav tm="0">
                                          <p:val>
                                            <p:strVal val="#ppt_x"/>
                                          </p:val>
                                        </p:tav>
                                        <p:tav tm="100000">
                                          <p:val>
                                            <p:strVal val="#ppt_x"/>
                                          </p:val>
                                        </p:tav>
                                      </p:tavLst>
                                    </p:anim>
                                    <p:anim calcmode="lin" valueType="num">
                                      <p:cBhvr>
                                        <p:cTn id="38" dur="1000" fill="hold"/>
                                        <p:tgtEl>
                                          <p:spTgt spid="38"/>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22" presetClass="entr" presetSubtype="8"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3" grpId="0"/>
      <p:bldP spid="37"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íṡľíḍè-Arrow: Chevron 31"/>
          <p:cNvSpPr/>
          <p:nvPr/>
        </p:nvSpPr>
        <p:spPr>
          <a:xfrm>
            <a:off x="4400637" y="2202185"/>
            <a:ext cx="1644838" cy="728658"/>
          </a:xfrm>
          <a:prstGeom prst="chevron">
            <a:avLst>
              <a:gd name="adj" fmla="val 41391"/>
            </a:avLst>
          </a:prstGeom>
          <a:solidFill>
            <a:srgbClr val="2A3246"/>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11" name="íṡľíḍè-Arrow: Chevron 37"/>
          <p:cNvSpPr/>
          <p:nvPr/>
        </p:nvSpPr>
        <p:spPr>
          <a:xfrm>
            <a:off x="1615007" y="2202185"/>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9" name="矩形 8"/>
          <p:cNvSpPr/>
          <p:nvPr/>
        </p:nvSpPr>
        <p:spPr>
          <a:xfrm>
            <a:off x="2057276" y="2308186"/>
            <a:ext cx="2248526" cy="480131"/>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cs typeface="+mn-ea"/>
                <a:sym typeface="+mn-lt"/>
              </a:rPr>
              <a:t>用户可以在投影仪或者计算机上可以将演示文稿打印出来</a:t>
            </a:r>
          </a:p>
        </p:txBody>
      </p:sp>
      <p:sp>
        <p:nvSpPr>
          <p:cNvPr id="16" name="íṡľíḍè-Arrow: Chevron 31"/>
          <p:cNvSpPr/>
          <p:nvPr/>
        </p:nvSpPr>
        <p:spPr>
          <a:xfrm>
            <a:off x="4400637" y="3450476"/>
            <a:ext cx="1644838" cy="728658"/>
          </a:xfrm>
          <a:prstGeom prst="chevron">
            <a:avLst>
              <a:gd name="adj" fmla="val 41391"/>
            </a:avLst>
          </a:prstGeom>
          <a:solidFill>
            <a:srgbClr val="BA8F2D"/>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17" name="íṡľíḍè-Arrow: Chevron 37"/>
          <p:cNvSpPr/>
          <p:nvPr/>
        </p:nvSpPr>
        <p:spPr>
          <a:xfrm>
            <a:off x="1615007" y="3450476"/>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15" name="矩形 14"/>
          <p:cNvSpPr/>
          <p:nvPr/>
        </p:nvSpPr>
        <p:spPr>
          <a:xfrm>
            <a:off x="2057276" y="3543779"/>
            <a:ext cx="2248526" cy="480131"/>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cs typeface="+mn-ea"/>
                <a:sym typeface="+mn-lt"/>
              </a:rPr>
              <a:t>用户可以在投影仪或者计算机上可以将演示文稿打印出来</a:t>
            </a:r>
          </a:p>
        </p:txBody>
      </p:sp>
      <p:sp>
        <p:nvSpPr>
          <p:cNvPr id="22" name="íṡľíḍè-Arrow: Chevron 31"/>
          <p:cNvSpPr/>
          <p:nvPr/>
        </p:nvSpPr>
        <p:spPr>
          <a:xfrm>
            <a:off x="4400637" y="4698767"/>
            <a:ext cx="1644838" cy="728658"/>
          </a:xfrm>
          <a:prstGeom prst="chevron">
            <a:avLst>
              <a:gd name="adj" fmla="val 41391"/>
            </a:avLst>
          </a:prstGeom>
          <a:solidFill>
            <a:srgbClr val="2A3246"/>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23" name="íṡľíḍè-Arrow: Chevron 37"/>
          <p:cNvSpPr/>
          <p:nvPr/>
        </p:nvSpPr>
        <p:spPr>
          <a:xfrm>
            <a:off x="1615007" y="4698767"/>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21" name="矩形 20"/>
          <p:cNvSpPr/>
          <p:nvPr/>
        </p:nvSpPr>
        <p:spPr>
          <a:xfrm>
            <a:off x="2057276" y="4792070"/>
            <a:ext cx="2248526" cy="480131"/>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cs typeface="+mn-ea"/>
                <a:sym typeface="+mn-lt"/>
              </a:rPr>
              <a:t>用户可以在投影仪或者计算机上可以将演示文稿打印出来</a:t>
            </a:r>
          </a:p>
        </p:txBody>
      </p:sp>
      <p:sp>
        <p:nvSpPr>
          <p:cNvPr id="28" name="íṡľíḍè-Arrow: Chevron 31"/>
          <p:cNvSpPr/>
          <p:nvPr/>
        </p:nvSpPr>
        <p:spPr>
          <a:xfrm>
            <a:off x="9059674" y="2202185"/>
            <a:ext cx="1644838" cy="728658"/>
          </a:xfrm>
          <a:prstGeom prst="chevron">
            <a:avLst>
              <a:gd name="adj" fmla="val 41391"/>
            </a:avLst>
          </a:prstGeom>
          <a:solidFill>
            <a:srgbClr val="BA8F2D"/>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29" name="íṡľíḍè-Arrow: Chevron 37"/>
          <p:cNvSpPr/>
          <p:nvPr/>
        </p:nvSpPr>
        <p:spPr>
          <a:xfrm>
            <a:off x="6274044" y="2202185"/>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27" name="矩形 26"/>
          <p:cNvSpPr/>
          <p:nvPr/>
        </p:nvSpPr>
        <p:spPr>
          <a:xfrm>
            <a:off x="6684165" y="2308186"/>
            <a:ext cx="2248526" cy="480131"/>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cs typeface="+mn-ea"/>
                <a:sym typeface="+mn-lt"/>
              </a:rPr>
              <a:t>用户可以在投影仪或者计算机上可以将演示文稿打印出来</a:t>
            </a:r>
          </a:p>
        </p:txBody>
      </p:sp>
      <p:sp>
        <p:nvSpPr>
          <p:cNvPr id="38" name="íṡľíḍè-Arrow: Chevron 31"/>
          <p:cNvSpPr/>
          <p:nvPr/>
        </p:nvSpPr>
        <p:spPr>
          <a:xfrm>
            <a:off x="9059674" y="3450476"/>
            <a:ext cx="1644838" cy="728658"/>
          </a:xfrm>
          <a:prstGeom prst="chevron">
            <a:avLst>
              <a:gd name="adj" fmla="val 41391"/>
            </a:avLst>
          </a:prstGeom>
          <a:solidFill>
            <a:srgbClr val="2A3246"/>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39" name="íṡľíḍè-Arrow: Chevron 37"/>
          <p:cNvSpPr/>
          <p:nvPr/>
        </p:nvSpPr>
        <p:spPr>
          <a:xfrm>
            <a:off x="6274044" y="3450476"/>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37" name="矩形 36"/>
          <p:cNvSpPr/>
          <p:nvPr/>
        </p:nvSpPr>
        <p:spPr>
          <a:xfrm>
            <a:off x="6684165" y="3543779"/>
            <a:ext cx="2248526" cy="480131"/>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cs typeface="+mn-ea"/>
                <a:sym typeface="+mn-lt"/>
              </a:rPr>
              <a:t>用户可以在投影仪或者计算机上可以将演示文稿打印出来</a:t>
            </a:r>
          </a:p>
        </p:txBody>
      </p:sp>
      <p:sp>
        <p:nvSpPr>
          <p:cNvPr id="45" name="íṡľíḍè-Arrow: Chevron 31"/>
          <p:cNvSpPr/>
          <p:nvPr/>
        </p:nvSpPr>
        <p:spPr>
          <a:xfrm>
            <a:off x="9059674" y="4698767"/>
            <a:ext cx="1644838" cy="728658"/>
          </a:xfrm>
          <a:prstGeom prst="chevron">
            <a:avLst>
              <a:gd name="adj" fmla="val 41391"/>
            </a:avLst>
          </a:prstGeom>
          <a:solidFill>
            <a:srgbClr val="BA8F2D"/>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46" name="íṡľíḍè-Arrow: Chevron 37"/>
          <p:cNvSpPr/>
          <p:nvPr/>
        </p:nvSpPr>
        <p:spPr>
          <a:xfrm>
            <a:off x="6274044" y="4698767"/>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cs typeface="+mn-ea"/>
              <a:sym typeface="+mn-lt"/>
            </a:endParaRPr>
          </a:p>
        </p:txBody>
      </p:sp>
      <p:sp>
        <p:nvSpPr>
          <p:cNvPr id="44" name="矩形 43"/>
          <p:cNvSpPr/>
          <p:nvPr/>
        </p:nvSpPr>
        <p:spPr>
          <a:xfrm>
            <a:off x="6684165" y="4792070"/>
            <a:ext cx="2248526" cy="480131"/>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cs typeface="+mn-ea"/>
                <a:sym typeface="+mn-lt"/>
              </a:rPr>
              <a:t>用户可以在投影仪或者计算机上可以将演示文稿打印出来</a:t>
            </a:r>
          </a:p>
        </p:txBody>
      </p:sp>
      <p:sp>
        <p:nvSpPr>
          <p:cNvPr id="48" name="TextBox 26"/>
          <p:cNvSpPr txBox="1"/>
          <p:nvPr/>
        </p:nvSpPr>
        <p:spPr>
          <a:xfrm>
            <a:off x="4850288" y="2409352"/>
            <a:ext cx="745535" cy="307777"/>
          </a:xfrm>
          <a:prstGeom prst="rect">
            <a:avLst/>
          </a:prstGeom>
          <a:noFill/>
        </p:spPr>
        <p:txBody>
          <a:bodyPr wrap="square" lIns="0" tIns="0" rIns="0" bIns="0" rtlCol="0">
            <a:spAutoFit/>
          </a:bodyPr>
          <a:lstStyle/>
          <a:p>
            <a:pPr algn="ctr"/>
            <a:r>
              <a:rPr lang="zh-CN" altLang="en-US" sz="2000" dirty="0">
                <a:solidFill>
                  <a:schemeClr val="bg1"/>
                </a:solidFill>
                <a:cs typeface="+mn-ea"/>
                <a:sym typeface="+mn-lt"/>
              </a:rPr>
              <a:t>步骤</a:t>
            </a:r>
            <a:r>
              <a:rPr lang="en-US" altLang="zh-CN" sz="2000" dirty="0">
                <a:solidFill>
                  <a:schemeClr val="bg1"/>
                </a:solidFill>
                <a:cs typeface="+mn-ea"/>
                <a:sym typeface="+mn-lt"/>
              </a:rPr>
              <a:t>1</a:t>
            </a:r>
            <a:endParaRPr lang="zh-CN" altLang="en-US" sz="2000" dirty="0">
              <a:solidFill>
                <a:schemeClr val="bg1"/>
              </a:solidFill>
              <a:cs typeface="+mn-ea"/>
              <a:sym typeface="+mn-lt"/>
            </a:endParaRPr>
          </a:p>
        </p:txBody>
      </p:sp>
      <p:sp>
        <p:nvSpPr>
          <p:cNvPr id="49" name="TextBox 26"/>
          <p:cNvSpPr txBox="1"/>
          <p:nvPr/>
        </p:nvSpPr>
        <p:spPr>
          <a:xfrm>
            <a:off x="4850288" y="3653790"/>
            <a:ext cx="745535" cy="307777"/>
          </a:xfrm>
          <a:prstGeom prst="rect">
            <a:avLst/>
          </a:prstGeom>
          <a:noFill/>
        </p:spPr>
        <p:txBody>
          <a:bodyPr wrap="square" lIns="0" tIns="0" rIns="0" bIns="0" rtlCol="0">
            <a:spAutoFit/>
          </a:bodyPr>
          <a:lstStyle/>
          <a:p>
            <a:pPr algn="ctr"/>
            <a:r>
              <a:rPr lang="zh-CN" altLang="en-US" sz="2000" dirty="0">
                <a:solidFill>
                  <a:schemeClr val="bg1"/>
                </a:solidFill>
                <a:cs typeface="+mn-ea"/>
                <a:sym typeface="+mn-lt"/>
              </a:rPr>
              <a:t>步骤</a:t>
            </a:r>
            <a:r>
              <a:rPr lang="en-US" altLang="zh-CN" sz="2000" dirty="0">
                <a:solidFill>
                  <a:schemeClr val="bg1"/>
                </a:solidFill>
                <a:cs typeface="+mn-ea"/>
                <a:sym typeface="+mn-lt"/>
              </a:rPr>
              <a:t>2</a:t>
            </a:r>
            <a:endParaRPr lang="zh-CN" altLang="en-US" sz="2000" dirty="0">
              <a:solidFill>
                <a:schemeClr val="bg1"/>
              </a:solidFill>
              <a:cs typeface="+mn-ea"/>
              <a:sym typeface="+mn-lt"/>
            </a:endParaRPr>
          </a:p>
        </p:txBody>
      </p:sp>
      <p:sp>
        <p:nvSpPr>
          <p:cNvPr id="50" name="TextBox 26"/>
          <p:cNvSpPr txBox="1"/>
          <p:nvPr/>
        </p:nvSpPr>
        <p:spPr>
          <a:xfrm>
            <a:off x="4850288" y="4898227"/>
            <a:ext cx="745535" cy="307777"/>
          </a:xfrm>
          <a:prstGeom prst="rect">
            <a:avLst/>
          </a:prstGeom>
          <a:noFill/>
        </p:spPr>
        <p:txBody>
          <a:bodyPr wrap="square" lIns="0" tIns="0" rIns="0" bIns="0" rtlCol="0">
            <a:spAutoFit/>
          </a:bodyPr>
          <a:lstStyle/>
          <a:p>
            <a:pPr algn="ctr"/>
            <a:r>
              <a:rPr lang="zh-CN" altLang="en-US" sz="2000" dirty="0">
                <a:solidFill>
                  <a:schemeClr val="bg1"/>
                </a:solidFill>
                <a:cs typeface="+mn-ea"/>
                <a:sym typeface="+mn-lt"/>
              </a:rPr>
              <a:t>步骤</a:t>
            </a:r>
            <a:r>
              <a:rPr lang="en-US" altLang="zh-CN" sz="2000" dirty="0">
                <a:solidFill>
                  <a:schemeClr val="bg1"/>
                </a:solidFill>
                <a:cs typeface="+mn-ea"/>
                <a:sym typeface="+mn-lt"/>
              </a:rPr>
              <a:t>3</a:t>
            </a:r>
            <a:endParaRPr lang="zh-CN" altLang="en-US" sz="2000" dirty="0">
              <a:solidFill>
                <a:schemeClr val="bg1"/>
              </a:solidFill>
              <a:cs typeface="+mn-ea"/>
              <a:sym typeface="+mn-lt"/>
            </a:endParaRPr>
          </a:p>
        </p:txBody>
      </p:sp>
      <p:sp>
        <p:nvSpPr>
          <p:cNvPr id="51" name="TextBox 26"/>
          <p:cNvSpPr txBox="1"/>
          <p:nvPr/>
        </p:nvSpPr>
        <p:spPr>
          <a:xfrm>
            <a:off x="9535978" y="2409352"/>
            <a:ext cx="745535" cy="307777"/>
          </a:xfrm>
          <a:prstGeom prst="rect">
            <a:avLst/>
          </a:prstGeom>
          <a:noFill/>
        </p:spPr>
        <p:txBody>
          <a:bodyPr wrap="square" lIns="0" tIns="0" rIns="0" bIns="0" rtlCol="0">
            <a:spAutoFit/>
          </a:bodyPr>
          <a:lstStyle/>
          <a:p>
            <a:pPr algn="ctr"/>
            <a:r>
              <a:rPr lang="zh-CN" altLang="en-US" sz="2000" dirty="0">
                <a:solidFill>
                  <a:schemeClr val="bg1"/>
                </a:solidFill>
                <a:cs typeface="+mn-ea"/>
                <a:sym typeface="+mn-lt"/>
              </a:rPr>
              <a:t>步骤</a:t>
            </a:r>
            <a:r>
              <a:rPr lang="en-US" altLang="zh-CN" sz="2000" dirty="0">
                <a:solidFill>
                  <a:schemeClr val="bg1"/>
                </a:solidFill>
                <a:cs typeface="+mn-ea"/>
                <a:sym typeface="+mn-lt"/>
              </a:rPr>
              <a:t>4</a:t>
            </a:r>
            <a:endParaRPr lang="zh-CN" altLang="en-US" sz="2000" dirty="0">
              <a:solidFill>
                <a:schemeClr val="bg1"/>
              </a:solidFill>
              <a:cs typeface="+mn-ea"/>
              <a:sym typeface="+mn-lt"/>
            </a:endParaRPr>
          </a:p>
        </p:txBody>
      </p:sp>
      <p:sp>
        <p:nvSpPr>
          <p:cNvPr id="52" name="TextBox 26"/>
          <p:cNvSpPr txBox="1"/>
          <p:nvPr/>
        </p:nvSpPr>
        <p:spPr>
          <a:xfrm>
            <a:off x="9535978" y="3653790"/>
            <a:ext cx="745535" cy="307777"/>
          </a:xfrm>
          <a:prstGeom prst="rect">
            <a:avLst/>
          </a:prstGeom>
          <a:noFill/>
        </p:spPr>
        <p:txBody>
          <a:bodyPr wrap="square" lIns="0" tIns="0" rIns="0" bIns="0" rtlCol="0">
            <a:spAutoFit/>
          </a:bodyPr>
          <a:lstStyle/>
          <a:p>
            <a:pPr algn="ctr"/>
            <a:r>
              <a:rPr lang="zh-CN" altLang="en-US" sz="2000" dirty="0">
                <a:solidFill>
                  <a:schemeClr val="bg1"/>
                </a:solidFill>
                <a:cs typeface="+mn-ea"/>
                <a:sym typeface="+mn-lt"/>
              </a:rPr>
              <a:t>步骤</a:t>
            </a:r>
            <a:r>
              <a:rPr lang="en-US" altLang="zh-CN" sz="2000" dirty="0">
                <a:solidFill>
                  <a:schemeClr val="bg1"/>
                </a:solidFill>
                <a:cs typeface="+mn-ea"/>
                <a:sym typeface="+mn-lt"/>
              </a:rPr>
              <a:t>5</a:t>
            </a:r>
            <a:endParaRPr lang="zh-CN" altLang="en-US" sz="2000" dirty="0">
              <a:solidFill>
                <a:schemeClr val="bg1"/>
              </a:solidFill>
              <a:cs typeface="+mn-ea"/>
              <a:sym typeface="+mn-lt"/>
            </a:endParaRPr>
          </a:p>
        </p:txBody>
      </p:sp>
      <p:sp>
        <p:nvSpPr>
          <p:cNvPr id="53" name="TextBox 26"/>
          <p:cNvSpPr txBox="1"/>
          <p:nvPr/>
        </p:nvSpPr>
        <p:spPr>
          <a:xfrm>
            <a:off x="9535978" y="4898227"/>
            <a:ext cx="745535" cy="307777"/>
          </a:xfrm>
          <a:prstGeom prst="rect">
            <a:avLst/>
          </a:prstGeom>
          <a:noFill/>
        </p:spPr>
        <p:txBody>
          <a:bodyPr wrap="square" lIns="0" tIns="0" rIns="0" bIns="0" rtlCol="0">
            <a:spAutoFit/>
          </a:bodyPr>
          <a:lstStyle/>
          <a:p>
            <a:pPr algn="ctr"/>
            <a:r>
              <a:rPr lang="zh-CN" altLang="en-US" sz="2000" dirty="0">
                <a:solidFill>
                  <a:schemeClr val="bg1"/>
                </a:solidFill>
                <a:cs typeface="+mn-ea"/>
                <a:sym typeface="+mn-lt"/>
              </a:rPr>
              <a:t>步骤</a:t>
            </a:r>
            <a:r>
              <a:rPr lang="en-US" altLang="zh-CN" sz="2000" dirty="0">
                <a:solidFill>
                  <a:schemeClr val="bg1"/>
                </a:solidFill>
                <a:cs typeface="+mn-ea"/>
                <a:sym typeface="+mn-lt"/>
              </a:rPr>
              <a:t>6</a:t>
            </a:r>
            <a:endParaRPr lang="zh-CN" altLang="en-US" sz="2000" dirty="0">
              <a:solidFill>
                <a:schemeClr val="bg1"/>
              </a:solidFill>
              <a:cs typeface="+mn-ea"/>
              <a:sym typeface="+mn-lt"/>
            </a:endParaRPr>
          </a:p>
        </p:txBody>
      </p:sp>
      <p:sp>
        <p:nvSpPr>
          <p:cNvPr id="54" name="TextBox 39"/>
          <p:cNvSpPr txBox="1"/>
          <p:nvPr/>
        </p:nvSpPr>
        <p:spPr>
          <a:xfrm>
            <a:off x="3863753" y="1373783"/>
            <a:ext cx="4499421" cy="433324"/>
          </a:xfrm>
          <a:prstGeom prst="rect">
            <a:avLst/>
          </a:prstGeom>
          <a:noFill/>
        </p:spPr>
        <p:txBody>
          <a:bodyPr wrap="square" lIns="0" tIns="0" rIns="0" bIns="0" rtlCol="0">
            <a:spAutoFit/>
          </a:bodyPr>
          <a:lstStyle/>
          <a:p>
            <a:pPr lvl="0" algn="ctr">
              <a:lnSpc>
                <a:spcPct val="130000"/>
              </a:lnSpc>
              <a:spcBef>
                <a:spcPct val="0"/>
              </a:spcBef>
              <a:defRPr/>
            </a:pPr>
            <a:r>
              <a:rPr lang="zh-CN" altLang="en-US" sz="2400" dirty="0">
                <a:solidFill>
                  <a:schemeClr val="tx1">
                    <a:lumMod val="85000"/>
                    <a:lumOff val="15000"/>
                  </a:schemeClr>
                </a:solidFill>
                <a:cs typeface="+mn-ea"/>
                <a:sym typeface="+mn-lt"/>
              </a:rPr>
              <a:t>单击此处添加标题文本</a:t>
            </a:r>
            <a:endParaRPr lang="en-US" altLang="zh-CN" sz="2400" dirty="0">
              <a:solidFill>
                <a:schemeClr val="tx1">
                  <a:lumMod val="85000"/>
                  <a:lumOff val="15000"/>
                </a:schemeClr>
              </a:solidFill>
              <a:cs typeface="+mn-ea"/>
              <a:sym typeface="+mn-lt"/>
            </a:endParaRPr>
          </a:p>
        </p:txBody>
      </p:sp>
      <p:cxnSp>
        <p:nvCxnSpPr>
          <p:cNvPr id="3" name="直接连接符 2"/>
          <p:cNvCxnSpPr/>
          <p:nvPr/>
        </p:nvCxnSpPr>
        <p:spPr>
          <a:xfrm>
            <a:off x="2670199" y="1622123"/>
            <a:ext cx="1635603" cy="0"/>
          </a:xfrm>
          <a:prstGeom prst="line">
            <a:avLst/>
          </a:prstGeom>
          <a:ln>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7900375" y="1622123"/>
            <a:ext cx="1635603" cy="0"/>
          </a:xfrm>
          <a:prstGeom prst="line">
            <a:avLst/>
          </a:prstGeom>
          <a:ln>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3713117" y="110706"/>
            <a:ext cx="4765766" cy="882231"/>
            <a:chOff x="3784390" y="377466"/>
            <a:chExt cx="4765766" cy="882231"/>
          </a:xfrm>
        </p:grpSpPr>
        <p:sp>
          <p:nvSpPr>
            <p:cNvPr id="36" name="矩形 35"/>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40" name="文本框 39"/>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38998028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0-#ppt_w/2"/>
                                          </p:val>
                                        </p:tav>
                                        <p:tav tm="100000">
                                          <p:val>
                                            <p:strVal val="#ppt_x"/>
                                          </p:val>
                                        </p:tav>
                                      </p:tavLst>
                                    </p:anim>
                                    <p:anim calcmode="lin" valueType="num">
                                      <p:cBhvr additive="base">
                                        <p:cTn id="12" dur="500" fill="hold"/>
                                        <p:tgtEl>
                                          <p:spTgt spid="4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0-#ppt_w/2"/>
                                          </p:val>
                                        </p:tav>
                                        <p:tav tm="100000">
                                          <p:val>
                                            <p:strVal val="#ppt_x"/>
                                          </p:val>
                                        </p:tav>
                                      </p:tavLst>
                                    </p:anim>
                                    <p:anim calcmode="lin" valueType="num">
                                      <p:cBhvr additive="base">
                                        <p:cTn id="16" dur="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0-#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0-#ppt_w/2"/>
                                          </p:val>
                                        </p:tav>
                                        <p:tav tm="100000">
                                          <p:val>
                                            <p:strVal val="#ppt_x"/>
                                          </p:val>
                                        </p:tav>
                                      </p:tavLst>
                                    </p:anim>
                                    <p:anim calcmode="lin" valueType="num">
                                      <p:cBhvr additive="base">
                                        <p:cTn id="24" dur="500" fill="hold"/>
                                        <p:tgtEl>
                                          <p:spTgt spid="5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0-#ppt_w/2"/>
                                          </p:val>
                                        </p:tav>
                                        <p:tav tm="100000">
                                          <p:val>
                                            <p:strVal val="#ppt_x"/>
                                          </p:val>
                                        </p:tav>
                                      </p:tavLst>
                                    </p:anim>
                                    <p:anim calcmode="lin" valueType="num">
                                      <p:cBhvr additive="base">
                                        <p:cTn id="28" dur="5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0-#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0-#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0-#ppt_w/2"/>
                                          </p:val>
                                        </p:tav>
                                        <p:tav tm="100000">
                                          <p:val>
                                            <p:strVal val="#ppt_x"/>
                                          </p:val>
                                        </p:tav>
                                      </p:tavLst>
                                    </p:anim>
                                    <p:anim calcmode="lin" valueType="num">
                                      <p:cBhvr additive="base">
                                        <p:cTn id="48" dur="500" fill="hold"/>
                                        <p:tgtEl>
                                          <p:spTgt spid="1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0-#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0-#ppt_w/2"/>
                                          </p:val>
                                        </p:tav>
                                        <p:tav tm="100000">
                                          <p:val>
                                            <p:strVal val="#ppt_x"/>
                                          </p:val>
                                        </p:tav>
                                      </p:tavLst>
                                    </p:anim>
                                    <p:anim calcmode="lin" valueType="num">
                                      <p:cBhvr additive="base">
                                        <p:cTn id="64" dur="500" fill="hold"/>
                                        <p:tgtEl>
                                          <p:spTgt spid="21"/>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0-#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fill="hold"/>
                                        <p:tgtEl>
                                          <p:spTgt spid="29"/>
                                        </p:tgtEl>
                                        <p:attrNameLst>
                                          <p:attrName>ppt_x</p:attrName>
                                        </p:attrNameLst>
                                      </p:cBhvr>
                                      <p:tavLst>
                                        <p:tav tm="0">
                                          <p:val>
                                            <p:strVal val="0-#ppt_w/2"/>
                                          </p:val>
                                        </p:tav>
                                        <p:tav tm="100000">
                                          <p:val>
                                            <p:strVal val="#ppt_x"/>
                                          </p:val>
                                        </p:tav>
                                      </p:tavLst>
                                    </p:anim>
                                    <p:anim calcmode="lin" valueType="num">
                                      <p:cBhvr additive="base">
                                        <p:cTn id="72" dur="500" fill="hold"/>
                                        <p:tgtEl>
                                          <p:spTgt spid="29"/>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0-#ppt_w/2"/>
                                          </p:val>
                                        </p:tav>
                                        <p:tav tm="100000">
                                          <p:val>
                                            <p:strVal val="#ppt_x"/>
                                          </p:val>
                                        </p:tav>
                                      </p:tavLst>
                                    </p:anim>
                                    <p:anim calcmode="lin" valueType="num">
                                      <p:cBhvr additive="base">
                                        <p:cTn id="76" dur="500" fill="hold"/>
                                        <p:tgtEl>
                                          <p:spTgt spid="27"/>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additive="base">
                                        <p:cTn id="79" dur="500" fill="hold"/>
                                        <p:tgtEl>
                                          <p:spTgt spid="38"/>
                                        </p:tgtEl>
                                        <p:attrNameLst>
                                          <p:attrName>ppt_x</p:attrName>
                                        </p:attrNameLst>
                                      </p:cBhvr>
                                      <p:tavLst>
                                        <p:tav tm="0">
                                          <p:val>
                                            <p:strVal val="0-#ppt_w/2"/>
                                          </p:val>
                                        </p:tav>
                                        <p:tav tm="100000">
                                          <p:val>
                                            <p:strVal val="#ppt_x"/>
                                          </p:val>
                                        </p:tav>
                                      </p:tavLst>
                                    </p:anim>
                                    <p:anim calcmode="lin" valueType="num">
                                      <p:cBhvr additive="base">
                                        <p:cTn id="80" dur="500" fill="hold"/>
                                        <p:tgtEl>
                                          <p:spTgt spid="3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500" fill="hold"/>
                                        <p:tgtEl>
                                          <p:spTgt spid="39"/>
                                        </p:tgtEl>
                                        <p:attrNameLst>
                                          <p:attrName>ppt_x</p:attrName>
                                        </p:attrNameLst>
                                      </p:cBhvr>
                                      <p:tavLst>
                                        <p:tav tm="0">
                                          <p:val>
                                            <p:strVal val="0-#ppt_w/2"/>
                                          </p:val>
                                        </p:tav>
                                        <p:tav tm="100000">
                                          <p:val>
                                            <p:strVal val="#ppt_x"/>
                                          </p:val>
                                        </p:tav>
                                      </p:tavLst>
                                    </p:anim>
                                    <p:anim calcmode="lin" valueType="num">
                                      <p:cBhvr additive="base">
                                        <p:cTn id="84" dur="500" fill="hold"/>
                                        <p:tgtEl>
                                          <p:spTgt spid="39"/>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 calcmode="lin" valueType="num">
                                      <p:cBhvr additive="base">
                                        <p:cTn id="87" dur="500" fill="hold"/>
                                        <p:tgtEl>
                                          <p:spTgt spid="37"/>
                                        </p:tgtEl>
                                        <p:attrNameLst>
                                          <p:attrName>ppt_x</p:attrName>
                                        </p:attrNameLst>
                                      </p:cBhvr>
                                      <p:tavLst>
                                        <p:tav tm="0">
                                          <p:val>
                                            <p:strVal val="0-#ppt_w/2"/>
                                          </p:val>
                                        </p:tav>
                                        <p:tav tm="100000">
                                          <p:val>
                                            <p:strVal val="#ppt_x"/>
                                          </p:val>
                                        </p:tav>
                                      </p:tavLst>
                                    </p:anim>
                                    <p:anim calcmode="lin" valueType="num">
                                      <p:cBhvr additive="base">
                                        <p:cTn id="88" dur="500" fill="hold"/>
                                        <p:tgtEl>
                                          <p:spTgt spid="37"/>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500" fill="hold"/>
                                        <p:tgtEl>
                                          <p:spTgt spid="45"/>
                                        </p:tgtEl>
                                        <p:attrNameLst>
                                          <p:attrName>ppt_x</p:attrName>
                                        </p:attrNameLst>
                                      </p:cBhvr>
                                      <p:tavLst>
                                        <p:tav tm="0">
                                          <p:val>
                                            <p:strVal val="0-#ppt_w/2"/>
                                          </p:val>
                                        </p:tav>
                                        <p:tav tm="100000">
                                          <p:val>
                                            <p:strVal val="#ppt_x"/>
                                          </p:val>
                                        </p:tav>
                                      </p:tavLst>
                                    </p:anim>
                                    <p:anim calcmode="lin" valueType="num">
                                      <p:cBhvr additive="base">
                                        <p:cTn id="92" dur="500" fill="hold"/>
                                        <p:tgtEl>
                                          <p:spTgt spid="4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500" fill="hold"/>
                                        <p:tgtEl>
                                          <p:spTgt spid="46"/>
                                        </p:tgtEl>
                                        <p:attrNameLst>
                                          <p:attrName>ppt_x</p:attrName>
                                        </p:attrNameLst>
                                      </p:cBhvr>
                                      <p:tavLst>
                                        <p:tav tm="0">
                                          <p:val>
                                            <p:strVal val="0-#ppt_w/2"/>
                                          </p:val>
                                        </p:tav>
                                        <p:tav tm="100000">
                                          <p:val>
                                            <p:strVal val="#ppt_x"/>
                                          </p:val>
                                        </p:tav>
                                      </p:tavLst>
                                    </p:anim>
                                    <p:anim calcmode="lin" valueType="num">
                                      <p:cBhvr additive="base">
                                        <p:cTn id="96" dur="500" fill="hold"/>
                                        <p:tgtEl>
                                          <p:spTgt spid="46"/>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44"/>
                                        </p:tgtEl>
                                        <p:attrNameLst>
                                          <p:attrName>style.visibility</p:attrName>
                                        </p:attrNameLst>
                                      </p:cBhvr>
                                      <p:to>
                                        <p:strVal val="visible"/>
                                      </p:to>
                                    </p:set>
                                    <p:anim calcmode="lin" valueType="num">
                                      <p:cBhvr additive="base">
                                        <p:cTn id="99" dur="500" fill="hold"/>
                                        <p:tgtEl>
                                          <p:spTgt spid="44"/>
                                        </p:tgtEl>
                                        <p:attrNameLst>
                                          <p:attrName>ppt_x</p:attrName>
                                        </p:attrNameLst>
                                      </p:cBhvr>
                                      <p:tavLst>
                                        <p:tav tm="0">
                                          <p:val>
                                            <p:strVal val="0-#ppt_w/2"/>
                                          </p:val>
                                        </p:tav>
                                        <p:tav tm="100000">
                                          <p:val>
                                            <p:strVal val="#ppt_x"/>
                                          </p:val>
                                        </p:tav>
                                      </p:tavLst>
                                    </p:anim>
                                    <p:anim calcmode="lin" valueType="num">
                                      <p:cBhvr additive="base">
                                        <p:cTn id="100" dur="500" fill="hold"/>
                                        <p:tgtEl>
                                          <p:spTgt spid="44"/>
                                        </p:tgtEl>
                                        <p:attrNameLst>
                                          <p:attrName>ppt_y</p:attrName>
                                        </p:attrNameLst>
                                      </p:cBhvr>
                                      <p:tavLst>
                                        <p:tav tm="0">
                                          <p:val>
                                            <p:strVal val="#ppt_y"/>
                                          </p:val>
                                        </p:tav>
                                        <p:tav tm="100000">
                                          <p:val>
                                            <p:strVal val="#ppt_y"/>
                                          </p:val>
                                        </p:tav>
                                      </p:tavLst>
                                    </p:anim>
                                  </p:childTnLst>
                                </p:cTn>
                              </p:par>
                            </p:childTnLst>
                          </p:cTn>
                        </p:par>
                        <p:par>
                          <p:cTn id="101" fill="hold">
                            <p:stCondLst>
                              <p:cond delay="500"/>
                            </p:stCondLst>
                            <p:childTnLst>
                              <p:par>
                                <p:cTn id="102" presetID="2" presetClass="entr" presetSubtype="2"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 calcmode="lin" valueType="num">
                                      <p:cBhvr additive="base">
                                        <p:cTn id="104" dur="300" fill="hold"/>
                                        <p:tgtEl>
                                          <p:spTgt spid="54"/>
                                        </p:tgtEl>
                                        <p:attrNameLst>
                                          <p:attrName>ppt_x</p:attrName>
                                        </p:attrNameLst>
                                      </p:cBhvr>
                                      <p:tavLst>
                                        <p:tav tm="0">
                                          <p:val>
                                            <p:strVal val="1+#ppt_w/2"/>
                                          </p:val>
                                        </p:tav>
                                        <p:tav tm="100000">
                                          <p:val>
                                            <p:strVal val="#ppt_x"/>
                                          </p:val>
                                        </p:tav>
                                      </p:tavLst>
                                    </p:anim>
                                    <p:anim calcmode="lin" valueType="num">
                                      <p:cBhvr additive="base">
                                        <p:cTn id="105" dur="3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9" grpId="0"/>
      <p:bldP spid="16" grpId="0" animBg="1"/>
      <p:bldP spid="17" grpId="0" animBg="1"/>
      <p:bldP spid="15" grpId="0"/>
      <p:bldP spid="22" grpId="0" animBg="1"/>
      <p:bldP spid="23" grpId="0" animBg="1"/>
      <p:bldP spid="21" grpId="0"/>
      <p:bldP spid="28" grpId="0" animBg="1"/>
      <p:bldP spid="29" grpId="0" animBg="1"/>
      <p:bldP spid="27" grpId="0"/>
      <p:bldP spid="38" grpId="0" animBg="1"/>
      <p:bldP spid="39" grpId="0" animBg="1"/>
      <p:bldP spid="37" grpId="0"/>
      <p:bldP spid="45" grpId="0" animBg="1"/>
      <p:bldP spid="46" grpId="0" animBg="1"/>
      <p:bldP spid="44" grpId="0"/>
      <p:bldP spid="48" grpId="0"/>
      <p:bldP spid="49" grpId="0"/>
      <p:bldP spid="50" grpId="0"/>
      <p:bldP spid="51" grpId="0"/>
      <p:bldP spid="52" grpId="0"/>
      <p:bldP spid="53"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4" name="组合 213"/>
          <p:cNvGrpSpPr/>
          <p:nvPr/>
        </p:nvGrpSpPr>
        <p:grpSpPr>
          <a:xfrm>
            <a:off x="1385913" y="1535119"/>
            <a:ext cx="9420180" cy="4286430"/>
            <a:chOff x="2045602" y="1955154"/>
            <a:chExt cx="8100797" cy="3686076"/>
          </a:xfrm>
        </p:grpSpPr>
        <p:sp>
          <p:nvSpPr>
            <p:cNvPr id="215" name="椭圆 214"/>
            <p:cNvSpPr/>
            <p:nvPr/>
          </p:nvSpPr>
          <p:spPr bwMode="auto">
            <a:xfrm rot="351052">
              <a:off x="2659068" y="4921547"/>
              <a:ext cx="216582" cy="221405"/>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cs typeface="+mn-ea"/>
                <a:sym typeface="+mn-lt"/>
              </a:endParaRPr>
            </a:p>
          </p:txBody>
        </p:sp>
        <p:sp>
          <p:nvSpPr>
            <p:cNvPr id="216" name="椭圆 215"/>
            <p:cNvSpPr/>
            <p:nvPr/>
          </p:nvSpPr>
          <p:spPr bwMode="auto">
            <a:xfrm rot="285728">
              <a:off x="3257429" y="4328930"/>
              <a:ext cx="216582" cy="221405"/>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cs typeface="+mn-ea"/>
                <a:sym typeface="+mn-lt"/>
              </a:endParaRPr>
            </a:p>
          </p:txBody>
        </p:sp>
        <p:sp>
          <p:nvSpPr>
            <p:cNvPr id="217" name="椭圆 216"/>
            <p:cNvSpPr/>
            <p:nvPr/>
          </p:nvSpPr>
          <p:spPr bwMode="auto">
            <a:xfrm rot="20925770">
              <a:off x="4049322" y="3866270"/>
              <a:ext cx="215391" cy="221405"/>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cs typeface="+mn-ea"/>
                <a:sym typeface="+mn-lt"/>
              </a:endParaRPr>
            </a:p>
          </p:txBody>
        </p:sp>
        <p:sp>
          <p:nvSpPr>
            <p:cNvPr id="218" name="椭圆 217"/>
            <p:cNvSpPr/>
            <p:nvPr/>
          </p:nvSpPr>
          <p:spPr bwMode="auto">
            <a:xfrm rot="21146216">
              <a:off x="4650187" y="4477627"/>
              <a:ext cx="216582" cy="221405"/>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cs typeface="+mn-ea"/>
                <a:sym typeface="+mn-lt"/>
              </a:endParaRPr>
            </a:p>
          </p:txBody>
        </p:sp>
        <p:sp>
          <p:nvSpPr>
            <p:cNvPr id="219" name="椭圆 218"/>
            <p:cNvSpPr/>
            <p:nvPr/>
          </p:nvSpPr>
          <p:spPr bwMode="auto">
            <a:xfrm rot="372077">
              <a:off x="6085899" y="4115283"/>
              <a:ext cx="215391" cy="221405"/>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cs typeface="+mn-ea"/>
                <a:sym typeface="+mn-lt"/>
              </a:endParaRPr>
            </a:p>
          </p:txBody>
        </p:sp>
        <p:sp>
          <p:nvSpPr>
            <p:cNvPr id="220" name="椭圆 219"/>
            <p:cNvSpPr/>
            <p:nvPr/>
          </p:nvSpPr>
          <p:spPr bwMode="auto">
            <a:xfrm rot="444650">
              <a:off x="6775752" y="3737925"/>
              <a:ext cx="215391" cy="220214"/>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cs typeface="+mn-ea"/>
                <a:sym typeface="+mn-lt"/>
              </a:endParaRPr>
            </a:p>
          </p:txBody>
        </p:sp>
        <p:sp>
          <p:nvSpPr>
            <p:cNvPr id="221" name="椭圆 220"/>
            <p:cNvSpPr/>
            <p:nvPr/>
          </p:nvSpPr>
          <p:spPr bwMode="auto">
            <a:xfrm rot="411978">
              <a:off x="7302869" y="3256443"/>
              <a:ext cx="216582" cy="220215"/>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cs typeface="+mn-ea"/>
                <a:sym typeface="+mn-lt"/>
              </a:endParaRPr>
            </a:p>
          </p:txBody>
        </p:sp>
        <p:sp>
          <p:nvSpPr>
            <p:cNvPr id="222" name="椭圆 221"/>
            <p:cNvSpPr/>
            <p:nvPr/>
          </p:nvSpPr>
          <p:spPr bwMode="auto">
            <a:xfrm rot="705091">
              <a:off x="8323395" y="2784215"/>
              <a:ext cx="216582" cy="220214"/>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cs typeface="+mn-ea"/>
                <a:sym typeface="+mn-lt"/>
              </a:endParaRPr>
            </a:p>
          </p:txBody>
        </p:sp>
        <p:sp>
          <p:nvSpPr>
            <p:cNvPr id="223" name="椭圆 222"/>
            <p:cNvSpPr/>
            <p:nvPr/>
          </p:nvSpPr>
          <p:spPr bwMode="auto">
            <a:xfrm rot="1654378">
              <a:off x="9243742" y="2261439"/>
              <a:ext cx="215391" cy="221405"/>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cs typeface="+mn-ea"/>
                <a:sym typeface="+mn-lt"/>
              </a:endParaRPr>
            </a:p>
          </p:txBody>
        </p:sp>
        <p:sp>
          <p:nvSpPr>
            <p:cNvPr id="224" name="文本框 30"/>
            <p:cNvSpPr txBox="1">
              <a:spLocks noChangeArrowheads="1"/>
            </p:cNvSpPr>
            <p:nvPr/>
          </p:nvSpPr>
          <p:spPr bwMode="auto">
            <a:xfrm>
              <a:off x="2505886" y="5409682"/>
              <a:ext cx="489835" cy="231548"/>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cs typeface="+mn-ea"/>
                  <a:sym typeface="+mn-lt"/>
                </a:rPr>
                <a:t>3</a:t>
              </a:r>
              <a:r>
                <a:rPr lang="zh-CN" altLang="en-US" sz="1300" dirty="0">
                  <a:solidFill>
                    <a:schemeClr val="bg1">
                      <a:lumMod val="50000"/>
                    </a:schemeClr>
                  </a:solidFill>
                  <a:cs typeface="+mn-ea"/>
                  <a:sym typeface="+mn-lt"/>
                </a:rPr>
                <a:t>月份</a:t>
              </a:r>
            </a:p>
          </p:txBody>
        </p:sp>
        <p:sp>
          <p:nvSpPr>
            <p:cNvPr id="225" name="文本框 31"/>
            <p:cNvSpPr txBox="1">
              <a:spLocks noChangeArrowheads="1"/>
            </p:cNvSpPr>
            <p:nvPr/>
          </p:nvSpPr>
          <p:spPr bwMode="auto">
            <a:xfrm>
              <a:off x="3118910" y="5409682"/>
              <a:ext cx="489835" cy="231548"/>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cs typeface="+mn-ea"/>
                  <a:sym typeface="+mn-lt"/>
                </a:rPr>
                <a:t>4</a:t>
              </a:r>
              <a:r>
                <a:rPr lang="zh-CN" altLang="en-US" sz="1300" dirty="0">
                  <a:solidFill>
                    <a:schemeClr val="bg1">
                      <a:lumMod val="50000"/>
                    </a:schemeClr>
                  </a:solidFill>
                  <a:cs typeface="+mn-ea"/>
                  <a:sym typeface="+mn-lt"/>
                </a:rPr>
                <a:t>月份</a:t>
              </a:r>
            </a:p>
          </p:txBody>
        </p:sp>
        <p:sp>
          <p:nvSpPr>
            <p:cNvPr id="226" name="文本框 32"/>
            <p:cNvSpPr txBox="1">
              <a:spLocks noChangeArrowheads="1"/>
            </p:cNvSpPr>
            <p:nvPr/>
          </p:nvSpPr>
          <p:spPr bwMode="auto">
            <a:xfrm>
              <a:off x="3891051" y="5409682"/>
              <a:ext cx="489835" cy="231548"/>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cs typeface="+mn-ea"/>
                  <a:sym typeface="+mn-lt"/>
                </a:rPr>
                <a:t>5</a:t>
              </a:r>
              <a:r>
                <a:rPr lang="zh-CN" altLang="en-US" sz="1300" dirty="0">
                  <a:solidFill>
                    <a:schemeClr val="bg1">
                      <a:lumMod val="50000"/>
                    </a:schemeClr>
                  </a:solidFill>
                  <a:cs typeface="+mn-ea"/>
                  <a:sym typeface="+mn-lt"/>
                </a:rPr>
                <a:t>月份</a:t>
              </a:r>
            </a:p>
          </p:txBody>
        </p:sp>
        <p:sp>
          <p:nvSpPr>
            <p:cNvPr id="227" name="文本框 33"/>
            <p:cNvSpPr txBox="1">
              <a:spLocks noChangeArrowheads="1"/>
            </p:cNvSpPr>
            <p:nvPr/>
          </p:nvSpPr>
          <p:spPr bwMode="auto">
            <a:xfrm>
              <a:off x="4468204" y="5409682"/>
              <a:ext cx="489835" cy="231548"/>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cs typeface="+mn-ea"/>
                  <a:sym typeface="+mn-lt"/>
                </a:rPr>
                <a:t>6</a:t>
              </a:r>
              <a:r>
                <a:rPr lang="zh-CN" altLang="en-US" sz="1300" dirty="0">
                  <a:solidFill>
                    <a:schemeClr val="bg1">
                      <a:lumMod val="50000"/>
                    </a:schemeClr>
                  </a:solidFill>
                  <a:cs typeface="+mn-ea"/>
                  <a:sym typeface="+mn-lt"/>
                </a:rPr>
                <a:t>月份</a:t>
              </a:r>
            </a:p>
          </p:txBody>
        </p:sp>
        <p:sp>
          <p:nvSpPr>
            <p:cNvPr id="228" name="文本框 34"/>
            <p:cNvSpPr txBox="1">
              <a:spLocks noChangeArrowheads="1"/>
            </p:cNvSpPr>
            <p:nvPr/>
          </p:nvSpPr>
          <p:spPr bwMode="auto">
            <a:xfrm>
              <a:off x="5966421" y="5409682"/>
              <a:ext cx="489835" cy="231548"/>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cs typeface="+mn-ea"/>
                  <a:sym typeface="+mn-lt"/>
                </a:rPr>
                <a:t>8</a:t>
              </a:r>
              <a:r>
                <a:rPr lang="zh-CN" altLang="en-US" sz="1300" dirty="0">
                  <a:solidFill>
                    <a:schemeClr val="bg1">
                      <a:lumMod val="50000"/>
                    </a:schemeClr>
                  </a:solidFill>
                  <a:cs typeface="+mn-ea"/>
                  <a:sym typeface="+mn-lt"/>
                </a:rPr>
                <a:t>月份</a:t>
              </a:r>
            </a:p>
          </p:txBody>
        </p:sp>
        <p:sp>
          <p:nvSpPr>
            <p:cNvPr id="229" name="文本框 35"/>
            <p:cNvSpPr txBox="1">
              <a:spLocks noChangeArrowheads="1"/>
            </p:cNvSpPr>
            <p:nvPr/>
          </p:nvSpPr>
          <p:spPr bwMode="auto">
            <a:xfrm>
              <a:off x="6685865" y="5409682"/>
              <a:ext cx="489835" cy="231548"/>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cs typeface="+mn-ea"/>
                  <a:sym typeface="+mn-lt"/>
                </a:rPr>
                <a:t>9</a:t>
              </a:r>
              <a:r>
                <a:rPr lang="zh-CN" altLang="en-US" sz="1300" dirty="0">
                  <a:solidFill>
                    <a:schemeClr val="bg1">
                      <a:lumMod val="50000"/>
                    </a:schemeClr>
                  </a:solidFill>
                  <a:cs typeface="+mn-ea"/>
                  <a:sym typeface="+mn-lt"/>
                </a:rPr>
                <a:t>月份</a:t>
              </a:r>
            </a:p>
          </p:txBody>
        </p:sp>
        <p:sp>
          <p:nvSpPr>
            <p:cNvPr id="230" name="文本框 36"/>
            <p:cNvSpPr txBox="1">
              <a:spLocks noChangeArrowheads="1"/>
            </p:cNvSpPr>
            <p:nvPr/>
          </p:nvSpPr>
          <p:spPr bwMode="auto">
            <a:xfrm>
              <a:off x="7283418" y="5409682"/>
              <a:ext cx="573923" cy="231548"/>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cs typeface="+mn-ea"/>
                  <a:sym typeface="+mn-lt"/>
                </a:rPr>
                <a:t>10</a:t>
              </a:r>
              <a:r>
                <a:rPr lang="zh-CN" altLang="en-US" sz="1300" dirty="0">
                  <a:solidFill>
                    <a:schemeClr val="bg1">
                      <a:lumMod val="50000"/>
                    </a:schemeClr>
                  </a:solidFill>
                  <a:cs typeface="+mn-ea"/>
                  <a:sym typeface="+mn-lt"/>
                </a:rPr>
                <a:t>月份</a:t>
              </a:r>
            </a:p>
          </p:txBody>
        </p:sp>
        <p:sp>
          <p:nvSpPr>
            <p:cNvPr id="231" name="文本框 37"/>
            <p:cNvSpPr txBox="1">
              <a:spLocks noChangeArrowheads="1"/>
            </p:cNvSpPr>
            <p:nvPr/>
          </p:nvSpPr>
          <p:spPr bwMode="auto">
            <a:xfrm>
              <a:off x="8307503" y="5409682"/>
              <a:ext cx="573923" cy="231548"/>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cs typeface="+mn-ea"/>
                  <a:sym typeface="+mn-lt"/>
                </a:rPr>
                <a:t>11</a:t>
              </a:r>
              <a:r>
                <a:rPr lang="zh-CN" altLang="en-US" sz="1300" dirty="0">
                  <a:solidFill>
                    <a:schemeClr val="bg1">
                      <a:lumMod val="50000"/>
                    </a:schemeClr>
                  </a:solidFill>
                  <a:cs typeface="+mn-ea"/>
                  <a:sym typeface="+mn-lt"/>
                </a:rPr>
                <a:t>月份</a:t>
              </a:r>
            </a:p>
          </p:txBody>
        </p:sp>
        <p:sp>
          <p:nvSpPr>
            <p:cNvPr id="232" name="文本框 38"/>
            <p:cNvSpPr txBox="1">
              <a:spLocks noChangeArrowheads="1"/>
            </p:cNvSpPr>
            <p:nvPr/>
          </p:nvSpPr>
          <p:spPr bwMode="auto">
            <a:xfrm>
              <a:off x="9154959" y="5409682"/>
              <a:ext cx="573923" cy="231548"/>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cs typeface="+mn-ea"/>
                  <a:sym typeface="+mn-lt"/>
                </a:rPr>
                <a:t>12</a:t>
              </a:r>
              <a:r>
                <a:rPr lang="zh-CN" altLang="en-US" sz="1300" dirty="0">
                  <a:solidFill>
                    <a:schemeClr val="bg1">
                      <a:lumMod val="50000"/>
                    </a:schemeClr>
                  </a:solidFill>
                  <a:cs typeface="+mn-ea"/>
                  <a:sym typeface="+mn-lt"/>
                </a:rPr>
                <a:t>月份</a:t>
              </a:r>
            </a:p>
          </p:txBody>
        </p:sp>
        <p:sp>
          <p:nvSpPr>
            <p:cNvPr id="233" name="文本框 39"/>
            <p:cNvSpPr txBox="1">
              <a:spLocks noChangeArrowheads="1"/>
            </p:cNvSpPr>
            <p:nvPr/>
          </p:nvSpPr>
          <p:spPr bwMode="auto">
            <a:xfrm>
              <a:off x="2993824" y="4872526"/>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cs typeface="+mn-ea"/>
                  <a:sym typeface="+mn-lt"/>
                </a:rPr>
                <a:t>添加文字内容</a:t>
              </a:r>
            </a:p>
          </p:txBody>
        </p:sp>
        <p:sp>
          <p:nvSpPr>
            <p:cNvPr id="234" name="文本框 40"/>
            <p:cNvSpPr txBox="1">
              <a:spLocks noChangeArrowheads="1"/>
            </p:cNvSpPr>
            <p:nvPr/>
          </p:nvSpPr>
          <p:spPr bwMode="auto">
            <a:xfrm>
              <a:off x="2045602" y="4321698"/>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cs typeface="+mn-ea"/>
                  <a:sym typeface="+mn-lt"/>
                </a:rPr>
                <a:t>添加文字内容</a:t>
              </a:r>
            </a:p>
          </p:txBody>
        </p:sp>
        <p:sp>
          <p:nvSpPr>
            <p:cNvPr id="235" name="文本框 41"/>
            <p:cNvSpPr txBox="1">
              <a:spLocks noChangeArrowheads="1"/>
            </p:cNvSpPr>
            <p:nvPr/>
          </p:nvSpPr>
          <p:spPr bwMode="auto">
            <a:xfrm>
              <a:off x="3692913" y="3543886"/>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cs typeface="+mn-ea"/>
                  <a:sym typeface="+mn-lt"/>
                </a:rPr>
                <a:t>添加文字内容</a:t>
              </a:r>
            </a:p>
          </p:txBody>
        </p:sp>
        <p:sp>
          <p:nvSpPr>
            <p:cNvPr id="236" name="文本框 42"/>
            <p:cNvSpPr txBox="1">
              <a:spLocks noChangeArrowheads="1"/>
            </p:cNvSpPr>
            <p:nvPr/>
          </p:nvSpPr>
          <p:spPr bwMode="auto">
            <a:xfrm>
              <a:off x="4588963" y="4187402"/>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cs typeface="+mn-ea"/>
                  <a:sym typeface="+mn-lt"/>
                </a:rPr>
                <a:t>添加文字内容</a:t>
              </a:r>
            </a:p>
          </p:txBody>
        </p:sp>
        <p:sp>
          <p:nvSpPr>
            <p:cNvPr id="237" name="文本框 43"/>
            <p:cNvSpPr txBox="1">
              <a:spLocks noChangeArrowheads="1"/>
            </p:cNvSpPr>
            <p:nvPr/>
          </p:nvSpPr>
          <p:spPr bwMode="auto">
            <a:xfrm>
              <a:off x="6344478" y="4074331"/>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cs typeface="+mn-ea"/>
                  <a:sym typeface="+mn-lt"/>
                </a:rPr>
                <a:t>添加文字内容</a:t>
              </a:r>
            </a:p>
          </p:txBody>
        </p:sp>
        <p:sp>
          <p:nvSpPr>
            <p:cNvPr id="238" name="文本框 44"/>
            <p:cNvSpPr txBox="1">
              <a:spLocks noChangeArrowheads="1"/>
            </p:cNvSpPr>
            <p:nvPr/>
          </p:nvSpPr>
          <p:spPr bwMode="auto">
            <a:xfrm>
              <a:off x="7036643" y="3718379"/>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cs typeface="+mn-ea"/>
                  <a:sym typeface="+mn-lt"/>
                </a:rPr>
                <a:t>添加文字内容</a:t>
              </a:r>
            </a:p>
          </p:txBody>
        </p:sp>
        <p:sp>
          <p:nvSpPr>
            <p:cNvPr id="239" name="文本框 45"/>
            <p:cNvSpPr txBox="1">
              <a:spLocks noChangeArrowheads="1"/>
            </p:cNvSpPr>
            <p:nvPr/>
          </p:nvSpPr>
          <p:spPr bwMode="auto">
            <a:xfrm>
              <a:off x="7615768" y="3240202"/>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cs typeface="+mn-ea"/>
                  <a:sym typeface="+mn-lt"/>
                </a:rPr>
                <a:t>添加文字内容</a:t>
              </a:r>
            </a:p>
          </p:txBody>
        </p:sp>
        <p:sp>
          <p:nvSpPr>
            <p:cNvPr id="240" name="文本框 46"/>
            <p:cNvSpPr txBox="1">
              <a:spLocks noChangeArrowheads="1"/>
            </p:cNvSpPr>
            <p:nvPr/>
          </p:nvSpPr>
          <p:spPr bwMode="auto">
            <a:xfrm>
              <a:off x="8637382" y="2747242"/>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cs typeface="+mn-ea"/>
                  <a:sym typeface="+mn-lt"/>
                </a:rPr>
                <a:t>添加文字内容</a:t>
              </a:r>
            </a:p>
          </p:txBody>
        </p:sp>
        <p:cxnSp>
          <p:nvCxnSpPr>
            <p:cNvPr id="241" name="直接连接符 240"/>
            <p:cNvCxnSpPr>
              <a:stCxn id="215" idx="7"/>
              <a:endCxn id="216" idx="3"/>
            </p:cNvCxnSpPr>
            <p:nvPr/>
          </p:nvCxnSpPr>
          <p:spPr>
            <a:xfrm flipV="1">
              <a:off x="2851513" y="4511284"/>
              <a:ext cx="431400" cy="45090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a:stCxn id="216" idx="7"/>
              <a:endCxn id="217" idx="2"/>
            </p:cNvCxnSpPr>
            <p:nvPr/>
          </p:nvCxnSpPr>
          <p:spPr>
            <a:xfrm flipV="1">
              <a:off x="3448527" y="3997960"/>
              <a:ext cx="602860" cy="37002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a:stCxn id="217" idx="5"/>
              <a:endCxn id="218" idx="1"/>
            </p:cNvCxnSpPr>
            <p:nvPr/>
          </p:nvCxnSpPr>
          <p:spPr>
            <a:xfrm>
              <a:off x="4246964" y="4038910"/>
              <a:ext cx="425304" cy="48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4" name="椭圆 243"/>
            <p:cNvSpPr/>
            <p:nvPr/>
          </p:nvSpPr>
          <p:spPr bwMode="auto">
            <a:xfrm rot="827460">
              <a:off x="5277747" y="4826201"/>
              <a:ext cx="216582" cy="221405"/>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cs typeface="+mn-ea"/>
                <a:sym typeface="+mn-lt"/>
              </a:endParaRPr>
            </a:p>
          </p:txBody>
        </p:sp>
        <p:cxnSp>
          <p:nvCxnSpPr>
            <p:cNvPr id="245" name="直接连接符 244"/>
            <p:cNvCxnSpPr>
              <a:stCxn id="218" idx="5"/>
              <a:endCxn id="244" idx="2"/>
            </p:cNvCxnSpPr>
            <p:nvPr/>
          </p:nvCxnSpPr>
          <p:spPr>
            <a:xfrm>
              <a:off x="4844688" y="4655849"/>
              <a:ext cx="436181" cy="25524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6" name="直接连接符 245"/>
            <p:cNvCxnSpPr>
              <a:stCxn id="244" idx="7"/>
              <a:endCxn id="219" idx="3"/>
            </p:cNvCxnSpPr>
            <p:nvPr/>
          </p:nvCxnSpPr>
          <p:spPr>
            <a:xfrm flipV="1">
              <a:off x="5479064" y="4295580"/>
              <a:ext cx="630368" cy="58355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a:stCxn id="219" idx="7"/>
              <a:endCxn id="220" idx="3"/>
            </p:cNvCxnSpPr>
            <p:nvPr/>
          </p:nvCxnSpPr>
          <p:spPr>
            <a:xfrm flipV="1">
              <a:off x="6277757" y="3915416"/>
              <a:ext cx="520132" cy="24097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220" idx="7"/>
              <a:endCxn id="221" idx="3"/>
            </p:cNvCxnSpPr>
            <p:nvPr/>
          </p:nvCxnSpPr>
          <p:spPr>
            <a:xfrm flipV="1">
              <a:off x="6969006" y="3434695"/>
              <a:ext cx="356822" cy="34595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a:stCxn id="221" idx="7"/>
              <a:endCxn id="222" idx="3"/>
            </p:cNvCxnSpPr>
            <p:nvPr/>
          </p:nvCxnSpPr>
          <p:spPr>
            <a:xfrm flipV="1">
              <a:off x="7496492" y="2954952"/>
              <a:ext cx="844369" cy="34345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0" name="直接连接符 249"/>
            <p:cNvCxnSpPr>
              <a:stCxn id="222" idx="7"/>
              <a:endCxn id="223" idx="3"/>
            </p:cNvCxnSpPr>
            <p:nvPr/>
          </p:nvCxnSpPr>
          <p:spPr>
            <a:xfrm flipV="1">
              <a:off x="8522511" y="2406280"/>
              <a:ext cx="725190" cy="42741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1" name="文本框 39"/>
            <p:cNvSpPr txBox="1">
              <a:spLocks noChangeArrowheads="1"/>
            </p:cNvSpPr>
            <p:nvPr/>
          </p:nvSpPr>
          <p:spPr bwMode="auto">
            <a:xfrm>
              <a:off x="5550382" y="4815387"/>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cs typeface="+mn-ea"/>
                  <a:sym typeface="+mn-lt"/>
                </a:rPr>
                <a:t>添加文字内容</a:t>
              </a:r>
            </a:p>
          </p:txBody>
        </p:sp>
        <p:sp>
          <p:nvSpPr>
            <p:cNvPr id="252" name="文本框 33"/>
            <p:cNvSpPr txBox="1">
              <a:spLocks noChangeArrowheads="1"/>
            </p:cNvSpPr>
            <p:nvPr/>
          </p:nvSpPr>
          <p:spPr bwMode="auto">
            <a:xfrm>
              <a:off x="5131491" y="5409682"/>
              <a:ext cx="489835" cy="231548"/>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cs typeface="+mn-ea"/>
                  <a:sym typeface="+mn-lt"/>
                </a:rPr>
                <a:t>7</a:t>
              </a:r>
              <a:r>
                <a:rPr lang="zh-CN" altLang="en-US" sz="1300" dirty="0">
                  <a:solidFill>
                    <a:schemeClr val="bg1">
                      <a:lumMod val="50000"/>
                    </a:schemeClr>
                  </a:solidFill>
                  <a:cs typeface="+mn-ea"/>
                  <a:sym typeface="+mn-lt"/>
                </a:rPr>
                <a:t>月份</a:t>
              </a:r>
            </a:p>
          </p:txBody>
        </p:sp>
        <p:sp>
          <p:nvSpPr>
            <p:cNvPr id="253" name="文本框 46"/>
            <p:cNvSpPr txBox="1">
              <a:spLocks noChangeArrowheads="1"/>
            </p:cNvSpPr>
            <p:nvPr/>
          </p:nvSpPr>
          <p:spPr bwMode="auto">
            <a:xfrm>
              <a:off x="8776157" y="1955154"/>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cs typeface="+mn-ea"/>
                  <a:sym typeface="+mn-lt"/>
                </a:rPr>
                <a:t>添加文字内容</a:t>
              </a:r>
            </a:p>
          </p:txBody>
        </p:sp>
        <p:grpSp>
          <p:nvGrpSpPr>
            <p:cNvPr id="254" name="组合 253"/>
            <p:cNvGrpSpPr/>
            <p:nvPr/>
          </p:nvGrpSpPr>
          <p:grpSpPr>
            <a:xfrm>
              <a:off x="2092444" y="5275574"/>
              <a:ext cx="8053955" cy="76668"/>
              <a:chOff x="738746" y="5964849"/>
              <a:chExt cx="10744200" cy="102248"/>
            </a:xfrm>
          </p:grpSpPr>
          <p:cxnSp>
            <p:nvCxnSpPr>
              <p:cNvPr id="255" name="直接连接符 254"/>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3" name="直接连接符 262"/>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66" name="组合 265"/>
          <p:cNvGrpSpPr/>
          <p:nvPr/>
        </p:nvGrpSpPr>
        <p:grpSpPr>
          <a:xfrm>
            <a:off x="1726768" y="1752807"/>
            <a:ext cx="3438961" cy="1193780"/>
            <a:chOff x="6736921" y="2180774"/>
            <a:chExt cx="3439409" cy="1193932"/>
          </a:xfrm>
        </p:grpSpPr>
        <p:sp>
          <p:nvSpPr>
            <p:cNvPr id="267" name="TextBox 11"/>
            <p:cNvSpPr txBox="1"/>
            <p:nvPr/>
          </p:nvSpPr>
          <p:spPr>
            <a:xfrm>
              <a:off x="6736921" y="2520885"/>
              <a:ext cx="3439409" cy="853821"/>
            </a:xfrm>
            <a:prstGeom prst="rect">
              <a:avLst/>
            </a:prstGeom>
            <a:noFill/>
          </p:spPr>
          <p:txBody>
            <a:bodyPr wrap="square" lIns="0" tIns="0" rIns="0" bIns="0" rtlCol="0">
              <a:spAutoFit/>
              <a:scene3d>
                <a:camera prst="orthographicFront"/>
                <a:lightRig rig="threePt" dir="t"/>
              </a:scene3d>
              <a:sp3d contourW="12700"/>
            </a:bodyPr>
            <a:lstStyle/>
            <a:p>
              <a:pPr algn="just">
                <a:lnSpc>
                  <a:spcPct val="130000"/>
                </a:lnSpc>
              </a:pPr>
              <a:r>
                <a:rPr lang="zh-CN" altLang="en-US" sz="1067" dirty="0">
                  <a:solidFill>
                    <a:schemeClr val="tx1">
                      <a:lumMod val="65000"/>
                      <a:lumOff val="35000"/>
                    </a:schemeClr>
                  </a:solidFill>
                  <a:cs typeface="+mn-ea"/>
                  <a:sym typeface="+mn-lt"/>
                </a:rPr>
                <a:t>此处添加详细文本描述，建议与标题相关并符合整体语言风格，语言描述尽量简洁生动。尽量将每页幻灯片的字数控制在</a:t>
              </a:r>
              <a:r>
                <a:rPr lang="en-US" altLang="zh-CN" sz="1067" dirty="0">
                  <a:solidFill>
                    <a:schemeClr val="tx1">
                      <a:lumMod val="65000"/>
                      <a:lumOff val="35000"/>
                    </a:schemeClr>
                  </a:solidFill>
                  <a:cs typeface="+mn-ea"/>
                  <a:sym typeface="+mn-lt"/>
                </a:rPr>
                <a:t>200</a:t>
              </a:r>
              <a:r>
                <a:rPr lang="zh-CN" altLang="en-US" sz="1067" dirty="0">
                  <a:solidFill>
                    <a:schemeClr val="tx1">
                      <a:lumMod val="65000"/>
                      <a:lumOff val="35000"/>
                    </a:schemeClr>
                  </a:solidFill>
                  <a:cs typeface="+mn-ea"/>
                  <a:sym typeface="+mn-lt"/>
                </a:rPr>
                <a:t>字以内，据统计每页幻灯片的最好控制在</a:t>
              </a:r>
              <a:r>
                <a:rPr lang="en-US" altLang="zh-CN" sz="1067" dirty="0">
                  <a:solidFill>
                    <a:schemeClr val="tx1">
                      <a:lumMod val="65000"/>
                      <a:lumOff val="35000"/>
                    </a:schemeClr>
                  </a:solidFill>
                  <a:cs typeface="+mn-ea"/>
                  <a:sym typeface="+mn-lt"/>
                </a:rPr>
                <a:t>5</a:t>
              </a:r>
              <a:r>
                <a:rPr lang="zh-CN" altLang="en-US" sz="1067" dirty="0">
                  <a:solidFill>
                    <a:schemeClr val="tx1">
                      <a:lumMod val="65000"/>
                      <a:lumOff val="35000"/>
                    </a:schemeClr>
                  </a:solidFill>
                  <a:cs typeface="+mn-ea"/>
                  <a:sym typeface="+mn-lt"/>
                </a:rPr>
                <a:t>分钟之内。</a:t>
              </a:r>
              <a:endParaRPr lang="en-US" altLang="zh-CN" sz="1067" dirty="0">
                <a:solidFill>
                  <a:schemeClr val="tx1">
                    <a:lumMod val="65000"/>
                    <a:lumOff val="35000"/>
                  </a:schemeClr>
                </a:solidFill>
                <a:cs typeface="+mn-ea"/>
                <a:sym typeface="+mn-lt"/>
              </a:endParaRPr>
            </a:p>
          </p:txBody>
        </p:sp>
        <p:sp>
          <p:nvSpPr>
            <p:cNvPr id="268" name="TextBox 11"/>
            <p:cNvSpPr txBox="1"/>
            <p:nvPr/>
          </p:nvSpPr>
          <p:spPr>
            <a:xfrm>
              <a:off x="6736921" y="2180774"/>
              <a:ext cx="3421788" cy="307816"/>
            </a:xfrm>
            <a:prstGeom prst="rect">
              <a:avLst/>
            </a:prstGeom>
            <a:noFill/>
          </p:spPr>
          <p:txBody>
            <a:bodyPr wrap="square" lIns="0" tIns="0" rIns="0" bIns="0" rtlCol="0">
              <a:spAutoFit/>
              <a:scene3d>
                <a:camera prst="orthographicFront"/>
                <a:lightRig rig="threePt" dir="t"/>
              </a:scene3d>
              <a:sp3d contourW="12700"/>
            </a:bodyPr>
            <a:lstStyle/>
            <a:p>
              <a:pPr defTabSz="457143">
                <a:buClr>
                  <a:srgbClr val="151314"/>
                </a:buClr>
                <a:buSzPct val="25000"/>
              </a:pPr>
              <a:r>
                <a:rPr lang="zh-CN" altLang="en-US" sz="2000" b="1" kern="0" dirty="0">
                  <a:solidFill>
                    <a:schemeClr val="tx1">
                      <a:lumMod val="85000"/>
                      <a:lumOff val="15000"/>
                    </a:schemeClr>
                  </a:solidFill>
                  <a:cs typeface="+mn-ea"/>
                  <a:sym typeface="+mn-lt"/>
                </a:rPr>
                <a:t>单击此处添加标题文本</a:t>
              </a:r>
            </a:p>
          </p:txBody>
        </p:sp>
      </p:grpSp>
      <p:grpSp>
        <p:nvGrpSpPr>
          <p:cNvPr id="62" name="组合 61"/>
          <p:cNvGrpSpPr/>
          <p:nvPr/>
        </p:nvGrpSpPr>
        <p:grpSpPr>
          <a:xfrm>
            <a:off x="3713117" y="110706"/>
            <a:ext cx="4765766" cy="882231"/>
            <a:chOff x="3784390" y="377466"/>
            <a:chExt cx="4765766" cy="882231"/>
          </a:xfrm>
        </p:grpSpPr>
        <p:sp>
          <p:nvSpPr>
            <p:cNvPr id="64" name="矩形 63"/>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65" name="文本框 64"/>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34615144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4"/>
                                        </p:tgtEl>
                                        <p:attrNameLst>
                                          <p:attrName>style.visibility</p:attrName>
                                        </p:attrNameLst>
                                      </p:cBhvr>
                                      <p:to>
                                        <p:strVal val="visible"/>
                                      </p:to>
                                    </p:set>
                                    <p:animEffect transition="in" filter="wipe(left)">
                                      <p:cBhvr>
                                        <p:cTn id="7" dur="500"/>
                                        <p:tgtEl>
                                          <p:spTgt spid="21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66"/>
                                        </p:tgtEl>
                                        <p:attrNameLst>
                                          <p:attrName>style.visibility</p:attrName>
                                        </p:attrNameLst>
                                      </p:cBhvr>
                                      <p:to>
                                        <p:strVal val="visible"/>
                                      </p:to>
                                    </p:set>
                                    <p:animEffect transition="in" filter="fade">
                                      <p:cBhvr>
                                        <p:cTn id="11" dur="1000"/>
                                        <p:tgtEl>
                                          <p:spTgt spid="266"/>
                                        </p:tgtEl>
                                      </p:cBhvr>
                                    </p:animEffect>
                                    <p:anim calcmode="lin" valueType="num">
                                      <p:cBhvr>
                                        <p:cTn id="12" dur="1000" fill="hold"/>
                                        <p:tgtEl>
                                          <p:spTgt spid="266"/>
                                        </p:tgtEl>
                                        <p:attrNameLst>
                                          <p:attrName>ppt_x</p:attrName>
                                        </p:attrNameLst>
                                      </p:cBhvr>
                                      <p:tavLst>
                                        <p:tav tm="0">
                                          <p:val>
                                            <p:strVal val="#ppt_x"/>
                                          </p:val>
                                        </p:tav>
                                        <p:tav tm="100000">
                                          <p:val>
                                            <p:strVal val="#ppt_x"/>
                                          </p:val>
                                        </p:tav>
                                      </p:tavLst>
                                    </p:anim>
                                    <p:anim calcmode="lin" valueType="num">
                                      <p:cBhvr>
                                        <p:cTn id="13" dur="1000" fill="hold"/>
                                        <p:tgtEl>
                                          <p:spTgt spid="2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61BB9E0-09A4-4163-B6CF-6E5810871205}"/>
              </a:ext>
            </a:extLst>
          </p:cNvPr>
          <p:cNvGrpSpPr/>
          <p:nvPr/>
        </p:nvGrpSpPr>
        <p:grpSpPr>
          <a:xfrm>
            <a:off x="4077245" y="2032769"/>
            <a:ext cx="4669100" cy="3627982"/>
            <a:chOff x="7753658" y="945371"/>
            <a:chExt cx="1408852" cy="1094705"/>
          </a:xfrm>
        </p:grpSpPr>
        <p:graphicFrame>
          <p:nvGraphicFramePr>
            <p:cNvPr id="3" name="图表 2">
              <a:extLst>
                <a:ext uri="{FF2B5EF4-FFF2-40B4-BE49-F238E27FC236}">
                  <a16:creationId xmlns:a16="http://schemas.microsoft.com/office/drawing/2014/main" xmlns="" id="{A4250B36-C067-4C0A-B4E8-86CE54145FB7}"/>
                </a:ext>
              </a:extLst>
            </p:cNvPr>
            <p:cNvGraphicFramePr/>
            <p:nvPr>
              <p:extLst/>
            </p:nvPr>
          </p:nvGraphicFramePr>
          <p:xfrm>
            <a:off x="7753658" y="1205738"/>
            <a:ext cx="1251506" cy="83433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55">
              <a:extLst>
                <a:ext uri="{FF2B5EF4-FFF2-40B4-BE49-F238E27FC236}">
                  <a16:creationId xmlns:a16="http://schemas.microsoft.com/office/drawing/2014/main" xmlns="" id="{CAB6FC9A-5DED-48F4-AE6B-1888F8963665}"/>
                </a:ext>
              </a:extLst>
            </p:cNvPr>
            <p:cNvSpPr txBox="1"/>
            <p:nvPr/>
          </p:nvSpPr>
          <p:spPr>
            <a:xfrm>
              <a:off x="8595079" y="1082252"/>
              <a:ext cx="567431" cy="83582"/>
            </a:xfrm>
            <a:prstGeom prst="rect">
              <a:avLst/>
            </a:prstGeom>
            <a:noFill/>
          </p:spPr>
          <p:txBody>
            <a:bodyPr wrap="square" rtlCol="0">
              <a:spAutoFit/>
            </a:bodyPr>
            <a:lstStyle/>
            <a:p>
              <a:r>
                <a:rPr lang="en-US" altLang="zh-CN" sz="1200" dirty="0">
                  <a:solidFill>
                    <a:srgbClr val="79645C"/>
                  </a:solidFill>
                  <a:cs typeface="+mn-ea"/>
                  <a:sym typeface="+mn-lt"/>
                </a:rPr>
                <a:t>60%</a:t>
              </a:r>
              <a:endParaRPr lang="zh-CN" altLang="en-US" sz="1200" dirty="0">
                <a:solidFill>
                  <a:srgbClr val="79645C"/>
                </a:solidFill>
                <a:cs typeface="+mn-ea"/>
                <a:sym typeface="+mn-lt"/>
              </a:endParaRPr>
            </a:p>
          </p:txBody>
        </p:sp>
        <p:cxnSp>
          <p:nvCxnSpPr>
            <p:cNvPr id="5" name="直接连接符 4">
              <a:extLst>
                <a:ext uri="{FF2B5EF4-FFF2-40B4-BE49-F238E27FC236}">
                  <a16:creationId xmlns:a16="http://schemas.microsoft.com/office/drawing/2014/main" xmlns="" id="{ED5B4A0F-9899-4914-9FDE-4F02922E91D1}"/>
                </a:ext>
              </a:extLst>
            </p:cNvPr>
            <p:cNvCxnSpPr/>
            <p:nvPr/>
          </p:nvCxnSpPr>
          <p:spPr>
            <a:xfrm>
              <a:off x="8721449" y="1257054"/>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6" name="TextBox 357">
              <a:extLst>
                <a:ext uri="{FF2B5EF4-FFF2-40B4-BE49-F238E27FC236}">
                  <a16:creationId xmlns:a16="http://schemas.microsoft.com/office/drawing/2014/main" xmlns="" id="{F2478871-9479-4B5C-AF4A-7A3B4768C993}"/>
                </a:ext>
              </a:extLst>
            </p:cNvPr>
            <p:cNvSpPr txBox="1"/>
            <p:nvPr/>
          </p:nvSpPr>
          <p:spPr>
            <a:xfrm>
              <a:off x="8105819" y="945371"/>
              <a:ext cx="567431" cy="83582"/>
            </a:xfrm>
            <a:prstGeom prst="rect">
              <a:avLst/>
            </a:prstGeom>
            <a:noFill/>
          </p:spPr>
          <p:txBody>
            <a:bodyPr wrap="square" rtlCol="0">
              <a:spAutoFit/>
            </a:bodyPr>
            <a:lstStyle/>
            <a:p>
              <a:r>
                <a:rPr lang="en-US" altLang="zh-CN" sz="1200" dirty="0">
                  <a:solidFill>
                    <a:srgbClr val="79645C"/>
                  </a:solidFill>
                  <a:cs typeface="+mn-ea"/>
                  <a:sym typeface="+mn-lt"/>
                </a:rPr>
                <a:t>20%</a:t>
              </a:r>
              <a:endParaRPr lang="zh-CN" altLang="en-US" sz="1200" dirty="0">
                <a:solidFill>
                  <a:srgbClr val="79645C"/>
                </a:solidFill>
                <a:cs typeface="+mn-ea"/>
                <a:sym typeface="+mn-lt"/>
              </a:endParaRPr>
            </a:p>
          </p:txBody>
        </p:sp>
        <p:cxnSp>
          <p:nvCxnSpPr>
            <p:cNvPr id="7" name="直接连接符 6">
              <a:extLst>
                <a:ext uri="{FF2B5EF4-FFF2-40B4-BE49-F238E27FC236}">
                  <a16:creationId xmlns:a16="http://schemas.microsoft.com/office/drawing/2014/main" xmlns="" id="{5D9E6C61-D3D1-468D-87A5-904FC393BBE6}"/>
                </a:ext>
              </a:extLst>
            </p:cNvPr>
            <p:cNvCxnSpPr/>
            <p:nvPr/>
          </p:nvCxnSpPr>
          <p:spPr>
            <a:xfrm>
              <a:off x="8286466" y="1142141"/>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890F6582-4C3B-4BD1-A020-F5559C4C42BF}"/>
                </a:ext>
              </a:extLst>
            </p:cNvPr>
            <p:cNvCxnSpPr/>
            <p:nvPr/>
          </p:nvCxnSpPr>
          <p:spPr>
            <a:xfrm>
              <a:off x="8057866" y="1181100"/>
              <a:ext cx="0" cy="25116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967F295B-38E2-4337-BA21-FA05839B9CB5}"/>
                </a:ext>
              </a:extLst>
            </p:cNvPr>
            <p:cNvCxnSpPr/>
            <p:nvPr/>
          </p:nvCxnSpPr>
          <p:spPr>
            <a:xfrm>
              <a:off x="8149306" y="1338263"/>
              <a:ext cx="0" cy="223544"/>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D16B72B9-E066-4B12-8951-E32684FAC936}"/>
                </a:ext>
              </a:extLst>
            </p:cNvPr>
            <p:cNvCxnSpPr/>
            <p:nvPr/>
          </p:nvCxnSpPr>
          <p:spPr>
            <a:xfrm>
              <a:off x="8012146" y="1470660"/>
              <a:ext cx="0" cy="20544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362">
              <a:extLst>
                <a:ext uri="{FF2B5EF4-FFF2-40B4-BE49-F238E27FC236}">
                  <a16:creationId xmlns:a16="http://schemas.microsoft.com/office/drawing/2014/main" xmlns="" id="{6BCCD798-F26D-4601-BC2C-C90B06C43DAB}"/>
                </a:ext>
              </a:extLst>
            </p:cNvPr>
            <p:cNvSpPr txBox="1"/>
            <p:nvPr/>
          </p:nvSpPr>
          <p:spPr>
            <a:xfrm>
              <a:off x="7989045" y="1168407"/>
              <a:ext cx="567431" cy="83582"/>
            </a:xfrm>
            <a:prstGeom prst="rect">
              <a:avLst/>
            </a:prstGeom>
            <a:noFill/>
          </p:spPr>
          <p:txBody>
            <a:bodyPr wrap="square" rtlCol="0">
              <a:spAutoFit/>
            </a:bodyPr>
            <a:lstStyle/>
            <a:p>
              <a:r>
                <a:rPr lang="en-US" altLang="zh-CN" sz="1200" dirty="0">
                  <a:solidFill>
                    <a:srgbClr val="79645C"/>
                  </a:solidFill>
                  <a:cs typeface="+mn-ea"/>
                  <a:sym typeface="+mn-lt"/>
                </a:rPr>
                <a:t>8%</a:t>
              </a:r>
              <a:endParaRPr lang="zh-CN" altLang="en-US" sz="1200" dirty="0">
                <a:solidFill>
                  <a:srgbClr val="79645C"/>
                </a:solidFill>
                <a:cs typeface="+mn-ea"/>
                <a:sym typeface="+mn-lt"/>
              </a:endParaRPr>
            </a:p>
          </p:txBody>
        </p:sp>
        <p:sp>
          <p:nvSpPr>
            <p:cNvPr id="12" name="TextBox 363">
              <a:extLst>
                <a:ext uri="{FF2B5EF4-FFF2-40B4-BE49-F238E27FC236}">
                  <a16:creationId xmlns:a16="http://schemas.microsoft.com/office/drawing/2014/main" xmlns="" id="{753A8F51-3CDB-4498-8598-1DB93118A92D}"/>
                </a:ext>
              </a:extLst>
            </p:cNvPr>
            <p:cNvSpPr txBox="1"/>
            <p:nvPr/>
          </p:nvSpPr>
          <p:spPr>
            <a:xfrm>
              <a:off x="7894635" y="998956"/>
              <a:ext cx="567431" cy="83582"/>
            </a:xfrm>
            <a:prstGeom prst="rect">
              <a:avLst/>
            </a:prstGeom>
            <a:noFill/>
          </p:spPr>
          <p:txBody>
            <a:bodyPr wrap="square" rtlCol="0">
              <a:spAutoFit/>
            </a:bodyPr>
            <a:lstStyle/>
            <a:p>
              <a:r>
                <a:rPr lang="en-US" altLang="zh-CN" sz="1200" dirty="0">
                  <a:solidFill>
                    <a:srgbClr val="79645C"/>
                  </a:solidFill>
                  <a:cs typeface="+mn-ea"/>
                  <a:sym typeface="+mn-lt"/>
                </a:rPr>
                <a:t>6%</a:t>
              </a:r>
              <a:endParaRPr lang="zh-CN" altLang="en-US" sz="1200" dirty="0">
                <a:solidFill>
                  <a:srgbClr val="79645C"/>
                </a:solidFill>
                <a:cs typeface="+mn-ea"/>
                <a:sym typeface="+mn-lt"/>
              </a:endParaRPr>
            </a:p>
          </p:txBody>
        </p:sp>
        <p:sp>
          <p:nvSpPr>
            <p:cNvPr id="13" name="TextBox 364">
              <a:extLst>
                <a:ext uri="{FF2B5EF4-FFF2-40B4-BE49-F238E27FC236}">
                  <a16:creationId xmlns:a16="http://schemas.microsoft.com/office/drawing/2014/main" xmlns="" id="{A86679E1-026E-4452-81F7-36252B721D50}"/>
                </a:ext>
              </a:extLst>
            </p:cNvPr>
            <p:cNvSpPr txBox="1"/>
            <p:nvPr/>
          </p:nvSpPr>
          <p:spPr>
            <a:xfrm>
              <a:off x="7777244" y="1279645"/>
              <a:ext cx="143462" cy="83582"/>
            </a:xfrm>
            <a:prstGeom prst="rect">
              <a:avLst/>
            </a:prstGeom>
            <a:noFill/>
          </p:spPr>
          <p:txBody>
            <a:bodyPr wrap="square" rtlCol="0">
              <a:spAutoFit/>
            </a:bodyPr>
            <a:lstStyle/>
            <a:p>
              <a:r>
                <a:rPr lang="en-US" altLang="zh-CN" sz="1200" dirty="0">
                  <a:solidFill>
                    <a:srgbClr val="79645C"/>
                  </a:solidFill>
                  <a:cs typeface="+mn-ea"/>
                  <a:sym typeface="+mn-lt"/>
                </a:rPr>
                <a:t>6%</a:t>
              </a:r>
              <a:endParaRPr lang="zh-CN" altLang="en-US" sz="1200" dirty="0">
                <a:solidFill>
                  <a:srgbClr val="79645C"/>
                </a:solidFill>
                <a:cs typeface="+mn-ea"/>
                <a:sym typeface="+mn-lt"/>
              </a:endParaRPr>
            </a:p>
          </p:txBody>
        </p:sp>
      </p:grpSp>
      <p:sp>
        <p:nvSpPr>
          <p:cNvPr id="26" name="Text Placeholder 8">
            <a:extLst>
              <a:ext uri="{FF2B5EF4-FFF2-40B4-BE49-F238E27FC236}">
                <a16:creationId xmlns:a16="http://schemas.microsoft.com/office/drawing/2014/main" xmlns="" id="{12F0509A-375A-480C-AE8E-5F9141626EAB}"/>
              </a:ext>
            </a:extLst>
          </p:cNvPr>
          <p:cNvSpPr txBox="1">
            <a:spLocks/>
          </p:cNvSpPr>
          <p:nvPr/>
        </p:nvSpPr>
        <p:spPr>
          <a:xfrm>
            <a:off x="1362647" y="22997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27" name="Text Placeholder 9">
            <a:extLst>
              <a:ext uri="{FF2B5EF4-FFF2-40B4-BE49-F238E27FC236}">
                <a16:creationId xmlns:a16="http://schemas.microsoft.com/office/drawing/2014/main" xmlns="" id="{B6F9D4AA-E972-4A47-AF77-8390A6E4B0D1}"/>
              </a:ext>
            </a:extLst>
          </p:cNvPr>
          <p:cNvSpPr txBox="1">
            <a:spLocks/>
          </p:cNvSpPr>
          <p:nvPr/>
        </p:nvSpPr>
        <p:spPr>
          <a:xfrm>
            <a:off x="1362647" y="261325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sp>
        <p:nvSpPr>
          <p:cNvPr id="28" name="Text Placeholder 8">
            <a:extLst>
              <a:ext uri="{FF2B5EF4-FFF2-40B4-BE49-F238E27FC236}">
                <a16:creationId xmlns:a16="http://schemas.microsoft.com/office/drawing/2014/main" xmlns="" id="{98ADF24E-EB6E-4546-B905-618856AAC8AA}"/>
              </a:ext>
            </a:extLst>
          </p:cNvPr>
          <p:cNvSpPr txBox="1">
            <a:spLocks/>
          </p:cNvSpPr>
          <p:nvPr/>
        </p:nvSpPr>
        <p:spPr>
          <a:xfrm>
            <a:off x="1362647" y="4044959"/>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29" name="Text Placeholder 9">
            <a:extLst>
              <a:ext uri="{FF2B5EF4-FFF2-40B4-BE49-F238E27FC236}">
                <a16:creationId xmlns:a16="http://schemas.microsoft.com/office/drawing/2014/main" xmlns="" id="{527600E6-93DF-4FED-83FF-6917FB3134CB}"/>
              </a:ext>
            </a:extLst>
          </p:cNvPr>
          <p:cNvSpPr txBox="1">
            <a:spLocks/>
          </p:cNvSpPr>
          <p:nvPr/>
        </p:nvSpPr>
        <p:spPr>
          <a:xfrm>
            <a:off x="1362647" y="4358442"/>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sp>
        <p:nvSpPr>
          <p:cNvPr id="30" name="Text Placeholder 8">
            <a:extLst>
              <a:ext uri="{FF2B5EF4-FFF2-40B4-BE49-F238E27FC236}">
                <a16:creationId xmlns:a16="http://schemas.microsoft.com/office/drawing/2014/main" xmlns="" id="{217EEBF0-8A94-4E6E-BA4A-F04267D73B25}"/>
              </a:ext>
            </a:extLst>
          </p:cNvPr>
          <p:cNvSpPr txBox="1">
            <a:spLocks/>
          </p:cNvSpPr>
          <p:nvPr/>
        </p:nvSpPr>
        <p:spPr>
          <a:xfrm>
            <a:off x="8394431" y="22997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31" name="Text Placeholder 9">
            <a:extLst>
              <a:ext uri="{FF2B5EF4-FFF2-40B4-BE49-F238E27FC236}">
                <a16:creationId xmlns:a16="http://schemas.microsoft.com/office/drawing/2014/main" xmlns="" id="{A0456AA0-4F9B-4906-8AE9-C3CDAA662A3D}"/>
              </a:ext>
            </a:extLst>
          </p:cNvPr>
          <p:cNvSpPr txBox="1">
            <a:spLocks/>
          </p:cNvSpPr>
          <p:nvPr/>
        </p:nvSpPr>
        <p:spPr>
          <a:xfrm>
            <a:off x="8394431" y="261325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sp>
        <p:nvSpPr>
          <p:cNvPr id="32" name="Text Placeholder 8">
            <a:extLst>
              <a:ext uri="{FF2B5EF4-FFF2-40B4-BE49-F238E27FC236}">
                <a16:creationId xmlns:a16="http://schemas.microsoft.com/office/drawing/2014/main" xmlns="" id="{05C90DEA-1234-4ED3-93DD-6AEF2341AD04}"/>
              </a:ext>
            </a:extLst>
          </p:cNvPr>
          <p:cNvSpPr txBox="1">
            <a:spLocks/>
          </p:cNvSpPr>
          <p:nvPr/>
        </p:nvSpPr>
        <p:spPr>
          <a:xfrm>
            <a:off x="8394431" y="4044959"/>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33" name="Text Placeholder 9">
            <a:extLst>
              <a:ext uri="{FF2B5EF4-FFF2-40B4-BE49-F238E27FC236}">
                <a16:creationId xmlns:a16="http://schemas.microsoft.com/office/drawing/2014/main" xmlns="" id="{178329DB-6655-4A39-A696-3F02C82F4E1B}"/>
              </a:ext>
            </a:extLst>
          </p:cNvPr>
          <p:cNvSpPr txBox="1">
            <a:spLocks/>
          </p:cNvSpPr>
          <p:nvPr/>
        </p:nvSpPr>
        <p:spPr>
          <a:xfrm>
            <a:off x="8394431" y="4358442"/>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grpSp>
        <p:nvGrpSpPr>
          <p:cNvPr id="36" name="组合 35"/>
          <p:cNvGrpSpPr/>
          <p:nvPr/>
        </p:nvGrpSpPr>
        <p:grpSpPr>
          <a:xfrm>
            <a:off x="3713117" y="110706"/>
            <a:ext cx="4765766" cy="882231"/>
            <a:chOff x="3784390" y="377466"/>
            <a:chExt cx="4765766" cy="882231"/>
          </a:xfrm>
        </p:grpSpPr>
        <p:sp>
          <p:nvSpPr>
            <p:cNvPr id="37" name="矩形 36"/>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38" name="文本框 37"/>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33320680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anim calcmode="lin" valueType="num">
                                      <p:cBhvr>
                                        <p:cTn id="13"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6">
                                            <p:txEl>
                                              <p:pRg st="0" end="0"/>
                                            </p:txEl>
                                          </p:spTgt>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27">
                                            <p:txEl>
                                              <p:pRg st="0" end="0"/>
                                            </p:txEl>
                                          </p:spTgt>
                                        </p:tgtEl>
                                        <p:attrNameLst>
                                          <p:attrName>style.visibility</p:attrName>
                                        </p:attrNameLst>
                                      </p:cBhvr>
                                      <p:to>
                                        <p:strVal val="visible"/>
                                      </p:to>
                                    </p:set>
                                    <p:animEffect transition="in" filter="wipe(down)">
                                      <p:cBhvr>
                                        <p:cTn id="19" dur="500"/>
                                        <p:tgtEl>
                                          <p:spTgt spid="27">
                                            <p:txEl>
                                              <p:pRg st="0" end="0"/>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8">
                                            <p:txEl>
                                              <p:pRg st="0" end="0"/>
                                            </p:txEl>
                                          </p:spTgt>
                                        </p:tgtEl>
                                        <p:attrNameLst>
                                          <p:attrName>style.visibility</p:attrName>
                                        </p:attrNameLst>
                                      </p:cBhvr>
                                      <p:to>
                                        <p:strVal val="visible"/>
                                      </p:to>
                                    </p:set>
                                    <p:anim calcmode="lin" valueType="num">
                                      <p:cBhvr>
                                        <p:cTn id="2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28">
                                            <p:txEl>
                                              <p:pRg st="0" end="0"/>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29">
                                            <p:txEl>
                                              <p:pRg st="0" end="0"/>
                                            </p:txEl>
                                          </p:spTgt>
                                        </p:tgtEl>
                                        <p:attrNameLst>
                                          <p:attrName>style.visibility</p:attrName>
                                        </p:attrNameLst>
                                      </p:cBhvr>
                                      <p:to>
                                        <p:strVal val="visible"/>
                                      </p:to>
                                    </p:set>
                                    <p:animEffect transition="in" filter="wipe(down)">
                                      <p:cBhvr>
                                        <p:cTn id="29" dur="500"/>
                                        <p:tgtEl>
                                          <p:spTgt spid="29">
                                            <p:txEl>
                                              <p:pRg st="0" end="0"/>
                                            </p:txEl>
                                          </p:spTgt>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0">
                                            <p:txEl>
                                              <p:pRg st="0" end="0"/>
                                            </p:txEl>
                                          </p:spTgt>
                                        </p:tgtEl>
                                        <p:attrNameLst>
                                          <p:attrName>style.visibility</p:attrName>
                                        </p:attrNameLst>
                                      </p:cBhvr>
                                      <p:to>
                                        <p:strVal val="visible"/>
                                      </p:to>
                                    </p:set>
                                    <p:anim calcmode="lin" valueType="num">
                                      <p:cBhvr>
                                        <p:cTn id="3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30">
                                            <p:txEl>
                                              <p:pRg st="0" end="0"/>
                                            </p:txEl>
                                          </p:spTgt>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wipe(down)">
                                      <p:cBhvr>
                                        <p:cTn id="39" dur="500"/>
                                        <p:tgtEl>
                                          <p:spTgt spid="31">
                                            <p:txEl>
                                              <p:pRg st="0" end="0"/>
                                            </p:txEl>
                                          </p:spTgt>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32">
                                            <p:txEl>
                                              <p:pRg st="0" end="0"/>
                                            </p:txEl>
                                          </p:spTgt>
                                        </p:tgtEl>
                                        <p:attrNameLst>
                                          <p:attrName>style.visibility</p:attrName>
                                        </p:attrNameLst>
                                      </p:cBhvr>
                                      <p:to>
                                        <p:strVal val="visible"/>
                                      </p:to>
                                    </p:set>
                                    <p:anim calcmode="lin" valueType="num">
                                      <p:cBhvr>
                                        <p:cTn id="4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2">
                                            <p:txEl>
                                              <p:pRg st="0" end="0"/>
                                            </p:txEl>
                                          </p:spTgt>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33">
                                            <p:txEl>
                                              <p:pRg st="0" end="0"/>
                                            </p:txEl>
                                          </p:spTgt>
                                        </p:tgtEl>
                                        <p:attrNameLst>
                                          <p:attrName>style.visibility</p:attrName>
                                        </p:attrNameLst>
                                      </p:cBhvr>
                                      <p:to>
                                        <p:strVal val="visible"/>
                                      </p:to>
                                    </p:set>
                                    <p:animEffect transition="in" filter="wipe(down)">
                                      <p:cBhvr>
                                        <p:cTn id="49"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7" grpId="0" build="p"/>
      <p:bldP spid="28" grpId="0" build="p"/>
      <p:bldP spid="29" grpId="0" build="p"/>
      <p:bldP spid="30" grpId="0" build="p"/>
      <p:bldP spid="31" grpId="0" build="p"/>
      <p:bldP spid="32" grpId="0" build="p"/>
      <p:bldP spid="3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16"/>
          <p:cNvSpPr txBox="1"/>
          <p:nvPr/>
        </p:nvSpPr>
        <p:spPr>
          <a:xfrm>
            <a:off x="1199457" y="1826504"/>
            <a:ext cx="9638933" cy="1044404"/>
          </a:xfrm>
          <a:prstGeom prst="rect">
            <a:avLst/>
          </a:prstGeom>
          <a:noFill/>
        </p:spPr>
        <p:txBody>
          <a:bodyPr wrap="square" lIns="90496" tIns="45249" rIns="90496" bIns="45249" rtlCol="0">
            <a:spAutoFit/>
          </a:bodyPr>
          <a:lstStyle/>
          <a:p>
            <a:pPr algn="just">
              <a:lnSpc>
                <a:spcPct val="130000"/>
              </a:lnSpc>
            </a:pPr>
            <a:r>
              <a:rPr lang="zh-CN" altLang="en-US" sz="953" dirty="0">
                <a:solidFill>
                  <a:schemeClr val="tx1">
                    <a:lumMod val="65000"/>
                    <a:lumOff val="35000"/>
                  </a:schemeClr>
                </a:solidFill>
                <a:cs typeface="+mn-ea"/>
                <a:sym typeface="+mn-lt"/>
              </a:rPr>
              <a:t>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a:t>
            </a:r>
            <a:endParaRPr lang="en-US" altLang="zh-CN" sz="953" dirty="0">
              <a:solidFill>
                <a:schemeClr val="tx1">
                  <a:lumMod val="65000"/>
                  <a:lumOff val="35000"/>
                </a:schemeClr>
              </a:solidFill>
              <a:cs typeface="+mn-ea"/>
              <a:sym typeface="+mn-lt"/>
            </a:endParaRPr>
          </a:p>
          <a:p>
            <a:pPr algn="just">
              <a:lnSpc>
                <a:spcPct val="130000"/>
              </a:lnSpc>
            </a:pPr>
            <a:endParaRPr lang="en-US" altLang="zh-CN" sz="953" dirty="0">
              <a:solidFill>
                <a:schemeClr val="tx1">
                  <a:lumMod val="65000"/>
                  <a:lumOff val="35000"/>
                </a:schemeClr>
              </a:solidFill>
              <a:cs typeface="+mn-ea"/>
              <a:sym typeface="+mn-lt"/>
            </a:endParaRPr>
          </a:p>
          <a:p>
            <a:pPr algn="just">
              <a:lnSpc>
                <a:spcPct val="130000"/>
              </a:lnSpc>
            </a:pPr>
            <a:r>
              <a:rPr lang="zh-CN" altLang="en-US" sz="953" dirty="0">
                <a:solidFill>
                  <a:schemeClr val="tx1">
                    <a:lumMod val="65000"/>
                    <a:lumOff val="35000"/>
                  </a:schemeClr>
                </a:solidFill>
                <a:cs typeface="+mn-ea"/>
                <a:sym typeface="+mn-lt"/>
              </a:rPr>
              <a:t>您的内容打在这里，或者通过复制您的文本后，在此框中选择粘贴，并选择只保留文字。您的内容打在这里，或者通过通过复制您的文本。</a:t>
            </a:r>
          </a:p>
        </p:txBody>
      </p:sp>
      <p:sp>
        <p:nvSpPr>
          <p:cNvPr id="48" name="椭圆 47"/>
          <p:cNvSpPr/>
          <p:nvPr/>
        </p:nvSpPr>
        <p:spPr>
          <a:xfrm>
            <a:off x="1837330" y="3240820"/>
            <a:ext cx="141749" cy="143997"/>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49" name="TextBox 18"/>
          <p:cNvSpPr txBox="1"/>
          <p:nvPr/>
        </p:nvSpPr>
        <p:spPr>
          <a:xfrm>
            <a:off x="2049952" y="3158951"/>
            <a:ext cx="1279071" cy="310966"/>
          </a:xfrm>
          <a:prstGeom prst="rect">
            <a:avLst/>
          </a:prstGeom>
          <a:noFill/>
        </p:spPr>
        <p:txBody>
          <a:bodyPr wrap="none" lIns="90496" tIns="45249" rIns="90496" bIns="45249" rtlCol="0">
            <a:spAutoFit/>
          </a:bodyPr>
          <a:lstStyle/>
          <a:p>
            <a:r>
              <a:rPr lang="zh-CN" altLang="en-US" sz="1427" dirty="0">
                <a:solidFill>
                  <a:schemeClr val="tx1">
                    <a:lumMod val="65000"/>
                    <a:lumOff val="35000"/>
                  </a:schemeClr>
                </a:solidFill>
                <a:cs typeface="+mn-ea"/>
                <a:sym typeface="+mn-lt"/>
              </a:rPr>
              <a:t>点击添加标题</a:t>
            </a:r>
          </a:p>
        </p:txBody>
      </p:sp>
      <p:cxnSp>
        <p:nvCxnSpPr>
          <p:cNvPr id="50" name="直接连接符 49"/>
          <p:cNvCxnSpPr/>
          <p:nvPr/>
        </p:nvCxnSpPr>
        <p:spPr>
          <a:xfrm>
            <a:off x="3396566" y="3312817"/>
            <a:ext cx="19136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1" name="TextBox 20"/>
          <p:cNvSpPr txBox="1"/>
          <p:nvPr/>
        </p:nvSpPr>
        <p:spPr>
          <a:xfrm>
            <a:off x="2049954" y="3661435"/>
            <a:ext cx="1301656" cy="513036"/>
          </a:xfrm>
          <a:prstGeom prst="rect">
            <a:avLst/>
          </a:prstGeom>
          <a:noFill/>
        </p:spPr>
        <p:txBody>
          <a:bodyPr wrap="none" lIns="90496" tIns="45249" rIns="90496" bIns="45249" rtlCol="0">
            <a:spAutoFit/>
          </a:bodyPr>
          <a:lstStyle/>
          <a:p>
            <a:r>
              <a:rPr lang="en-US" altLang="zh-CN" sz="2740" dirty="0">
                <a:solidFill>
                  <a:schemeClr val="tx1">
                    <a:lumMod val="75000"/>
                    <a:lumOff val="25000"/>
                  </a:schemeClr>
                </a:solidFill>
                <a:cs typeface="+mn-ea"/>
                <a:sym typeface="+mn-lt"/>
              </a:rPr>
              <a:t>73,856</a:t>
            </a:r>
            <a:endParaRPr lang="zh-CN" altLang="en-US" sz="2740" dirty="0">
              <a:solidFill>
                <a:schemeClr val="tx1">
                  <a:lumMod val="75000"/>
                  <a:lumOff val="25000"/>
                </a:schemeClr>
              </a:solidFill>
              <a:cs typeface="+mn-ea"/>
              <a:sym typeface="+mn-lt"/>
            </a:endParaRPr>
          </a:p>
        </p:txBody>
      </p:sp>
      <p:sp>
        <p:nvSpPr>
          <p:cNvPr id="52" name="圆角矩形 51"/>
          <p:cNvSpPr/>
          <p:nvPr/>
        </p:nvSpPr>
        <p:spPr>
          <a:xfrm>
            <a:off x="3578230" y="3506390"/>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53" name="圆角矩形 52"/>
          <p:cNvSpPr/>
          <p:nvPr/>
        </p:nvSpPr>
        <p:spPr>
          <a:xfrm>
            <a:off x="4017340" y="3506390"/>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54" name="圆角矩形 53"/>
          <p:cNvSpPr/>
          <p:nvPr/>
        </p:nvSpPr>
        <p:spPr>
          <a:xfrm>
            <a:off x="4456450" y="3506390"/>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55" name="圆角矩形 54"/>
          <p:cNvSpPr/>
          <p:nvPr/>
        </p:nvSpPr>
        <p:spPr>
          <a:xfrm>
            <a:off x="4895558" y="3506390"/>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56" name="圆角矩形 55"/>
          <p:cNvSpPr/>
          <p:nvPr/>
        </p:nvSpPr>
        <p:spPr>
          <a:xfrm>
            <a:off x="3578230" y="4694921"/>
            <a:ext cx="354373" cy="633529"/>
          </a:xfrm>
          <a:prstGeom prst="roundRect">
            <a:avLst/>
          </a:prstGeom>
          <a:solidFill>
            <a:srgbClr val="2A3246"/>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57" name="圆角矩形 56"/>
          <p:cNvSpPr/>
          <p:nvPr/>
        </p:nvSpPr>
        <p:spPr>
          <a:xfrm>
            <a:off x="4017340" y="4599072"/>
            <a:ext cx="354373" cy="729377"/>
          </a:xfrm>
          <a:prstGeom prst="roundRect">
            <a:avLst/>
          </a:prstGeom>
          <a:solidFill>
            <a:srgbClr val="BA8F2D"/>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58" name="圆角矩形 57"/>
          <p:cNvSpPr/>
          <p:nvPr/>
        </p:nvSpPr>
        <p:spPr>
          <a:xfrm>
            <a:off x="4456450" y="4417421"/>
            <a:ext cx="354373" cy="911029"/>
          </a:xfrm>
          <a:prstGeom prst="roundRect">
            <a:avLst/>
          </a:prstGeom>
          <a:solidFill>
            <a:srgbClr val="2A3246"/>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59" name="圆角矩形 58"/>
          <p:cNvSpPr/>
          <p:nvPr/>
        </p:nvSpPr>
        <p:spPr>
          <a:xfrm>
            <a:off x="4895558" y="4026980"/>
            <a:ext cx="354373" cy="1301470"/>
          </a:xfrm>
          <a:prstGeom prst="roundRect">
            <a:avLst/>
          </a:prstGeom>
          <a:solidFill>
            <a:srgbClr val="BA8F2D"/>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60" name="TextBox 29"/>
          <p:cNvSpPr txBox="1"/>
          <p:nvPr/>
        </p:nvSpPr>
        <p:spPr>
          <a:xfrm>
            <a:off x="3538314" y="5405347"/>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cs typeface="+mn-ea"/>
                <a:sym typeface="+mn-lt"/>
              </a:rPr>
              <a:t>标题</a:t>
            </a:r>
          </a:p>
        </p:txBody>
      </p:sp>
      <p:sp>
        <p:nvSpPr>
          <p:cNvPr id="61" name="TextBox 30"/>
          <p:cNvSpPr txBox="1"/>
          <p:nvPr/>
        </p:nvSpPr>
        <p:spPr>
          <a:xfrm>
            <a:off x="3977425" y="5405347"/>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cs typeface="+mn-ea"/>
                <a:sym typeface="+mn-lt"/>
              </a:rPr>
              <a:t>标题</a:t>
            </a:r>
          </a:p>
        </p:txBody>
      </p:sp>
      <p:sp>
        <p:nvSpPr>
          <p:cNvPr id="62" name="TextBox 31"/>
          <p:cNvSpPr txBox="1"/>
          <p:nvPr/>
        </p:nvSpPr>
        <p:spPr>
          <a:xfrm>
            <a:off x="4416535" y="5405347"/>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cs typeface="+mn-ea"/>
                <a:sym typeface="+mn-lt"/>
              </a:rPr>
              <a:t>标题</a:t>
            </a:r>
          </a:p>
        </p:txBody>
      </p:sp>
      <p:sp>
        <p:nvSpPr>
          <p:cNvPr id="63" name="TextBox 32"/>
          <p:cNvSpPr txBox="1"/>
          <p:nvPr/>
        </p:nvSpPr>
        <p:spPr>
          <a:xfrm>
            <a:off x="4855643" y="5405347"/>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cs typeface="+mn-ea"/>
                <a:sym typeface="+mn-lt"/>
              </a:rPr>
              <a:t>标题</a:t>
            </a:r>
          </a:p>
        </p:txBody>
      </p:sp>
      <p:sp>
        <p:nvSpPr>
          <p:cNvPr id="64" name="TextBox 33"/>
          <p:cNvSpPr txBox="1"/>
          <p:nvPr/>
        </p:nvSpPr>
        <p:spPr>
          <a:xfrm>
            <a:off x="2150312" y="4203790"/>
            <a:ext cx="977746" cy="494517"/>
          </a:xfrm>
          <a:prstGeom prst="rect">
            <a:avLst/>
          </a:prstGeom>
          <a:noFill/>
        </p:spPr>
        <p:txBody>
          <a:bodyPr wrap="none" lIns="90496" tIns="45249" rIns="90496" bIns="45249" rtlCol="0">
            <a:spAutoFit/>
          </a:bodyPr>
          <a:lstStyle/>
          <a:p>
            <a:pPr algn="ctr"/>
            <a:r>
              <a:rPr lang="zh-CN" altLang="en-US" sz="1547" dirty="0">
                <a:solidFill>
                  <a:schemeClr val="tx1">
                    <a:lumMod val="75000"/>
                    <a:lumOff val="25000"/>
                  </a:schemeClr>
                </a:solidFill>
                <a:cs typeface="+mn-ea"/>
                <a:sym typeface="+mn-lt"/>
              </a:rPr>
              <a:t>去年创收</a:t>
            </a:r>
            <a:endParaRPr lang="en-US" altLang="zh-CN" sz="1547" dirty="0">
              <a:solidFill>
                <a:schemeClr val="tx1">
                  <a:lumMod val="75000"/>
                  <a:lumOff val="25000"/>
                </a:schemeClr>
              </a:solidFill>
              <a:cs typeface="+mn-ea"/>
              <a:sym typeface="+mn-lt"/>
            </a:endParaRPr>
          </a:p>
          <a:p>
            <a:pPr algn="ctr"/>
            <a:r>
              <a:rPr lang="zh-CN" altLang="en-US" sz="1073" dirty="0">
                <a:solidFill>
                  <a:schemeClr val="tx1">
                    <a:lumMod val="75000"/>
                    <a:lumOff val="25000"/>
                  </a:schemeClr>
                </a:solidFill>
                <a:cs typeface="+mn-ea"/>
                <a:sym typeface="+mn-lt"/>
              </a:rPr>
              <a:t>（人民币</a:t>
            </a:r>
            <a:r>
              <a:rPr lang="zh-CN" altLang="en-US" sz="833" dirty="0">
                <a:solidFill>
                  <a:schemeClr val="tx1">
                    <a:lumMod val="75000"/>
                    <a:lumOff val="25000"/>
                  </a:schemeClr>
                </a:solidFill>
                <a:cs typeface="+mn-ea"/>
                <a:sym typeface="+mn-lt"/>
              </a:rPr>
              <a:t>）</a:t>
            </a:r>
          </a:p>
        </p:txBody>
      </p:sp>
      <p:sp>
        <p:nvSpPr>
          <p:cNvPr id="65" name="椭圆 64"/>
          <p:cNvSpPr/>
          <p:nvPr/>
        </p:nvSpPr>
        <p:spPr>
          <a:xfrm>
            <a:off x="6515048" y="3240820"/>
            <a:ext cx="141749" cy="143997"/>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66" name="TextBox 35"/>
          <p:cNvSpPr txBox="1"/>
          <p:nvPr/>
        </p:nvSpPr>
        <p:spPr>
          <a:xfrm>
            <a:off x="6727668" y="3158951"/>
            <a:ext cx="1279071" cy="310966"/>
          </a:xfrm>
          <a:prstGeom prst="rect">
            <a:avLst/>
          </a:prstGeom>
          <a:noFill/>
        </p:spPr>
        <p:txBody>
          <a:bodyPr wrap="none" lIns="90496" tIns="45249" rIns="90496" bIns="45249" rtlCol="0">
            <a:spAutoFit/>
          </a:bodyPr>
          <a:lstStyle/>
          <a:p>
            <a:r>
              <a:rPr lang="zh-CN" altLang="en-US" sz="1427" dirty="0">
                <a:solidFill>
                  <a:schemeClr val="tx1">
                    <a:lumMod val="65000"/>
                    <a:lumOff val="35000"/>
                  </a:schemeClr>
                </a:solidFill>
                <a:cs typeface="+mn-ea"/>
                <a:sym typeface="+mn-lt"/>
              </a:rPr>
              <a:t>点击添加标题</a:t>
            </a:r>
          </a:p>
        </p:txBody>
      </p:sp>
      <p:cxnSp>
        <p:nvCxnSpPr>
          <p:cNvPr id="67" name="直接连接符 66"/>
          <p:cNvCxnSpPr/>
          <p:nvPr/>
        </p:nvCxnSpPr>
        <p:spPr>
          <a:xfrm>
            <a:off x="8074283" y="3312817"/>
            <a:ext cx="19136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TextBox 37"/>
          <p:cNvSpPr txBox="1"/>
          <p:nvPr/>
        </p:nvSpPr>
        <p:spPr>
          <a:xfrm>
            <a:off x="6727671" y="3661435"/>
            <a:ext cx="1301656" cy="513036"/>
          </a:xfrm>
          <a:prstGeom prst="rect">
            <a:avLst/>
          </a:prstGeom>
          <a:noFill/>
        </p:spPr>
        <p:txBody>
          <a:bodyPr wrap="none" lIns="90496" tIns="45249" rIns="90496" bIns="45249" rtlCol="0">
            <a:spAutoFit/>
          </a:bodyPr>
          <a:lstStyle/>
          <a:p>
            <a:r>
              <a:rPr lang="en-US" altLang="zh-CN" sz="2740" dirty="0">
                <a:solidFill>
                  <a:schemeClr val="tx1">
                    <a:lumMod val="75000"/>
                    <a:lumOff val="25000"/>
                  </a:schemeClr>
                </a:solidFill>
                <a:cs typeface="+mn-ea"/>
                <a:sym typeface="+mn-lt"/>
              </a:rPr>
              <a:t>96,169</a:t>
            </a:r>
            <a:endParaRPr lang="zh-CN" altLang="en-US" sz="2740" dirty="0">
              <a:solidFill>
                <a:schemeClr val="tx1">
                  <a:lumMod val="75000"/>
                  <a:lumOff val="25000"/>
                </a:schemeClr>
              </a:solidFill>
              <a:cs typeface="+mn-ea"/>
              <a:sym typeface="+mn-lt"/>
            </a:endParaRPr>
          </a:p>
        </p:txBody>
      </p:sp>
      <p:sp>
        <p:nvSpPr>
          <p:cNvPr id="69" name="圆角矩形 68"/>
          <p:cNvSpPr/>
          <p:nvPr/>
        </p:nvSpPr>
        <p:spPr>
          <a:xfrm>
            <a:off x="8255948" y="3506390"/>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70" name="圆角矩形 69"/>
          <p:cNvSpPr/>
          <p:nvPr/>
        </p:nvSpPr>
        <p:spPr>
          <a:xfrm>
            <a:off x="8695058" y="3506390"/>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71" name="圆角矩形 70"/>
          <p:cNvSpPr/>
          <p:nvPr/>
        </p:nvSpPr>
        <p:spPr>
          <a:xfrm>
            <a:off x="9134166" y="3506390"/>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72" name="圆角矩形 71"/>
          <p:cNvSpPr/>
          <p:nvPr/>
        </p:nvSpPr>
        <p:spPr>
          <a:xfrm>
            <a:off x="9573277" y="3506390"/>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73" name="圆角矩形 72"/>
          <p:cNvSpPr/>
          <p:nvPr/>
        </p:nvSpPr>
        <p:spPr>
          <a:xfrm>
            <a:off x="8255948" y="4872935"/>
            <a:ext cx="354373" cy="455514"/>
          </a:xfrm>
          <a:prstGeom prst="roundRect">
            <a:avLst/>
          </a:prstGeom>
          <a:solidFill>
            <a:srgbClr val="2A3246"/>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74" name="圆角矩形 73"/>
          <p:cNvSpPr/>
          <p:nvPr/>
        </p:nvSpPr>
        <p:spPr>
          <a:xfrm>
            <a:off x="8695058" y="3806938"/>
            <a:ext cx="354373" cy="1521511"/>
          </a:xfrm>
          <a:prstGeom prst="roundRect">
            <a:avLst/>
          </a:prstGeom>
          <a:solidFill>
            <a:srgbClr val="BA8F2D"/>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75" name="圆角矩形 74"/>
          <p:cNvSpPr/>
          <p:nvPr/>
        </p:nvSpPr>
        <p:spPr>
          <a:xfrm>
            <a:off x="9134166" y="4417421"/>
            <a:ext cx="354373" cy="911029"/>
          </a:xfrm>
          <a:prstGeom prst="roundRect">
            <a:avLst/>
          </a:prstGeom>
          <a:solidFill>
            <a:srgbClr val="2A3246"/>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76" name="圆角矩形 75"/>
          <p:cNvSpPr/>
          <p:nvPr/>
        </p:nvSpPr>
        <p:spPr>
          <a:xfrm>
            <a:off x="9573277" y="3923010"/>
            <a:ext cx="354373" cy="1405438"/>
          </a:xfrm>
          <a:prstGeom prst="roundRect">
            <a:avLst/>
          </a:prstGeom>
          <a:solidFill>
            <a:srgbClr val="BA8F2D"/>
          </a:solidFill>
          <a:ln w="15875">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cs typeface="+mn-ea"/>
              <a:sym typeface="+mn-lt"/>
            </a:endParaRPr>
          </a:p>
        </p:txBody>
      </p:sp>
      <p:sp>
        <p:nvSpPr>
          <p:cNvPr id="77" name="TextBox 46"/>
          <p:cNvSpPr txBox="1"/>
          <p:nvPr/>
        </p:nvSpPr>
        <p:spPr>
          <a:xfrm>
            <a:off x="8216033" y="5405347"/>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cs typeface="+mn-ea"/>
                <a:sym typeface="+mn-lt"/>
              </a:rPr>
              <a:t>标题</a:t>
            </a:r>
          </a:p>
        </p:txBody>
      </p:sp>
      <p:sp>
        <p:nvSpPr>
          <p:cNvPr id="78" name="TextBox 47"/>
          <p:cNvSpPr txBox="1"/>
          <p:nvPr/>
        </p:nvSpPr>
        <p:spPr>
          <a:xfrm>
            <a:off x="8655142" y="5405347"/>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cs typeface="+mn-ea"/>
                <a:sym typeface="+mn-lt"/>
              </a:rPr>
              <a:t>标题</a:t>
            </a:r>
          </a:p>
        </p:txBody>
      </p:sp>
      <p:sp>
        <p:nvSpPr>
          <p:cNvPr id="79" name="TextBox 48"/>
          <p:cNvSpPr txBox="1"/>
          <p:nvPr/>
        </p:nvSpPr>
        <p:spPr>
          <a:xfrm>
            <a:off x="9094253" y="5405347"/>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cs typeface="+mn-ea"/>
                <a:sym typeface="+mn-lt"/>
              </a:rPr>
              <a:t>标题</a:t>
            </a:r>
          </a:p>
        </p:txBody>
      </p:sp>
      <p:sp>
        <p:nvSpPr>
          <p:cNvPr id="80" name="TextBox 49"/>
          <p:cNvSpPr txBox="1"/>
          <p:nvPr/>
        </p:nvSpPr>
        <p:spPr>
          <a:xfrm>
            <a:off x="9533361" y="5405347"/>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cs typeface="+mn-ea"/>
                <a:sym typeface="+mn-lt"/>
              </a:rPr>
              <a:t>标题</a:t>
            </a:r>
          </a:p>
        </p:txBody>
      </p:sp>
      <p:sp>
        <p:nvSpPr>
          <p:cNvPr id="81" name="TextBox 50"/>
          <p:cNvSpPr txBox="1"/>
          <p:nvPr/>
        </p:nvSpPr>
        <p:spPr>
          <a:xfrm>
            <a:off x="6797927" y="4203790"/>
            <a:ext cx="977746" cy="494517"/>
          </a:xfrm>
          <a:prstGeom prst="rect">
            <a:avLst/>
          </a:prstGeom>
          <a:noFill/>
        </p:spPr>
        <p:txBody>
          <a:bodyPr wrap="none" lIns="90496" tIns="45249" rIns="90496" bIns="45249" rtlCol="0">
            <a:spAutoFit/>
          </a:bodyPr>
          <a:lstStyle/>
          <a:p>
            <a:pPr algn="ctr"/>
            <a:r>
              <a:rPr lang="zh-CN" altLang="en-US" sz="1547" dirty="0">
                <a:solidFill>
                  <a:schemeClr val="tx1">
                    <a:lumMod val="75000"/>
                    <a:lumOff val="25000"/>
                  </a:schemeClr>
                </a:solidFill>
                <a:cs typeface="+mn-ea"/>
                <a:sym typeface="+mn-lt"/>
              </a:rPr>
              <a:t>今年创收</a:t>
            </a:r>
            <a:endParaRPr lang="en-US" altLang="zh-CN" sz="1547" dirty="0">
              <a:solidFill>
                <a:schemeClr val="tx1">
                  <a:lumMod val="75000"/>
                  <a:lumOff val="25000"/>
                </a:schemeClr>
              </a:solidFill>
              <a:cs typeface="+mn-ea"/>
              <a:sym typeface="+mn-lt"/>
            </a:endParaRPr>
          </a:p>
          <a:p>
            <a:pPr algn="ctr"/>
            <a:r>
              <a:rPr lang="zh-CN" altLang="en-US" sz="1073" dirty="0">
                <a:solidFill>
                  <a:schemeClr val="tx1">
                    <a:lumMod val="75000"/>
                    <a:lumOff val="25000"/>
                  </a:schemeClr>
                </a:solidFill>
                <a:cs typeface="+mn-ea"/>
                <a:sym typeface="+mn-lt"/>
              </a:rPr>
              <a:t>（人民币）</a:t>
            </a:r>
          </a:p>
        </p:txBody>
      </p:sp>
      <p:sp>
        <p:nvSpPr>
          <p:cNvPr id="85" name="TextBox 11"/>
          <p:cNvSpPr txBox="1"/>
          <p:nvPr/>
        </p:nvSpPr>
        <p:spPr>
          <a:xfrm>
            <a:off x="4593370" y="1411004"/>
            <a:ext cx="3182304" cy="307777"/>
          </a:xfrm>
          <a:prstGeom prst="rect">
            <a:avLst/>
          </a:prstGeom>
          <a:noFill/>
        </p:spPr>
        <p:txBody>
          <a:bodyPr wrap="square" lIns="0" tIns="0" rIns="0" bIns="0" rtlCol="0">
            <a:spAutoFit/>
            <a:scene3d>
              <a:camera prst="orthographicFront"/>
              <a:lightRig rig="threePt" dir="t"/>
            </a:scene3d>
            <a:sp3d contourW="12700"/>
          </a:bodyPr>
          <a:lstStyle/>
          <a:p>
            <a:pPr algn="ctr" defTabSz="457143">
              <a:buClr>
                <a:srgbClr val="151314"/>
              </a:buClr>
              <a:buSzPct val="25000"/>
            </a:pPr>
            <a:r>
              <a:rPr lang="zh-CN" altLang="en-US" sz="2000" b="1" kern="0" dirty="0" smtClean="0">
                <a:solidFill>
                  <a:schemeClr val="tx1">
                    <a:lumMod val="85000"/>
                    <a:lumOff val="15000"/>
                  </a:schemeClr>
                </a:solidFill>
                <a:cs typeface="+mn-ea"/>
                <a:sym typeface="+mn-lt"/>
              </a:rPr>
              <a:t>单</a:t>
            </a:r>
            <a:r>
              <a:rPr lang="zh-CN" altLang="en-US" sz="2000" b="1" kern="0" dirty="0">
                <a:solidFill>
                  <a:schemeClr val="tx1">
                    <a:lumMod val="85000"/>
                    <a:lumOff val="15000"/>
                  </a:schemeClr>
                </a:solidFill>
                <a:cs typeface="+mn-ea"/>
                <a:sym typeface="+mn-lt"/>
              </a:rPr>
              <a:t>击此处添加标题文本</a:t>
            </a:r>
          </a:p>
        </p:txBody>
      </p:sp>
      <p:grpSp>
        <p:nvGrpSpPr>
          <p:cNvPr id="43" name="组合 42"/>
          <p:cNvGrpSpPr/>
          <p:nvPr/>
        </p:nvGrpSpPr>
        <p:grpSpPr>
          <a:xfrm>
            <a:off x="3713117" y="110706"/>
            <a:ext cx="4765766" cy="882231"/>
            <a:chOff x="3784390" y="377466"/>
            <a:chExt cx="4765766" cy="882231"/>
          </a:xfrm>
        </p:grpSpPr>
        <p:sp>
          <p:nvSpPr>
            <p:cNvPr id="45" name="矩形 44"/>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46" name="文本框 45"/>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27273447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p:tgtEl>
                                          <p:spTgt spid="47"/>
                                        </p:tgtEl>
                                        <p:attrNameLst>
                                          <p:attrName>ppt_y</p:attrName>
                                        </p:attrNameLst>
                                      </p:cBhvr>
                                      <p:tavLst>
                                        <p:tav tm="0">
                                          <p:val>
                                            <p:strVal val="#ppt_y+#ppt_h*1.125000"/>
                                          </p:val>
                                        </p:tav>
                                        <p:tav tm="100000">
                                          <p:val>
                                            <p:strVal val="#ppt_y"/>
                                          </p:val>
                                        </p:tav>
                                      </p:tavLst>
                                    </p:anim>
                                    <p:animEffect transition="in" filter="wipe(up)">
                                      <p:cBhvr>
                                        <p:cTn id="8" dur="500"/>
                                        <p:tgtEl>
                                          <p:spTgt spid="47"/>
                                        </p:tgtEl>
                                      </p:cBhvr>
                                    </p:animEffect>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0-#ppt_w/2"/>
                                          </p:val>
                                        </p:tav>
                                        <p:tav tm="100000">
                                          <p:val>
                                            <p:strVal val="#ppt_x"/>
                                          </p:val>
                                        </p:tav>
                                      </p:tavLst>
                                    </p:anim>
                                    <p:anim calcmode="lin" valueType="num">
                                      <p:cBhvr additive="base">
                                        <p:cTn id="13" dur="50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barn(inVertical)">
                                      <p:cBhvr>
                                        <p:cTn id="17" dur="500"/>
                                        <p:tgtEl>
                                          <p:spTgt spid="49"/>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additive="base">
                                        <p:cTn id="25" dur="500" fill="hold"/>
                                        <p:tgtEl>
                                          <p:spTgt spid="60"/>
                                        </p:tgtEl>
                                        <p:attrNameLst>
                                          <p:attrName>ppt_x</p:attrName>
                                        </p:attrNameLst>
                                      </p:cBhvr>
                                      <p:tavLst>
                                        <p:tav tm="0">
                                          <p:val>
                                            <p:strVal val="#ppt_x"/>
                                          </p:val>
                                        </p:tav>
                                        <p:tav tm="100000">
                                          <p:val>
                                            <p:strVal val="#ppt_x"/>
                                          </p:val>
                                        </p:tav>
                                      </p:tavLst>
                                    </p:anim>
                                    <p:anim calcmode="lin" valueType="num">
                                      <p:cBhvr additive="base">
                                        <p:cTn id="26" dur="500" fill="hold"/>
                                        <p:tgtEl>
                                          <p:spTgt spid="6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additive="base">
                                        <p:cTn id="29" dur="500" fill="hold"/>
                                        <p:tgtEl>
                                          <p:spTgt spid="61"/>
                                        </p:tgtEl>
                                        <p:attrNameLst>
                                          <p:attrName>ppt_x</p:attrName>
                                        </p:attrNameLst>
                                      </p:cBhvr>
                                      <p:tavLst>
                                        <p:tav tm="0">
                                          <p:val>
                                            <p:strVal val="#ppt_x"/>
                                          </p:val>
                                        </p:tav>
                                        <p:tav tm="100000">
                                          <p:val>
                                            <p:strVal val="#ppt_x"/>
                                          </p:val>
                                        </p:tav>
                                      </p:tavLst>
                                    </p:anim>
                                    <p:anim calcmode="lin" valueType="num">
                                      <p:cBhvr additive="base">
                                        <p:cTn id="30" dur="500" fill="hold"/>
                                        <p:tgtEl>
                                          <p:spTgt spid="6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additive="base">
                                        <p:cTn id="33" dur="500" fill="hold"/>
                                        <p:tgtEl>
                                          <p:spTgt spid="62"/>
                                        </p:tgtEl>
                                        <p:attrNameLst>
                                          <p:attrName>ppt_x</p:attrName>
                                        </p:attrNameLst>
                                      </p:cBhvr>
                                      <p:tavLst>
                                        <p:tav tm="0">
                                          <p:val>
                                            <p:strVal val="#ppt_x"/>
                                          </p:val>
                                        </p:tav>
                                        <p:tav tm="100000">
                                          <p:val>
                                            <p:strVal val="#ppt_x"/>
                                          </p:val>
                                        </p:tav>
                                      </p:tavLst>
                                    </p:anim>
                                    <p:anim calcmode="lin" valueType="num">
                                      <p:cBhvr additive="base">
                                        <p:cTn id="34" dur="500" fill="hold"/>
                                        <p:tgtEl>
                                          <p:spTgt spid="6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ppt_x"/>
                                          </p:val>
                                        </p:tav>
                                        <p:tav tm="100000">
                                          <p:val>
                                            <p:strVal val="#ppt_x"/>
                                          </p:val>
                                        </p:tav>
                                      </p:tavLst>
                                    </p:anim>
                                    <p:anim calcmode="lin" valueType="num">
                                      <p:cBhvr additive="base">
                                        <p:cTn id="38" dur="500" fill="hold"/>
                                        <p:tgtEl>
                                          <p:spTgt spid="6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ipe(down)">
                                      <p:cBhvr>
                                        <p:cTn id="42" dur="500"/>
                                        <p:tgtEl>
                                          <p:spTgt spid="52"/>
                                        </p:tgtEl>
                                      </p:cBhvr>
                                    </p:animEffect>
                                  </p:childTnLst>
                                </p:cTn>
                              </p:par>
                              <p:par>
                                <p:cTn id="43" presetID="22" presetClass="entr" presetSubtype="4" fill="hold" grpId="0" nodeType="withEffect">
                                  <p:stCondLst>
                                    <p:cond delay="200"/>
                                  </p:stCondLst>
                                  <p:childTnLst>
                                    <p:set>
                                      <p:cBhvr>
                                        <p:cTn id="44" dur="1" fill="hold">
                                          <p:stCondLst>
                                            <p:cond delay="0"/>
                                          </p:stCondLst>
                                        </p:cTn>
                                        <p:tgtEl>
                                          <p:spTgt spid="53"/>
                                        </p:tgtEl>
                                        <p:attrNameLst>
                                          <p:attrName>style.visibility</p:attrName>
                                        </p:attrNameLst>
                                      </p:cBhvr>
                                      <p:to>
                                        <p:strVal val="visible"/>
                                      </p:to>
                                    </p:set>
                                    <p:animEffect transition="in" filter="wipe(down)">
                                      <p:cBhvr>
                                        <p:cTn id="45" dur="500"/>
                                        <p:tgtEl>
                                          <p:spTgt spid="53"/>
                                        </p:tgtEl>
                                      </p:cBhvr>
                                    </p:animEffect>
                                  </p:childTnLst>
                                </p:cTn>
                              </p:par>
                              <p:par>
                                <p:cTn id="46" presetID="22" presetClass="entr" presetSubtype="4" fill="hold" grpId="0" nodeType="withEffect">
                                  <p:stCondLst>
                                    <p:cond delay="400"/>
                                  </p:stCondLst>
                                  <p:childTnLst>
                                    <p:set>
                                      <p:cBhvr>
                                        <p:cTn id="47" dur="1" fill="hold">
                                          <p:stCondLst>
                                            <p:cond delay="0"/>
                                          </p:stCondLst>
                                        </p:cTn>
                                        <p:tgtEl>
                                          <p:spTgt spid="54"/>
                                        </p:tgtEl>
                                        <p:attrNameLst>
                                          <p:attrName>style.visibility</p:attrName>
                                        </p:attrNameLst>
                                      </p:cBhvr>
                                      <p:to>
                                        <p:strVal val="visible"/>
                                      </p:to>
                                    </p:set>
                                    <p:animEffect transition="in" filter="wipe(down)">
                                      <p:cBhvr>
                                        <p:cTn id="48" dur="500"/>
                                        <p:tgtEl>
                                          <p:spTgt spid="54"/>
                                        </p:tgtEl>
                                      </p:cBhvr>
                                    </p:animEffect>
                                  </p:childTnLst>
                                </p:cTn>
                              </p:par>
                              <p:par>
                                <p:cTn id="49" presetID="22" presetClass="entr" presetSubtype="4" fill="hold" grpId="0" nodeType="withEffect">
                                  <p:stCondLst>
                                    <p:cond delay="600"/>
                                  </p:stCondLst>
                                  <p:childTnLst>
                                    <p:set>
                                      <p:cBhvr>
                                        <p:cTn id="50" dur="1" fill="hold">
                                          <p:stCondLst>
                                            <p:cond delay="0"/>
                                          </p:stCondLst>
                                        </p:cTn>
                                        <p:tgtEl>
                                          <p:spTgt spid="55"/>
                                        </p:tgtEl>
                                        <p:attrNameLst>
                                          <p:attrName>style.visibility</p:attrName>
                                        </p:attrNameLst>
                                      </p:cBhvr>
                                      <p:to>
                                        <p:strVal val="visible"/>
                                      </p:to>
                                    </p:set>
                                    <p:animEffect transition="in" filter="wipe(down)">
                                      <p:cBhvr>
                                        <p:cTn id="51" dur="500"/>
                                        <p:tgtEl>
                                          <p:spTgt spid="55"/>
                                        </p:tgtEl>
                                      </p:cBhvr>
                                    </p:animEffect>
                                  </p:childTnLst>
                                </p:cTn>
                              </p:par>
                            </p:childTnLst>
                          </p:cTn>
                        </p:par>
                        <p:par>
                          <p:cTn id="52" fill="hold">
                            <p:stCondLst>
                              <p:cond delay="3600"/>
                            </p:stCondLst>
                            <p:childTnLst>
                              <p:par>
                                <p:cTn id="53" presetID="22" presetClass="entr" presetSubtype="4"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down)">
                                      <p:cBhvr>
                                        <p:cTn id="55" dur="500"/>
                                        <p:tgtEl>
                                          <p:spTgt spid="56"/>
                                        </p:tgtEl>
                                      </p:cBhvr>
                                    </p:animEffect>
                                  </p:childTnLst>
                                </p:cTn>
                              </p:par>
                              <p:par>
                                <p:cTn id="56" presetID="22" presetClass="entr" presetSubtype="4" fill="hold" grpId="0" nodeType="withEffect">
                                  <p:stCondLst>
                                    <p:cond delay="200"/>
                                  </p:stCondLst>
                                  <p:childTnLst>
                                    <p:set>
                                      <p:cBhvr>
                                        <p:cTn id="57" dur="1" fill="hold">
                                          <p:stCondLst>
                                            <p:cond delay="0"/>
                                          </p:stCondLst>
                                        </p:cTn>
                                        <p:tgtEl>
                                          <p:spTgt spid="57"/>
                                        </p:tgtEl>
                                        <p:attrNameLst>
                                          <p:attrName>style.visibility</p:attrName>
                                        </p:attrNameLst>
                                      </p:cBhvr>
                                      <p:to>
                                        <p:strVal val="visible"/>
                                      </p:to>
                                    </p:set>
                                    <p:animEffect transition="in" filter="wipe(down)">
                                      <p:cBhvr>
                                        <p:cTn id="58" dur="500"/>
                                        <p:tgtEl>
                                          <p:spTgt spid="57"/>
                                        </p:tgtEl>
                                      </p:cBhvr>
                                    </p:animEffect>
                                  </p:childTnLst>
                                </p:cTn>
                              </p:par>
                              <p:par>
                                <p:cTn id="59" presetID="22" presetClass="entr" presetSubtype="4" fill="hold" grpId="0" nodeType="withEffect">
                                  <p:stCondLst>
                                    <p:cond delay="400"/>
                                  </p:stCondLst>
                                  <p:childTnLst>
                                    <p:set>
                                      <p:cBhvr>
                                        <p:cTn id="60" dur="1" fill="hold">
                                          <p:stCondLst>
                                            <p:cond delay="0"/>
                                          </p:stCondLst>
                                        </p:cTn>
                                        <p:tgtEl>
                                          <p:spTgt spid="58"/>
                                        </p:tgtEl>
                                        <p:attrNameLst>
                                          <p:attrName>style.visibility</p:attrName>
                                        </p:attrNameLst>
                                      </p:cBhvr>
                                      <p:to>
                                        <p:strVal val="visible"/>
                                      </p:to>
                                    </p:set>
                                    <p:animEffect transition="in" filter="wipe(down)">
                                      <p:cBhvr>
                                        <p:cTn id="61" dur="500"/>
                                        <p:tgtEl>
                                          <p:spTgt spid="58"/>
                                        </p:tgtEl>
                                      </p:cBhvr>
                                    </p:animEffect>
                                  </p:childTnLst>
                                </p:cTn>
                              </p:par>
                              <p:par>
                                <p:cTn id="62" presetID="22" presetClass="entr" presetSubtype="4" fill="hold" grpId="0" nodeType="withEffect">
                                  <p:stCondLst>
                                    <p:cond delay="600"/>
                                  </p:stCondLst>
                                  <p:childTnLst>
                                    <p:set>
                                      <p:cBhvr>
                                        <p:cTn id="63" dur="1" fill="hold">
                                          <p:stCondLst>
                                            <p:cond delay="0"/>
                                          </p:stCondLst>
                                        </p:cTn>
                                        <p:tgtEl>
                                          <p:spTgt spid="59"/>
                                        </p:tgtEl>
                                        <p:attrNameLst>
                                          <p:attrName>style.visibility</p:attrName>
                                        </p:attrNameLst>
                                      </p:cBhvr>
                                      <p:to>
                                        <p:strVal val="visible"/>
                                      </p:to>
                                    </p:set>
                                    <p:animEffect transition="in" filter="wipe(down)">
                                      <p:cBhvr>
                                        <p:cTn id="64" dur="500"/>
                                        <p:tgtEl>
                                          <p:spTgt spid="59"/>
                                        </p:tgtEl>
                                      </p:cBhvr>
                                    </p:animEffect>
                                  </p:childTnLst>
                                </p:cTn>
                              </p:par>
                            </p:childTnLst>
                          </p:cTn>
                        </p:par>
                        <p:par>
                          <p:cTn id="65" fill="hold">
                            <p:stCondLst>
                              <p:cond delay="4700"/>
                            </p:stCondLst>
                            <p:childTnLst>
                              <p:par>
                                <p:cTn id="66" presetID="12" presetClass="entr" presetSubtype="4" fill="hold" grpId="0" nodeType="afterEffect">
                                  <p:stCondLst>
                                    <p:cond delay="0"/>
                                  </p:stCondLst>
                                  <p:iterate type="lt">
                                    <p:tmPct val="50000"/>
                                  </p:iterate>
                                  <p:childTnLst>
                                    <p:set>
                                      <p:cBhvr>
                                        <p:cTn id="67" dur="1" fill="hold">
                                          <p:stCondLst>
                                            <p:cond delay="0"/>
                                          </p:stCondLst>
                                        </p:cTn>
                                        <p:tgtEl>
                                          <p:spTgt spid="51"/>
                                        </p:tgtEl>
                                        <p:attrNameLst>
                                          <p:attrName>style.visibility</p:attrName>
                                        </p:attrNameLst>
                                      </p:cBhvr>
                                      <p:to>
                                        <p:strVal val="visible"/>
                                      </p:to>
                                    </p:set>
                                    <p:anim calcmode="lin" valueType="num">
                                      <p:cBhvr additive="base">
                                        <p:cTn id="68" dur="200"/>
                                        <p:tgtEl>
                                          <p:spTgt spid="51"/>
                                        </p:tgtEl>
                                        <p:attrNameLst>
                                          <p:attrName>ppt_y</p:attrName>
                                        </p:attrNameLst>
                                      </p:cBhvr>
                                      <p:tavLst>
                                        <p:tav tm="0">
                                          <p:val>
                                            <p:strVal val="#ppt_y+#ppt_h*1.125000"/>
                                          </p:val>
                                        </p:tav>
                                        <p:tav tm="100000">
                                          <p:val>
                                            <p:strVal val="#ppt_y"/>
                                          </p:val>
                                        </p:tav>
                                      </p:tavLst>
                                    </p:anim>
                                    <p:animEffect transition="in" filter="wipe(up)">
                                      <p:cBhvr>
                                        <p:cTn id="69" dur="200"/>
                                        <p:tgtEl>
                                          <p:spTgt spid="51"/>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64"/>
                                        </p:tgtEl>
                                        <p:attrNameLst>
                                          <p:attrName>style.visibility</p:attrName>
                                        </p:attrNameLst>
                                      </p:cBhvr>
                                      <p:to>
                                        <p:strVal val="visible"/>
                                      </p:to>
                                    </p:set>
                                    <p:anim calcmode="lin" valueType="num">
                                      <p:cBhvr additive="base">
                                        <p:cTn id="72" dur="500"/>
                                        <p:tgtEl>
                                          <p:spTgt spid="64"/>
                                        </p:tgtEl>
                                        <p:attrNameLst>
                                          <p:attrName>ppt_y</p:attrName>
                                        </p:attrNameLst>
                                      </p:cBhvr>
                                      <p:tavLst>
                                        <p:tav tm="0">
                                          <p:val>
                                            <p:strVal val="#ppt_y-#ppt_h*1.125000"/>
                                          </p:val>
                                        </p:tav>
                                        <p:tav tm="100000">
                                          <p:val>
                                            <p:strVal val="#ppt_y"/>
                                          </p:val>
                                        </p:tav>
                                      </p:tavLst>
                                    </p:anim>
                                    <p:animEffect transition="in" filter="wipe(down)">
                                      <p:cBhvr>
                                        <p:cTn id="73" dur="500"/>
                                        <p:tgtEl>
                                          <p:spTgt spid="64"/>
                                        </p:tgtEl>
                                      </p:cBhvr>
                                    </p:animEffect>
                                  </p:childTnLst>
                                </p:cTn>
                              </p:par>
                            </p:childTnLst>
                          </p:cTn>
                        </p:par>
                        <p:par>
                          <p:cTn id="74" fill="hold">
                            <p:stCondLst>
                              <p:cond delay="5400"/>
                            </p:stCondLst>
                            <p:childTnLst>
                              <p:par>
                                <p:cTn id="75" presetID="2" presetClass="entr" presetSubtype="8" fill="hold" grpId="0" nodeType="after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additive="base">
                                        <p:cTn id="77" dur="500" fill="hold"/>
                                        <p:tgtEl>
                                          <p:spTgt spid="65"/>
                                        </p:tgtEl>
                                        <p:attrNameLst>
                                          <p:attrName>ppt_x</p:attrName>
                                        </p:attrNameLst>
                                      </p:cBhvr>
                                      <p:tavLst>
                                        <p:tav tm="0">
                                          <p:val>
                                            <p:strVal val="0-#ppt_w/2"/>
                                          </p:val>
                                        </p:tav>
                                        <p:tav tm="100000">
                                          <p:val>
                                            <p:strVal val="#ppt_x"/>
                                          </p:val>
                                        </p:tav>
                                      </p:tavLst>
                                    </p:anim>
                                    <p:anim calcmode="lin" valueType="num">
                                      <p:cBhvr additive="base">
                                        <p:cTn id="78" dur="500" fill="hold"/>
                                        <p:tgtEl>
                                          <p:spTgt spid="65"/>
                                        </p:tgtEl>
                                        <p:attrNameLst>
                                          <p:attrName>ppt_y</p:attrName>
                                        </p:attrNameLst>
                                      </p:cBhvr>
                                      <p:tavLst>
                                        <p:tav tm="0">
                                          <p:val>
                                            <p:strVal val="#ppt_y"/>
                                          </p:val>
                                        </p:tav>
                                        <p:tav tm="100000">
                                          <p:val>
                                            <p:strVal val="#ppt_y"/>
                                          </p:val>
                                        </p:tav>
                                      </p:tavLst>
                                    </p:anim>
                                  </p:childTnLst>
                                </p:cTn>
                              </p:par>
                            </p:childTnLst>
                          </p:cTn>
                        </p:par>
                        <p:par>
                          <p:cTn id="79" fill="hold">
                            <p:stCondLst>
                              <p:cond delay="5900"/>
                            </p:stCondLst>
                            <p:childTnLst>
                              <p:par>
                                <p:cTn id="80" presetID="16" presetClass="entr" presetSubtype="21" fill="hold" grpId="0" nodeType="after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barn(inVertical)">
                                      <p:cBhvr>
                                        <p:cTn id="82" dur="500"/>
                                        <p:tgtEl>
                                          <p:spTgt spid="66"/>
                                        </p:tgtEl>
                                      </p:cBhvr>
                                    </p:animEffect>
                                  </p:childTnLst>
                                </p:cTn>
                              </p:par>
                            </p:childTnLst>
                          </p:cTn>
                        </p:par>
                        <p:par>
                          <p:cTn id="83" fill="hold">
                            <p:stCondLst>
                              <p:cond delay="6400"/>
                            </p:stCondLst>
                            <p:childTnLst>
                              <p:par>
                                <p:cTn id="84" presetID="22" presetClass="entr" presetSubtype="8" fill="hold" nodeType="afterEffect">
                                  <p:stCondLst>
                                    <p:cond delay="0"/>
                                  </p:stCondLst>
                                  <p:childTnLst>
                                    <p:set>
                                      <p:cBhvr>
                                        <p:cTn id="85" dur="1" fill="hold">
                                          <p:stCondLst>
                                            <p:cond delay="0"/>
                                          </p:stCondLst>
                                        </p:cTn>
                                        <p:tgtEl>
                                          <p:spTgt spid="67"/>
                                        </p:tgtEl>
                                        <p:attrNameLst>
                                          <p:attrName>style.visibility</p:attrName>
                                        </p:attrNameLst>
                                      </p:cBhvr>
                                      <p:to>
                                        <p:strVal val="visible"/>
                                      </p:to>
                                    </p:set>
                                    <p:animEffect transition="in" filter="wipe(left)">
                                      <p:cBhvr>
                                        <p:cTn id="86" dur="500"/>
                                        <p:tgtEl>
                                          <p:spTgt spid="67"/>
                                        </p:tgtEl>
                                      </p:cBhvr>
                                    </p:animEffect>
                                  </p:childTnLst>
                                </p:cTn>
                              </p:par>
                            </p:childTnLst>
                          </p:cTn>
                        </p:par>
                        <p:par>
                          <p:cTn id="87" fill="hold">
                            <p:stCondLst>
                              <p:cond delay="6900"/>
                            </p:stCondLst>
                            <p:childTnLst>
                              <p:par>
                                <p:cTn id="88" presetID="2" presetClass="entr" presetSubtype="4" fill="hold" grpId="0" nodeType="afterEffect">
                                  <p:stCondLst>
                                    <p:cond delay="0"/>
                                  </p:stCondLst>
                                  <p:childTnLst>
                                    <p:set>
                                      <p:cBhvr>
                                        <p:cTn id="89" dur="1" fill="hold">
                                          <p:stCondLst>
                                            <p:cond delay="0"/>
                                          </p:stCondLst>
                                        </p:cTn>
                                        <p:tgtEl>
                                          <p:spTgt spid="77"/>
                                        </p:tgtEl>
                                        <p:attrNameLst>
                                          <p:attrName>style.visibility</p:attrName>
                                        </p:attrNameLst>
                                      </p:cBhvr>
                                      <p:to>
                                        <p:strVal val="visible"/>
                                      </p:to>
                                    </p:set>
                                    <p:anim calcmode="lin" valueType="num">
                                      <p:cBhvr additive="base">
                                        <p:cTn id="90" dur="500" fill="hold"/>
                                        <p:tgtEl>
                                          <p:spTgt spid="77"/>
                                        </p:tgtEl>
                                        <p:attrNameLst>
                                          <p:attrName>ppt_x</p:attrName>
                                        </p:attrNameLst>
                                      </p:cBhvr>
                                      <p:tavLst>
                                        <p:tav tm="0">
                                          <p:val>
                                            <p:strVal val="#ppt_x"/>
                                          </p:val>
                                        </p:tav>
                                        <p:tav tm="100000">
                                          <p:val>
                                            <p:strVal val="#ppt_x"/>
                                          </p:val>
                                        </p:tav>
                                      </p:tavLst>
                                    </p:anim>
                                    <p:anim calcmode="lin" valueType="num">
                                      <p:cBhvr additive="base">
                                        <p:cTn id="91" dur="500" fill="hold"/>
                                        <p:tgtEl>
                                          <p:spTgt spid="77"/>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78"/>
                                        </p:tgtEl>
                                        <p:attrNameLst>
                                          <p:attrName>style.visibility</p:attrName>
                                        </p:attrNameLst>
                                      </p:cBhvr>
                                      <p:to>
                                        <p:strVal val="visible"/>
                                      </p:to>
                                    </p:set>
                                    <p:anim calcmode="lin" valueType="num">
                                      <p:cBhvr additive="base">
                                        <p:cTn id="94" dur="500" fill="hold"/>
                                        <p:tgtEl>
                                          <p:spTgt spid="78"/>
                                        </p:tgtEl>
                                        <p:attrNameLst>
                                          <p:attrName>ppt_x</p:attrName>
                                        </p:attrNameLst>
                                      </p:cBhvr>
                                      <p:tavLst>
                                        <p:tav tm="0">
                                          <p:val>
                                            <p:strVal val="#ppt_x"/>
                                          </p:val>
                                        </p:tav>
                                        <p:tav tm="100000">
                                          <p:val>
                                            <p:strVal val="#ppt_x"/>
                                          </p:val>
                                        </p:tav>
                                      </p:tavLst>
                                    </p:anim>
                                    <p:anim calcmode="lin" valueType="num">
                                      <p:cBhvr additive="base">
                                        <p:cTn id="95" dur="500" fill="hold"/>
                                        <p:tgtEl>
                                          <p:spTgt spid="78"/>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79"/>
                                        </p:tgtEl>
                                        <p:attrNameLst>
                                          <p:attrName>style.visibility</p:attrName>
                                        </p:attrNameLst>
                                      </p:cBhvr>
                                      <p:to>
                                        <p:strVal val="visible"/>
                                      </p:to>
                                    </p:set>
                                    <p:anim calcmode="lin" valueType="num">
                                      <p:cBhvr additive="base">
                                        <p:cTn id="98" dur="500" fill="hold"/>
                                        <p:tgtEl>
                                          <p:spTgt spid="79"/>
                                        </p:tgtEl>
                                        <p:attrNameLst>
                                          <p:attrName>ppt_x</p:attrName>
                                        </p:attrNameLst>
                                      </p:cBhvr>
                                      <p:tavLst>
                                        <p:tav tm="0">
                                          <p:val>
                                            <p:strVal val="#ppt_x"/>
                                          </p:val>
                                        </p:tav>
                                        <p:tav tm="100000">
                                          <p:val>
                                            <p:strVal val="#ppt_x"/>
                                          </p:val>
                                        </p:tav>
                                      </p:tavLst>
                                    </p:anim>
                                    <p:anim calcmode="lin" valueType="num">
                                      <p:cBhvr additive="base">
                                        <p:cTn id="99" dur="500" fill="hold"/>
                                        <p:tgtEl>
                                          <p:spTgt spid="79"/>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80"/>
                                        </p:tgtEl>
                                        <p:attrNameLst>
                                          <p:attrName>style.visibility</p:attrName>
                                        </p:attrNameLst>
                                      </p:cBhvr>
                                      <p:to>
                                        <p:strVal val="visible"/>
                                      </p:to>
                                    </p:set>
                                    <p:anim calcmode="lin" valueType="num">
                                      <p:cBhvr additive="base">
                                        <p:cTn id="102" dur="500" fill="hold"/>
                                        <p:tgtEl>
                                          <p:spTgt spid="80"/>
                                        </p:tgtEl>
                                        <p:attrNameLst>
                                          <p:attrName>ppt_x</p:attrName>
                                        </p:attrNameLst>
                                      </p:cBhvr>
                                      <p:tavLst>
                                        <p:tav tm="0">
                                          <p:val>
                                            <p:strVal val="#ppt_x"/>
                                          </p:val>
                                        </p:tav>
                                        <p:tav tm="100000">
                                          <p:val>
                                            <p:strVal val="#ppt_x"/>
                                          </p:val>
                                        </p:tav>
                                      </p:tavLst>
                                    </p:anim>
                                    <p:anim calcmode="lin" valueType="num">
                                      <p:cBhvr additive="base">
                                        <p:cTn id="103" dur="500" fill="hold"/>
                                        <p:tgtEl>
                                          <p:spTgt spid="80"/>
                                        </p:tgtEl>
                                        <p:attrNameLst>
                                          <p:attrName>ppt_y</p:attrName>
                                        </p:attrNameLst>
                                      </p:cBhvr>
                                      <p:tavLst>
                                        <p:tav tm="0">
                                          <p:val>
                                            <p:strVal val="1+#ppt_h/2"/>
                                          </p:val>
                                        </p:tav>
                                        <p:tav tm="100000">
                                          <p:val>
                                            <p:strVal val="#ppt_y"/>
                                          </p:val>
                                        </p:tav>
                                      </p:tavLst>
                                    </p:anim>
                                  </p:childTnLst>
                                </p:cTn>
                              </p:par>
                            </p:childTnLst>
                          </p:cTn>
                        </p:par>
                        <p:par>
                          <p:cTn id="104" fill="hold">
                            <p:stCondLst>
                              <p:cond delay="7400"/>
                            </p:stCondLst>
                            <p:childTnLst>
                              <p:par>
                                <p:cTn id="105" presetID="22" presetClass="entr" presetSubtype="4" fill="hold" grpId="0" nodeType="afterEffect">
                                  <p:stCondLst>
                                    <p:cond delay="0"/>
                                  </p:stCondLst>
                                  <p:childTnLst>
                                    <p:set>
                                      <p:cBhvr>
                                        <p:cTn id="106" dur="1" fill="hold">
                                          <p:stCondLst>
                                            <p:cond delay="0"/>
                                          </p:stCondLst>
                                        </p:cTn>
                                        <p:tgtEl>
                                          <p:spTgt spid="69"/>
                                        </p:tgtEl>
                                        <p:attrNameLst>
                                          <p:attrName>style.visibility</p:attrName>
                                        </p:attrNameLst>
                                      </p:cBhvr>
                                      <p:to>
                                        <p:strVal val="visible"/>
                                      </p:to>
                                    </p:set>
                                    <p:animEffect transition="in" filter="wipe(down)">
                                      <p:cBhvr>
                                        <p:cTn id="107" dur="500"/>
                                        <p:tgtEl>
                                          <p:spTgt spid="69"/>
                                        </p:tgtEl>
                                      </p:cBhvr>
                                    </p:animEffect>
                                  </p:childTnLst>
                                </p:cTn>
                              </p:par>
                              <p:par>
                                <p:cTn id="108" presetID="22" presetClass="entr" presetSubtype="4" fill="hold" grpId="0" nodeType="withEffect">
                                  <p:stCondLst>
                                    <p:cond delay="200"/>
                                  </p:stCondLst>
                                  <p:childTnLst>
                                    <p:set>
                                      <p:cBhvr>
                                        <p:cTn id="109" dur="1" fill="hold">
                                          <p:stCondLst>
                                            <p:cond delay="0"/>
                                          </p:stCondLst>
                                        </p:cTn>
                                        <p:tgtEl>
                                          <p:spTgt spid="70"/>
                                        </p:tgtEl>
                                        <p:attrNameLst>
                                          <p:attrName>style.visibility</p:attrName>
                                        </p:attrNameLst>
                                      </p:cBhvr>
                                      <p:to>
                                        <p:strVal val="visible"/>
                                      </p:to>
                                    </p:set>
                                    <p:animEffect transition="in" filter="wipe(down)">
                                      <p:cBhvr>
                                        <p:cTn id="110" dur="500"/>
                                        <p:tgtEl>
                                          <p:spTgt spid="70"/>
                                        </p:tgtEl>
                                      </p:cBhvr>
                                    </p:animEffect>
                                  </p:childTnLst>
                                </p:cTn>
                              </p:par>
                              <p:par>
                                <p:cTn id="111" presetID="22" presetClass="entr" presetSubtype="4" fill="hold" grpId="0" nodeType="withEffect">
                                  <p:stCondLst>
                                    <p:cond delay="400"/>
                                  </p:stCondLst>
                                  <p:childTnLst>
                                    <p:set>
                                      <p:cBhvr>
                                        <p:cTn id="112" dur="1" fill="hold">
                                          <p:stCondLst>
                                            <p:cond delay="0"/>
                                          </p:stCondLst>
                                        </p:cTn>
                                        <p:tgtEl>
                                          <p:spTgt spid="71"/>
                                        </p:tgtEl>
                                        <p:attrNameLst>
                                          <p:attrName>style.visibility</p:attrName>
                                        </p:attrNameLst>
                                      </p:cBhvr>
                                      <p:to>
                                        <p:strVal val="visible"/>
                                      </p:to>
                                    </p:set>
                                    <p:animEffect transition="in" filter="wipe(down)">
                                      <p:cBhvr>
                                        <p:cTn id="113" dur="500"/>
                                        <p:tgtEl>
                                          <p:spTgt spid="71"/>
                                        </p:tgtEl>
                                      </p:cBhvr>
                                    </p:animEffect>
                                  </p:childTnLst>
                                </p:cTn>
                              </p:par>
                              <p:par>
                                <p:cTn id="114" presetID="22" presetClass="entr" presetSubtype="4" fill="hold" grpId="0" nodeType="withEffect">
                                  <p:stCondLst>
                                    <p:cond delay="600"/>
                                  </p:stCondLst>
                                  <p:childTnLst>
                                    <p:set>
                                      <p:cBhvr>
                                        <p:cTn id="115" dur="1" fill="hold">
                                          <p:stCondLst>
                                            <p:cond delay="0"/>
                                          </p:stCondLst>
                                        </p:cTn>
                                        <p:tgtEl>
                                          <p:spTgt spid="72"/>
                                        </p:tgtEl>
                                        <p:attrNameLst>
                                          <p:attrName>style.visibility</p:attrName>
                                        </p:attrNameLst>
                                      </p:cBhvr>
                                      <p:to>
                                        <p:strVal val="visible"/>
                                      </p:to>
                                    </p:set>
                                    <p:animEffect transition="in" filter="wipe(down)">
                                      <p:cBhvr>
                                        <p:cTn id="116" dur="500"/>
                                        <p:tgtEl>
                                          <p:spTgt spid="72"/>
                                        </p:tgtEl>
                                      </p:cBhvr>
                                    </p:animEffect>
                                  </p:childTnLst>
                                </p:cTn>
                              </p:par>
                            </p:childTnLst>
                          </p:cTn>
                        </p:par>
                        <p:par>
                          <p:cTn id="117" fill="hold">
                            <p:stCondLst>
                              <p:cond delay="8500"/>
                            </p:stCondLst>
                            <p:childTnLst>
                              <p:par>
                                <p:cTn id="118" presetID="22" presetClass="entr" presetSubtype="4" fill="hold" grpId="0" nodeType="afterEffect">
                                  <p:stCondLst>
                                    <p:cond delay="0"/>
                                  </p:stCondLst>
                                  <p:childTnLst>
                                    <p:set>
                                      <p:cBhvr>
                                        <p:cTn id="119" dur="1" fill="hold">
                                          <p:stCondLst>
                                            <p:cond delay="0"/>
                                          </p:stCondLst>
                                        </p:cTn>
                                        <p:tgtEl>
                                          <p:spTgt spid="73"/>
                                        </p:tgtEl>
                                        <p:attrNameLst>
                                          <p:attrName>style.visibility</p:attrName>
                                        </p:attrNameLst>
                                      </p:cBhvr>
                                      <p:to>
                                        <p:strVal val="visible"/>
                                      </p:to>
                                    </p:set>
                                    <p:animEffect transition="in" filter="wipe(down)">
                                      <p:cBhvr>
                                        <p:cTn id="120" dur="500"/>
                                        <p:tgtEl>
                                          <p:spTgt spid="73"/>
                                        </p:tgtEl>
                                      </p:cBhvr>
                                    </p:animEffect>
                                  </p:childTnLst>
                                </p:cTn>
                              </p:par>
                              <p:par>
                                <p:cTn id="121" presetID="22" presetClass="entr" presetSubtype="4" fill="hold" grpId="0" nodeType="withEffect">
                                  <p:stCondLst>
                                    <p:cond delay="200"/>
                                  </p:stCondLst>
                                  <p:childTnLst>
                                    <p:set>
                                      <p:cBhvr>
                                        <p:cTn id="122" dur="1" fill="hold">
                                          <p:stCondLst>
                                            <p:cond delay="0"/>
                                          </p:stCondLst>
                                        </p:cTn>
                                        <p:tgtEl>
                                          <p:spTgt spid="74"/>
                                        </p:tgtEl>
                                        <p:attrNameLst>
                                          <p:attrName>style.visibility</p:attrName>
                                        </p:attrNameLst>
                                      </p:cBhvr>
                                      <p:to>
                                        <p:strVal val="visible"/>
                                      </p:to>
                                    </p:set>
                                    <p:animEffect transition="in" filter="wipe(down)">
                                      <p:cBhvr>
                                        <p:cTn id="123" dur="500"/>
                                        <p:tgtEl>
                                          <p:spTgt spid="74"/>
                                        </p:tgtEl>
                                      </p:cBhvr>
                                    </p:animEffect>
                                  </p:childTnLst>
                                </p:cTn>
                              </p:par>
                              <p:par>
                                <p:cTn id="124" presetID="22" presetClass="entr" presetSubtype="4" fill="hold" grpId="0" nodeType="withEffect">
                                  <p:stCondLst>
                                    <p:cond delay="400"/>
                                  </p:stCondLst>
                                  <p:childTnLst>
                                    <p:set>
                                      <p:cBhvr>
                                        <p:cTn id="125" dur="1" fill="hold">
                                          <p:stCondLst>
                                            <p:cond delay="0"/>
                                          </p:stCondLst>
                                        </p:cTn>
                                        <p:tgtEl>
                                          <p:spTgt spid="75"/>
                                        </p:tgtEl>
                                        <p:attrNameLst>
                                          <p:attrName>style.visibility</p:attrName>
                                        </p:attrNameLst>
                                      </p:cBhvr>
                                      <p:to>
                                        <p:strVal val="visible"/>
                                      </p:to>
                                    </p:set>
                                    <p:animEffect transition="in" filter="wipe(down)">
                                      <p:cBhvr>
                                        <p:cTn id="126" dur="500"/>
                                        <p:tgtEl>
                                          <p:spTgt spid="75"/>
                                        </p:tgtEl>
                                      </p:cBhvr>
                                    </p:animEffect>
                                  </p:childTnLst>
                                </p:cTn>
                              </p:par>
                              <p:par>
                                <p:cTn id="127" presetID="22" presetClass="entr" presetSubtype="4" fill="hold" grpId="0" nodeType="withEffect">
                                  <p:stCondLst>
                                    <p:cond delay="600"/>
                                  </p:stCondLst>
                                  <p:childTnLst>
                                    <p:set>
                                      <p:cBhvr>
                                        <p:cTn id="128" dur="1" fill="hold">
                                          <p:stCondLst>
                                            <p:cond delay="0"/>
                                          </p:stCondLst>
                                        </p:cTn>
                                        <p:tgtEl>
                                          <p:spTgt spid="76"/>
                                        </p:tgtEl>
                                        <p:attrNameLst>
                                          <p:attrName>style.visibility</p:attrName>
                                        </p:attrNameLst>
                                      </p:cBhvr>
                                      <p:to>
                                        <p:strVal val="visible"/>
                                      </p:to>
                                    </p:set>
                                    <p:animEffect transition="in" filter="wipe(down)">
                                      <p:cBhvr>
                                        <p:cTn id="129" dur="500"/>
                                        <p:tgtEl>
                                          <p:spTgt spid="76"/>
                                        </p:tgtEl>
                                      </p:cBhvr>
                                    </p:animEffect>
                                  </p:childTnLst>
                                </p:cTn>
                              </p:par>
                            </p:childTnLst>
                          </p:cTn>
                        </p:par>
                        <p:par>
                          <p:cTn id="130" fill="hold">
                            <p:stCondLst>
                              <p:cond delay="9600"/>
                            </p:stCondLst>
                            <p:childTnLst>
                              <p:par>
                                <p:cTn id="131" presetID="12" presetClass="entr" presetSubtype="4" fill="hold" grpId="0" nodeType="afterEffect">
                                  <p:stCondLst>
                                    <p:cond delay="0"/>
                                  </p:stCondLst>
                                  <p:iterate type="lt">
                                    <p:tmPct val="50000"/>
                                  </p:iterate>
                                  <p:childTnLst>
                                    <p:set>
                                      <p:cBhvr>
                                        <p:cTn id="132" dur="1" fill="hold">
                                          <p:stCondLst>
                                            <p:cond delay="0"/>
                                          </p:stCondLst>
                                        </p:cTn>
                                        <p:tgtEl>
                                          <p:spTgt spid="68"/>
                                        </p:tgtEl>
                                        <p:attrNameLst>
                                          <p:attrName>style.visibility</p:attrName>
                                        </p:attrNameLst>
                                      </p:cBhvr>
                                      <p:to>
                                        <p:strVal val="visible"/>
                                      </p:to>
                                    </p:set>
                                    <p:anim calcmode="lin" valueType="num">
                                      <p:cBhvr additive="base">
                                        <p:cTn id="133" dur="200"/>
                                        <p:tgtEl>
                                          <p:spTgt spid="68"/>
                                        </p:tgtEl>
                                        <p:attrNameLst>
                                          <p:attrName>ppt_y</p:attrName>
                                        </p:attrNameLst>
                                      </p:cBhvr>
                                      <p:tavLst>
                                        <p:tav tm="0">
                                          <p:val>
                                            <p:strVal val="#ppt_y+#ppt_h*1.125000"/>
                                          </p:val>
                                        </p:tav>
                                        <p:tav tm="100000">
                                          <p:val>
                                            <p:strVal val="#ppt_y"/>
                                          </p:val>
                                        </p:tav>
                                      </p:tavLst>
                                    </p:anim>
                                    <p:animEffect transition="in" filter="wipe(up)">
                                      <p:cBhvr>
                                        <p:cTn id="134" dur="200"/>
                                        <p:tgtEl>
                                          <p:spTgt spid="68"/>
                                        </p:tgtEl>
                                      </p:cBhvr>
                                    </p:animEffect>
                                  </p:childTnLst>
                                </p:cTn>
                              </p:par>
                              <p:par>
                                <p:cTn id="135" presetID="12" presetClass="entr" presetSubtype="1" fill="hold" grpId="0" nodeType="withEffect">
                                  <p:stCondLst>
                                    <p:cond delay="0"/>
                                  </p:stCondLst>
                                  <p:childTnLst>
                                    <p:set>
                                      <p:cBhvr>
                                        <p:cTn id="136" dur="1" fill="hold">
                                          <p:stCondLst>
                                            <p:cond delay="0"/>
                                          </p:stCondLst>
                                        </p:cTn>
                                        <p:tgtEl>
                                          <p:spTgt spid="81"/>
                                        </p:tgtEl>
                                        <p:attrNameLst>
                                          <p:attrName>style.visibility</p:attrName>
                                        </p:attrNameLst>
                                      </p:cBhvr>
                                      <p:to>
                                        <p:strVal val="visible"/>
                                      </p:to>
                                    </p:set>
                                    <p:anim calcmode="lin" valueType="num">
                                      <p:cBhvr additive="base">
                                        <p:cTn id="137" dur="500"/>
                                        <p:tgtEl>
                                          <p:spTgt spid="81"/>
                                        </p:tgtEl>
                                        <p:attrNameLst>
                                          <p:attrName>ppt_y</p:attrName>
                                        </p:attrNameLst>
                                      </p:cBhvr>
                                      <p:tavLst>
                                        <p:tav tm="0">
                                          <p:val>
                                            <p:strVal val="#ppt_y-#ppt_h*1.125000"/>
                                          </p:val>
                                        </p:tav>
                                        <p:tav tm="100000">
                                          <p:val>
                                            <p:strVal val="#ppt_y"/>
                                          </p:val>
                                        </p:tav>
                                      </p:tavLst>
                                    </p:anim>
                                    <p:animEffect transition="in" filter="wipe(down)">
                                      <p:cBhvr>
                                        <p:cTn id="138"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animBg="1"/>
      <p:bldP spid="49" grpId="0"/>
      <p:bldP spid="51" grpId="0"/>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P spid="64" grpId="0"/>
      <p:bldP spid="65" grpId="0" animBg="1"/>
      <p:bldP spid="66" grpId="0"/>
      <p:bldP spid="68" grpId="0"/>
      <p:bldP spid="69" grpId="0" animBg="1"/>
      <p:bldP spid="70" grpId="0" animBg="1"/>
      <p:bldP spid="71" grpId="0" animBg="1"/>
      <p:bldP spid="72" grpId="0" animBg="1"/>
      <p:bldP spid="73" grpId="0" animBg="1"/>
      <p:bldP spid="74" grpId="0" animBg="1"/>
      <p:bldP spid="75" grpId="0" animBg="1"/>
      <p:bldP spid="76" grpId="0" animBg="1"/>
      <p:bldP spid="77" grpId="0"/>
      <p:bldP spid="78" grpId="0"/>
      <p:bldP spid="79" grpId="0"/>
      <p:bldP spid="80" grpId="0"/>
      <p:bldP spid="8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704655" y="5188278"/>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cs typeface="+mn-ea"/>
                <a:sym typeface="+mn-lt"/>
              </a:rPr>
              <a:t>100</a:t>
            </a:r>
            <a:endParaRPr lang="zh-CN" altLang="en-US" sz="900" dirty="0">
              <a:solidFill>
                <a:schemeClr val="tx1">
                  <a:lumMod val="50000"/>
                  <a:lumOff val="50000"/>
                </a:schemeClr>
              </a:solidFill>
              <a:cs typeface="+mn-ea"/>
              <a:sym typeface="+mn-lt"/>
            </a:endParaRPr>
          </a:p>
        </p:txBody>
      </p:sp>
      <p:sp>
        <p:nvSpPr>
          <p:cNvPr id="13" name="TextBox 12"/>
          <p:cNvSpPr txBox="1"/>
          <p:nvPr/>
        </p:nvSpPr>
        <p:spPr>
          <a:xfrm>
            <a:off x="1704655" y="4756343"/>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cs typeface="+mn-ea"/>
                <a:sym typeface="+mn-lt"/>
              </a:rPr>
              <a:t>200</a:t>
            </a:r>
            <a:endParaRPr lang="zh-CN" altLang="en-US" sz="900" dirty="0">
              <a:solidFill>
                <a:schemeClr val="tx1">
                  <a:lumMod val="50000"/>
                  <a:lumOff val="50000"/>
                </a:schemeClr>
              </a:solidFill>
              <a:cs typeface="+mn-ea"/>
              <a:sym typeface="+mn-lt"/>
            </a:endParaRPr>
          </a:p>
        </p:txBody>
      </p:sp>
      <p:sp>
        <p:nvSpPr>
          <p:cNvPr id="14" name="TextBox 13"/>
          <p:cNvSpPr txBox="1"/>
          <p:nvPr/>
        </p:nvSpPr>
        <p:spPr>
          <a:xfrm>
            <a:off x="1704655" y="4324407"/>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cs typeface="+mn-ea"/>
                <a:sym typeface="+mn-lt"/>
              </a:rPr>
              <a:t>300</a:t>
            </a:r>
            <a:endParaRPr lang="zh-CN" altLang="en-US" sz="900" dirty="0">
              <a:solidFill>
                <a:schemeClr val="tx1">
                  <a:lumMod val="50000"/>
                  <a:lumOff val="50000"/>
                </a:schemeClr>
              </a:solidFill>
              <a:cs typeface="+mn-ea"/>
              <a:sym typeface="+mn-lt"/>
            </a:endParaRPr>
          </a:p>
        </p:txBody>
      </p:sp>
      <p:sp>
        <p:nvSpPr>
          <p:cNvPr id="15" name="TextBox 14"/>
          <p:cNvSpPr txBox="1"/>
          <p:nvPr/>
        </p:nvSpPr>
        <p:spPr>
          <a:xfrm>
            <a:off x="1704655" y="3820482"/>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cs typeface="+mn-ea"/>
                <a:sym typeface="+mn-lt"/>
              </a:rPr>
              <a:t>400</a:t>
            </a:r>
            <a:endParaRPr lang="zh-CN" altLang="en-US" sz="900" dirty="0">
              <a:solidFill>
                <a:schemeClr val="tx1">
                  <a:lumMod val="50000"/>
                  <a:lumOff val="50000"/>
                </a:schemeClr>
              </a:solidFill>
              <a:cs typeface="+mn-ea"/>
              <a:sym typeface="+mn-lt"/>
            </a:endParaRPr>
          </a:p>
        </p:txBody>
      </p:sp>
      <p:sp>
        <p:nvSpPr>
          <p:cNvPr id="16" name="TextBox 15"/>
          <p:cNvSpPr txBox="1"/>
          <p:nvPr/>
        </p:nvSpPr>
        <p:spPr>
          <a:xfrm>
            <a:off x="1704655" y="3388547"/>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cs typeface="+mn-ea"/>
                <a:sym typeface="+mn-lt"/>
              </a:rPr>
              <a:t>500</a:t>
            </a:r>
            <a:endParaRPr lang="zh-CN" altLang="en-US" sz="900" dirty="0">
              <a:solidFill>
                <a:schemeClr val="tx1">
                  <a:lumMod val="50000"/>
                  <a:lumOff val="50000"/>
                </a:schemeClr>
              </a:solidFill>
              <a:cs typeface="+mn-ea"/>
              <a:sym typeface="+mn-lt"/>
            </a:endParaRPr>
          </a:p>
        </p:txBody>
      </p:sp>
      <p:sp>
        <p:nvSpPr>
          <p:cNvPr id="17" name="TextBox 16"/>
          <p:cNvSpPr txBox="1"/>
          <p:nvPr/>
        </p:nvSpPr>
        <p:spPr>
          <a:xfrm>
            <a:off x="1704655" y="2956611"/>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cs typeface="+mn-ea"/>
                <a:sym typeface="+mn-lt"/>
              </a:rPr>
              <a:t>600</a:t>
            </a:r>
            <a:endParaRPr lang="zh-CN" altLang="en-US" sz="900" dirty="0">
              <a:solidFill>
                <a:schemeClr val="tx1">
                  <a:lumMod val="50000"/>
                  <a:lumOff val="50000"/>
                </a:schemeClr>
              </a:solidFill>
              <a:cs typeface="+mn-ea"/>
              <a:sym typeface="+mn-lt"/>
            </a:endParaRPr>
          </a:p>
        </p:txBody>
      </p:sp>
      <p:sp>
        <p:nvSpPr>
          <p:cNvPr id="18" name="TextBox 17"/>
          <p:cNvSpPr txBox="1"/>
          <p:nvPr/>
        </p:nvSpPr>
        <p:spPr>
          <a:xfrm>
            <a:off x="1704655" y="2524676"/>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cs typeface="+mn-ea"/>
                <a:sym typeface="+mn-lt"/>
              </a:rPr>
              <a:t>700</a:t>
            </a:r>
            <a:endParaRPr lang="zh-CN" altLang="en-US" sz="900" dirty="0">
              <a:solidFill>
                <a:schemeClr val="tx1">
                  <a:lumMod val="50000"/>
                  <a:lumOff val="50000"/>
                </a:schemeClr>
              </a:solidFill>
              <a:cs typeface="+mn-ea"/>
              <a:sym typeface="+mn-lt"/>
            </a:endParaRPr>
          </a:p>
        </p:txBody>
      </p:sp>
      <p:grpSp>
        <p:nvGrpSpPr>
          <p:cNvPr id="19" name="组合 18"/>
          <p:cNvGrpSpPr/>
          <p:nvPr/>
        </p:nvGrpSpPr>
        <p:grpSpPr>
          <a:xfrm>
            <a:off x="1992612" y="2164729"/>
            <a:ext cx="4463334" cy="3561582"/>
            <a:chOff x="1126939" y="1350372"/>
            <a:chExt cx="4464496" cy="2952328"/>
          </a:xfrm>
        </p:grpSpPr>
        <p:cxnSp>
          <p:nvCxnSpPr>
            <p:cNvPr id="20" name="直接连接符 19"/>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1704655" y="2092740"/>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cs typeface="+mn-ea"/>
                <a:sym typeface="+mn-lt"/>
              </a:rPr>
              <a:t>800</a:t>
            </a:r>
            <a:endParaRPr lang="zh-CN" altLang="en-US" sz="900" dirty="0">
              <a:solidFill>
                <a:schemeClr val="tx1">
                  <a:lumMod val="50000"/>
                  <a:lumOff val="50000"/>
                </a:schemeClr>
              </a:solidFill>
              <a:cs typeface="+mn-ea"/>
              <a:sym typeface="+mn-lt"/>
            </a:endParaRPr>
          </a:p>
        </p:txBody>
      </p:sp>
      <p:sp>
        <p:nvSpPr>
          <p:cNvPr id="30" name="TextBox 29"/>
          <p:cNvSpPr txBox="1"/>
          <p:nvPr/>
        </p:nvSpPr>
        <p:spPr>
          <a:xfrm>
            <a:off x="1704655" y="5657079"/>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cs typeface="+mn-ea"/>
                <a:sym typeface="+mn-lt"/>
              </a:rPr>
              <a:t>0</a:t>
            </a:r>
            <a:endParaRPr lang="zh-CN" altLang="en-US" sz="900" dirty="0">
              <a:solidFill>
                <a:schemeClr val="tx1">
                  <a:lumMod val="50000"/>
                  <a:lumOff val="50000"/>
                </a:schemeClr>
              </a:solidFill>
              <a:cs typeface="+mn-ea"/>
              <a:sym typeface="+mn-lt"/>
            </a:endParaRPr>
          </a:p>
        </p:txBody>
      </p:sp>
      <p:sp>
        <p:nvSpPr>
          <p:cNvPr id="31" name="TextBox 30"/>
          <p:cNvSpPr txBox="1"/>
          <p:nvPr/>
        </p:nvSpPr>
        <p:spPr>
          <a:xfrm>
            <a:off x="1530775" y="5821377"/>
            <a:ext cx="528385" cy="369332"/>
          </a:xfrm>
          <a:prstGeom prst="rect">
            <a:avLst/>
          </a:prstGeom>
          <a:noFill/>
        </p:spPr>
        <p:txBody>
          <a:bodyPr wrap="square" rtlCol="0">
            <a:spAutoFit/>
          </a:bodyPr>
          <a:lstStyle/>
          <a:p>
            <a:pPr algn="ctr"/>
            <a:r>
              <a:rPr lang="zh-CN" altLang="en-US" sz="900" dirty="0">
                <a:solidFill>
                  <a:schemeClr val="tx1">
                    <a:lumMod val="50000"/>
                    <a:lumOff val="50000"/>
                  </a:schemeClr>
                </a:solidFill>
                <a:cs typeface="+mn-ea"/>
                <a:sym typeface="+mn-lt"/>
              </a:rPr>
              <a:t>（万元）</a:t>
            </a:r>
          </a:p>
        </p:txBody>
      </p:sp>
      <p:sp>
        <p:nvSpPr>
          <p:cNvPr id="34" name="圆角矩形 33"/>
          <p:cNvSpPr/>
          <p:nvPr/>
        </p:nvSpPr>
        <p:spPr>
          <a:xfrm>
            <a:off x="2478261" y="3957464"/>
            <a:ext cx="557638" cy="1702978"/>
          </a:xfrm>
          <a:prstGeom prst="roundRect">
            <a:avLst/>
          </a:prstGeom>
          <a:solidFill>
            <a:srgbClr val="BA8F2D"/>
          </a:solidFill>
          <a:ln w="381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37" name="圆角矩形 36"/>
          <p:cNvSpPr/>
          <p:nvPr/>
        </p:nvSpPr>
        <p:spPr>
          <a:xfrm>
            <a:off x="3449558" y="3349427"/>
            <a:ext cx="557638" cy="2294123"/>
          </a:xfrm>
          <a:prstGeom prst="roundRect">
            <a:avLst/>
          </a:prstGeom>
          <a:solidFill>
            <a:srgbClr val="2A3246"/>
          </a:solidFill>
          <a:ln w="381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40" name="圆角矩形 39"/>
          <p:cNvSpPr/>
          <p:nvPr/>
        </p:nvSpPr>
        <p:spPr>
          <a:xfrm>
            <a:off x="4420855" y="2879890"/>
            <a:ext cx="557638" cy="2780550"/>
          </a:xfrm>
          <a:prstGeom prst="roundRect">
            <a:avLst/>
          </a:prstGeom>
          <a:solidFill>
            <a:srgbClr val="BA8F2D"/>
          </a:solidFill>
          <a:ln w="381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43" name="圆角矩形 42"/>
          <p:cNvSpPr/>
          <p:nvPr/>
        </p:nvSpPr>
        <p:spPr>
          <a:xfrm>
            <a:off x="5394380" y="2410353"/>
            <a:ext cx="557638" cy="3233198"/>
          </a:xfrm>
          <a:prstGeom prst="roundRect">
            <a:avLst/>
          </a:prstGeom>
          <a:solidFill>
            <a:srgbClr val="2A3246"/>
          </a:solidFill>
          <a:ln w="381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44" name="文本框 26"/>
          <p:cNvSpPr txBox="1"/>
          <p:nvPr/>
        </p:nvSpPr>
        <p:spPr>
          <a:xfrm>
            <a:off x="2280570" y="3369387"/>
            <a:ext cx="971297" cy="369332"/>
          </a:xfrm>
          <a:prstGeom prst="rect">
            <a:avLst/>
          </a:prstGeom>
          <a:noFill/>
        </p:spPr>
        <p:txBody>
          <a:bodyPr wrap="square" rtlCol="0">
            <a:spAutoFit/>
          </a:bodyPr>
          <a:lstStyle/>
          <a:p>
            <a:pPr algn="ctr"/>
            <a:r>
              <a:rPr lang="en-US" altLang="zh-CN" spc="100" dirty="0">
                <a:solidFill>
                  <a:schemeClr val="tx1">
                    <a:lumMod val="65000"/>
                    <a:lumOff val="35000"/>
                  </a:schemeClr>
                </a:solidFill>
                <a:cs typeface="+mn-ea"/>
                <a:sym typeface="+mn-lt"/>
              </a:rPr>
              <a:t>50%</a:t>
            </a:r>
          </a:p>
        </p:txBody>
      </p:sp>
      <p:sp>
        <p:nvSpPr>
          <p:cNvPr id="45" name="文本框 26"/>
          <p:cNvSpPr txBox="1"/>
          <p:nvPr/>
        </p:nvSpPr>
        <p:spPr>
          <a:xfrm>
            <a:off x="2280570" y="5884309"/>
            <a:ext cx="971297" cy="307777"/>
          </a:xfrm>
          <a:prstGeom prst="rect">
            <a:avLst/>
          </a:prstGeom>
          <a:noFill/>
        </p:spPr>
        <p:txBody>
          <a:bodyPr wrap="square" rtlCol="0">
            <a:spAutoFit/>
          </a:bodyPr>
          <a:lstStyle/>
          <a:p>
            <a:pPr algn="ctr"/>
            <a:r>
              <a:rPr lang="zh-CN" altLang="en-US" sz="1400" spc="100" dirty="0">
                <a:solidFill>
                  <a:schemeClr val="tx1">
                    <a:lumMod val="65000"/>
                    <a:lumOff val="35000"/>
                  </a:schemeClr>
                </a:solidFill>
                <a:cs typeface="+mn-ea"/>
                <a:sym typeface="+mn-lt"/>
              </a:rPr>
              <a:t>标题</a:t>
            </a:r>
            <a:endParaRPr lang="en-US" altLang="zh-CN" sz="1400" spc="100" dirty="0">
              <a:solidFill>
                <a:schemeClr val="tx1">
                  <a:lumMod val="65000"/>
                  <a:lumOff val="35000"/>
                </a:schemeClr>
              </a:solidFill>
              <a:cs typeface="+mn-ea"/>
              <a:sym typeface="+mn-lt"/>
            </a:endParaRPr>
          </a:p>
        </p:txBody>
      </p:sp>
      <p:sp>
        <p:nvSpPr>
          <p:cNvPr id="46" name="文本框 26"/>
          <p:cNvSpPr txBox="1"/>
          <p:nvPr/>
        </p:nvSpPr>
        <p:spPr>
          <a:xfrm>
            <a:off x="3216430" y="5884309"/>
            <a:ext cx="971297" cy="307777"/>
          </a:xfrm>
          <a:prstGeom prst="rect">
            <a:avLst/>
          </a:prstGeom>
          <a:noFill/>
        </p:spPr>
        <p:txBody>
          <a:bodyPr wrap="square" rtlCol="0">
            <a:spAutoFit/>
          </a:bodyPr>
          <a:lstStyle/>
          <a:p>
            <a:pPr algn="ctr"/>
            <a:r>
              <a:rPr lang="zh-CN" altLang="en-US" sz="1400" spc="100" dirty="0">
                <a:solidFill>
                  <a:schemeClr val="tx1">
                    <a:lumMod val="65000"/>
                    <a:lumOff val="35000"/>
                  </a:schemeClr>
                </a:solidFill>
                <a:cs typeface="+mn-ea"/>
                <a:sym typeface="+mn-lt"/>
              </a:rPr>
              <a:t>标题</a:t>
            </a:r>
            <a:endParaRPr lang="en-US" altLang="zh-CN" sz="1400" spc="100" dirty="0">
              <a:solidFill>
                <a:schemeClr val="tx1">
                  <a:lumMod val="65000"/>
                  <a:lumOff val="35000"/>
                </a:schemeClr>
              </a:solidFill>
              <a:cs typeface="+mn-ea"/>
              <a:sym typeface="+mn-lt"/>
            </a:endParaRPr>
          </a:p>
        </p:txBody>
      </p:sp>
      <p:sp>
        <p:nvSpPr>
          <p:cNvPr id="47" name="文本框 26"/>
          <p:cNvSpPr txBox="1"/>
          <p:nvPr/>
        </p:nvSpPr>
        <p:spPr>
          <a:xfrm>
            <a:off x="4224279" y="5884309"/>
            <a:ext cx="971297" cy="307777"/>
          </a:xfrm>
          <a:prstGeom prst="rect">
            <a:avLst/>
          </a:prstGeom>
          <a:noFill/>
        </p:spPr>
        <p:txBody>
          <a:bodyPr wrap="square" rtlCol="0">
            <a:spAutoFit/>
          </a:bodyPr>
          <a:lstStyle/>
          <a:p>
            <a:pPr algn="ctr"/>
            <a:r>
              <a:rPr lang="zh-CN" altLang="en-US" sz="1400" spc="100" dirty="0">
                <a:solidFill>
                  <a:schemeClr val="tx1">
                    <a:lumMod val="65000"/>
                    <a:lumOff val="35000"/>
                  </a:schemeClr>
                </a:solidFill>
                <a:cs typeface="+mn-ea"/>
                <a:sym typeface="+mn-lt"/>
              </a:rPr>
              <a:t>标题</a:t>
            </a:r>
            <a:endParaRPr lang="en-US" altLang="zh-CN" sz="1400" spc="100" dirty="0">
              <a:solidFill>
                <a:schemeClr val="tx1">
                  <a:lumMod val="65000"/>
                  <a:lumOff val="35000"/>
                </a:schemeClr>
              </a:solidFill>
              <a:cs typeface="+mn-ea"/>
              <a:sym typeface="+mn-lt"/>
            </a:endParaRPr>
          </a:p>
        </p:txBody>
      </p:sp>
      <p:sp>
        <p:nvSpPr>
          <p:cNvPr id="48" name="文本框 26"/>
          <p:cNvSpPr txBox="1"/>
          <p:nvPr/>
        </p:nvSpPr>
        <p:spPr>
          <a:xfrm>
            <a:off x="5160140" y="5884309"/>
            <a:ext cx="971297" cy="307777"/>
          </a:xfrm>
          <a:prstGeom prst="rect">
            <a:avLst/>
          </a:prstGeom>
          <a:noFill/>
        </p:spPr>
        <p:txBody>
          <a:bodyPr wrap="square" rtlCol="0">
            <a:spAutoFit/>
          </a:bodyPr>
          <a:lstStyle/>
          <a:p>
            <a:pPr algn="ctr"/>
            <a:r>
              <a:rPr lang="zh-CN" altLang="en-US" sz="1400" spc="100" dirty="0">
                <a:solidFill>
                  <a:schemeClr val="tx1">
                    <a:lumMod val="65000"/>
                    <a:lumOff val="35000"/>
                  </a:schemeClr>
                </a:solidFill>
                <a:cs typeface="+mn-ea"/>
                <a:sym typeface="+mn-lt"/>
              </a:rPr>
              <a:t>标题</a:t>
            </a:r>
            <a:endParaRPr lang="en-US" altLang="zh-CN" sz="1400" spc="100" dirty="0">
              <a:solidFill>
                <a:schemeClr val="tx1">
                  <a:lumMod val="65000"/>
                  <a:lumOff val="35000"/>
                </a:schemeClr>
              </a:solidFill>
              <a:cs typeface="+mn-ea"/>
              <a:sym typeface="+mn-lt"/>
            </a:endParaRPr>
          </a:p>
        </p:txBody>
      </p:sp>
      <p:sp>
        <p:nvSpPr>
          <p:cNvPr id="49" name="文本框 26"/>
          <p:cNvSpPr txBox="1"/>
          <p:nvPr/>
        </p:nvSpPr>
        <p:spPr>
          <a:xfrm>
            <a:off x="3216430" y="2721484"/>
            <a:ext cx="971297" cy="369332"/>
          </a:xfrm>
          <a:prstGeom prst="rect">
            <a:avLst/>
          </a:prstGeom>
          <a:noFill/>
        </p:spPr>
        <p:txBody>
          <a:bodyPr wrap="square" rtlCol="0">
            <a:spAutoFit/>
          </a:bodyPr>
          <a:lstStyle/>
          <a:p>
            <a:pPr algn="ctr"/>
            <a:r>
              <a:rPr lang="en-US" altLang="zh-CN" spc="100" dirty="0">
                <a:solidFill>
                  <a:schemeClr val="tx1">
                    <a:lumMod val="65000"/>
                    <a:lumOff val="35000"/>
                  </a:schemeClr>
                </a:solidFill>
                <a:cs typeface="+mn-ea"/>
                <a:sym typeface="+mn-lt"/>
              </a:rPr>
              <a:t>70%</a:t>
            </a:r>
          </a:p>
        </p:txBody>
      </p:sp>
      <p:sp>
        <p:nvSpPr>
          <p:cNvPr id="50" name="文本框 26"/>
          <p:cNvSpPr txBox="1"/>
          <p:nvPr/>
        </p:nvSpPr>
        <p:spPr>
          <a:xfrm>
            <a:off x="4224279" y="2217559"/>
            <a:ext cx="971297" cy="369332"/>
          </a:xfrm>
          <a:prstGeom prst="rect">
            <a:avLst/>
          </a:prstGeom>
          <a:noFill/>
        </p:spPr>
        <p:txBody>
          <a:bodyPr wrap="square" rtlCol="0">
            <a:spAutoFit/>
          </a:bodyPr>
          <a:lstStyle/>
          <a:p>
            <a:pPr algn="ctr"/>
            <a:r>
              <a:rPr lang="en-US" altLang="zh-CN" spc="100" dirty="0">
                <a:solidFill>
                  <a:schemeClr val="tx1">
                    <a:lumMod val="65000"/>
                    <a:lumOff val="35000"/>
                  </a:schemeClr>
                </a:solidFill>
                <a:cs typeface="+mn-ea"/>
                <a:sym typeface="+mn-lt"/>
              </a:rPr>
              <a:t>85%</a:t>
            </a:r>
          </a:p>
        </p:txBody>
      </p:sp>
      <p:sp>
        <p:nvSpPr>
          <p:cNvPr id="51" name="文本框 26"/>
          <p:cNvSpPr txBox="1"/>
          <p:nvPr/>
        </p:nvSpPr>
        <p:spPr>
          <a:xfrm>
            <a:off x="5196692" y="1732793"/>
            <a:ext cx="971297" cy="369332"/>
          </a:xfrm>
          <a:prstGeom prst="rect">
            <a:avLst/>
          </a:prstGeom>
          <a:noFill/>
        </p:spPr>
        <p:txBody>
          <a:bodyPr wrap="square" rtlCol="0">
            <a:spAutoFit/>
          </a:bodyPr>
          <a:lstStyle/>
          <a:p>
            <a:pPr algn="ctr"/>
            <a:r>
              <a:rPr lang="en-US" altLang="zh-CN" spc="100" dirty="0">
                <a:solidFill>
                  <a:schemeClr val="tx1">
                    <a:lumMod val="65000"/>
                    <a:lumOff val="35000"/>
                  </a:schemeClr>
                </a:solidFill>
                <a:cs typeface="+mn-ea"/>
                <a:sym typeface="+mn-lt"/>
              </a:rPr>
              <a:t>95%</a:t>
            </a:r>
          </a:p>
        </p:txBody>
      </p:sp>
      <p:sp>
        <p:nvSpPr>
          <p:cNvPr id="52" name="TextBox 51"/>
          <p:cNvSpPr txBox="1"/>
          <p:nvPr/>
        </p:nvSpPr>
        <p:spPr>
          <a:xfrm>
            <a:off x="7031860" y="2420756"/>
            <a:ext cx="3852805" cy="738664"/>
          </a:xfrm>
          <a:prstGeom prst="rect">
            <a:avLst/>
          </a:prstGeom>
          <a:noFill/>
        </p:spPr>
        <p:txBody>
          <a:bodyPr wrap="square" lIns="0" tIns="0" rIns="0" bIns="0" rtlCol="0">
            <a:spAutoFit/>
          </a:bodyPr>
          <a:lstStyle/>
          <a:p>
            <a:pPr algn="just">
              <a:lnSpc>
                <a:spcPct val="120000"/>
              </a:lnSpc>
            </a:pPr>
            <a:r>
              <a:rPr lang="zh-CN" altLang="en-US" sz="1000" dirty="0">
                <a:solidFill>
                  <a:schemeClr val="bg1">
                    <a:lumMod val="50000"/>
                  </a:schemeClr>
                </a:solidFill>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53" name="TextBox 52"/>
          <p:cNvSpPr txBox="1"/>
          <p:nvPr/>
        </p:nvSpPr>
        <p:spPr>
          <a:xfrm>
            <a:off x="7031861" y="2087452"/>
            <a:ext cx="2058807" cy="246221"/>
          </a:xfrm>
          <a:prstGeom prst="rect">
            <a:avLst/>
          </a:prstGeom>
          <a:noFill/>
        </p:spPr>
        <p:txBody>
          <a:bodyPr wrap="square" lIns="0" tIns="0" rIns="0" bIns="0" rtlCol="0">
            <a:spAutoFit/>
          </a:bodyPr>
          <a:lstStyle/>
          <a:p>
            <a:r>
              <a:rPr lang="zh-CN" altLang="en-US" sz="1600" dirty="0">
                <a:solidFill>
                  <a:schemeClr val="bg1">
                    <a:lumMod val="50000"/>
                  </a:schemeClr>
                </a:solidFill>
                <a:cs typeface="+mn-ea"/>
                <a:sym typeface="+mn-lt"/>
              </a:rPr>
              <a:t>点击输入标题文本</a:t>
            </a:r>
          </a:p>
        </p:txBody>
      </p:sp>
      <p:sp>
        <p:nvSpPr>
          <p:cNvPr id="56" name="圆角矩形 55"/>
          <p:cNvSpPr/>
          <p:nvPr/>
        </p:nvSpPr>
        <p:spPr>
          <a:xfrm>
            <a:off x="7099947" y="3813406"/>
            <a:ext cx="1447586" cy="407770"/>
          </a:xfrm>
          <a:prstGeom prst="roundRect">
            <a:avLst>
              <a:gd name="adj" fmla="val 50000"/>
            </a:avLst>
          </a:prstGeom>
          <a:solidFill>
            <a:srgbClr val="2A3246"/>
          </a:solidFill>
          <a:ln w="381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799" dirty="0" smtClean="0">
              <a:cs typeface="+mn-ea"/>
              <a:sym typeface="+mn-lt"/>
            </a:endParaRPr>
          </a:p>
        </p:txBody>
      </p:sp>
      <p:sp>
        <p:nvSpPr>
          <p:cNvPr id="57" name="文本框 26"/>
          <p:cNvSpPr txBox="1"/>
          <p:nvPr/>
        </p:nvSpPr>
        <p:spPr>
          <a:xfrm>
            <a:off x="7140400" y="3887358"/>
            <a:ext cx="1366680" cy="307777"/>
          </a:xfrm>
          <a:prstGeom prst="rect">
            <a:avLst/>
          </a:prstGeom>
          <a:noFill/>
          <a:ln>
            <a:noFill/>
          </a:ln>
        </p:spPr>
        <p:txBody>
          <a:bodyPr wrap="square" rtlCol="0">
            <a:spAutoFit/>
          </a:bodyPr>
          <a:lstStyle/>
          <a:p>
            <a:pPr algn="ctr"/>
            <a:r>
              <a:rPr lang="zh-CN" altLang="en-US" sz="1400" b="1" spc="100" dirty="0">
                <a:solidFill>
                  <a:schemeClr val="bg1"/>
                </a:solidFill>
                <a:cs typeface="+mn-ea"/>
                <a:sym typeface="+mn-lt"/>
              </a:rPr>
              <a:t>全年总额</a:t>
            </a:r>
          </a:p>
        </p:txBody>
      </p:sp>
      <p:sp>
        <p:nvSpPr>
          <p:cNvPr id="58" name="TextBox 57"/>
          <p:cNvSpPr txBox="1"/>
          <p:nvPr/>
        </p:nvSpPr>
        <p:spPr>
          <a:xfrm>
            <a:off x="7165330" y="4407630"/>
            <a:ext cx="3023549" cy="676932"/>
          </a:xfrm>
          <a:prstGeom prst="rect">
            <a:avLst/>
          </a:prstGeom>
          <a:noFill/>
        </p:spPr>
        <p:txBody>
          <a:bodyPr wrap="square" lIns="0" tIns="0" rIns="0" bIns="0" rtlCol="0">
            <a:spAutoFit/>
          </a:bodyPr>
          <a:lstStyle/>
          <a:p>
            <a:r>
              <a:rPr lang="en-US" altLang="zh-CN" sz="4399" dirty="0">
                <a:solidFill>
                  <a:srgbClr val="BA8F2D"/>
                </a:solidFill>
                <a:cs typeface="+mn-ea"/>
                <a:sym typeface="+mn-lt"/>
              </a:rPr>
              <a:t>13,648,258</a:t>
            </a:r>
            <a:endParaRPr lang="zh-CN" altLang="en-US" sz="4399" dirty="0">
              <a:solidFill>
                <a:srgbClr val="BA8F2D"/>
              </a:solidFill>
              <a:cs typeface="+mn-ea"/>
              <a:sym typeface="+mn-lt"/>
            </a:endParaRPr>
          </a:p>
        </p:txBody>
      </p:sp>
      <p:sp>
        <p:nvSpPr>
          <p:cNvPr id="59" name="椭圆 58"/>
          <p:cNvSpPr>
            <a:spLocks noChangeAspect="1"/>
          </p:cNvSpPr>
          <p:nvPr/>
        </p:nvSpPr>
        <p:spPr>
          <a:xfrm>
            <a:off x="7944131" y="5296743"/>
            <a:ext cx="107972" cy="10797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60" name="椭圆 59"/>
          <p:cNvSpPr>
            <a:spLocks noChangeAspect="1"/>
          </p:cNvSpPr>
          <p:nvPr/>
        </p:nvSpPr>
        <p:spPr>
          <a:xfrm>
            <a:off x="7944131" y="5642571"/>
            <a:ext cx="107972" cy="107972"/>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61" name="TextBox 60"/>
          <p:cNvSpPr txBox="1"/>
          <p:nvPr/>
        </p:nvSpPr>
        <p:spPr>
          <a:xfrm>
            <a:off x="7247828" y="5244655"/>
            <a:ext cx="634763" cy="215388"/>
          </a:xfrm>
          <a:prstGeom prst="rect">
            <a:avLst/>
          </a:prstGeom>
          <a:noFill/>
        </p:spPr>
        <p:txBody>
          <a:bodyPr wrap="square" lIns="0" tIns="0" rIns="0" bIns="0" rtlCol="0">
            <a:spAutoFit/>
          </a:bodyPr>
          <a:lstStyle/>
          <a:p>
            <a:r>
              <a:rPr lang="zh-CN" altLang="en-US" sz="1400" b="1" dirty="0">
                <a:solidFill>
                  <a:schemeClr val="bg1">
                    <a:lumMod val="65000"/>
                  </a:schemeClr>
                </a:solidFill>
                <a:cs typeface="+mn-ea"/>
                <a:sym typeface="+mn-lt"/>
              </a:rPr>
              <a:t>毛利润</a:t>
            </a:r>
          </a:p>
        </p:txBody>
      </p:sp>
      <p:sp>
        <p:nvSpPr>
          <p:cNvPr id="62" name="TextBox 61"/>
          <p:cNvSpPr txBox="1"/>
          <p:nvPr/>
        </p:nvSpPr>
        <p:spPr>
          <a:xfrm>
            <a:off x="7247828" y="5588863"/>
            <a:ext cx="634763" cy="215388"/>
          </a:xfrm>
          <a:prstGeom prst="rect">
            <a:avLst/>
          </a:prstGeom>
          <a:noFill/>
        </p:spPr>
        <p:txBody>
          <a:bodyPr wrap="square" lIns="0" tIns="0" rIns="0" bIns="0" rtlCol="0">
            <a:spAutoFit/>
          </a:bodyPr>
          <a:lstStyle/>
          <a:p>
            <a:r>
              <a:rPr lang="zh-CN" altLang="en-US" sz="1400" b="1" dirty="0">
                <a:solidFill>
                  <a:srgbClr val="2A3246"/>
                </a:solidFill>
                <a:cs typeface="+mn-ea"/>
                <a:sym typeface="+mn-lt"/>
              </a:rPr>
              <a:t>纯利润</a:t>
            </a:r>
          </a:p>
        </p:txBody>
      </p:sp>
      <p:sp>
        <p:nvSpPr>
          <p:cNvPr id="63" name="椭圆 62"/>
          <p:cNvSpPr>
            <a:spLocks noChangeAspect="1"/>
          </p:cNvSpPr>
          <p:nvPr/>
        </p:nvSpPr>
        <p:spPr>
          <a:xfrm>
            <a:off x="8158361" y="5642571"/>
            <a:ext cx="107972" cy="107972"/>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64" name="椭圆 63"/>
          <p:cNvSpPr>
            <a:spLocks noChangeAspect="1"/>
          </p:cNvSpPr>
          <p:nvPr/>
        </p:nvSpPr>
        <p:spPr>
          <a:xfrm>
            <a:off x="8364111" y="5642571"/>
            <a:ext cx="107972" cy="107972"/>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65" name="椭圆 64"/>
          <p:cNvSpPr>
            <a:spLocks noChangeAspect="1"/>
          </p:cNvSpPr>
          <p:nvPr/>
        </p:nvSpPr>
        <p:spPr>
          <a:xfrm>
            <a:off x="8568743" y="5642571"/>
            <a:ext cx="107972" cy="107972"/>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grpSp>
        <p:nvGrpSpPr>
          <p:cNvPr id="67" name="组合 66"/>
          <p:cNvGrpSpPr/>
          <p:nvPr/>
        </p:nvGrpSpPr>
        <p:grpSpPr>
          <a:xfrm>
            <a:off x="3713117" y="110706"/>
            <a:ext cx="4765766" cy="882231"/>
            <a:chOff x="3784390" y="377466"/>
            <a:chExt cx="4765766" cy="882231"/>
          </a:xfrm>
        </p:grpSpPr>
        <p:sp>
          <p:nvSpPr>
            <p:cNvPr id="68" name="矩形 67"/>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69" name="文本框 68"/>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2590334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20000"/>
                                  </p:iterate>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iterate type="lt">
                                    <p:tmPct val="20000"/>
                                  </p:iterate>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iterate type="lt">
                                    <p:tmPct val="20000"/>
                                  </p:iterate>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par>
                                <p:cTn id="20" presetID="53" presetClass="entr" presetSubtype="16" fill="hold" grpId="0" nodeType="withEffect">
                                  <p:stCondLst>
                                    <p:cond delay="0"/>
                                  </p:stCondLst>
                                  <p:iterate type="lt">
                                    <p:tmPct val="20000"/>
                                  </p:iterate>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par>
                                <p:cTn id="25" presetID="2" presetClass="entr" presetSubtype="8"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600"/>
                            </p:stCondLst>
                            <p:childTnLst>
                              <p:par>
                                <p:cTn id="30" presetID="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100" fill="hold"/>
                                        <p:tgtEl>
                                          <p:spTgt spid="30"/>
                                        </p:tgtEl>
                                        <p:attrNameLst>
                                          <p:attrName>ppt_x</p:attrName>
                                        </p:attrNameLst>
                                      </p:cBhvr>
                                      <p:tavLst>
                                        <p:tav tm="0">
                                          <p:val>
                                            <p:strVal val="0-#ppt_w/2"/>
                                          </p:val>
                                        </p:tav>
                                        <p:tav tm="100000">
                                          <p:val>
                                            <p:strVal val="#ppt_x"/>
                                          </p:val>
                                        </p:tav>
                                      </p:tavLst>
                                    </p:anim>
                                    <p:anim calcmode="lin" valueType="num">
                                      <p:cBhvr additive="base">
                                        <p:cTn id="33" dur="100" fill="hold"/>
                                        <p:tgtEl>
                                          <p:spTgt spid="30"/>
                                        </p:tgtEl>
                                        <p:attrNameLst>
                                          <p:attrName>ppt_y</p:attrName>
                                        </p:attrNameLst>
                                      </p:cBhvr>
                                      <p:tavLst>
                                        <p:tav tm="0">
                                          <p:val>
                                            <p:strVal val="#ppt_y"/>
                                          </p:val>
                                        </p:tav>
                                        <p:tav tm="100000">
                                          <p:val>
                                            <p:strVal val="#ppt_y"/>
                                          </p:val>
                                        </p:tav>
                                      </p:tavLst>
                                    </p:anim>
                                  </p:childTnLst>
                                </p:cTn>
                              </p:par>
                            </p:childTnLst>
                          </p:cTn>
                        </p:par>
                        <p:par>
                          <p:cTn id="34" fill="hold">
                            <p:stCondLst>
                              <p:cond delay="700"/>
                            </p:stCondLst>
                            <p:childTnLst>
                              <p:par>
                                <p:cTn id="35" presetID="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100" fill="hold"/>
                                        <p:tgtEl>
                                          <p:spTgt spid="12"/>
                                        </p:tgtEl>
                                        <p:attrNameLst>
                                          <p:attrName>ppt_x</p:attrName>
                                        </p:attrNameLst>
                                      </p:cBhvr>
                                      <p:tavLst>
                                        <p:tav tm="0">
                                          <p:val>
                                            <p:strVal val="0-#ppt_w/2"/>
                                          </p:val>
                                        </p:tav>
                                        <p:tav tm="100000">
                                          <p:val>
                                            <p:strVal val="#ppt_x"/>
                                          </p:val>
                                        </p:tav>
                                      </p:tavLst>
                                    </p:anim>
                                    <p:anim calcmode="lin" valueType="num">
                                      <p:cBhvr additive="base">
                                        <p:cTn id="38" dur="100" fill="hold"/>
                                        <p:tgtEl>
                                          <p:spTgt spid="12"/>
                                        </p:tgtEl>
                                        <p:attrNameLst>
                                          <p:attrName>ppt_y</p:attrName>
                                        </p:attrNameLst>
                                      </p:cBhvr>
                                      <p:tavLst>
                                        <p:tav tm="0">
                                          <p:val>
                                            <p:strVal val="#ppt_y"/>
                                          </p:val>
                                        </p:tav>
                                        <p:tav tm="100000">
                                          <p:val>
                                            <p:strVal val="#ppt_y"/>
                                          </p:val>
                                        </p:tav>
                                      </p:tavLst>
                                    </p:anim>
                                  </p:childTnLst>
                                </p:cTn>
                              </p:par>
                            </p:childTnLst>
                          </p:cTn>
                        </p:par>
                        <p:par>
                          <p:cTn id="39" fill="hold">
                            <p:stCondLst>
                              <p:cond delay="800"/>
                            </p:stCondLst>
                            <p:childTnLst>
                              <p:par>
                                <p:cTn id="40" presetID="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100" fill="hold"/>
                                        <p:tgtEl>
                                          <p:spTgt spid="13"/>
                                        </p:tgtEl>
                                        <p:attrNameLst>
                                          <p:attrName>ppt_x</p:attrName>
                                        </p:attrNameLst>
                                      </p:cBhvr>
                                      <p:tavLst>
                                        <p:tav tm="0">
                                          <p:val>
                                            <p:strVal val="0-#ppt_w/2"/>
                                          </p:val>
                                        </p:tav>
                                        <p:tav tm="100000">
                                          <p:val>
                                            <p:strVal val="#ppt_x"/>
                                          </p:val>
                                        </p:tav>
                                      </p:tavLst>
                                    </p:anim>
                                    <p:anim calcmode="lin" valueType="num">
                                      <p:cBhvr additive="base">
                                        <p:cTn id="43" dur="1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900"/>
                            </p:stCondLst>
                            <p:childTnLst>
                              <p:par>
                                <p:cTn id="45" presetID="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00" fill="hold"/>
                                        <p:tgtEl>
                                          <p:spTgt spid="14"/>
                                        </p:tgtEl>
                                        <p:attrNameLst>
                                          <p:attrName>ppt_x</p:attrName>
                                        </p:attrNameLst>
                                      </p:cBhvr>
                                      <p:tavLst>
                                        <p:tav tm="0">
                                          <p:val>
                                            <p:strVal val="0-#ppt_w/2"/>
                                          </p:val>
                                        </p:tav>
                                        <p:tav tm="100000">
                                          <p:val>
                                            <p:strVal val="#ppt_x"/>
                                          </p:val>
                                        </p:tav>
                                      </p:tavLst>
                                    </p:anim>
                                    <p:anim calcmode="lin" valueType="num">
                                      <p:cBhvr additive="base">
                                        <p:cTn id="48" dur="100" fill="hold"/>
                                        <p:tgtEl>
                                          <p:spTgt spid="14"/>
                                        </p:tgtEl>
                                        <p:attrNameLst>
                                          <p:attrName>ppt_y</p:attrName>
                                        </p:attrNameLst>
                                      </p:cBhvr>
                                      <p:tavLst>
                                        <p:tav tm="0">
                                          <p:val>
                                            <p:strVal val="#ppt_y"/>
                                          </p:val>
                                        </p:tav>
                                        <p:tav tm="100000">
                                          <p:val>
                                            <p:strVal val="#ppt_y"/>
                                          </p:val>
                                        </p:tav>
                                      </p:tavLst>
                                    </p:anim>
                                  </p:childTnLst>
                                </p:cTn>
                              </p:par>
                            </p:childTnLst>
                          </p:cTn>
                        </p:par>
                        <p:par>
                          <p:cTn id="49" fill="hold">
                            <p:stCondLst>
                              <p:cond delay="1000"/>
                            </p:stCondLst>
                            <p:childTnLst>
                              <p:par>
                                <p:cTn id="50" presetID="2" presetClass="entr" presetSubtype="8"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100" fill="hold"/>
                                        <p:tgtEl>
                                          <p:spTgt spid="15"/>
                                        </p:tgtEl>
                                        <p:attrNameLst>
                                          <p:attrName>ppt_x</p:attrName>
                                        </p:attrNameLst>
                                      </p:cBhvr>
                                      <p:tavLst>
                                        <p:tav tm="0">
                                          <p:val>
                                            <p:strVal val="0-#ppt_w/2"/>
                                          </p:val>
                                        </p:tav>
                                        <p:tav tm="100000">
                                          <p:val>
                                            <p:strVal val="#ppt_x"/>
                                          </p:val>
                                        </p:tav>
                                      </p:tavLst>
                                    </p:anim>
                                    <p:anim calcmode="lin" valueType="num">
                                      <p:cBhvr additive="base">
                                        <p:cTn id="53" dur="100" fill="hold"/>
                                        <p:tgtEl>
                                          <p:spTgt spid="15"/>
                                        </p:tgtEl>
                                        <p:attrNameLst>
                                          <p:attrName>ppt_y</p:attrName>
                                        </p:attrNameLst>
                                      </p:cBhvr>
                                      <p:tavLst>
                                        <p:tav tm="0">
                                          <p:val>
                                            <p:strVal val="#ppt_y"/>
                                          </p:val>
                                        </p:tav>
                                        <p:tav tm="100000">
                                          <p:val>
                                            <p:strVal val="#ppt_y"/>
                                          </p:val>
                                        </p:tav>
                                      </p:tavLst>
                                    </p:anim>
                                  </p:childTnLst>
                                </p:cTn>
                              </p:par>
                            </p:childTnLst>
                          </p:cTn>
                        </p:par>
                        <p:par>
                          <p:cTn id="54" fill="hold">
                            <p:stCondLst>
                              <p:cond delay="1100"/>
                            </p:stCondLst>
                            <p:childTnLst>
                              <p:par>
                                <p:cTn id="55" presetID="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100" fill="hold"/>
                                        <p:tgtEl>
                                          <p:spTgt spid="16"/>
                                        </p:tgtEl>
                                        <p:attrNameLst>
                                          <p:attrName>ppt_x</p:attrName>
                                        </p:attrNameLst>
                                      </p:cBhvr>
                                      <p:tavLst>
                                        <p:tav tm="0">
                                          <p:val>
                                            <p:strVal val="0-#ppt_w/2"/>
                                          </p:val>
                                        </p:tav>
                                        <p:tav tm="100000">
                                          <p:val>
                                            <p:strVal val="#ppt_x"/>
                                          </p:val>
                                        </p:tav>
                                      </p:tavLst>
                                    </p:anim>
                                    <p:anim calcmode="lin" valueType="num">
                                      <p:cBhvr additive="base">
                                        <p:cTn id="58" dur="10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1200"/>
                            </p:stCondLst>
                            <p:childTnLst>
                              <p:par>
                                <p:cTn id="60" presetID="2" presetClass="entr" presetSubtype="8"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 fill="hold"/>
                                        <p:tgtEl>
                                          <p:spTgt spid="17"/>
                                        </p:tgtEl>
                                        <p:attrNameLst>
                                          <p:attrName>ppt_x</p:attrName>
                                        </p:attrNameLst>
                                      </p:cBhvr>
                                      <p:tavLst>
                                        <p:tav tm="0">
                                          <p:val>
                                            <p:strVal val="0-#ppt_w/2"/>
                                          </p:val>
                                        </p:tav>
                                        <p:tav tm="100000">
                                          <p:val>
                                            <p:strVal val="#ppt_x"/>
                                          </p:val>
                                        </p:tav>
                                      </p:tavLst>
                                    </p:anim>
                                    <p:anim calcmode="lin" valueType="num">
                                      <p:cBhvr additive="base">
                                        <p:cTn id="63" dur="100" fill="hold"/>
                                        <p:tgtEl>
                                          <p:spTgt spid="17"/>
                                        </p:tgtEl>
                                        <p:attrNameLst>
                                          <p:attrName>ppt_y</p:attrName>
                                        </p:attrNameLst>
                                      </p:cBhvr>
                                      <p:tavLst>
                                        <p:tav tm="0">
                                          <p:val>
                                            <p:strVal val="#ppt_y"/>
                                          </p:val>
                                        </p:tav>
                                        <p:tav tm="100000">
                                          <p:val>
                                            <p:strVal val="#ppt_y"/>
                                          </p:val>
                                        </p:tav>
                                      </p:tavLst>
                                    </p:anim>
                                  </p:childTnLst>
                                </p:cTn>
                              </p:par>
                            </p:childTnLst>
                          </p:cTn>
                        </p:par>
                        <p:par>
                          <p:cTn id="64" fill="hold">
                            <p:stCondLst>
                              <p:cond delay="1300"/>
                            </p:stCondLst>
                            <p:childTnLst>
                              <p:par>
                                <p:cTn id="65" presetID="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100" fill="hold"/>
                                        <p:tgtEl>
                                          <p:spTgt spid="18"/>
                                        </p:tgtEl>
                                        <p:attrNameLst>
                                          <p:attrName>ppt_x</p:attrName>
                                        </p:attrNameLst>
                                      </p:cBhvr>
                                      <p:tavLst>
                                        <p:tav tm="0">
                                          <p:val>
                                            <p:strVal val="0-#ppt_w/2"/>
                                          </p:val>
                                        </p:tav>
                                        <p:tav tm="100000">
                                          <p:val>
                                            <p:strVal val="#ppt_x"/>
                                          </p:val>
                                        </p:tav>
                                      </p:tavLst>
                                    </p:anim>
                                    <p:anim calcmode="lin" valueType="num">
                                      <p:cBhvr additive="base">
                                        <p:cTn id="68" dur="100" fill="hold"/>
                                        <p:tgtEl>
                                          <p:spTgt spid="18"/>
                                        </p:tgtEl>
                                        <p:attrNameLst>
                                          <p:attrName>ppt_y</p:attrName>
                                        </p:attrNameLst>
                                      </p:cBhvr>
                                      <p:tavLst>
                                        <p:tav tm="0">
                                          <p:val>
                                            <p:strVal val="#ppt_y"/>
                                          </p:val>
                                        </p:tav>
                                        <p:tav tm="100000">
                                          <p:val>
                                            <p:strVal val="#ppt_y"/>
                                          </p:val>
                                        </p:tav>
                                      </p:tavLst>
                                    </p:anim>
                                  </p:childTnLst>
                                </p:cTn>
                              </p:par>
                            </p:childTnLst>
                          </p:cTn>
                        </p:par>
                        <p:par>
                          <p:cTn id="69" fill="hold">
                            <p:stCondLst>
                              <p:cond delay="1400"/>
                            </p:stCondLst>
                            <p:childTnLst>
                              <p:par>
                                <p:cTn id="70" presetID="2" presetClass="entr" presetSubtype="8"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100" fill="hold"/>
                                        <p:tgtEl>
                                          <p:spTgt spid="29"/>
                                        </p:tgtEl>
                                        <p:attrNameLst>
                                          <p:attrName>ppt_x</p:attrName>
                                        </p:attrNameLst>
                                      </p:cBhvr>
                                      <p:tavLst>
                                        <p:tav tm="0">
                                          <p:val>
                                            <p:strVal val="0-#ppt_w/2"/>
                                          </p:val>
                                        </p:tav>
                                        <p:tav tm="100000">
                                          <p:val>
                                            <p:strVal val="#ppt_x"/>
                                          </p:val>
                                        </p:tav>
                                      </p:tavLst>
                                    </p:anim>
                                    <p:anim calcmode="lin" valueType="num">
                                      <p:cBhvr additive="base">
                                        <p:cTn id="73" dur="100" fill="hold"/>
                                        <p:tgtEl>
                                          <p:spTgt spid="29"/>
                                        </p:tgtEl>
                                        <p:attrNameLst>
                                          <p:attrName>ppt_y</p:attrName>
                                        </p:attrNameLst>
                                      </p:cBhvr>
                                      <p:tavLst>
                                        <p:tav tm="0">
                                          <p:val>
                                            <p:strVal val="#ppt_y"/>
                                          </p:val>
                                        </p:tav>
                                        <p:tav tm="100000">
                                          <p:val>
                                            <p:strVal val="#ppt_y"/>
                                          </p:val>
                                        </p:tav>
                                      </p:tavLst>
                                    </p:anim>
                                  </p:childTnLst>
                                </p:cTn>
                              </p:par>
                            </p:childTnLst>
                          </p:cTn>
                        </p:par>
                        <p:par>
                          <p:cTn id="74" fill="hold">
                            <p:stCondLst>
                              <p:cond delay="1500"/>
                            </p:stCondLst>
                            <p:childTnLst>
                              <p:par>
                                <p:cTn id="75" presetID="2" presetClass="entr" presetSubtype="8"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200" fill="hold"/>
                                        <p:tgtEl>
                                          <p:spTgt spid="31"/>
                                        </p:tgtEl>
                                        <p:attrNameLst>
                                          <p:attrName>ppt_x</p:attrName>
                                        </p:attrNameLst>
                                      </p:cBhvr>
                                      <p:tavLst>
                                        <p:tav tm="0">
                                          <p:val>
                                            <p:strVal val="0-#ppt_w/2"/>
                                          </p:val>
                                        </p:tav>
                                        <p:tav tm="100000">
                                          <p:val>
                                            <p:strVal val="#ppt_x"/>
                                          </p:val>
                                        </p:tav>
                                      </p:tavLst>
                                    </p:anim>
                                    <p:anim calcmode="lin" valueType="num">
                                      <p:cBhvr additive="base">
                                        <p:cTn id="78" dur="200" fill="hold"/>
                                        <p:tgtEl>
                                          <p:spTgt spid="31"/>
                                        </p:tgtEl>
                                        <p:attrNameLst>
                                          <p:attrName>ppt_y</p:attrName>
                                        </p:attrNameLst>
                                      </p:cBhvr>
                                      <p:tavLst>
                                        <p:tav tm="0">
                                          <p:val>
                                            <p:strVal val="#ppt_y"/>
                                          </p:val>
                                        </p:tav>
                                        <p:tav tm="100000">
                                          <p:val>
                                            <p:strVal val="#ppt_y"/>
                                          </p:val>
                                        </p:tav>
                                      </p:tavLst>
                                    </p:anim>
                                  </p:childTnLst>
                                </p:cTn>
                              </p:par>
                            </p:childTnLst>
                          </p:cTn>
                        </p:par>
                        <p:par>
                          <p:cTn id="79" fill="hold">
                            <p:stCondLst>
                              <p:cond delay="1700"/>
                            </p:stCondLst>
                            <p:childTnLst>
                              <p:par>
                                <p:cTn id="80" presetID="53" presetClass="entr" presetSubtype="16" fill="hold" grpId="0" nodeType="afterEffect">
                                  <p:stCondLst>
                                    <p:cond delay="0"/>
                                  </p:stCondLst>
                                  <p:iterate type="lt">
                                    <p:tmPct val="20000"/>
                                  </p:iterate>
                                  <p:childTnLst>
                                    <p:set>
                                      <p:cBhvr>
                                        <p:cTn id="81" dur="1" fill="hold">
                                          <p:stCondLst>
                                            <p:cond delay="0"/>
                                          </p:stCondLst>
                                        </p:cTn>
                                        <p:tgtEl>
                                          <p:spTgt spid="44"/>
                                        </p:tgtEl>
                                        <p:attrNameLst>
                                          <p:attrName>style.visibility</p:attrName>
                                        </p:attrNameLst>
                                      </p:cBhvr>
                                      <p:to>
                                        <p:strVal val="visible"/>
                                      </p:to>
                                    </p:set>
                                    <p:anim calcmode="lin" valueType="num">
                                      <p:cBhvr>
                                        <p:cTn id="82" dur="500" fill="hold"/>
                                        <p:tgtEl>
                                          <p:spTgt spid="44"/>
                                        </p:tgtEl>
                                        <p:attrNameLst>
                                          <p:attrName>ppt_w</p:attrName>
                                        </p:attrNameLst>
                                      </p:cBhvr>
                                      <p:tavLst>
                                        <p:tav tm="0">
                                          <p:val>
                                            <p:fltVal val="0"/>
                                          </p:val>
                                        </p:tav>
                                        <p:tav tm="100000">
                                          <p:val>
                                            <p:strVal val="#ppt_w"/>
                                          </p:val>
                                        </p:tav>
                                      </p:tavLst>
                                    </p:anim>
                                    <p:anim calcmode="lin" valueType="num">
                                      <p:cBhvr>
                                        <p:cTn id="83" dur="500" fill="hold"/>
                                        <p:tgtEl>
                                          <p:spTgt spid="44"/>
                                        </p:tgtEl>
                                        <p:attrNameLst>
                                          <p:attrName>ppt_h</p:attrName>
                                        </p:attrNameLst>
                                      </p:cBhvr>
                                      <p:tavLst>
                                        <p:tav tm="0">
                                          <p:val>
                                            <p:fltVal val="0"/>
                                          </p:val>
                                        </p:tav>
                                        <p:tav tm="100000">
                                          <p:val>
                                            <p:strVal val="#ppt_h"/>
                                          </p:val>
                                        </p:tav>
                                      </p:tavLst>
                                    </p:anim>
                                    <p:animEffect transition="in" filter="fade">
                                      <p:cBhvr>
                                        <p:cTn id="84" dur="500"/>
                                        <p:tgtEl>
                                          <p:spTgt spid="44"/>
                                        </p:tgtEl>
                                      </p:cBhvr>
                                    </p:animEffect>
                                  </p:childTnLst>
                                </p:cTn>
                              </p:par>
                            </p:childTnLst>
                          </p:cTn>
                        </p:par>
                        <p:par>
                          <p:cTn id="85" fill="hold">
                            <p:stCondLst>
                              <p:cond delay="2400"/>
                            </p:stCondLst>
                            <p:childTnLst>
                              <p:par>
                                <p:cTn id="86" presetID="53" presetClass="entr" presetSubtype="16" fill="hold" grpId="0" nodeType="afterEffect">
                                  <p:stCondLst>
                                    <p:cond delay="0"/>
                                  </p:stCondLst>
                                  <p:iterate type="lt">
                                    <p:tmPct val="20000"/>
                                  </p:iterate>
                                  <p:childTnLst>
                                    <p:set>
                                      <p:cBhvr>
                                        <p:cTn id="87" dur="1" fill="hold">
                                          <p:stCondLst>
                                            <p:cond delay="0"/>
                                          </p:stCondLst>
                                        </p:cTn>
                                        <p:tgtEl>
                                          <p:spTgt spid="49"/>
                                        </p:tgtEl>
                                        <p:attrNameLst>
                                          <p:attrName>style.visibility</p:attrName>
                                        </p:attrNameLst>
                                      </p:cBhvr>
                                      <p:to>
                                        <p:strVal val="visible"/>
                                      </p:to>
                                    </p:set>
                                    <p:anim calcmode="lin" valueType="num">
                                      <p:cBhvr>
                                        <p:cTn id="88" dur="500" fill="hold"/>
                                        <p:tgtEl>
                                          <p:spTgt spid="49"/>
                                        </p:tgtEl>
                                        <p:attrNameLst>
                                          <p:attrName>ppt_w</p:attrName>
                                        </p:attrNameLst>
                                      </p:cBhvr>
                                      <p:tavLst>
                                        <p:tav tm="0">
                                          <p:val>
                                            <p:fltVal val="0"/>
                                          </p:val>
                                        </p:tav>
                                        <p:tav tm="100000">
                                          <p:val>
                                            <p:strVal val="#ppt_w"/>
                                          </p:val>
                                        </p:tav>
                                      </p:tavLst>
                                    </p:anim>
                                    <p:anim calcmode="lin" valueType="num">
                                      <p:cBhvr>
                                        <p:cTn id="89" dur="500" fill="hold"/>
                                        <p:tgtEl>
                                          <p:spTgt spid="49"/>
                                        </p:tgtEl>
                                        <p:attrNameLst>
                                          <p:attrName>ppt_h</p:attrName>
                                        </p:attrNameLst>
                                      </p:cBhvr>
                                      <p:tavLst>
                                        <p:tav tm="0">
                                          <p:val>
                                            <p:fltVal val="0"/>
                                          </p:val>
                                        </p:tav>
                                        <p:tav tm="100000">
                                          <p:val>
                                            <p:strVal val="#ppt_h"/>
                                          </p:val>
                                        </p:tav>
                                      </p:tavLst>
                                    </p:anim>
                                    <p:animEffect transition="in" filter="fade">
                                      <p:cBhvr>
                                        <p:cTn id="90" dur="500"/>
                                        <p:tgtEl>
                                          <p:spTgt spid="49"/>
                                        </p:tgtEl>
                                      </p:cBhvr>
                                    </p:animEffect>
                                  </p:childTnLst>
                                </p:cTn>
                              </p:par>
                            </p:childTnLst>
                          </p:cTn>
                        </p:par>
                        <p:par>
                          <p:cTn id="91" fill="hold">
                            <p:stCondLst>
                              <p:cond delay="3100"/>
                            </p:stCondLst>
                            <p:childTnLst>
                              <p:par>
                                <p:cTn id="92" presetID="53" presetClass="entr" presetSubtype="16" fill="hold" grpId="0" nodeType="afterEffect">
                                  <p:stCondLst>
                                    <p:cond delay="0"/>
                                  </p:stCondLst>
                                  <p:iterate type="lt">
                                    <p:tmPct val="20000"/>
                                  </p:iterate>
                                  <p:childTnLst>
                                    <p:set>
                                      <p:cBhvr>
                                        <p:cTn id="93" dur="1" fill="hold">
                                          <p:stCondLst>
                                            <p:cond delay="0"/>
                                          </p:stCondLst>
                                        </p:cTn>
                                        <p:tgtEl>
                                          <p:spTgt spid="50"/>
                                        </p:tgtEl>
                                        <p:attrNameLst>
                                          <p:attrName>style.visibility</p:attrName>
                                        </p:attrNameLst>
                                      </p:cBhvr>
                                      <p:to>
                                        <p:strVal val="visible"/>
                                      </p:to>
                                    </p:set>
                                    <p:anim calcmode="lin" valueType="num">
                                      <p:cBhvr>
                                        <p:cTn id="94" dur="500" fill="hold"/>
                                        <p:tgtEl>
                                          <p:spTgt spid="50"/>
                                        </p:tgtEl>
                                        <p:attrNameLst>
                                          <p:attrName>ppt_w</p:attrName>
                                        </p:attrNameLst>
                                      </p:cBhvr>
                                      <p:tavLst>
                                        <p:tav tm="0">
                                          <p:val>
                                            <p:fltVal val="0"/>
                                          </p:val>
                                        </p:tav>
                                        <p:tav tm="100000">
                                          <p:val>
                                            <p:strVal val="#ppt_w"/>
                                          </p:val>
                                        </p:tav>
                                      </p:tavLst>
                                    </p:anim>
                                    <p:anim calcmode="lin" valueType="num">
                                      <p:cBhvr>
                                        <p:cTn id="95" dur="500" fill="hold"/>
                                        <p:tgtEl>
                                          <p:spTgt spid="50"/>
                                        </p:tgtEl>
                                        <p:attrNameLst>
                                          <p:attrName>ppt_h</p:attrName>
                                        </p:attrNameLst>
                                      </p:cBhvr>
                                      <p:tavLst>
                                        <p:tav tm="0">
                                          <p:val>
                                            <p:fltVal val="0"/>
                                          </p:val>
                                        </p:tav>
                                        <p:tav tm="100000">
                                          <p:val>
                                            <p:strVal val="#ppt_h"/>
                                          </p:val>
                                        </p:tav>
                                      </p:tavLst>
                                    </p:anim>
                                    <p:animEffect transition="in" filter="fade">
                                      <p:cBhvr>
                                        <p:cTn id="96" dur="500"/>
                                        <p:tgtEl>
                                          <p:spTgt spid="50"/>
                                        </p:tgtEl>
                                      </p:cBhvr>
                                    </p:animEffect>
                                  </p:childTnLst>
                                </p:cTn>
                              </p:par>
                            </p:childTnLst>
                          </p:cTn>
                        </p:par>
                        <p:par>
                          <p:cTn id="97" fill="hold">
                            <p:stCondLst>
                              <p:cond delay="3800"/>
                            </p:stCondLst>
                            <p:childTnLst>
                              <p:par>
                                <p:cTn id="98" presetID="53" presetClass="entr" presetSubtype="16" fill="hold" grpId="0" nodeType="afterEffect">
                                  <p:stCondLst>
                                    <p:cond delay="0"/>
                                  </p:stCondLst>
                                  <p:iterate type="lt">
                                    <p:tmPct val="20000"/>
                                  </p:iterate>
                                  <p:childTnLst>
                                    <p:set>
                                      <p:cBhvr>
                                        <p:cTn id="99" dur="1" fill="hold">
                                          <p:stCondLst>
                                            <p:cond delay="0"/>
                                          </p:stCondLst>
                                        </p:cTn>
                                        <p:tgtEl>
                                          <p:spTgt spid="51"/>
                                        </p:tgtEl>
                                        <p:attrNameLst>
                                          <p:attrName>style.visibility</p:attrName>
                                        </p:attrNameLst>
                                      </p:cBhvr>
                                      <p:to>
                                        <p:strVal val="visible"/>
                                      </p:to>
                                    </p:set>
                                    <p:anim calcmode="lin" valueType="num">
                                      <p:cBhvr>
                                        <p:cTn id="100" dur="500" fill="hold"/>
                                        <p:tgtEl>
                                          <p:spTgt spid="51"/>
                                        </p:tgtEl>
                                        <p:attrNameLst>
                                          <p:attrName>ppt_w</p:attrName>
                                        </p:attrNameLst>
                                      </p:cBhvr>
                                      <p:tavLst>
                                        <p:tav tm="0">
                                          <p:val>
                                            <p:fltVal val="0"/>
                                          </p:val>
                                        </p:tav>
                                        <p:tav tm="100000">
                                          <p:val>
                                            <p:strVal val="#ppt_w"/>
                                          </p:val>
                                        </p:tav>
                                      </p:tavLst>
                                    </p:anim>
                                    <p:anim calcmode="lin" valueType="num">
                                      <p:cBhvr>
                                        <p:cTn id="101" dur="500" fill="hold"/>
                                        <p:tgtEl>
                                          <p:spTgt spid="51"/>
                                        </p:tgtEl>
                                        <p:attrNameLst>
                                          <p:attrName>ppt_h</p:attrName>
                                        </p:attrNameLst>
                                      </p:cBhvr>
                                      <p:tavLst>
                                        <p:tav tm="0">
                                          <p:val>
                                            <p:fltVal val="0"/>
                                          </p:val>
                                        </p:tav>
                                        <p:tav tm="100000">
                                          <p:val>
                                            <p:strVal val="#ppt_h"/>
                                          </p:val>
                                        </p:tav>
                                      </p:tavLst>
                                    </p:anim>
                                    <p:animEffect transition="in" filter="fade">
                                      <p:cBhvr>
                                        <p:cTn id="102" dur="500"/>
                                        <p:tgtEl>
                                          <p:spTgt spid="51"/>
                                        </p:tgtEl>
                                      </p:cBhvr>
                                    </p:animEffect>
                                  </p:childTnLst>
                                </p:cTn>
                              </p:par>
                            </p:childTnLst>
                          </p:cTn>
                        </p:par>
                        <p:par>
                          <p:cTn id="103" fill="hold">
                            <p:stCondLst>
                              <p:cond delay="4500"/>
                            </p:stCondLst>
                            <p:childTnLst>
                              <p:par>
                                <p:cTn id="104" presetID="2" presetClass="entr" presetSubtype="2" fill="hold" grpId="0" nodeType="afterEffect">
                                  <p:stCondLst>
                                    <p:cond delay="0"/>
                                  </p:stCondLst>
                                  <p:childTnLst>
                                    <p:set>
                                      <p:cBhvr>
                                        <p:cTn id="105" dur="1" fill="hold">
                                          <p:stCondLst>
                                            <p:cond delay="0"/>
                                          </p:stCondLst>
                                        </p:cTn>
                                        <p:tgtEl>
                                          <p:spTgt spid="53"/>
                                        </p:tgtEl>
                                        <p:attrNameLst>
                                          <p:attrName>style.visibility</p:attrName>
                                        </p:attrNameLst>
                                      </p:cBhvr>
                                      <p:to>
                                        <p:strVal val="visible"/>
                                      </p:to>
                                    </p:set>
                                    <p:anim calcmode="lin" valueType="num">
                                      <p:cBhvr additive="base">
                                        <p:cTn id="106" dur="300" fill="hold"/>
                                        <p:tgtEl>
                                          <p:spTgt spid="53"/>
                                        </p:tgtEl>
                                        <p:attrNameLst>
                                          <p:attrName>ppt_x</p:attrName>
                                        </p:attrNameLst>
                                      </p:cBhvr>
                                      <p:tavLst>
                                        <p:tav tm="0">
                                          <p:val>
                                            <p:strVal val="1+#ppt_w/2"/>
                                          </p:val>
                                        </p:tav>
                                        <p:tav tm="100000">
                                          <p:val>
                                            <p:strVal val="#ppt_x"/>
                                          </p:val>
                                        </p:tav>
                                      </p:tavLst>
                                    </p:anim>
                                    <p:anim calcmode="lin" valueType="num">
                                      <p:cBhvr additive="base">
                                        <p:cTn id="107" dur="300" fill="hold"/>
                                        <p:tgtEl>
                                          <p:spTgt spid="53"/>
                                        </p:tgtEl>
                                        <p:attrNameLst>
                                          <p:attrName>ppt_y</p:attrName>
                                        </p:attrNameLst>
                                      </p:cBhvr>
                                      <p:tavLst>
                                        <p:tav tm="0">
                                          <p:val>
                                            <p:strVal val="#ppt_y"/>
                                          </p:val>
                                        </p:tav>
                                        <p:tav tm="100000">
                                          <p:val>
                                            <p:strVal val="#ppt_y"/>
                                          </p:val>
                                        </p:tav>
                                      </p:tavLst>
                                    </p:anim>
                                  </p:childTnLst>
                                </p:cTn>
                              </p:par>
                            </p:childTnLst>
                          </p:cTn>
                        </p:par>
                        <p:par>
                          <p:cTn id="108" fill="hold">
                            <p:stCondLst>
                              <p:cond delay="4800"/>
                            </p:stCondLst>
                            <p:childTnLst>
                              <p:par>
                                <p:cTn id="109" presetID="2" presetClass="entr" presetSubtype="2"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300" fill="hold"/>
                                        <p:tgtEl>
                                          <p:spTgt spid="52"/>
                                        </p:tgtEl>
                                        <p:attrNameLst>
                                          <p:attrName>ppt_x</p:attrName>
                                        </p:attrNameLst>
                                      </p:cBhvr>
                                      <p:tavLst>
                                        <p:tav tm="0">
                                          <p:val>
                                            <p:strVal val="1+#ppt_w/2"/>
                                          </p:val>
                                        </p:tav>
                                        <p:tav tm="100000">
                                          <p:val>
                                            <p:strVal val="#ppt_x"/>
                                          </p:val>
                                        </p:tav>
                                      </p:tavLst>
                                    </p:anim>
                                    <p:anim calcmode="lin" valueType="num">
                                      <p:cBhvr additive="base">
                                        <p:cTn id="112" dur="300" fill="hold"/>
                                        <p:tgtEl>
                                          <p:spTgt spid="52"/>
                                        </p:tgtEl>
                                        <p:attrNameLst>
                                          <p:attrName>ppt_y</p:attrName>
                                        </p:attrNameLst>
                                      </p:cBhvr>
                                      <p:tavLst>
                                        <p:tav tm="0">
                                          <p:val>
                                            <p:strVal val="#ppt_y"/>
                                          </p:val>
                                        </p:tav>
                                        <p:tav tm="100000">
                                          <p:val>
                                            <p:strVal val="#ppt_y"/>
                                          </p:val>
                                        </p:tav>
                                      </p:tavLst>
                                    </p:anim>
                                  </p:childTnLst>
                                </p:cTn>
                              </p:par>
                              <p:par>
                                <p:cTn id="113" presetID="53" presetClass="entr" presetSubtype="16" fill="hold" grpId="0" nodeType="withEffect">
                                  <p:stCondLst>
                                    <p:cond delay="0"/>
                                  </p:stCondLst>
                                  <p:iterate type="lt">
                                    <p:tmPct val="20000"/>
                                  </p:iterate>
                                  <p:childTnLst>
                                    <p:set>
                                      <p:cBhvr>
                                        <p:cTn id="114" dur="1" fill="hold">
                                          <p:stCondLst>
                                            <p:cond delay="0"/>
                                          </p:stCondLst>
                                        </p:cTn>
                                        <p:tgtEl>
                                          <p:spTgt spid="57"/>
                                        </p:tgtEl>
                                        <p:attrNameLst>
                                          <p:attrName>style.visibility</p:attrName>
                                        </p:attrNameLst>
                                      </p:cBhvr>
                                      <p:to>
                                        <p:strVal val="visible"/>
                                      </p:to>
                                    </p:set>
                                    <p:anim calcmode="lin" valueType="num">
                                      <p:cBhvr>
                                        <p:cTn id="115" dur="500" fill="hold"/>
                                        <p:tgtEl>
                                          <p:spTgt spid="57"/>
                                        </p:tgtEl>
                                        <p:attrNameLst>
                                          <p:attrName>ppt_w</p:attrName>
                                        </p:attrNameLst>
                                      </p:cBhvr>
                                      <p:tavLst>
                                        <p:tav tm="0">
                                          <p:val>
                                            <p:fltVal val="0"/>
                                          </p:val>
                                        </p:tav>
                                        <p:tav tm="100000">
                                          <p:val>
                                            <p:strVal val="#ppt_w"/>
                                          </p:val>
                                        </p:tav>
                                      </p:tavLst>
                                    </p:anim>
                                    <p:anim calcmode="lin" valueType="num">
                                      <p:cBhvr>
                                        <p:cTn id="116" dur="500" fill="hold"/>
                                        <p:tgtEl>
                                          <p:spTgt spid="57"/>
                                        </p:tgtEl>
                                        <p:attrNameLst>
                                          <p:attrName>ppt_h</p:attrName>
                                        </p:attrNameLst>
                                      </p:cBhvr>
                                      <p:tavLst>
                                        <p:tav tm="0">
                                          <p:val>
                                            <p:fltVal val="0"/>
                                          </p:val>
                                        </p:tav>
                                        <p:tav tm="100000">
                                          <p:val>
                                            <p:strVal val="#ppt_h"/>
                                          </p:val>
                                        </p:tav>
                                      </p:tavLst>
                                    </p:anim>
                                    <p:animEffect transition="in" filter="fade">
                                      <p:cBhvr>
                                        <p:cTn id="117" dur="500"/>
                                        <p:tgtEl>
                                          <p:spTgt spid="57"/>
                                        </p:tgtEl>
                                      </p:cBhvr>
                                    </p:animEffect>
                                  </p:childTnLst>
                                </p:cTn>
                              </p:par>
                            </p:childTnLst>
                          </p:cTn>
                        </p:par>
                        <p:par>
                          <p:cTn id="118" fill="hold">
                            <p:stCondLst>
                              <p:cond delay="5600"/>
                            </p:stCondLst>
                            <p:childTnLst>
                              <p:par>
                                <p:cTn id="119" presetID="22" presetClass="entr" presetSubtype="8" fill="hold" grpId="0" nodeType="afterEffect">
                                  <p:stCondLst>
                                    <p:cond delay="0"/>
                                  </p:stCondLst>
                                  <p:childTnLst>
                                    <p:set>
                                      <p:cBhvr>
                                        <p:cTn id="120" dur="1" fill="hold">
                                          <p:stCondLst>
                                            <p:cond delay="0"/>
                                          </p:stCondLst>
                                        </p:cTn>
                                        <p:tgtEl>
                                          <p:spTgt spid="58"/>
                                        </p:tgtEl>
                                        <p:attrNameLst>
                                          <p:attrName>style.visibility</p:attrName>
                                        </p:attrNameLst>
                                      </p:cBhvr>
                                      <p:to>
                                        <p:strVal val="visible"/>
                                      </p:to>
                                    </p:set>
                                    <p:animEffect transition="in" filter="wipe(left)">
                                      <p:cBhvr>
                                        <p:cTn id="121" dur="500"/>
                                        <p:tgtEl>
                                          <p:spTgt spid="58"/>
                                        </p:tgtEl>
                                      </p:cBhvr>
                                    </p:animEffect>
                                  </p:childTnLst>
                                </p:cTn>
                              </p:par>
                            </p:childTnLst>
                          </p:cTn>
                        </p:par>
                        <p:par>
                          <p:cTn id="122" fill="hold">
                            <p:stCondLst>
                              <p:cond delay="6100"/>
                            </p:stCondLst>
                            <p:childTnLst>
                              <p:par>
                                <p:cTn id="123" presetID="22" presetClass="entr" presetSubtype="8" fill="hold" grpId="0" nodeType="afterEffect">
                                  <p:stCondLst>
                                    <p:cond delay="0"/>
                                  </p:stCondLst>
                                  <p:childTnLst>
                                    <p:set>
                                      <p:cBhvr>
                                        <p:cTn id="124" dur="1" fill="hold">
                                          <p:stCondLst>
                                            <p:cond delay="0"/>
                                          </p:stCondLst>
                                        </p:cTn>
                                        <p:tgtEl>
                                          <p:spTgt spid="61"/>
                                        </p:tgtEl>
                                        <p:attrNameLst>
                                          <p:attrName>style.visibility</p:attrName>
                                        </p:attrNameLst>
                                      </p:cBhvr>
                                      <p:to>
                                        <p:strVal val="visible"/>
                                      </p:to>
                                    </p:set>
                                    <p:animEffect transition="in" filter="wipe(left)">
                                      <p:cBhvr>
                                        <p:cTn id="125" dur="500"/>
                                        <p:tgtEl>
                                          <p:spTgt spid="61"/>
                                        </p:tgtEl>
                                      </p:cBhvr>
                                    </p:animEffect>
                                  </p:childTnLst>
                                </p:cTn>
                              </p:par>
                            </p:childTnLst>
                          </p:cTn>
                        </p:par>
                        <p:par>
                          <p:cTn id="126" fill="hold">
                            <p:stCondLst>
                              <p:cond delay="6600"/>
                            </p:stCondLst>
                            <p:childTnLst>
                              <p:par>
                                <p:cTn id="127" presetID="53" presetClass="entr" presetSubtype="16" fill="hold" grpId="0" nodeType="afterEffect">
                                  <p:stCondLst>
                                    <p:cond delay="0"/>
                                  </p:stCondLst>
                                  <p:childTnLst>
                                    <p:set>
                                      <p:cBhvr>
                                        <p:cTn id="128" dur="1" fill="hold">
                                          <p:stCondLst>
                                            <p:cond delay="0"/>
                                          </p:stCondLst>
                                        </p:cTn>
                                        <p:tgtEl>
                                          <p:spTgt spid="59"/>
                                        </p:tgtEl>
                                        <p:attrNameLst>
                                          <p:attrName>style.visibility</p:attrName>
                                        </p:attrNameLst>
                                      </p:cBhvr>
                                      <p:to>
                                        <p:strVal val="visible"/>
                                      </p:to>
                                    </p:set>
                                    <p:anim calcmode="lin" valueType="num">
                                      <p:cBhvr>
                                        <p:cTn id="129" dur="300" fill="hold"/>
                                        <p:tgtEl>
                                          <p:spTgt spid="59"/>
                                        </p:tgtEl>
                                        <p:attrNameLst>
                                          <p:attrName>ppt_w</p:attrName>
                                        </p:attrNameLst>
                                      </p:cBhvr>
                                      <p:tavLst>
                                        <p:tav tm="0">
                                          <p:val>
                                            <p:fltVal val="0"/>
                                          </p:val>
                                        </p:tav>
                                        <p:tav tm="100000">
                                          <p:val>
                                            <p:strVal val="#ppt_w"/>
                                          </p:val>
                                        </p:tav>
                                      </p:tavLst>
                                    </p:anim>
                                    <p:anim calcmode="lin" valueType="num">
                                      <p:cBhvr>
                                        <p:cTn id="130" dur="300" fill="hold"/>
                                        <p:tgtEl>
                                          <p:spTgt spid="59"/>
                                        </p:tgtEl>
                                        <p:attrNameLst>
                                          <p:attrName>ppt_h</p:attrName>
                                        </p:attrNameLst>
                                      </p:cBhvr>
                                      <p:tavLst>
                                        <p:tav tm="0">
                                          <p:val>
                                            <p:fltVal val="0"/>
                                          </p:val>
                                        </p:tav>
                                        <p:tav tm="100000">
                                          <p:val>
                                            <p:strVal val="#ppt_h"/>
                                          </p:val>
                                        </p:tav>
                                      </p:tavLst>
                                    </p:anim>
                                    <p:animEffect transition="in" filter="fade">
                                      <p:cBhvr>
                                        <p:cTn id="131" dur="300"/>
                                        <p:tgtEl>
                                          <p:spTgt spid="59"/>
                                        </p:tgtEl>
                                      </p:cBhvr>
                                    </p:animEffect>
                                  </p:childTnLst>
                                </p:cTn>
                              </p:par>
                            </p:childTnLst>
                          </p:cTn>
                        </p:par>
                        <p:par>
                          <p:cTn id="132" fill="hold">
                            <p:stCondLst>
                              <p:cond delay="6900"/>
                            </p:stCondLst>
                            <p:childTnLst>
                              <p:par>
                                <p:cTn id="133" presetID="22" presetClass="entr" presetSubtype="8" fill="hold" grpId="0" nodeType="afterEffect">
                                  <p:stCondLst>
                                    <p:cond delay="0"/>
                                  </p:stCondLst>
                                  <p:childTnLst>
                                    <p:set>
                                      <p:cBhvr>
                                        <p:cTn id="134" dur="1" fill="hold">
                                          <p:stCondLst>
                                            <p:cond delay="0"/>
                                          </p:stCondLst>
                                        </p:cTn>
                                        <p:tgtEl>
                                          <p:spTgt spid="62"/>
                                        </p:tgtEl>
                                        <p:attrNameLst>
                                          <p:attrName>style.visibility</p:attrName>
                                        </p:attrNameLst>
                                      </p:cBhvr>
                                      <p:to>
                                        <p:strVal val="visible"/>
                                      </p:to>
                                    </p:set>
                                    <p:animEffect transition="in" filter="wipe(left)">
                                      <p:cBhvr>
                                        <p:cTn id="135" dur="500"/>
                                        <p:tgtEl>
                                          <p:spTgt spid="62"/>
                                        </p:tgtEl>
                                      </p:cBhvr>
                                    </p:animEffect>
                                  </p:childTnLst>
                                </p:cTn>
                              </p:par>
                            </p:childTnLst>
                          </p:cTn>
                        </p:par>
                        <p:par>
                          <p:cTn id="136" fill="hold">
                            <p:stCondLst>
                              <p:cond delay="7400"/>
                            </p:stCondLst>
                            <p:childTnLst>
                              <p:par>
                                <p:cTn id="137" presetID="53" presetClass="entr" presetSubtype="16" fill="hold" grpId="0" nodeType="afterEffect">
                                  <p:stCondLst>
                                    <p:cond delay="0"/>
                                  </p:stCondLst>
                                  <p:childTnLst>
                                    <p:set>
                                      <p:cBhvr>
                                        <p:cTn id="138" dur="1" fill="hold">
                                          <p:stCondLst>
                                            <p:cond delay="0"/>
                                          </p:stCondLst>
                                        </p:cTn>
                                        <p:tgtEl>
                                          <p:spTgt spid="60"/>
                                        </p:tgtEl>
                                        <p:attrNameLst>
                                          <p:attrName>style.visibility</p:attrName>
                                        </p:attrNameLst>
                                      </p:cBhvr>
                                      <p:to>
                                        <p:strVal val="visible"/>
                                      </p:to>
                                    </p:set>
                                    <p:anim calcmode="lin" valueType="num">
                                      <p:cBhvr>
                                        <p:cTn id="139" dur="300" fill="hold"/>
                                        <p:tgtEl>
                                          <p:spTgt spid="60"/>
                                        </p:tgtEl>
                                        <p:attrNameLst>
                                          <p:attrName>ppt_w</p:attrName>
                                        </p:attrNameLst>
                                      </p:cBhvr>
                                      <p:tavLst>
                                        <p:tav tm="0">
                                          <p:val>
                                            <p:fltVal val="0"/>
                                          </p:val>
                                        </p:tav>
                                        <p:tav tm="100000">
                                          <p:val>
                                            <p:strVal val="#ppt_w"/>
                                          </p:val>
                                        </p:tav>
                                      </p:tavLst>
                                    </p:anim>
                                    <p:anim calcmode="lin" valueType="num">
                                      <p:cBhvr>
                                        <p:cTn id="140" dur="300" fill="hold"/>
                                        <p:tgtEl>
                                          <p:spTgt spid="60"/>
                                        </p:tgtEl>
                                        <p:attrNameLst>
                                          <p:attrName>ppt_h</p:attrName>
                                        </p:attrNameLst>
                                      </p:cBhvr>
                                      <p:tavLst>
                                        <p:tav tm="0">
                                          <p:val>
                                            <p:fltVal val="0"/>
                                          </p:val>
                                        </p:tav>
                                        <p:tav tm="100000">
                                          <p:val>
                                            <p:strVal val="#ppt_h"/>
                                          </p:val>
                                        </p:tav>
                                      </p:tavLst>
                                    </p:anim>
                                    <p:animEffect transition="in" filter="fade">
                                      <p:cBhvr>
                                        <p:cTn id="141" dur="300"/>
                                        <p:tgtEl>
                                          <p:spTgt spid="60"/>
                                        </p:tgtEl>
                                      </p:cBhvr>
                                    </p:animEffect>
                                  </p:childTnLst>
                                </p:cTn>
                              </p:par>
                            </p:childTnLst>
                          </p:cTn>
                        </p:par>
                        <p:par>
                          <p:cTn id="142" fill="hold">
                            <p:stCondLst>
                              <p:cond delay="7700"/>
                            </p:stCondLst>
                            <p:childTnLst>
                              <p:par>
                                <p:cTn id="143" presetID="53" presetClass="entr" presetSubtype="16" fill="hold" grpId="0" nodeType="afterEffect">
                                  <p:stCondLst>
                                    <p:cond delay="0"/>
                                  </p:stCondLst>
                                  <p:childTnLst>
                                    <p:set>
                                      <p:cBhvr>
                                        <p:cTn id="144" dur="1" fill="hold">
                                          <p:stCondLst>
                                            <p:cond delay="0"/>
                                          </p:stCondLst>
                                        </p:cTn>
                                        <p:tgtEl>
                                          <p:spTgt spid="63"/>
                                        </p:tgtEl>
                                        <p:attrNameLst>
                                          <p:attrName>style.visibility</p:attrName>
                                        </p:attrNameLst>
                                      </p:cBhvr>
                                      <p:to>
                                        <p:strVal val="visible"/>
                                      </p:to>
                                    </p:set>
                                    <p:anim calcmode="lin" valueType="num">
                                      <p:cBhvr>
                                        <p:cTn id="145" dur="300" fill="hold"/>
                                        <p:tgtEl>
                                          <p:spTgt spid="63"/>
                                        </p:tgtEl>
                                        <p:attrNameLst>
                                          <p:attrName>ppt_w</p:attrName>
                                        </p:attrNameLst>
                                      </p:cBhvr>
                                      <p:tavLst>
                                        <p:tav tm="0">
                                          <p:val>
                                            <p:fltVal val="0"/>
                                          </p:val>
                                        </p:tav>
                                        <p:tav tm="100000">
                                          <p:val>
                                            <p:strVal val="#ppt_w"/>
                                          </p:val>
                                        </p:tav>
                                      </p:tavLst>
                                    </p:anim>
                                    <p:anim calcmode="lin" valueType="num">
                                      <p:cBhvr>
                                        <p:cTn id="146" dur="300" fill="hold"/>
                                        <p:tgtEl>
                                          <p:spTgt spid="63"/>
                                        </p:tgtEl>
                                        <p:attrNameLst>
                                          <p:attrName>ppt_h</p:attrName>
                                        </p:attrNameLst>
                                      </p:cBhvr>
                                      <p:tavLst>
                                        <p:tav tm="0">
                                          <p:val>
                                            <p:fltVal val="0"/>
                                          </p:val>
                                        </p:tav>
                                        <p:tav tm="100000">
                                          <p:val>
                                            <p:strVal val="#ppt_h"/>
                                          </p:val>
                                        </p:tav>
                                      </p:tavLst>
                                    </p:anim>
                                    <p:animEffect transition="in" filter="fade">
                                      <p:cBhvr>
                                        <p:cTn id="147" dur="300"/>
                                        <p:tgtEl>
                                          <p:spTgt spid="63"/>
                                        </p:tgtEl>
                                      </p:cBhvr>
                                    </p:animEffect>
                                  </p:childTnLst>
                                </p:cTn>
                              </p:par>
                            </p:childTnLst>
                          </p:cTn>
                        </p:par>
                        <p:par>
                          <p:cTn id="148" fill="hold">
                            <p:stCondLst>
                              <p:cond delay="8000"/>
                            </p:stCondLst>
                            <p:childTnLst>
                              <p:par>
                                <p:cTn id="149" presetID="53" presetClass="entr" presetSubtype="16" fill="hold" grpId="0" nodeType="afterEffect">
                                  <p:stCondLst>
                                    <p:cond delay="0"/>
                                  </p:stCondLst>
                                  <p:childTnLst>
                                    <p:set>
                                      <p:cBhvr>
                                        <p:cTn id="150" dur="1" fill="hold">
                                          <p:stCondLst>
                                            <p:cond delay="0"/>
                                          </p:stCondLst>
                                        </p:cTn>
                                        <p:tgtEl>
                                          <p:spTgt spid="64"/>
                                        </p:tgtEl>
                                        <p:attrNameLst>
                                          <p:attrName>style.visibility</p:attrName>
                                        </p:attrNameLst>
                                      </p:cBhvr>
                                      <p:to>
                                        <p:strVal val="visible"/>
                                      </p:to>
                                    </p:set>
                                    <p:anim calcmode="lin" valueType="num">
                                      <p:cBhvr>
                                        <p:cTn id="151" dur="300" fill="hold"/>
                                        <p:tgtEl>
                                          <p:spTgt spid="64"/>
                                        </p:tgtEl>
                                        <p:attrNameLst>
                                          <p:attrName>ppt_w</p:attrName>
                                        </p:attrNameLst>
                                      </p:cBhvr>
                                      <p:tavLst>
                                        <p:tav tm="0">
                                          <p:val>
                                            <p:fltVal val="0"/>
                                          </p:val>
                                        </p:tav>
                                        <p:tav tm="100000">
                                          <p:val>
                                            <p:strVal val="#ppt_w"/>
                                          </p:val>
                                        </p:tav>
                                      </p:tavLst>
                                    </p:anim>
                                    <p:anim calcmode="lin" valueType="num">
                                      <p:cBhvr>
                                        <p:cTn id="152" dur="300" fill="hold"/>
                                        <p:tgtEl>
                                          <p:spTgt spid="64"/>
                                        </p:tgtEl>
                                        <p:attrNameLst>
                                          <p:attrName>ppt_h</p:attrName>
                                        </p:attrNameLst>
                                      </p:cBhvr>
                                      <p:tavLst>
                                        <p:tav tm="0">
                                          <p:val>
                                            <p:fltVal val="0"/>
                                          </p:val>
                                        </p:tav>
                                        <p:tav tm="100000">
                                          <p:val>
                                            <p:strVal val="#ppt_h"/>
                                          </p:val>
                                        </p:tav>
                                      </p:tavLst>
                                    </p:anim>
                                    <p:animEffect transition="in" filter="fade">
                                      <p:cBhvr>
                                        <p:cTn id="153" dur="300"/>
                                        <p:tgtEl>
                                          <p:spTgt spid="64"/>
                                        </p:tgtEl>
                                      </p:cBhvr>
                                    </p:animEffect>
                                  </p:childTnLst>
                                </p:cTn>
                              </p:par>
                            </p:childTnLst>
                          </p:cTn>
                        </p:par>
                        <p:par>
                          <p:cTn id="154" fill="hold">
                            <p:stCondLst>
                              <p:cond delay="8300"/>
                            </p:stCondLst>
                            <p:childTnLst>
                              <p:par>
                                <p:cTn id="155" presetID="53" presetClass="entr" presetSubtype="16" fill="hold" grpId="0" nodeType="afterEffect">
                                  <p:stCondLst>
                                    <p:cond delay="0"/>
                                  </p:stCondLst>
                                  <p:childTnLst>
                                    <p:set>
                                      <p:cBhvr>
                                        <p:cTn id="156" dur="1" fill="hold">
                                          <p:stCondLst>
                                            <p:cond delay="0"/>
                                          </p:stCondLst>
                                        </p:cTn>
                                        <p:tgtEl>
                                          <p:spTgt spid="65"/>
                                        </p:tgtEl>
                                        <p:attrNameLst>
                                          <p:attrName>style.visibility</p:attrName>
                                        </p:attrNameLst>
                                      </p:cBhvr>
                                      <p:to>
                                        <p:strVal val="visible"/>
                                      </p:to>
                                    </p:set>
                                    <p:anim calcmode="lin" valueType="num">
                                      <p:cBhvr>
                                        <p:cTn id="157" dur="300" fill="hold"/>
                                        <p:tgtEl>
                                          <p:spTgt spid="65"/>
                                        </p:tgtEl>
                                        <p:attrNameLst>
                                          <p:attrName>ppt_w</p:attrName>
                                        </p:attrNameLst>
                                      </p:cBhvr>
                                      <p:tavLst>
                                        <p:tav tm="0">
                                          <p:val>
                                            <p:fltVal val="0"/>
                                          </p:val>
                                        </p:tav>
                                        <p:tav tm="100000">
                                          <p:val>
                                            <p:strVal val="#ppt_w"/>
                                          </p:val>
                                        </p:tav>
                                      </p:tavLst>
                                    </p:anim>
                                    <p:anim calcmode="lin" valueType="num">
                                      <p:cBhvr>
                                        <p:cTn id="158" dur="300" fill="hold"/>
                                        <p:tgtEl>
                                          <p:spTgt spid="65"/>
                                        </p:tgtEl>
                                        <p:attrNameLst>
                                          <p:attrName>ppt_h</p:attrName>
                                        </p:attrNameLst>
                                      </p:cBhvr>
                                      <p:tavLst>
                                        <p:tav tm="0">
                                          <p:val>
                                            <p:fltVal val="0"/>
                                          </p:val>
                                        </p:tav>
                                        <p:tav tm="100000">
                                          <p:val>
                                            <p:strVal val="#ppt_h"/>
                                          </p:val>
                                        </p:tav>
                                      </p:tavLst>
                                    </p:anim>
                                    <p:animEffect transition="in" filter="fade">
                                      <p:cBhvr>
                                        <p:cTn id="159" dur="3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29" grpId="0"/>
      <p:bldP spid="30" grpId="0"/>
      <p:bldP spid="31" grpId="0"/>
      <p:bldP spid="44" grpId="0"/>
      <p:bldP spid="45" grpId="0"/>
      <p:bldP spid="46" grpId="0"/>
      <p:bldP spid="47" grpId="0"/>
      <p:bldP spid="48" grpId="0"/>
      <p:bldP spid="49" grpId="0"/>
      <p:bldP spid="50" grpId="0"/>
      <p:bldP spid="51" grpId="0"/>
      <p:bldP spid="52" grpId="0"/>
      <p:bldP spid="53" grpId="0"/>
      <p:bldP spid="57" grpId="0"/>
      <p:bldP spid="58" grpId="0"/>
      <p:bldP spid="59" grpId="0" animBg="1"/>
      <p:bldP spid="60" grpId="0" animBg="1"/>
      <p:bldP spid="61" grpId="0"/>
      <p:bldP spid="62" grpId="0"/>
      <p:bldP spid="63" grpId="0" animBg="1"/>
      <p:bldP spid="64"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p:cNvGraphicFramePr/>
          <p:nvPr>
            <p:extLst>
              <p:ext uri="{D42A27DB-BD31-4B8C-83A1-F6EECF244321}">
                <p14:modId xmlns:p14="http://schemas.microsoft.com/office/powerpoint/2010/main" val="4105333875"/>
              </p:ext>
            </p:extLst>
          </p:nvPr>
        </p:nvGraphicFramePr>
        <p:xfrm>
          <a:off x="1247869" y="1311858"/>
          <a:ext cx="9616975" cy="3505924"/>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8">
            <a:extLst>
              <a:ext uri="{FF2B5EF4-FFF2-40B4-BE49-F238E27FC236}">
                <a16:creationId xmlns:a16="http://schemas.microsoft.com/office/drawing/2014/main" xmlns="" id="{5B1D4F78-FEC6-4A07-A059-CBE731909EEA}"/>
              </a:ext>
            </a:extLst>
          </p:cNvPr>
          <p:cNvSpPr txBox="1">
            <a:spLocks/>
          </p:cNvSpPr>
          <p:nvPr/>
        </p:nvSpPr>
        <p:spPr>
          <a:xfrm>
            <a:off x="1564233" y="5050958"/>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21" name="Text Placeholder 9">
            <a:extLst>
              <a:ext uri="{FF2B5EF4-FFF2-40B4-BE49-F238E27FC236}">
                <a16:creationId xmlns:a16="http://schemas.microsoft.com/office/drawing/2014/main" xmlns="" id="{724F69F4-C35B-4525-925A-3E084C95659C}"/>
              </a:ext>
            </a:extLst>
          </p:cNvPr>
          <p:cNvSpPr txBox="1">
            <a:spLocks/>
          </p:cNvSpPr>
          <p:nvPr/>
        </p:nvSpPr>
        <p:spPr>
          <a:xfrm>
            <a:off x="1564233" y="5361901"/>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sp>
        <p:nvSpPr>
          <p:cNvPr id="22" name="Text Placeholder 8">
            <a:extLst>
              <a:ext uri="{FF2B5EF4-FFF2-40B4-BE49-F238E27FC236}">
                <a16:creationId xmlns:a16="http://schemas.microsoft.com/office/drawing/2014/main" xmlns="" id="{F478A744-E700-4CA3-A3DA-5AC75F431E50}"/>
              </a:ext>
            </a:extLst>
          </p:cNvPr>
          <p:cNvSpPr txBox="1">
            <a:spLocks/>
          </p:cNvSpPr>
          <p:nvPr/>
        </p:nvSpPr>
        <p:spPr>
          <a:xfrm>
            <a:off x="4600731" y="5050958"/>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23" name="Text Placeholder 9">
            <a:extLst>
              <a:ext uri="{FF2B5EF4-FFF2-40B4-BE49-F238E27FC236}">
                <a16:creationId xmlns:a16="http://schemas.microsoft.com/office/drawing/2014/main" xmlns="" id="{51493374-E2B7-4506-97E7-E3A55266009B}"/>
              </a:ext>
            </a:extLst>
          </p:cNvPr>
          <p:cNvSpPr txBox="1">
            <a:spLocks/>
          </p:cNvSpPr>
          <p:nvPr/>
        </p:nvSpPr>
        <p:spPr>
          <a:xfrm>
            <a:off x="4600731" y="5361901"/>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sp>
        <p:nvSpPr>
          <p:cNvPr id="24" name="Text Placeholder 8">
            <a:extLst>
              <a:ext uri="{FF2B5EF4-FFF2-40B4-BE49-F238E27FC236}">
                <a16:creationId xmlns:a16="http://schemas.microsoft.com/office/drawing/2014/main" xmlns="" id="{A9FC3213-6E94-4C2A-ADB6-AB8B827DFC2F}"/>
              </a:ext>
            </a:extLst>
          </p:cNvPr>
          <p:cNvSpPr txBox="1">
            <a:spLocks/>
          </p:cNvSpPr>
          <p:nvPr/>
        </p:nvSpPr>
        <p:spPr>
          <a:xfrm>
            <a:off x="7637229" y="5050958"/>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25" name="Text Placeholder 9">
            <a:extLst>
              <a:ext uri="{FF2B5EF4-FFF2-40B4-BE49-F238E27FC236}">
                <a16:creationId xmlns:a16="http://schemas.microsoft.com/office/drawing/2014/main" xmlns="" id="{B2634F94-6587-4090-91E9-FE5CE2CD31F2}"/>
              </a:ext>
            </a:extLst>
          </p:cNvPr>
          <p:cNvSpPr txBox="1">
            <a:spLocks/>
          </p:cNvSpPr>
          <p:nvPr/>
        </p:nvSpPr>
        <p:spPr>
          <a:xfrm>
            <a:off x="7637229" y="5361901"/>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grpSp>
        <p:nvGrpSpPr>
          <p:cNvPr id="14" name="组合 13"/>
          <p:cNvGrpSpPr/>
          <p:nvPr/>
        </p:nvGrpSpPr>
        <p:grpSpPr>
          <a:xfrm>
            <a:off x="3713117" y="110706"/>
            <a:ext cx="4765766" cy="882231"/>
            <a:chOff x="3784390" y="377466"/>
            <a:chExt cx="4765766" cy="882231"/>
          </a:xfrm>
        </p:grpSpPr>
        <p:sp>
          <p:nvSpPr>
            <p:cNvPr id="15" name="矩形 14"/>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16" name="文本框 15"/>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9851532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 calcmode="lin" valueType="num">
                                      <p:cBhvr>
                                        <p:cTn id="13"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12">
                                            <p:txEl>
                                              <p:pRg st="0" end="0"/>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wipe(down)">
                                      <p:cBhvr>
                                        <p:cTn id="19" dur="500"/>
                                        <p:tgtEl>
                                          <p:spTgt spid="21">
                                            <p:txEl>
                                              <p:pRg st="0" end="0"/>
                                            </p:txEl>
                                          </p:spTgt>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anim calcmode="lin" valueType="num">
                                      <p:cBhvr>
                                        <p:cTn id="23"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22">
                                            <p:txEl>
                                              <p:pRg st="0" end="0"/>
                                            </p:txEl>
                                          </p:spTgt>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23">
                                            <p:txEl>
                                              <p:pRg st="0" end="0"/>
                                            </p:txEl>
                                          </p:spTgt>
                                        </p:tgtEl>
                                        <p:attrNameLst>
                                          <p:attrName>style.visibility</p:attrName>
                                        </p:attrNameLst>
                                      </p:cBhvr>
                                      <p:to>
                                        <p:strVal val="visible"/>
                                      </p:to>
                                    </p:set>
                                    <p:animEffect transition="in" filter="wipe(down)">
                                      <p:cBhvr>
                                        <p:cTn id="29" dur="500"/>
                                        <p:tgtEl>
                                          <p:spTgt spid="23">
                                            <p:txEl>
                                              <p:pRg st="0" end="0"/>
                                            </p:txEl>
                                          </p:spTgt>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4">
                                            <p:txEl>
                                              <p:pRg st="0" end="0"/>
                                            </p:txEl>
                                          </p:spTgt>
                                        </p:tgtEl>
                                        <p:attrNameLst>
                                          <p:attrName>style.visibility</p:attrName>
                                        </p:attrNameLst>
                                      </p:cBhvr>
                                      <p:to>
                                        <p:strVal val="visible"/>
                                      </p:to>
                                    </p:set>
                                    <p:anim calcmode="lin" valueType="num">
                                      <p:cBhvr>
                                        <p:cTn id="33"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24">
                                            <p:txEl>
                                              <p:pRg st="0" end="0"/>
                                            </p:txEl>
                                          </p:spTgt>
                                        </p:tgtEl>
                                      </p:cBhvr>
                                    </p:animEffect>
                                  </p:childTnLst>
                                </p:cTn>
                              </p:par>
                            </p:childTnLst>
                          </p:cTn>
                        </p:par>
                        <p:par>
                          <p:cTn id="36" fill="hold">
                            <p:stCondLst>
                              <p:cond delay="3500"/>
                            </p:stCondLst>
                            <p:childTnLst>
                              <p:par>
                                <p:cTn id="37" presetID="22" presetClass="entr" presetSubtype="4" fill="hold" grpId="0" nodeType="afterEffect">
                                  <p:stCondLst>
                                    <p:cond delay="0"/>
                                  </p:stCondLst>
                                  <p:childTnLst>
                                    <p:set>
                                      <p:cBhvr>
                                        <p:cTn id="38" dur="1" fill="hold">
                                          <p:stCondLst>
                                            <p:cond delay="0"/>
                                          </p:stCondLst>
                                        </p:cTn>
                                        <p:tgtEl>
                                          <p:spTgt spid="25">
                                            <p:txEl>
                                              <p:pRg st="0" end="0"/>
                                            </p:txEl>
                                          </p:spTgt>
                                        </p:tgtEl>
                                        <p:attrNameLst>
                                          <p:attrName>style.visibility</p:attrName>
                                        </p:attrNameLst>
                                      </p:cBhvr>
                                      <p:to>
                                        <p:strVal val="visible"/>
                                      </p:to>
                                    </p:set>
                                    <p:animEffect transition="in" filter="wipe(down)">
                                      <p:cBhvr>
                                        <p:cTn id="39"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12" grpId="0" build="p"/>
      <p:bldP spid="21" grpId="0" build="p"/>
      <p:bldP spid="22" grpId="0" build="p"/>
      <p:bldP spid="23" grpId="0" build="p"/>
      <p:bldP spid="24" grpId="0" build="p"/>
      <p:bldP spid="2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023479" y="4586332"/>
            <a:ext cx="597877" cy="597877"/>
          </a:xfrm>
          <a:prstGeom prst="ellipse">
            <a:avLst/>
          </a:prstGeom>
          <a:solidFill>
            <a:srgbClr val="DDDFE0"/>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023479" y="3242735"/>
            <a:ext cx="597877" cy="597877"/>
          </a:xfrm>
          <a:prstGeom prst="ellipse">
            <a:avLst/>
          </a:prstGeom>
          <a:solidFill>
            <a:srgbClr val="BA8F2D"/>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023479" y="1899138"/>
            <a:ext cx="597877" cy="597877"/>
          </a:xfrm>
          <a:prstGeom prst="ellipse">
            <a:avLst/>
          </a:prstGeom>
          <a:solidFill>
            <a:srgbClr val="2A324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5" name="Chart 1"/>
          <p:cNvGraphicFramePr/>
          <p:nvPr>
            <p:extLst>
              <p:ext uri="{D42A27DB-BD31-4B8C-83A1-F6EECF244321}">
                <p14:modId xmlns:p14="http://schemas.microsoft.com/office/powerpoint/2010/main" val="3421111268"/>
              </p:ext>
            </p:extLst>
          </p:nvPr>
        </p:nvGraphicFramePr>
        <p:xfrm>
          <a:off x="964115" y="1582597"/>
          <a:ext cx="5498003" cy="3918155"/>
        </p:xfrm>
        <a:graphic>
          <a:graphicData uri="http://schemas.openxmlformats.org/drawingml/2006/chart">
            <c:chart xmlns:c="http://schemas.openxmlformats.org/drawingml/2006/chart" xmlns:r="http://schemas.openxmlformats.org/officeDocument/2006/relationships" r:id="rId2"/>
          </a:graphicData>
        </a:graphic>
      </p:graphicFrame>
      <p:sp>
        <p:nvSpPr>
          <p:cNvPr id="6" name="Shape 2645"/>
          <p:cNvSpPr/>
          <p:nvPr/>
        </p:nvSpPr>
        <p:spPr>
          <a:xfrm>
            <a:off x="7173246" y="2091959"/>
            <a:ext cx="307433" cy="223588"/>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sp>
        <p:nvSpPr>
          <p:cNvPr id="7" name="Shape 2688"/>
          <p:cNvSpPr/>
          <p:nvPr/>
        </p:nvSpPr>
        <p:spPr>
          <a:xfrm>
            <a:off x="7173246" y="3427830"/>
            <a:ext cx="307433" cy="307433"/>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sp>
        <p:nvSpPr>
          <p:cNvPr id="8" name="Shape 2784"/>
          <p:cNvSpPr/>
          <p:nvPr/>
        </p:nvSpPr>
        <p:spPr>
          <a:xfrm>
            <a:off x="7173246" y="4766097"/>
            <a:ext cx="307433" cy="307433"/>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2A3246"/>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grpSp>
        <p:nvGrpSpPr>
          <p:cNvPr id="9" name="组合 8"/>
          <p:cNvGrpSpPr/>
          <p:nvPr/>
        </p:nvGrpSpPr>
        <p:grpSpPr>
          <a:xfrm>
            <a:off x="7768560" y="1782487"/>
            <a:ext cx="3061293" cy="786729"/>
            <a:chOff x="874713" y="1139825"/>
            <a:chExt cx="3061293" cy="786729"/>
          </a:xfrm>
        </p:grpSpPr>
        <p:sp>
          <p:nvSpPr>
            <p:cNvPr id="10" name="矩形 9"/>
            <p:cNvSpPr/>
            <p:nvPr/>
          </p:nvSpPr>
          <p:spPr>
            <a:xfrm>
              <a:off x="874713" y="1464889"/>
              <a:ext cx="3061293"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a:t>
              </a:r>
            </a:p>
          </p:txBody>
        </p:sp>
        <p:sp>
          <p:nvSpPr>
            <p:cNvPr id="11" name="矩形 10"/>
            <p:cNvSpPr/>
            <p:nvPr/>
          </p:nvSpPr>
          <p:spPr>
            <a:xfrm>
              <a:off x="874713" y="1139825"/>
              <a:ext cx="2084386" cy="32893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tx1">
                      <a:lumMod val="65000"/>
                      <a:lumOff val="35000"/>
                    </a:schemeClr>
                  </a:solidFill>
                  <a:cs typeface="+mn-ea"/>
                  <a:sym typeface="+mn-lt"/>
                </a:rPr>
                <a:t>标题文字添加</a:t>
              </a:r>
            </a:p>
          </p:txBody>
        </p:sp>
      </p:grpSp>
      <p:grpSp>
        <p:nvGrpSpPr>
          <p:cNvPr id="12" name="组合 11"/>
          <p:cNvGrpSpPr/>
          <p:nvPr/>
        </p:nvGrpSpPr>
        <p:grpSpPr>
          <a:xfrm>
            <a:off x="7768560" y="3135618"/>
            <a:ext cx="3061293" cy="786729"/>
            <a:chOff x="874713" y="1139825"/>
            <a:chExt cx="3061293" cy="786729"/>
          </a:xfrm>
        </p:grpSpPr>
        <p:sp>
          <p:nvSpPr>
            <p:cNvPr id="13" name="矩形 12"/>
            <p:cNvSpPr/>
            <p:nvPr/>
          </p:nvSpPr>
          <p:spPr>
            <a:xfrm>
              <a:off x="874713" y="1464889"/>
              <a:ext cx="3061293"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a:t>
              </a:r>
            </a:p>
          </p:txBody>
        </p:sp>
        <p:sp>
          <p:nvSpPr>
            <p:cNvPr id="14" name="矩形 13"/>
            <p:cNvSpPr/>
            <p:nvPr/>
          </p:nvSpPr>
          <p:spPr>
            <a:xfrm>
              <a:off x="874713" y="1139825"/>
              <a:ext cx="2084386" cy="32893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tx1">
                      <a:lumMod val="65000"/>
                      <a:lumOff val="35000"/>
                    </a:schemeClr>
                  </a:solidFill>
                  <a:cs typeface="+mn-ea"/>
                  <a:sym typeface="+mn-lt"/>
                </a:rPr>
                <a:t>标题文字添加</a:t>
              </a:r>
            </a:p>
          </p:txBody>
        </p:sp>
      </p:grpSp>
      <p:grpSp>
        <p:nvGrpSpPr>
          <p:cNvPr id="15" name="组合 14"/>
          <p:cNvGrpSpPr/>
          <p:nvPr/>
        </p:nvGrpSpPr>
        <p:grpSpPr>
          <a:xfrm>
            <a:off x="7768560" y="4488748"/>
            <a:ext cx="3061293" cy="786729"/>
            <a:chOff x="874713" y="1139825"/>
            <a:chExt cx="3061293" cy="786730"/>
          </a:xfrm>
        </p:grpSpPr>
        <p:sp>
          <p:nvSpPr>
            <p:cNvPr id="16" name="矩形 15"/>
            <p:cNvSpPr/>
            <p:nvPr/>
          </p:nvSpPr>
          <p:spPr>
            <a:xfrm>
              <a:off x="874713" y="1464889"/>
              <a:ext cx="3061293" cy="46166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a:t>
              </a:r>
            </a:p>
          </p:txBody>
        </p:sp>
        <p:sp>
          <p:nvSpPr>
            <p:cNvPr id="17" name="矩形 16"/>
            <p:cNvSpPr/>
            <p:nvPr/>
          </p:nvSpPr>
          <p:spPr>
            <a:xfrm>
              <a:off x="874713" y="1139825"/>
              <a:ext cx="2084386" cy="32893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tx1">
                      <a:lumMod val="65000"/>
                      <a:lumOff val="35000"/>
                    </a:schemeClr>
                  </a:solidFill>
                  <a:cs typeface="+mn-ea"/>
                  <a:sym typeface="+mn-lt"/>
                </a:rPr>
                <a:t>标题文字添加</a:t>
              </a:r>
            </a:p>
          </p:txBody>
        </p:sp>
      </p:grpSp>
      <p:grpSp>
        <p:nvGrpSpPr>
          <p:cNvPr id="24" name="组合 23"/>
          <p:cNvGrpSpPr/>
          <p:nvPr/>
        </p:nvGrpSpPr>
        <p:grpSpPr>
          <a:xfrm>
            <a:off x="3713117" y="110706"/>
            <a:ext cx="4765766" cy="882231"/>
            <a:chOff x="3784390" y="377466"/>
            <a:chExt cx="4765766" cy="882231"/>
          </a:xfrm>
        </p:grpSpPr>
        <p:sp>
          <p:nvSpPr>
            <p:cNvPr id="25" name="矩形 24"/>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26" name="文本框 25"/>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3791992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childTnLst>
                          </p:cTn>
                        </p:par>
                        <p:par>
                          <p:cTn id="39" fill="hold">
                            <p:stCondLst>
                              <p:cond delay="1000"/>
                            </p:stCondLst>
                            <p:childTnLst>
                              <p:par>
                                <p:cTn id="40" presetID="12" presetClass="entr" presetSubtype="8"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p:tgtEl>
                                          <p:spTgt spid="9"/>
                                        </p:tgtEl>
                                        <p:attrNameLst>
                                          <p:attrName>ppt_x</p:attrName>
                                        </p:attrNameLst>
                                      </p:cBhvr>
                                      <p:tavLst>
                                        <p:tav tm="0">
                                          <p:val>
                                            <p:strVal val="#ppt_x-#ppt_w*1.125000"/>
                                          </p:val>
                                        </p:tav>
                                        <p:tav tm="100000">
                                          <p:val>
                                            <p:strVal val="#ppt_x"/>
                                          </p:val>
                                        </p:tav>
                                      </p:tavLst>
                                    </p:anim>
                                    <p:animEffect transition="in" filter="wipe(right)">
                                      <p:cBhvr>
                                        <p:cTn id="43" dur="500"/>
                                        <p:tgtEl>
                                          <p:spTgt spid="9"/>
                                        </p:tgtEl>
                                      </p:cBhvr>
                                    </p:animEffect>
                                  </p:childTnLst>
                                </p:cTn>
                              </p:par>
                            </p:childTnLst>
                          </p:cTn>
                        </p:par>
                        <p:par>
                          <p:cTn id="44" fill="hold">
                            <p:stCondLst>
                              <p:cond delay="1500"/>
                            </p:stCondLst>
                            <p:childTnLst>
                              <p:par>
                                <p:cTn id="45" presetID="12" presetClass="entr" presetSubtype="8"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p:tgtEl>
                                          <p:spTgt spid="12"/>
                                        </p:tgtEl>
                                        <p:attrNameLst>
                                          <p:attrName>ppt_x</p:attrName>
                                        </p:attrNameLst>
                                      </p:cBhvr>
                                      <p:tavLst>
                                        <p:tav tm="0">
                                          <p:val>
                                            <p:strVal val="#ppt_x-#ppt_w*1.125000"/>
                                          </p:val>
                                        </p:tav>
                                        <p:tav tm="100000">
                                          <p:val>
                                            <p:strVal val="#ppt_x"/>
                                          </p:val>
                                        </p:tav>
                                      </p:tavLst>
                                    </p:anim>
                                    <p:animEffect transition="in" filter="wipe(right)">
                                      <p:cBhvr>
                                        <p:cTn id="48" dur="500"/>
                                        <p:tgtEl>
                                          <p:spTgt spid="12"/>
                                        </p:tgtEl>
                                      </p:cBhvr>
                                    </p:animEffect>
                                  </p:childTnLst>
                                </p:cTn>
                              </p:par>
                            </p:childTnLst>
                          </p:cTn>
                        </p:par>
                        <p:par>
                          <p:cTn id="49" fill="hold">
                            <p:stCondLst>
                              <p:cond delay="2000"/>
                            </p:stCondLst>
                            <p:childTnLst>
                              <p:par>
                                <p:cTn id="50" presetID="12" presetClass="entr" presetSubtype="8"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p:tgtEl>
                                          <p:spTgt spid="15"/>
                                        </p:tgtEl>
                                        <p:attrNameLst>
                                          <p:attrName>ppt_x</p:attrName>
                                        </p:attrNameLst>
                                      </p:cBhvr>
                                      <p:tavLst>
                                        <p:tav tm="0">
                                          <p:val>
                                            <p:strVal val="#ppt_x-#ppt_w*1.125000"/>
                                          </p:val>
                                        </p:tav>
                                        <p:tav tm="100000">
                                          <p:val>
                                            <p:strVal val="#ppt_x"/>
                                          </p:val>
                                        </p:tav>
                                      </p:tavLst>
                                    </p:anim>
                                    <p:animEffect transition="in" filter="wipe(right)">
                                      <p:cBhvr>
                                        <p:cTn id="5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Graphic spid="5" grpId="0">
        <p:bldAsOne/>
      </p:bldGraphic>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noEditPoints="1"/>
          </p:cNvSpPr>
          <p:nvPr/>
        </p:nvSpPr>
        <p:spPr bwMode="auto">
          <a:xfrm>
            <a:off x="2231891" y="2218501"/>
            <a:ext cx="828000" cy="828000"/>
          </a:xfrm>
          <a:prstGeom prst="ellipse">
            <a:avLst/>
          </a:prstGeom>
          <a:solidFill>
            <a:srgbClr val="BA8F2D"/>
          </a:solidFill>
          <a:ln>
            <a:noFill/>
          </a:ln>
          <a:effectLst>
            <a:outerShdw blurRad="190500" dist="63500" dir="2700000" algn="tl"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id-ID" sz="1000" dirty="0">
              <a:cs typeface="+mn-ea"/>
              <a:sym typeface="+mn-lt"/>
            </a:endParaRPr>
          </a:p>
        </p:txBody>
      </p:sp>
      <p:sp>
        <p:nvSpPr>
          <p:cNvPr id="4" name="Freeform 11"/>
          <p:cNvSpPr>
            <a:spLocks noEditPoints="1"/>
          </p:cNvSpPr>
          <p:nvPr/>
        </p:nvSpPr>
        <p:spPr bwMode="auto">
          <a:xfrm>
            <a:off x="6654528" y="2218501"/>
            <a:ext cx="828000" cy="828000"/>
          </a:xfrm>
          <a:prstGeom prst="ellipse">
            <a:avLst/>
          </a:prstGeom>
          <a:solidFill>
            <a:srgbClr val="2A3246"/>
          </a:solidFill>
          <a:ln>
            <a:noFill/>
          </a:ln>
          <a:effectLst>
            <a:outerShdw blurRad="190500" dist="63500" dir="2700000" algn="tl"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id-ID" sz="1000" dirty="0">
              <a:cs typeface="+mn-ea"/>
              <a:sym typeface="+mn-lt"/>
            </a:endParaRPr>
          </a:p>
        </p:txBody>
      </p:sp>
      <p:sp>
        <p:nvSpPr>
          <p:cNvPr id="5" name="Freeform 6"/>
          <p:cNvSpPr>
            <a:spLocks noEditPoints="1"/>
          </p:cNvSpPr>
          <p:nvPr/>
        </p:nvSpPr>
        <p:spPr bwMode="auto">
          <a:xfrm>
            <a:off x="2103631" y="1802216"/>
            <a:ext cx="180000" cy="180000"/>
          </a:xfrm>
          <a:prstGeom prst="ellipse">
            <a:avLst/>
          </a:prstGeom>
          <a:solidFill>
            <a:srgbClr val="BA8F2D"/>
          </a:solidFill>
          <a:ln>
            <a:noFill/>
          </a:ln>
          <a:effectLst>
            <a:outerShdw blurRad="190500" dist="63500" dir="2700000" algn="tl"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id-ID" sz="1000" dirty="0">
              <a:cs typeface="+mn-ea"/>
              <a:sym typeface="+mn-lt"/>
            </a:endParaRPr>
          </a:p>
        </p:txBody>
      </p:sp>
      <p:sp>
        <p:nvSpPr>
          <p:cNvPr id="6" name="Freeform 11"/>
          <p:cNvSpPr>
            <a:spLocks noEditPoints="1"/>
          </p:cNvSpPr>
          <p:nvPr/>
        </p:nvSpPr>
        <p:spPr bwMode="auto">
          <a:xfrm>
            <a:off x="6526268" y="1802216"/>
            <a:ext cx="180000" cy="180000"/>
          </a:xfrm>
          <a:prstGeom prst="ellipse">
            <a:avLst/>
          </a:prstGeom>
          <a:solidFill>
            <a:srgbClr val="2A3246"/>
          </a:solidFill>
          <a:ln>
            <a:noFill/>
          </a:ln>
          <a:effectLst>
            <a:outerShdw blurRad="190500" dist="63500" dir="2700000" algn="tl"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id-ID" sz="1000" dirty="0">
              <a:cs typeface="+mn-ea"/>
              <a:sym typeface="+mn-lt"/>
            </a:endParaRPr>
          </a:p>
        </p:txBody>
      </p:sp>
      <p:sp>
        <p:nvSpPr>
          <p:cNvPr id="7" name="TextBox 6"/>
          <p:cNvSpPr txBox="1"/>
          <p:nvPr/>
        </p:nvSpPr>
        <p:spPr>
          <a:xfrm>
            <a:off x="2334980" y="1742323"/>
            <a:ext cx="1261884" cy="307777"/>
          </a:xfrm>
          <a:prstGeom prst="rect">
            <a:avLst/>
          </a:prstGeom>
          <a:noFill/>
        </p:spPr>
        <p:txBody>
          <a:bodyPr wrap="none" lIns="91440" tIns="45720" rIns="91440" bIns="45720" rtlCol="0">
            <a:spAutoFit/>
          </a:bodyPr>
          <a:lstStyle/>
          <a:p>
            <a:r>
              <a:rPr lang="zh-CN" altLang="en-US" sz="1400" dirty="0">
                <a:solidFill>
                  <a:srgbClr val="4F4D50"/>
                </a:solidFill>
                <a:cs typeface="+mn-ea"/>
                <a:sym typeface="+mn-lt"/>
              </a:rPr>
              <a:t>点击输入标题</a:t>
            </a:r>
            <a:endParaRPr lang="id-ID" sz="1400" dirty="0">
              <a:solidFill>
                <a:srgbClr val="4F4D50"/>
              </a:solidFill>
              <a:cs typeface="+mn-ea"/>
              <a:sym typeface="+mn-lt"/>
            </a:endParaRPr>
          </a:p>
        </p:txBody>
      </p:sp>
      <p:sp>
        <p:nvSpPr>
          <p:cNvPr id="9" name="TextBox 8"/>
          <p:cNvSpPr txBox="1"/>
          <p:nvPr/>
        </p:nvSpPr>
        <p:spPr>
          <a:xfrm>
            <a:off x="6757618" y="1742323"/>
            <a:ext cx="1261884" cy="307777"/>
          </a:xfrm>
          <a:prstGeom prst="rect">
            <a:avLst/>
          </a:prstGeom>
          <a:noFill/>
        </p:spPr>
        <p:txBody>
          <a:bodyPr wrap="none" lIns="91440" tIns="45720" rIns="91440" bIns="45720" rtlCol="0">
            <a:spAutoFit/>
          </a:bodyPr>
          <a:lstStyle/>
          <a:p>
            <a:r>
              <a:rPr lang="zh-CN" altLang="en-US" sz="1400" dirty="0">
                <a:solidFill>
                  <a:srgbClr val="4F4D50"/>
                </a:solidFill>
                <a:cs typeface="+mn-ea"/>
                <a:sym typeface="+mn-lt"/>
              </a:rPr>
              <a:t>点击输入标题</a:t>
            </a:r>
            <a:endParaRPr lang="id-ID" sz="1400" dirty="0">
              <a:solidFill>
                <a:srgbClr val="4F4D50"/>
              </a:solidFill>
              <a:cs typeface="+mn-ea"/>
              <a:sym typeface="+mn-lt"/>
            </a:endParaRPr>
          </a:p>
        </p:txBody>
      </p:sp>
      <p:sp>
        <p:nvSpPr>
          <p:cNvPr id="11" name="Freeform 96"/>
          <p:cNvSpPr>
            <a:spLocks noEditPoints="1"/>
          </p:cNvSpPr>
          <p:nvPr/>
        </p:nvSpPr>
        <p:spPr bwMode="auto">
          <a:xfrm>
            <a:off x="2480706" y="2417690"/>
            <a:ext cx="398079" cy="464763"/>
          </a:xfrm>
          <a:custGeom>
            <a:avLst/>
            <a:gdLst>
              <a:gd name="T0" fmla="*/ 46 w 55"/>
              <a:gd name="T1" fmla="*/ 24 h 64"/>
              <a:gd name="T2" fmla="*/ 36 w 55"/>
              <a:gd name="T3" fmla="*/ 28 h 64"/>
              <a:gd name="T4" fmla="*/ 36 w 55"/>
              <a:gd name="T5" fmla="*/ 27 h 64"/>
              <a:gd name="T6" fmla="*/ 38 w 55"/>
              <a:gd name="T7" fmla="*/ 12 h 64"/>
              <a:gd name="T8" fmla="*/ 30 w 55"/>
              <a:gd name="T9" fmla="*/ 18 h 64"/>
              <a:gd name="T10" fmla="*/ 30 w 55"/>
              <a:gd name="T11" fmla="*/ 0 h 64"/>
              <a:gd name="T12" fmla="*/ 2 w 55"/>
              <a:gd name="T13" fmla="*/ 42 h 64"/>
              <a:gd name="T14" fmla="*/ 22 w 55"/>
              <a:gd name="T15" fmla="*/ 64 h 64"/>
              <a:gd name="T16" fmla="*/ 46 w 55"/>
              <a:gd name="T17" fmla="*/ 24 h 64"/>
              <a:gd name="T18" fmla="*/ 24 w 55"/>
              <a:gd name="T19" fmla="*/ 58 h 64"/>
              <a:gd name="T20" fmla="*/ 13 w 55"/>
              <a:gd name="T21" fmla="*/ 40 h 64"/>
              <a:gd name="T22" fmla="*/ 20 w 55"/>
              <a:gd name="T23" fmla="*/ 50 h 64"/>
              <a:gd name="T24" fmla="*/ 26 w 55"/>
              <a:gd name="T25" fmla="*/ 36 h 64"/>
              <a:gd name="T26" fmla="*/ 29 w 55"/>
              <a:gd name="T27" fmla="*/ 50 h 64"/>
              <a:gd name="T28" fmla="*/ 37 w 55"/>
              <a:gd name="T29" fmla="*/ 37 h 64"/>
              <a:gd name="T30" fmla="*/ 24 w 55"/>
              <a:gd name="T31" fmla="*/ 5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64">
                <a:moveTo>
                  <a:pt x="46" y="24"/>
                </a:moveTo>
                <a:cubicBezTo>
                  <a:pt x="46" y="24"/>
                  <a:pt x="43" y="24"/>
                  <a:pt x="36" y="28"/>
                </a:cubicBezTo>
                <a:cubicBezTo>
                  <a:pt x="36" y="27"/>
                  <a:pt x="36" y="27"/>
                  <a:pt x="36" y="27"/>
                </a:cubicBezTo>
                <a:cubicBezTo>
                  <a:pt x="36" y="22"/>
                  <a:pt x="37" y="16"/>
                  <a:pt x="38" y="12"/>
                </a:cubicBezTo>
                <a:cubicBezTo>
                  <a:pt x="37" y="12"/>
                  <a:pt x="34" y="15"/>
                  <a:pt x="30" y="18"/>
                </a:cubicBezTo>
                <a:cubicBezTo>
                  <a:pt x="28" y="13"/>
                  <a:pt x="28" y="5"/>
                  <a:pt x="30" y="0"/>
                </a:cubicBezTo>
                <a:cubicBezTo>
                  <a:pt x="12" y="13"/>
                  <a:pt x="2" y="31"/>
                  <a:pt x="2" y="42"/>
                </a:cubicBezTo>
                <a:cubicBezTo>
                  <a:pt x="2" y="51"/>
                  <a:pt x="1" y="64"/>
                  <a:pt x="22" y="64"/>
                </a:cubicBezTo>
                <a:cubicBezTo>
                  <a:pt x="55" y="64"/>
                  <a:pt x="38" y="40"/>
                  <a:pt x="46" y="24"/>
                </a:cubicBezTo>
                <a:close/>
                <a:moveTo>
                  <a:pt x="24" y="58"/>
                </a:moveTo>
                <a:cubicBezTo>
                  <a:pt x="0" y="58"/>
                  <a:pt x="16" y="35"/>
                  <a:pt x="13" y="40"/>
                </a:cubicBezTo>
                <a:cubicBezTo>
                  <a:pt x="13" y="40"/>
                  <a:pt x="11" y="46"/>
                  <a:pt x="20" y="50"/>
                </a:cubicBezTo>
                <a:cubicBezTo>
                  <a:pt x="15" y="45"/>
                  <a:pt x="23" y="39"/>
                  <a:pt x="26" y="36"/>
                </a:cubicBezTo>
                <a:cubicBezTo>
                  <a:pt x="26" y="43"/>
                  <a:pt x="29" y="50"/>
                  <a:pt x="29" y="50"/>
                </a:cubicBezTo>
                <a:cubicBezTo>
                  <a:pt x="29" y="50"/>
                  <a:pt x="34" y="47"/>
                  <a:pt x="37" y="37"/>
                </a:cubicBezTo>
                <a:cubicBezTo>
                  <a:pt x="40" y="50"/>
                  <a:pt x="38" y="57"/>
                  <a:pt x="24"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000" dirty="0">
              <a:cs typeface="+mn-ea"/>
              <a:sym typeface="+mn-lt"/>
            </a:endParaRPr>
          </a:p>
        </p:txBody>
      </p:sp>
      <p:sp>
        <p:nvSpPr>
          <p:cNvPr id="12" name="Rectangle 11"/>
          <p:cNvSpPr/>
          <p:nvPr/>
        </p:nvSpPr>
        <p:spPr>
          <a:xfrm>
            <a:off x="2315563" y="3482231"/>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13" name="Rectangle 12"/>
          <p:cNvSpPr/>
          <p:nvPr/>
        </p:nvSpPr>
        <p:spPr>
          <a:xfrm>
            <a:off x="2315564" y="3482231"/>
            <a:ext cx="1652299" cy="267753"/>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14" name="Content Placeholder 2"/>
          <p:cNvSpPr txBox="1">
            <a:spLocks/>
          </p:cNvSpPr>
          <p:nvPr/>
        </p:nvSpPr>
        <p:spPr>
          <a:xfrm>
            <a:off x="2300703" y="3472584"/>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cs typeface="+mn-ea"/>
                <a:sym typeface="+mn-lt"/>
              </a:rPr>
              <a:t>50%</a:t>
            </a:r>
          </a:p>
        </p:txBody>
      </p:sp>
      <p:sp>
        <p:nvSpPr>
          <p:cNvPr id="15" name="Freeform 5"/>
          <p:cNvSpPr>
            <a:spLocks/>
          </p:cNvSpPr>
          <p:nvPr/>
        </p:nvSpPr>
        <p:spPr bwMode="auto">
          <a:xfrm>
            <a:off x="2044102" y="3595696"/>
            <a:ext cx="107049" cy="96887"/>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000" dirty="0">
              <a:solidFill>
                <a:schemeClr val="bg2"/>
              </a:solidFill>
              <a:cs typeface="+mn-ea"/>
              <a:sym typeface="+mn-lt"/>
            </a:endParaRPr>
          </a:p>
        </p:txBody>
      </p:sp>
      <p:sp>
        <p:nvSpPr>
          <p:cNvPr id="16" name="Freeform 6"/>
          <p:cNvSpPr>
            <a:spLocks noEditPoints="1"/>
          </p:cNvSpPr>
          <p:nvPr/>
        </p:nvSpPr>
        <p:spPr bwMode="auto">
          <a:xfrm>
            <a:off x="2024454" y="3537430"/>
            <a:ext cx="146345" cy="48783"/>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000" dirty="0">
              <a:solidFill>
                <a:schemeClr val="bg2"/>
              </a:solidFill>
              <a:cs typeface="+mn-ea"/>
              <a:sym typeface="+mn-lt"/>
            </a:endParaRPr>
          </a:p>
        </p:txBody>
      </p:sp>
      <p:sp>
        <p:nvSpPr>
          <p:cNvPr id="17" name="Rectangle 16"/>
          <p:cNvSpPr/>
          <p:nvPr/>
        </p:nvSpPr>
        <p:spPr>
          <a:xfrm>
            <a:off x="2315563" y="3880703"/>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18" name="Rectangle 17"/>
          <p:cNvSpPr/>
          <p:nvPr/>
        </p:nvSpPr>
        <p:spPr>
          <a:xfrm>
            <a:off x="2315563" y="3880703"/>
            <a:ext cx="1943883" cy="267753"/>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19" name="Content Placeholder 2"/>
          <p:cNvSpPr txBox="1">
            <a:spLocks/>
          </p:cNvSpPr>
          <p:nvPr/>
        </p:nvSpPr>
        <p:spPr>
          <a:xfrm>
            <a:off x="2300703" y="3871058"/>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cs typeface="+mn-ea"/>
                <a:sym typeface="+mn-lt"/>
              </a:rPr>
              <a:t>62%</a:t>
            </a:r>
          </a:p>
        </p:txBody>
      </p:sp>
      <p:sp>
        <p:nvSpPr>
          <p:cNvPr id="20" name="Freeform 7"/>
          <p:cNvSpPr>
            <a:spLocks/>
          </p:cNvSpPr>
          <p:nvPr/>
        </p:nvSpPr>
        <p:spPr bwMode="auto">
          <a:xfrm>
            <a:off x="2044101" y="3963451"/>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dirty="0">
              <a:solidFill>
                <a:schemeClr val="bg2"/>
              </a:solidFill>
              <a:cs typeface="+mn-ea"/>
              <a:sym typeface="+mn-lt"/>
            </a:endParaRPr>
          </a:p>
        </p:txBody>
      </p:sp>
      <p:sp>
        <p:nvSpPr>
          <p:cNvPr id="21" name="Rectangle 20"/>
          <p:cNvSpPr/>
          <p:nvPr/>
        </p:nvSpPr>
        <p:spPr>
          <a:xfrm>
            <a:off x="2315563" y="4301886"/>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22" name="Rectangle 21"/>
          <p:cNvSpPr/>
          <p:nvPr/>
        </p:nvSpPr>
        <p:spPr>
          <a:xfrm>
            <a:off x="2315564" y="4301886"/>
            <a:ext cx="826149" cy="267753"/>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23" name="Content Placeholder 2"/>
          <p:cNvSpPr txBox="1">
            <a:spLocks/>
          </p:cNvSpPr>
          <p:nvPr/>
        </p:nvSpPr>
        <p:spPr>
          <a:xfrm>
            <a:off x="2300703" y="4292239"/>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cs typeface="+mn-ea"/>
                <a:sym typeface="+mn-lt"/>
              </a:rPr>
              <a:t>25%</a:t>
            </a:r>
          </a:p>
        </p:txBody>
      </p:sp>
      <p:grpSp>
        <p:nvGrpSpPr>
          <p:cNvPr id="24" name="Group 23"/>
          <p:cNvGrpSpPr/>
          <p:nvPr/>
        </p:nvGrpSpPr>
        <p:grpSpPr>
          <a:xfrm>
            <a:off x="2029574" y="4370502"/>
            <a:ext cx="148377" cy="145668"/>
            <a:chOff x="3294063" y="1474788"/>
            <a:chExt cx="347662" cy="341313"/>
          </a:xfrm>
          <a:solidFill>
            <a:schemeClr val="tx1">
              <a:lumMod val="60000"/>
              <a:lumOff val="40000"/>
            </a:schemeClr>
          </a:solidFill>
        </p:grpSpPr>
        <p:sp>
          <p:nvSpPr>
            <p:cNvPr id="25"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sp>
          <p:nvSpPr>
            <p:cNvPr id="26"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sp>
          <p:nvSpPr>
            <p:cNvPr id="27"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grpSp>
      <p:sp>
        <p:nvSpPr>
          <p:cNvPr id="28" name="Rectangle 27"/>
          <p:cNvSpPr/>
          <p:nvPr/>
        </p:nvSpPr>
        <p:spPr>
          <a:xfrm>
            <a:off x="2315563" y="4707102"/>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29" name="Rectangle 28"/>
          <p:cNvSpPr/>
          <p:nvPr/>
        </p:nvSpPr>
        <p:spPr>
          <a:xfrm>
            <a:off x="2315565" y="4707102"/>
            <a:ext cx="2462249" cy="267753"/>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30" name="Content Placeholder 2"/>
          <p:cNvSpPr txBox="1">
            <a:spLocks/>
          </p:cNvSpPr>
          <p:nvPr/>
        </p:nvSpPr>
        <p:spPr>
          <a:xfrm>
            <a:off x="2300703" y="4697455"/>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cs typeface="+mn-ea"/>
                <a:sym typeface="+mn-lt"/>
              </a:rPr>
              <a:t>75%</a:t>
            </a:r>
          </a:p>
        </p:txBody>
      </p:sp>
      <p:sp>
        <p:nvSpPr>
          <p:cNvPr id="31" name="Freeform 11"/>
          <p:cNvSpPr>
            <a:spLocks/>
          </p:cNvSpPr>
          <p:nvPr/>
        </p:nvSpPr>
        <p:spPr bwMode="auto">
          <a:xfrm>
            <a:off x="2024453" y="4809735"/>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dirty="0">
              <a:solidFill>
                <a:schemeClr val="bg2"/>
              </a:solidFill>
              <a:cs typeface="+mn-ea"/>
              <a:sym typeface="+mn-lt"/>
            </a:endParaRPr>
          </a:p>
        </p:txBody>
      </p:sp>
      <p:sp>
        <p:nvSpPr>
          <p:cNvPr id="32" name="Rectangle 31"/>
          <p:cNvSpPr/>
          <p:nvPr/>
        </p:nvSpPr>
        <p:spPr>
          <a:xfrm>
            <a:off x="2315563" y="5112317"/>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33" name="Rectangle 32"/>
          <p:cNvSpPr/>
          <p:nvPr/>
        </p:nvSpPr>
        <p:spPr>
          <a:xfrm>
            <a:off x="2315563" y="5112317"/>
            <a:ext cx="1360716" cy="267753"/>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34" name="Content Placeholder 2"/>
          <p:cNvSpPr txBox="1">
            <a:spLocks/>
          </p:cNvSpPr>
          <p:nvPr/>
        </p:nvSpPr>
        <p:spPr>
          <a:xfrm>
            <a:off x="2300703" y="5103770"/>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cs typeface="+mn-ea"/>
                <a:sym typeface="+mn-lt"/>
              </a:rPr>
              <a:t>45%</a:t>
            </a:r>
          </a:p>
        </p:txBody>
      </p:sp>
      <p:grpSp>
        <p:nvGrpSpPr>
          <p:cNvPr id="35" name="Group 34"/>
          <p:cNvGrpSpPr/>
          <p:nvPr/>
        </p:nvGrpSpPr>
        <p:grpSpPr>
          <a:xfrm>
            <a:off x="2024453" y="5214414"/>
            <a:ext cx="153120" cy="153120"/>
            <a:chOff x="1839913" y="1474788"/>
            <a:chExt cx="358775" cy="358775"/>
          </a:xfrm>
          <a:solidFill>
            <a:schemeClr val="tx1">
              <a:lumMod val="60000"/>
              <a:lumOff val="40000"/>
            </a:schemeClr>
          </a:solidFill>
        </p:grpSpPr>
        <p:sp>
          <p:nvSpPr>
            <p:cNvPr id="36"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sp>
          <p:nvSpPr>
            <p:cNvPr id="37"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grpSp>
      <p:sp>
        <p:nvSpPr>
          <p:cNvPr id="38" name="Rectangle 37"/>
          <p:cNvSpPr/>
          <p:nvPr/>
        </p:nvSpPr>
        <p:spPr>
          <a:xfrm>
            <a:off x="6862950" y="3482231"/>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39" name="Rectangle 38"/>
          <p:cNvSpPr/>
          <p:nvPr/>
        </p:nvSpPr>
        <p:spPr>
          <a:xfrm>
            <a:off x="6862949" y="3482231"/>
            <a:ext cx="1652299" cy="267753"/>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40" name="Content Placeholder 2"/>
          <p:cNvSpPr txBox="1">
            <a:spLocks/>
          </p:cNvSpPr>
          <p:nvPr/>
        </p:nvSpPr>
        <p:spPr>
          <a:xfrm>
            <a:off x="6848090" y="3472584"/>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cs typeface="+mn-ea"/>
                <a:sym typeface="+mn-lt"/>
              </a:rPr>
              <a:t>50%</a:t>
            </a:r>
          </a:p>
        </p:txBody>
      </p:sp>
      <p:grpSp>
        <p:nvGrpSpPr>
          <p:cNvPr id="41" name="Group 40"/>
          <p:cNvGrpSpPr/>
          <p:nvPr/>
        </p:nvGrpSpPr>
        <p:grpSpPr>
          <a:xfrm>
            <a:off x="6537478" y="3537430"/>
            <a:ext cx="146345" cy="155153"/>
            <a:chOff x="4775200" y="1474788"/>
            <a:chExt cx="342900" cy="363538"/>
          </a:xfrm>
          <a:solidFill>
            <a:schemeClr val="tx1">
              <a:lumMod val="60000"/>
              <a:lumOff val="40000"/>
            </a:schemeClr>
          </a:solidFill>
        </p:grpSpPr>
        <p:sp>
          <p:nvSpPr>
            <p:cNvPr id="42" name="Freeform 5"/>
            <p:cNvSpPr>
              <a:spLocks/>
            </p:cNvSpPr>
            <p:nvPr/>
          </p:nvSpPr>
          <p:spPr bwMode="auto">
            <a:xfrm>
              <a:off x="4821238" y="1611313"/>
              <a:ext cx="250825" cy="227013"/>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sp>
          <p:nvSpPr>
            <p:cNvPr id="43" name="Freeform 6"/>
            <p:cNvSpPr>
              <a:spLocks noEditPoints="1"/>
            </p:cNvSpPr>
            <p:nvPr/>
          </p:nvSpPr>
          <p:spPr bwMode="auto">
            <a:xfrm>
              <a:off x="4775200" y="1474788"/>
              <a:ext cx="342900" cy="114300"/>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grpSp>
      <p:sp>
        <p:nvSpPr>
          <p:cNvPr id="44" name="Rectangle 43"/>
          <p:cNvSpPr/>
          <p:nvPr/>
        </p:nvSpPr>
        <p:spPr>
          <a:xfrm>
            <a:off x="6862950" y="3880703"/>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45" name="Rectangle 44"/>
          <p:cNvSpPr/>
          <p:nvPr/>
        </p:nvSpPr>
        <p:spPr>
          <a:xfrm>
            <a:off x="6862949" y="3880703"/>
            <a:ext cx="1943883" cy="267753"/>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46" name="Content Placeholder 2"/>
          <p:cNvSpPr txBox="1">
            <a:spLocks/>
          </p:cNvSpPr>
          <p:nvPr/>
        </p:nvSpPr>
        <p:spPr>
          <a:xfrm>
            <a:off x="6848090" y="3871058"/>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cs typeface="+mn-ea"/>
                <a:sym typeface="+mn-lt"/>
              </a:rPr>
              <a:t>62%</a:t>
            </a:r>
          </a:p>
        </p:txBody>
      </p:sp>
      <p:sp>
        <p:nvSpPr>
          <p:cNvPr id="47" name="Freeform 7"/>
          <p:cNvSpPr>
            <a:spLocks/>
          </p:cNvSpPr>
          <p:nvPr/>
        </p:nvSpPr>
        <p:spPr bwMode="auto">
          <a:xfrm>
            <a:off x="6557125" y="3963451"/>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dirty="0">
              <a:solidFill>
                <a:schemeClr val="bg2"/>
              </a:solidFill>
              <a:cs typeface="+mn-ea"/>
              <a:sym typeface="+mn-lt"/>
            </a:endParaRPr>
          </a:p>
        </p:txBody>
      </p:sp>
      <p:sp>
        <p:nvSpPr>
          <p:cNvPr id="48" name="Rectangle 47"/>
          <p:cNvSpPr/>
          <p:nvPr/>
        </p:nvSpPr>
        <p:spPr>
          <a:xfrm>
            <a:off x="6862950" y="4301886"/>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49" name="Rectangle 48"/>
          <p:cNvSpPr/>
          <p:nvPr/>
        </p:nvSpPr>
        <p:spPr>
          <a:xfrm>
            <a:off x="6862950" y="4301886"/>
            <a:ext cx="826149" cy="267753"/>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50" name="Content Placeholder 2"/>
          <p:cNvSpPr txBox="1">
            <a:spLocks/>
          </p:cNvSpPr>
          <p:nvPr/>
        </p:nvSpPr>
        <p:spPr>
          <a:xfrm>
            <a:off x="6848090" y="4292239"/>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cs typeface="+mn-ea"/>
                <a:sym typeface="+mn-lt"/>
              </a:rPr>
              <a:t>25%</a:t>
            </a:r>
          </a:p>
        </p:txBody>
      </p:sp>
      <p:grpSp>
        <p:nvGrpSpPr>
          <p:cNvPr id="51" name="Group 50"/>
          <p:cNvGrpSpPr/>
          <p:nvPr/>
        </p:nvGrpSpPr>
        <p:grpSpPr>
          <a:xfrm>
            <a:off x="6542598" y="4370502"/>
            <a:ext cx="148377" cy="145668"/>
            <a:chOff x="3294063" y="1474788"/>
            <a:chExt cx="347662" cy="341313"/>
          </a:xfrm>
          <a:solidFill>
            <a:schemeClr val="tx1">
              <a:lumMod val="60000"/>
              <a:lumOff val="40000"/>
            </a:schemeClr>
          </a:solidFill>
        </p:grpSpPr>
        <p:sp>
          <p:nvSpPr>
            <p:cNvPr id="52"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sp>
          <p:nvSpPr>
            <p:cNvPr id="53"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sp>
          <p:nvSpPr>
            <p:cNvPr id="54"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grpSp>
      <p:sp>
        <p:nvSpPr>
          <p:cNvPr id="55" name="Rectangle 54"/>
          <p:cNvSpPr/>
          <p:nvPr/>
        </p:nvSpPr>
        <p:spPr>
          <a:xfrm>
            <a:off x="6862950" y="4707102"/>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56" name="Rectangle 55"/>
          <p:cNvSpPr/>
          <p:nvPr/>
        </p:nvSpPr>
        <p:spPr>
          <a:xfrm>
            <a:off x="6862950" y="4707102"/>
            <a:ext cx="2462249" cy="267753"/>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57" name="Content Placeholder 2"/>
          <p:cNvSpPr txBox="1">
            <a:spLocks/>
          </p:cNvSpPr>
          <p:nvPr/>
        </p:nvSpPr>
        <p:spPr>
          <a:xfrm>
            <a:off x="6848090" y="4697455"/>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cs typeface="+mn-ea"/>
                <a:sym typeface="+mn-lt"/>
              </a:rPr>
              <a:t>75%</a:t>
            </a:r>
          </a:p>
        </p:txBody>
      </p:sp>
      <p:sp>
        <p:nvSpPr>
          <p:cNvPr id="58" name="Freeform 11"/>
          <p:cNvSpPr>
            <a:spLocks/>
          </p:cNvSpPr>
          <p:nvPr/>
        </p:nvSpPr>
        <p:spPr bwMode="auto">
          <a:xfrm>
            <a:off x="6537477" y="4809735"/>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dirty="0">
              <a:solidFill>
                <a:schemeClr val="bg2"/>
              </a:solidFill>
              <a:cs typeface="+mn-ea"/>
              <a:sym typeface="+mn-lt"/>
            </a:endParaRPr>
          </a:p>
        </p:txBody>
      </p:sp>
      <p:sp>
        <p:nvSpPr>
          <p:cNvPr id="59" name="Rectangle 58"/>
          <p:cNvSpPr/>
          <p:nvPr/>
        </p:nvSpPr>
        <p:spPr>
          <a:xfrm>
            <a:off x="6862950" y="5112317"/>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60" name="Rectangle 59"/>
          <p:cNvSpPr/>
          <p:nvPr/>
        </p:nvSpPr>
        <p:spPr>
          <a:xfrm>
            <a:off x="6862950" y="5112317"/>
            <a:ext cx="1360716" cy="267753"/>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cs typeface="+mn-ea"/>
              <a:sym typeface="+mn-lt"/>
            </a:endParaRPr>
          </a:p>
        </p:txBody>
      </p:sp>
      <p:sp>
        <p:nvSpPr>
          <p:cNvPr id="61" name="Content Placeholder 2"/>
          <p:cNvSpPr txBox="1">
            <a:spLocks/>
          </p:cNvSpPr>
          <p:nvPr/>
        </p:nvSpPr>
        <p:spPr>
          <a:xfrm>
            <a:off x="6848090" y="5103770"/>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cs typeface="+mn-ea"/>
                <a:sym typeface="+mn-lt"/>
              </a:rPr>
              <a:t>45%</a:t>
            </a:r>
          </a:p>
        </p:txBody>
      </p:sp>
      <p:grpSp>
        <p:nvGrpSpPr>
          <p:cNvPr id="62" name="Group 61"/>
          <p:cNvGrpSpPr/>
          <p:nvPr/>
        </p:nvGrpSpPr>
        <p:grpSpPr>
          <a:xfrm>
            <a:off x="6537477" y="5214414"/>
            <a:ext cx="153120" cy="153120"/>
            <a:chOff x="1839913" y="1474788"/>
            <a:chExt cx="358775" cy="358775"/>
          </a:xfrm>
          <a:solidFill>
            <a:schemeClr val="tx1">
              <a:lumMod val="60000"/>
              <a:lumOff val="40000"/>
            </a:schemeClr>
          </a:solidFill>
        </p:grpSpPr>
        <p:sp>
          <p:nvSpPr>
            <p:cNvPr id="63"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sp>
          <p:nvSpPr>
            <p:cNvPr id="64"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cs typeface="+mn-ea"/>
                <a:sym typeface="+mn-lt"/>
              </a:endParaRPr>
            </a:p>
          </p:txBody>
        </p:sp>
      </p:grpSp>
      <p:cxnSp>
        <p:nvCxnSpPr>
          <p:cNvPr id="65" name="Straight Connector 64"/>
          <p:cNvCxnSpPr/>
          <p:nvPr/>
        </p:nvCxnSpPr>
        <p:spPr>
          <a:xfrm>
            <a:off x="6108857" y="1646247"/>
            <a:ext cx="0" cy="3898900"/>
          </a:xfrm>
          <a:prstGeom prst="line">
            <a:avLst/>
          </a:prstGeom>
          <a:ln w="12700">
            <a:solidFill>
              <a:schemeClr val="tx1">
                <a:lumMod val="40000"/>
                <a:lumOff val="60000"/>
              </a:schemeClr>
            </a:solidFill>
            <a:prstDash val="dash"/>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66" name="Group 65"/>
          <p:cNvGrpSpPr/>
          <p:nvPr/>
        </p:nvGrpSpPr>
        <p:grpSpPr>
          <a:xfrm>
            <a:off x="6873407" y="2458822"/>
            <a:ext cx="400024" cy="374940"/>
            <a:chOff x="4836122" y="1968640"/>
            <a:chExt cx="400024" cy="374940"/>
          </a:xfrm>
          <a:solidFill>
            <a:schemeClr val="bg2"/>
          </a:solidFill>
        </p:grpSpPr>
        <p:sp>
          <p:nvSpPr>
            <p:cNvPr id="67"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cs typeface="+mn-ea"/>
                <a:sym typeface="+mn-lt"/>
              </a:endParaRPr>
            </a:p>
          </p:txBody>
        </p:sp>
        <p:sp>
          <p:nvSpPr>
            <p:cNvPr id="68"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cs typeface="+mn-ea"/>
                <a:sym typeface="+mn-lt"/>
              </a:endParaRPr>
            </a:p>
          </p:txBody>
        </p:sp>
      </p:grpSp>
      <p:sp>
        <p:nvSpPr>
          <p:cNvPr id="76" name="Text Placeholder 8">
            <a:extLst>
              <a:ext uri="{FF2B5EF4-FFF2-40B4-BE49-F238E27FC236}">
                <a16:creationId xmlns:a16="http://schemas.microsoft.com/office/drawing/2014/main" xmlns="" id="{20446F65-6CBD-4DFD-8692-8220C9E5BD1B}"/>
              </a:ext>
            </a:extLst>
          </p:cNvPr>
          <p:cNvSpPr txBox="1">
            <a:spLocks/>
          </p:cNvSpPr>
          <p:nvPr/>
        </p:nvSpPr>
        <p:spPr>
          <a:xfrm>
            <a:off x="3141087" y="2204628"/>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77" name="Text Placeholder 9">
            <a:extLst>
              <a:ext uri="{FF2B5EF4-FFF2-40B4-BE49-F238E27FC236}">
                <a16:creationId xmlns:a16="http://schemas.microsoft.com/office/drawing/2014/main" xmlns="" id="{791CAC1C-33C5-4BF9-B850-16B996824FA5}"/>
              </a:ext>
            </a:extLst>
          </p:cNvPr>
          <p:cNvSpPr txBox="1">
            <a:spLocks/>
          </p:cNvSpPr>
          <p:nvPr/>
        </p:nvSpPr>
        <p:spPr>
          <a:xfrm>
            <a:off x="3141087" y="2529541"/>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sp>
        <p:nvSpPr>
          <p:cNvPr id="78" name="Text Placeholder 8">
            <a:extLst>
              <a:ext uri="{FF2B5EF4-FFF2-40B4-BE49-F238E27FC236}">
                <a16:creationId xmlns:a16="http://schemas.microsoft.com/office/drawing/2014/main" xmlns="" id="{3A5322DC-DEFE-4220-B33B-0411E952D15E}"/>
              </a:ext>
            </a:extLst>
          </p:cNvPr>
          <p:cNvSpPr txBox="1">
            <a:spLocks/>
          </p:cNvSpPr>
          <p:nvPr/>
        </p:nvSpPr>
        <p:spPr>
          <a:xfrm>
            <a:off x="7689099" y="2204628"/>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79" name="Text Placeholder 9">
            <a:extLst>
              <a:ext uri="{FF2B5EF4-FFF2-40B4-BE49-F238E27FC236}">
                <a16:creationId xmlns:a16="http://schemas.microsoft.com/office/drawing/2014/main" xmlns="" id="{40BAA05B-0E7E-48E3-895A-72ED1A52F0D1}"/>
              </a:ext>
            </a:extLst>
          </p:cNvPr>
          <p:cNvSpPr txBox="1">
            <a:spLocks/>
          </p:cNvSpPr>
          <p:nvPr/>
        </p:nvSpPr>
        <p:spPr>
          <a:xfrm>
            <a:off x="7689099" y="2529541"/>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grpSp>
        <p:nvGrpSpPr>
          <p:cNvPr id="74" name="组合 73"/>
          <p:cNvGrpSpPr/>
          <p:nvPr/>
        </p:nvGrpSpPr>
        <p:grpSpPr>
          <a:xfrm>
            <a:off x="3713117" y="110706"/>
            <a:ext cx="4765766" cy="882231"/>
            <a:chOff x="3784390" y="377466"/>
            <a:chExt cx="4765766" cy="882231"/>
          </a:xfrm>
        </p:grpSpPr>
        <p:sp>
          <p:nvSpPr>
            <p:cNvPr id="75" name="矩形 74"/>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80" name="文本框 79"/>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4040772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outHorizontal)">
                                      <p:cBhvr>
                                        <p:cTn id="7" dur="500"/>
                                        <p:tgtEl>
                                          <p:spTgt spid="6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par>
                                <p:cTn id="42" presetID="53" presetClass="entr" presetSubtype="16"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Effect transition="in" filter="fade">
                                      <p:cBhvr>
                                        <p:cTn id="46" dur="500"/>
                                        <p:tgtEl>
                                          <p:spTgt spid="66"/>
                                        </p:tgtEl>
                                      </p:cBhvr>
                                    </p:animEffect>
                                  </p:childTnLst>
                                </p:cTn>
                              </p:par>
                            </p:childTnLst>
                          </p:cTn>
                        </p:par>
                        <p:par>
                          <p:cTn id="47" fill="hold">
                            <p:stCondLst>
                              <p:cond delay="2000"/>
                            </p:stCondLst>
                            <p:childTnLst>
                              <p:par>
                                <p:cTn id="48" presetID="53" presetClass="entr" presetSubtype="16"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animEffect transition="in" filter="fade">
                                      <p:cBhvr>
                                        <p:cTn id="62" dur="500"/>
                                        <p:tgtEl>
                                          <p:spTgt spid="20"/>
                                        </p:tgtEl>
                                      </p:cBhvr>
                                    </p:animEffect>
                                  </p:childTnLst>
                                </p:cTn>
                              </p:par>
                              <p:par>
                                <p:cTn id="63" presetID="53" presetClass="entr" presetSubtype="16"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p:cTn id="70" dur="500" fill="hold"/>
                                        <p:tgtEl>
                                          <p:spTgt spid="31"/>
                                        </p:tgtEl>
                                        <p:attrNameLst>
                                          <p:attrName>ppt_w</p:attrName>
                                        </p:attrNameLst>
                                      </p:cBhvr>
                                      <p:tavLst>
                                        <p:tav tm="0">
                                          <p:val>
                                            <p:fltVal val="0"/>
                                          </p:val>
                                        </p:tav>
                                        <p:tav tm="100000">
                                          <p:val>
                                            <p:strVal val="#ppt_w"/>
                                          </p:val>
                                        </p:tav>
                                      </p:tavLst>
                                    </p:anim>
                                    <p:anim calcmode="lin" valueType="num">
                                      <p:cBhvr>
                                        <p:cTn id="71" dur="500" fill="hold"/>
                                        <p:tgtEl>
                                          <p:spTgt spid="31"/>
                                        </p:tgtEl>
                                        <p:attrNameLst>
                                          <p:attrName>ppt_h</p:attrName>
                                        </p:attrNameLst>
                                      </p:cBhvr>
                                      <p:tavLst>
                                        <p:tav tm="0">
                                          <p:val>
                                            <p:fltVal val="0"/>
                                          </p:val>
                                        </p:tav>
                                        <p:tav tm="100000">
                                          <p:val>
                                            <p:strVal val="#ppt_h"/>
                                          </p:val>
                                        </p:tav>
                                      </p:tavLst>
                                    </p:anim>
                                    <p:animEffect transition="in" filter="fade">
                                      <p:cBhvr>
                                        <p:cTn id="72" dur="500"/>
                                        <p:tgtEl>
                                          <p:spTgt spid="31"/>
                                        </p:tgtEl>
                                      </p:cBhvr>
                                    </p:animEffect>
                                  </p:childTnLst>
                                </p:cTn>
                              </p:par>
                              <p:par>
                                <p:cTn id="73" presetID="53" presetClass="entr" presetSubtype="16" fill="hold" nodeType="with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ppt_w</p:attrName>
                                        </p:attrNameLst>
                                      </p:cBhvr>
                                      <p:tavLst>
                                        <p:tav tm="0">
                                          <p:val>
                                            <p:fltVal val="0"/>
                                          </p:val>
                                        </p:tav>
                                        <p:tav tm="100000">
                                          <p:val>
                                            <p:strVal val="#ppt_w"/>
                                          </p:val>
                                        </p:tav>
                                      </p:tavLst>
                                    </p:anim>
                                    <p:anim calcmode="lin" valueType="num">
                                      <p:cBhvr>
                                        <p:cTn id="76" dur="500" fill="hold"/>
                                        <p:tgtEl>
                                          <p:spTgt spid="35"/>
                                        </p:tgtEl>
                                        <p:attrNameLst>
                                          <p:attrName>ppt_h</p:attrName>
                                        </p:attrNameLst>
                                      </p:cBhvr>
                                      <p:tavLst>
                                        <p:tav tm="0">
                                          <p:val>
                                            <p:fltVal val="0"/>
                                          </p:val>
                                        </p:tav>
                                        <p:tav tm="100000">
                                          <p:val>
                                            <p:strVal val="#ppt_h"/>
                                          </p:val>
                                        </p:tav>
                                      </p:tavLst>
                                    </p:anim>
                                    <p:animEffect transition="in" filter="fade">
                                      <p:cBhvr>
                                        <p:cTn id="77" dur="500"/>
                                        <p:tgtEl>
                                          <p:spTgt spid="35"/>
                                        </p:tgtEl>
                                      </p:cBhvr>
                                    </p:animEffect>
                                  </p:childTnLst>
                                </p:cTn>
                              </p:par>
                              <p:par>
                                <p:cTn id="78" presetID="53" presetClass="entr" presetSubtype="16" fill="hold" nodeType="withEffect">
                                  <p:stCondLst>
                                    <p:cond delay="0"/>
                                  </p:stCondLst>
                                  <p:childTnLst>
                                    <p:set>
                                      <p:cBhvr>
                                        <p:cTn id="79" dur="1" fill="hold">
                                          <p:stCondLst>
                                            <p:cond delay="0"/>
                                          </p:stCondLst>
                                        </p:cTn>
                                        <p:tgtEl>
                                          <p:spTgt spid="41"/>
                                        </p:tgtEl>
                                        <p:attrNameLst>
                                          <p:attrName>style.visibility</p:attrName>
                                        </p:attrNameLst>
                                      </p:cBhvr>
                                      <p:to>
                                        <p:strVal val="visible"/>
                                      </p:to>
                                    </p:set>
                                    <p:anim calcmode="lin" valueType="num">
                                      <p:cBhvr>
                                        <p:cTn id="80" dur="500" fill="hold"/>
                                        <p:tgtEl>
                                          <p:spTgt spid="41"/>
                                        </p:tgtEl>
                                        <p:attrNameLst>
                                          <p:attrName>ppt_w</p:attrName>
                                        </p:attrNameLst>
                                      </p:cBhvr>
                                      <p:tavLst>
                                        <p:tav tm="0">
                                          <p:val>
                                            <p:fltVal val="0"/>
                                          </p:val>
                                        </p:tav>
                                        <p:tav tm="100000">
                                          <p:val>
                                            <p:strVal val="#ppt_w"/>
                                          </p:val>
                                        </p:tav>
                                      </p:tavLst>
                                    </p:anim>
                                    <p:anim calcmode="lin" valueType="num">
                                      <p:cBhvr>
                                        <p:cTn id="81" dur="500" fill="hold"/>
                                        <p:tgtEl>
                                          <p:spTgt spid="41"/>
                                        </p:tgtEl>
                                        <p:attrNameLst>
                                          <p:attrName>ppt_h</p:attrName>
                                        </p:attrNameLst>
                                      </p:cBhvr>
                                      <p:tavLst>
                                        <p:tav tm="0">
                                          <p:val>
                                            <p:fltVal val="0"/>
                                          </p:val>
                                        </p:tav>
                                        <p:tav tm="100000">
                                          <p:val>
                                            <p:strVal val="#ppt_h"/>
                                          </p:val>
                                        </p:tav>
                                      </p:tavLst>
                                    </p:anim>
                                    <p:animEffect transition="in" filter="fade">
                                      <p:cBhvr>
                                        <p:cTn id="82" dur="500"/>
                                        <p:tgtEl>
                                          <p:spTgt spid="4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animEffect transition="in" filter="fade">
                                      <p:cBhvr>
                                        <p:cTn id="87" dur="500"/>
                                        <p:tgtEl>
                                          <p:spTgt spid="47"/>
                                        </p:tgtEl>
                                      </p:cBhvr>
                                    </p:animEffect>
                                  </p:childTnLst>
                                </p:cTn>
                              </p:par>
                              <p:par>
                                <p:cTn id="88" presetID="53" presetClass="entr" presetSubtype="16" fill="hold" nodeType="withEffect">
                                  <p:stCondLst>
                                    <p:cond delay="0"/>
                                  </p:stCondLst>
                                  <p:childTnLst>
                                    <p:set>
                                      <p:cBhvr>
                                        <p:cTn id="89" dur="1" fill="hold">
                                          <p:stCondLst>
                                            <p:cond delay="0"/>
                                          </p:stCondLst>
                                        </p:cTn>
                                        <p:tgtEl>
                                          <p:spTgt spid="51"/>
                                        </p:tgtEl>
                                        <p:attrNameLst>
                                          <p:attrName>style.visibility</p:attrName>
                                        </p:attrNameLst>
                                      </p:cBhvr>
                                      <p:to>
                                        <p:strVal val="visible"/>
                                      </p:to>
                                    </p:set>
                                    <p:anim calcmode="lin" valueType="num">
                                      <p:cBhvr>
                                        <p:cTn id="90" dur="500" fill="hold"/>
                                        <p:tgtEl>
                                          <p:spTgt spid="51"/>
                                        </p:tgtEl>
                                        <p:attrNameLst>
                                          <p:attrName>ppt_w</p:attrName>
                                        </p:attrNameLst>
                                      </p:cBhvr>
                                      <p:tavLst>
                                        <p:tav tm="0">
                                          <p:val>
                                            <p:fltVal val="0"/>
                                          </p:val>
                                        </p:tav>
                                        <p:tav tm="100000">
                                          <p:val>
                                            <p:strVal val="#ppt_w"/>
                                          </p:val>
                                        </p:tav>
                                      </p:tavLst>
                                    </p:anim>
                                    <p:anim calcmode="lin" valueType="num">
                                      <p:cBhvr>
                                        <p:cTn id="91" dur="500" fill="hold"/>
                                        <p:tgtEl>
                                          <p:spTgt spid="51"/>
                                        </p:tgtEl>
                                        <p:attrNameLst>
                                          <p:attrName>ppt_h</p:attrName>
                                        </p:attrNameLst>
                                      </p:cBhvr>
                                      <p:tavLst>
                                        <p:tav tm="0">
                                          <p:val>
                                            <p:fltVal val="0"/>
                                          </p:val>
                                        </p:tav>
                                        <p:tav tm="100000">
                                          <p:val>
                                            <p:strVal val="#ppt_h"/>
                                          </p:val>
                                        </p:tav>
                                      </p:tavLst>
                                    </p:anim>
                                    <p:animEffect transition="in" filter="fade">
                                      <p:cBhvr>
                                        <p:cTn id="92" dur="500"/>
                                        <p:tgtEl>
                                          <p:spTgt spid="5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fill="hold"/>
                                        <p:tgtEl>
                                          <p:spTgt spid="58"/>
                                        </p:tgtEl>
                                        <p:attrNameLst>
                                          <p:attrName>ppt_w</p:attrName>
                                        </p:attrNameLst>
                                      </p:cBhvr>
                                      <p:tavLst>
                                        <p:tav tm="0">
                                          <p:val>
                                            <p:fltVal val="0"/>
                                          </p:val>
                                        </p:tav>
                                        <p:tav tm="100000">
                                          <p:val>
                                            <p:strVal val="#ppt_w"/>
                                          </p:val>
                                        </p:tav>
                                      </p:tavLst>
                                    </p:anim>
                                    <p:anim calcmode="lin" valueType="num">
                                      <p:cBhvr>
                                        <p:cTn id="96" dur="500" fill="hold"/>
                                        <p:tgtEl>
                                          <p:spTgt spid="58"/>
                                        </p:tgtEl>
                                        <p:attrNameLst>
                                          <p:attrName>ppt_h</p:attrName>
                                        </p:attrNameLst>
                                      </p:cBhvr>
                                      <p:tavLst>
                                        <p:tav tm="0">
                                          <p:val>
                                            <p:fltVal val="0"/>
                                          </p:val>
                                        </p:tav>
                                        <p:tav tm="100000">
                                          <p:val>
                                            <p:strVal val="#ppt_h"/>
                                          </p:val>
                                        </p:tav>
                                      </p:tavLst>
                                    </p:anim>
                                    <p:animEffect transition="in" filter="fade">
                                      <p:cBhvr>
                                        <p:cTn id="97" dur="500"/>
                                        <p:tgtEl>
                                          <p:spTgt spid="58"/>
                                        </p:tgtEl>
                                      </p:cBhvr>
                                    </p:animEffect>
                                  </p:childTnLst>
                                </p:cTn>
                              </p:par>
                              <p:par>
                                <p:cTn id="98" presetID="53" presetClass="entr" presetSubtype="16" fill="hold" nodeType="withEffect">
                                  <p:stCondLst>
                                    <p:cond delay="0"/>
                                  </p:stCondLst>
                                  <p:childTnLst>
                                    <p:set>
                                      <p:cBhvr>
                                        <p:cTn id="99" dur="1" fill="hold">
                                          <p:stCondLst>
                                            <p:cond delay="0"/>
                                          </p:stCondLst>
                                        </p:cTn>
                                        <p:tgtEl>
                                          <p:spTgt spid="62"/>
                                        </p:tgtEl>
                                        <p:attrNameLst>
                                          <p:attrName>style.visibility</p:attrName>
                                        </p:attrNameLst>
                                      </p:cBhvr>
                                      <p:to>
                                        <p:strVal val="visible"/>
                                      </p:to>
                                    </p:set>
                                    <p:anim calcmode="lin" valueType="num">
                                      <p:cBhvr>
                                        <p:cTn id="100" dur="500" fill="hold"/>
                                        <p:tgtEl>
                                          <p:spTgt spid="62"/>
                                        </p:tgtEl>
                                        <p:attrNameLst>
                                          <p:attrName>ppt_w</p:attrName>
                                        </p:attrNameLst>
                                      </p:cBhvr>
                                      <p:tavLst>
                                        <p:tav tm="0">
                                          <p:val>
                                            <p:fltVal val="0"/>
                                          </p:val>
                                        </p:tav>
                                        <p:tav tm="100000">
                                          <p:val>
                                            <p:strVal val="#ppt_w"/>
                                          </p:val>
                                        </p:tav>
                                      </p:tavLst>
                                    </p:anim>
                                    <p:anim calcmode="lin" valueType="num">
                                      <p:cBhvr>
                                        <p:cTn id="101" dur="500" fill="hold"/>
                                        <p:tgtEl>
                                          <p:spTgt spid="62"/>
                                        </p:tgtEl>
                                        <p:attrNameLst>
                                          <p:attrName>ppt_h</p:attrName>
                                        </p:attrNameLst>
                                      </p:cBhvr>
                                      <p:tavLst>
                                        <p:tav tm="0">
                                          <p:val>
                                            <p:fltVal val="0"/>
                                          </p:val>
                                        </p:tav>
                                        <p:tav tm="100000">
                                          <p:val>
                                            <p:strVal val="#ppt_h"/>
                                          </p:val>
                                        </p:tav>
                                      </p:tavLst>
                                    </p:anim>
                                    <p:animEffect transition="in" filter="fade">
                                      <p:cBhvr>
                                        <p:cTn id="102" dur="500"/>
                                        <p:tgtEl>
                                          <p:spTgt spid="62"/>
                                        </p:tgtEl>
                                      </p:cBhvr>
                                    </p:animEffect>
                                  </p:childTnLst>
                                </p:cTn>
                              </p:par>
                            </p:childTnLst>
                          </p:cTn>
                        </p:par>
                        <p:par>
                          <p:cTn id="103" fill="hold">
                            <p:stCondLst>
                              <p:cond delay="2500"/>
                            </p:stCondLst>
                            <p:childTnLst>
                              <p:par>
                                <p:cTn id="104" presetID="22" presetClass="entr" presetSubtype="8" fill="hold" grpId="0" nodeType="afterEffect">
                                  <p:stCondLst>
                                    <p:cond delay="0"/>
                                  </p:stCondLst>
                                  <p:childTnLst>
                                    <p:set>
                                      <p:cBhvr>
                                        <p:cTn id="105" dur="1" fill="hold">
                                          <p:stCondLst>
                                            <p:cond delay="0"/>
                                          </p:stCondLst>
                                        </p:cTn>
                                        <p:tgtEl>
                                          <p:spTgt spid="12"/>
                                        </p:tgtEl>
                                        <p:attrNameLst>
                                          <p:attrName>style.visibility</p:attrName>
                                        </p:attrNameLst>
                                      </p:cBhvr>
                                      <p:to>
                                        <p:strVal val="visible"/>
                                      </p:to>
                                    </p:set>
                                    <p:animEffect transition="in" filter="wipe(left)">
                                      <p:cBhvr>
                                        <p:cTn id="106" dur="500"/>
                                        <p:tgtEl>
                                          <p:spTgt spid="12"/>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500"/>
                                        <p:tgtEl>
                                          <p:spTgt spid="1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Effect transition="in" filter="wipe(left)">
                                      <p:cBhvr>
                                        <p:cTn id="112" dur="500"/>
                                        <p:tgtEl>
                                          <p:spTgt spid="21"/>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left)">
                                      <p:cBhvr>
                                        <p:cTn id="115" dur="500"/>
                                        <p:tgtEl>
                                          <p:spTgt spid="28"/>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wipe(left)">
                                      <p:cBhvr>
                                        <p:cTn id="118" dur="500"/>
                                        <p:tgtEl>
                                          <p:spTgt spid="32"/>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wipe(left)">
                                      <p:cBhvr>
                                        <p:cTn id="121" dur="500"/>
                                        <p:tgtEl>
                                          <p:spTgt spid="38"/>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left)">
                                      <p:cBhvr>
                                        <p:cTn id="124" dur="500"/>
                                        <p:tgtEl>
                                          <p:spTgt spid="44"/>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48"/>
                                        </p:tgtEl>
                                        <p:attrNameLst>
                                          <p:attrName>style.visibility</p:attrName>
                                        </p:attrNameLst>
                                      </p:cBhvr>
                                      <p:to>
                                        <p:strVal val="visible"/>
                                      </p:to>
                                    </p:set>
                                    <p:animEffect transition="in" filter="wipe(left)">
                                      <p:cBhvr>
                                        <p:cTn id="127" dur="500"/>
                                        <p:tgtEl>
                                          <p:spTgt spid="48"/>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wipe(left)">
                                      <p:cBhvr>
                                        <p:cTn id="130" dur="500"/>
                                        <p:tgtEl>
                                          <p:spTgt spid="55"/>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59"/>
                                        </p:tgtEl>
                                        <p:attrNameLst>
                                          <p:attrName>style.visibility</p:attrName>
                                        </p:attrNameLst>
                                      </p:cBhvr>
                                      <p:to>
                                        <p:strVal val="visible"/>
                                      </p:to>
                                    </p:set>
                                    <p:animEffect transition="in" filter="wipe(left)">
                                      <p:cBhvr>
                                        <p:cTn id="133" dur="500"/>
                                        <p:tgtEl>
                                          <p:spTgt spid="59"/>
                                        </p:tgtEl>
                                      </p:cBhvr>
                                    </p:animEffect>
                                  </p:childTnLst>
                                </p:cTn>
                              </p:par>
                            </p:childTnLst>
                          </p:cTn>
                        </p:par>
                        <p:par>
                          <p:cTn id="134" fill="hold">
                            <p:stCondLst>
                              <p:cond delay="3000"/>
                            </p:stCondLst>
                            <p:childTnLst>
                              <p:par>
                                <p:cTn id="135" presetID="22" presetClass="entr" presetSubtype="8" fill="hold" grpId="0" nodeType="afterEffect">
                                  <p:stCondLst>
                                    <p:cond delay="0"/>
                                  </p:stCondLst>
                                  <p:childTnLst>
                                    <p:set>
                                      <p:cBhvr>
                                        <p:cTn id="136" dur="1" fill="hold">
                                          <p:stCondLst>
                                            <p:cond delay="0"/>
                                          </p:stCondLst>
                                        </p:cTn>
                                        <p:tgtEl>
                                          <p:spTgt spid="13"/>
                                        </p:tgtEl>
                                        <p:attrNameLst>
                                          <p:attrName>style.visibility</p:attrName>
                                        </p:attrNameLst>
                                      </p:cBhvr>
                                      <p:to>
                                        <p:strVal val="visible"/>
                                      </p:to>
                                    </p:set>
                                    <p:animEffect transition="in" filter="wipe(left)">
                                      <p:cBhvr>
                                        <p:cTn id="137" dur="500"/>
                                        <p:tgtEl>
                                          <p:spTgt spid="13"/>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18"/>
                                        </p:tgtEl>
                                        <p:attrNameLst>
                                          <p:attrName>style.visibility</p:attrName>
                                        </p:attrNameLst>
                                      </p:cBhvr>
                                      <p:to>
                                        <p:strVal val="visible"/>
                                      </p:to>
                                    </p:set>
                                    <p:animEffect transition="in" filter="wipe(left)">
                                      <p:cBhvr>
                                        <p:cTn id="140" dur="500"/>
                                        <p:tgtEl>
                                          <p:spTgt spid="18"/>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22"/>
                                        </p:tgtEl>
                                        <p:attrNameLst>
                                          <p:attrName>style.visibility</p:attrName>
                                        </p:attrNameLst>
                                      </p:cBhvr>
                                      <p:to>
                                        <p:strVal val="visible"/>
                                      </p:to>
                                    </p:set>
                                    <p:animEffect transition="in" filter="wipe(left)">
                                      <p:cBhvr>
                                        <p:cTn id="143" dur="500"/>
                                        <p:tgtEl>
                                          <p:spTgt spid="22"/>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Effect transition="in" filter="wipe(left)">
                                      <p:cBhvr>
                                        <p:cTn id="146" dur="500"/>
                                        <p:tgtEl>
                                          <p:spTgt spid="29"/>
                                        </p:tgtEl>
                                      </p:cBhvr>
                                    </p:animEffect>
                                  </p:childTnLst>
                                </p:cTn>
                              </p:par>
                              <p:par>
                                <p:cTn id="147" presetID="22" presetClass="entr" presetSubtype="8" fill="hold" grpId="0" nodeType="withEffect">
                                  <p:stCondLst>
                                    <p:cond delay="0"/>
                                  </p:stCondLst>
                                  <p:childTnLst>
                                    <p:set>
                                      <p:cBhvr>
                                        <p:cTn id="148" dur="1" fill="hold">
                                          <p:stCondLst>
                                            <p:cond delay="0"/>
                                          </p:stCondLst>
                                        </p:cTn>
                                        <p:tgtEl>
                                          <p:spTgt spid="33"/>
                                        </p:tgtEl>
                                        <p:attrNameLst>
                                          <p:attrName>style.visibility</p:attrName>
                                        </p:attrNameLst>
                                      </p:cBhvr>
                                      <p:to>
                                        <p:strVal val="visible"/>
                                      </p:to>
                                    </p:set>
                                    <p:animEffect transition="in" filter="wipe(left)">
                                      <p:cBhvr>
                                        <p:cTn id="149" dur="500"/>
                                        <p:tgtEl>
                                          <p:spTgt spid="33"/>
                                        </p:tgtEl>
                                      </p:cBhvr>
                                    </p:animEffect>
                                  </p:childTnLst>
                                </p:cTn>
                              </p:par>
                              <p:par>
                                <p:cTn id="150" presetID="22" presetClass="entr" presetSubtype="8" fill="hold" grpId="0" nodeType="withEffect">
                                  <p:stCondLst>
                                    <p:cond delay="0"/>
                                  </p:stCondLst>
                                  <p:childTnLst>
                                    <p:set>
                                      <p:cBhvr>
                                        <p:cTn id="151" dur="1" fill="hold">
                                          <p:stCondLst>
                                            <p:cond delay="0"/>
                                          </p:stCondLst>
                                        </p:cTn>
                                        <p:tgtEl>
                                          <p:spTgt spid="39"/>
                                        </p:tgtEl>
                                        <p:attrNameLst>
                                          <p:attrName>style.visibility</p:attrName>
                                        </p:attrNameLst>
                                      </p:cBhvr>
                                      <p:to>
                                        <p:strVal val="visible"/>
                                      </p:to>
                                    </p:set>
                                    <p:animEffect transition="in" filter="wipe(left)">
                                      <p:cBhvr>
                                        <p:cTn id="152" dur="500"/>
                                        <p:tgtEl>
                                          <p:spTgt spid="39"/>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45"/>
                                        </p:tgtEl>
                                        <p:attrNameLst>
                                          <p:attrName>style.visibility</p:attrName>
                                        </p:attrNameLst>
                                      </p:cBhvr>
                                      <p:to>
                                        <p:strVal val="visible"/>
                                      </p:to>
                                    </p:set>
                                    <p:animEffect transition="in" filter="wipe(left)">
                                      <p:cBhvr>
                                        <p:cTn id="155" dur="500"/>
                                        <p:tgtEl>
                                          <p:spTgt spid="45"/>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49"/>
                                        </p:tgtEl>
                                        <p:attrNameLst>
                                          <p:attrName>style.visibility</p:attrName>
                                        </p:attrNameLst>
                                      </p:cBhvr>
                                      <p:to>
                                        <p:strVal val="visible"/>
                                      </p:to>
                                    </p:set>
                                    <p:animEffect transition="in" filter="wipe(left)">
                                      <p:cBhvr>
                                        <p:cTn id="158" dur="500"/>
                                        <p:tgtEl>
                                          <p:spTgt spid="49"/>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56"/>
                                        </p:tgtEl>
                                        <p:attrNameLst>
                                          <p:attrName>style.visibility</p:attrName>
                                        </p:attrNameLst>
                                      </p:cBhvr>
                                      <p:to>
                                        <p:strVal val="visible"/>
                                      </p:to>
                                    </p:set>
                                    <p:animEffect transition="in" filter="wipe(left)">
                                      <p:cBhvr>
                                        <p:cTn id="161" dur="500"/>
                                        <p:tgtEl>
                                          <p:spTgt spid="56"/>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60"/>
                                        </p:tgtEl>
                                        <p:attrNameLst>
                                          <p:attrName>style.visibility</p:attrName>
                                        </p:attrNameLst>
                                      </p:cBhvr>
                                      <p:to>
                                        <p:strVal val="visible"/>
                                      </p:to>
                                    </p:set>
                                    <p:animEffect transition="in" filter="wipe(left)">
                                      <p:cBhvr>
                                        <p:cTn id="164" dur="500"/>
                                        <p:tgtEl>
                                          <p:spTgt spid="60"/>
                                        </p:tgtEl>
                                      </p:cBhvr>
                                    </p:animEffect>
                                  </p:childTnLst>
                                </p:cTn>
                              </p:par>
                            </p:childTnLst>
                          </p:cTn>
                        </p:par>
                        <p:par>
                          <p:cTn id="165" fill="hold">
                            <p:stCondLst>
                              <p:cond delay="3500"/>
                            </p:stCondLst>
                            <p:childTnLst>
                              <p:par>
                                <p:cTn id="166" presetID="53" presetClass="entr" presetSubtype="16" fill="hold" grpId="0" nodeType="afterEffect">
                                  <p:stCondLst>
                                    <p:cond delay="0"/>
                                  </p:stCondLst>
                                  <p:childTnLst>
                                    <p:set>
                                      <p:cBhvr>
                                        <p:cTn id="167" dur="1" fill="hold">
                                          <p:stCondLst>
                                            <p:cond delay="0"/>
                                          </p:stCondLst>
                                        </p:cTn>
                                        <p:tgtEl>
                                          <p:spTgt spid="14"/>
                                        </p:tgtEl>
                                        <p:attrNameLst>
                                          <p:attrName>style.visibility</p:attrName>
                                        </p:attrNameLst>
                                      </p:cBhvr>
                                      <p:to>
                                        <p:strVal val="visible"/>
                                      </p:to>
                                    </p:set>
                                    <p:anim calcmode="lin" valueType="num">
                                      <p:cBhvr>
                                        <p:cTn id="168" dur="500" fill="hold"/>
                                        <p:tgtEl>
                                          <p:spTgt spid="14"/>
                                        </p:tgtEl>
                                        <p:attrNameLst>
                                          <p:attrName>ppt_w</p:attrName>
                                        </p:attrNameLst>
                                      </p:cBhvr>
                                      <p:tavLst>
                                        <p:tav tm="0">
                                          <p:val>
                                            <p:fltVal val="0"/>
                                          </p:val>
                                        </p:tav>
                                        <p:tav tm="100000">
                                          <p:val>
                                            <p:strVal val="#ppt_w"/>
                                          </p:val>
                                        </p:tav>
                                      </p:tavLst>
                                    </p:anim>
                                    <p:anim calcmode="lin" valueType="num">
                                      <p:cBhvr>
                                        <p:cTn id="169" dur="500" fill="hold"/>
                                        <p:tgtEl>
                                          <p:spTgt spid="14"/>
                                        </p:tgtEl>
                                        <p:attrNameLst>
                                          <p:attrName>ppt_h</p:attrName>
                                        </p:attrNameLst>
                                      </p:cBhvr>
                                      <p:tavLst>
                                        <p:tav tm="0">
                                          <p:val>
                                            <p:fltVal val="0"/>
                                          </p:val>
                                        </p:tav>
                                        <p:tav tm="100000">
                                          <p:val>
                                            <p:strVal val="#ppt_h"/>
                                          </p:val>
                                        </p:tav>
                                      </p:tavLst>
                                    </p:anim>
                                    <p:animEffect transition="in" filter="fade">
                                      <p:cBhvr>
                                        <p:cTn id="170" dur="500"/>
                                        <p:tgtEl>
                                          <p:spTgt spid="14"/>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19"/>
                                        </p:tgtEl>
                                        <p:attrNameLst>
                                          <p:attrName>style.visibility</p:attrName>
                                        </p:attrNameLst>
                                      </p:cBhvr>
                                      <p:to>
                                        <p:strVal val="visible"/>
                                      </p:to>
                                    </p:set>
                                    <p:anim calcmode="lin" valueType="num">
                                      <p:cBhvr>
                                        <p:cTn id="173" dur="500" fill="hold"/>
                                        <p:tgtEl>
                                          <p:spTgt spid="19"/>
                                        </p:tgtEl>
                                        <p:attrNameLst>
                                          <p:attrName>ppt_w</p:attrName>
                                        </p:attrNameLst>
                                      </p:cBhvr>
                                      <p:tavLst>
                                        <p:tav tm="0">
                                          <p:val>
                                            <p:fltVal val="0"/>
                                          </p:val>
                                        </p:tav>
                                        <p:tav tm="100000">
                                          <p:val>
                                            <p:strVal val="#ppt_w"/>
                                          </p:val>
                                        </p:tav>
                                      </p:tavLst>
                                    </p:anim>
                                    <p:anim calcmode="lin" valueType="num">
                                      <p:cBhvr>
                                        <p:cTn id="174" dur="500" fill="hold"/>
                                        <p:tgtEl>
                                          <p:spTgt spid="19"/>
                                        </p:tgtEl>
                                        <p:attrNameLst>
                                          <p:attrName>ppt_h</p:attrName>
                                        </p:attrNameLst>
                                      </p:cBhvr>
                                      <p:tavLst>
                                        <p:tav tm="0">
                                          <p:val>
                                            <p:fltVal val="0"/>
                                          </p:val>
                                        </p:tav>
                                        <p:tav tm="100000">
                                          <p:val>
                                            <p:strVal val="#ppt_h"/>
                                          </p:val>
                                        </p:tav>
                                      </p:tavLst>
                                    </p:anim>
                                    <p:animEffect transition="in" filter="fade">
                                      <p:cBhvr>
                                        <p:cTn id="175" dur="500"/>
                                        <p:tgtEl>
                                          <p:spTgt spid="19"/>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23"/>
                                        </p:tgtEl>
                                        <p:attrNameLst>
                                          <p:attrName>style.visibility</p:attrName>
                                        </p:attrNameLst>
                                      </p:cBhvr>
                                      <p:to>
                                        <p:strVal val="visible"/>
                                      </p:to>
                                    </p:set>
                                    <p:anim calcmode="lin" valueType="num">
                                      <p:cBhvr>
                                        <p:cTn id="178" dur="500" fill="hold"/>
                                        <p:tgtEl>
                                          <p:spTgt spid="23"/>
                                        </p:tgtEl>
                                        <p:attrNameLst>
                                          <p:attrName>ppt_w</p:attrName>
                                        </p:attrNameLst>
                                      </p:cBhvr>
                                      <p:tavLst>
                                        <p:tav tm="0">
                                          <p:val>
                                            <p:fltVal val="0"/>
                                          </p:val>
                                        </p:tav>
                                        <p:tav tm="100000">
                                          <p:val>
                                            <p:strVal val="#ppt_w"/>
                                          </p:val>
                                        </p:tav>
                                      </p:tavLst>
                                    </p:anim>
                                    <p:anim calcmode="lin" valueType="num">
                                      <p:cBhvr>
                                        <p:cTn id="179" dur="500" fill="hold"/>
                                        <p:tgtEl>
                                          <p:spTgt spid="23"/>
                                        </p:tgtEl>
                                        <p:attrNameLst>
                                          <p:attrName>ppt_h</p:attrName>
                                        </p:attrNameLst>
                                      </p:cBhvr>
                                      <p:tavLst>
                                        <p:tav tm="0">
                                          <p:val>
                                            <p:fltVal val="0"/>
                                          </p:val>
                                        </p:tav>
                                        <p:tav tm="100000">
                                          <p:val>
                                            <p:strVal val="#ppt_h"/>
                                          </p:val>
                                        </p:tav>
                                      </p:tavLst>
                                    </p:anim>
                                    <p:animEffect transition="in" filter="fade">
                                      <p:cBhvr>
                                        <p:cTn id="180" dur="500"/>
                                        <p:tgtEl>
                                          <p:spTgt spid="23"/>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30"/>
                                        </p:tgtEl>
                                        <p:attrNameLst>
                                          <p:attrName>style.visibility</p:attrName>
                                        </p:attrNameLst>
                                      </p:cBhvr>
                                      <p:to>
                                        <p:strVal val="visible"/>
                                      </p:to>
                                    </p:set>
                                    <p:anim calcmode="lin" valueType="num">
                                      <p:cBhvr>
                                        <p:cTn id="183" dur="500" fill="hold"/>
                                        <p:tgtEl>
                                          <p:spTgt spid="30"/>
                                        </p:tgtEl>
                                        <p:attrNameLst>
                                          <p:attrName>ppt_w</p:attrName>
                                        </p:attrNameLst>
                                      </p:cBhvr>
                                      <p:tavLst>
                                        <p:tav tm="0">
                                          <p:val>
                                            <p:fltVal val="0"/>
                                          </p:val>
                                        </p:tav>
                                        <p:tav tm="100000">
                                          <p:val>
                                            <p:strVal val="#ppt_w"/>
                                          </p:val>
                                        </p:tav>
                                      </p:tavLst>
                                    </p:anim>
                                    <p:anim calcmode="lin" valueType="num">
                                      <p:cBhvr>
                                        <p:cTn id="184" dur="500" fill="hold"/>
                                        <p:tgtEl>
                                          <p:spTgt spid="30"/>
                                        </p:tgtEl>
                                        <p:attrNameLst>
                                          <p:attrName>ppt_h</p:attrName>
                                        </p:attrNameLst>
                                      </p:cBhvr>
                                      <p:tavLst>
                                        <p:tav tm="0">
                                          <p:val>
                                            <p:fltVal val="0"/>
                                          </p:val>
                                        </p:tav>
                                        <p:tav tm="100000">
                                          <p:val>
                                            <p:strVal val="#ppt_h"/>
                                          </p:val>
                                        </p:tav>
                                      </p:tavLst>
                                    </p:anim>
                                    <p:animEffect transition="in" filter="fade">
                                      <p:cBhvr>
                                        <p:cTn id="185" dur="500"/>
                                        <p:tgtEl>
                                          <p:spTgt spid="30"/>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34"/>
                                        </p:tgtEl>
                                        <p:attrNameLst>
                                          <p:attrName>style.visibility</p:attrName>
                                        </p:attrNameLst>
                                      </p:cBhvr>
                                      <p:to>
                                        <p:strVal val="visible"/>
                                      </p:to>
                                    </p:set>
                                    <p:anim calcmode="lin" valueType="num">
                                      <p:cBhvr>
                                        <p:cTn id="188" dur="500" fill="hold"/>
                                        <p:tgtEl>
                                          <p:spTgt spid="34"/>
                                        </p:tgtEl>
                                        <p:attrNameLst>
                                          <p:attrName>ppt_w</p:attrName>
                                        </p:attrNameLst>
                                      </p:cBhvr>
                                      <p:tavLst>
                                        <p:tav tm="0">
                                          <p:val>
                                            <p:fltVal val="0"/>
                                          </p:val>
                                        </p:tav>
                                        <p:tav tm="100000">
                                          <p:val>
                                            <p:strVal val="#ppt_w"/>
                                          </p:val>
                                        </p:tav>
                                      </p:tavLst>
                                    </p:anim>
                                    <p:anim calcmode="lin" valueType="num">
                                      <p:cBhvr>
                                        <p:cTn id="189" dur="500" fill="hold"/>
                                        <p:tgtEl>
                                          <p:spTgt spid="34"/>
                                        </p:tgtEl>
                                        <p:attrNameLst>
                                          <p:attrName>ppt_h</p:attrName>
                                        </p:attrNameLst>
                                      </p:cBhvr>
                                      <p:tavLst>
                                        <p:tav tm="0">
                                          <p:val>
                                            <p:fltVal val="0"/>
                                          </p:val>
                                        </p:tav>
                                        <p:tav tm="100000">
                                          <p:val>
                                            <p:strVal val="#ppt_h"/>
                                          </p:val>
                                        </p:tav>
                                      </p:tavLst>
                                    </p:anim>
                                    <p:animEffect transition="in" filter="fade">
                                      <p:cBhvr>
                                        <p:cTn id="190" dur="500"/>
                                        <p:tgtEl>
                                          <p:spTgt spid="34"/>
                                        </p:tgtEl>
                                      </p:cBhvr>
                                    </p:animEffect>
                                  </p:childTnLst>
                                </p:cTn>
                              </p:par>
                              <p:par>
                                <p:cTn id="191" presetID="53" presetClass="entr" presetSubtype="16" fill="hold" grpId="0" nodeType="withEffect">
                                  <p:stCondLst>
                                    <p:cond delay="0"/>
                                  </p:stCondLst>
                                  <p:childTnLst>
                                    <p:set>
                                      <p:cBhvr>
                                        <p:cTn id="192" dur="1" fill="hold">
                                          <p:stCondLst>
                                            <p:cond delay="0"/>
                                          </p:stCondLst>
                                        </p:cTn>
                                        <p:tgtEl>
                                          <p:spTgt spid="40"/>
                                        </p:tgtEl>
                                        <p:attrNameLst>
                                          <p:attrName>style.visibility</p:attrName>
                                        </p:attrNameLst>
                                      </p:cBhvr>
                                      <p:to>
                                        <p:strVal val="visible"/>
                                      </p:to>
                                    </p:set>
                                    <p:anim calcmode="lin" valueType="num">
                                      <p:cBhvr>
                                        <p:cTn id="193" dur="500" fill="hold"/>
                                        <p:tgtEl>
                                          <p:spTgt spid="40"/>
                                        </p:tgtEl>
                                        <p:attrNameLst>
                                          <p:attrName>ppt_w</p:attrName>
                                        </p:attrNameLst>
                                      </p:cBhvr>
                                      <p:tavLst>
                                        <p:tav tm="0">
                                          <p:val>
                                            <p:fltVal val="0"/>
                                          </p:val>
                                        </p:tav>
                                        <p:tav tm="100000">
                                          <p:val>
                                            <p:strVal val="#ppt_w"/>
                                          </p:val>
                                        </p:tav>
                                      </p:tavLst>
                                    </p:anim>
                                    <p:anim calcmode="lin" valueType="num">
                                      <p:cBhvr>
                                        <p:cTn id="194" dur="500" fill="hold"/>
                                        <p:tgtEl>
                                          <p:spTgt spid="40"/>
                                        </p:tgtEl>
                                        <p:attrNameLst>
                                          <p:attrName>ppt_h</p:attrName>
                                        </p:attrNameLst>
                                      </p:cBhvr>
                                      <p:tavLst>
                                        <p:tav tm="0">
                                          <p:val>
                                            <p:fltVal val="0"/>
                                          </p:val>
                                        </p:tav>
                                        <p:tav tm="100000">
                                          <p:val>
                                            <p:strVal val="#ppt_h"/>
                                          </p:val>
                                        </p:tav>
                                      </p:tavLst>
                                    </p:anim>
                                    <p:animEffect transition="in" filter="fade">
                                      <p:cBhvr>
                                        <p:cTn id="195" dur="500"/>
                                        <p:tgtEl>
                                          <p:spTgt spid="40"/>
                                        </p:tgtEl>
                                      </p:cBhvr>
                                    </p:animEffect>
                                  </p:childTnLst>
                                </p:cTn>
                              </p:par>
                              <p:par>
                                <p:cTn id="196" presetID="53" presetClass="entr" presetSubtype="16" fill="hold" grpId="0" nodeType="withEffect">
                                  <p:stCondLst>
                                    <p:cond delay="0"/>
                                  </p:stCondLst>
                                  <p:childTnLst>
                                    <p:set>
                                      <p:cBhvr>
                                        <p:cTn id="197" dur="1" fill="hold">
                                          <p:stCondLst>
                                            <p:cond delay="0"/>
                                          </p:stCondLst>
                                        </p:cTn>
                                        <p:tgtEl>
                                          <p:spTgt spid="46"/>
                                        </p:tgtEl>
                                        <p:attrNameLst>
                                          <p:attrName>style.visibility</p:attrName>
                                        </p:attrNameLst>
                                      </p:cBhvr>
                                      <p:to>
                                        <p:strVal val="visible"/>
                                      </p:to>
                                    </p:set>
                                    <p:anim calcmode="lin" valueType="num">
                                      <p:cBhvr>
                                        <p:cTn id="198" dur="500" fill="hold"/>
                                        <p:tgtEl>
                                          <p:spTgt spid="46"/>
                                        </p:tgtEl>
                                        <p:attrNameLst>
                                          <p:attrName>ppt_w</p:attrName>
                                        </p:attrNameLst>
                                      </p:cBhvr>
                                      <p:tavLst>
                                        <p:tav tm="0">
                                          <p:val>
                                            <p:fltVal val="0"/>
                                          </p:val>
                                        </p:tav>
                                        <p:tav tm="100000">
                                          <p:val>
                                            <p:strVal val="#ppt_w"/>
                                          </p:val>
                                        </p:tav>
                                      </p:tavLst>
                                    </p:anim>
                                    <p:anim calcmode="lin" valueType="num">
                                      <p:cBhvr>
                                        <p:cTn id="199" dur="500" fill="hold"/>
                                        <p:tgtEl>
                                          <p:spTgt spid="46"/>
                                        </p:tgtEl>
                                        <p:attrNameLst>
                                          <p:attrName>ppt_h</p:attrName>
                                        </p:attrNameLst>
                                      </p:cBhvr>
                                      <p:tavLst>
                                        <p:tav tm="0">
                                          <p:val>
                                            <p:fltVal val="0"/>
                                          </p:val>
                                        </p:tav>
                                        <p:tav tm="100000">
                                          <p:val>
                                            <p:strVal val="#ppt_h"/>
                                          </p:val>
                                        </p:tav>
                                      </p:tavLst>
                                    </p:anim>
                                    <p:animEffect transition="in" filter="fade">
                                      <p:cBhvr>
                                        <p:cTn id="200" dur="500"/>
                                        <p:tgtEl>
                                          <p:spTgt spid="46"/>
                                        </p:tgtEl>
                                      </p:cBhvr>
                                    </p:animEffect>
                                  </p:childTnLst>
                                </p:cTn>
                              </p:par>
                              <p:par>
                                <p:cTn id="201" presetID="53" presetClass="entr" presetSubtype="16" fill="hold" grpId="0" nodeType="withEffect">
                                  <p:stCondLst>
                                    <p:cond delay="0"/>
                                  </p:stCondLst>
                                  <p:childTnLst>
                                    <p:set>
                                      <p:cBhvr>
                                        <p:cTn id="202" dur="1" fill="hold">
                                          <p:stCondLst>
                                            <p:cond delay="0"/>
                                          </p:stCondLst>
                                        </p:cTn>
                                        <p:tgtEl>
                                          <p:spTgt spid="50"/>
                                        </p:tgtEl>
                                        <p:attrNameLst>
                                          <p:attrName>style.visibility</p:attrName>
                                        </p:attrNameLst>
                                      </p:cBhvr>
                                      <p:to>
                                        <p:strVal val="visible"/>
                                      </p:to>
                                    </p:set>
                                    <p:anim calcmode="lin" valueType="num">
                                      <p:cBhvr>
                                        <p:cTn id="203" dur="500" fill="hold"/>
                                        <p:tgtEl>
                                          <p:spTgt spid="50"/>
                                        </p:tgtEl>
                                        <p:attrNameLst>
                                          <p:attrName>ppt_w</p:attrName>
                                        </p:attrNameLst>
                                      </p:cBhvr>
                                      <p:tavLst>
                                        <p:tav tm="0">
                                          <p:val>
                                            <p:fltVal val="0"/>
                                          </p:val>
                                        </p:tav>
                                        <p:tav tm="100000">
                                          <p:val>
                                            <p:strVal val="#ppt_w"/>
                                          </p:val>
                                        </p:tav>
                                      </p:tavLst>
                                    </p:anim>
                                    <p:anim calcmode="lin" valueType="num">
                                      <p:cBhvr>
                                        <p:cTn id="204" dur="500" fill="hold"/>
                                        <p:tgtEl>
                                          <p:spTgt spid="50"/>
                                        </p:tgtEl>
                                        <p:attrNameLst>
                                          <p:attrName>ppt_h</p:attrName>
                                        </p:attrNameLst>
                                      </p:cBhvr>
                                      <p:tavLst>
                                        <p:tav tm="0">
                                          <p:val>
                                            <p:fltVal val="0"/>
                                          </p:val>
                                        </p:tav>
                                        <p:tav tm="100000">
                                          <p:val>
                                            <p:strVal val="#ppt_h"/>
                                          </p:val>
                                        </p:tav>
                                      </p:tavLst>
                                    </p:anim>
                                    <p:animEffect transition="in" filter="fade">
                                      <p:cBhvr>
                                        <p:cTn id="205" dur="500"/>
                                        <p:tgtEl>
                                          <p:spTgt spid="50"/>
                                        </p:tgtEl>
                                      </p:cBhvr>
                                    </p:animEffect>
                                  </p:childTnLst>
                                </p:cTn>
                              </p:par>
                              <p:par>
                                <p:cTn id="206" presetID="53" presetClass="entr" presetSubtype="16" fill="hold" grpId="0" nodeType="withEffect">
                                  <p:stCondLst>
                                    <p:cond delay="0"/>
                                  </p:stCondLst>
                                  <p:childTnLst>
                                    <p:set>
                                      <p:cBhvr>
                                        <p:cTn id="207" dur="1" fill="hold">
                                          <p:stCondLst>
                                            <p:cond delay="0"/>
                                          </p:stCondLst>
                                        </p:cTn>
                                        <p:tgtEl>
                                          <p:spTgt spid="57"/>
                                        </p:tgtEl>
                                        <p:attrNameLst>
                                          <p:attrName>style.visibility</p:attrName>
                                        </p:attrNameLst>
                                      </p:cBhvr>
                                      <p:to>
                                        <p:strVal val="visible"/>
                                      </p:to>
                                    </p:set>
                                    <p:anim calcmode="lin" valueType="num">
                                      <p:cBhvr>
                                        <p:cTn id="208" dur="500" fill="hold"/>
                                        <p:tgtEl>
                                          <p:spTgt spid="57"/>
                                        </p:tgtEl>
                                        <p:attrNameLst>
                                          <p:attrName>ppt_w</p:attrName>
                                        </p:attrNameLst>
                                      </p:cBhvr>
                                      <p:tavLst>
                                        <p:tav tm="0">
                                          <p:val>
                                            <p:fltVal val="0"/>
                                          </p:val>
                                        </p:tav>
                                        <p:tav tm="100000">
                                          <p:val>
                                            <p:strVal val="#ppt_w"/>
                                          </p:val>
                                        </p:tav>
                                      </p:tavLst>
                                    </p:anim>
                                    <p:anim calcmode="lin" valueType="num">
                                      <p:cBhvr>
                                        <p:cTn id="209" dur="500" fill="hold"/>
                                        <p:tgtEl>
                                          <p:spTgt spid="57"/>
                                        </p:tgtEl>
                                        <p:attrNameLst>
                                          <p:attrName>ppt_h</p:attrName>
                                        </p:attrNameLst>
                                      </p:cBhvr>
                                      <p:tavLst>
                                        <p:tav tm="0">
                                          <p:val>
                                            <p:fltVal val="0"/>
                                          </p:val>
                                        </p:tav>
                                        <p:tav tm="100000">
                                          <p:val>
                                            <p:strVal val="#ppt_h"/>
                                          </p:val>
                                        </p:tav>
                                      </p:tavLst>
                                    </p:anim>
                                    <p:animEffect transition="in" filter="fade">
                                      <p:cBhvr>
                                        <p:cTn id="210" dur="500"/>
                                        <p:tgtEl>
                                          <p:spTgt spid="57"/>
                                        </p:tgtEl>
                                      </p:cBhvr>
                                    </p:animEffect>
                                  </p:childTnLst>
                                </p:cTn>
                              </p:par>
                              <p:par>
                                <p:cTn id="211" presetID="53" presetClass="entr" presetSubtype="16" fill="hold" grpId="0" nodeType="withEffect">
                                  <p:stCondLst>
                                    <p:cond delay="0"/>
                                  </p:stCondLst>
                                  <p:childTnLst>
                                    <p:set>
                                      <p:cBhvr>
                                        <p:cTn id="212" dur="1" fill="hold">
                                          <p:stCondLst>
                                            <p:cond delay="0"/>
                                          </p:stCondLst>
                                        </p:cTn>
                                        <p:tgtEl>
                                          <p:spTgt spid="61"/>
                                        </p:tgtEl>
                                        <p:attrNameLst>
                                          <p:attrName>style.visibility</p:attrName>
                                        </p:attrNameLst>
                                      </p:cBhvr>
                                      <p:to>
                                        <p:strVal val="visible"/>
                                      </p:to>
                                    </p:set>
                                    <p:anim calcmode="lin" valueType="num">
                                      <p:cBhvr>
                                        <p:cTn id="213" dur="500" fill="hold"/>
                                        <p:tgtEl>
                                          <p:spTgt spid="61"/>
                                        </p:tgtEl>
                                        <p:attrNameLst>
                                          <p:attrName>ppt_w</p:attrName>
                                        </p:attrNameLst>
                                      </p:cBhvr>
                                      <p:tavLst>
                                        <p:tav tm="0">
                                          <p:val>
                                            <p:fltVal val="0"/>
                                          </p:val>
                                        </p:tav>
                                        <p:tav tm="100000">
                                          <p:val>
                                            <p:strVal val="#ppt_w"/>
                                          </p:val>
                                        </p:tav>
                                      </p:tavLst>
                                    </p:anim>
                                    <p:anim calcmode="lin" valueType="num">
                                      <p:cBhvr>
                                        <p:cTn id="214" dur="500" fill="hold"/>
                                        <p:tgtEl>
                                          <p:spTgt spid="61"/>
                                        </p:tgtEl>
                                        <p:attrNameLst>
                                          <p:attrName>ppt_h</p:attrName>
                                        </p:attrNameLst>
                                      </p:cBhvr>
                                      <p:tavLst>
                                        <p:tav tm="0">
                                          <p:val>
                                            <p:fltVal val="0"/>
                                          </p:val>
                                        </p:tav>
                                        <p:tav tm="100000">
                                          <p:val>
                                            <p:strVal val="#ppt_h"/>
                                          </p:val>
                                        </p:tav>
                                      </p:tavLst>
                                    </p:anim>
                                    <p:animEffect transition="in" filter="fade">
                                      <p:cBhvr>
                                        <p:cTn id="215" dur="500"/>
                                        <p:tgtEl>
                                          <p:spTgt spid="61"/>
                                        </p:tgtEl>
                                      </p:cBhvr>
                                    </p:animEffect>
                                  </p:childTnLst>
                                </p:cTn>
                              </p:par>
                            </p:childTnLst>
                          </p:cTn>
                        </p:par>
                        <p:par>
                          <p:cTn id="216" fill="hold">
                            <p:stCondLst>
                              <p:cond delay="4000"/>
                            </p:stCondLst>
                            <p:childTnLst>
                              <p:par>
                                <p:cTn id="217" presetID="53" presetClass="entr" presetSubtype="16" fill="hold" grpId="0" nodeType="afterEffect">
                                  <p:stCondLst>
                                    <p:cond delay="0"/>
                                  </p:stCondLst>
                                  <p:childTnLst>
                                    <p:set>
                                      <p:cBhvr>
                                        <p:cTn id="218" dur="1" fill="hold">
                                          <p:stCondLst>
                                            <p:cond delay="0"/>
                                          </p:stCondLst>
                                        </p:cTn>
                                        <p:tgtEl>
                                          <p:spTgt spid="76">
                                            <p:txEl>
                                              <p:pRg st="0" end="0"/>
                                            </p:txEl>
                                          </p:spTgt>
                                        </p:tgtEl>
                                        <p:attrNameLst>
                                          <p:attrName>style.visibility</p:attrName>
                                        </p:attrNameLst>
                                      </p:cBhvr>
                                      <p:to>
                                        <p:strVal val="visible"/>
                                      </p:to>
                                    </p:set>
                                    <p:anim calcmode="lin" valueType="num">
                                      <p:cBhvr>
                                        <p:cTn id="219" dur="500" fill="hold"/>
                                        <p:tgtEl>
                                          <p:spTgt spid="76">
                                            <p:txEl>
                                              <p:pRg st="0" end="0"/>
                                            </p:txEl>
                                          </p:spTgt>
                                        </p:tgtEl>
                                        <p:attrNameLst>
                                          <p:attrName>ppt_w</p:attrName>
                                        </p:attrNameLst>
                                      </p:cBhvr>
                                      <p:tavLst>
                                        <p:tav tm="0">
                                          <p:val>
                                            <p:fltVal val="0"/>
                                          </p:val>
                                        </p:tav>
                                        <p:tav tm="100000">
                                          <p:val>
                                            <p:strVal val="#ppt_w"/>
                                          </p:val>
                                        </p:tav>
                                      </p:tavLst>
                                    </p:anim>
                                    <p:anim calcmode="lin" valueType="num">
                                      <p:cBhvr>
                                        <p:cTn id="220" dur="500" fill="hold"/>
                                        <p:tgtEl>
                                          <p:spTgt spid="76">
                                            <p:txEl>
                                              <p:pRg st="0" end="0"/>
                                            </p:txEl>
                                          </p:spTgt>
                                        </p:tgtEl>
                                        <p:attrNameLst>
                                          <p:attrName>ppt_h</p:attrName>
                                        </p:attrNameLst>
                                      </p:cBhvr>
                                      <p:tavLst>
                                        <p:tav tm="0">
                                          <p:val>
                                            <p:fltVal val="0"/>
                                          </p:val>
                                        </p:tav>
                                        <p:tav tm="100000">
                                          <p:val>
                                            <p:strVal val="#ppt_h"/>
                                          </p:val>
                                        </p:tav>
                                      </p:tavLst>
                                    </p:anim>
                                    <p:animEffect transition="in" filter="fade">
                                      <p:cBhvr>
                                        <p:cTn id="221" dur="500"/>
                                        <p:tgtEl>
                                          <p:spTgt spid="76">
                                            <p:txEl>
                                              <p:pRg st="0" end="0"/>
                                            </p:txEl>
                                          </p:spTgt>
                                        </p:tgtEl>
                                      </p:cBhvr>
                                    </p:animEffect>
                                  </p:childTnLst>
                                </p:cTn>
                              </p:par>
                            </p:childTnLst>
                          </p:cTn>
                        </p:par>
                        <p:par>
                          <p:cTn id="222" fill="hold">
                            <p:stCondLst>
                              <p:cond delay="4500"/>
                            </p:stCondLst>
                            <p:childTnLst>
                              <p:par>
                                <p:cTn id="223" presetID="22" presetClass="entr" presetSubtype="4" fill="hold" grpId="0" nodeType="afterEffect">
                                  <p:stCondLst>
                                    <p:cond delay="0"/>
                                  </p:stCondLst>
                                  <p:childTnLst>
                                    <p:set>
                                      <p:cBhvr>
                                        <p:cTn id="224" dur="1" fill="hold">
                                          <p:stCondLst>
                                            <p:cond delay="0"/>
                                          </p:stCondLst>
                                        </p:cTn>
                                        <p:tgtEl>
                                          <p:spTgt spid="77">
                                            <p:txEl>
                                              <p:pRg st="0" end="0"/>
                                            </p:txEl>
                                          </p:spTgt>
                                        </p:tgtEl>
                                        <p:attrNameLst>
                                          <p:attrName>style.visibility</p:attrName>
                                        </p:attrNameLst>
                                      </p:cBhvr>
                                      <p:to>
                                        <p:strVal val="visible"/>
                                      </p:to>
                                    </p:set>
                                    <p:animEffect transition="in" filter="wipe(down)">
                                      <p:cBhvr>
                                        <p:cTn id="225" dur="500"/>
                                        <p:tgtEl>
                                          <p:spTgt spid="77">
                                            <p:txEl>
                                              <p:pRg st="0" end="0"/>
                                            </p:txEl>
                                          </p:spTgt>
                                        </p:tgtEl>
                                      </p:cBhvr>
                                    </p:animEffect>
                                  </p:childTnLst>
                                </p:cTn>
                              </p:par>
                            </p:childTnLst>
                          </p:cTn>
                        </p:par>
                        <p:par>
                          <p:cTn id="226" fill="hold">
                            <p:stCondLst>
                              <p:cond delay="5000"/>
                            </p:stCondLst>
                            <p:childTnLst>
                              <p:par>
                                <p:cTn id="227" presetID="53" presetClass="entr" presetSubtype="16" fill="hold" grpId="0" nodeType="afterEffect">
                                  <p:stCondLst>
                                    <p:cond delay="0"/>
                                  </p:stCondLst>
                                  <p:childTnLst>
                                    <p:set>
                                      <p:cBhvr>
                                        <p:cTn id="228" dur="1" fill="hold">
                                          <p:stCondLst>
                                            <p:cond delay="0"/>
                                          </p:stCondLst>
                                        </p:cTn>
                                        <p:tgtEl>
                                          <p:spTgt spid="78">
                                            <p:txEl>
                                              <p:pRg st="0" end="0"/>
                                            </p:txEl>
                                          </p:spTgt>
                                        </p:tgtEl>
                                        <p:attrNameLst>
                                          <p:attrName>style.visibility</p:attrName>
                                        </p:attrNameLst>
                                      </p:cBhvr>
                                      <p:to>
                                        <p:strVal val="visible"/>
                                      </p:to>
                                    </p:set>
                                    <p:anim calcmode="lin" valueType="num">
                                      <p:cBhvr>
                                        <p:cTn id="229" dur="500" fill="hold"/>
                                        <p:tgtEl>
                                          <p:spTgt spid="78">
                                            <p:txEl>
                                              <p:pRg st="0" end="0"/>
                                            </p:txEl>
                                          </p:spTgt>
                                        </p:tgtEl>
                                        <p:attrNameLst>
                                          <p:attrName>ppt_w</p:attrName>
                                        </p:attrNameLst>
                                      </p:cBhvr>
                                      <p:tavLst>
                                        <p:tav tm="0">
                                          <p:val>
                                            <p:fltVal val="0"/>
                                          </p:val>
                                        </p:tav>
                                        <p:tav tm="100000">
                                          <p:val>
                                            <p:strVal val="#ppt_w"/>
                                          </p:val>
                                        </p:tav>
                                      </p:tavLst>
                                    </p:anim>
                                    <p:anim calcmode="lin" valueType="num">
                                      <p:cBhvr>
                                        <p:cTn id="230" dur="500" fill="hold"/>
                                        <p:tgtEl>
                                          <p:spTgt spid="78">
                                            <p:txEl>
                                              <p:pRg st="0" end="0"/>
                                            </p:txEl>
                                          </p:spTgt>
                                        </p:tgtEl>
                                        <p:attrNameLst>
                                          <p:attrName>ppt_h</p:attrName>
                                        </p:attrNameLst>
                                      </p:cBhvr>
                                      <p:tavLst>
                                        <p:tav tm="0">
                                          <p:val>
                                            <p:fltVal val="0"/>
                                          </p:val>
                                        </p:tav>
                                        <p:tav tm="100000">
                                          <p:val>
                                            <p:strVal val="#ppt_h"/>
                                          </p:val>
                                        </p:tav>
                                      </p:tavLst>
                                    </p:anim>
                                    <p:animEffect transition="in" filter="fade">
                                      <p:cBhvr>
                                        <p:cTn id="231" dur="500"/>
                                        <p:tgtEl>
                                          <p:spTgt spid="78">
                                            <p:txEl>
                                              <p:pRg st="0" end="0"/>
                                            </p:txEl>
                                          </p:spTgt>
                                        </p:tgtEl>
                                      </p:cBhvr>
                                    </p:animEffect>
                                  </p:childTnLst>
                                </p:cTn>
                              </p:par>
                            </p:childTnLst>
                          </p:cTn>
                        </p:par>
                        <p:par>
                          <p:cTn id="232" fill="hold">
                            <p:stCondLst>
                              <p:cond delay="5500"/>
                            </p:stCondLst>
                            <p:childTnLst>
                              <p:par>
                                <p:cTn id="233" presetID="22" presetClass="entr" presetSubtype="4" fill="hold" grpId="0" nodeType="afterEffect">
                                  <p:stCondLst>
                                    <p:cond delay="0"/>
                                  </p:stCondLst>
                                  <p:childTnLst>
                                    <p:set>
                                      <p:cBhvr>
                                        <p:cTn id="234" dur="1" fill="hold">
                                          <p:stCondLst>
                                            <p:cond delay="0"/>
                                          </p:stCondLst>
                                        </p:cTn>
                                        <p:tgtEl>
                                          <p:spTgt spid="79">
                                            <p:txEl>
                                              <p:pRg st="0" end="0"/>
                                            </p:txEl>
                                          </p:spTgt>
                                        </p:tgtEl>
                                        <p:attrNameLst>
                                          <p:attrName>style.visibility</p:attrName>
                                        </p:attrNameLst>
                                      </p:cBhvr>
                                      <p:to>
                                        <p:strVal val="visible"/>
                                      </p:to>
                                    </p:set>
                                    <p:animEffect transition="in" filter="wipe(down)">
                                      <p:cBhvr>
                                        <p:cTn id="235"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1" grpId="0" animBg="1"/>
      <p:bldP spid="12" grpId="0" animBg="1"/>
      <p:bldP spid="13" grpId="0" animBg="1"/>
      <p:bldP spid="14" grpId="0"/>
      <p:bldP spid="15" grpId="0" animBg="1"/>
      <p:bldP spid="16" grpId="0" animBg="1"/>
      <p:bldP spid="17" grpId="0" animBg="1"/>
      <p:bldP spid="18" grpId="0" animBg="1"/>
      <p:bldP spid="19" grpId="0"/>
      <p:bldP spid="20" grpId="0" animBg="1"/>
      <p:bldP spid="21" grpId="0" animBg="1"/>
      <p:bldP spid="22" grpId="0" animBg="1"/>
      <p:bldP spid="23" grpId="0"/>
      <p:bldP spid="28" grpId="0" animBg="1"/>
      <p:bldP spid="29" grpId="0" animBg="1"/>
      <p:bldP spid="30" grpId="0"/>
      <p:bldP spid="31" grpId="0" animBg="1"/>
      <p:bldP spid="32" grpId="0" animBg="1"/>
      <p:bldP spid="33" grpId="0" animBg="1"/>
      <p:bldP spid="34" grpId="0"/>
      <p:bldP spid="38" grpId="0" animBg="1"/>
      <p:bldP spid="39" grpId="0" animBg="1"/>
      <p:bldP spid="40" grpId="0"/>
      <p:bldP spid="44" grpId="0" animBg="1"/>
      <p:bldP spid="45" grpId="0" animBg="1"/>
      <p:bldP spid="46" grpId="0"/>
      <p:bldP spid="47" grpId="0" animBg="1"/>
      <p:bldP spid="48" grpId="0" animBg="1"/>
      <p:bldP spid="49" grpId="0" animBg="1"/>
      <p:bldP spid="50" grpId="0"/>
      <p:bldP spid="55" grpId="0" animBg="1"/>
      <p:bldP spid="56" grpId="0" animBg="1"/>
      <p:bldP spid="57" grpId="0"/>
      <p:bldP spid="58" grpId="0" animBg="1"/>
      <p:bldP spid="59" grpId="0" animBg="1"/>
      <p:bldP spid="60" grpId="0" animBg="1"/>
      <p:bldP spid="61" grpId="0"/>
      <p:bldP spid="76" grpId="0" build="p"/>
      <p:bldP spid="77" grpId="0" build="p"/>
      <p:bldP spid="78" grpId="0" build="p"/>
      <p:bldP spid="7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02060" y="-217714"/>
            <a:ext cx="11147424" cy="3388256"/>
            <a:chOff x="402060" y="2598202"/>
            <a:chExt cx="11147424" cy="3388256"/>
          </a:xfrm>
        </p:grpSpPr>
        <p:sp>
          <p:nvSpPr>
            <p:cNvPr id="114" name="圆角矩形 113"/>
            <p:cNvSpPr/>
            <p:nvPr/>
          </p:nvSpPr>
          <p:spPr>
            <a:xfrm>
              <a:off x="1219200" y="2598202"/>
              <a:ext cx="9613900" cy="2481798"/>
            </a:xfrm>
            <a:prstGeom prst="roundRect">
              <a:avLst>
                <a:gd name="adj" fmla="val 0"/>
              </a:avLst>
            </a:prstGeom>
            <a:solidFill>
              <a:schemeClr val="bg1"/>
            </a:solidFill>
            <a:ln w="28575">
              <a:solidFill>
                <a:srgbClr val="2A3246"/>
              </a:solidFill>
            </a:ln>
            <a:effectLst>
              <a:outerShdw blurRad="4191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9" name="组合 128"/>
            <p:cNvGrpSpPr/>
            <p:nvPr/>
          </p:nvGrpSpPr>
          <p:grpSpPr>
            <a:xfrm rot="10800000">
              <a:off x="1131533" y="4259258"/>
              <a:ext cx="9775593" cy="914400"/>
              <a:chOff x="1120775" y="4576758"/>
              <a:chExt cx="9775593" cy="914400"/>
            </a:xfrm>
          </p:grpSpPr>
          <p:sp>
            <p:nvSpPr>
              <p:cNvPr id="130" name="L 形 129"/>
              <p:cNvSpPr/>
              <p:nvPr/>
            </p:nvSpPr>
            <p:spPr>
              <a:xfrm rot="5400000">
                <a:off x="1120775" y="4576758"/>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L 形 130"/>
              <p:cNvSpPr/>
              <p:nvPr/>
            </p:nvSpPr>
            <p:spPr>
              <a:xfrm rot="10800000">
                <a:off x="9981968" y="4576758"/>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4" name="直接连接符 133"/>
            <p:cNvCxnSpPr/>
            <p:nvPr/>
          </p:nvCxnSpPr>
          <p:spPr>
            <a:xfrm flipH="1">
              <a:off x="402060" y="5287958"/>
              <a:ext cx="609600" cy="698500"/>
            </a:xfrm>
            <a:prstGeom prst="line">
              <a:avLst/>
            </a:prstGeom>
            <a:ln>
              <a:gradFill>
                <a:gsLst>
                  <a:gs pos="100000">
                    <a:srgbClr val="BA8F2D">
                      <a:alpha val="0"/>
                    </a:srgbClr>
                  </a:gs>
                  <a:gs pos="0">
                    <a:srgbClr val="2A324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rot="10800000">
              <a:off x="10939884" y="5287958"/>
              <a:ext cx="609600" cy="698500"/>
            </a:xfrm>
            <a:prstGeom prst="line">
              <a:avLst/>
            </a:prstGeom>
            <a:ln>
              <a:gradFill>
                <a:gsLst>
                  <a:gs pos="0">
                    <a:srgbClr val="BA8F2D">
                      <a:alpha val="0"/>
                    </a:srgbClr>
                  </a:gs>
                  <a:gs pos="100000">
                    <a:srgbClr val="2A3246"/>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56" name="文本框 55"/>
          <p:cNvSpPr txBox="1"/>
          <p:nvPr/>
        </p:nvSpPr>
        <p:spPr>
          <a:xfrm>
            <a:off x="3349142" y="1497891"/>
            <a:ext cx="5077408" cy="646331"/>
          </a:xfrm>
          <a:prstGeom prst="rect">
            <a:avLst/>
          </a:prstGeom>
          <a:noFill/>
        </p:spPr>
        <p:txBody>
          <a:bodyPr wrap="square" rtlCol="0">
            <a:spAutoFit/>
          </a:bodyPr>
          <a:lstStyle/>
          <a:p>
            <a:pPr algn="dist"/>
            <a:r>
              <a:rPr lang="en-US" altLang="zh-CN" sz="3600" dirty="0" smtClean="0">
                <a:solidFill>
                  <a:srgbClr val="21273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sym typeface="+mn-lt"/>
              </a:rPr>
              <a:t>CONTENTS</a:t>
            </a:r>
            <a:endParaRPr lang="zh-CN" altLang="en-US" sz="3600" dirty="0">
              <a:solidFill>
                <a:srgbClr val="21273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sym typeface="+mn-lt"/>
            </a:endParaRPr>
          </a:p>
        </p:txBody>
      </p:sp>
      <p:sp>
        <p:nvSpPr>
          <p:cNvPr id="57" name="文本框 56"/>
          <p:cNvSpPr txBox="1"/>
          <p:nvPr/>
        </p:nvSpPr>
        <p:spPr>
          <a:xfrm>
            <a:off x="4954593" y="759746"/>
            <a:ext cx="1915736" cy="769441"/>
          </a:xfrm>
          <a:prstGeom prst="rect">
            <a:avLst/>
          </a:prstGeom>
          <a:noFill/>
        </p:spPr>
        <p:txBody>
          <a:bodyPr wrap="square" rtlCol="0">
            <a:spAutoFit/>
          </a:bodyPr>
          <a:lstStyle/>
          <a:p>
            <a:pPr algn="dist"/>
            <a:r>
              <a:rPr lang="zh-CN" altLang="en-US" sz="4400" dirty="0" smtClean="0">
                <a:solidFill>
                  <a:srgbClr val="21273E"/>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目录</a:t>
            </a:r>
            <a:endParaRPr lang="zh-CN" altLang="en-US" sz="4400" dirty="0">
              <a:solidFill>
                <a:srgbClr val="21273E"/>
              </a:solidFill>
              <a:latin typeface="微软雅黑" panose="020B0503020204020204" pitchFamily="34" charset="-122"/>
              <a:ea typeface="微软雅黑" panose="020B0503020204020204" pitchFamily="34" charset="-122"/>
              <a:cs typeface="阿里巴巴普惠体 H" panose="00020600040101010101" pitchFamily="18" charset="-122"/>
              <a:sym typeface="+mn-lt"/>
            </a:endParaRPr>
          </a:p>
        </p:txBody>
      </p:sp>
      <p:grpSp>
        <p:nvGrpSpPr>
          <p:cNvPr id="7" name="组合 6"/>
          <p:cNvGrpSpPr/>
          <p:nvPr/>
        </p:nvGrpSpPr>
        <p:grpSpPr>
          <a:xfrm>
            <a:off x="775282" y="3594836"/>
            <a:ext cx="3308851" cy="505838"/>
            <a:chOff x="1359704" y="1966230"/>
            <a:chExt cx="3308851" cy="505838"/>
          </a:xfrm>
        </p:grpSpPr>
        <p:grpSp>
          <p:nvGrpSpPr>
            <p:cNvPr id="59" name="组合 58"/>
            <p:cNvGrpSpPr/>
            <p:nvPr/>
          </p:nvGrpSpPr>
          <p:grpSpPr>
            <a:xfrm>
              <a:off x="2097786" y="2097998"/>
              <a:ext cx="2474014" cy="373119"/>
              <a:chOff x="7414871" y="2876391"/>
              <a:chExt cx="2474014" cy="373119"/>
            </a:xfrm>
          </p:grpSpPr>
          <p:sp>
            <p:nvSpPr>
              <p:cNvPr id="62" name="文本框 61"/>
              <p:cNvSpPr txBox="1"/>
              <p:nvPr/>
            </p:nvSpPr>
            <p:spPr>
              <a:xfrm>
                <a:off x="7414871" y="2876391"/>
                <a:ext cx="1273159" cy="369332"/>
              </a:xfrm>
              <a:prstGeom prst="rect">
                <a:avLst/>
              </a:prstGeom>
              <a:noFill/>
            </p:spPr>
            <p:txBody>
              <a:bodyPr wrap="square" rtlCol="0">
                <a:spAutoFit/>
              </a:bodyPr>
              <a:lstStyle/>
              <a:p>
                <a:r>
                  <a:rPr lang="zh-CN" altLang="en-US" b="1" spc="300" dirty="0" smtClean="0">
                    <a:solidFill>
                      <a:srgbClr val="2A3246"/>
                    </a:solidFill>
                    <a:cs typeface="+mn-ea"/>
                    <a:sym typeface="+mn-lt"/>
                  </a:rPr>
                  <a:t>输入标题</a:t>
                </a:r>
                <a:endParaRPr lang="zh-CN" altLang="en-US" b="1" spc="300" dirty="0">
                  <a:solidFill>
                    <a:srgbClr val="2A3246"/>
                  </a:solidFill>
                  <a:cs typeface="+mn-ea"/>
                  <a:sym typeface="+mn-lt"/>
                </a:endParaRPr>
              </a:p>
            </p:txBody>
          </p:sp>
          <p:sp>
            <p:nvSpPr>
              <p:cNvPr id="64" name="文本框 63"/>
              <p:cNvSpPr txBox="1"/>
              <p:nvPr/>
            </p:nvSpPr>
            <p:spPr>
              <a:xfrm>
                <a:off x="8614506" y="3003289"/>
                <a:ext cx="1274379" cy="246221"/>
              </a:xfrm>
              <a:prstGeom prst="rect">
                <a:avLst/>
              </a:prstGeom>
              <a:noFill/>
            </p:spPr>
            <p:txBody>
              <a:bodyPr wrap="square" rtlCol="0">
                <a:spAutoFit/>
              </a:bodyPr>
              <a:lstStyle/>
              <a:p>
                <a:r>
                  <a:rPr lang="en-US" altLang="zh-CN" sz="1000" dirty="0">
                    <a:solidFill>
                      <a:schemeClr val="tx1">
                        <a:lumMod val="65000"/>
                        <a:lumOff val="35000"/>
                      </a:schemeClr>
                    </a:solidFill>
                    <a:cs typeface="+mn-ea"/>
                    <a:sym typeface="+mn-lt"/>
                  </a:rPr>
                  <a:t>Work Report</a:t>
                </a:r>
              </a:p>
            </p:txBody>
          </p:sp>
        </p:grpSp>
        <p:sp>
          <p:nvSpPr>
            <p:cNvPr id="60" name="圆角矩形 59"/>
            <p:cNvSpPr/>
            <p:nvPr/>
          </p:nvSpPr>
          <p:spPr>
            <a:xfrm>
              <a:off x="1359704" y="2057914"/>
              <a:ext cx="3308851" cy="414154"/>
            </a:xfrm>
            <a:prstGeom prst="roundRect">
              <a:avLst>
                <a:gd name="adj" fmla="val 7796"/>
              </a:avLst>
            </a:prstGeom>
            <a:noFill/>
            <a:ln>
              <a:solidFill>
                <a:srgbClr val="2C344B">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等腰三角形 4"/>
            <p:cNvSpPr/>
            <p:nvPr/>
          </p:nvSpPr>
          <p:spPr>
            <a:xfrm rot="10800000">
              <a:off x="1457910" y="1966230"/>
              <a:ext cx="564818" cy="397165"/>
            </a:xfrm>
            <a:prstGeom prst="triangle">
              <a:avLst/>
            </a:prstGeom>
            <a:solidFill>
              <a:srgbClr val="2A3246"/>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cs typeface="+mn-ea"/>
                <a:sym typeface="+mn-lt"/>
              </a:endParaRPr>
            </a:p>
          </p:txBody>
        </p:sp>
        <p:sp>
          <p:nvSpPr>
            <p:cNvPr id="6" name="文本框 5"/>
            <p:cNvSpPr txBox="1"/>
            <p:nvPr/>
          </p:nvSpPr>
          <p:spPr>
            <a:xfrm>
              <a:off x="1577255" y="1969872"/>
              <a:ext cx="304892" cy="338554"/>
            </a:xfrm>
            <a:prstGeom prst="rect">
              <a:avLst/>
            </a:prstGeom>
            <a:noFill/>
          </p:spPr>
          <p:txBody>
            <a:bodyPr wrap="none" rtlCol="0">
              <a:spAutoFit/>
            </a:bodyPr>
            <a:lstStyle/>
            <a:p>
              <a:pPr algn="ctr"/>
              <a:r>
                <a:rPr lang="en-US" altLang="zh-CN" sz="1600" dirty="0" smtClean="0">
                  <a:solidFill>
                    <a:schemeClr val="bg1"/>
                  </a:solidFill>
                  <a:cs typeface="+mn-ea"/>
                  <a:sym typeface="+mn-lt"/>
                </a:rPr>
                <a:t>1</a:t>
              </a:r>
              <a:endParaRPr lang="zh-CN" altLang="en-US" sz="1600" dirty="0">
                <a:solidFill>
                  <a:schemeClr val="bg1"/>
                </a:solidFill>
                <a:cs typeface="+mn-ea"/>
                <a:sym typeface="+mn-lt"/>
              </a:endParaRPr>
            </a:p>
          </p:txBody>
        </p:sp>
      </p:grpSp>
      <p:grpSp>
        <p:nvGrpSpPr>
          <p:cNvPr id="79" name="组合 78"/>
          <p:cNvGrpSpPr/>
          <p:nvPr/>
        </p:nvGrpSpPr>
        <p:grpSpPr>
          <a:xfrm>
            <a:off x="4492140" y="3594836"/>
            <a:ext cx="3308851" cy="505838"/>
            <a:chOff x="1359704" y="1966230"/>
            <a:chExt cx="3308851" cy="505838"/>
          </a:xfrm>
        </p:grpSpPr>
        <p:grpSp>
          <p:nvGrpSpPr>
            <p:cNvPr id="80" name="组合 79"/>
            <p:cNvGrpSpPr/>
            <p:nvPr/>
          </p:nvGrpSpPr>
          <p:grpSpPr>
            <a:xfrm>
              <a:off x="2097786" y="2097998"/>
              <a:ext cx="2474014" cy="373119"/>
              <a:chOff x="7414871" y="2876391"/>
              <a:chExt cx="2474014" cy="373119"/>
            </a:xfrm>
          </p:grpSpPr>
          <p:sp>
            <p:nvSpPr>
              <p:cNvPr id="84" name="文本框 83"/>
              <p:cNvSpPr txBox="1"/>
              <p:nvPr/>
            </p:nvSpPr>
            <p:spPr>
              <a:xfrm>
                <a:off x="7414871" y="2876391"/>
                <a:ext cx="1273159" cy="369332"/>
              </a:xfrm>
              <a:prstGeom prst="rect">
                <a:avLst/>
              </a:prstGeom>
              <a:noFill/>
            </p:spPr>
            <p:txBody>
              <a:bodyPr wrap="square" rtlCol="0">
                <a:spAutoFit/>
              </a:bodyPr>
              <a:lstStyle/>
              <a:p>
                <a:r>
                  <a:rPr lang="zh-CN" altLang="en-US" b="1" spc="300" dirty="0">
                    <a:solidFill>
                      <a:srgbClr val="2A3246"/>
                    </a:solidFill>
                    <a:cs typeface="+mn-ea"/>
                    <a:sym typeface="+mn-lt"/>
                  </a:rPr>
                  <a:t>输入标题</a:t>
                </a:r>
              </a:p>
            </p:txBody>
          </p:sp>
          <p:sp>
            <p:nvSpPr>
              <p:cNvPr id="85" name="文本框 84"/>
              <p:cNvSpPr txBox="1"/>
              <p:nvPr/>
            </p:nvSpPr>
            <p:spPr>
              <a:xfrm>
                <a:off x="8614506" y="3003289"/>
                <a:ext cx="1274379" cy="246221"/>
              </a:xfrm>
              <a:prstGeom prst="rect">
                <a:avLst/>
              </a:prstGeom>
              <a:noFill/>
            </p:spPr>
            <p:txBody>
              <a:bodyPr wrap="square" rtlCol="0">
                <a:spAutoFit/>
              </a:bodyPr>
              <a:lstStyle/>
              <a:p>
                <a:r>
                  <a:rPr lang="en-US" altLang="zh-CN" sz="1000" dirty="0">
                    <a:solidFill>
                      <a:schemeClr val="tx1">
                        <a:lumMod val="65000"/>
                        <a:lumOff val="35000"/>
                      </a:schemeClr>
                    </a:solidFill>
                    <a:cs typeface="+mn-ea"/>
                    <a:sym typeface="+mn-lt"/>
                  </a:rPr>
                  <a:t>Work Report</a:t>
                </a:r>
              </a:p>
            </p:txBody>
          </p:sp>
        </p:grpSp>
        <p:sp>
          <p:nvSpPr>
            <p:cNvPr id="81" name="圆角矩形 80"/>
            <p:cNvSpPr/>
            <p:nvPr/>
          </p:nvSpPr>
          <p:spPr>
            <a:xfrm>
              <a:off x="1359704" y="2057914"/>
              <a:ext cx="3308851" cy="414154"/>
            </a:xfrm>
            <a:prstGeom prst="roundRect">
              <a:avLst>
                <a:gd name="adj" fmla="val 7796"/>
              </a:avLst>
            </a:prstGeom>
            <a:noFill/>
            <a:ln>
              <a:solidFill>
                <a:srgbClr val="2C344B">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2" name="等腰三角形 81"/>
            <p:cNvSpPr/>
            <p:nvPr/>
          </p:nvSpPr>
          <p:spPr>
            <a:xfrm rot="10800000">
              <a:off x="1457910" y="1966230"/>
              <a:ext cx="564818" cy="397165"/>
            </a:xfrm>
            <a:prstGeom prst="triangle">
              <a:avLst/>
            </a:prstGeom>
            <a:solidFill>
              <a:srgbClr val="BA8F2D"/>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cs typeface="+mn-ea"/>
                <a:sym typeface="+mn-lt"/>
              </a:endParaRPr>
            </a:p>
          </p:txBody>
        </p:sp>
        <p:sp>
          <p:nvSpPr>
            <p:cNvPr id="83" name="文本框 82"/>
            <p:cNvSpPr txBox="1"/>
            <p:nvPr/>
          </p:nvSpPr>
          <p:spPr>
            <a:xfrm>
              <a:off x="1577255" y="1969872"/>
              <a:ext cx="304892" cy="338554"/>
            </a:xfrm>
            <a:prstGeom prst="rect">
              <a:avLst/>
            </a:prstGeom>
            <a:noFill/>
          </p:spPr>
          <p:txBody>
            <a:bodyPr wrap="none" rtlCol="0">
              <a:spAutoFit/>
            </a:bodyPr>
            <a:lstStyle/>
            <a:p>
              <a:pPr algn="ctr"/>
              <a:r>
                <a:rPr lang="en-US" altLang="zh-CN" sz="1600" dirty="0" smtClean="0">
                  <a:solidFill>
                    <a:schemeClr val="bg1"/>
                  </a:solidFill>
                  <a:cs typeface="+mn-ea"/>
                  <a:sym typeface="+mn-lt"/>
                </a:rPr>
                <a:t>2</a:t>
              </a:r>
              <a:endParaRPr lang="zh-CN" altLang="en-US" sz="1600" dirty="0">
                <a:solidFill>
                  <a:schemeClr val="bg1"/>
                </a:solidFill>
                <a:cs typeface="+mn-ea"/>
                <a:sym typeface="+mn-lt"/>
              </a:endParaRPr>
            </a:p>
          </p:txBody>
        </p:sp>
      </p:grpSp>
      <p:grpSp>
        <p:nvGrpSpPr>
          <p:cNvPr id="86" name="组合 85"/>
          <p:cNvGrpSpPr/>
          <p:nvPr/>
        </p:nvGrpSpPr>
        <p:grpSpPr>
          <a:xfrm>
            <a:off x="8208998" y="3594836"/>
            <a:ext cx="3308851" cy="505838"/>
            <a:chOff x="1359704" y="1966230"/>
            <a:chExt cx="3308851" cy="505838"/>
          </a:xfrm>
        </p:grpSpPr>
        <p:grpSp>
          <p:nvGrpSpPr>
            <p:cNvPr id="87" name="组合 86"/>
            <p:cNvGrpSpPr/>
            <p:nvPr/>
          </p:nvGrpSpPr>
          <p:grpSpPr>
            <a:xfrm>
              <a:off x="2097786" y="2097998"/>
              <a:ext cx="2474014" cy="373119"/>
              <a:chOff x="7414871" y="2876391"/>
              <a:chExt cx="2474014" cy="373119"/>
            </a:xfrm>
          </p:grpSpPr>
          <p:sp>
            <p:nvSpPr>
              <p:cNvPr id="91" name="文本框 90"/>
              <p:cNvSpPr txBox="1"/>
              <p:nvPr/>
            </p:nvSpPr>
            <p:spPr>
              <a:xfrm>
                <a:off x="7414871" y="2876391"/>
                <a:ext cx="1273159" cy="369332"/>
              </a:xfrm>
              <a:prstGeom prst="rect">
                <a:avLst/>
              </a:prstGeom>
              <a:noFill/>
            </p:spPr>
            <p:txBody>
              <a:bodyPr wrap="square" rtlCol="0">
                <a:spAutoFit/>
              </a:bodyPr>
              <a:lstStyle/>
              <a:p>
                <a:r>
                  <a:rPr lang="zh-CN" altLang="en-US" b="1" spc="300" dirty="0">
                    <a:solidFill>
                      <a:srgbClr val="2A3246"/>
                    </a:solidFill>
                    <a:cs typeface="+mn-ea"/>
                    <a:sym typeface="+mn-lt"/>
                  </a:rPr>
                  <a:t>输入标题</a:t>
                </a:r>
              </a:p>
            </p:txBody>
          </p:sp>
          <p:sp>
            <p:nvSpPr>
              <p:cNvPr id="92" name="文本框 91"/>
              <p:cNvSpPr txBox="1"/>
              <p:nvPr/>
            </p:nvSpPr>
            <p:spPr>
              <a:xfrm>
                <a:off x="8614506" y="3003289"/>
                <a:ext cx="1274379" cy="246221"/>
              </a:xfrm>
              <a:prstGeom prst="rect">
                <a:avLst/>
              </a:prstGeom>
              <a:noFill/>
            </p:spPr>
            <p:txBody>
              <a:bodyPr wrap="square" rtlCol="0">
                <a:spAutoFit/>
              </a:bodyPr>
              <a:lstStyle/>
              <a:p>
                <a:r>
                  <a:rPr lang="en-US" altLang="zh-CN" sz="1000" dirty="0">
                    <a:solidFill>
                      <a:schemeClr val="tx1">
                        <a:lumMod val="65000"/>
                        <a:lumOff val="35000"/>
                      </a:schemeClr>
                    </a:solidFill>
                    <a:cs typeface="+mn-ea"/>
                    <a:sym typeface="+mn-lt"/>
                  </a:rPr>
                  <a:t>Work Report</a:t>
                </a:r>
              </a:p>
            </p:txBody>
          </p:sp>
        </p:grpSp>
        <p:sp>
          <p:nvSpPr>
            <p:cNvPr id="88" name="圆角矩形 87"/>
            <p:cNvSpPr/>
            <p:nvPr/>
          </p:nvSpPr>
          <p:spPr>
            <a:xfrm>
              <a:off x="1359704" y="2057914"/>
              <a:ext cx="3308851" cy="414154"/>
            </a:xfrm>
            <a:prstGeom prst="roundRect">
              <a:avLst>
                <a:gd name="adj" fmla="val 7796"/>
              </a:avLst>
            </a:prstGeom>
            <a:noFill/>
            <a:ln>
              <a:solidFill>
                <a:srgbClr val="2C344B">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9" name="等腰三角形 88"/>
            <p:cNvSpPr/>
            <p:nvPr/>
          </p:nvSpPr>
          <p:spPr>
            <a:xfrm rot="10800000">
              <a:off x="1457910" y="1966230"/>
              <a:ext cx="564818" cy="397165"/>
            </a:xfrm>
            <a:prstGeom prst="triangle">
              <a:avLst/>
            </a:prstGeom>
            <a:solidFill>
              <a:srgbClr val="2A3246"/>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cs typeface="+mn-ea"/>
                <a:sym typeface="+mn-lt"/>
              </a:endParaRPr>
            </a:p>
          </p:txBody>
        </p:sp>
        <p:sp>
          <p:nvSpPr>
            <p:cNvPr id="90" name="文本框 89"/>
            <p:cNvSpPr txBox="1"/>
            <p:nvPr/>
          </p:nvSpPr>
          <p:spPr>
            <a:xfrm>
              <a:off x="1577255" y="1969872"/>
              <a:ext cx="304892" cy="338554"/>
            </a:xfrm>
            <a:prstGeom prst="rect">
              <a:avLst/>
            </a:prstGeom>
            <a:noFill/>
          </p:spPr>
          <p:txBody>
            <a:bodyPr wrap="none" rtlCol="0">
              <a:spAutoFit/>
            </a:bodyPr>
            <a:lstStyle/>
            <a:p>
              <a:pPr algn="ctr"/>
              <a:r>
                <a:rPr lang="en-US" altLang="zh-CN" sz="1600" dirty="0" smtClean="0">
                  <a:solidFill>
                    <a:schemeClr val="bg1"/>
                  </a:solidFill>
                  <a:cs typeface="+mn-ea"/>
                  <a:sym typeface="+mn-lt"/>
                </a:rPr>
                <a:t>3</a:t>
              </a:r>
              <a:endParaRPr lang="zh-CN" altLang="en-US" sz="1600" dirty="0">
                <a:solidFill>
                  <a:schemeClr val="bg1"/>
                </a:solidFill>
                <a:cs typeface="+mn-ea"/>
                <a:sym typeface="+mn-lt"/>
              </a:endParaRPr>
            </a:p>
          </p:txBody>
        </p:sp>
      </p:grpSp>
      <p:grpSp>
        <p:nvGrpSpPr>
          <p:cNvPr id="93" name="组合 92"/>
          <p:cNvGrpSpPr/>
          <p:nvPr/>
        </p:nvGrpSpPr>
        <p:grpSpPr>
          <a:xfrm>
            <a:off x="2935920" y="4857579"/>
            <a:ext cx="3308851" cy="505838"/>
            <a:chOff x="1359704" y="1966230"/>
            <a:chExt cx="3308851" cy="505838"/>
          </a:xfrm>
        </p:grpSpPr>
        <p:grpSp>
          <p:nvGrpSpPr>
            <p:cNvPr id="94" name="组合 93"/>
            <p:cNvGrpSpPr/>
            <p:nvPr/>
          </p:nvGrpSpPr>
          <p:grpSpPr>
            <a:xfrm>
              <a:off x="2097786" y="2097998"/>
              <a:ext cx="2474014" cy="373119"/>
              <a:chOff x="7414871" y="2876391"/>
              <a:chExt cx="2474014" cy="373119"/>
            </a:xfrm>
          </p:grpSpPr>
          <p:sp>
            <p:nvSpPr>
              <p:cNvPr id="98" name="文本框 97"/>
              <p:cNvSpPr txBox="1"/>
              <p:nvPr/>
            </p:nvSpPr>
            <p:spPr>
              <a:xfrm>
                <a:off x="7414871" y="2876391"/>
                <a:ext cx="1273159" cy="369332"/>
              </a:xfrm>
              <a:prstGeom prst="rect">
                <a:avLst/>
              </a:prstGeom>
              <a:noFill/>
            </p:spPr>
            <p:txBody>
              <a:bodyPr wrap="square" rtlCol="0">
                <a:spAutoFit/>
              </a:bodyPr>
              <a:lstStyle/>
              <a:p>
                <a:r>
                  <a:rPr lang="zh-CN" altLang="en-US" b="1" spc="300" dirty="0">
                    <a:solidFill>
                      <a:srgbClr val="2A3246"/>
                    </a:solidFill>
                    <a:cs typeface="+mn-ea"/>
                    <a:sym typeface="+mn-lt"/>
                  </a:rPr>
                  <a:t>输入标题</a:t>
                </a:r>
              </a:p>
            </p:txBody>
          </p:sp>
          <p:sp>
            <p:nvSpPr>
              <p:cNvPr id="99" name="文本框 98"/>
              <p:cNvSpPr txBox="1"/>
              <p:nvPr/>
            </p:nvSpPr>
            <p:spPr>
              <a:xfrm>
                <a:off x="8614506" y="3003289"/>
                <a:ext cx="1274379" cy="246221"/>
              </a:xfrm>
              <a:prstGeom prst="rect">
                <a:avLst/>
              </a:prstGeom>
              <a:noFill/>
            </p:spPr>
            <p:txBody>
              <a:bodyPr wrap="square" rtlCol="0">
                <a:spAutoFit/>
              </a:bodyPr>
              <a:lstStyle/>
              <a:p>
                <a:r>
                  <a:rPr lang="en-US" altLang="zh-CN" sz="1000" dirty="0">
                    <a:solidFill>
                      <a:schemeClr val="tx1">
                        <a:lumMod val="65000"/>
                        <a:lumOff val="35000"/>
                      </a:schemeClr>
                    </a:solidFill>
                    <a:cs typeface="+mn-ea"/>
                    <a:sym typeface="+mn-lt"/>
                  </a:rPr>
                  <a:t>Work Report</a:t>
                </a:r>
              </a:p>
            </p:txBody>
          </p:sp>
        </p:grpSp>
        <p:sp>
          <p:nvSpPr>
            <p:cNvPr id="95" name="圆角矩形 94"/>
            <p:cNvSpPr/>
            <p:nvPr/>
          </p:nvSpPr>
          <p:spPr>
            <a:xfrm>
              <a:off x="1359704" y="2057914"/>
              <a:ext cx="3308851" cy="414154"/>
            </a:xfrm>
            <a:prstGeom prst="roundRect">
              <a:avLst>
                <a:gd name="adj" fmla="val 7796"/>
              </a:avLst>
            </a:prstGeom>
            <a:noFill/>
            <a:ln>
              <a:solidFill>
                <a:srgbClr val="2C344B">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6" name="等腰三角形 95"/>
            <p:cNvSpPr/>
            <p:nvPr/>
          </p:nvSpPr>
          <p:spPr>
            <a:xfrm rot="10800000">
              <a:off x="1457910" y="1966230"/>
              <a:ext cx="564818" cy="397165"/>
            </a:xfrm>
            <a:prstGeom prst="triangle">
              <a:avLst/>
            </a:prstGeom>
            <a:solidFill>
              <a:srgbClr val="2A3246"/>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cs typeface="+mn-ea"/>
                <a:sym typeface="+mn-lt"/>
              </a:endParaRPr>
            </a:p>
          </p:txBody>
        </p:sp>
        <p:sp>
          <p:nvSpPr>
            <p:cNvPr id="97" name="文本框 96"/>
            <p:cNvSpPr txBox="1"/>
            <p:nvPr/>
          </p:nvSpPr>
          <p:spPr>
            <a:xfrm>
              <a:off x="1577255" y="1969872"/>
              <a:ext cx="304892" cy="338554"/>
            </a:xfrm>
            <a:prstGeom prst="rect">
              <a:avLst/>
            </a:prstGeom>
            <a:noFill/>
          </p:spPr>
          <p:txBody>
            <a:bodyPr wrap="none" rtlCol="0">
              <a:spAutoFit/>
            </a:bodyPr>
            <a:lstStyle/>
            <a:p>
              <a:pPr algn="ctr"/>
              <a:r>
                <a:rPr lang="en-US" altLang="zh-CN" sz="1600" dirty="0" smtClean="0">
                  <a:solidFill>
                    <a:schemeClr val="bg1"/>
                  </a:solidFill>
                  <a:cs typeface="+mn-ea"/>
                  <a:sym typeface="+mn-lt"/>
                </a:rPr>
                <a:t>4</a:t>
              </a:r>
              <a:endParaRPr lang="zh-CN" altLang="en-US" sz="1600" dirty="0">
                <a:solidFill>
                  <a:schemeClr val="bg1"/>
                </a:solidFill>
                <a:cs typeface="+mn-ea"/>
                <a:sym typeface="+mn-lt"/>
              </a:endParaRPr>
            </a:p>
          </p:txBody>
        </p:sp>
      </p:grpSp>
      <p:grpSp>
        <p:nvGrpSpPr>
          <p:cNvPr id="100" name="组合 99"/>
          <p:cNvGrpSpPr/>
          <p:nvPr/>
        </p:nvGrpSpPr>
        <p:grpSpPr>
          <a:xfrm>
            <a:off x="6652778" y="4857579"/>
            <a:ext cx="3308851" cy="505838"/>
            <a:chOff x="1359704" y="1966230"/>
            <a:chExt cx="3308851" cy="505838"/>
          </a:xfrm>
        </p:grpSpPr>
        <p:grpSp>
          <p:nvGrpSpPr>
            <p:cNvPr id="101" name="组合 100"/>
            <p:cNvGrpSpPr/>
            <p:nvPr/>
          </p:nvGrpSpPr>
          <p:grpSpPr>
            <a:xfrm>
              <a:off x="2097786" y="2097998"/>
              <a:ext cx="2474014" cy="373119"/>
              <a:chOff x="7414871" y="2876391"/>
              <a:chExt cx="2474014" cy="373119"/>
            </a:xfrm>
          </p:grpSpPr>
          <p:sp>
            <p:nvSpPr>
              <p:cNvPr id="105" name="文本框 104"/>
              <p:cNvSpPr txBox="1"/>
              <p:nvPr/>
            </p:nvSpPr>
            <p:spPr>
              <a:xfrm>
                <a:off x="7414871" y="2876391"/>
                <a:ext cx="1273159" cy="369332"/>
              </a:xfrm>
              <a:prstGeom prst="rect">
                <a:avLst/>
              </a:prstGeom>
              <a:noFill/>
            </p:spPr>
            <p:txBody>
              <a:bodyPr wrap="square" rtlCol="0">
                <a:spAutoFit/>
              </a:bodyPr>
              <a:lstStyle/>
              <a:p>
                <a:r>
                  <a:rPr lang="zh-CN" altLang="en-US" b="1" spc="300" dirty="0">
                    <a:solidFill>
                      <a:srgbClr val="2A3246"/>
                    </a:solidFill>
                    <a:cs typeface="+mn-ea"/>
                    <a:sym typeface="+mn-lt"/>
                  </a:rPr>
                  <a:t>输入标题</a:t>
                </a:r>
              </a:p>
            </p:txBody>
          </p:sp>
          <p:sp>
            <p:nvSpPr>
              <p:cNvPr id="106" name="文本框 105"/>
              <p:cNvSpPr txBox="1"/>
              <p:nvPr/>
            </p:nvSpPr>
            <p:spPr>
              <a:xfrm>
                <a:off x="8614506" y="3003289"/>
                <a:ext cx="1274379" cy="246221"/>
              </a:xfrm>
              <a:prstGeom prst="rect">
                <a:avLst/>
              </a:prstGeom>
              <a:noFill/>
            </p:spPr>
            <p:txBody>
              <a:bodyPr wrap="square" rtlCol="0">
                <a:spAutoFit/>
              </a:bodyPr>
              <a:lstStyle/>
              <a:p>
                <a:r>
                  <a:rPr lang="en-US" altLang="zh-CN" sz="1000" dirty="0">
                    <a:solidFill>
                      <a:schemeClr val="tx1">
                        <a:lumMod val="65000"/>
                        <a:lumOff val="35000"/>
                      </a:schemeClr>
                    </a:solidFill>
                    <a:cs typeface="+mn-ea"/>
                    <a:sym typeface="+mn-lt"/>
                  </a:rPr>
                  <a:t>Work Report</a:t>
                </a:r>
              </a:p>
            </p:txBody>
          </p:sp>
        </p:grpSp>
        <p:sp>
          <p:nvSpPr>
            <p:cNvPr id="102" name="圆角矩形 101"/>
            <p:cNvSpPr/>
            <p:nvPr/>
          </p:nvSpPr>
          <p:spPr>
            <a:xfrm>
              <a:off x="1359704" y="2057914"/>
              <a:ext cx="3308851" cy="414154"/>
            </a:xfrm>
            <a:prstGeom prst="roundRect">
              <a:avLst>
                <a:gd name="adj" fmla="val 7796"/>
              </a:avLst>
            </a:prstGeom>
            <a:noFill/>
            <a:ln>
              <a:solidFill>
                <a:srgbClr val="2C344B">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3" name="等腰三角形 102"/>
            <p:cNvSpPr/>
            <p:nvPr/>
          </p:nvSpPr>
          <p:spPr>
            <a:xfrm rot="10800000">
              <a:off x="1457910" y="1966230"/>
              <a:ext cx="564818" cy="397165"/>
            </a:xfrm>
            <a:prstGeom prst="triangle">
              <a:avLst/>
            </a:prstGeom>
            <a:solidFill>
              <a:srgbClr val="BA8F2D"/>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cs typeface="+mn-ea"/>
                <a:sym typeface="+mn-lt"/>
              </a:endParaRPr>
            </a:p>
          </p:txBody>
        </p:sp>
        <p:sp>
          <p:nvSpPr>
            <p:cNvPr id="104" name="文本框 103"/>
            <p:cNvSpPr txBox="1"/>
            <p:nvPr/>
          </p:nvSpPr>
          <p:spPr>
            <a:xfrm>
              <a:off x="1577255" y="1969872"/>
              <a:ext cx="304892" cy="338554"/>
            </a:xfrm>
            <a:prstGeom prst="rect">
              <a:avLst/>
            </a:prstGeom>
            <a:noFill/>
          </p:spPr>
          <p:txBody>
            <a:bodyPr wrap="none" rtlCol="0">
              <a:spAutoFit/>
            </a:bodyPr>
            <a:lstStyle/>
            <a:p>
              <a:pPr algn="ctr"/>
              <a:r>
                <a:rPr lang="en-US" altLang="zh-CN" sz="1600" dirty="0" smtClean="0">
                  <a:solidFill>
                    <a:schemeClr val="bg1"/>
                  </a:solidFill>
                  <a:cs typeface="+mn-ea"/>
                  <a:sym typeface="+mn-lt"/>
                </a:rPr>
                <a:t>5</a:t>
              </a:r>
              <a:endParaRPr lang="zh-CN" altLang="en-US" sz="1600" dirty="0">
                <a:solidFill>
                  <a:schemeClr val="bg1"/>
                </a:solidFill>
                <a:cs typeface="+mn-ea"/>
                <a:sym typeface="+mn-lt"/>
              </a:endParaRPr>
            </a:p>
          </p:txBody>
        </p:sp>
      </p:grpSp>
      <p:sp>
        <p:nvSpPr>
          <p:cNvPr id="2" name="文本框 1"/>
          <p:cNvSpPr txBox="1"/>
          <p:nvPr/>
        </p:nvSpPr>
        <p:spPr>
          <a:xfrm>
            <a:off x="1513364" y="168676"/>
            <a:ext cx="3360273"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33704022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0-#ppt_w/2"/>
                                              </p:val>
                                            </p:tav>
                                            <p:tav tm="100000">
                                              <p:val>
                                                <p:strVal val="#ppt_x"/>
                                              </p:val>
                                            </p:tav>
                                          </p:tavLst>
                                        </p:anim>
                                        <p:anim calcmode="lin" valueType="num">
                                          <p:cBhvr additive="base">
                                            <p:cTn id="12" dur="500" fill="hold"/>
                                            <p:tgtEl>
                                              <p:spTgt spid="5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14:presetBounceEnd="40000">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14:bounceEnd="40000">
                                          <p:cBhvr additive="base">
                                            <p:cTn id="16" dur="75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17" dur="75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 presetClass="entr" presetSubtype="2" fill="hold" nodeType="afterEffect" p14:presetBounceEnd="40000">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14:bounceEnd="40000">
                                          <p:cBhvr additive="base">
                                            <p:cTn id="21" dur="750" fill="hold"/>
                                            <p:tgtEl>
                                              <p:spTgt spid="79"/>
                                            </p:tgtEl>
                                            <p:attrNameLst>
                                              <p:attrName>ppt_x</p:attrName>
                                            </p:attrNameLst>
                                          </p:cBhvr>
                                          <p:tavLst>
                                            <p:tav tm="0">
                                              <p:val>
                                                <p:strVal val="1+#ppt_w/2"/>
                                              </p:val>
                                            </p:tav>
                                            <p:tav tm="100000">
                                              <p:val>
                                                <p:strVal val="#ppt_x"/>
                                              </p:val>
                                            </p:tav>
                                          </p:tavLst>
                                        </p:anim>
                                        <p:anim calcmode="lin" valueType="num" p14:bounceEnd="40000">
                                          <p:cBhvr additive="base">
                                            <p:cTn id="22" dur="750" fill="hold"/>
                                            <p:tgtEl>
                                              <p:spTgt spid="79"/>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2" presetClass="entr" presetSubtype="2" fill="hold" nodeType="afterEffect" p14:presetBounceEnd="40000">
                                      <p:stCondLst>
                                        <p:cond delay="0"/>
                                      </p:stCondLst>
                                      <p:childTnLst>
                                        <p:set>
                                          <p:cBhvr>
                                            <p:cTn id="25" dur="1" fill="hold">
                                              <p:stCondLst>
                                                <p:cond delay="0"/>
                                              </p:stCondLst>
                                            </p:cTn>
                                            <p:tgtEl>
                                              <p:spTgt spid="86"/>
                                            </p:tgtEl>
                                            <p:attrNameLst>
                                              <p:attrName>style.visibility</p:attrName>
                                            </p:attrNameLst>
                                          </p:cBhvr>
                                          <p:to>
                                            <p:strVal val="visible"/>
                                          </p:to>
                                        </p:set>
                                        <p:anim calcmode="lin" valueType="num" p14:bounceEnd="40000">
                                          <p:cBhvr additive="base">
                                            <p:cTn id="26" dur="750" fill="hold"/>
                                            <p:tgtEl>
                                              <p:spTgt spid="86"/>
                                            </p:tgtEl>
                                            <p:attrNameLst>
                                              <p:attrName>ppt_x</p:attrName>
                                            </p:attrNameLst>
                                          </p:cBhvr>
                                          <p:tavLst>
                                            <p:tav tm="0">
                                              <p:val>
                                                <p:strVal val="1+#ppt_w/2"/>
                                              </p:val>
                                            </p:tav>
                                            <p:tav tm="100000">
                                              <p:val>
                                                <p:strVal val="#ppt_x"/>
                                              </p:val>
                                            </p:tav>
                                          </p:tavLst>
                                        </p:anim>
                                        <p:anim calcmode="lin" valueType="num" p14:bounceEnd="40000">
                                          <p:cBhvr additive="base">
                                            <p:cTn id="27" dur="750" fill="hold"/>
                                            <p:tgtEl>
                                              <p:spTgt spid="86"/>
                                            </p:tgtEl>
                                            <p:attrNameLst>
                                              <p:attrName>ppt_y</p:attrName>
                                            </p:attrNameLst>
                                          </p:cBhvr>
                                          <p:tavLst>
                                            <p:tav tm="0">
                                              <p:val>
                                                <p:strVal val="#ppt_y"/>
                                              </p:val>
                                            </p:tav>
                                            <p:tav tm="100000">
                                              <p:val>
                                                <p:strVal val="#ppt_y"/>
                                              </p:val>
                                            </p:tav>
                                          </p:tavLst>
                                        </p:anim>
                                      </p:childTnLst>
                                    </p:cTn>
                                  </p:par>
                                </p:childTnLst>
                              </p:cTn>
                            </p:par>
                            <p:par>
                              <p:cTn id="28" fill="hold">
                                <p:stCondLst>
                                  <p:cond delay="3750"/>
                                </p:stCondLst>
                                <p:childTnLst>
                                  <p:par>
                                    <p:cTn id="29" presetID="2" presetClass="entr" presetSubtype="2" fill="hold" nodeType="afterEffect" p14:presetBounceEnd="40000">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14:bounceEnd="40000">
                                          <p:cBhvr additive="base">
                                            <p:cTn id="31" dur="750" fill="hold"/>
                                            <p:tgtEl>
                                              <p:spTgt spid="93"/>
                                            </p:tgtEl>
                                            <p:attrNameLst>
                                              <p:attrName>ppt_x</p:attrName>
                                            </p:attrNameLst>
                                          </p:cBhvr>
                                          <p:tavLst>
                                            <p:tav tm="0">
                                              <p:val>
                                                <p:strVal val="1+#ppt_w/2"/>
                                              </p:val>
                                            </p:tav>
                                            <p:tav tm="100000">
                                              <p:val>
                                                <p:strVal val="#ppt_x"/>
                                              </p:val>
                                            </p:tav>
                                          </p:tavLst>
                                        </p:anim>
                                        <p:anim calcmode="lin" valueType="num" p14:bounceEnd="40000">
                                          <p:cBhvr additive="base">
                                            <p:cTn id="32" dur="750" fill="hold"/>
                                            <p:tgtEl>
                                              <p:spTgt spid="93"/>
                                            </p:tgtEl>
                                            <p:attrNameLst>
                                              <p:attrName>ppt_y</p:attrName>
                                            </p:attrNameLst>
                                          </p:cBhvr>
                                          <p:tavLst>
                                            <p:tav tm="0">
                                              <p:val>
                                                <p:strVal val="#ppt_y"/>
                                              </p:val>
                                            </p:tav>
                                            <p:tav tm="100000">
                                              <p:val>
                                                <p:strVal val="#ppt_y"/>
                                              </p:val>
                                            </p:tav>
                                          </p:tavLst>
                                        </p:anim>
                                      </p:childTnLst>
                                    </p:cTn>
                                  </p:par>
                                </p:childTnLst>
                              </p:cTn>
                            </p:par>
                            <p:par>
                              <p:cTn id="33" fill="hold">
                                <p:stCondLst>
                                  <p:cond delay="4500"/>
                                </p:stCondLst>
                                <p:childTnLst>
                                  <p:par>
                                    <p:cTn id="34" presetID="2" presetClass="entr" presetSubtype="2" fill="hold" nodeType="afterEffect" p14:presetBounceEnd="40000">
                                      <p:stCondLst>
                                        <p:cond delay="0"/>
                                      </p:stCondLst>
                                      <p:childTnLst>
                                        <p:set>
                                          <p:cBhvr>
                                            <p:cTn id="35" dur="1" fill="hold">
                                              <p:stCondLst>
                                                <p:cond delay="0"/>
                                              </p:stCondLst>
                                            </p:cTn>
                                            <p:tgtEl>
                                              <p:spTgt spid="100"/>
                                            </p:tgtEl>
                                            <p:attrNameLst>
                                              <p:attrName>style.visibility</p:attrName>
                                            </p:attrNameLst>
                                          </p:cBhvr>
                                          <p:to>
                                            <p:strVal val="visible"/>
                                          </p:to>
                                        </p:set>
                                        <p:anim calcmode="lin" valueType="num" p14:bounceEnd="40000">
                                          <p:cBhvr additive="base">
                                            <p:cTn id="36" dur="750" fill="hold"/>
                                            <p:tgtEl>
                                              <p:spTgt spid="100"/>
                                            </p:tgtEl>
                                            <p:attrNameLst>
                                              <p:attrName>ppt_x</p:attrName>
                                            </p:attrNameLst>
                                          </p:cBhvr>
                                          <p:tavLst>
                                            <p:tav tm="0">
                                              <p:val>
                                                <p:strVal val="1+#ppt_w/2"/>
                                              </p:val>
                                            </p:tav>
                                            <p:tav tm="100000">
                                              <p:val>
                                                <p:strVal val="#ppt_x"/>
                                              </p:val>
                                            </p:tav>
                                          </p:tavLst>
                                        </p:anim>
                                        <p:anim calcmode="lin" valueType="num" p14:bounceEnd="40000">
                                          <p:cBhvr additive="base">
                                            <p:cTn id="37" dur="750" fill="hold"/>
                                            <p:tgtEl>
                                              <p:spTgt spid="1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0-#ppt_w/2"/>
                                              </p:val>
                                            </p:tav>
                                            <p:tav tm="100000">
                                              <p:val>
                                                <p:strVal val="#ppt_x"/>
                                              </p:val>
                                            </p:tav>
                                          </p:tavLst>
                                        </p:anim>
                                        <p:anim calcmode="lin" valueType="num">
                                          <p:cBhvr additive="base">
                                            <p:cTn id="12" dur="500" fill="hold"/>
                                            <p:tgtEl>
                                              <p:spTgt spid="5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750" fill="hold"/>
                                            <p:tgtEl>
                                              <p:spTgt spid="7"/>
                                            </p:tgtEl>
                                            <p:attrNameLst>
                                              <p:attrName>ppt_x</p:attrName>
                                            </p:attrNameLst>
                                          </p:cBhvr>
                                          <p:tavLst>
                                            <p:tav tm="0">
                                              <p:val>
                                                <p:strVal val="1+#ppt_w/2"/>
                                              </p:val>
                                            </p:tav>
                                            <p:tav tm="100000">
                                              <p:val>
                                                <p:strVal val="#ppt_x"/>
                                              </p:val>
                                            </p:tav>
                                          </p:tavLst>
                                        </p:anim>
                                        <p:anim calcmode="lin" valueType="num">
                                          <p:cBhvr additive="base">
                                            <p:cTn id="17" dur="75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 presetClass="entr" presetSubtype="2" fill="hold" nodeType="afterEffect">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cBhvr additive="base">
                                            <p:cTn id="21" dur="750" fill="hold"/>
                                            <p:tgtEl>
                                              <p:spTgt spid="79"/>
                                            </p:tgtEl>
                                            <p:attrNameLst>
                                              <p:attrName>ppt_x</p:attrName>
                                            </p:attrNameLst>
                                          </p:cBhvr>
                                          <p:tavLst>
                                            <p:tav tm="0">
                                              <p:val>
                                                <p:strVal val="1+#ppt_w/2"/>
                                              </p:val>
                                            </p:tav>
                                            <p:tav tm="100000">
                                              <p:val>
                                                <p:strVal val="#ppt_x"/>
                                              </p:val>
                                            </p:tav>
                                          </p:tavLst>
                                        </p:anim>
                                        <p:anim calcmode="lin" valueType="num">
                                          <p:cBhvr additive="base">
                                            <p:cTn id="22" dur="750" fill="hold"/>
                                            <p:tgtEl>
                                              <p:spTgt spid="79"/>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2" presetClass="entr" presetSubtype="2" fill="hold" nodeType="afterEffect">
                                      <p:stCondLst>
                                        <p:cond delay="0"/>
                                      </p:stCondLst>
                                      <p:childTnLst>
                                        <p:set>
                                          <p:cBhvr>
                                            <p:cTn id="25" dur="1" fill="hold">
                                              <p:stCondLst>
                                                <p:cond delay="0"/>
                                              </p:stCondLst>
                                            </p:cTn>
                                            <p:tgtEl>
                                              <p:spTgt spid="86"/>
                                            </p:tgtEl>
                                            <p:attrNameLst>
                                              <p:attrName>style.visibility</p:attrName>
                                            </p:attrNameLst>
                                          </p:cBhvr>
                                          <p:to>
                                            <p:strVal val="visible"/>
                                          </p:to>
                                        </p:set>
                                        <p:anim calcmode="lin" valueType="num">
                                          <p:cBhvr additive="base">
                                            <p:cTn id="26" dur="750" fill="hold"/>
                                            <p:tgtEl>
                                              <p:spTgt spid="86"/>
                                            </p:tgtEl>
                                            <p:attrNameLst>
                                              <p:attrName>ppt_x</p:attrName>
                                            </p:attrNameLst>
                                          </p:cBhvr>
                                          <p:tavLst>
                                            <p:tav tm="0">
                                              <p:val>
                                                <p:strVal val="1+#ppt_w/2"/>
                                              </p:val>
                                            </p:tav>
                                            <p:tav tm="100000">
                                              <p:val>
                                                <p:strVal val="#ppt_x"/>
                                              </p:val>
                                            </p:tav>
                                          </p:tavLst>
                                        </p:anim>
                                        <p:anim calcmode="lin" valueType="num">
                                          <p:cBhvr additive="base">
                                            <p:cTn id="27" dur="750" fill="hold"/>
                                            <p:tgtEl>
                                              <p:spTgt spid="86"/>
                                            </p:tgtEl>
                                            <p:attrNameLst>
                                              <p:attrName>ppt_y</p:attrName>
                                            </p:attrNameLst>
                                          </p:cBhvr>
                                          <p:tavLst>
                                            <p:tav tm="0">
                                              <p:val>
                                                <p:strVal val="#ppt_y"/>
                                              </p:val>
                                            </p:tav>
                                            <p:tav tm="100000">
                                              <p:val>
                                                <p:strVal val="#ppt_y"/>
                                              </p:val>
                                            </p:tav>
                                          </p:tavLst>
                                        </p:anim>
                                      </p:childTnLst>
                                    </p:cTn>
                                  </p:par>
                                </p:childTnLst>
                              </p:cTn>
                            </p:par>
                            <p:par>
                              <p:cTn id="28" fill="hold">
                                <p:stCondLst>
                                  <p:cond delay="3750"/>
                                </p:stCondLst>
                                <p:childTnLst>
                                  <p:par>
                                    <p:cTn id="29" presetID="2" presetClass="entr" presetSubtype="2"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additive="base">
                                            <p:cTn id="31" dur="750" fill="hold"/>
                                            <p:tgtEl>
                                              <p:spTgt spid="93"/>
                                            </p:tgtEl>
                                            <p:attrNameLst>
                                              <p:attrName>ppt_x</p:attrName>
                                            </p:attrNameLst>
                                          </p:cBhvr>
                                          <p:tavLst>
                                            <p:tav tm="0">
                                              <p:val>
                                                <p:strVal val="1+#ppt_w/2"/>
                                              </p:val>
                                            </p:tav>
                                            <p:tav tm="100000">
                                              <p:val>
                                                <p:strVal val="#ppt_x"/>
                                              </p:val>
                                            </p:tav>
                                          </p:tavLst>
                                        </p:anim>
                                        <p:anim calcmode="lin" valueType="num">
                                          <p:cBhvr additive="base">
                                            <p:cTn id="32" dur="750" fill="hold"/>
                                            <p:tgtEl>
                                              <p:spTgt spid="93"/>
                                            </p:tgtEl>
                                            <p:attrNameLst>
                                              <p:attrName>ppt_y</p:attrName>
                                            </p:attrNameLst>
                                          </p:cBhvr>
                                          <p:tavLst>
                                            <p:tav tm="0">
                                              <p:val>
                                                <p:strVal val="#ppt_y"/>
                                              </p:val>
                                            </p:tav>
                                            <p:tav tm="100000">
                                              <p:val>
                                                <p:strVal val="#ppt_y"/>
                                              </p:val>
                                            </p:tav>
                                          </p:tavLst>
                                        </p:anim>
                                      </p:childTnLst>
                                    </p:cTn>
                                  </p:par>
                                </p:childTnLst>
                              </p:cTn>
                            </p:par>
                            <p:par>
                              <p:cTn id="33" fill="hold">
                                <p:stCondLst>
                                  <p:cond delay="4500"/>
                                </p:stCondLst>
                                <p:childTnLst>
                                  <p:par>
                                    <p:cTn id="34" presetID="2" presetClass="entr" presetSubtype="2" fill="hold" nodeType="afterEffect">
                                      <p:stCondLst>
                                        <p:cond delay="0"/>
                                      </p:stCondLst>
                                      <p:childTnLst>
                                        <p:set>
                                          <p:cBhvr>
                                            <p:cTn id="35" dur="1" fill="hold">
                                              <p:stCondLst>
                                                <p:cond delay="0"/>
                                              </p:stCondLst>
                                            </p:cTn>
                                            <p:tgtEl>
                                              <p:spTgt spid="100"/>
                                            </p:tgtEl>
                                            <p:attrNameLst>
                                              <p:attrName>style.visibility</p:attrName>
                                            </p:attrNameLst>
                                          </p:cBhvr>
                                          <p:to>
                                            <p:strVal val="visible"/>
                                          </p:to>
                                        </p:set>
                                        <p:anim calcmode="lin" valueType="num">
                                          <p:cBhvr additive="base">
                                            <p:cTn id="36" dur="750" fill="hold"/>
                                            <p:tgtEl>
                                              <p:spTgt spid="100"/>
                                            </p:tgtEl>
                                            <p:attrNameLst>
                                              <p:attrName>ppt_x</p:attrName>
                                            </p:attrNameLst>
                                          </p:cBhvr>
                                          <p:tavLst>
                                            <p:tav tm="0">
                                              <p:val>
                                                <p:strVal val="1+#ppt_w/2"/>
                                              </p:val>
                                            </p:tav>
                                            <p:tav tm="100000">
                                              <p:val>
                                                <p:strVal val="#ppt_x"/>
                                              </p:val>
                                            </p:tav>
                                          </p:tavLst>
                                        </p:anim>
                                        <p:anim calcmode="lin" valueType="num">
                                          <p:cBhvr additive="base">
                                            <p:cTn id="37" dur="750" fill="hold"/>
                                            <p:tgtEl>
                                              <p:spTgt spid="1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2636139200"/>
              </p:ext>
            </p:extLst>
          </p:nvPr>
        </p:nvGraphicFramePr>
        <p:xfrm>
          <a:off x="1323161" y="1626064"/>
          <a:ext cx="5864200" cy="390946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8">
            <a:extLst>
              <a:ext uri="{FF2B5EF4-FFF2-40B4-BE49-F238E27FC236}">
                <a16:creationId xmlns:a16="http://schemas.microsoft.com/office/drawing/2014/main" xmlns="" id="{9B4DD2CF-70B9-403D-9F94-D47A6A6BFB97}"/>
              </a:ext>
            </a:extLst>
          </p:cNvPr>
          <p:cNvSpPr txBox="1">
            <a:spLocks/>
          </p:cNvSpPr>
          <p:nvPr/>
        </p:nvSpPr>
        <p:spPr>
          <a:xfrm>
            <a:off x="7731347" y="241410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b="1" dirty="0">
                <a:solidFill>
                  <a:srgbClr val="4F4D50"/>
                </a:solidFill>
                <a:cs typeface="+mn-ea"/>
                <a:sym typeface="+mn-lt"/>
              </a:rPr>
              <a:t>标题文字添加</a:t>
            </a:r>
            <a:endParaRPr lang="en-US" altLang="zh-CN" sz="1400" b="1" dirty="0">
              <a:solidFill>
                <a:srgbClr val="4F4D50"/>
              </a:solidFill>
              <a:cs typeface="+mn-ea"/>
              <a:sym typeface="+mn-lt"/>
            </a:endParaRPr>
          </a:p>
        </p:txBody>
      </p:sp>
      <p:sp>
        <p:nvSpPr>
          <p:cNvPr id="7" name="Text Placeholder 9">
            <a:extLst>
              <a:ext uri="{FF2B5EF4-FFF2-40B4-BE49-F238E27FC236}">
                <a16:creationId xmlns:a16="http://schemas.microsoft.com/office/drawing/2014/main" xmlns="" id="{DA3D8F14-3654-4818-9B03-5D2EF85C69FC}"/>
              </a:ext>
            </a:extLst>
          </p:cNvPr>
          <p:cNvSpPr txBox="1">
            <a:spLocks/>
          </p:cNvSpPr>
          <p:nvPr/>
        </p:nvSpPr>
        <p:spPr>
          <a:xfrm>
            <a:off x="7731347" y="273901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sp>
        <p:nvSpPr>
          <p:cNvPr id="8" name="Text Placeholder 8">
            <a:extLst>
              <a:ext uri="{FF2B5EF4-FFF2-40B4-BE49-F238E27FC236}">
                <a16:creationId xmlns:a16="http://schemas.microsoft.com/office/drawing/2014/main" xmlns="" id="{C18F341D-B9E5-41A0-9DDC-61588B63F684}"/>
              </a:ext>
            </a:extLst>
          </p:cNvPr>
          <p:cNvSpPr txBox="1">
            <a:spLocks/>
          </p:cNvSpPr>
          <p:nvPr/>
        </p:nvSpPr>
        <p:spPr>
          <a:xfrm>
            <a:off x="7731347" y="4163114"/>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b="1" dirty="0">
                <a:solidFill>
                  <a:srgbClr val="4F4D50"/>
                </a:solidFill>
                <a:cs typeface="+mn-ea"/>
                <a:sym typeface="+mn-lt"/>
              </a:rPr>
              <a:t>标题文字添加</a:t>
            </a:r>
            <a:endParaRPr lang="en-US" altLang="zh-CN" sz="1400" b="1" dirty="0">
              <a:solidFill>
                <a:srgbClr val="4F4D50"/>
              </a:solidFill>
              <a:cs typeface="+mn-ea"/>
              <a:sym typeface="+mn-lt"/>
            </a:endParaRPr>
          </a:p>
        </p:txBody>
      </p:sp>
      <p:sp>
        <p:nvSpPr>
          <p:cNvPr id="9" name="Text Placeholder 9">
            <a:extLst>
              <a:ext uri="{FF2B5EF4-FFF2-40B4-BE49-F238E27FC236}">
                <a16:creationId xmlns:a16="http://schemas.microsoft.com/office/drawing/2014/main" xmlns="" id="{19ACA646-0AC5-4D08-A755-9A7F46BDEA69}"/>
              </a:ext>
            </a:extLst>
          </p:cNvPr>
          <p:cNvSpPr txBox="1">
            <a:spLocks/>
          </p:cNvSpPr>
          <p:nvPr/>
        </p:nvSpPr>
        <p:spPr>
          <a:xfrm>
            <a:off x="7731347" y="4488027"/>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grpSp>
        <p:nvGrpSpPr>
          <p:cNvPr id="13" name="组合 12"/>
          <p:cNvGrpSpPr/>
          <p:nvPr/>
        </p:nvGrpSpPr>
        <p:grpSpPr>
          <a:xfrm>
            <a:off x="3713117" y="110706"/>
            <a:ext cx="4765766" cy="882231"/>
            <a:chOff x="3784390" y="377466"/>
            <a:chExt cx="4765766" cy="882231"/>
          </a:xfrm>
        </p:grpSpPr>
        <p:sp>
          <p:nvSpPr>
            <p:cNvPr id="14" name="矩形 13"/>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15" name="文本框 14"/>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27984714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6">
                                            <p:txEl>
                                              <p:pRg st="0" end="0"/>
                                            </p:txEl>
                                          </p:spTgt>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down)">
                                      <p:cBhvr>
                                        <p:cTn id="19" dur="500"/>
                                        <p:tgtEl>
                                          <p:spTgt spid="7">
                                            <p:txEl>
                                              <p:pRg st="0" end="0"/>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 calcmode="lin" valueType="num">
                                      <p:cBhvr>
                                        <p:cTn id="2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8">
                                            <p:txEl>
                                              <p:pRg st="0" end="0"/>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wipe(down)">
                                      <p:cBhvr>
                                        <p:cTn id="29"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 grpId="0" build="p"/>
      <p:bldP spid="7" grpId="0" build="p"/>
      <p:bldP spid="8" grpId="0" build="p"/>
      <p:bldP spid="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1126369" y="1751141"/>
            <a:ext cx="4718290" cy="882452"/>
            <a:chOff x="1064741" y="1736376"/>
            <a:chExt cx="4718290" cy="882452"/>
          </a:xfrm>
        </p:grpSpPr>
        <p:sp>
          <p:nvSpPr>
            <p:cNvPr id="44" name="Oval 68"/>
            <p:cNvSpPr>
              <a:spLocks noChangeArrowheads="1"/>
            </p:cNvSpPr>
            <p:nvPr/>
          </p:nvSpPr>
          <p:spPr bwMode="auto">
            <a:xfrm flipH="1">
              <a:off x="1064741" y="1843186"/>
              <a:ext cx="752008" cy="750378"/>
            </a:xfrm>
            <a:prstGeom prst="ellipse">
              <a:avLst/>
            </a:prstGeom>
            <a:solidFill>
              <a:srgbClr val="BA8F2D"/>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rgbClr val="BA8F2D"/>
                </a:solidFill>
                <a:cs typeface="+mn-ea"/>
                <a:sym typeface="+mn-lt"/>
              </a:endParaRPr>
            </a:p>
          </p:txBody>
        </p:sp>
        <p:sp>
          <p:nvSpPr>
            <p:cNvPr id="45"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id-ID" sz="4400" dirty="0">
                  <a:solidFill>
                    <a:prstClr val="white"/>
                  </a:solidFill>
                  <a:cs typeface="+mn-ea"/>
                  <a:sym typeface="+mn-lt"/>
                </a:rPr>
                <a:t>1</a:t>
              </a:r>
              <a:endParaRPr lang="en-US" sz="4400" dirty="0">
                <a:solidFill>
                  <a:prstClr val="white"/>
                </a:solidFill>
                <a:cs typeface="+mn-ea"/>
                <a:sym typeface="+mn-lt"/>
              </a:endParaRPr>
            </a:p>
          </p:txBody>
        </p:sp>
        <p:grpSp>
          <p:nvGrpSpPr>
            <p:cNvPr id="46" name="组合 45"/>
            <p:cNvGrpSpPr/>
            <p:nvPr/>
          </p:nvGrpSpPr>
          <p:grpSpPr>
            <a:xfrm>
              <a:off x="1816749" y="1736376"/>
              <a:ext cx="3966282" cy="882452"/>
              <a:chOff x="2697421" y="988328"/>
              <a:chExt cx="3966282" cy="882452"/>
            </a:xfrm>
          </p:grpSpPr>
          <p:sp>
            <p:nvSpPr>
              <p:cNvPr id="47" name="TextBox 46"/>
              <p:cNvSpPr txBox="1"/>
              <p:nvPr/>
            </p:nvSpPr>
            <p:spPr>
              <a:xfrm>
                <a:off x="2779299" y="1397830"/>
                <a:ext cx="388440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cs typeface="+mn-ea"/>
                  <a:sym typeface="+mn-lt"/>
                </a:endParaRPr>
              </a:p>
            </p:txBody>
          </p:sp>
          <p:sp>
            <p:nvSpPr>
              <p:cNvPr id="48" name="TextBox 47"/>
              <p:cNvSpPr txBox="1"/>
              <p:nvPr/>
            </p:nvSpPr>
            <p:spPr>
              <a:xfrm>
                <a:off x="2697421" y="988328"/>
                <a:ext cx="3035275" cy="545754"/>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cs typeface="+mn-ea"/>
                    <a:sym typeface="+mn-lt"/>
                  </a:rPr>
                  <a:t>单击此处添加标题文本</a:t>
                </a:r>
              </a:p>
            </p:txBody>
          </p:sp>
        </p:grpSp>
      </p:grpSp>
      <p:grpSp>
        <p:nvGrpSpPr>
          <p:cNvPr id="49" name="组合 48"/>
          <p:cNvGrpSpPr/>
          <p:nvPr/>
        </p:nvGrpSpPr>
        <p:grpSpPr>
          <a:xfrm>
            <a:off x="6418270" y="1751141"/>
            <a:ext cx="4718290" cy="882452"/>
            <a:chOff x="1064741" y="1736376"/>
            <a:chExt cx="4718290" cy="882452"/>
          </a:xfrm>
        </p:grpSpPr>
        <p:sp>
          <p:nvSpPr>
            <p:cNvPr id="50" name="Oval 68"/>
            <p:cNvSpPr>
              <a:spLocks noChangeArrowheads="1"/>
            </p:cNvSpPr>
            <p:nvPr/>
          </p:nvSpPr>
          <p:spPr bwMode="auto">
            <a:xfrm flipH="1">
              <a:off x="1064741" y="1843186"/>
              <a:ext cx="752008" cy="750378"/>
            </a:xfrm>
            <a:prstGeom prst="ellipse">
              <a:avLst/>
            </a:prstGeom>
            <a:solidFill>
              <a:srgbClr val="2A3246"/>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cs typeface="+mn-ea"/>
                <a:sym typeface="+mn-lt"/>
              </a:endParaRPr>
            </a:p>
          </p:txBody>
        </p:sp>
        <p:sp>
          <p:nvSpPr>
            <p:cNvPr id="51"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cs typeface="+mn-ea"/>
                  <a:sym typeface="+mn-lt"/>
                </a:rPr>
                <a:t>2</a:t>
              </a:r>
            </a:p>
          </p:txBody>
        </p:sp>
        <p:grpSp>
          <p:nvGrpSpPr>
            <p:cNvPr id="52" name="组合 51"/>
            <p:cNvGrpSpPr/>
            <p:nvPr/>
          </p:nvGrpSpPr>
          <p:grpSpPr>
            <a:xfrm>
              <a:off x="1816749" y="1736376"/>
              <a:ext cx="3966282" cy="882452"/>
              <a:chOff x="2697421" y="988328"/>
              <a:chExt cx="3966282" cy="882452"/>
            </a:xfrm>
          </p:grpSpPr>
          <p:sp>
            <p:nvSpPr>
              <p:cNvPr id="53" name="TextBox 52"/>
              <p:cNvSpPr txBox="1"/>
              <p:nvPr/>
            </p:nvSpPr>
            <p:spPr>
              <a:xfrm>
                <a:off x="2779299" y="1397830"/>
                <a:ext cx="388440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cs typeface="+mn-ea"/>
                  <a:sym typeface="+mn-lt"/>
                </a:endParaRPr>
              </a:p>
            </p:txBody>
          </p:sp>
          <p:sp>
            <p:nvSpPr>
              <p:cNvPr id="54" name="TextBox 53"/>
              <p:cNvSpPr txBox="1"/>
              <p:nvPr/>
            </p:nvSpPr>
            <p:spPr>
              <a:xfrm>
                <a:off x="2697421" y="988328"/>
                <a:ext cx="3035275" cy="545754"/>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cs typeface="+mn-ea"/>
                    <a:sym typeface="+mn-lt"/>
                  </a:rPr>
                  <a:t>单击此处添加标题文本</a:t>
                </a:r>
              </a:p>
            </p:txBody>
          </p:sp>
        </p:grpSp>
      </p:grpSp>
      <p:grpSp>
        <p:nvGrpSpPr>
          <p:cNvPr id="55" name="组合 54"/>
          <p:cNvGrpSpPr/>
          <p:nvPr/>
        </p:nvGrpSpPr>
        <p:grpSpPr>
          <a:xfrm>
            <a:off x="1127448" y="2986447"/>
            <a:ext cx="4718290" cy="867938"/>
            <a:chOff x="1064741" y="1736376"/>
            <a:chExt cx="4718290" cy="867938"/>
          </a:xfrm>
        </p:grpSpPr>
        <p:sp>
          <p:nvSpPr>
            <p:cNvPr id="56" name="Oval 68"/>
            <p:cNvSpPr>
              <a:spLocks noChangeArrowheads="1"/>
            </p:cNvSpPr>
            <p:nvPr/>
          </p:nvSpPr>
          <p:spPr bwMode="auto">
            <a:xfrm flipH="1">
              <a:off x="1064741" y="1843186"/>
              <a:ext cx="752008" cy="750378"/>
            </a:xfrm>
            <a:prstGeom prst="ellipse">
              <a:avLst/>
            </a:prstGeom>
            <a:solidFill>
              <a:srgbClr val="2A3246"/>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cs typeface="+mn-ea"/>
                <a:sym typeface="+mn-lt"/>
              </a:endParaRPr>
            </a:p>
          </p:txBody>
        </p:sp>
        <p:sp>
          <p:nvSpPr>
            <p:cNvPr id="57"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cs typeface="+mn-ea"/>
                  <a:sym typeface="+mn-lt"/>
                </a:rPr>
                <a:t>3</a:t>
              </a:r>
            </a:p>
          </p:txBody>
        </p:sp>
        <p:grpSp>
          <p:nvGrpSpPr>
            <p:cNvPr id="58" name="组合 57"/>
            <p:cNvGrpSpPr/>
            <p:nvPr/>
          </p:nvGrpSpPr>
          <p:grpSpPr>
            <a:xfrm>
              <a:off x="1816749" y="1736376"/>
              <a:ext cx="3966282" cy="867938"/>
              <a:chOff x="2697421" y="988328"/>
              <a:chExt cx="3966282" cy="867938"/>
            </a:xfrm>
          </p:grpSpPr>
          <p:sp>
            <p:nvSpPr>
              <p:cNvPr id="59" name="TextBox 58"/>
              <p:cNvSpPr txBox="1"/>
              <p:nvPr/>
            </p:nvSpPr>
            <p:spPr>
              <a:xfrm>
                <a:off x="2779299" y="1383316"/>
                <a:ext cx="388440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cs typeface="+mn-ea"/>
                  <a:sym typeface="+mn-lt"/>
                </a:endParaRPr>
              </a:p>
            </p:txBody>
          </p:sp>
          <p:sp>
            <p:nvSpPr>
              <p:cNvPr id="60" name="TextBox 59"/>
              <p:cNvSpPr txBox="1"/>
              <p:nvPr/>
            </p:nvSpPr>
            <p:spPr>
              <a:xfrm>
                <a:off x="2697421" y="988328"/>
                <a:ext cx="3035275" cy="545754"/>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cs typeface="+mn-ea"/>
                    <a:sym typeface="+mn-lt"/>
                  </a:rPr>
                  <a:t>单击此处添加标题文本</a:t>
                </a:r>
              </a:p>
            </p:txBody>
          </p:sp>
        </p:grpSp>
      </p:grpSp>
      <p:grpSp>
        <p:nvGrpSpPr>
          <p:cNvPr id="61" name="组合 60"/>
          <p:cNvGrpSpPr/>
          <p:nvPr/>
        </p:nvGrpSpPr>
        <p:grpSpPr>
          <a:xfrm>
            <a:off x="6419349" y="2986447"/>
            <a:ext cx="4718290" cy="882452"/>
            <a:chOff x="1064741" y="1736376"/>
            <a:chExt cx="4718290" cy="882452"/>
          </a:xfrm>
        </p:grpSpPr>
        <p:sp>
          <p:nvSpPr>
            <p:cNvPr id="62" name="Oval 68"/>
            <p:cNvSpPr>
              <a:spLocks noChangeArrowheads="1"/>
            </p:cNvSpPr>
            <p:nvPr/>
          </p:nvSpPr>
          <p:spPr bwMode="auto">
            <a:xfrm flipH="1">
              <a:off x="1064741" y="1843186"/>
              <a:ext cx="752008" cy="750378"/>
            </a:xfrm>
            <a:prstGeom prst="ellipse">
              <a:avLst/>
            </a:prstGeom>
            <a:solidFill>
              <a:srgbClr val="BA8F2D"/>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cs typeface="+mn-ea"/>
                <a:sym typeface="+mn-lt"/>
              </a:endParaRPr>
            </a:p>
          </p:txBody>
        </p:sp>
        <p:sp>
          <p:nvSpPr>
            <p:cNvPr id="63"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cs typeface="+mn-ea"/>
                  <a:sym typeface="+mn-lt"/>
                </a:rPr>
                <a:t>4</a:t>
              </a:r>
            </a:p>
          </p:txBody>
        </p:sp>
        <p:grpSp>
          <p:nvGrpSpPr>
            <p:cNvPr id="64" name="组合 63"/>
            <p:cNvGrpSpPr/>
            <p:nvPr/>
          </p:nvGrpSpPr>
          <p:grpSpPr>
            <a:xfrm>
              <a:off x="1816749" y="1736376"/>
              <a:ext cx="3966282" cy="882452"/>
              <a:chOff x="2697421" y="988328"/>
              <a:chExt cx="3966282" cy="882452"/>
            </a:xfrm>
          </p:grpSpPr>
          <p:sp>
            <p:nvSpPr>
              <p:cNvPr id="65" name="TextBox 64"/>
              <p:cNvSpPr txBox="1"/>
              <p:nvPr/>
            </p:nvSpPr>
            <p:spPr>
              <a:xfrm>
                <a:off x="2779299" y="1397830"/>
                <a:ext cx="388440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cs typeface="+mn-ea"/>
                  <a:sym typeface="+mn-lt"/>
                </a:endParaRPr>
              </a:p>
            </p:txBody>
          </p:sp>
          <p:sp>
            <p:nvSpPr>
              <p:cNvPr id="66" name="TextBox 65"/>
              <p:cNvSpPr txBox="1"/>
              <p:nvPr/>
            </p:nvSpPr>
            <p:spPr>
              <a:xfrm>
                <a:off x="2697421" y="988328"/>
                <a:ext cx="3035275" cy="545754"/>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cs typeface="+mn-ea"/>
                    <a:sym typeface="+mn-lt"/>
                  </a:rPr>
                  <a:t>单击此处添加标题文本</a:t>
                </a:r>
              </a:p>
            </p:txBody>
          </p:sp>
        </p:grpSp>
      </p:grpSp>
      <p:grpSp>
        <p:nvGrpSpPr>
          <p:cNvPr id="67" name="组合 66"/>
          <p:cNvGrpSpPr/>
          <p:nvPr/>
        </p:nvGrpSpPr>
        <p:grpSpPr>
          <a:xfrm>
            <a:off x="1127448" y="4277006"/>
            <a:ext cx="4718290" cy="882452"/>
            <a:chOff x="1064741" y="1736376"/>
            <a:chExt cx="4718290" cy="882452"/>
          </a:xfrm>
        </p:grpSpPr>
        <p:sp>
          <p:nvSpPr>
            <p:cNvPr id="68" name="Oval 68"/>
            <p:cNvSpPr>
              <a:spLocks noChangeArrowheads="1"/>
            </p:cNvSpPr>
            <p:nvPr/>
          </p:nvSpPr>
          <p:spPr bwMode="auto">
            <a:xfrm flipH="1">
              <a:off x="1064741" y="1843186"/>
              <a:ext cx="752008" cy="750378"/>
            </a:xfrm>
            <a:prstGeom prst="ellipse">
              <a:avLst/>
            </a:prstGeom>
            <a:solidFill>
              <a:srgbClr val="BA8F2D"/>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cs typeface="+mn-ea"/>
                <a:sym typeface="+mn-lt"/>
              </a:endParaRPr>
            </a:p>
          </p:txBody>
        </p:sp>
        <p:sp>
          <p:nvSpPr>
            <p:cNvPr id="69"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cs typeface="+mn-ea"/>
                  <a:sym typeface="+mn-lt"/>
                </a:rPr>
                <a:t>5</a:t>
              </a:r>
            </a:p>
          </p:txBody>
        </p:sp>
        <p:grpSp>
          <p:nvGrpSpPr>
            <p:cNvPr id="70" name="组合 69"/>
            <p:cNvGrpSpPr/>
            <p:nvPr/>
          </p:nvGrpSpPr>
          <p:grpSpPr>
            <a:xfrm>
              <a:off x="1816749" y="1736376"/>
              <a:ext cx="3966282" cy="882452"/>
              <a:chOff x="2697421" y="988328"/>
              <a:chExt cx="3966282" cy="882452"/>
            </a:xfrm>
          </p:grpSpPr>
          <p:sp>
            <p:nvSpPr>
              <p:cNvPr id="71" name="TextBox 70"/>
              <p:cNvSpPr txBox="1"/>
              <p:nvPr/>
            </p:nvSpPr>
            <p:spPr>
              <a:xfrm>
                <a:off x="2779299" y="1397830"/>
                <a:ext cx="388440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cs typeface="+mn-ea"/>
                  <a:sym typeface="+mn-lt"/>
                </a:endParaRPr>
              </a:p>
            </p:txBody>
          </p:sp>
          <p:sp>
            <p:nvSpPr>
              <p:cNvPr id="72" name="TextBox 71"/>
              <p:cNvSpPr txBox="1"/>
              <p:nvPr/>
            </p:nvSpPr>
            <p:spPr>
              <a:xfrm>
                <a:off x="2697421" y="988328"/>
                <a:ext cx="3035275" cy="545754"/>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cs typeface="+mn-ea"/>
                    <a:sym typeface="+mn-lt"/>
                  </a:rPr>
                  <a:t>单击此处添加标题文本</a:t>
                </a:r>
              </a:p>
            </p:txBody>
          </p:sp>
        </p:grpSp>
      </p:grpSp>
      <p:grpSp>
        <p:nvGrpSpPr>
          <p:cNvPr id="73" name="组合 72"/>
          <p:cNvGrpSpPr/>
          <p:nvPr/>
        </p:nvGrpSpPr>
        <p:grpSpPr>
          <a:xfrm>
            <a:off x="6419349" y="4277006"/>
            <a:ext cx="4718290" cy="882452"/>
            <a:chOff x="1064741" y="1736376"/>
            <a:chExt cx="4718290" cy="882452"/>
          </a:xfrm>
        </p:grpSpPr>
        <p:sp>
          <p:nvSpPr>
            <p:cNvPr id="74" name="Oval 68"/>
            <p:cNvSpPr>
              <a:spLocks noChangeArrowheads="1"/>
            </p:cNvSpPr>
            <p:nvPr/>
          </p:nvSpPr>
          <p:spPr bwMode="auto">
            <a:xfrm flipH="1">
              <a:off x="1064741" y="1843186"/>
              <a:ext cx="752008" cy="750378"/>
            </a:xfrm>
            <a:prstGeom prst="ellipse">
              <a:avLst/>
            </a:prstGeom>
            <a:solidFill>
              <a:srgbClr val="2A3246"/>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cs typeface="+mn-ea"/>
                <a:sym typeface="+mn-lt"/>
              </a:endParaRPr>
            </a:p>
          </p:txBody>
        </p:sp>
        <p:sp>
          <p:nvSpPr>
            <p:cNvPr id="75"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cs typeface="+mn-ea"/>
                  <a:sym typeface="+mn-lt"/>
                </a:rPr>
                <a:t>6</a:t>
              </a:r>
            </a:p>
          </p:txBody>
        </p:sp>
        <p:grpSp>
          <p:nvGrpSpPr>
            <p:cNvPr id="76" name="组合 75"/>
            <p:cNvGrpSpPr/>
            <p:nvPr/>
          </p:nvGrpSpPr>
          <p:grpSpPr>
            <a:xfrm>
              <a:off x="1816749" y="1736376"/>
              <a:ext cx="3966282" cy="882452"/>
              <a:chOff x="2697421" y="988328"/>
              <a:chExt cx="3966282" cy="882452"/>
            </a:xfrm>
          </p:grpSpPr>
          <p:sp>
            <p:nvSpPr>
              <p:cNvPr id="77" name="TextBox 76"/>
              <p:cNvSpPr txBox="1"/>
              <p:nvPr/>
            </p:nvSpPr>
            <p:spPr>
              <a:xfrm>
                <a:off x="2779299" y="1397830"/>
                <a:ext cx="388440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cs typeface="+mn-ea"/>
                  <a:sym typeface="+mn-lt"/>
                </a:endParaRPr>
              </a:p>
            </p:txBody>
          </p:sp>
          <p:sp>
            <p:nvSpPr>
              <p:cNvPr id="78" name="TextBox 77"/>
              <p:cNvSpPr txBox="1"/>
              <p:nvPr/>
            </p:nvSpPr>
            <p:spPr>
              <a:xfrm>
                <a:off x="2697421" y="988328"/>
                <a:ext cx="3035275" cy="545754"/>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cs typeface="+mn-ea"/>
                    <a:sym typeface="+mn-lt"/>
                  </a:rPr>
                  <a:t>单击此处添加标题文本</a:t>
                </a:r>
              </a:p>
            </p:txBody>
          </p:sp>
        </p:grpSp>
      </p:grpSp>
      <p:grpSp>
        <p:nvGrpSpPr>
          <p:cNvPr id="80" name="组合 79"/>
          <p:cNvGrpSpPr/>
          <p:nvPr/>
        </p:nvGrpSpPr>
        <p:grpSpPr>
          <a:xfrm>
            <a:off x="3713117" y="110706"/>
            <a:ext cx="4765766" cy="882231"/>
            <a:chOff x="3784390" y="377466"/>
            <a:chExt cx="4765766" cy="882231"/>
          </a:xfrm>
        </p:grpSpPr>
        <p:sp>
          <p:nvSpPr>
            <p:cNvPr id="81" name="矩形 80"/>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82" name="文本框 81"/>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9611477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1000"/>
                                        <p:tgtEl>
                                          <p:spTgt spid="49"/>
                                        </p:tgtEl>
                                      </p:cBhvr>
                                    </p:animEffect>
                                    <p:anim calcmode="lin" valueType="num">
                                      <p:cBhvr>
                                        <p:cTn id="14" dur="1000" fill="hold"/>
                                        <p:tgtEl>
                                          <p:spTgt spid="49"/>
                                        </p:tgtEl>
                                        <p:attrNameLst>
                                          <p:attrName>ppt_x</p:attrName>
                                        </p:attrNameLst>
                                      </p:cBhvr>
                                      <p:tavLst>
                                        <p:tav tm="0">
                                          <p:val>
                                            <p:strVal val="#ppt_x"/>
                                          </p:val>
                                        </p:tav>
                                        <p:tav tm="100000">
                                          <p:val>
                                            <p:strVal val="#ppt_x"/>
                                          </p:val>
                                        </p:tav>
                                      </p:tavLst>
                                    </p:anim>
                                    <p:anim calcmode="lin" valueType="num">
                                      <p:cBhvr>
                                        <p:cTn id="15" dur="1000" fill="hold"/>
                                        <p:tgtEl>
                                          <p:spTgt spid="4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1000"/>
                                        <p:tgtEl>
                                          <p:spTgt spid="55"/>
                                        </p:tgtEl>
                                      </p:cBhvr>
                                    </p:animEffect>
                                    <p:anim calcmode="lin" valueType="num">
                                      <p:cBhvr>
                                        <p:cTn id="20" dur="1000" fill="hold"/>
                                        <p:tgtEl>
                                          <p:spTgt spid="55"/>
                                        </p:tgtEl>
                                        <p:attrNameLst>
                                          <p:attrName>ppt_x</p:attrName>
                                        </p:attrNameLst>
                                      </p:cBhvr>
                                      <p:tavLst>
                                        <p:tav tm="0">
                                          <p:val>
                                            <p:strVal val="#ppt_x"/>
                                          </p:val>
                                        </p:tav>
                                        <p:tav tm="100000">
                                          <p:val>
                                            <p:strVal val="#ppt_x"/>
                                          </p:val>
                                        </p:tav>
                                      </p:tavLst>
                                    </p:anim>
                                    <p:anim calcmode="lin" valueType="num">
                                      <p:cBhvr>
                                        <p:cTn id="21" dur="1000" fill="hold"/>
                                        <p:tgtEl>
                                          <p:spTgt spid="5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1000"/>
                                        <p:tgtEl>
                                          <p:spTgt spid="61"/>
                                        </p:tgtEl>
                                      </p:cBhvr>
                                    </p:animEffect>
                                    <p:anim calcmode="lin" valueType="num">
                                      <p:cBhvr>
                                        <p:cTn id="26" dur="1000" fill="hold"/>
                                        <p:tgtEl>
                                          <p:spTgt spid="61"/>
                                        </p:tgtEl>
                                        <p:attrNameLst>
                                          <p:attrName>ppt_x</p:attrName>
                                        </p:attrNameLst>
                                      </p:cBhvr>
                                      <p:tavLst>
                                        <p:tav tm="0">
                                          <p:val>
                                            <p:strVal val="#ppt_x"/>
                                          </p:val>
                                        </p:tav>
                                        <p:tav tm="100000">
                                          <p:val>
                                            <p:strVal val="#ppt_x"/>
                                          </p:val>
                                        </p:tav>
                                      </p:tavLst>
                                    </p:anim>
                                    <p:anim calcmode="lin" valueType="num">
                                      <p:cBhvr>
                                        <p:cTn id="27" dur="1000" fill="hold"/>
                                        <p:tgtEl>
                                          <p:spTgt spid="6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fade">
                                      <p:cBhvr>
                                        <p:cTn id="31" dur="1000"/>
                                        <p:tgtEl>
                                          <p:spTgt spid="67"/>
                                        </p:tgtEl>
                                      </p:cBhvr>
                                    </p:animEffect>
                                    <p:anim calcmode="lin" valueType="num">
                                      <p:cBhvr>
                                        <p:cTn id="32" dur="1000" fill="hold"/>
                                        <p:tgtEl>
                                          <p:spTgt spid="67"/>
                                        </p:tgtEl>
                                        <p:attrNameLst>
                                          <p:attrName>ppt_x</p:attrName>
                                        </p:attrNameLst>
                                      </p:cBhvr>
                                      <p:tavLst>
                                        <p:tav tm="0">
                                          <p:val>
                                            <p:strVal val="#ppt_x"/>
                                          </p:val>
                                        </p:tav>
                                        <p:tav tm="100000">
                                          <p:val>
                                            <p:strVal val="#ppt_x"/>
                                          </p:val>
                                        </p:tav>
                                      </p:tavLst>
                                    </p:anim>
                                    <p:anim calcmode="lin" valueType="num">
                                      <p:cBhvr>
                                        <p:cTn id="33" dur="1000" fill="hold"/>
                                        <p:tgtEl>
                                          <p:spTgt spid="67"/>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1000"/>
                                        <p:tgtEl>
                                          <p:spTgt spid="73"/>
                                        </p:tgtEl>
                                      </p:cBhvr>
                                    </p:animEffect>
                                    <p:anim calcmode="lin" valueType="num">
                                      <p:cBhvr>
                                        <p:cTn id="38" dur="1000" fill="hold"/>
                                        <p:tgtEl>
                                          <p:spTgt spid="73"/>
                                        </p:tgtEl>
                                        <p:attrNameLst>
                                          <p:attrName>ppt_x</p:attrName>
                                        </p:attrNameLst>
                                      </p:cBhvr>
                                      <p:tavLst>
                                        <p:tav tm="0">
                                          <p:val>
                                            <p:strVal val="#ppt_x"/>
                                          </p:val>
                                        </p:tav>
                                        <p:tav tm="100000">
                                          <p:val>
                                            <p:strVal val="#ppt_x"/>
                                          </p:val>
                                        </p:tav>
                                      </p:tavLst>
                                    </p:anim>
                                    <p:anim calcmode="lin" valueType="num">
                                      <p:cBhvr>
                                        <p:cTn id="39"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5023662" y="1408300"/>
            <a:ext cx="5353586" cy="93331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26" name="TextBox 25"/>
          <p:cNvSpPr txBox="1"/>
          <p:nvPr/>
        </p:nvSpPr>
        <p:spPr>
          <a:xfrm>
            <a:off x="5113710" y="1727205"/>
            <a:ext cx="502549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点击输入简要文字内容，文字内容需概括精炼，不用多余的文字修饰，言简意赅的说明分项内容。点击输入简要文字内容，文字内容需概括精炼</a:t>
            </a:r>
            <a:r>
              <a:rPr lang="zh-CN" altLang="en-US" sz="1000" dirty="0" smtClean="0">
                <a:solidFill>
                  <a:schemeClr val="tx1">
                    <a:lumMod val="50000"/>
                    <a:lumOff val="50000"/>
                  </a:schemeClr>
                </a:solidFill>
                <a:cs typeface="+mn-ea"/>
                <a:sym typeface="+mn-lt"/>
              </a:rPr>
              <a:t>，</a:t>
            </a:r>
            <a:endParaRPr lang="en-US" altLang="zh-CN" sz="1000" dirty="0">
              <a:solidFill>
                <a:schemeClr val="tx1">
                  <a:lumMod val="50000"/>
                  <a:lumOff val="50000"/>
                </a:schemeClr>
              </a:solidFill>
              <a:cs typeface="+mn-ea"/>
              <a:sym typeface="+mn-lt"/>
            </a:endParaRPr>
          </a:p>
        </p:txBody>
      </p:sp>
      <p:sp>
        <p:nvSpPr>
          <p:cNvPr id="42" name="矩形 41"/>
          <p:cNvSpPr/>
          <p:nvPr/>
        </p:nvSpPr>
        <p:spPr>
          <a:xfrm>
            <a:off x="5028554" y="1403265"/>
            <a:ext cx="2536177" cy="310877"/>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grpSp>
        <p:nvGrpSpPr>
          <p:cNvPr id="7" name="组合 6"/>
          <p:cNvGrpSpPr/>
          <p:nvPr/>
        </p:nvGrpSpPr>
        <p:grpSpPr>
          <a:xfrm>
            <a:off x="2564014" y="1749032"/>
            <a:ext cx="2007643" cy="1619867"/>
            <a:chOff x="2707235" y="1647894"/>
            <a:chExt cx="2007643" cy="1619867"/>
          </a:xfrm>
          <a:solidFill>
            <a:srgbClr val="595959"/>
          </a:solidFill>
          <a:effectLst>
            <a:outerShdw blurRad="254000" dist="63500" dir="2700000" algn="tl" rotWithShape="0">
              <a:prstClr val="black">
                <a:alpha val="30000"/>
              </a:prstClr>
            </a:outerShdw>
          </a:effectLst>
        </p:grpSpPr>
        <p:sp>
          <p:nvSpPr>
            <p:cNvPr id="8" name="Freeform 6"/>
            <p:cNvSpPr>
              <a:spLocks/>
            </p:cNvSpPr>
            <p:nvPr/>
          </p:nvSpPr>
          <p:spPr bwMode="auto">
            <a:xfrm>
              <a:off x="2707235" y="1867569"/>
              <a:ext cx="175740" cy="1400192"/>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sp>
          <p:nvSpPr>
            <p:cNvPr id="9" name="Freeform 8"/>
            <p:cNvSpPr>
              <a:spLocks/>
            </p:cNvSpPr>
            <p:nvPr/>
          </p:nvSpPr>
          <p:spPr bwMode="auto">
            <a:xfrm>
              <a:off x="2835220" y="1647894"/>
              <a:ext cx="1879658" cy="267431"/>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grpSp>
      <p:sp>
        <p:nvSpPr>
          <p:cNvPr id="11" name="Freeform 7"/>
          <p:cNvSpPr>
            <a:spLocks/>
          </p:cNvSpPr>
          <p:nvPr/>
        </p:nvSpPr>
        <p:spPr bwMode="auto">
          <a:xfrm>
            <a:off x="2564014" y="2904363"/>
            <a:ext cx="2007643" cy="261700"/>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tx1">
              <a:lumMod val="65000"/>
              <a:lumOff val="35000"/>
            </a:schemeClr>
          </a:solidFill>
          <a:ln>
            <a:noFill/>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sp>
        <p:nvSpPr>
          <p:cNvPr id="12" name="Freeform 9"/>
          <p:cNvSpPr>
            <a:spLocks/>
          </p:cNvSpPr>
          <p:nvPr/>
        </p:nvSpPr>
        <p:spPr bwMode="auto">
          <a:xfrm>
            <a:off x="2564014" y="4142773"/>
            <a:ext cx="2007643" cy="263611"/>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rgbClr val="595959"/>
          </a:solidFill>
          <a:ln>
            <a:noFill/>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grpSp>
        <p:nvGrpSpPr>
          <p:cNvPr id="13" name="组合 12"/>
          <p:cNvGrpSpPr/>
          <p:nvPr/>
        </p:nvGrpSpPr>
        <p:grpSpPr>
          <a:xfrm>
            <a:off x="2564014" y="3941609"/>
            <a:ext cx="2007643" cy="1619867"/>
            <a:chOff x="2707235" y="3840471"/>
            <a:chExt cx="2007643" cy="1619867"/>
          </a:xfrm>
          <a:solidFill>
            <a:schemeClr val="tx1">
              <a:lumMod val="65000"/>
              <a:lumOff val="35000"/>
            </a:schemeClr>
          </a:solidFill>
          <a:effectLst>
            <a:outerShdw blurRad="254000" dist="63500" dir="2700000" algn="tl" rotWithShape="0">
              <a:prstClr val="black">
                <a:alpha val="30000"/>
              </a:prstClr>
            </a:outerShdw>
          </a:effectLst>
        </p:grpSpPr>
        <p:sp>
          <p:nvSpPr>
            <p:cNvPr id="14" name="Freeform 5"/>
            <p:cNvSpPr>
              <a:spLocks/>
            </p:cNvSpPr>
            <p:nvPr/>
          </p:nvSpPr>
          <p:spPr bwMode="auto">
            <a:xfrm>
              <a:off x="2707235" y="3840471"/>
              <a:ext cx="175740" cy="1400192"/>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sp>
          <p:nvSpPr>
            <p:cNvPr id="15" name="Freeform 10"/>
            <p:cNvSpPr>
              <a:spLocks/>
            </p:cNvSpPr>
            <p:nvPr/>
          </p:nvSpPr>
          <p:spPr bwMode="auto">
            <a:xfrm>
              <a:off x="2835220" y="5190997"/>
              <a:ext cx="1879658" cy="269341"/>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grpSp>
      <p:grpSp>
        <p:nvGrpSpPr>
          <p:cNvPr id="16" name="组合 15"/>
          <p:cNvGrpSpPr/>
          <p:nvPr/>
        </p:nvGrpSpPr>
        <p:grpSpPr>
          <a:xfrm>
            <a:off x="1559496" y="2629283"/>
            <a:ext cx="2052178" cy="2052178"/>
            <a:chOff x="878699" y="1945606"/>
            <a:chExt cx="1705474" cy="1705474"/>
          </a:xfrm>
          <a:solidFill>
            <a:srgbClr val="2A3246"/>
          </a:solidFill>
        </p:grpSpPr>
        <p:sp>
          <p:nvSpPr>
            <p:cNvPr id="17" name="椭圆 16"/>
            <p:cNvSpPr/>
            <p:nvPr/>
          </p:nvSpPr>
          <p:spPr>
            <a:xfrm>
              <a:off x="878699" y="1945606"/>
              <a:ext cx="1705474" cy="1705474"/>
            </a:xfrm>
            <a:prstGeom prst="ellipse">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18" name="Rectangle 11"/>
            <p:cNvSpPr>
              <a:spLocks noChangeArrowheads="1"/>
            </p:cNvSpPr>
            <p:nvPr/>
          </p:nvSpPr>
          <p:spPr bwMode="gray">
            <a:xfrm>
              <a:off x="1195986" y="2337622"/>
              <a:ext cx="1070900" cy="895228"/>
            </a:xfrm>
            <a:prstGeom prst="rect">
              <a:avLst/>
            </a:prstGeom>
            <a:grpFill/>
            <a:ln>
              <a:noFill/>
            </a:ln>
            <a:extLst/>
          </p:spPr>
          <p:txBody>
            <a:bodyPr wrap="square">
              <a:spAutoFit/>
            </a:bodyPr>
            <a:lstStyle/>
            <a:p>
              <a:pPr algn="ctr"/>
              <a:r>
                <a:rPr lang="zh-CN" altLang="en-US" sz="3200" dirty="0" smtClean="0">
                  <a:solidFill>
                    <a:schemeClr val="bg1"/>
                  </a:solidFill>
                  <a:cs typeface="+mn-ea"/>
                  <a:sym typeface="+mn-lt"/>
                </a:rPr>
                <a:t>输入标题</a:t>
              </a:r>
              <a:endParaRPr lang="zh-CN" altLang="en-US" sz="3200" dirty="0">
                <a:solidFill>
                  <a:schemeClr val="bg1"/>
                </a:solidFill>
                <a:cs typeface="+mn-ea"/>
                <a:sym typeface="+mn-lt"/>
              </a:endParaRPr>
            </a:p>
          </p:txBody>
        </p:sp>
      </p:grpSp>
      <p:sp>
        <p:nvSpPr>
          <p:cNvPr id="20" name="矩形 19"/>
          <p:cNvSpPr/>
          <p:nvPr/>
        </p:nvSpPr>
        <p:spPr>
          <a:xfrm>
            <a:off x="5023662" y="2622378"/>
            <a:ext cx="5353586" cy="93331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21" name="矩形 20"/>
          <p:cNvSpPr/>
          <p:nvPr/>
        </p:nvSpPr>
        <p:spPr>
          <a:xfrm>
            <a:off x="5028554" y="2607908"/>
            <a:ext cx="2536177" cy="310877"/>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22" name="矩形 21"/>
          <p:cNvSpPr/>
          <p:nvPr/>
        </p:nvSpPr>
        <p:spPr>
          <a:xfrm>
            <a:off x="5023662" y="3836456"/>
            <a:ext cx="5353586" cy="93331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23" name="矩形 22"/>
          <p:cNvSpPr/>
          <p:nvPr/>
        </p:nvSpPr>
        <p:spPr>
          <a:xfrm>
            <a:off x="5028554" y="3821986"/>
            <a:ext cx="2536177" cy="310877"/>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24" name="矩形 23"/>
          <p:cNvSpPr/>
          <p:nvPr/>
        </p:nvSpPr>
        <p:spPr>
          <a:xfrm>
            <a:off x="5023662" y="5050532"/>
            <a:ext cx="5353586" cy="93331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25" name="矩形 24"/>
          <p:cNvSpPr/>
          <p:nvPr/>
        </p:nvSpPr>
        <p:spPr>
          <a:xfrm>
            <a:off x="5028554" y="5050533"/>
            <a:ext cx="2536177" cy="310877"/>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28" name="TextBox 27"/>
          <p:cNvSpPr txBox="1"/>
          <p:nvPr/>
        </p:nvSpPr>
        <p:spPr>
          <a:xfrm>
            <a:off x="5107809" y="1320866"/>
            <a:ext cx="2044517" cy="417358"/>
          </a:xfrm>
          <a:prstGeom prst="rect">
            <a:avLst/>
          </a:prstGeom>
          <a:noFill/>
        </p:spPr>
        <p:txBody>
          <a:bodyPr wrap="square" rtlCol="0">
            <a:spAutoFit/>
          </a:bodyPr>
          <a:lstStyle/>
          <a:p>
            <a:pPr>
              <a:lnSpc>
                <a:spcPct val="130000"/>
              </a:lnSpc>
            </a:pPr>
            <a:r>
              <a:rPr lang="zh-CN" altLang="en-US" dirty="0" smtClean="0">
                <a:solidFill>
                  <a:schemeClr val="bg1"/>
                </a:solidFill>
                <a:cs typeface="+mn-ea"/>
                <a:sym typeface="+mn-lt"/>
              </a:rPr>
              <a:t>输入标题</a:t>
            </a:r>
            <a:endParaRPr lang="zh-CN" altLang="en-US" dirty="0">
              <a:solidFill>
                <a:schemeClr val="bg1"/>
              </a:solidFill>
              <a:cs typeface="+mn-ea"/>
              <a:sym typeface="+mn-lt"/>
            </a:endParaRPr>
          </a:p>
        </p:txBody>
      </p:sp>
      <p:sp>
        <p:nvSpPr>
          <p:cNvPr id="29" name="TextBox 28"/>
          <p:cNvSpPr txBox="1"/>
          <p:nvPr/>
        </p:nvSpPr>
        <p:spPr>
          <a:xfrm>
            <a:off x="5113710" y="2943378"/>
            <a:ext cx="502549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点击输入简要文字内容，文字内容需概括精炼，不用多余的文字修饰，言简意赅的说明分项内容。点击输入简要文字内容，文字内容需概括精炼</a:t>
            </a:r>
            <a:r>
              <a:rPr lang="zh-CN" altLang="en-US" sz="1000" dirty="0" smtClean="0">
                <a:solidFill>
                  <a:schemeClr val="tx1">
                    <a:lumMod val="50000"/>
                    <a:lumOff val="50000"/>
                  </a:schemeClr>
                </a:solidFill>
                <a:cs typeface="+mn-ea"/>
                <a:sym typeface="+mn-lt"/>
              </a:rPr>
              <a:t>，</a:t>
            </a:r>
            <a:endParaRPr lang="en-US" altLang="zh-CN" sz="1000" dirty="0">
              <a:solidFill>
                <a:schemeClr val="tx1">
                  <a:lumMod val="50000"/>
                  <a:lumOff val="50000"/>
                </a:schemeClr>
              </a:solidFill>
              <a:cs typeface="+mn-ea"/>
              <a:sym typeface="+mn-lt"/>
            </a:endParaRPr>
          </a:p>
        </p:txBody>
      </p:sp>
      <p:sp>
        <p:nvSpPr>
          <p:cNvPr id="30" name="TextBox 29"/>
          <p:cNvSpPr txBox="1"/>
          <p:nvPr/>
        </p:nvSpPr>
        <p:spPr>
          <a:xfrm>
            <a:off x="5201846" y="2537039"/>
            <a:ext cx="1107996" cy="417358"/>
          </a:xfrm>
          <a:prstGeom prst="rect">
            <a:avLst/>
          </a:prstGeom>
          <a:noFill/>
        </p:spPr>
        <p:txBody>
          <a:bodyPr wrap="none" rtlCol="0">
            <a:spAutoFit/>
          </a:bodyPr>
          <a:lstStyle/>
          <a:p>
            <a:pPr>
              <a:lnSpc>
                <a:spcPct val="130000"/>
              </a:lnSpc>
            </a:pPr>
            <a:r>
              <a:rPr lang="zh-CN" altLang="en-US" dirty="0">
                <a:solidFill>
                  <a:schemeClr val="bg1"/>
                </a:solidFill>
                <a:cs typeface="+mn-ea"/>
                <a:sym typeface="+mn-lt"/>
              </a:rPr>
              <a:t>输入标题</a:t>
            </a:r>
          </a:p>
        </p:txBody>
      </p:sp>
      <p:sp>
        <p:nvSpPr>
          <p:cNvPr id="31" name="TextBox 30"/>
          <p:cNvSpPr txBox="1"/>
          <p:nvPr/>
        </p:nvSpPr>
        <p:spPr>
          <a:xfrm>
            <a:off x="5113710" y="4160652"/>
            <a:ext cx="502549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点击输入简要文字内容，文字内容需概括精炼，不用多余的文字修饰，言简意赅的说明分项内容。点击输入简要文字内容，文字内容需概括精炼</a:t>
            </a:r>
            <a:r>
              <a:rPr lang="zh-CN" altLang="en-US" sz="1000" dirty="0" smtClean="0">
                <a:solidFill>
                  <a:schemeClr val="tx1">
                    <a:lumMod val="50000"/>
                    <a:lumOff val="50000"/>
                  </a:schemeClr>
                </a:solidFill>
                <a:cs typeface="+mn-ea"/>
                <a:sym typeface="+mn-lt"/>
              </a:rPr>
              <a:t>，</a:t>
            </a:r>
            <a:endParaRPr lang="en-US" altLang="zh-CN" sz="1000" dirty="0">
              <a:solidFill>
                <a:schemeClr val="tx1">
                  <a:lumMod val="50000"/>
                  <a:lumOff val="50000"/>
                </a:schemeClr>
              </a:solidFill>
              <a:cs typeface="+mn-ea"/>
              <a:sym typeface="+mn-lt"/>
            </a:endParaRPr>
          </a:p>
        </p:txBody>
      </p:sp>
      <p:sp>
        <p:nvSpPr>
          <p:cNvPr id="32" name="TextBox 31"/>
          <p:cNvSpPr txBox="1"/>
          <p:nvPr/>
        </p:nvSpPr>
        <p:spPr>
          <a:xfrm>
            <a:off x="5201846" y="3754312"/>
            <a:ext cx="1107996" cy="417358"/>
          </a:xfrm>
          <a:prstGeom prst="rect">
            <a:avLst/>
          </a:prstGeom>
          <a:noFill/>
        </p:spPr>
        <p:txBody>
          <a:bodyPr wrap="none" rtlCol="0">
            <a:spAutoFit/>
          </a:bodyPr>
          <a:lstStyle/>
          <a:p>
            <a:pPr>
              <a:lnSpc>
                <a:spcPct val="130000"/>
              </a:lnSpc>
            </a:pPr>
            <a:r>
              <a:rPr lang="zh-CN" altLang="en-US" dirty="0">
                <a:solidFill>
                  <a:schemeClr val="bg1"/>
                </a:solidFill>
                <a:cs typeface="+mn-ea"/>
                <a:sym typeface="+mn-lt"/>
              </a:rPr>
              <a:t>输入标题</a:t>
            </a:r>
          </a:p>
        </p:txBody>
      </p:sp>
      <p:sp>
        <p:nvSpPr>
          <p:cNvPr id="33" name="TextBox 32"/>
          <p:cNvSpPr txBox="1"/>
          <p:nvPr/>
        </p:nvSpPr>
        <p:spPr>
          <a:xfrm>
            <a:off x="5113710" y="5373906"/>
            <a:ext cx="502549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点击输入简要文字内容，文字内容需概括精炼，不用多余的文字修饰，言简意赅的说明分项内容。点击输入简要文字内容，文字内容需概括精炼</a:t>
            </a:r>
            <a:r>
              <a:rPr lang="zh-CN" altLang="en-US" sz="1000" dirty="0" smtClean="0">
                <a:solidFill>
                  <a:schemeClr val="tx1">
                    <a:lumMod val="50000"/>
                    <a:lumOff val="50000"/>
                  </a:schemeClr>
                </a:solidFill>
                <a:cs typeface="+mn-ea"/>
                <a:sym typeface="+mn-lt"/>
              </a:rPr>
              <a:t>，</a:t>
            </a:r>
            <a:endParaRPr lang="en-US" altLang="zh-CN" sz="1000" dirty="0">
              <a:solidFill>
                <a:schemeClr val="tx1">
                  <a:lumMod val="50000"/>
                  <a:lumOff val="50000"/>
                </a:schemeClr>
              </a:solidFill>
              <a:cs typeface="+mn-ea"/>
              <a:sym typeface="+mn-lt"/>
            </a:endParaRPr>
          </a:p>
        </p:txBody>
      </p:sp>
      <p:sp>
        <p:nvSpPr>
          <p:cNvPr id="34" name="TextBox 33"/>
          <p:cNvSpPr txBox="1"/>
          <p:nvPr/>
        </p:nvSpPr>
        <p:spPr>
          <a:xfrm>
            <a:off x="5201846" y="4967566"/>
            <a:ext cx="1107996" cy="417358"/>
          </a:xfrm>
          <a:prstGeom prst="rect">
            <a:avLst/>
          </a:prstGeom>
          <a:noFill/>
        </p:spPr>
        <p:txBody>
          <a:bodyPr wrap="none" rtlCol="0">
            <a:spAutoFit/>
          </a:bodyPr>
          <a:lstStyle/>
          <a:p>
            <a:pPr>
              <a:lnSpc>
                <a:spcPct val="130000"/>
              </a:lnSpc>
            </a:pPr>
            <a:r>
              <a:rPr lang="zh-CN" altLang="en-US" dirty="0">
                <a:solidFill>
                  <a:schemeClr val="bg1"/>
                </a:solidFill>
                <a:cs typeface="+mn-ea"/>
                <a:sym typeface="+mn-lt"/>
              </a:rPr>
              <a:t>输入标题</a:t>
            </a:r>
          </a:p>
        </p:txBody>
      </p:sp>
      <p:grpSp>
        <p:nvGrpSpPr>
          <p:cNvPr id="38" name="组合 37"/>
          <p:cNvGrpSpPr/>
          <p:nvPr/>
        </p:nvGrpSpPr>
        <p:grpSpPr>
          <a:xfrm>
            <a:off x="3713117" y="110706"/>
            <a:ext cx="4765766" cy="882231"/>
            <a:chOff x="3784390" y="377466"/>
            <a:chExt cx="4765766" cy="882231"/>
          </a:xfrm>
        </p:grpSpPr>
        <p:sp>
          <p:nvSpPr>
            <p:cNvPr id="39" name="矩形 38"/>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40" name="文本框 39"/>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4397236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22" presetClass="entr" presetSubtype="8" fill="hold" nodeType="withEffect">
                                  <p:stCondLst>
                                    <p:cond delay="50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8"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8"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8" fill="hold"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par>
                                <p:cTn id="22" presetID="16" presetClass="entr" presetSubtype="21" fill="hold" grpId="0" nodeType="withEffect">
                                  <p:stCondLst>
                                    <p:cond delay="1250"/>
                                  </p:stCondLst>
                                  <p:childTnLst>
                                    <p:set>
                                      <p:cBhvr>
                                        <p:cTn id="23" dur="1" fill="hold">
                                          <p:stCondLst>
                                            <p:cond delay="0"/>
                                          </p:stCondLst>
                                        </p:cTn>
                                        <p:tgtEl>
                                          <p:spTgt spid="28"/>
                                        </p:tgtEl>
                                        <p:attrNameLst>
                                          <p:attrName>style.visibility</p:attrName>
                                        </p:attrNameLst>
                                      </p:cBhvr>
                                      <p:to>
                                        <p:strVal val="visible"/>
                                      </p:to>
                                    </p:set>
                                    <p:animEffect transition="in" filter="barn(inVertical)">
                                      <p:cBhvr>
                                        <p:cTn id="24" dur="500"/>
                                        <p:tgtEl>
                                          <p:spTgt spid="28"/>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21"/>
                                        </p:tgtEl>
                                        <p:attrNameLst>
                                          <p:attrName>style.visibility</p:attrName>
                                        </p:attrNameLst>
                                      </p:cBhvr>
                                      <p:to>
                                        <p:strVal val="visible"/>
                                      </p:to>
                                    </p:set>
                                    <p:animEffect transition="in" filter="barn(inVertical)">
                                      <p:cBhvr>
                                        <p:cTn id="27" dur="500"/>
                                        <p:tgtEl>
                                          <p:spTgt spid="21"/>
                                        </p:tgtEl>
                                      </p:cBhvr>
                                    </p:animEffect>
                                  </p:childTnLst>
                                </p:cTn>
                              </p:par>
                              <p:par>
                                <p:cTn id="28" presetID="16" presetClass="entr" presetSubtype="21" fill="hold" grpId="0" nodeType="withEffect">
                                  <p:stCondLst>
                                    <p:cond delay="1250"/>
                                  </p:stCondLst>
                                  <p:childTnLst>
                                    <p:set>
                                      <p:cBhvr>
                                        <p:cTn id="29" dur="1" fill="hold">
                                          <p:stCondLst>
                                            <p:cond delay="0"/>
                                          </p:stCondLst>
                                        </p:cTn>
                                        <p:tgtEl>
                                          <p:spTgt spid="30"/>
                                        </p:tgtEl>
                                        <p:attrNameLst>
                                          <p:attrName>style.visibility</p:attrName>
                                        </p:attrNameLst>
                                      </p:cBhvr>
                                      <p:to>
                                        <p:strVal val="visible"/>
                                      </p:to>
                                    </p:set>
                                    <p:animEffect transition="in" filter="barn(inVertical)">
                                      <p:cBhvr>
                                        <p:cTn id="30" dur="500"/>
                                        <p:tgtEl>
                                          <p:spTgt spid="30"/>
                                        </p:tgtEl>
                                      </p:cBhvr>
                                    </p:animEffect>
                                  </p:childTnLst>
                                </p:cTn>
                              </p:par>
                              <p:par>
                                <p:cTn id="31" presetID="16" presetClass="entr" presetSubtype="21" fill="hold" grpId="0" nodeType="withEffect">
                                  <p:stCondLst>
                                    <p:cond delay="1250"/>
                                  </p:stCondLst>
                                  <p:childTnLst>
                                    <p:set>
                                      <p:cBhvr>
                                        <p:cTn id="32" dur="1" fill="hold">
                                          <p:stCondLst>
                                            <p:cond delay="0"/>
                                          </p:stCondLst>
                                        </p:cTn>
                                        <p:tgtEl>
                                          <p:spTgt spid="23"/>
                                        </p:tgtEl>
                                        <p:attrNameLst>
                                          <p:attrName>style.visibility</p:attrName>
                                        </p:attrNameLst>
                                      </p:cBhvr>
                                      <p:to>
                                        <p:strVal val="visible"/>
                                      </p:to>
                                    </p:set>
                                    <p:animEffect transition="in" filter="barn(inVertical)">
                                      <p:cBhvr>
                                        <p:cTn id="33" dur="500"/>
                                        <p:tgtEl>
                                          <p:spTgt spid="23"/>
                                        </p:tgtEl>
                                      </p:cBhvr>
                                    </p:animEffect>
                                  </p:childTnLst>
                                </p:cTn>
                              </p:par>
                              <p:par>
                                <p:cTn id="34" presetID="16" presetClass="entr" presetSubtype="21" fill="hold" grpId="0" nodeType="withEffect">
                                  <p:stCondLst>
                                    <p:cond delay="1250"/>
                                  </p:stCondLst>
                                  <p:childTnLst>
                                    <p:set>
                                      <p:cBhvr>
                                        <p:cTn id="35" dur="1" fill="hold">
                                          <p:stCondLst>
                                            <p:cond delay="0"/>
                                          </p:stCondLst>
                                        </p:cTn>
                                        <p:tgtEl>
                                          <p:spTgt spid="32"/>
                                        </p:tgtEl>
                                        <p:attrNameLst>
                                          <p:attrName>style.visibility</p:attrName>
                                        </p:attrNameLst>
                                      </p:cBhvr>
                                      <p:to>
                                        <p:strVal val="visible"/>
                                      </p:to>
                                    </p:set>
                                    <p:animEffect transition="in" filter="barn(inVertical)">
                                      <p:cBhvr>
                                        <p:cTn id="36" dur="500"/>
                                        <p:tgtEl>
                                          <p:spTgt spid="32"/>
                                        </p:tgtEl>
                                      </p:cBhvr>
                                    </p:animEffect>
                                  </p:childTnLst>
                                </p:cTn>
                              </p:par>
                              <p:par>
                                <p:cTn id="37" presetID="16" presetClass="entr" presetSubtype="21" fill="hold" grpId="0" nodeType="withEffect">
                                  <p:stCondLst>
                                    <p:cond delay="1250"/>
                                  </p:stCondLst>
                                  <p:childTnLst>
                                    <p:set>
                                      <p:cBhvr>
                                        <p:cTn id="38" dur="1" fill="hold">
                                          <p:stCondLst>
                                            <p:cond delay="0"/>
                                          </p:stCondLst>
                                        </p:cTn>
                                        <p:tgtEl>
                                          <p:spTgt spid="25"/>
                                        </p:tgtEl>
                                        <p:attrNameLst>
                                          <p:attrName>style.visibility</p:attrName>
                                        </p:attrNameLst>
                                      </p:cBhvr>
                                      <p:to>
                                        <p:strVal val="visible"/>
                                      </p:to>
                                    </p:set>
                                    <p:animEffect transition="in" filter="barn(inVertical)">
                                      <p:cBhvr>
                                        <p:cTn id="39" dur="500"/>
                                        <p:tgtEl>
                                          <p:spTgt spid="25"/>
                                        </p:tgtEl>
                                      </p:cBhvr>
                                    </p:animEffect>
                                  </p:childTnLst>
                                </p:cTn>
                              </p:par>
                              <p:par>
                                <p:cTn id="40" presetID="16" presetClass="entr" presetSubtype="21" fill="hold" grpId="0" nodeType="withEffect">
                                  <p:stCondLst>
                                    <p:cond delay="1250"/>
                                  </p:stCondLst>
                                  <p:childTnLst>
                                    <p:set>
                                      <p:cBhvr>
                                        <p:cTn id="41" dur="1" fill="hold">
                                          <p:stCondLst>
                                            <p:cond delay="0"/>
                                          </p:stCondLst>
                                        </p:cTn>
                                        <p:tgtEl>
                                          <p:spTgt spid="34"/>
                                        </p:tgtEl>
                                        <p:attrNameLst>
                                          <p:attrName>style.visibility</p:attrName>
                                        </p:attrNameLst>
                                      </p:cBhvr>
                                      <p:to>
                                        <p:strVal val="visible"/>
                                      </p:to>
                                    </p:set>
                                    <p:animEffect transition="in" filter="barn(inVertical)">
                                      <p:cBhvr>
                                        <p:cTn id="42" dur="500"/>
                                        <p:tgtEl>
                                          <p:spTgt spid="34"/>
                                        </p:tgtEl>
                                      </p:cBhvr>
                                    </p:animEffect>
                                  </p:childTnLst>
                                </p:cTn>
                              </p:par>
                              <p:par>
                                <p:cTn id="43" presetID="10" presetClass="entr" presetSubtype="0" fill="hold" grpId="0" nodeType="withEffect">
                                  <p:stCondLst>
                                    <p:cond delay="175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175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par>
                                <p:cTn id="49" presetID="10" presetClass="entr" presetSubtype="0" fill="hold" grpId="0" nodeType="withEffect">
                                  <p:stCondLst>
                                    <p:cond delay="175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par>
                                <p:cTn id="52" presetID="10" presetClass="entr" presetSubtype="0" fill="hold" grpId="0" nodeType="withEffect">
                                  <p:stCondLst>
                                    <p:cond delay="175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225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par>
                                <p:cTn id="58" presetID="10" presetClass="entr" presetSubtype="0" fill="hold" grpId="0" nodeType="withEffect">
                                  <p:stCondLst>
                                    <p:cond delay="225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par>
                                <p:cTn id="61" presetID="10" presetClass="entr" presetSubtype="0" fill="hold" grpId="0" nodeType="withEffect">
                                  <p:stCondLst>
                                    <p:cond delay="225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par>
                                <p:cTn id="64" presetID="10" presetClass="entr" presetSubtype="0" fill="hold" grpId="0" nodeType="withEffect">
                                  <p:stCondLst>
                                    <p:cond delay="225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par>
                                <p:cTn id="67" presetID="16" presetClass="entr" presetSubtype="21" fill="hold" grpId="0" nodeType="withEffect">
                                  <p:stCondLst>
                                    <p:cond delay="1250"/>
                                  </p:stCondLst>
                                  <p:childTnLst>
                                    <p:set>
                                      <p:cBhvr>
                                        <p:cTn id="68" dur="1" fill="hold">
                                          <p:stCondLst>
                                            <p:cond delay="0"/>
                                          </p:stCondLst>
                                        </p:cTn>
                                        <p:tgtEl>
                                          <p:spTgt spid="42"/>
                                        </p:tgtEl>
                                        <p:attrNameLst>
                                          <p:attrName>style.visibility</p:attrName>
                                        </p:attrNameLst>
                                      </p:cBhvr>
                                      <p:to>
                                        <p:strVal val="visible"/>
                                      </p:to>
                                    </p:set>
                                    <p:animEffect transition="in" filter="barn(inVertical)">
                                      <p:cBhvr>
                                        <p:cTn id="6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6" grpId="0"/>
      <p:bldP spid="42" grpId="0" animBg="1"/>
      <p:bldP spid="11" grpId="0" animBg="1"/>
      <p:bldP spid="12" grpId="0" animBg="1"/>
      <p:bldP spid="20" grpId="0" animBg="1"/>
      <p:bldP spid="21" grpId="0" animBg="1"/>
      <p:bldP spid="22" grpId="0" animBg="1"/>
      <p:bldP spid="23" grpId="0" animBg="1"/>
      <p:bldP spid="24" grpId="0" animBg="1"/>
      <p:bldP spid="25" grpId="0" animBg="1"/>
      <p:bldP spid="28" grpId="0"/>
      <p:bldP spid="29" grpId="0"/>
      <p:bldP spid="30" grpId="0"/>
      <p:bldP spid="31" grpId="0"/>
      <p:bldP spid="32" grpId="0"/>
      <p:bldP spid="3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55441" y="1978443"/>
            <a:ext cx="2327765" cy="1454853"/>
          </a:xfrm>
          <a:prstGeom prst="rect">
            <a:avLst/>
          </a:prstGeom>
          <a:blipFill dpi="0" rotWithShape="1">
            <a:blip r:embed="rId3"/>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a:cs typeface="+mn-ea"/>
                <a:sym typeface="+mn-lt"/>
              </a:rPr>
              <a:t> </a:t>
            </a:r>
            <a:endParaRPr lang="zh-CN" altLang="en-US" dirty="0">
              <a:cs typeface="+mn-ea"/>
              <a:sym typeface="+mn-lt"/>
            </a:endParaRPr>
          </a:p>
        </p:txBody>
      </p:sp>
      <p:grpSp>
        <p:nvGrpSpPr>
          <p:cNvPr id="8" name="组合 7"/>
          <p:cNvGrpSpPr/>
          <p:nvPr/>
        </p:nvGrpSpPr>
        <p:grpSpPr>
          <a:xfrm>
            <a:off x="1055441" y="3430903"/>
            <a:ext cx="2327765" cy="2222555"/>
            <a:chOff x="683568" y="2437091"/>
            <a:chExt cx="1800200" cy="1718835"/>
          </a:xfrm>
          <a:effectLst>
            <a:outerShdw blurRad="254000" dist="63500" dir="2700000" algn="tl" rotWithShape="0">
              <a:prstClr val="black">
                <a:alpha val="30000"/>
              </a:prstClr>
            </a:outerShdw>
          </a:effectLst>
        </p:grpSpPr>
        <p:sp>
          <p:nvSpPr>
            <p:cNvPr id="9" name="矩形 8"/>
            <p:cNvSpPr/>
            <p:nvPr/>
          </p:nvSpPr>
          <p:spPr>
            <a:xfrm>
              <a:off x="683568" y="2437091"/>
              <a:ext cx="1800200" cy="1718835"/>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a:solidFill>
                    <a:schemeClr val="bg1"/>
                  </a:solidFill>
                  <a:cs typeface="+mn-ea"/>
                  <a:sym typeface="+mn-lt"/>
                </a:rPr>
                <a:t> </a:t>
              </a:r>
              <a:endParaRPr lang="zh-CN" altLang="en-US" sz="1000" dirty="0">
                <a:solidFill>
                  <a:schemeClr val="bg1"/>
                </a:solidFill>
                <a:cs typeface="+mn-ea"/>
                <a:sym typeface="+mn-lt"/>
              </a:endParaRPr>
            </a:p>
          </p:txBody>
        </p:sp>
        <p:sp>
          <p:nvSpPr>
            <p:cNvPr id="11" name="TextBox 10"/>
            <p:cNvSpPr txBox="1"/>
            <p:nvPr/>
          </p:nvSpPr>
          <p:spPr>
            <a:xfrm>
              <a:off x="846287" y="2620236"/>
              <a:ext cx="1474763" cy="984618"/>
            </a:xfrm>
            <a:prstGeom prst="rect">
              <a:avLst/>
            </a:prstGeom>
            <a:noFill/>
          </p:spPr>
          <p:txBody>
            <a:bodyPr wrap="square" rtlCol="0">
              <a:spAutoFit/>
            </a:bodyPr>
            <a:lstStyle/>
            <a:p>
              <a:pPr algn="just">
                <a:lnSpc>
                  <a:spcPct val="130000"/>
                </a:lnSpc>
              </a:pPr>
              <a:r>
                <a:rPr lang="zh-CN" altLang="en-US" sz="1000" dirty="0">
                  <a:solidFill>
                    <a:schemeClr val="bg1"/>
                  </a:solidFill>
                  <a:cs typeface="+mn-ea"/>
                  <a:sym typeface="+mn-lt"/>
                </a:rPr>
                <a:t>此处添加详细文本描述，建议与标题相关并符合整体语言风格，语言描述尽量简洁生动。尽量将每页幻灯片的字数控制在</a:t>
              </a:r>
              <a:r>
                <a:rPr lang="en-US" altLang="zh-CN" sz="1000" dirty="0">
                  <a:solidFill>
                    <a:schemeClr val="bg1"/>
                  </a:solidFill>
                  <a:cs typeface="+mn-ea"/>
                  <a:sym typeface="+mn-lt"/>
                </a:rPr>
                <a:t>200</a:t>
              </a:r>
              <a:r>
                <a:rPr lang="zh-CN" altLang="en-US" sz="1000" dirty="0">
                  <a:solidFill>
                    <a:schemeClr val="bg1"/>
                  </a:solidFill>
                  <a:cs typeface="+mn-ea"/>
                  <a:sym typeface="+mn-lt"/>
                </a:rPr>
                <a:t>字以内，据统计每页幻灯片的最好控制在</a:t>
              </a:r>
              <a:r>
                <a:rPr lang="en-US" altLang="zh-CN" sz="1000" dirty="0">
                  <a:solidFill>
                    <a:schemeClr val="bg1"/>
                  </a:solidFill>
                  <a:cs typeface="+mn-ea"/>
                  <a:sym typeface="+mn-lt"/>
                </a:rPr>
                <a:t>5</a:t>
              </a:r>
              <a:r>
                <a:rPr lang="zh-CN" altLang="en-US" sz="1000" dirty="0">
                  <a:solidFill>
                    <a:schemeClr val="bg1"/>
                  </a:solidFill>
                  <a:cs typeface="+mn-ea"/>
                  <a:sym typeface="+mn-lt"/>
                </a:rPr>
                <a:t>分钟之内。</a:t>
              </a:r>
            </a:p>
          </p:txBody>
        </p:sp>
      </p:grpSp>
      <p:grpSp>
        <p:nvGrpSpPr>
          <p:cNvPr id="12" name="组合 11"/>
          <p:cNvGrpSpPr/>
          <p:nvPr/>
        </p:nvGrpSpPr>
        <p:grpSpPr>
          <a:xfrm>
            <a:off x="1055441" y="1506272"/>
            <a:ext cx="2327765" cy="571696"/>
            <a:chOff x="683568" y="948657"/>
            <a:chExt cx="1800200" cy="442126"/>
          </a:xfrm>
          <a:solidFill>
            <a:srgbClr val="4AABC8"/>
          </a:solidFill>
          <a:effectLst>
            <a:outerShdw blurRad="254000" dist="63500" dir="2700000" algn="tl" rotWithShape="0">
              <a:prstClr val="black">
                <a:alpha val="30000"/>
              </a:prstClr>
            </a:outerShdw>
          </a:effectLst>
        </p:grpSpPr>
        <p:sp>
          <p:nvSpPr>
            <p:cNvPr id="13" name="矩形 25"/>
            <p:cNvSpPr/>
            <p:nvPr/>
          </p:nvSpPr>
          <p:spPr>
            <a:xfrm>
              <a:off x="683568"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14" name="TextBox 13"/>
            <p:cNvSpPr txBox="1"/>
            <p:nvPr/>
          </p:nvSpPr>
          <p:spPr>
            <a:xfrm>
              <a:off x="1155227" y="948657"/>
              <a:ext cx="856880" cy="349893"/>
            </a:xfrm>
            <a:prstGeom prst="rect">
              <a:avLst/>
            </a:prstGeom>
            <a:noFill/>
          </p:spPr>
          <p:txBody>
            <a:bodyPr wrap="none" rtlCol="0">
              <a:spAutoFit/>
            </a:bodyPr>
            <a:lstStyle/>
            <a:p>
              <a:pPr algn="ctr">
                <a:lnSpc>
                  <a:spcPct val="130000"/>
                </a:lnSpc>
              </a:pPr>
              <a:r>
                <a:rPr lang="zh-CN" altLang="en-US" dirty="0" smtClean="0">
                  <a:solidFill>
                    <a:schemeClr val="bg1"/>
                  </a:solidFill>
                  <a:cs typeface="+mn-ea"/>
                  <a:sym typeface="+mn-lt"/>
                </a:rPr>
                <a:t>输入标题</a:t>
              </a:r>
              <a:endParaRPr lang="zh-CN" altLang="en-US" dirty="0">
                <a:solidFill>
                  <a:schemeClr val="bg1"/>
                </a:solidFill>
                <a:cs typeface="+mn-ea"/>
                <a:sym typeface="+mn-lt"/>
              </a:endParaRPr>
            </a:p>
          </p:txBody>
        </p:sp>
      </p:grpSp>
      <p:sp>
        <p:nvSpPr>
          <p:cNvPr id="15" name="矩形 14"/>
          <p:cNvSpPr/>
          <p:nvPr/>
        </p:nvSpPr>
        <p:spPr>
          <a:xfrm>
            <a:off x="3631500" y="1978443"/>
            <a:ext cx="2327765" cy="1454853"/>
          </a:xfrm>
          <a:prstGeom prst="rect">
            <a:avLst/>
          </a:prstGeom>
          <a:blipFill dpi="0" rotWithShape="1">
            <a:blip r:embed="rId4"/>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a:cs typeface="+mn-ea"/>
                <a:sym typeface="+mn-lt"/>
              </a:rPr>
              <a:t> </a:t>
            </a:r>
            <a:endParaRPr lang="zh-CN" altLang="en-US" dirty="0">
              <a:cs typeface="+mn-ea"/>
              <a:sym typeface="+mn-lt"/>
            </a:endParaRPr>
          </a:p>
        </p:txBody>
      </p:sp>
      <p:grpSp>
        <p:nvGrpSpPr>
          <p:cNvPr id="16" name="组合 15"/>
          <p:cNvGrpSpPr/>
          <p:nvPr/>
        </p:nvGrpSpPr>
        <p:grpSpPr>
          <a:xfrm>
            <a:off x="3631500" y="3430903"/>
            <a:ext cx="2327765" cy="2222555"/>
            <a:chOff x="2675789" y="2437091"/>
            <a:chExt cx="1800200" cy="1718835"/>
          </a:xfrm>
          <a:effectLst>
            <a:outerShdw blurRad="254000" dist="63500" dir="2700000" algn="tl" rotWithShape="0">
              <a:prstClr val="black">
                <a:alpha val="30000"/>
              </a:prstClr>
            </a:outerShdw>
          </a:effectLst>
        </p:grpSpPr>
        <p:sp>
          <p:nvSpPr>
            <p:cNvPr id="17" name="矩形 16"/>
            <p:cNvSpPr/>
            <p:nvPr/>
          </p:nvSpPr>
          <p:spPr>
            <a:xfrm>
              <a:off x="2675789" y="2437091"/>
              <a:ext cx="1800200" cy="17188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a:solidFill>
                    <a:schemeClr val="tx1">
                      <a:lumMod val="50000"/>
                      <a:lumOff val="50000"/>
                    </a:schemeClr>
                  </a:solidFill>
                  <a:cs typeface="+mn-ea"/>
                  <a:sym typeface="+mn-lt"/>
                </a:rPr>
                <a:t> </a:t>
              </a:r>
              <a:endParaRPr lang="zh-CN" altLang="en-US" sz="1000" dirty="0">
                <a:solidFill>
                  <a:schemeClr val="tx1">
                    <a:lumMod val="50000"/>
                    <a:lumOff val="50000"/>
                  </a:schemeClr>
                </a:solidFill>
                <a:cs typeface="+mn-ea"/>
                <a:sym typeface="+mn-lt"/>
              </a:endParaRPr>
            </a:p>
          </p:txBody>
        </p:sp>
        <p:sp>
          <p:nvSpPr>
            <p:cNvPr id="18" name="TextBox 17"/>
            <p:cNvSpPr txBox="1"/>
            <p:nvPr/>
          </p:nvSpPr>
          <p:spPr>
            <a:xfrm>
              <a:off x="2838508" y="2620236"/>
              <a:ext cx="1474763" cy="984618"/>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a:t>
              </a:r>
            </a:p>
          </p:txBody>
        </p:sp>
      </p:grpSp>
      <p:grpSp>
        <p:nvGrpSpPr>
          <p:cNvPr id="19" name="组合 18"/>
          <p:cNvGrpSpPr/>
          <p:nvPr/>
        </p:nvGrpSpPr>
        <p:grpSpPr>
          <a:xfrm>
            <a:off x="3631500" y="1506272"/>
            <a:ext cx="2327765" cy="571696"/>
            <a:chOff x="2675789" y="948657"/>
            <a:chExt cx="1800200" cy="442126"/>
          </a:xfrm>
          <a:solidFill>
            <a:srgbClr val="1F719F"/>
          </a:solidFill>
          <a:effectLst>
            <a:outerShdw blurRad="254000" dist="63500" dir="2700000" algn="tl" rotWithShape="0">
              <a:prstClr val="black">
                <a:alpha val="30000"/>
              </a:prstClr>
            </a:outerShdw>
          </a:effectLst>
        </p:grpSpPr>
        <p:sp>
          <p:nvSpPr>
            <p:cNvPr id="20" name="矩形 25"/>
            <p:cNvSpPr/>
            <p:nvPr/>
          </p:nvSpPr>
          <p:spPr>
            <a:xfrm>
              <a:off x="2675789"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21" name="TextBox 20"/>
            <p:cNvSpPr txBox="1"/>
            <p:nvPr/>
          </p:nvSpPr>
          <p:spPr>
            <a:xfrm>
              <a:off x="3195538" y="948657"/>
              <a:ext cx="856880" cy="322768"/>
            </a:xfrm>
            <a:prstGeom prst="rect">
              <a:avLst/>
            </a:prstGeom>
            <a:noFill/>
          </p:spPr>
          <p:txBody>
            <a:bodyPr wrap="none" rtlCol="0">
              <a:spAutoFit/>
            </a:bodyPr>
            <a:lstStyle/>
            <a:p>
              <a:pPr algn="ctr">
                <a:lnSpc>
                  <a:spcPct val="130000"/>
                </a:lnSpc>
              </a:pPr>
              <a:r>
                <a:rPr lang="zh-CN" altLang="en-US" dirty="0">
                  <a:solidFill>
                    <a:schemeClr val="bg1"/>
                  </a:solidFill>
                  <a:cs typeface="+mn-ea"/>
                  <a:sym typeface="+mn-lt"/>
                </a:rPr>
                <a:t>输入标题</a:t>
              </a:r>
            </a:p>
          </p:txBody>
        </p:sp>
      </p:grpSp>
      <p:sp>
        <p:nvSpPr>
          <p:cNvPr id="22" name="矩形 21"/>
          <p:cNvSpPr/>
          <p:nvPr/>
        </p:nvSpPr>
        <p:spPr>
          <a:xfrm>
            <a:off x="6207560" y="1978443"/>
            <a:ext cx="2327765" cy="1454853"/>
          </a:xfrm>
          <a:prstGeom prst="rect">
            <a:avLst/>
          </a:prstGeom>
          <a:blipFill dpi="0" rotWithShape="1">
            <a:blip r:embed="rId5"/>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a:cs typeface="+mn-ea"/>
                <a:sym typeface="+mn-lt"/>
              </a:rPr>
              <a:t> </a:t>
            </a:r>
            <a:endParaRPr lang="zh-CN" altLang="en-US" dirty="0">
              <a:cs typeface="+mn-ea"/>
              <a:sym typeface="+mn-lt"/>
            </a:endParaRPr>
          </a:p>
        </p:txBody>
      </p:sp>
      <p:grpSp>
        <p:nvGrpSpPr>
          <p:cNvPr id="23" name="组合 22"/>
          <p:cNvGrpSpPr/>
          <p:nvPr/>
        </p:nvGrpSpPr>
        <p:grpSpPr>
          <a:xfrm>
            <a:off x="6207560" y="3430903"/>
            <a:ext cx="2327765" cy="2222555"/>
            <a:chOff x="4668010" y="2437091"/>
            <a:chExt cx="1800200" cy="1718835"/>
          </a:xfrm>
          <a:effectLst>
            <a:outerShdw blurRad="254000" dist="63500" dir="2700000" algn="tl" rotWithShape="0">
              <a:prstClr val="black">
                <a:alpha val="30000"/>
              </a:prstClr>
            </a:outerShdw>
          </a:effectLst>
        </p:grpSpPr>
        <p:sp>
          <p:nvSpPr>
            <p:cNvPr id="24" name="矩形 23"/>
            <p:cNvSpPr/>
            <p:nvPr/>
          </p:nvSpPr>
          <p:spPr>
            <a:xfrm>
              <a:off x="4668010" y="2437091"/>
              <a:ext cx="1800200" cy="17188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a:solidFill>
                    <a:schemeClr val="tx1">
                      <a:lumMod val="50000"/>
                      <a:lumOff val="50000"/>
                    </a:schemeClr>
                  </a:solidFill>
                  <a:cs typeface="+mn-ea"/>
                  <a:sym typeface="+mn-lt"/>
                </a:rPr>
                <a:t> </a:t>
              </a:r>
              <a:endParaRPr lang="zh-CN" altLang="en-US" sz="1000" dirty="0">
                <a:solidFill>
                  <a:schemeClr val="tx1">
                    <a:lumMod val="50000"/>
                    <a:lumOff val="50000"/>
                  </a:schemeClr>
                </a:solidFill>
                <a:cs typeface="+mn-ea"/>
                <a:sym typeface="+mn-lt"/>
              </a:endParaRPr>
            </a:p>
          </p:txBody>
        </p:sp>
        <p:sp>
          <p:nvSpPr>
            <p:cNvPr id="25" name="TextBox 24"/>
            <p:cNvSpPr txBox="1"/>
            <p:nvPr/>
          </p:nvSpPr>
          <p:spPr>
            <a:xfrm>
              <a:off x="4830729" y="2620236"/>
              <a:ext cx="1474763" cy="984618"/>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a:t>
              </a:r>
            </a:p>
          </p:txBody>
        </p:sp>
      </p:grpSp>
      <p:grpSp>
        <p:nvGrpSpPr>
          <p:cNvPr id="26" name="组合 25"/>
          <p:cNvGrpSpPr/>
          <p:nvPr/>
        </p:nvGrpSpPr>
        <p:grpSpPr>
          <a:xfrm>
            <a:off x="6207560" y="1506272"/>
            <a:ext cx="2327765" cy="571696"/>
            <a:chOff x="4668010" y="948657"/>
            <a:chExt cx="1800200" cy="442126"/>
          </a:xfrm>
          <a:solidFill>
            <a:srgbClr val="D24F59"/>
          </a:solidFill>
          <a:effectLst>
            <a:outerShdw blurRad="254000" dist="63500" dir="2700000" algn="tl" rotWithShape="0">
              <a:prstClr val="black">
                <a:alpha val="30000"/>
              </a:prstClr>
            </a:outerShdw>
          </a:effectLst>
        </p:grpSpPr>
        <p:sp>
          <p:nvSpPr>
            <p:cNvPr id="27" name="矩形 25"/>
            <p:cNvSpPr/>
            <p:nvPr/>
          </p:nvSpPr>
          <p:spPr>
            <a:xfrm>
              <a:off x="4668010"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28" name="TextBox 27"/>
            <p:cNvSpPr txBox="1"/>
            <p:nvPr/>
          </p:nvSpPr>
          <p:spPr>
            <a:xfrm>
              <a:off x="5187759" y="948657"/>
              <a:ext cx="856880" cy="322768"/>
            </a:xfrm>
            <a:prstGeom prst="rect">
              <a:avLst/>
            </a:prstGeom>
            <a:noFill/>
          </p:spPr>
          <p:txBody>
            <a:bodyPr wrap="none" rtlCol="0">
              <a:spAutoFit/>
            </a:bodyPr>
            <a:lstStyle/>
            <a:p>
              <a:pPr algn="ctr">
                <a:lnSpc>
                  <a:spcPct val="130000"/>
                </a:lnSpc>
              </a:pPr>
              <a:r>
                <a:rPr lang="zh-CN" altLang="en-US" dirty="0">
                  <a:solidFill>
                    <a:schemeClr val="bg1"/>
                  </a:solidFill>
                  <a:cs typeface="+mn-ea"/>
                  <a:sym typeface="+mn-lt"/>
                </a:rPr>
                <a:t>输入标题</a:t>
              </a:r>
            </a:p>
          </p:txBody>
        </p:sp>
      </p:grpSp>
      <p:sp>
        <p:nvSpPr>
          <p:cNvPr id="29" name="矩形 28"/>
          <p:cNvSpPr/>
          <p:nvPr/>
        </p:nvSpPr>
        <p:spPr>
          <a:xfrm>
            <a:off x="8783620" y="1978443"/>
            <a:ext cx="2327765" cy="1454853"/>
          </a:xfrm>
          <a:prstGeom prst="rect">
            <a:avLst/>
          </a:prstGeom>
          <a:blipFill dpi="0" rotWithShape="1">
            <a:blip r:embed="rId6"/>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a:cs typeface="+mn-ea"/>
                <a:sym typeface="+mn-lt"/>
              </a:rPr>
              <a:t> </a:t>
            </a:r>
            <a:endParaRPr lang="zh-CN" altLang="en-US" dirty="0">
              <a:cs typeface="+mn-ea"/>
              <a:sym typeface="+mn-lt"/>
            </a:endParaRPr>
          </a:p>
        </p:txBody>
      </p:sp>
      <p:grpSp>
        <p:nvGrpSpPr>
          <p:cNvPr id="30" name="组合 29"/>
          <p:cNvGrpSpPr/>
          <p:nvPr/>
        </p:nvGrpSpPr>
        <p:grpSpPr>
          <a:xfrm>
            <a:off x="8783620" y="3430904"/>
            <a:ext cx="2327765" cy="2222555"/>
            <a:chOff x="6660232" y="2437091"/>
            <a:chExt cx="1800200" cy="1718835"/>
          </a:xfrm>
          <a:effectLst>
            <a:outerShdw blurRad="254000" dist="63500" dir="2700000" algn="tl" rotWithShape="0">
              <a:prstClr val="black">
                <a:alpha val="30000"/>
              </a:prstClr>
            </a:outerShdw>
          </a:effectLst>
        </p:grpSpPr>
        <p:sp>
          <p:nvSpPr>
            <p:cNvPr id="31" name="矩形 30"/>
            <p:cNvSpPr/>
            <p:nvPr/>
          </p:nvSpPr>
          <p:spPr>
            <a:xfrm>
              <a:off x="6660232" y="2437091"/>
              <a:ext cx="1800200" cy="17188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a:solidFill>
                    <a:schemeClr val="tx1">
                      <a:lumMod val="50000"/>
                      <a:lumOff val="50000"/>
                    </a:schemeClr>
                  </a:solidFill>
                  <a:cs typeface="+mn-ea"/>
                  <a:sym typeface="+mn-lt"/>
                </a:rPr>
                <a:t> </a:t>
              </a:r>
              <a:endParaRPr lang="zh-CN" altLang="en-US" sz="1000" dirty="0">
                <a:solidFill>
                  <a:schemeClr val="tx1">
                    <a:lumMod val="50000"/>
                    <a:lumOff val="50000"/>
                  </a:schemeClr>
                </a:solidFill>
                <a:cs typeface="+mn-ea"/>
                <a:sym typeface="+mn-lt"/>
              </a:endParaRPr>
            </a:p>
          </p:txBody>
        </p:sp>
        <p:sp>
          <p:nvSpPr>
            <p:cNvPr id="32" name="TextBox 31"/>
            <p:cNvSpPr txBox="1"/>
            <p:nvPr/>
          </p:nvSpPr>
          <p:spPr>
            <a:xfrm>
              <a:off x="6822951" y="2620236"/>
              <a:ext cx="1392428" cy="115440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a:t>
              </a:r>
            </a:p>
          </p:txBody>
        </p:sp>
      </p:grpSp>
      <p:grpSp>
        <p:nvGrpSpPr>
          <p:cNvPr id="33" name="组合 32"/>
          <p:cNvGrpSpPr/>
          <p:nvPr/>
        </p:nvGrpSpPr>
        <p:grpSpPr>
          <a:xfrm>
            <a:off x="8783620" y="1506272"/>
            <a:ext cx="2327765" cy="571696"/>
            <a:chOff x="6660232" y="948657"/>
            <a:chExt cx="1800200" cy="442126"/>
          </a:xfrm>
          <a:solidFill>
            <a:srgbClr val="FC9000"/>
          </a:solidFill>
          <a:effectLst>
            <a:outerShdw blurRad="254000" dist="63500" dir="2700000" algn="tl" rotWithShape="0">
              <a:prstClr val="black">
                <a:alpha val="30000"/>
              </a:prstClr>
            </a:outerShdw>
          </a:effectLst>
        </p:grpSpPr>
        <p:sp>
          <p:nvSpPr>
            <p:cNvPr id="34" name="矩形 25"/>
            <p:cNvSpPr/>
            <p:nvPr/>
          </p:nvSpPr>
          <p:spPr>
            <a:xfrm>
              <a:off x="6660232"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35" name="TextBox 34"/>
            <p:cNvSpPr txBox="1"/>
            <p:nvPr/>
          </p:nvSpPr>
          <p:spPr>
            <a:xfrm>
              <a:off x="7179981" y="948657"/>
              <a:ext cx="856880" cy="322768"/>
            </a:xfrm>
            <a:prstGeom prst="rect">
              <a:avLst/>
            </a:prstGeom>
            <a:noFill/>
          </p:spPr>
          <p:txBody>
            <a:bodyPr wrap="none" rtlCol="0">
              <a:spAutoFit/>
            </a:bodyPr>
            <a:lstStyle/>
            <a:p>
              <a:pPr algn="ctr">
                <a:lnSpc>
                  <a:spcPct val="130000"/>
                </a:lnSpc>
              </a:pPr>
              <a:r>
                <a:rPr lang="zh-CN" altLang="en-US" dirty="0">
                  <a:solidFill>
                    <a:schemeClr val="bg1"/>
                  </a:solidFill>
                  <a:cs typeface="+mn-ea"/>
                  <a:sym typeface="+mn-lt"/>
                </a:rPr>
                <a:t>输入标题</a:t>
              </a:r>
            </a:p>
          </p:txBody>
        </p:sp>
      </p:grpSp>
      <p:grpSp>
        <p:nvGrpSpPr>
          <p:cNvPr id="39" name="组合 38"/>
          <p:cNvGrpSpPr/>
          <p:nvPr/>
        </p:nvGrpSpPr>
        <p:grpSpPr>
          <a:xfrm>
            <a:off x="3713117" y="110706"/>
            <a:ext cx="4765766" cy="882231"/>
            <a:chOff x="3784390" y="377466"/>
            <a:chExt cx="4765766" cy="882231"/>
          </a:xfrm>
        </p:grpSpPr>
        <p:sp>
          <p:nvSpPr>
            <p:cNvPr id="40" name="矩形 39"/>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41" name="文本框 40"/>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704023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50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00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anim calcmode="lin" valueType="num">
                                      <p:cBhvr>
                                        <p:cTn id="48" dur="1000" fill="hold"/>
                                        <p:tgtEl>
                                          <p:spTgt spid="8"/>
                                        </p:tgtEl>
                                        <p:attrNameLst>
                                          <p:attrName>ppt_x</p:attrName>
                                        </p:attrNameLst>
                                      </p:cBhvr>
                                      <p:tavLst>
                                        <p:tav tm="0">
                                          <p:val>
                                            <p:strVal val="#ppt_x"/>
                                          </p:val>
                                        </p:tav>
                                        <p:tav tm="100000">
                                          <p:val>
                                            <p:strVal val="#ppt_x"/>
                                          </p:val>
                                        </p:tav>
                                      </p:tavLst>
                                    </p:anim>
                                    <p:anim calcmode="lin" valueType="num">
                                      <p:cBhvr>
                                        <p:cTn id="49" dur="1000" fill="hold"/>
                                        <p:tgtEl>
                                          <p:spTgt spid="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100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00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1000"/>
                                        <p:tgtEl>
                                          <p:spTgt spid="30"/>
                                        </p:tgtEl>
                                      </p:cBhvr>
                                    </p:animEffect>
                                    <p:anim calcmode="lin" valueType="num">
                                      <p:cBhvr>
                                        <p:cTn id="63" dur="1000" fill="hold"/>
                                        <p:tgtEl>
                                          <p:spTgt spid="30"/>
                                        </p:tgtEl>
                                        <p:attrNameLst>
                                          <p:attrName>ppt_x</p:attrName>
                                        </p:attrNameLst>
                                      </p:cBhvr>
                                      <p:tavLst>
                                        <p:tav tm="0">
                                          <p:val>
                                            <p:strVal val="#ppt_x"/>
                                          </p:val>
                                        </p:tav>
                                        <p:tav tm="100000">
                                          <p:val>
                                            <p:strVal val="#ppt_x"/>
                                          </p:val>
                                        </p:tav>
                                      </p:tavLst>
                                    </p:anim>
                                    <p:anim calcmode="lin" valueType="num">
                                      <p:cBhvr>
                                        <p:cTn id="6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22" grpId="0" animBg="1"/>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623392" y="1953147"/>
            <a:ext cx="4085782" cy="1100555"/>
          </a:xfrm>
          <a:custGeom>
            <a:avLst/>
            <a:gdLst>
              <a:gd name="T0" fmla="*/ 86 w 743"/>
              <a:gd name="T1" fmla="*/ 103 h 103"/>
              <a:gd name="T2" fmla="*/ 86 w 743"/>
              <a:gd name="T3" fmla="*/ 103 h 103"/>
              <a:gd name="T4" fmla="*/ 75 w 743"/>
              <a:gd name="T5" fmla="*/ 100 h 103"/>
              <a:gd name="T6" fmla="*/ 18 w 743"/>
              <a:gd name="T7" fmla="*/ 69 h 103"/>
              <a:gd name="T8" fmla="*/ 18 w 743"/>
              <a:gd name="T9" fmla="*/ 35 h 103"/>
              <a:gd name="T10" fmla="*/ 75 w 743"/>
              <a:gd name="T11" fmla="*/ 4 h 103"/>
              <a:gd name="T12" fmla="*/ 86 w 743"/>
              <a:gd name="T13" fmla="*/ 0 h 103"/>
              <a:gd name="T14" fmla="*/ 86 w 743"/>
              <a:gd name="T15" fmla="*/ 0 h 103"/>
              <a:gd name="T16" fmla="*/ 743 w 743"/>
              <a:gd name="T17" fmla="*/ 0 h 103"/>
              <a:gd name="T18" fmla="*/ 673 w 743"/>
              <a:gd name="T19" fmla="*/ 103 h 103"/>
              <a:gd name="T20" fmla="*/ 86 w 743"/>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3" h="103">
                <a:moveTo>
                  <a:pt x="86" y="103"/>
                </a:moveTo>
                <a:cubicBezTo>
                  <a:pt x="86" y="103"/>
                  <a:pt x="86" y="103"/>
                  <a:pt x="86" y="103"/>
                </a:cubicBezTo>
                <a:cubicBezTo>
                  <a:pt x="83" y="103"/>
                  <a:pt x="79" y="102"/>
                  <a:pt x="75" y="100"/>
                </a:cubicBezTo>
                <a:cubicBezTo>
                  <a:pt x="18" y="69"/>
                  <a:pt x="18" y="69"/>
                  <a:pt x="18" y="69"/>
                </a:cubicBezTo>
                <a:cubicBezTo>
                  <a:pt x="0" y="60"/>
                  <a:pt x="0" y="44"/>
                  <a:pt x="18" y="35"/>
                </a:cubicBezTo>
                <a:cubicBezTo>
                  <a:pt x="75" y="4"/>
                  <a:pt x="75" y="4"/>
                  <a:pt x="75" y="4"/>
                </a:cubicBezTo>
                <a:cubicBezTo>
                  <a:pt x="79" y="2"/>
                  <a:pt x="83" y="1"/>
                  <a:pt x="86" y="0"/>
                </a:cubicBezTo>
                <a:cubicBezTo>
                  <a:pt x="86" y="0"/>
                  <a:pt x="86" y="0"/>
                  <a:pt x="86" y="0"/>
                </a:cubicBezTo>
                <a:cubicBezTo>
                  <a:pt x="743" y="0"/>
                  <a:pt x="743" y="0"/>
                  <a:pt x="743" y="0"/>
                </a:cubicBezTo>
                <a:cubicBezTo>
                  <a:pt x="673" y="103"/>
                  <a:pt x="673" y="103"/>
                  <a:pt x="673" y="103"/>
                </a:cubicBezTo>
                <a:lnTo>
                  <a:pt x="86" y="103"/>
                </a:lnTo>
                <a:close/>
              </a:path>
            </a:pathLst>
          </a:custGeom>
          <a:solidFill>
            <a:srgbClr val="BA8F2D"/>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cs typeface="+mn-ea"/>
              <a:sym typeface="+mn-lt"/>
            </a:endParaRPr>
          </a:p>
        </p:txBody>
      </p:sp>
      <p:sp>
        <p:nvSpPr>
          <p:cNvPr id="8" name="文本框 29"/>
          <p:cNvSpPr txBox="1"/>
          <p:nvPr/>
        </p:nvSpPr>
        <p:spPr>
          <a:xfrm flipH="1">
            <a:off x="911424" y="2011502"/>
            <a:ext cx="776175" cy="886781"/>
          </a:xfrm>
          <a:prstGeom prst="rect">
            <a:avLst/>
          </a:prstGeom>
          <a:noFill/>
        </p:spPr>
        <p:txBody>
          <a:bodyPr wrap="none" rtlCol="0">
            <a:spAutoFit/>
          </a:bodyPr>
          <a:lstStyle/>
          <a:p>
            <a:pPr>
              <a:lnSpc>
                <a:spcPct val="130000"/>
              </a:lnSpc>
            </a:pPr>
            <a:r>
              <a:rPr lang="en-US" altLang="zh-CN" sz="4400" dirty="0">
                <a:solidFill>
                  <a:schemeClr val="bg1"/>
                </a:solidFill>
                <a:cs typeface="+mn-ea"/>
                <a:sym typeface="+mn-lt"/>
              </a:rPr>
              <a:t>1</a:t>
            </a:r>
            <a:r>
              <a:rPr lang="en-US" altLang="zh-CN" sz="4800" baseline="30000" dirty="0">
                <a:solidFill>
                  <a:schemeClr val="bg1"/>
                </a:solidFill>
                <a:cs typeface="+mn-ea"/>
                <a:sym typeface="+mn-lt"/>
              </a:rPr>
              <a:t>#</a:t>
            </a:r>
            <a:endParaRPr lang="zh-CN" altLang="en-US" sz="4400" baseline="30000" dirty="0">
              <a:solidFill>
                <a:schemeClr val="bg1"/>
              </a:solidFill>
              <a:cs typeface="+mn-ea"/>
              <a:sym typeface="+mn-lt"/>
            </a:endParaRPr>
          </a:p>
        </p:txBody>
      </p:sp>
      <p:sp>
        <p:nvSpPr>
          <p:cNvPr id="9" name="Freeform 6"/>
          <p:cNvSpPr>
            <a:spLocks/>
          </p:cNvSpPr>
          <p:nvPr/>
        </p:nvSpPr>
        <p:spPr bwMode="auto">
          <a:xfrm flipH="1">
            <a:off x="7452346" y="1945905"/>
            <a:ext cx="4116262" cy="1115036"/>
          </a:xfrm>
          <a:custGeom>
            <a:avLst/>
            <a:gdLst>
              <a:gd name="T0" fmla="*/ 88 w 754"/>
              <a:gd name="T1" fmla="*/ 104 h 104"/>
              <a:gd name="T2" fmla="*/ 88 w 754"/>
              <a:gd name="T3" fmla="*/ 104 h 104"/>
              <a:gd name="T4" fmla="*/ 76 w 754"/>
              <a:gd name="T5" fmla="*/ 100 h 104"/>
              <a:gd name="T6" fmla="*/ 18 w 754"/>
              <a:gd name="T7" fmla="*/ 69 h 104"/>
              <a:gd name="T8" fmla="*/ 18 w 754"/>
              <a:gd name="T9" fmla="*/ 35 h 104"/>
              <a:gd name="T10" fmla="*/ 75 w 754"/>
              <a:gd name="T11" fmla="*/ 4 h 104"/>
              <a:gd name="T12" fmla="*/ 88 w 754"/>
              <a:gd name="T13" fmla="*/ 1 h 104"/>
              <a:gd name="T14" fmla="*/ 88 w 754"/>
              <a:gd name="T15" fmla="*/ 0 h 104"/>
              <a:gd name="T16" fmla="*/ 754 w 754"/>
              <a:gd name="T17" fmla="*/ 0 h 104"/>
              <a:gd name="T18" fmla="*/ 684 w 754"/>
              <a:gd name="T19" fmla="*/ 104 h 104"/>
              <a:gd name="T20" fmla="*/ 88 w 754"/>
              <a:gd name="T21"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4" h="104">
                <a:moveTo>
                  <a:pt x="88" y="104"/>
                </a:moveTo>
                <a:cubicBezTo>
                  <a:pt x="88" y="104"/>
                  <a:pt x="88" y="104"/>
                  <a:pt x="88" y="104"/>
                </a:cubicBezTo>
                <a:cubicBezTo>
                  <a:pt x="84" y="104"/>
                  <a:pt x="80" y="103"/>
                  <a:pt x="76" y="100"/>
                </a:cubicBezTo>
                <a:cubicBezTo>
                  <a:pt x="18" y="69"/>
                  <a:pt x="18" y="69"/>
                  <a:pt x="18" y="69"/>
                </a:cubicBezTo>
                <a:cubicBezTo>
                  <a:pt x="0" y="60"/>
                  <a:pt x="0" y="45"/>
                  <a:pt x="18" y="35"/>
                </a:cubicBezTo>
                <a:cubicBezTo>
                  <a:pt x="75" y="4"/>
                  <a:pt x="75" y="4"/>
                  <a:pt x="75" y="4"/>
                </a:cubicBezTo>
                <a:cubicBezTo>
                  <a:pt x="80" y="2"/>
                  <a:pt x="84" y="1"/>
                  <a:pt x="88" y="1"/>
                </a:cubicBezTo>
                <a:cubicBezTo>
                  <a:pt x="88" y="0"/>
                  <a:pt x="88" y="0"/>
                  <a:pt x="88" y="0"/>
                </a:cubicBezTo>
                <a:cubicBezTo>
                  <a:pt x="754" y="0"/>
                  <a:pt x="754" y="0"/>
                  <a:pt x="754" y="0"/>
                </a:cubicBezTo>
                <a:cubicBezTo>
                  <a:pt x="684" y="104"/>
                  <a:pt x="684" y="104"/>
                  <a:pt x="684" y="104"/>
                </a:cubicBezTo>
                <a:lnTo>
                  <a:pt x="88" y="104"/>
                </a:lnTo>
                <a:close/>
              </a:path>
            </a:pathLst>
          </a:custGeom>
          <a:solidFill>
            <a:srgbClr val="2A3246"/>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cs typeface="+mn-ea"/>
              <a:sym typeface="+mn-lt"/>
            </a:endParaRPr>
          </a:p>
        </p:txBody>
      </p:sp>
      <p:sp>
        <p:nvSpPr>
          <p:cNvPr id="11" name="文本框 32"/>
          <p:cNvSpPr txBox="1"/>
          <p:nvPr/>
        </p:nvSpPr>
        <p:spPr>
          <a:xfrm>
            <a:off x="10576409" y="2037039"/>
            <a:ext cx="776175" cy="886781"/>
          </a:xfrm>
          <a:prstGeom prst="rect">
            <a:avLst/>
          </a:prstGeom>
          <a:noFill/>
        </p:spPr>
        <p:txBody>
          <a:bodyPr wrap="none" rtlCol="0">
            <a:spAutoFit/>
          </a:bodyPr>
          <a:lstStyle/>
          <a:p>
            <a:pPr>
              <a:lnSpc>
                <a:spcPct val="130000"/>
              </a:lnSpc>
            </a:pPr>
            <a:r>
              <a:rPr lang="en-US" altLang="zh-CN" sz="4400" dirty="0">
                <a:solidFill>
                  <a:schemeClr val="bg1"/>
                </a:solidFill>
                <a:cs typeface="+mn-ea"/>
                <a:sym typeface="+mn-lt"/>
              </a:rPr>
              <a:t>2</a:t>
            </a:r>
            <a:r>
              <a:rPr lang="en-US" altLang="zh-CN" sz="4800" baseline="30000" dirty="0">
                <a:solidFill>
                  <a:schemeClr val="bg1"/>
                </a:solidFill>
                <a:cs typeface="+mn-ea"/>
                <a:sym typeface="+mn-lt"/>
              </a:rPr>
              <a:t>#</a:t>
            </a:r>
            <a:endParaRPr lang="zh-CN" altLang="en-US" sz="4400" baseline="30000" dirty="0">
              <a:solidFill>
                <a:schemeClr val="bg1"/>
              </a:solidFill>
              <a:cs typeface="+mn-ea"/>
              <a:sym typeface="+mn-lt"/>
            </a:endParaRPr>
          </a:p>
        </p:txBody>
      </p:sp>
      <p:sp>
        <p:nvSpPr>
          <p:cNvPr id="12" name="Freeform 7"/>
          <p:cNvSpPr>
            <a:spLocks/>
          </p:cNvSpPr>
          <p:nvPr/>
        </p:nvSpPr>
        <p:spPr bwMode="auto">
          <a:xfrm>
            <a:off x="623392" y="3101320"/>
            <a:ext cx="4195334" cy="1100555"/>
          </a:xfrm>
          <a:custGeom>
            <a:avLst/>
            <a:gdLst>
              <a:gd name="T0" fmla="*/ 17 w 763"/>
              <a:gd name="T1" fmla="*/ 35 h 103"/>
              <a:gd name="T2" fmla="*/ 75 w 763"/>
              <a:gd name="T3" fmla="*/ 4 h 103"/>
              <a:gd name="T4" fmla="*/ 86 w 763"/>
              <a:gd name="T5" fmla="*/ 0 h 103"/>
              <a:gd name="T6" fmla="*/ 86 w 763"/>
              <a:gd name="T7" fmla="*/ 0 h 103"/>
              <a:gd name="T8" fmla="*/ 167 w 763"/>
              <a:gd name="T9" fmla="*/ 0 h 103"/>
              <a:gd name="T10" fmla="*/ 167 w 763"/>
              <a:gd name="T11" fmla="*/ 0 h 103"/>
              <a:gd name="T12" fmla="*/ 763 w 763"/>
              <a:gd name="T13" fmla="*/ 0 h 103"/>
              <a:gd name="T14" fmla="*/ 693 w 763"/>
              <a:gd name="T15" fmla="*/ 103 h 103"/>
              <a:gd name="T16" fmla="*/ 86 w 763"/>
              <a:gd name="T17" fmla="*/ 103 h 103"/>
              <a:gd name="T18" fmla="*/ 86 w 763"/>
              <a:gd name="T19" fmla="*/ 103 h 103"/>
              <a:gd name="T20" fmla="*/ 75 w 763"/>
              <a:gd name="T21" fmla="*/ 100 h 103"/>
              <a:gd name="T22" fmla="*/ 17 w 763"/>
              <a:gd name="T23" fmla="*/ 69 h 103"/>
              <a:gd name="T24" fmla="*/ 17 w 763"/>
              <a:gd name="T25" fmla="*/ 3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3" h="103">
                <a:moveTo>
                  <a:pt x="17" y="35"/>
                </a:moveTo>
                <a:cubicBezTo>
                  <a:pt x="75" y="4"/>
                  <a:pt x="75" y="4"/>
                  <a:pt x="75" y="4"/>
                </a:cubicBezTo>
                <a:cubicBezTo>
                  <a:pt x="79" y="2"/>
                  <a:pt x="82" y="1"/>
                  <a:pt x="86" y="0"/>
                </a:cubicBezTo>
                <a:cubicBezTo>
                  <a:pt x="86" y="0"/>
                  <a:pt x="86" y="0"/>
                  <a:pt x="86" y="0"/>
                </a:cubicBezTo>
                <a:cubicBezTo>
                  <a:pt x="167" y="0"/>
                  <a:pt x="167" y="0"/>
                  <a:pt x="167" y="0"/>
                </a:cubicBezTo>
                <a:cubicBezTo>
                  <a:pt x="167" y="0"/>
                  <a:pt x="167" y="0"/>
                  <a:pt x="167" y="0"/>
                </a:cubicBezTo>
                <a:cubicBezTo>
                  <a:pt x="763" y="0"/>
                  <a:pt x="763" y="0"/>
                  <a:pt x="763" y="0"/>
                </a:cubicBezTo>
                <a:cubicBezTo>
                  <a:pt x="693" y="103"/>
                  <a:pt x="693" y="103"/>
                  <a:pt x="693" y="103"/>
                </a:cubicBezTo>
                <a:cubicBezTo>
                  <a:pt x="86" y="103"/>
                  <a:pt x="86" y="103"/>
                  <a:pt x="86" y="103"/>
                </a:cubicBezTo>
                <a:cubicBezTo>
                  <a:pt x="86" y="103"/>
                  <a:pt x="86" y="103"/>
                  <a:pt x="86" y="103"/>
                </a:cubicBezTo>
                <a:cubicBezTo>
                  <a:pt x="82" y="103"/>
                  <a:pt x="79" y="102"/>
                  <a:pt x="75" y="100"/>
                </a:cubicBezTo>
                <a:cubicBezTo>
                  <a:pt x="17" y="69"/>
                  <a:pt x="17" y="69"/>
                  <a:pt x="17" y="69"/>
                </a:cubicBezTo>
                <a:cubicBezTo>
                  <a:pt x="0" y="60"/>
                  <a:pt x="0" y="44"/>
                  <a:pt x="17" y="35"/>
                </a:cubicBezTo>
                <a:close/>
              </a:path>
            </a:pathLst>
          </a:custGeom>
          <a:solidFill>
            <a:srgbClr val="2A3246"/>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cs typeface="+mn-ea"/>
              <a:sym typeface="+mn-lt"/>
            </a:endParaRPr>
          </a:p>
        </p:txBody>
      </p:sp>
      <p:sp>
        <p:nvSpPr>
          <p:cNvPr id="13" name="文本框 31"/>
          <p:cNvSpPr txBox="1"/>
          <p:nvPr/>
        </p:nvSpPr>
        <p:spPr>
          <a:xfrm flipH="1">
            <a:off x="989117" y="3210750"/>
            <a:ext cx="776175" cy="886781"/>
          </a:xfrm>
          <a:prstGeom prst="rect">
            <a:avLst/>
          </a:prstGeom>
          <a:noFill/>
        </p:spPr>
        <p:txBody>
          <a:bodyPr wrap="none" rtlCol="0">
            <a:spAutoFit/>
          </a:bodyPr>
          <a:lstStyle/>
          <a:p>
            <a:pPr>
              <a:lnSpc>
                <a:spcPct val="130000"/>
              </a:lnSpc>
            </a:pPr>
            <a:r>
              <a:rPr lang="en-US" altLang="zh-CN" sz="4400" dirty="0">
                <a:solidFill>
                  <a:schemeClr val="bg1"/>
                </a:solidFill>
                <a:cs typeface="+mn-ea"/>
                <a:sym typeface="+mn-lt"/>
              </a:rPr>
              <a:t>3</a:t>
            </a:r>
            <a:r>
              <a:rPr lang="en-US" altLang="zh-CN" sz="4800" baseline="30000" dirty="0">
                <a:solidFill>
                  <a:schemeClr val="bg1"/>
                </a:solidFill>
                <a:cs typeface="+mn-ea"/>
                <a:sym typeface="+mn-lt"/>
              </a:rPr>
              <a:t>#</a:t>
            </a:r>
            <a:endParaRPr lang="zh-CN" altLang="en-US" sz="4400" baseline="30000" dirty="0">
              <a:solidFill>
                <a:schemeClr val="bg1"/>
              </a:solidFill>
              <a:cs typeface="+mn-ea"/>
              <a:sym typeface="+mn-lt"/>
            </a:endParaRPr>
          </a:p>
        </p:txBody>
      </p:sp>
      <p:sp>
        <p:nvSpPr>
          <p:cNvPr id="14" name="Freeform 8"/>
          <p:cNvSpPr>
            <a:spLocks/>
          </p:cNvSpPr>
          <p:nvPr/>
        </p:nvSpPr>
        <p:spPr bwMode="auto">
          <a:xfrm flipH="1">
            <a:off x="7396720" y="3113560"/>
            <a:ext cx="4171888" cy="1115036"/>
          </a:xfrm>
          <a:custGeom>
            <a:avLst/>
            <a:gdLst>
              <a:gd name="T0" fmla="*/ 18 w 764"/>
              <a:gd name="T1" fmla="*/ 35 h 104"/>
              <a:gd name="T2" fmla="*/ 75 w 764"/>
              <a:gd name="T3" fmla="*/ 4 h 104"/>
              <a:gd name="T4" fmla="*/ 86 w 764"/>
              <a:gd name="T5" fmla="*/ 1 h 104"/>
              <a:gd name="T6" fmla="*/ 86 w 764"/>
              <a:gd name="T7" fmla="*/ 0 h 104"/>
              <a:gd name="T8" fmla="*/ 168 w 764"/>
              <a:gd name="T9" fmla="*/ 0 h 104"/>
              <a:gd name="T10" fmla="*/ 168 w 764"/>
              <a:gd name="T11" fmla="*/ 0 h 104"/>
              <a:gd name="T12" fmla="*/ 764 w 764"/>
              <a:gd name="T13" fmla="*/ 0 h 104"/>
              <a:gd name="T14" fmla="*/ 694 w 764"/>
              <a:gd name="T15" fmla="*/ 104 h 104"/>
              <a:gd name="T16" fmla="*/ 86 w 764"/>
              <a:gd name="T17" fmla="*/ 104 h 104"/>
              <a:gd name="T18" fmla="*/ 86 w 764"/>
              <a:gd name="T19" fmla="*/ 104 h 104"/>
              <a:gd name="T20" fmla="*/ 76 w 764"/>
              <a:gd name="T21" fmla="*/ 100 h 104"/>
              <a:gd name="T22" fmla="*/ 18 w 764"/>
              <a:gd name="T23" fmla="*/ 69 h 104"/>
              <a:gd name="T24" fmla="*/ 18 w 764"/>
              <a:gd name="T25" fmla="*/ 3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4" h="104">
                <a:moveTo>
                  <a:pt x="18" y="35"/>
                </a:moveTo>
                <a:cubicBezTo>
                  <a:pt x="75" y="4"/>
                  <a:pt x="75" y="4"/>
                  <a:pt x="75" y="4"/>
                </a:cubicBezTo>
                <a:cubicBezTo>
                  <a:pt x="79" y="2"/>
                  <a:pt x="83" y="1"/>
                  <a:pt x="86" y="1"/>
                </a:cubicBezTo>
                <a:cubicBezTo>
                  <a:pt x="86" y="0"/>
                  <a:pt x="86" y="0"/>
                  <a:pt x="86" y="0"/>
                </a:cubicBezTo>
                <a:cubicBezTo>
                  <a:pt x="168" y="0"/>
                  <a:pt x="168" y="0"/>
                  <a:pt x="168" y="0"/>
                </a:cubicBezTo>
                <a:cubicBezTo>
                  <a:pt x="168" y="0"/>
                  <a:pt x="168" y="0"/>
                  <a:pt x="168" y="0"/>
                </a:cubicBezTo>
                <a:cubicBezTo>
                  <a:pt x="764" y="0"/>
                  <a:pt x="764" y="0"/>
                  <a:pt x="764" y="0"/>
                </a:cubicBezTo>
                <a:cubicBezTo>
                  <a:pt x="694" y="104"/>
                  <a:pt x="694" y="104"/>
                  <a:pt x="694" y="104"/>
                </a:cubicBezTo>
                <a:cubicBezTo>
                  <a:pt x="86" y="104"/>
                  <a:pt x="86" y="104"/>
                  <a:pt x="86" y="104"/>
                </a:cubicBezTo>
                <a:cubicBezTo>
                  <a:pt x="86" y="104"/>
                  <a:pt x="86" y="104"/>
                  <a:pt x="86" y="104"/>
                </a:cubicBezTo>
                <a:cubicBezTo>
                  <a:pt x="83" y="103"/>
                  <a:pt x="79" y="102"/>
                  <a:pt x="76" y="100"/>
                </a:cubicBezTo>
                <a:cubicBezTo>
                  <a:pt x="18" y="69"/>
                  <a:pt x="18" y="69"/>
                  <a:pt x="18" y="69"/>
                </a:cubicBezTo>
                <a:cubicBezTo>
                  <a:pt x="0" y="60"/>
                  <a:pt x="0" y="45"/>
                  <a:pt x="18" y="35"/>
                </a:cubicBezTo>
                <a:close/>
              </a:path>
            </a:pathLst>
          </a:custGeom>
          <a:solidFill>
            <a:srgbClr val="BA8F2D"/>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cs typeface="+mn-ea"/>
              <a:sym typeface="+mn-lt"/>
            </a:endParaRPr>
          </a:p>
        </p:txBody>
      </p:sp>
      <p:sp>
        <p:nvSpPr>
          <p:cNvPr id="15" name="文本框 30"/>
          <p:cNvSpPr txBox="1"/>
          <p:nvPr/>
        </p:nvSpPr>
        <p:spPr>
          <a:xfrm>
            <a:off x="10557360" y="3210750"/>
            <a:ext cx="776175" cy="886781"/>
          </a:xfrm>
          <a:prstGeom prst="rect">
            <a:avLst/>
          </a:prstGeom>
          <a:noFill/>
          <a:effectLst>
            <a:outerShdw blurRad="254000" dist="63500" dir="2700000" algn="tl" rotWithShape="0">
              <a:prstClr val="black">
                <a:alpha val="30000"/>
              </a:prstClr>
            </a:outerShdw>
          </a:effectLst>
        </p:spPr>
        <p:txBody>
          <a:bodyPr wrap="none" rtlCol="0">
            <a:spAutoFit/>
          </a:bodyPr>
          <a:lstStyle/>
          <a:p>
            <a:pPr>
              <a:lnSpc>
                <a:spcPct val="130000"/>
              </a:lnSpc>
            </a:pPr>
            <a:r>
              <a:rPr lang="en-US" altLang="zh-CN" sz="4400" dirty="0">
                <a:solidFill>
                  <a:schemeClr val="bg1"/>
                </a:solidFill>
                <a:cs typeface="+mn-ea"/>
                <a:sym typeface="+mn-lt"/>
              </a:rPr>
              <a:t>4</a:t>
            </a:r>
            <a:r>
              <a:rPr lang="en-US" altLang="zh-CN" sz="4800" baseline="30000" dirty="0">
                <a:solidFill>
                  <a:schemeClr val="bg1"/>
                </a:solidFill>
                <a:cs typeface="+mn-ea"/>
                <a:sym typeface="+mn-lt"/>
              </a:rPr>
              <a:t>#</a:t>
            </a:r>
            <a:endParaRPr lang="zh-CN" altLang="en-US" sz="4400" baseline="30000" dirty="0">
              <a:solidFill>
                <a:schemeClr val="bg1"/>
              </a:solidFill>
              <a:cs typeface="+mn-ea"/>
              <a:sym typeface="+mn-lt"/>
            </a:endParaRPr>
          </a:p>
        </p:txBody>
      </p:sp>
      <p:grpSp>
        <p:nvGrpSpPr>
          <p:cNvPr id="16" name="Group 21"/>
          <p:cNvGrpSpPr/>
          <p:nvPr/>
        </p:nvGrpSpPr>
        <p:grpSpPr>
          <a:xfrm>
            <a:off x="3101042" y="1662352"/>
            <a:ext cx="5947287" cy="3325345"/>
            <a:chOff x="1091650" y="2292968"/>
            <a:chExt cx="5947287" cy="3325345"/>
          </a:xfrm>
        </p:grpSpPr>
        <p:grpSp>
          <p:nvGrpSpPr>
            <p:cNvPr id="17" name="Group 22"/>
            <p:cNvGrpSpPr/>
            <p:nvPr/>
          </p:nvGrpSpPr>
          <p:grpSpPr>
            <a:xfrm>
              <a:off x="1091650" y="2292968"/>
              <a:ext cx="5947287" cy="3325345"/>
              <a:chOff x="1763688" y="1124744"/>
              <a:chExt cx="5652564" cy="3166095"/>
            </a:xfrm>
          </p:grpSpPr>
          <p:sp>
            <p:nvSpPr>
              <p:cNvPr id="19" name="Rectangle 26"/>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cs typeface="+mn-ea"/>
                  <a:sym typeface="+mn-lt"/>
                </a:endParaRPr>
              </a:p>
            </p:txBody>
          </p:sp>
          <p:pic>
            <p:nvPicPr>
              <p:cNvPr id="20" name="Picture 3" descr="F:\Trabajos\Envato\Graphic River\Duckson\Elements\lapt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Rectangle 23"/>
            <p:cNvSpPr/>
            <p:nvPr/>
          </p:nvSpPr>
          <p:spPr>
            <a:xfrm>
              <a:off x="2278239" y="2601770"/>
              <a:ext cx="3574107" cy="2266065"/>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cs typeface="+mn-ea"/>
                <a:sym typeface="+mn-lt"/>
              </a:endParaRPr>
            </a:p>
          </p:txBody>
        </p:sp>
      </p:grpSp>
      <p:grpSp>
        <p:nvGrpSpPr>
          <p:cNvPr id="21" name="Group 30"/>
          <p:cNvGrpSpPr/>
          <p:nvPr/>
        </p:nvGrpSpPr>
        <p:grpSpPr>
          <a:xfrm>
            <a:off x="1847528" y="1987275"/>
            <a:ext cx="2016224" cy="983286"/>
            <a:chOff x="1315498" y="891929"/>
            <a:chExt cx="1776844" cy="983286"/>
          </a:xfrm>
        </p:grpSpPr>
        <p:sp>
          <p:nvSpPr>
            <p:cNvPr id="22" name="Text Placeholder 3"/>
            <p:cNvSpPr txBox="1">
              <a:spLocks/>
            </p:cNvSpPr>
            <p:nvPr/>
          </p:nvSpPr>
          <p:spPr>
            <a:xfrm>
              <a:off x="1315499" y="891929"/>
              <a:ext cx="904117" cy="4001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smtClean="0">
                  <a:solidFill>
                    <a:schemeClr val="bg1"/>
                  </a:solidFill>
                  <a:cs typeface="+mn-ea"/>
                  <a:sym typeface="+mn-lt"/>
                </a:rPr>
                <a:t>输入标题</a:t>
              </a:r>
              <a:endParaRPr lang="zh-CN" altLang="en-US" sz="2000" dirty="0">
                <a:solidFill>
                  <a:schemeClr val="bg1"/>
                </a:solidFill>
                <a:cs typeface="+mn-ea"/>
                <a:sym typeface="+mn-lt"/>
              </a:endParaRPr>
            </a:p>
          </p:txBody>
        </p:sp>
        <p:sp>
          <p:nvSpPr>
            <p:cNvPr id="23"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cs typeface="+mn-ea"/>
                  <a:sym typeface="+mn-lt"/>
                </a:rPr>
                <a:t>在此录入上述图表的综合描述说明，此录此录入上述图表的综合描述说明。</a:t>
              </a:r>
              <a:endParaRPr lang="en-US" sz="1000" dirty="0">
                <a:solidFill>
                  <a:schemeClr val="bg1"/>
                </a:solidFill>
                <a:cs typeface="+mn-ea"/>
                <a:sym typeface="+mn-lt"/>
              </a:endParaRPr>
            </a:p>
          </p:txBody>
        </p:sp>
      </p:grpSp>
      <p:grpSp>
        <p:nvGrpSpPr>
          <p:cNvPr id="24" name="Group 30"/>
          <p:cNvGrpSpPr/>
          <p:nvPr/>
        </p:nvGrpSpPr>
        <p:grpSpPr>
          <a:xfrm>
            <a:off x="1847528" y="3158894"/>
            <a:ext cx="2016224" cy="963795"/>
            <a:chOff x="1315498" y="911420"/>
            <a:chExt cx="1776844" cy="963795"/>
          </a:xfrm>
        </p:grpSpPr>
        <p:sp>
          <p:nvSpPr>
            <p:cNvPr id="25" name="Text Placeholder 3"/>
            <p:cNvSpPr txBox="1">
              <a:spLocks/>
            </p:cNvSpPr>
            <p:nvPr/>
          </p:nvSpPr>
          <p:spPr>
            <a:xfrm>
              <a:off x="1315499" y="911420"/>
              <a:ext cx="904117" cy="36112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cs typeface="+mn-ea"/>
                  <a:sym typeface="+mn-lt"/>
                </a:rPr>
                <a:t>输入标题</a:t>
              </a:r>
            </a:p>
          </p:txBody>
        </p:sp>
        <p:sp>
          <p:nvSpPr>
            <p:cNvPr id="26"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cs typeface="+mn-ea"/>
                  <a:sym typeface="+mn-lt"/>
                </a:rPr>
                <a:t>在此录入上述图表的综合描述说明，此录此录入上述图表的综合描述说明。</a:t>
              </a:r>
              <a:endParaRPr lang="en-US" sz="1000" dirty="0">
                <a:solidFill>
                  <a:schemeClr val="bg1"/>
                </a:solidFill>
                <a:cs typeface="+mn-ea"/>
                <a:sym typeface="+mn-lt"/>
              </a:endParaRPr>
            </a:p>
          </p:txBody>
        </p:sp>
      </p:grpSp>
      <p:grpSp>
        <p:nvGrpSpPr>
          <p:cNvPr id="27" name="Group 30"/>
          <p:cNvGrpSpPr/>
          <p:nvPr/>
        </p:nvGrpSpPr>
        <p:grpSpPr>
          <a:xfrm>
            <a:off x="8328248" y="2006766"/>
            <a:ext cx="2016224" cy="963795"/>
            <a:chOff x="1315498" y="911420"/>
            <a:chExt cx="1776844" cy="963795"/>
          </a:xfrm>
        </p:grpSpPr>
        <p:sp>
          <p:nvSpPr>
            <p:cNvPr id="28" name="Text Placeholder 3"/>
            <p:cNvSpPr txBox="1">
              <a:spLocks/>
            </p:cNvSpPr>
            <p:nvPr/>
          </p:nvSpPr>
          <p:spPr>
            <a:xfrm>
              <a:off x="1315499" y="911420"/>
              <a:ext cx="904117" cy="36112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cs typeface="+mn-ea"/>
                  <a:sym typeface="+mn-lt"/>
                </a:rPr>
                <a:t>输入标题</a:t>
              </a:r>
            </a:p>
          </p:txBody>
        </p:sp>
        <p:sp>
          <p:nvSpPr>
            <p:cNvPr id="29"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cs typeface="+mn-ea"/>
                  <a:sym typeface="+mn-lt"/>
                </a:rPr>
                <a:t>在此录入上述图表的综合描述说明，此录此录入上述图表的综合描述说明。</a:t>
              </a:r>
              <a:endParaRPr lang="en-US" sz="1000" dirty="0">
                <a:solidFill>
                  <a:schemeClr val="bg1"/>
                </a:solidFill>
                <a:cs typeface="+mn-ea"/>
                <a:sym typeface="+mn-lt"/>
              </a:endParaRPr>
            </a:p>
          </p:txBody>
        </p:sp>
      </p:grpSp>
      <p:grpSp>
        <p:nvGrpSpPr>
          <p:cNvPr id="30" name="Group 30"/>
          <p:cNvGrpSpPr/>
          <p:nvPr/>
        </p:nvGrpSpPr>
        <p:grpSpPr>
          <a:xfrm>
            <a:off x="8328248" y="3158894"/>
            <a:ext cx="2016224" cy="963795"/>
            <a:chOff x="1315498" y="911420"/>
            <a:chExt cx="1776844" cy="963795"/>
          </a:xfrm>
        </p:grpSpPr>
        <p:sp>
          <p:nvSpPr>
            <p:cNvPr id="31" name="Text Placeholder 3"/>
            <p:cNvSpPr txBox="1">
              <a:spLocks/>
            </p:cNvSpPr>
            <p:nvPr/>
          </p:nvSpPr>
          <p:spPr>
            <a:xfrm>
              <a:off x="1315499" y="911420"/>
              <a:ext cx="904117" cy="36112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cs typeface="+mn-ea"/>
                  <a:sym typeface="+mn-lt"/>
                </a:rPr>
                <a:t>输入标题</a:t>
              </a:r>
            </a:p>
          </p:txBody>
        </p:sp>
        <p:sp>
          <p:nvSpPr>
            <p:cNvPr id="32"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cs typeface="+mn-ea"/>
                  <a:sym typeface="+mn-lt"/>
                </a:rPr>
                <a:t>在此录入上述图表的综合描述说明，此录此录入上述图表的综合描述说明。</a:t>
              </a:r>
              <a:endParaRPr lang="en-US" sz="1000" dirty="0">
                <a:solidFill>
                  <a:schemeClr val="bg1"/>
                </a:solidFill>
                <a:cs typeface="+mn-ea"/>
                <a:sym typeface="+mn-lt"/>
              </a:endParaRPr>
            </a:p>
          </p:txBody>
        </p:sp>
      </p:grpSp>
      <p:sp>
        <p:nvSpPr>
          <p:cNvPr id="33" name="矩形 32"/>
          <p:cNvSpPr/>
          <p:nvPr/>
        </p:nvSpPr>
        <p:spPr>
          <a:xfrm>
            <a:off x="1991545" y="5059502"/>
            <a:ext cx="8233937" cy="472950"/>
          </a:xfrm>
          <a:prstGeom prst="rect">
            <a:avLst/>
          </a:prstGeom>
          <a:noFill/>
        </p:spPr>
        <p:txBody>
          <a:bodyPr wrap="square" rtlCol="0">
            <a:spAutoFit/>
          </a:bodyPr>
          <a:lstStyle/>
          <a:p>
            <a:pPr algn="ctr" fontAlgn="base">
              <a:lnSpc>
                <a:spcPct val="130000"/>
              </a:lnSpc>
              <a:spcBef>
                <a:spcPct val="0"/>
              </a:spcBef>
              <a:spcAft>
                <a:spcPct val="0"/>
              </a:spcAft>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a:t>
            </a:r>
            <a:endParaRPr lang="en-US" altLang="zh-CN" sz="1000" dirty="0">
              <a:solidFill>
                <a:schemeClr val="tx1">
                  <a:lumMod val="50000"/>
                  <a:lumOff val="50000"/>
                </a:schemeClr>
              </a:solidFill>
              <a:cs typeface="+mn-ea"/>
              <a:sym typeface="+mn-lt"/>
            </a:endParaRPr>
          </a:p>
        </p:txBody>
      </p:sp>
      <p:grpSp>
        <p:nvGrpSpPr>
          <p:cNvPr id="37" name="组合 36"/>
          <p:cNvGrpSpPr/>
          <p:nvPr/>
        </p:nvGrpSpPr>
        <p:grpSpPr>
          <a:xfrm>
            <a:off x="3713117" y="110706"/>
            <a:ext cx="4765766" cy="882231"/>
            <a:chOff x="3784390" y="377466"/>
            <a:chExt cx="4765766" cy="882231"/>
          </a:xfrm>
        </p:grpSpPr>
        <p:sp>
          <p:nvSpPr>
            <p:cNvPr id="38" name="矩形 37"/>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39" name="文本框 38"/>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4284465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12" presetClass="entr" presetSubtype="2" fill="hold" grpId="0" nodeType="withEffect">
                                  <p:stCondLst>
                                    <p:cond delay="5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left)">
                                      <p:cBhvr>
                                        <p:cTn id="13" dur="500"/>
                                        <p:tgtEl>
                                          <p:spTgt spid="7"/>
                                        </p:tgtEl>
                                      </p:cBhvr>
                                    </p:animEffect>
                                  </p:childTnLst>
                                </p:cTn>
                              </p:par>
                              <p:par>
                                <p:cTn id="14" presetID="12" presetClass="entr" presetSubtype="2" fill="hold" grpId="0" nodeType="withEffect">
                                  <p:stCondLst>
                                    <p:cond delay="50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p:tgtEl>
                                          <p:spTgt spid="12"/>
                                        </p:tgtEl>
                                        <p:attrNameLst>
                                          <p:attrName>ppt_x</p:attrName>
                                        </p:attrNameLst>
                                      </p:cBhvr>
                                      <p:tavLst>
                                        <p:tav tm="0">
                                          <p:val>
                                            <p:strVal val="#ppt_x+#ppt_w*1.125000"/>
                                          </p:val>
                                        </p:tav>
                                        <p:tav tm="100000">
                                          <p:val>
                                            <p:strVal val="#ppt_x"/>
                                          </p:val>
                                        </p:tav>
                                      </p:tavLst>
                                    </p:anim>
                                    <p:animEffect transition="in" filter="wipe(left)">
                                      <p:cBhvr>
                                        <p:cTn id="17" dur="500"/>
                                        <p:tgtEl>
                                          <p:spTgt spid="12"/>
                                        </p:tgtEl>
                                      </p:cBhvr>
                                    </p:animEffect>
                                  </p:childTnLst>
                                </p:cTn>
                              </p:par>
                              <p:par>
                                <p:cTn id="18" presetID="12" presetClass="entr" presetSubtype="8"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8"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p:tgtEl>
                                          <p:spTgt spid="14"/>
                                        </p:tgtEl>
                                        <p:attrNameLst>
                                          <p:attrName>ppt_x</p:attrName>
                                        </p:attrNameLst>
                                      </p:cBhvr>
                                      <p:tavLst>
                                        <p:tav tm="0">
                                          <p:val>
                                            <p:strVal val="#ppt_x-#ppt_w*1.125000"/>
                                          </p:val>
                                        </p:tav>
                                        <p:tav tm="100000">
                                          <p:val>
                                            <p:strVal val="#ppt_x"/>
                                          </p:val>
                                        </p:tav>
                                      </p:tavLst>
                                    </p:anim>
                                    <p:animEffect transition="in" filter="wipe(right)">
                                      <p:cBhvr>
                                        <p:cTn id="25" dur="500"/>
                                        <p:tgtEl>
                                          <p:spTgt spid="14"/>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1500"/>
                            </p:stCondLst>
                            <p:childTnLst>
                              <p:par>
                                <p:cTn id="39" presetID="42" presetClass="entr" presetSubtype="0"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2"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2" presetClass="entr" presetSubtype="0"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anim calcmode="lin" valueType="num">
                                      <p:cBhvr>
                                        <p:cTn id="60" dur="1000" fill="hold"/>
                                        <p:tgtEl>
                                          <p:spTgt spid="30"/>
                                        </p:tgtEl>
                                        <p:attrNameLst>
                                          <p:attrName>ppt_x</p:attrName>
                                        </p:attrNameLst>
                                      </p:cBhvr>
                                      <p:tavLst>
                                        <p:tav tm="0">
                                          <p:val>
                                            <p:strVal val="#ppt_x"/>
                                          </p:val>
                                        </p:tav>
                                        <p:tav tm="100000">
                                          <p:val>
                                            <p:strVal val="#ppt_x"/>
                                          </p:val>
                                        </p:tav>
                                      </p:tavLst>
                                    </p:anim>
                                    <p:anim calcmode="lin" valueType="num">
                                      <p:cBhvr>
                                        <p:cTn id="61" dur="1000" fill="hold"/>
                                        <p:tgtEl>
                                          <p:spTgt spid="30"/>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1000"/>
                                        <p:tgtEl>
                                          <p:spTgt spid="33"/>
                                        </p:tgtEl>
                                      </p:cBhvr>
                                    </p:animEffect>
                                    <p:anim calcmode="lin" valueType="num">
                                      <p:cBhvr>
                                        <p:cTn id="66" dur="1000" fill="hold"/>
                                        <p:tgtEl>
                                          <p:spTgt spid="33"/>
                                        </p:tgtEl>
                                        <p:attrNameLst>
                                          <p:attrName>ppt_x</p:attrName>
                                        </p:attrNameLst>
                                      </p:cBhvr>
                                      <p:tavLst>
                                        <p:tav tm="0">
                                          <p:val>
                                            <p:strVal val="#ppt_x"/>
                                          </p:val>
                                        </p:tav>
                                        <p:tav tm="100000">
                                          <p:val>
                                            <p:strVal val="#ppt_x"/>
                                          </p:val>
                                        </p:tav>
                                      </p:tavLst>
                                    </p:anim>
                                    <p:anim calcmode="lin" valueType="num">
                                      <p:cBhvr>
                                        <p:cTn id="67"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1" grpId="0"/>
      <p:bldP spid="12" grpId="0" animBg="1"/>
      <p:bldP spid="13" grpId="0"/>
      <p:bldP spid="14" grpId="0" animBg="1"/>
      <p:bldP spid="15" grpId="0"/>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p:nvPr/>
        </p:nvSpPr>
        <p:spPr>
          <a:xfrm>
            <a:off x="0" y="2198306"/>
            <a:ext cx="12192000" cy="2140730"/>
          </a:xfrm>
          <a:prstGeom prst="rec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cs typeface="+mn-ea"/>
              <a:sym typeface="+mn-lt"/>
            </a:endParaRPr>
          </a:p>
        </p:txBody>
      </p:sp>
      <p:grpSp>
        <p:nvGrpSpPr>
          <p:cNvPr id="8" name="Group 21"/>
          <p:cNvGrpSpPr/>
          <p:nvPr/>
        </p:nvGrpSpPr>
        <p:grpSpPr>
          <a:xfrm>
            <a:off x="479376" y="1700045"/>
            <a:ext cx="5292116" cy="2959015"/>
            <a:chOff x="1091650" y="2292968"/>
            <a:chExt cx="5947287" cy="3325345"/>
          </a:xfrm>
        </p:grpSpPr>
        <p:grpSp>
          <p:nvGrpSpPr>
            <p:cNvPr id="9" name="Group 22"/>
            <p:cNvGrpSpPr/>
            <p:nvPr/>
          </p:nvGrpSpPr>
          <p:grpSpPr>
            <a:xfrm>
              <a:off x="1091650" y="2292968"/>
              <a:ext cx="5947287" cy="3325345"/>
              <a:chOff x="1763688" y="1124744"/>
              <a:chExt cx="5652564" cy="3166095"/>
            </a:xfrm>
          </p:grpSpPr>
          <p:sp>
            <p:nvSpPr>
              <p:cNvPr id="12" name="Rectangle 26"/>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cs typeface="+mn-ea"/>
                  <a:sym typeface="+mn-lt"/>
                </a:endParaRPr>
              </a:p>
            </p:txBody>
          </p:sp>
          <p:pic>
            <p:nvPicPr>
              <p:cNvPr id="13" name="Picture 3" descr="F:\Trabajos\Envato\Graphic River\Duckson\Elements\lapt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ectangle 23"/>
            <p:cNvSpPr/>
            <p:nvPr/>
          </p:nvSpPr>
          <p:spPr>
            <a:xfrm>
              <a:off x="2278239" y="2601770"/>
              <a:ext cx="3574107" cy="2266065"/>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cs typeface="+mn-ea"/>
                <a:sym typeface="+mn-lt"/>
              </a:endParaRPr>
            </a:p>
          </p:txBody>
        </p:sp>
      </p:grpSp>
      <p:sp>
        <p:nvSpPr>
          <p:cNvPr id="14" name="TextBox 13"/>
          <p:cNvSpPr txBox="1"/>
          <p:nvPr/>
        </p:nvSpPr>
        <p:spPr>
          <a:xfrm>
            <a:off x="5375920" y="2594327"/>
            <a:ext cx="6264696" cy="882737"/>
          </a:xfrm>
          <a:prstGeom prst="rect">
            <a:avLst/>
          </a:prstGeom>
          <a:noFill/>
        </p:spPr>
        <p:txBody>
          <a:bodyPr wrap="square" rIns="144000" bIns="36000" numCol="1" spcCol="360000" rtlCol="0">
            <a:spAutoFit/>
          </a:bodyPr>
          <a:lstStyle/>
          <a:p>
            <a:pPr>
              <a:lnSpc>
                <a:spcPct val="130000"/>
              </a:lnSpc>
            </a:pPr>
            <a:r>
              <a:rPr lang="zh-CN" altLang="en-US" sz="2000" dirty="0">
                <a:solidFill>
                  <a:schemeClr val="bg1"/>
                </a:solidFill>
                <a:cs typeface="+mn-ea"/>
                <a:sym typeface="+mn-lt"/>
              </a:rPr>
              <a:t>重点项目完成情况</a:t>
            </a:r>
            <a:endParaRPr lang="en-US" altLang="zh-CN" sz="2000" dirty="0">
              <a:solidFill>
                <a:schemeClr val="bg1"/>
              </a:solidFill>
              <a:cs typeface="+mn-ea"/>
              <a:sym typeface="+mn-lt"/>
            </a:endParaRPr>
          </a:p>
          <a:p>
            <a:pPr fontAlgn="base">
              <a:lnSpc>
                <a:spcPct val="130000"/>
              </a:lnSpc>
              <a:spcBef>
                <a:spcPct val="0"/>
              </a:spcBef>
              <a:spcAft>
                <a:spcPct val="0"/>
              </a:spcAft>
            </a:pPr>
            <a:r>
              <a:rPr lang="zh-CN" altLang="en-US" sz="1000" dirty="0">
                <a:solidFill>
                  <a:schemeClr val="bg1"/>
                </a:solidFill>
                <a:cs typeface="+mn-ea"/>
                <a:sym typeface="+mn-lt"/>
              </a:rPr>
              <a:t>此处添加详细文本描述，建议与标题相关并符合整体语言风格，语言描述尽量简洁生动。尽量将每页幻灯片的字数控制在</a:t>
            </a:r>
            <a:r>
              <a:rPr lang="en-US" altLang="zh-CN" sz="1000" dirty="0">
                <a:solidFill>
                  <a:schemeClr val="bg1"/>
                </a:solidFill>
                <a:cs typeface="+mn-ea"/>
                <a:sym typeface="+mn-lt"/>
              </a:rPr>
              <a:t>200</a:t>
            </a:r>
            <a:r>
              <a:rPr lang="zh-CN" altLang="en-US" sz="1000" dirty="0">
                <a:solidFill>
                  <a:schemeClr val="bg1"/>
                </a:solidFill>
                <a:cs typeface="+mn-ea"/>
                <a:sym typeface="+mn-lt"/>
              </a:rPr>
              <a:t>字以内，据统计每页幻灯片的最好控制在</a:t>
            </a:r>
            <a:r>
              <a:rPr lang="en-US" altLang="zh-CN" sz="1000" dirty="0">
                <a:solidFill>
                  <a:schemeClr val="bg1"/>
                </a:solidFill>
                <a:cs typeface="+mn-ea"/>
                <a:sym typeface="+mn-lt"/>
              </a:rPr>
              <a:t>5</a:t>
            </a:r>
            <a:r>
              <a:rPr lang="zh-CN" altLang="en-US" sz="1000" dirty="0">
                <a:solidFill>
                  <a:schemeClr val="bg1"/>
                </a:solidFill>
                <a:cs typeface="+mn-ea"/>
                <a:sym typeface="+mn-lt"/>
              </a:rPr>
              <a:t>分钟之内。</a:t>
            </a:r>
            <a:endParaRPr lang="en-US" altLang="zh-CN" sz="1000" dirty="0">
              <a:solidFill>
                <a:schemeClr val="bg1"/>
              </a:solidFill>
              <a:cs typeface="+mn-ea"/>
              <a:sym typeface="+mn-lt"/>
            </a:endParaRPr>
          </a:p>
        </p:txBody>
      </p:sp>
      <p:grpSp>
        <p:nvGrpSpPr>
          <p:cNvPr id="15" name="组合 14"/>
          <p:cNvGrpSpPr/>
          <p:nvPr/>
        </p:nvGrpSpPr>
        <p:grpSpPr>
          <a:xfrm>
            <a:off x="1756704" y="4732113"/>
            <a:ext cx="4195280" cy="911061"/>
            <a:chOff x="1361910" y="1894925"/>
            <a:chExt cx="4195280" cy="911061"/>
          </a:xfrm>
        </p:grpSpPr>
        <p:grpSp>
          <p:nvGrpSpPr>
            <p:cNvPr id="16" name="Group 332"/>
            <p:cNvGrpSpPr>
              <a:grpSpLocks noChangeAspect="1"/>
            </p:cNvGrpSpPr>
            <p:nvPr/>
          </p:nvGrpSpPr>
          <p:grpSpPr>
            <a:xfrm>
              <a:off x="1361910" y="2154848"/>
              <a:ext cx="540000" cy="540000"/>
              <a:chOff x="4643438" y="2786064"/>
              <a:chExt cx="288476" cy="288476"/>
            </a:xfrm>
          </p:grpSpPr>
          <p:sp>
            <p:nvSpPr>
              <p:cNvPr id="19" name="Oval 59"/>
              <p:cNvSpPr/>
              <p:nvPr/>
            </p:nvSpPr>
            <p:spPr>
              <a:xfrm>
                <a:off x="4643438" y="2786064"/>
                <a:ext cx="288476" cy="28847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cs typeface="+mn-ea"/>
                  <a:sym typeface="+mn-lt"/>
                </a:endParaRPr>
              </a:p>
            </p:txBody>
          </p:sp>
          <p:sp>
            <p:nvSpPr>
              <p:cNvPr id="20"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cs typeface="+mn-ea"/>
                  <a:sym typeface="+mn-lt"/>
                </a:endParaRPr>
              </a:p>
            </p:txBody>
          </p:sp>
        </p:grpSp>
        <p:sp>
          <p:nvSpPr>
            <p:cNvPr id="17" name="TextBox 16"/>
            <p:cNvSpPr txBox="1"/>
            <p:nvPr/>
          </p:nvSpPr>
          <p:spPr>
            <a:xfrm>
              <a:off x="1956335" y="2333036"/>
              <a:ext cx="3600855"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sz="1000" dirty="0">
                <a:solidFill>
                  <a:schemeClr val="tx1">
                    <a:lumMod val="50000"/>
                    <a:lumOff val="50000"/>
                  </a:schemeClr>
                </a:solidFill>
                <a:cs typeface="+mn-ea"/>
                <a:sym typeface="+mn-lt"/>
              </a:endParaRPr>
            </a:p>
          </p:txBody>
        </p:sp>
        <p:sp>
          <p:nvSpPr>
            <p:cNvPr id="18" name="TextBox 17"/>
            <p:cNvSpPr txBox="1"/>
            <p:nvPr/>
          </p:nvSpPr>
          <p:spPr>
            <a:xfrm>
              <a:off x="1874457" y="1894925"/>
              <a:ext cx="3035275" cy="509655"/>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grpSp>
      <p:grpSp>
        <p:nvGrpSpPr>
          <p:cNvPr id="21" name="组合 20"/>
          <p:cNvGrpSpPr/>
          <p:nvPr/>
        </p:nvGrpSpPr>
        <p:grpSpPr>
          <a:xfrm>
            <a:off x="6365216" y="4732113"/>
            <a:ext cx="4195280" cy="911061"/>
            <a:chOff x="1361910" y="1894925"/>
            <a:chExt cx="4195280" cy="911061"/>
          </a:xfrm>
        </p:grpSpPr>
        <p:grpSp>
          <p:nvGrpSpPr>
            <p:cNvPr id="22" name="Group 332"/>
            <p:cNvGrpSpPr>
              <a:grpSpLocks noChangeAspect="1"/>
            </p:cNvGrpSpPr>
            <p:nvPr/>
          </p:nvGrpSpPr>
          <p:grpSpPr>
            <a:xfrm>
              <a:off x="1361910" y="2154848"/>
              <a:ext cx="540000" cy="540000"/>
              <a:chOff x="4643438" y="2786064"/>
              <a:chExt cx="288476" cy="288476"/>
            </a:xfrm>
          </p:grpSpPr>
          <p:sp>
            <p:nvSpPr>
              <p:cNvPr id="25" name="Oval 59"/>
              <p:cNvSpPr/>
              <p:nvPr/>
            </p:nvSpPr>
            <p:spPr>
              <a:xfrm>
                <a:off x="4643438" y="2786064"/>
                <a:ext cx="288476" cy="28847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cs typeface="+mn-ea"/>
                  <a:sym typeface="+mn-lt"/>
                </a:endParaRPr>
              </a:p>
            </p:txBody>
          </p:sp>
          <p:sp>
            <p:nvSpPr>
              <p:cNvPr id="26"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cs typeface="+mn-ea"/>
                  <a:sym typeface="+mn-lt"/>
                </a:endParaRPr>
              </a:p>
            </p:txBody>
          </p:sp>
        </p:grpSp>
        <p:sp>
          <p:nvSpPr>
            <p:cNvPr id="23" name="TextBox 22"/>
            <p:cNvSpPr txBox="1"/>
            <p:nvPr/>
          </p:nvSpPr>
          <p:spPr>
            <a:xfrm>
              <a:off x="1956335" y="2333036"/>
              <a:ext cx="3600855"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sz="1000" dirty="0">
                <a:solidFill>
                  <a:schemeClr val="tx1">
                    <a:lumMod val="50000"/>
                    <a:lumOff val="50000"/>
                  </a:schemeClr>
                </a:solidFill>
                <a:cs typeface="+mn-ea"/>
                <a:sym typeface="+mn-lt"/>
              </a:endParaRPr>
            </a:p>
          </p:txBody>
        </p:sp>
        <p:sp>
          <p:nvSpPr>
            <p:cNvPr id="24" name="TextBox 23"/>
            <p:cNvSpPr txBox="1"/>
            <p:nvPr/>
          </p:nvSpPr>
          <p:spPr>
            <a:xfrm>
              <a:off x="1874457" y="1894925"/>
              <a:ext cx="3035275" cy="509655"/>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grpSp>
      <p:grpSp>
        <p:nvGrpSpPr>
          <p:cNvPr id="27" name="组合 26"/>
          <p:cNvGrpSpPr/>
          <p:nvPr/>
        </p:nvGrpSpPr>
        <p:grpSpPr>
          <a:xfrm>
            <a:off x="3713117" y="110706"/>
            <a:ext cx="4765766" cy="882231"/>
            <a:chOff x="3784390" y="377466"/>
            <a:chExt cx="4765766" cy="882231"/>
          </a:xfrm>
        </p:grpSpPr>
        <p:sp>
          <p:nvSpPr>
            <p:cNvPr id="28" name="矩形 27"/>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30" name="文本框 29"/>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30633711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25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2250"/>
                            </p:stCondLst>
                            <p:childTnLst>
                              <p:par>
                                <p:cTn id="15" presetID="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000" fill="hold"/>
                                        <p:tgtEl>
                                          <p:spTgt spid="14"/>
                                        </p:tgtEl>
                                        <p:attrNameLst>
                                          <p:attrName>ppt_x</p:attrName>
                                        </p:attrNameLst>
                                      </p:cBhvr>
                                      <p:tavLst>
                                        <p:tav tm="0">
                                          <p:val>
                                            <p:strVal val="#ppt_x"/>
                                          </p:val>
                                        </p:tav>
                                        <p:tav tm="100000">
                                          <p:val>
                                            <p:strVal val="#ppt_x"/>
                                          </p:val>
                                        </p:tav>
                                      </p:tavLst>
                                    </p:anim>
                                    <p:anim calcmode="lin" valueType="num">
                                      <p:cBhvr additive="base">
                                        <p:cTn id="18" dur="10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3250"/>
                            </p:stCondLst>
                            <p:childTnLst>
                              <p:par>
                                <p:cTn id="20" presetID="42"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750"/>
                                        <p:tgtEl>
                                          <p:spTgt spid="15"/>
                                        </p:tgtEl>
                                      </p:cBhvr>
                                    </p:animEffect>
                                    <p:anim calcmode="lin" valueType="num">
                                      <p:cBhvr>
                                        <p:cTn id="23" dur="750" fill="hold"/>
                                        <p:tgtEl>
                                          <p:spTgt spid="15"/>
                                        </p:tgtEl>
                                        <p:attrNameLst>
                                          <p:attrName>ppt_x</p:attrName>
                                        </p:attrNameLst>
                                      </p:cBhvr>
                                      <p:tavLst>
                                        <p:tav tm="0">
                                          <p:val>
                                            <p:strVal val="#ppt_x"/>
                                          </p:val>
                                        </p:tav>
                                        <p:tav tm="100000">
                                          <p:val>
                                            <p:strVal val="#ppt_x"/>
                                          </p:val>
                                        </p:tav>
                                      </p:tavLst>
                                    </p:anim>
                                    <p:anim calcmode="lin" valueType="num">
                                      <p:cBhvr>
                                        <p:cTn id="24" dur="75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42" presetClass="entr" presetSubtype="0"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750"/>
                                        <p:tgtEl>
                                          <p:spTgt spid="21"/>
                                        </p:tgtEl>
                                      </p:cBhvr>
                                    </p:animEffect>
                                    <p:anim calcmode="lin" valueType="num">
                                      <p:cBhvr>
                                        <p:cTn id="29" dur="750" fill="hold"/>
                                        <p:tgtEl>
                                          <p:spTgt spid="21"/>
                                        </p:tgtEl>
                                        <p:attrNameLst>
                                          <p:attrName>ppt_x</p:attrName>
                                        </p:attrNameLst>
                                      </p:cBhvr>
                                      <p:tavLst>
                                        <p:tav tm="0">
                                          <p:val>
                                            <p:strVal val="#ppt_x"/>
                                          </p:val>
                                        </p:tav>
                                        <p:tav tm="100000">
                                          <p:val>
                                            <p:strVal val="#ppt_x"/>
                                          </p:val>
                                        </p:tav>
                                      </p:tavLst>
                                    </p:anim>
                                    <p:anim calcmode="lin" valueType="num">
                                      <p:cBhvr>
                                        <p:cTn id="30"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8"/>
          <p:cNvGrpSpPr/>
          <p:nvPr/>
        </p:nvGrpSpPr>
        <p:grpSpPr>
          <a:xfrm>
            <a:off x="778021" y="3110066"/>
            <a:ext cx="2648970" cy="894609"/>
            <a:chOff x="1430743" y="1418948"/>
            <a:chExt cx="2076062" cy="701127"/>
          </a:xfrm>
        </p:grpSpPr>
        <p:sp>
          <p:nvSpPr>
            <p:cNvPr id="8" name="TextBox 7"/>
            <p:cNvSpPr txBox="1"/>
            <p:nvPr/>
          </p:nvSpPr>
          <p:spPr>
            <a:xfrm>
              <a:off x="1697716" y="1418948"/>
              <a:ext cx="1809089" cy="254730"/>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cs typeface="+mn-ea"/>
                  <a:sym typeface="+mn-lt"/>
                </a:rPr>
                <a:t>单击此处添加标题文本</a:t>
              </a:r>
            </a:p>
          </p:txBody>
        </p:sp>
        <p:sp>
          <p:nvSpPr>
            <p:cNvPr id="9" name="TextBox 8"/>
            <p:cNvSpPr txBox="1"/>
            <p:nvPr/>
          </p:nvSpPr>
          <p:spPr>
            <a:xfrm>
              <a:off x="1430743" y="1649712"/>
              <a:ext cx="2076062" cy="470363"/>
            </a:xfrm>
            <a:prstGeom prst="rect">
              <a:avLst/>
            </a:prstGeom>
            <a:noFill/>
          </p:spPr>
          <p:txBody>
            <a:bodyPr wrap="square" lIns="0" tIns="0" rIns="0" bIns="0" rtlCol="0" anchor="t">
              <a:spAutoFit/>
            </a:bodyPr>
            <a:lstStyle/>
            <a:p>
              <a:pPr algn="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右键点击图片选择设置图片格式可直接替换图片。您的容打在这里，或者通这里，或者通过复制过复制您的文本</a:t>
              </a:r>
              <a:endParaRPr lang="en-US" altLang="zh-CN" sz="1000" dirty="0">
                <a:solidFill>
                  <a:schemeClr val="tx1">
                    <a:lumMod val="50000"/>
                    <a:lumOff val="50000"/>
                  </a:schemeClr>
                </a:solidFill>
                <a:cs typeface="+mn-ea"/>
                <a:sym typeface="+mn-lt"/>
              </a:endParaRPr>
            </a:p>
          </p:txBody>
        </p:sp>
      </p:grpSp>
      <p:sp>
        <p:nvSpPr>
          <p:cNvPr id="11" name="Rectangular Callout 28"/>
          <p:cNvSpPr>
            <a:spLocks noChangeAspect="1"/>
          </p:cNvSpPr>
          <p:nvPr/>
        </p:nvSpPr>
        <p:spPr>
          <a:xfrm flipH="1">
            <a:off x="3518533" y="3237079"/>
            <a:ext cx="738829" cy="717676"/>
          </a:xfrm>
          <a:prstGeom prst="wedgeRectCallout">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30000"/>
              </a:lnSpc>
            </a:pPr>
            <a:r>
              <a:rPr lang="en-US" sz="2000" dirty="0">
                <a:solidFill>
                  <a:schemeClr val="bg1"/>
                </a:solidFill>
                <a:cs typeface="+mn-ea"/>
                <a:sym typeface="+mn-lt"/>
              </a:rPr>
              <a:t>01</a:t>
            </a:r>
            <a:endParaRPr lang="en-US" sz="2000" b="1" dirty="0">
              <a:solidFill>
                <a:schemeClr val="bg1"/>
              </a:solidFill>
              <a:cs typeface="+mn-ea"/>
              <a:sym typeface="+mn-lt"/>
            </a:endParaRPr>
          </a:p>
        </p:txBody>
      </p:sp>
      <p:sp>
        <p:nvSpPr>
          <p:cNvPr id="12" name="Rectangular Callout 32"/>
          <p:cNvSpPr>
            <a:spLocks noChangeAspect="1"/>
          </p:cNvSpPr>
          <p:nvPr/>
        </p:nvSpPr>
        <p:spPr>
          <a:xfrm flipH="1">
            <a:off x="3518533" y="4304580"/>
            <a:ext cx="738829" cy="717678"/>
          </a:xfrm>
          <a:prstGeom prst="wedgeRectCallou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dirty="0">
                <a:solidFill>
                  <a:schemeClr val="bg1"/>
                </a:solidFill>
                <a:cs typeface="+mn-ea"/>
                <a:sym typeface="+mn-lt"/>
              </a:rPr>
              <a:t>03</a:t>
            </a:r>
            <a:endParaRPr lang="en-US" sz="2000" dirty="0">
              <a:cs typeface="+mn-ea"/>
              <a:sym typeface="+mn-lt"/>
            </a:endParaRPr>
          </a:p>
        </p:txBody>
      </p:sp>
      <p:sp>
        <p:nvSpPr>
          <p:cNvPr id="13" name="Rectangular Callout 36"/>
          <p:cNvSpPr>
            <a:spLocks noChangeAspect="1"/>
          </p:cNvSpPr>
          <p:nvPr/>
        </p:nvSpPr>
        <p:spPr>
          <a:xfrm>
            <a:off x="7932569" y="3224045"/>
            <a:ext cx="738829" cy="717678"/>
          </a:xfrm>
          <a:prstGeom prst="wedgeRectCallou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dirty="0">
                <a:solidFill>
                  <a:schemeClr val="bg1"/>
                </a:solidFill>
                <a:cs typeface="+mn-ea"/>
                <a:sym typeface="+mn-lt"/>
              </a:rPr>
              <a:t>02</a:t>
            </a:r>
            <a:endParaRPr lang="en-US" sz="2000" b="1" dirty="0">
              <a:solidFill>
                <a:schemeClr val="bg1"/>
              </a:solidFill>
              <a:cs typeface="+mn-ea"/>
              <a:sym typeface="+mn-lt"/>
            </a:endParaRPr>
          </a:p>
        </p:txBody>
      </p:sp>
      <p:sp>
        <p:nvSpPr>
          <p:cNvPr id="14" name="Rectangular Callout 40"/>
          <p:cNvSpPr>
            <a:spLocks noChangeAspect="1"/>
          </p:cNvSpPr>
          <p:nvPr/>
        </p:nvSpPr>
        <p:spPr>
          <a:xfrm>
            <a:off x="7932569" y="4291618"/>
            <a:ext cx="738829" cy="717678"/>
          </a:xfrm>
          <a:prstGeom prst="wedgeRectCallout">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dirty="0">
                <a:cs typeface="+mn-ea"/>
                <a:sym typeface="+mn-lt"/>
              </a:rPr>
              <a:t>04</a:t>
            </a:r>
          </a:p>
        </p:txBody>
      </p:sp>
      <p:sp>
        <p:nvSpPr>
          <p:cNvPr id="15" name="Arc 41"/>
          <p:cNvSpPr/>
          <p:nvPr/>
        </p:nvSpPr>
        <p:spPr>
          <a:xfrm rot="19051047">
            <a:off x="6629189" y="2624025"/>
            <a:ext cx="2087887" cy="2087887"/>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endParaRPr lang="en-US" dirty="0">
              <a:cs typeface="+mn-ea"/>
              <a:sym typeface="+mn-lt"/>
            </a:endParaRPr>
          </a:p>
        </p:txBody>
      </p:sp>
      <p:sp>
        <p:nvSpPr>
          <p:cNvPr id="16" name="Arc 42"/>
          <p:cNvSpPr/>
          <p:nvPr/>
        </p:nvSpPr>
        <p:spPr>
          <a:xfrm rot="2548953" flipH="1">
            <a:off x="3472857" y="2624025"/>
            <a:ext cx="2087887" cy="2087887"/>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endParaRPr lang="en-US" dirty="0">
              <a:cs typeface="+mn-ea"/>
              <a:sym typeface="+mn-lt"/>
            </a:endParaRPr>
          </a:p>
        </p:txBody>
      </p:sp>
      <p:grpSp>
        <p:nvGrpSpPr>
          <p:cNvPr id="17" name="Group 286"/>
          <p:cNvGrpSpPr/>
          <p:nvPr/>
        </p:nvGrpSpPr>
        <p:grpSpPr>
          <a:xfrm>
            <a:off x="4516800" y="3084786"/>
            <a:ext cx="3156333" cy="2586413"/>
            <a:chOff x="5633243" y="1798638"/>
            <a:chExt cx="1992313" cy="1632575"/>
          </a:xfrm>
        </p:grpSpPr>
        <p:sp>
          <p:nvSpPr>
            <p:cNvPr id="18" name="Freeform 10"/>
            <p:cNvSpPr>
              <a:spLocks/>
            </p:cNvSpPr>
            <p:nvPr/>
          </p:nvSpPr>
          <p:spPr bwMode="auto">
            <a:xfrm>
              <a:off x="6276180" y="3115300"/>
              <a:ext cx="706438" cy="315913"/>
            </a:xfrm>
            <a:custGeom>
              <a:avLst/>
              <a:gdLst/>
              <a:ahLst/>
              <a:cxnLst>
                <a:cxn ang="0">
                  <a:pos x="187" y="75"/>
                </a:cxn>
                <a:cxn ang="0">
                  <a:pos x="169" y="56"/>
                </a:cxn>
                <a:cxn ang="0">
                  <a:pos x="160" y="39"/>
                </a:cxn>
                <a:cxn ang="0">
                  <a:pos x="157" y="0"/>
                </a:cxn>
                <a:cxn ang="0">
                  <a:pos x="95" y="0"/>
                </a:cxn>
                <a:cxn ang="0">
                  <a:pos x="92" y="0"/>
                </a:cxn>
                <a:cxn ang="0">
                  <a:pos x="31" y="0"/>
                </a:cxn>
                <a:cxn ang="0">
                  <a:pos x="28" y="39"/>
                </a:cxn>
                <a:cxn ang="0">
                  <a:pos x="19" y="56"/>
                </a:cxn>
                <a:cxn ang="0">
                  <a:pos x="1" y="75"/>
                </a:cxn>
                <a:cxn ang="0">
                  <a:pos x="0" y="80"/>
                </a:cxn>
                <a:cxn ang="0">
                  <a:pos x="9" y="84"/>
                </a:cxn>
                <a:cxn ang="0">
                  <a:pos x="92" y="84"/>
                </a:cxn>
                <a:cxn ang="0">
                  <a:pos x="95" y="84"/>
                </a:cxn>
                <a:cxn ang="0">
                  <a:pos x="179" y="84"/>
                </a:cxn>
                <a:cxn ang="0">
                  <a:pos x="188" y="80"/>
                </a:cxn>
                <a:cxn ang="0">
                  <a:pos x="187" y="75"/>
                </a:cxn>
              </a:cxnLst>
              <a:rect l="0" t="0" r="r" b="b"/>
              <a:pathLst>
                <a:path w="188" h="84">
                  <a:moveTo>
                    <a:pt x="187" y="75"/>
                  </a:moveTo>
                  <a:cubicBezTo>
                    <a:pt x="187" y="75"/>
                    <a:pt x="179" y="66"/>
                    <a:pt x="169" y="56"/>
                  </a:cubicBezTo>
                  <a:cubicBezTo>
                    <a:pt x="159" y="46"/>
                    <a:pt x="160" y="39"/>
                    <a:pt x="160" y="39"/>
                  </a:cubicBezTo>
                  <a:cubicBezTo>
                    <a:pt x="157" y="0"/>
                    <a:pt x="157" y="0"/>
                    <a:pt x="157" y="0"/>
                  </a:cubicBezTo>
                  <a:cubicBezTo>
                    <a:pt x="95" y="0"/>
                    <a:pt x="95" y="0"/>
                    <a:pt x="95" y="0"/>
                  </a:cubicBezTo>
                  <a:cubicBezTo>
                    <a:pt x="92" y="0"/>
                    <a:pt x="92" y="0"/>
                    <a:pt x="92" y="0"/>
                  </a:cubicBezTo>
                  <a:cubicBezTo>
                    <a:pt x="31" y="0"/>
                    <a:pt x="31" y="0"/>
                    <a:pt x="31" y="0"/>
                  </a:cubicBezTo>
                  <a:cubicBezTo>
                    <a:pt x="28" y="39"/>
                    <a:pt x="28" y="39"/>
                    <a:pt x="28" y="39"/>
                  </a:cubicBezTo>
                  <a:cubicBezTo>
                    <a:pt x="28" y="39"/>
                    <a:pt x="29" y="46"/>
                    <a:pt x="19" y="56"/>
                  </a:cubicBezTo>
                  <a:cubicBezTo>
                    <a:pt x="9" y="66"/>
                    <a:pt x="1" y="75"/>
                    <a:pt x="1" y="75"/>
                  </a:cubicBezTo>
                  <a:cubicBezTo>
                    <a:pt x="1" y="75"/>
                    <a:pt x="0" y="77"/>
                    <a:pt x="0" y="80"/>
                  </a:cubicBezTo>
                  <a:cubicBezTo>
                    <a:pt x="0" y="83"/>
                    <a:pt x="2" y="84"/>
                    <a:pt x="9" y="84"/>
                  </a:cubicBezTo>
                  <a:cubicBezTo>
                    <a:pt x="15" y="84"/>
                    <a:pt x="78" y="84"/>
                    <a:pt x="92" y="84"/>
                  </a:cubicBezTo>
                  <a:cubicBezTo>
                    <a:pt x="94" y="84"/>
                    <a:pt x="95" y="84"/>
                    <a:pt x="95" y="84"/>
                  </a:cubicBezTo>
                  <a:cubicBezTo>
                    <a:pt x="110" y="84"/>
                    <a:pt x="173" y="84"/>
                    <a:pt x="179" y="84"/>
                  </a:cubicBezTo>
                  <a:cubicBezTo>
                    <a:pt x="186" y="84"/>
                    <a:pt x="188" y="83"/>
                    <a:pt x="188" y="80"/>
                  </a:cubicBezTo>
                  <a:cubicBezTo>
                    <a:pt x="188" y="77"/>
                    <a:pt x="187" y="75"/>
                    <a:pt x="187" y="75"/>
                  </a:cubicBezTo>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19" name="Freeform 12"/>
            <p:cNvSpPr>
              <a:spLocks/>
            </p:cNvSpPr>
            <p:nvPr/>
          </p:nvSpPr>
          <p:spPr bwMode="auto">
            <a:xfrm>
              <a:off x="5633243" y="1798638"/>
              <a:ext cx="1992313" cy="1425575"/>
            </a:xfrm>
            <a:custGeom>
              <a:avLst/>
              <a:gdLst/>
              <a:ahLst/>
              <a:cxnLst>
                <a:cxn ang="0">
                  <a:pos x="530" y="359"/>
                </a:cxn>
                <a:cxn ang="0">
                  <a:pos x="507" y="379"/>
                </a:cxn>
                <a:cxn ang="0">
                  <a:pos x="23" y="379"/>
                </a:cxn>
                <a:cxn ang="0">
                  <a:pos x="0" y="359"/>
                </a:cxn>
                <a:cxn ang="0">
                  <a:pos x="0" y="20"/>
                </a:cxn>
                <a:cxn ang="0">
                  <a:pos x="23" y="0"/>
                </a:cxn>
                <a:cxn ang="0">
                  <a:pos x="507" y="0"/>
                </a:cxn>
                <a:cxn ang="0">
                  <a:pos x="530" y="20"/>
                </a:cxn>
                <a:cxn ang="0">
                  <a:pos x="530" y="359"/>
                </a:cxn>
              </a:cxnLst>
              <a:rect l="0" t="0" r="r" b="b"/>
              <a:pathLst>
                <a:path w="530" h="379">
                  <a:moveTo>
                    <a:pt x="530" y="359"/>
                  </a:moveTo>
                  <a:cubicBezTo>
                    <a:pt x="530" y="370"/>
                    <a:pt x="520" y="379"/>
                    <a:pt x="507" y="379"/>
                  </a:cubicBezTo>
                  <a:cubicBezTo>
                    <a:pt x="23" y="379"/>
                    <a:pt x="23" y="379"/>
                    <a:pt x="23" y="379"/>
                  </a:cubicBezTo>
                  <a:cubicBezTo>
                    <a:pt x="10" y="379"/>
                    <a:pt x="0" y="370"/>
                    <a:pt x="0" y="359"/>
                  </a:cubicBezTo>
                  <a:cubicBezTo>
                    <a:pt x="0" y="20"/>
                    <a:pt x="0" y="20"/>
                    <a:pt x="0" y="20"/>
                  </a:cubicBezTo>
                  <a:cubicBezTo>
                    <a:pt x="0" y="9"/>
                    <a:pt x="10" y="0"/>
                    <a:pt x="23" y="0"/>
                  </a:cubicBezTo>
                  <a:cubicBezTo>
                    <a:pt x="507" y="0"/>
                    <a:pt x="507" y="0"/>
                    <a:pt x="507" y="0"/>
                  </a:cubicBezTo>
                  <a:cubicBezTo>
                    <a:pt x="520" y="0"/>
                    <a:pt x="530" y="9"/>
                    <a:pt x="530" y="20"/>
                  </a:cubicBezTo>
                  <a:lnTo>
                    <a:pt x="530" y="359"/>
                  </a:lnTo>
                  <a:close/>
                </a:path>
              </a:pathLst>
            </a:custGeom>
            <a:solidFill>
              <a:schemeClr val="tx1">
                <a:lumMod val="90000"/>
                <a:lumOff val="1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20" name="Rectangle 13"/>
            <p:cNvSpPr>
              <a:spLocks noChangeArrowheads="1"/>
            </p:cNvSpPr>
            <p:nvPr/>
          </p:nvSpPr>
          <p:spPr bwMode="auto">
            <a:xfrm>
              <a:off x="5701505" y="1862138"/>
              <a:ext cx="1855788" cy="1147763"/>
            </a:xfrm>
            <a:prstGeom prst="rect">
              <a:avLst/>
            </a:prstGeom>
            <a:blipFill dpi="0" rotWithShape="1">
              <a:blip r:embed="rId3"/>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21" name="Freeform 14"/>
            <p:cNvSpPr>
              <a:spLocks/>
            </p:cNvSpPr>
            <p:nvPr/>
          </p:nvSpPr>
          <p:spPr bwMode="auto">
            <a:xfrm>
              <a:off x="5701361" y="1865401"/>
              <a:ext cx="1855788" cy="1147763"/>
            </a:xfrm>
            <a:custGeom>
              <a:avLst/>
              <a:gdLst/>
              <a:ahLst/>
              <a:cxnLst>
                <a:cxn ang="0">
                  <a:pos x="1169" y="0"/>
                </a:cxn>
                <a:cxn ang="0">
                  <a:pos x="0" y="0"/>
                </a:cxn>
                <a:cxn ang="0">
                  <a:pos x="0" y="723"/>
                </a:cxn>
                <a:cxn ang="0">
                  <a:pos x="1169" y="0"/>
                </a:cxn>
              </a:cxnLst>
              <a:rect l="0" t="0" r="r" b="b"/>
              <a:pathLst>
                <a:path w="1169" h="723">
                  <a:moveTo>
                    <a:pt x="1169" y="0"/>
                  </a:moveTo>
                  <a:lnTo>
                    <a:pt x="0" y="0"/>
                  </a:lnTo>
                  <a:lnTo>
                    <a:pt x="0" y="723"/>
                  </a:lnTo>
                  <a:lnTo>
                    <a:pt x="1169" y="0"/>
                  </a:lnTo>
                  <a:close/>
                </a:path>
              </a:pathLst>
            </a:custGeom>
            <a:solidFill>
              <a:schemeClr val="bg2">
                <a:lumMod val="95000"/>
                <a:alpha val="36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22" name="Oval 15"/>
            <p:cNvSpPr>
              <a:spLocks noChangeArrowheads="1"/>
            </p:cNvSpPr>
            <p:nvPr/>
          </p:nvSpPr>
          <p:spPr bwMode="auto">
            <a:xfrm>
              <a:off x="6580980" y="3059113"/>
              <a:ext cx="93663" cy="93663"/>
            </a:xfrm>
            <a:prstGeom prst="ellipse">
              <a:avLst/>
            </a:prstGeom>
            <a:solidFill>
              <a:srgbClr val="6E6F7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grpSp>
      <p:grpSp>
        <p:nvGrpSpPr>
          <p:cNvPr id="23" name="Group 38"/>
          <p:cNvGrpSpPr/>
          <p:nvPr/>
        </p:nvGrpSpPr>
        <p:grpSpPr>
          <a:xfrm>
            <a:off x="767408" y="4246889"/>
            <a:ext cx="2648970" cy="894609"/>
            <a:chOff x="1430743" y="1418948"/>
            <a:chExt cx="2076062" cy="701127"/>
          </a:xfrm>
        </p:grpSpPr>
        <p:sp>
          <p:nvSpPr>
            <p:cNvPr id="24" name="TextBox 23"/>
            <p:cNvSpPr txBox="1"/>
            <p:nvPr/>
          </p:nvSpPr>
          <p:spPr>
            <a:xfrm>
              <a:off x="1697716" y="1418948"/>
              <a:ext cx="1809089" cy="254730"/>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cs typeface="+mn-ea"/>
                  <a:sym typeface="+mn-lt"/>
                </a:rPr>
                <a:t>单击此处添加标题文本</a:t>
              </a:r>
            </a:p>
          </p:txBody>
        </p:sp>
        <p:sp>
          <p:nvSpPr>
            <p:cNvPr id="25" name="TextBox 24"/>
            <p:cNvSpPr txBox="1"/>
            <p:nvPr/>
          </p:nvSpPr>
          <p:spPr>
            <a:xfrm>
              <a:off x="1430743" y="1649712"/>
              <a:ext cx="2076062" cy="470363"/>
            </a:xfrm>
            <a:prstGeom prst="rect">
              <a:avLst/>
            </a:prstGeom>
            <a:noFill/>
          </p:spPr>
          <p:txBody>
            <a:bodyPr wrap="square" lIns="0" tIns="0" rIns="0" bIns="0" rtlCol="0" anchor="t">
              <a:spAutoFit/>
            </a:bodyPr>
            <a:lstStyle/>
            <a:p>
              <a:pPr algn="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右键点击图片选择设置图片格式可直接替换图片。您的容打在这里，或者通这里，或者通过复制过复制您的文本</a:t>
              </a:r>
              <a:endParaRPr lang="en-US" altLang="zh-CN" sz="1000" dirty="0">
                <a:solidFill>
                  <a:schemeClr val="tx1">
                    <a:lumMod val="50000"/>
                    <a:lumOff val="50000"/>
                  </a:schemeClr>
                </a:solidFill>
                <a:cs typeface="+mn-ea"/>
                <a:sym typeface="+mn-lt"/>
              </a:endParaRPr>
            </a:p>
          </p:txBody>
        </p:sp>
      </p:grpSp>
      <p:grpSp>
        <p:nvGrpSpPr>
          <p:cNvPr id="26" name="Group 38"/>
          <p:cNvGrpSpPr/>
          <p:nvPr/>
        </p:nvGrpSpPr>
        <p:grpSpPr>
          <a:xfrm>
            <a:off x="8760296" y="4279234"/>
            <a:ext cx="2648970" cy="894609"/>
            <a:chOff x="1430743" y="1418948"/>
            <a:chExt cx="2076062" cy="701127"/>
          </a:xfrm>
        </p:grpSpPr>
        <p:sp>
          <p:nvSpPr>
            <p:cNvPr id="27" name="TextBox 26"/>
            <p:cNvSpPr txBox="1"/>
            <p:nvPr/>
          </p:nvSpPr>
          <p:spPr>
            <a:xfrm>
              <a:off x="1435351" y="1418948"/>
              <a:ext cx="1809089" cy="254730"/>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cs typeface="+mn-ea"/>
                  <a:sym typeface="+mn-lt"/>
                </a:rPr>
                <a:t>单击此处添加标题文本</a:t>
              </a:r>
            </a:p>
          </p:txBody>
        </p:sp>
        <p:sp>
          <p:nvSpPr>
            <p:cNvPr id="28" name="TextBox 27"/>
            <p:cNvSpPr txBox="1"/>
            <p:nvPr/>
          </p:nvSpPr>
          <p:spPr>
            <a:xfrm>
              <a:off x="1430743" y="1649712"/>
              <a:ext cx="2076062" cy="470363"/>
            </a:xfrm>
            <a:prstGeom prst="rect">
              <a:avLst/>
            </a:prstGeom>
            <a:noFill/>
          </p:spPr>
          <p:txBody>
            <a:bodyPr wrap="square" lIns="0" tIns="0" rIns="0" bIns="0" rtlCol="0" anchor="t">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右键点击图片选择设置图片格式可直接替换图片。您的容打在这里，或者通这里，或者通过复制过复制您的文本。</a:t>
              </a:r>
              <a:endParaRPr lang="en-US" altLang="zh-CN" sz="1000" dirty="0">
                <a:solidFill>
                  <a:schemeClr val="tx1">
                    <a:lumMod val="50000"/>
                    <a:lumOff val="50000"/>
                  </a:schemeClr>
                </a:solidFill>
                <a:cs typeface="+mn-ea"/>
                <a:sym typeface="+mn-lt"/>
              </a:endParaRPr>
            </a:p>
          </p:txBody>
        </p:sp>
      </p:grpSp>
      <p:grpSp>
        <p:nvGrpSpPr>
          <p:cNvPr id="29" name="Group 38"/>
          <p:cNvGrpSpPr/>
          <p:nvPr/>
        </p:nvGrpSpPr>
        <p:grpSpPr>
          <a:xfrm>
            <a:off x="8760296" y="3094761"/>
            <a:ext cx="2648970" cy="894609"/>
            <a:chOff x="1430743" y="1418948"/>
            <a:chExt cx="2076062" cy="701127"/>
          </a:xfrm>
        </p:grpSpPr>
        <p:sp>
          <p:nvSpPr>
            <p:cNvPr id="30" name="TextBox 29"/>
            <p:cNvSpPr txBox="1"/>
            <p:nvPr/>
          </p:nvSpPr>
          <p:spPr>
            <a:xfrm>
              <a:off x="1435352" y="1418948"/>
              <a:ext cx="1809089" cy="254730"/>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cs typeface="+mn-ea"/>
                  <a:sym typeface="+mn-lt"/>
                </a:rPr>
                <a:t>单击此处添加标题文本</a:t>
              </a:r>
            </a:p>
          </p:txBody>
        </p:sp>
        <p:sp>
          <p:nvSpPr>
            <p:cNvPr id="31" name="TextBox 30"/>
            <p:cNvSpPr txBox="1"/>
            <p:nvPr/>
          </p:nvSpPr>
          <p:spPr>
            <a:xfrm>
              <a:off x="1430743" y="1649712"/>
              <a:ext cx="2076062" cy="470363"/>
            </a:xfrm>
            <a:prstGeom prst="rect">
              <a:avLst/>
            </a:prstGeom>
            <a:noFill/>
          </p:spPr>
          <p:txBody>
            <a:bodyPr wrap="square" lIns="0" tIns="0" rIns="0" bIns="0" rtlCol="0" anchor="t">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右键点击图片选择设置图片格式可直接替换图片。您的容打在这里，或者通这里，或者通过复制过复制您的文本。</a:t>
              </a:r>
              <a:endParaRPr lang="en-US" altLang="zh-CN" sz="1000" dirty="0">
                <a:solidFill>
                  <a:schemeClr val="tx1">
                    <a:lumMod val="50000"/>
                    <a:lumOff val="50000"/>
                  </a:schemeClr>
                </a:solidFill>
                <a:cs typeface="+mn-ea"/>
                <a:sym typeface="+mn-lt"/>
              </a:endParaRPr>
            </a:p>
          </p:txBody>
        </p:sp>
      </p:grpSp>
      <p:grpSp>
        <p:nvGrpSpPr>
          <p:cNvPr id="32" name="组合 31"/>
          <p:cNvGrpSpPr/>
          <p:nvPr/>
        </p:nvGrpSpPr>
        <p:grpSpPr>
          <a:xfrm>
            <a:off x="4890815" y="1449948"/>
            <a:ext cx="2403846" cy="452432"/>
            <a:chOff x="4673997" y="1960442"/>
            <a:chExt cx="2403846" cy="452432"/>
          </a:xfrm>
          <a:effectLst>
            <a:outerShdw blurRad="254000" dist="63500" dir="2700000" algn="tl" rotWithShape="0">
              <a:prstClr val="black">
                <a:alpha val="30000"/>
              </a:prstClr>
            </a:outerShdw>
          </a:effectLst>
        </p:grpSpPr>
        <p:sp>
          <p:nvSpPr>
            <p:cNvPr id="33" name="Round Same Side Corner Rectangle 48"/>
            <p:cNvSpPr/>
            <p:nvPr/>
          </p:nvSpPr>
          <p:spPr>
            <a:xfrm rot="5400000">
              <a:off x="5701617" y="986973"/>
              <a:ext cx="348605" cy="2403846"/>
            </a:xfrm>
            <a:prstGeom prst="round2SameRect">
              <a:avLst>
                <a:gd name="adj1" fmla="val 50000"/>
                <a:gd name="adj2" fmla="val 5000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sz="1600" dirty="0">
                <a:cs typeface="+mn-ea"/>
                <a:sym typeface="+mn-lt"/>
              </a:endParaRPr>
            </a:p>
          </p:txBody>
        </p:sp>
        <p:sp>
          <p:nvSpPr>
            <p:cNvPr id="34" name="Rectangle 49"/>
            <p:cNvSpPr/>
            <p:nvPr/>
          </p:nvSpPr>
          <p:spPr>
            <a:xfrm>
              <a:off x="5335564" y="1960442"/>
              <a:ext cx="1107996" cy="452432"/>
            </a:xfrm>
            <a:prstGeom prst="rect">
              <a:avLst/>
            </a:prstGeom>
          </p:spPr>
          <p:txBody>
            <a:bodyPr wrap="none">
              <a:spAutoFit/>
            </a:bodyPr>
            <a:lstStyle/>
            <a:p>
              <a:pPr algn="ctr">
                <a:lnSpc>
                  <a:spcPct val="130000"/>
                </a:lnSpc>
              </a:pPr>
              <a:r>
                <a:rPr lang="zh-CN" altLang="en-US" dirty="0" smtClean="0">
                  <a:solidFill>
                    <a:schemeClr val="bg1"/>
                  </a:solidFill>
                  <a:cs typeface="+mn-ea"/>
                  <a:sym typeface="+mn-lt"/>
                </a:rPr>
                <a:t>输入标题</a:t>
              </a:r>
              <a:endParaRPr lang="zh-CN" altLang="en-US" dirty="0">
                <a:solidFill>
                  <a:schemeClr val="bg1"/>
                </a:solidFill>
                <a:cs typeface="+mn-ea"/>
                <a:sym typeface="+mn-lt"/>
              </a:endParaRPr>
            </a:p>
          </p:txBody>
        </p:sp>
      </p:grpSp>
      <p:sp>
        <p:nvSpPr>
          <p:cNvPr id="35" name="TextBox 34"/>
          <p:cNvSpPr txBox="1"/>
          <p:nvPr/>
        </p:nvSpPr>
        <p:spPr>
          <a:xfrm>
            <a:off x="983432" y="1910395"/>
            <a:ext cx="10281818" cy="472950"/>
          </a:xfrm>
          <a:prstGeom prst="rect">
            <a:avLst/>
          </a:prstGeom>
          <a:noFill/>
        </p:spPr>
        <p:txBody>
          <a:bodyPr wrap="square" rtlCol="0">
            <a:spAutoFit/>
          </a:bodyPr>
          <a:lstStyle/>
          <a:p>
            <a:pPr algn="ctr">
              <a:lnSpc>
                <a:spcPct val="130000"/>
              </a:lnSpc>
            </a:pPr>
            <a:r>
              <a:rPr lang="zh-CN" altLang="en-US" sz="1000" dirty="0">
                <a:solidFill>
                  <a:schemeClr val="tx1">
                    <a:lumMod val="50000"/>
                    <a:lumOff val="50000"/>
                  </a:schemeClr>
                </a:solidFill>
                <a:cs typeface="+mn-ea"/>
                <a:sym typeface="+mn-lt"/>
              </a:rPr>
              <a:t>由行政人事部负责公司的各项培训工作，包括培训制度的拟定、培训体系的建立、培训流程的完善、培训计划的制定、培训通知的发送、培训的组织实施、培训的跟踪与反馈、培训效果的评估与总结等工作。</a:t>
            </a:r>
          </a:p>
        </p:txBody>
      </p:sp>
      <p:grpSp>
        <p:nvGrpSpPr>
          <p:cNvPr id="39" name="组合 38"/>
          <p:cNvGrpSpPr/>
          <p:nvPr/>
        </p:nvGrpSpPr>
        <p:grpSpPr>
          <a:xfrm>
            <a:off x="3713117" y="110706"/>
            <a:ext cx="4765766" cy="882231"/>
            <a:chOff x="3784390" y="377466"/>
            <a:chExt cx="4765766" cy="882231"/>
          </a:xfrm>
        </p:grpSpPr>
        <p:sp>
          <p:nvSpPr>
            <p:cNvPr id="40" name="矩形 39"/>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41" name="文本框 40"/>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5746869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22" presetClass="entr" presetSubtype="2"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125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125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125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42" presetClass="entr" presetSubtype="0" fill="hold" nodeType="withEffect">
                                  <p:stCondLst>
                                    <p:cond delay="175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75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175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75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3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p:cNvSpPr txBox="1"/>
          <p:nvPr/>
        </p:nvSpPr>
        <p:spPr>
          <a:xfrm>
            <a:off x="1562229" y="1511409"/>
            <a:ext cx="9001000" cy="823234"/>
          </a:xfrm>
          <a:prstGeom prst="rect">
            <a:avLst/>
          </a:prstGeom>
          <a:noFill/>
        </p:spPr>
        <p:txBody>
          <a:bodyPr wrap="square" rIns="144000" bIns="36000" numCol="1" spcCol="360000" rtlCol="0">
            <a:spAutoFit/>
          </a:bodyPr>
          <a:lstStyle/>
          <a:p>
            <a:pPr>
              <a:lnSpc>
                <a:spcPct val="130000"/>
              </a:lnSpc>
            </a:pPr>
            <a:r>
              <a:rPr lang="zh-CN" altLang="en-US" dirty="0">
                <a:solidFill>
                  <a:schemeClr val="tx1">
                    <a:lumMod val="85000"/>
                    <a:lumOff val="15000"/>
                  </a:schemeClr>
                </a:solidFill>
                <a:cs typeface="+mn-ea"/>
                <a:sym typeface="+mn-lt"/>
              </a:rPr>
              <a:t>单击此处添加标题文</a:t>
            </a:r>
            <a:r>
              <a:rPr lang="zh-CN" altLang="en-US" dirty="0" smtClean="0">
                <a:solidFill>
                  <a:schemeClr val="tx1">
                    <a:lumMod val="85000"/>
                    <a:lumOff val="15000"/>
                  </a:schemeClr>
                </a:solidFill>
                <a:cs typeface="+mn-ea"/>
                <a:sym typeface="+mn-lt"/>
              </a:rPr>
              <a:t>本</a:t>
            </a:r>
            <a:endParaRPr lang="en-US" altLang="zh-CN" dirty="0" smtClean="0">
              <a:solidFill>
                <a:schemeClr val="tx1">
                  <a:lumMod val="85000"/>
                  <a:lumOff val="15000"/>
                </a:schemeClr>
              </a:solidFill>
              <a:cs typeface="+mn-ea"/>
              <a:sym typeface="+mn-lt"/>
            </a:endParaRPr>
          </a:p>
          <a:p>
            <a:pPr>
              <a:lnSpc>
                <a:spcPct val="130000"/>
              </a:lnSpc>
            </a:pPr>
            <a:r>
              <a:rPr lang="zh-CN" altLang="en-US" sz="1000" dirty="0" smtClean="0">
                <a:solidFill>
                  <a:schemeClr val="tx1">
                    <a:lumMod val="50000"/>
                    <a:lumOff val="50000"/>
                  </a:schemeClr>
                </a:solidFill>
                <a:cs typeface="+mn-ea"/>
                <a:sym typeface="+mn-lt"/>
              </a:rPr>
              <a:t>右</a:t>
            </a:r>
            <a:r>
              <a:rPr lang="zh-CN" altLang="en-US" sz="1000" dirty="0">
                <a:solidFill>
                  <a:schemeClr val="tx1">
                    <a:lumMod val="50000"/>
                    <a:lumOff val="50000"/>
                  </a:schemeClr>
                </a:solidFill>
                <a:cs typeface="+mn-ea"/>
                <a:sym typeface="+mn-lt"/>
              </a:rPr>
              <a:t>键点击图片选择设置图片格式可直接替换图片。您的容打在这里，或者通过复制您的文本后，在此框中选择粘贴，并选择只保留文字。右键点击图片选择设置图片格式可直接替换图片。您的容打在这里，或者通过复制您的文本后，在此框中选择粘贴，并选择只保留文字。</a:t>
            </a:r>
            <a:endParaRPr lang="en-US" altLang="zh-CN" sz="1000" dirty="0">
              <a:solidFill>
                <a:schemeClr val="tx1">
                  <a:lumMod val="50000"/>
                  <a:lumOff val="50000"/>
                </a:schemeClr>
              </a:solidFill>
              <a:cs typeface="+mn-ea"/>
              <a:sym typeface="+mn-lt"/>
            </a:endParaRPr>
          </a:p>
        </p:txBody>
      </p:sp>
      <p:grpSp>
        <p:nvGrpSpPr>
          <p:cNvPr id="68" name="组合 67"/>
          <p:cNvGrpSpPr/>
          <p:nvPr/>
        </p:nvGrpSpPr>
        <p:grpSpPr>
          <a:xfrm>
            <a:off x="1619905" y="2636220"/>
            <a:ext cx="4478829" cy="838491"/>
            <a:chOff x="1361910" y="1894925"/>
            <a:chExt cx="4478829" cy="838491"/>
          </a:xfrm>
        </p:grpSpPr>
        <p:grpSp>
          <p:nvGrpSpPr>
            <p:cNvPr id="69" name="Group 332"/>
            <p:cNvGrpSpPr>
              <a:grpSpLocks noChangeAspect="1"/>
            </p:cNvGrpSpPr>
            <p:nvPr/>
          </p:nvGrpSpPr>
          <p:grpSpPr>
            <a:xfrm>
              <a:off x="1361910" y="2154848"/>
              <a:ext cx="540000" cy="540000"/>
              <a:chOff x="4643438" y="2786064"/>
              <a:chExt cx="288476" cy="288476"/>
            </a:xfrm>
          </p:grpSpPr>
          <p:sp>
            <p:nvSpPr>
              <p:cNvPr id="72" name="Oval 59"/>
              <p:cNvSpPr/>
              <p:nvPr/>
            </p:nvSpPr>
            <p:spPr>
              <a:xfrm>
                <a:off x="4643438" y="2786064"/>
                <a:ext cx="288476" cy="288476"/>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cs typeface="+mn-ea"/>
                  <a:sym typeface="+mn-lt"/>
                </a:endParaRPr>
              </a:p>
            </p:txBody>
          </p:sp>
          <p:sp>
            <p:nvSpPr>
              <p:cNvPr id="73"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cs typeface="+mn-ea"/>
                  <a:sym typeface="+mn-lt"/>
                </a:endParaRPr>
              </a:p>
            </p:txBody>
          </p:sp>
        </p:grpSp>
        <p:sp>
          <p:nvSpPr>
            <p:cNvPr id="70" name="TextBox 69"/>
            <p:cNvSpPr txBox="1"/>
            <p:nvPr/>
          </p:nvSpPr>
          <p:spPr>
            <a:xfrm>
              <a:off x="1956335" y="2260466"/>
              <a:ext cx="388440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sz="1000" dirty="0">
                <a:solidFill>
                  <a:schemeClr val="tx1">
                    <a:lumMod val="50000"/>
                    <a:lumOff val="50000"/>
                  </a:schemeClr>
                </a:solidFill>
                <a:cs typeface="+mn-ea"/>
                <a:sym typeface="+mn-lt"/>
              </a:endParaRPr>
            </a:p>
          </p:txBody>
        </p:sp>
        <p:sp>
          <p:nvSpPr>
            <p:cNvPr id="71" name="TextBox 70"/>
            <p:cNvSpPr txBox="1"/>
            <p:nvPr/>
          </p:nvSpPr>
          <p:spPr>
            <a:xfrm>
              <a:off x="1874457" y="1894925"/>
              <a:ext cx="3035275" cy="509655"/>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grpSp>
      <p:grpSp>
        <p:nvGrpSpPr>
          <p:cNvPr id="74" name="组合 73"/>
          <p:cNvGrpSpPr/>
          <p:nvPr/>
        </p:nvGrpSpPr>
        <p:grpSpPr>
          <a:xfrm>
            <a:off x="1619905" y="3572324"/>
            <a:ext cx="4478829" cy="838491"/>
            <a:chOff x="1361910" y="1894925"/>
            <a:chExt cx="4478829" cy="838491"/>
          </a:xfrm>
        </p:grpSpPr>
        <p:grpSp>
          <p:nvGrpSpPr>
            <p:cNvPr id="75" name="Group 332"/>
            <p:cNvGrpSpPr>
              <a:grpSpLocks noChangeAspect="1"/>
            </p:cNvGrpSpPr>
            <p:nvPr/>
          </p:nvGrpSpPr>
          <p:grpSpPr>
            <a:xfrm>
              <a:off x="1361910" y="2154848"/>
              <a:ext cx="540000" cy="540000"/>
              <a:chOff x="4643438" y="2786064"/>
              <a:chExt cx="288476" cy="288476"/>
            </a:xfrm>
          </p:grpSpPr>
          <p:sp>
            <p:nvSpPr>
              <p:cNvPr id="78" name="Oval 59"/>
              <p:cNvSpPr/>
              <p:nvPr/>
            </p:nvSpPr>
            <p:spPr>
              <a:xfrm>
                <a:off x="4643438" y="2786064"/>
                <a:ext cx="288476" cy="28847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cs typeface="+mn-ea"/>
                  <a:sym typeface="+mn-lt"/>
                </a:endParaRPr>
              </a:p>
            </p:txBody>
          </p:sp>
          <p:sp>
            <p:nvSpPr>
              <p:cNvPr id="79"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cs typeface="+mn-ea"/>
                  <a:sym typeface="+mn-lt"/>
                </a:endParaRPr>
              </a:p>
            </p:txBody>
          </p:sp>
        </p:grpSp>
        <p:sp>
          <p:nvSpPr>
            <p:cNvPr id="76" name="TextBox 75"/>
            <p:cNvSpPr txBox="1"/>
            <p:nvPr/>
          </p:nvSpPr>
          <p:spPr>
            <a:xfrm>
              <a:off x="1956335" y="2260466"/>
              <a:ext cx="388440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sz="1000" dirty="0">
                <a:solidFill>
                  <a:schemeClr val="tx1">
                    <a:lumMod val="50000"/>
                    <a:lumOff val="50000"/>
                  </a:schemeClr>
                </a:solidFill>
                <a:cs typeface="+mn-ea"/>
                <a:sym typeface="+mn-lt"/>
              </a:endParaRPr>
            </a:p>
          </p:txBody>
        </p:sp>
        <p:sp>
          <p:nvSpPr>
            <p:cNvPr id="77" name="TextBox 76"/>
            <p:cNvSpPr txBox="1"/>
            <p:nvPr/>
          </p:nvSpPr>
          <p:spPr>
            <a:xfrm>
              <a:off x="1874457" y="1894925"/>
              <a:ext cx="3035275" cy="509655"/>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grpSp>
      <p:grpSp>
        <p:nvGrpSpPr>
          <p:cNvPr id="80" name="组合 79"/>
          <p:cNvGrpSpPr/>
          <p:nvPr/>
        </p:nvGrpSpPr>
        <p:grpSpPr>
          <a:xfrm>
            <a:off x="1619905" y="4580436"/>
            <a:ext cx="4478829" cy="838491"/>
            <a:chOff x="1361910" y="1894925"/>
            <a:chExt cx="4478829" cy="838491"/>
          </a:xfrm>
        </p:grpSpPr>
        <p:grpSp>
          <p:nvGrpSpPr>
            <p:cNvPr id="81" name="Group 332"/>
            <p:cNvGrpSpPr>
              <a:grpSpLocks noChangeAspect="1"/>
            </p:cNvGrpSpPr>
            <p:nvPr/>
          </p:nvGrpSpPr>
          <p:grpSpPr>
            <a:xfrm>
              <a:off x="1361910" y="2154848"/>
              <a:ext cx="540000" cy="540000"/>
              <a:chOff x="4643438" y="2786064"/>
              <a:chExt cx="288476" cy="288476"/>
            </a:xfrm>
          </p:grpSpPr>
          <p:sp>
            <p:nvSpPr>
              <p:cNvPr id="84" name="Oval 59"/>
              <p:cNvSpPr/>
              <p:nvPr/>
            </p:nvSpPr>
            <p:spPr>
              <a:xfrm>
                <a:off x="4643438" y="2786064"/>
                <a:ext cx="288476" cy="288476"/>
              </a:xfrm>
              <a:prstGeom prst="ellipse">
                <a:avLst/>
              </a:prstGeom>
              <a:solidFill>
                <a:schemeClr val="tx1">
                  <a:lumMod val="65000"/>
                  <a:lumOff val="3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cs typeface="+mn-ea"/>
                  <a:sym typeface="+mn-lt"/>
                </a:endParaRPr>
              </a:p>
            </p:txBody>
          </p:sp>
          <p:sp>
            <p:nvSpPr>
              <p:cNvPr id="85"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cs typeface="+mn-ea"/>
                  <a:sym typeface="+mn-lt"/>
                </a:endParaRPr>
              </a:p>
            </p:txBody>
          </p:sp>
        </p:grpSp>
        <p:sp>
          <p:nvSpPr>
            <p:cNvPr id="82" name="TextBox 81"/>
            <p:cNvSpPr txBox="1"/>
            <p:nvPr/>
          </p:nvSpPr>
          <p:spPr>
            <a:xfrm>
              <a:off x="1956335" y="2260466"/>
              <a:ext cx="3884404"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a:t>
              </a:r>
              <a:endParaRPr lang="en-US" sz="1000" dirty="0">
                <a:solidFill>
                  <a:schemeClr val="tx1">
                    <a:lumMod val="50000"/>
                    <a:lumOff val="50000"/>
                  </a:schemeClr>
                </a:solidFill>
                <a:cs typeface="+mn-ea"/>
                <a:sym typeface="+mn-lt"/>
              </a:endParaRPr>
            </a:p>
          </p:txBody>
        </p:sp>
        <p:sp>
          <p:nvSpPr>
            <p:cNvPr id="83" name="TextBox 82"/>
            <p:cNvSpPr txBox="1"/>
            <p:nvPr/>
          </p:nvSpPr>
          <p:spPr>
            <a:xfrm>
              <a:off x="1874457" y="1894925"/>
              <a:ext cx="3035275" cy="509655"/>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grpSp>
      <p:grpSp>
        <p:nvGrpSpPr>
          <p:cNvPr id="86" name="Group 21"/>
          <p:cNvGrpSpPr/>
          <p:nvPr/>
        </p:nvGrpSpPr>
        <p:grpSpPr>
          <a:xfrm>
            <a:off x="5450662" y="2542958"/>
            <a:ext cx="5947287" cy="3325345"/>
            <a:chOff x="1091650" y="2292968"/>
            <a:chExt cx="5947287" cy="3325345"/>
          </a:xfrm>
        </p:grpSpPr>
        <p:grpSp>
          <p:nvGrpSpPr>
            <p:cNvPr id="87" name="Group 22"/>
            <p:cNvGrpSpPr/>
            <p:nvPr/>
          </p:nvGrpSpPr>
          <p:grpSpPr>
            <a:xfrm>
              <a:off x="1091650" y="2292968"/>
              <a:ext cx="5947287" cy="3325345"/>
              <a:chOff x="1763688" y="1124744"/>
              <a:chExt cx="5652564" cy="3166095"/>
            </a:xfrm>
          </p:grpSpPr>
          <p:sp>
            <p:nvSpPr>
              <p:cNvPr id="89" name="Rectangle 26"/>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cs typeface="+mn-ea"/>
                  <a:sym typeface="+mn-lt"/>
                </a:endParaRPr>
              </a:p>
            </p:txBody>
          </p:sp>
          <p:pic>
            <p:nvPicPr>
              <p:cNvPr id="90" name="Picture 3" descr="F:\Trabajos\Envato\Graphic River\Duckson\Elements\lapt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a14="http://schemas.microsoft.com/office/drawing/2010/main">
                    <a:solidFill>
                      <a:srgbClr val="FFFFFF"/>
                    </a:solidFill>
                  </a14:hiddenFill>
                </a:ext>
              </a:extLst>
            </p:spPr>
          </p:pic>
        </p:grpSp>
        <p:sp>
          <p:nvSpPr>
            <p:cNvPr id="88" name="Rectangle 23"/>
            <p:cNvSpPr/>
            <p:nvPr/>
          </p:nvSpPr>
          <p:spPr>
            <a:xfrm>
              <a:off x="2278239" y="2601770"/>
              <a:ext cx="3574107" cy="2266065"/>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cs typeface="+mn-ea"/>
                <a:sym typeface="+mn-lt"/>
              </a:endParaRPr>
            </a:p>
          </p:txBody>
        </p:sp>
      </p:grpSp>
      <p:grpSp>
        <p:nvGrpSpPr>
          <p:cNvPr id="31" name="组合 30"/>
          <p:cNvGrpSpPr/>
          <p:nvPr/>
        </p:nvGrpSpPr>
        <p:grpSpPr>
          <a:xfrm>
            <a:off x="3713117" y="110706"/>
            <a:ext cx="4765766" cy="882231"/>
            <a:chOff x="3784390" y="377466"/>
            <a:chExt cx="4765766" cy="882231"/>
          </a:xfrm>
        </p:grpSpPr>
        <p:sp>
          <p:nvSpPr>
            <p:cNvPr id="33" name="矩形 32"/>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34" name="文本框 33"/>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31623173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1000" fill="hold"/>
                                        <p:tgtEl>
                                          <p:spTgt spid="67"/>
                                        </p:tgtEl>
                                        <p:attrNameLst>
                                          <p:attrName>ppt_x</p:attrName>
                                        </p:attrNameLst>
                                      </p:cBhvr>
                                      <p:tavLst>
                                        <p:tav tm="0">
                                          <p:val>
                                            <p:strVal val="#ppt_x"/>
                                          </p:val>
                                        </p:tav>
                                        <p:tav tm="100000">
                                          <p:val>
                                            <p:strVal val="#ppt_x"/>
                                          </p:val>
                                        </p:tav>
                                      </p:tavLst>
                                    </p:anim>
                                    <p:anim calcmode="lin" valueType="num">
                                      <p:cBhvr additive="base">
                                        <p:cTn id="8" dur="1000" fill="hold"/>
                                        <p:tgtEl>
                                          <p:spTgt spid="67"/>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1000"/>
                                        <p:tgtEl>
                                          <p:spTgt spid="68"/>
                                        </p:tgtEl>
                                      </p:cBhvr>
                                    </p:animEffect>
                                    <p:anim calcmode="lin" valueType="num">
                                      <p:cBhvr>
                                        <p:cTn id="12" dur="1000" fill="hold"/>
                                        <p:tgtEl>
                                          <p:spTgt spid="68"/>
                                        </p:tgtEl>
                                        <p:attrNameLst>
                                          <p:attrName>ppt_x</p:attrName>
                                        </p:attrNameLst>
                                      </p:cBhvr>
                                      <p:tavLst>
                                        <p:tav tm="0">
                                          <p:val>
                                            <p:strVal val="#ppt_x"/>
                                          </p:val>
                                        </p:tav>
                                        <p:tav tm="100000">
                                          <p:val>
                                            <p:strVal val="#ppt_x"/>
                                          </p:val>
                                        </p:tav>
                                      </p:tavLst>
                                    </p:anim>
                                    <p:anim calcmode="lin" valueType="num">
                                      <p:cBhvr>
                                        <p:cTn id="13" dur="1000" fill="hold"/>
                                        <p:tgtEl>
                                          <p:spTgt spid="6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1000"/>
                                        <p:tgtEl>
                                          <p:spTgt spid="74"/>
                                        </p:tgtEl>
                                      </p:cBhvr>
                                    </p:animEffect>
                                    <p:anim calcmode="lin" valueType="num">
                                      <p:cBhvr>
                                        <p:cTn id="17" dur="1000" fill="hold"/>
                                        <p:tgtEl>
                                          <p:spTgt spid="74"/>
                                        </p:tgtEl>
                                        <p:attrNameLst>
                                          <p:attrName>ppt_x</p:attrName>
                                        </p:attrNameLst>
                                      </p:cBhvr>
                                      <p:tavLst>
                                        <p:tav tm="0">
                                          <p:val>
                                            <p:strVal val="#ppt_x"/>
                                          </p:val>
                                        </p:tav>
                                        <p:tav tm="100000">
                                          <p:val>
                                            <p:strVal val="#ppt_x"/>
                                          </p:val>
                                        </p:tav>
                                      </p:tavLst>
                                    </p:anim>
                                    <p:anim calcmode="lin" valueType="num">
                                      <p:cBhvr>
                                        <p:cTn id="18" dur="1000" fill="hold"/>
                                        <p:tgtEl>
                                          <p:spTgt spid="7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80"/>
                                        </p:tgtEl>
                                        <p:attrNameLst>
                                          <p:attrName>style.visibility</p:attrName>
                                        </p:attrNameLst>
                                      </p:cBhvr>
                                      <p:to>
                                        <p:strVal val="visible"/>
                                      </p:to>
                                    </p:set>
                                    <p:animEffect transition="in" filter="fade">
                                      <p:cBhvr>
                                        <p:cTn id="21" dur="1000"/>
                                        <p:tgtEl>
                                          <p:spTgt spid="80"/>
                                        </p:tgtEl>
                                      </p:cBhvr>
                                    </p:animEffect>
                                    <p:anim calcmode="lin" valueType="num">
                                      <p:cBhvr>
                                        <p:cTn id="22" dur="1000" fill="hold"/>
                                        <p:tgtEl>
                                          <p:spTgt spid="80"/>
                                        </p:tgtEl>
                                        <p:attrNameLst>
                                          <p:attrName>ppt_x</p:attrName>
                                        </p:attrNameLst>
                                      </p:cBhvr>
                                      <p:tavLst>
                                        <p:tav tm="0">
                                          <p:val>
                                            <p:strVal val="#ppt_x"/>
                                          </p:val>
                                        </p:tav>
                                        <p:tav tm="100000">
                                          <p:val>
                                            <p:strVal val="#ppt_x"/>
                                          </p:val>
                                        </p:tav>
                                      </p:tavLst>
                                    </p:anim>
                                    <p:anim calcmode="lin" valueType="num">
                                      <p:cBhvr>
                                        <p:cTn id="23" dur="1000" fill="hold"/>
                                        <p:tgtEl>
                                          <p:spTgt spid="80"/>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1000"/>
                                        <p:tgtEl>
                                          <p:spTgt spid="86"/>
                                        </p:tgtEl>
                                      </p:cBhvr>
                                    </p:animEffect>
                                    <p:anim calcmode="lin" valueType="num">
                                      <p:cBhvr>
                                        <p:cTn id="28" dur="1000" fill="hold"/>
                                        <p:tgtEl>
                                          <p:spTgt spid="86"/>
                                        </p:tgtEl>
                                        <p:attrNameLst>
                                          <p:attrName>ppt_x</p:attrName>
                                        </p:attrNameLst>
                                      </p:cBhvr>
                                      <p:tavLst>
                                        <p:tav tm="0">
                                          <p:val>
                                            <p:strVal val="#ppt_x"/>
                                          </p:val>
                                        </p:tav>
                                        <p:tav tm="100000">
                                          <p:val>
                                            <p:strVal val="#ppt_x"/>
                                          </p:val>
                                        </p:tav>
                                      </p:tavLst>
                                    </p:anim>
                                    <p:anim calcmode="lin" valueType="num">
                                      <p:cBhvr>
                                        <p:cTn id="29"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ardrop 8"/>
          <p:cNvSpPr/>
          <p:nvPr/>
        </p:nvSpPr>
        <p:spPr>
          <a:xfrm rot="13500000">
            <a:off x="5989656" y="2126713"/>
            <a:ext cx="164306" cy="164306"/>
          </a:xfrm>
          <a:prstGeom prst="teardrop">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cs typeface="+mn-ea"/>
              <a:sym typeface="+mn-lt"/>
            </a:endParaRPr>
          </a:p>
        </p:txBody>
      </p:sp>
      <p:sp>
        <p:nvSpPr>
          <p:cNvPr id="8" name="Rounded Rectangle 9"/>
          <p:cNvSpPr/>
          <p:nvPr/>
        </p:nvSpPr>
        <p:spPr>
          <a:xfrm>
            <a:off x="1233055" y="1916933"/>
            <a:ext cx="3991600" cy="583867"/>
          </a:xfrm>
          <a:prstGeom prst="roundRect">
            <a:avLst>
              <a:gd name="adj" fmla="val 50000"/>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cs typeface="+mn-ea"/>
              <a:sym typeface="+mn-lt"/>
            </a:endParaRPr>
          </a:p>
        </p:txBody>
      </p:sp>
      <p:cxnSp>
        <p:nvCxnSpPr>
          <p:cNvPr id="9" name="Straight Connector 15"/>
          <p:cNvCxnSpPr/>
          <p:nvPr/>
        </p:nvCxnSpPr>
        <p:spPr>
          <a:xfrm>
            <a:off x="5251203" y="2208865"/>
            <a:ext cx="730972" cy="0"/>
          </a:xfrm>
          <a:prstGeom prst="line">
            <a:avLst/>
          </a:prstGeom>
          <a:ln w="444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182844" y="1978033"/>
            <a:ext cx="2485696" cy="453457"/>
          </a:xfrm>
          <a:prstGeom prst="rect">
            <a:avLst/>
          </a:prstGeom>
          <a:noFill/>
        </p:spPr>
        <p:txBody>
          <a:bodyPr wrap="square" rtlCol="0">
            <a:spAutoFit/>
          </a:bodyPr>
          <a:lstStyle/>
          <a:p>
            <a:pPr>
              <a:lnSpc>
                <a:spcPct val="130000"/>
              </a:lnSpc>
            </a:pPr>
            <a:r>
              <a:rPr lang="zh-CN" altLang="en-US" sz="2000" dirty="0">
                <a:solidFill>
                  <a:schemeClr val="tx1">
                    <a:lumMod val="85000"/>
                    <a:lumOff val="15000"/>
                  </a:schemeClr>
                </a:solidFill>
                <a:cs typeface="+mn-ea"/>
                <a:sym typeface="+mn-lt"/>
              </a:rPr>
              <a:t>第一步</a:t>
            </a:r>
            <a:endParaRPr lang="en-US" sz="2000" dirty="0">
              <a:solidFill>
                <a:schemeClr val="tx1">
                  <a:lumMod val="85000"/>
                  <a:lumOff val="15000"/>
                </a:schemeClr>
              </a:solidFill>
              <a:cs typeface="+mn-ea"/>
              <a:sym typeface="+mn-lt"/>
            </a:endParaRPr>
          </a:p>
        </p:txBody>
      </p:sp>
      <p:sp>
        <p:nvSpPr>
          <p:cNvPr id="12" name="Rectangle 28"/>
          <p:cNvSpPr/>
          <p:nvPr/>
        </p:nvSpPr>
        <p:spPr>
          <a:xfrm>
            <a:off x="479377" y="1996488"/>
            <a:ext cx="4294459" cy="417358"/>
          </a:xfrm>
          <a:prstGeom prst="rect">
            <a:avLst/>
          </a:prstGeom>
        </p:spPr>
        <p:txBody>
          <a:bodyPr wrap="square">
            <a:spAutoFit/>
          </a:bodyPr>
          <a:lstStyle/>
          <a:p>
            <a:pPr algn="r" defTabSz="914294">
              <a:lnSpc>
                <a:spcPct val="130000"/>
              </a:lnSpc>
            </a:pPr>
            <a:r>
              <a:rPr lang="zh-CN" altLang="en-US" dirty="0">
                <a:solidFill>
                  <a:schemeClr val="bg1"/>
                </a:solidFill>
                <a:cs typeface="+mn-ea"/>
                <a:sym typeface="+mn-lt"/>
              </a:rPr>
              <a:t>单击此处添加标题文本</a:t>
            </a:r>
          </a:p>
        </p:txBody>
      </p:sp>
      <p:sp>
        <p:nvSpPr>
          <p:cNvPr id="13" name="Teardrop 30"/>
          <p:cNvSpPr/>
          <p:nvPr/>
        </p:nvSpPr>
        <p:spPr>
          <a:xfrm rot="2700000">
            <a:off x="5989655" y="3538252"/>
            <a:ext cx="164306" cy="164306"/>
          </a:xfrm>
          <a:prstGeom prst="teardrop">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cs typeface="+mn-ea"/>
              <a:sym typeface="+mn-lt"/>
            </a:endParaRPr>
          </a:p>
        </p:txBody>
      </p:sp>
      <p:sp>
        <p:nvSpPr>
          <p:cNvPr id="14" name="Rounded Rectangle 31"/>
          <p:cNvSpPr/>
          <p:nvPr/>
        </p:nvSpPr>
        <p:spPr>
          <a:xfrm>
            <a:off x="6892419" y="3328472"/>
            <a:ext cx="4080381" cy="583867"/>
          </a:xfrm>
          <a:prstGeom prst="roundRect">
            <a:avLst>
              <a:gd name="adj" fmla="val 50000"/>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cs typeface="+mn-ea"/>
              <a:sym typeface="+mn-lt"/>
            </a:endParaRPr>
          </a:p>
        </p:txBody>
      </p:sp>
      <p:cxnSp>
        <p:nvCxnSpPr>
          <p:cNvPr id="15" name="Straight Connector 32"/>
          <p:cNvCxnSpPr/>
          <p:nvPr/>
        </p:nvCxnSpPr>
        <p:spPr>
          <a:xfrm>
            <a:off x="6187990" y="3620405"/>
            <a:ext cx="730972" cy="0"/>
          </a:xfrm>
          <a:prstGeom prst="line">
            <a:avLst/>
          </a:prstGeom>
          <a:ln w="444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496479" y="3387720"/>
            <a:ext cx="2485696" cy="453457"/>
          </a:xfrm>
          <a:prstGeom prst="rect">
            <a:avLst/>
          </a:prstGeom>
          <a:noFill/>
        </p:spPr>
        <p:txBody>
          <a:bodyPr wrap="square" rtlCol="0">
            <a:spAutoFit/>
          </a:bodyPr>
          <a:lstStyle/>
          <a:p>
            <a:pPr algn="r">
              <a:lnSpc>
                <a:spcPct val="130000"/>
              </a:lnSpc>
            </a:pPr>
            <a:r>
              <a:rPr lang="zh-CN" altLang="en-US" sz="2000" dirty="0">
                <a:solidFill>
                  <a:schemeClr val="tx1">
                    <a:lumMod val="85000"/>
                    <a:lumOff val="15000"/>
                  </a:schemeClr>
                </a:solidFill>
                <a:cs typeface="+mn-ea"/>
                <a:sym typeface="+mn-lt"/>
              </a:rPr>
              <a:t>第二步</a:t>
            </a:r>
            <a:endParaRPr lang="en-US" altLang="zh-CN" sz="2000" dirty="0">
              <a:solidFill>
                <a:schemeClr val="tx1">
                  <a:lumMod val="85000"/>
                  <a:lumOff val="15000"/>
                </a:schemeClr>
              </a:solidFill>
              <a:cs typeface="+mn-ea"/>
              <a:sym typeface="+mn-lt"/>
            </a:endParaRPr>
          </a:p>
        </p:txBody>
      </p:sp>
      <p:sp>
        <p:nvSpPr>
          <p:cNvPr id="17" name="Rectangle 34"/>
          <p:cNvSpPr/>
          <p:nvPr/>
        </p:nvSpPr>
        <p:spPr>
          <a:xfrm>
            <a:off x="7232387" y="3407989"/>
            <a:ext cx="2492991" cy="417358"/>
          </a:xfrm>
          <a:prstGeom prst="rect">
            <a:avLst/>
          </a:prstGeom>
        </p:spPr>
        <p:txBody>
          <a:bodyPr wrap="none">
            <a:spAutoFit/>
          </a:bodyPr>
          <a:lstStyle/>
          <a:p>
            <a:pPr algn="r" defTabSz="914294">
              <a:lnSpc>
                <a:spcPct val="130000"/>
              </a:lnSpc>
            </a:pPr>
            <a:r>
              <a:rPr lang="zh-CN" altLang="en-US" dirty="0">
                <a:solidFill>
                  <a:schemeClr val="bg1"/>
                </a:solidFill>
                <a:cs typeface="+mn-ea"/>
                <a:sym typeface="+mn-lt"/>
              </a:rPr>
              <a:t>单击此处添加标题文本</a:t>
            </a:r>
          </a:p>
        </p:txBody>
      </p:sp>
      <p:sp>
        <p:nvSpPr>
          <p:cNvPr id="18" name="Teardrop 37"/>
          <p:cNvSpPr/>
          <p:nvPr/>
        </p:nvSpPr>
        <p:spPr>
          <a:xfrm rot="13500000">
            <a:off x="5989656" y="4850488"/>
            <a:ext cx="164306" cy="164306"/>
          </a:xfrm>
          <a:prstGeom prst="teardrop">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cs typeface="+mn-ea"/>
              <a:sym typeface="+mn-lt"/>
            </a:endParaRPr>
          </a:p>
        </p:txBody>
      </p:sp>
      <p:sp>
        <p:nvSpPr>
          <p:cNvPr id="19" name="Rounded Rectangle 38"/>
          <p:cNvSpPr/>
          <p:nvPr/>
        </p:nvSpPr>
        <p:spPr>
          <a:xfrm>
            <a:off x="1233055" y="4640708"/>
            <a:ext cx="3991600" cy="583867"/>
          </a:xfrm>
          <a:prstGeom prst="roundRect">
            <a:avLst>
              <a:gd name="adj" fmla="val 50000"/>
            </a:avLst>
          </a:prstGeom>
          <a:solidFill>
            <a:schemeClr val="tx1">
              <a:lumMod val="65000"/>
              <a:lumOff val="3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cs typeface="+mn-ea"/>
              <a:sym typeface="+mn-lt"/>
            </a:endParaRPr>
          </a:p>
        </p:txBody>
      </p:sp>
      <p:cxnSp>
        <p:nvCxnSpPr>
          <p:cNvPr id="20" name="Straight Connector 39"/>
          <p:cNvCxnSpPr/>
          <p:nvPr/>
        </p:nvCxnSpPr>
        <p:spPr>
          <a:xfrm>
            <a:off x="5251203" y="4932640"/>
            <a:ext cx="730972" cy="0"/>
          </a:xfrm>
          <a:prstGeom prst="line">
            <a:avLst/>
          </a:prstGeom>
          <a:ln w="444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82844" y="4701808"/>
            <a:ext cx="2485696" cy="453457"/>
          </a:xfrm>
          <a:prstGeom prst="rect">
            <a:avLst/>
          </a:prstGeom>
          <a:noFill/>
        </p:spPr>
        <p:txBody>
          <a:bodyPr wrap="square" rtlCol="0">
            <a:spAutoFit/>
          </a:bodyPr>
          <a:lstStyle/>
          <a:p>
            <a:pPr>
              <a:lnSpc>
                <a:spcPct val="130000"/>
              </a:lnSpc>
            </a:pPr>
            <a:r>
              <a:rPr lang="zh-CN" altLang="en-US" sz="2000" dirty="0">
                <a:solidFill>
                  <a:schemeClr val="tx1">
                    <a:lumMod val="85000"/>
                    <a:lumOff val="15000"/>
                  </a:schemeClr>
                </a:solidFill>
                <a:cs typeface="+mn-ea"/>
                <a:sym typeface="+mn-lt"/>
              </a:rPr>
              <a:t>第三步</a:t>
            </a:r>
            <a:endParaRPr lang="en-US" altLang="zh-CN" sz="2000" dirty="0">
              <a:solidFill>
                <a:schemeClr val="tx1">
                  <a:lumMod val="85000"/>
                  <a:lumOff val="15000"/>
                </a:schemeClr>
              </a:solidFill>
              <a:cs typeface="+mn-ea"/>
              <a:sym typeface="+mn-lt"/>
            </a:endParaRPr>
          </a:p>
        </p:txBody>
      </p:sp>
      <p:sp>
        <p:nvSpPr>
          <p:cNvPr id="22" name="Rectangle 41"/>
          <p:cNvSpPr/>
          <p:nvPr/>
        </p:nvSpPr>
        <p:spPr>
          <a:xfrm>
            <a:off x="479377" y="4720263"/>
            <a:ext cx="4294459" cy="417358"/>
          </a:xfrm>
          <a:prstGeom prst="rect">
            <a:avLst/>
          </a:prstGeom>
        </p:spPr>
        <p:txBody>
          <a:bodyPr wrap="square">
            <a:spAutoFit/>
          </a:bodyPr>
          <a:lstStyle/>
          <a:p>
            <a:pPr algn="r" defTabSz="914294">
              <a:lnSpc>
                <a:spcPct val="130000"/>
              </a:lnSpc>
            </a:pPr>
            <a:r>
              <a:rPr lang="zh-CN" altLang="en-US" dirty="0">
                <a:solidFill>
                  <a:schemeClr val="bg1"/>
                </a:solidFill>
                <a:cs typeface="+mn-ea"/>
                <a:sym typeface="+mn-lt"/>
              </a:rPr>
              <a:t>单击此处添加标题文本</a:t>
            </a:r>
          </a:p>
        </p:txBody>
      </p:sp>
      <p:sp>
        <p:nvSpPr>
          <p:cNvPr id="23" name="Rectangle 5"/>
          <p:cNvSpPr>
            <a:spLocks/>
          </p:cNvSpPr>
          <p:nvPr/>
        </p:nvSpPr>
        <p:spPr bwMode="auto">
          <a:xfrm>
            <a:off x="7248129" y="1838797"/>
            <a:ext cx="3586126" cy="6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30000"/>
              </a:lnSpc>
              <a:spcBef>
                <a:spcPct val="0"/>
              </a:spcBef>
              <a:spcAft>
                <a:spcPct val="0"/>
              </a:spcAft>
            </a:pPr>
            <a:r>
              <a:rPr lang="zh-CN" altLang="en-US" sz="1200" dirty="0">
                <a:solidFill>
                  <a:schemeClr val="bg1">
                    <a:lumMod val="65000"/>
                  </a:schemeClr>
                </a:solidFill>
                <a:cs typeface="+mn-ea"/>
                <a:sym typeface="+mn-lt"/>
              </a:rPr>
              <a:t>此处添加详细文本描述，建议与标题相关并符合整体语言风格，语言描述尽量简洁生动。</a:t>
            </a:r>
            <a:endParaRPr lang="en-US" sz="1200" dirty="0">
              <a:solidFill>
                <a:schemeClr val="bg1">
                  <a:lumMod val="65000"/>
                </a:schemeClr>
              </a:solidFill>
              <a:cs typeface="+mn-ea"/>
              <a:sym typeface="+mn-lt"/>
            </a:endParaRPr>
          </a:p>
        </p:txBody>
      </p:sp>
      <p:sp>
        <p:nvSpPr>
          <p:cNvPr id="24" name="Rectangle 5"/>
          <p:cNvSpPr>
            <a:spLocks/>
          </p:cNvSpPr>
          <p:nvPr/>
        </p:nvSpPr>
        <p:spPr bwMode="auto">
          <a:xfrm>
            <a:off x="1233055" y="3374510"/>
            <a:ext cx="3710818" cy="6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30000"/>
              </a:lnSpc>
              <a:spcBef>
                <a:spcPct val="0"/>
              </a:spcBef>
              <a:spcAft>
                <a:spcPct val="0"/>
              </a:spcAft>
            </a:pPr>
            <a:r>
              <a:rPr lang="zh-CN" altLang="en-US" sz="1200" dirty="0">
                <a:solidFill>
                  <a:schemeClr val="bg1">
                    <a:lumMod val="65000"/>
                  </a:schemeClr>
                </a:solidFill>
                <a:cs typeface="+mn-ea"/>
                <a:sym typeface="+mn-lt"/>
              </a:rPr>
              <a:t>此处添加详细文本描述，建议与标题相关并符合整体语言风格，语言描述尽量简洁生动。</a:t>
            </a:r>
            <a:endParaRPr lang="en-US" sz="1200" dirty="0">
              <a:solidFill>
                <a:schemeClr val="bg1">
                  <a:lumMod val="65000"/>
                </a:schemeClr>
              </a:solidFill>
              <a:cs typeface="+mn-ea"/>
              <a:sym typeface="+mn-lt"/>
            </a:endParaRPr>
          </a:p>
        </p:txBody>
      </p:sp>
      <p:sp>
        <p:nvSpPr>
          <p:cNvPr id="25" name="Rectangle 5"/>
          <p:cNvSpPr>
            <a:spLocks/>
          </p:cNvSpPr>
          <p:nvPr/>
        </p:nvSpPr>
        <p:spPr bwMode="auto">
          <a:xfrm>
            <a:off x="7248130" y="4606849"/>
            <a:ext cx="3586126" cy="6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30000"/>
              </a:lnSpc>
              <a:spcBef>
                <a:spcPct val="0"/>
              </a:spcBef>
              <a:spcAft>
                <a:spcPct val="0"/>
              </a:spcAft>
            </a:pPr>
            <a:r>
              <a:rPr lang="zh-CN" altLang="en-US" sz="1200" dirty="0">
                <a:solidFill>
                  <a:schemeClr val="bg1">
                    <a:lumMod val="65000"/>
                  </a:schemeClr>
                </a:solidFill>
                <a:cs typeface="+mn-ea"/>
                <a:sym typeface="+mn-lt"/>
              </a:rPr>
              <a:t>此处添加详细文本描述，建议与标题相关并符合整体语言风格，语言描述尽量简洁生动。</a:t>
            </a:r>
            <a:endParaRPr lang="en-US" sz="1200" dirty="0">
              <a:solidFill>
                <a:schemeClr val="bg1">
                  <a:lumMod val="65000"/>
                </a:schemeClr>
              </a:solidFill>
              <a:cs typeface="+mn-ea"/>
              <a:sym typeface="+mn-lt"/>
            </a:endParaRPr>
          </a:p>
        </p:txBody>
      </p:sp>
      <p:grpSp>
        <p:nvGrpSpPr>
          <p:cNvPr id="29" name="组合 28"/>
          <p:cNvGrpSpPr/>
          <p:nvPr/>
        </p:nvGrpSpPr>
        <p:grpSpPr>
          <a:xfrm>
            <a:off x="3713117" y="110706"/>
            <a:ext cx="4765766" cy="882231"/>
            <a:chOff x="3784390" y="377466"/>
            <a:chExt cx="4765766" cy="882231"/>
          </a:xfrm>
        </p:grpSpPr>
        <p:sp>
          <p:nvSpPr>
            <p:cNvPr id="30" name="矩形 29"/>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31" name="文本框 30"/>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29110284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2" fill="hold" nodeType="withEffect">
                                  <p:stCondLst>
                                    <p:cond delay="500"/>
                                  </p:stCondLst>
                                  <p:childTnLst>
                                    <p:set>
                                      <p:cBhvr>
                                        <p:cTn id="11" dur="1" fill="hold">
                                          <p:stCondLst>
                                            <p:cond delay="0"/>
                                          </p:stCondLst>
                                        </p:cTn>
                                        <p:tgtEl>
                                          <p:spTgt spid="9"/>
                                        </p:tgtEl>
                                        <p:attrNameLst>
                                          <p:attrName>style.visibility</p:attrName>
                                        </p:attrNameLst>
                                      </p:cBhvr>
                                      <p:to>
                                        <p:strVal val="visible"/>
                                      </p:to>
                                    </p:set>
                                    <p:animEffect transition="in" filter="wipe(right)">
                                      <p:cBhvr>
                                        <p:cTn id="12" dur="500"/>
                                        <p:tgtEl>
                                          <p:spTgt spid="9"/>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22" presetClass="entr" presetSubtype="2"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par>
                                <p:cTn id="19" presetID="22" presetClass="entr" presetSubtype="2" fill="hold" grpId="0" nodeType="withEffect">
                                  <p:stCondLst>
                                    <p:cond delay="75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par>
                                <p:cTn id="22" presetID="53" presetClass="entr" presetSubtype="16" fill="hold" grpId="0" nodeType="withEffect">
                                  <p:stCondLst>
                                    <p:cond delay="125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22" presetClass="entr" presetSubtype="8" fill="hold" nodeType="withEffect">
                                  <p:stCondLst>
                                    <p:cond delay="150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par>
                                <p:cTn id="36" presetID="22" presetClass="entr" presetSubtype="8" fill="hold" grpId="0" nodeType="withEffect">
                                  <p:stCondLst>
                                    <p:cond delay="175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53" presetClass="entr" presetSubtype="16" fill="hold" grpId="0" nodeType="withEffect">
                                  <p:stCondLst>
                                    <p:cond delay="225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par>
                                <p:cTn id="44" presetID="22" presetClass="entr" presetSubtype="2" fill="hold" nodeType="withEffect">
                                  <p:stCondLst>
                                    <p:cond delay="2500"/>
                                  </p:stCondLst>
                                  <p:childTnLst>
                                    <p:set>
                                      <p:cBhvr>
                                        <p:cTn id="45" dur="1" fill="hold">
                                          <p:stCondLst>
                                            <p:cond delay="0"/>
                                          </p:stCondLst>
                                        </p:cTn>
                                        <p:tgtEl>
                                          <p:spTgt spid="20"/>
                                        </p:tgtEl>
                                        <p:attrNameLst>
                                          <p:attrName>style.visibility</p:attrName>
                                        </p:attrNameLst>
                                      </p:cBhvr>
                                      <p:to>
                                        <p:strVal val="visible"/>
                                      </p:to>
                                    </p:set>
                                    <p:animEffect transition="in" filter="wipe(right)">
                                      <p:cBhvr>
                                        <p:cTn id="46" dur="500"/>
                                        <p:tgtEl>
                                          <p:spTgt spid="20"/>
                                        </p:tgtEl>
                                      </p:cBhvr>
                                    </p:animEffect>
                                  </p:childTnLst>
                                </p:cTn>
                              </p:par>
                              <p:par>
                                <p:cTn id="47" presetID="10" presetClass="entr" presetSubtype="0" fill="hold" grpId="0" nodeType="withEffect">
                                  <p:stCondLst>
                                    <p:cond delay="250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par>
                                <p:cTn id="50" presetID="22" presetClass="entr" presetSubtype="2" fill="hold" grpId="0" nodeType="withEffect">
                                  <p:stCondLst>
                                    <p:cond delay="275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par>
                                <p:cTn id="53" presetID="22" presetClass="entr" presetSubtype="2" fill="hold" grpId="0" nodeType="withEffect">
                                  <p:stCondLst>
                                    <p:cond delay="2750"/>
                                  </p:stCondLst>
                                  <p:childTnLst>
                                    <p:set>
                                      <p:cBhvr>
                                        <p:cTn id="54" dur="1" fill="hold">
                                          <p:stCondLst>
                                            <p:cond delay="0"/>
                                          </p:stCondLst>
                                        </p:cTn>
                                        <p:tgtEl>
                                          <p:spTgt spid="22"/>
                                        </p:tgtEl>
                                        <p:attrNameLst>
                                          <p:attrName>style.visibility</p:attrName>
                                        </p:attrNameLst>
                                      </p:cBhvr>
                                      <p:to>
                                        <p:strVal val="visible"/>
                                      </p:to>
                                    </p:set>
                                    <p:animEffect transition="in" filter="wipe(right)">
                                      <p:cBhvr>
                                        <p:cTn id="55" dur="500"/>
                                        <p:tgtEl>
                                          <p:spTgt spid="22"/>
                                        </p:tgtEl>
                                      </p:cBhvr>
                                    </p:animEffect>
                                  </p:childTnLst>
                                </p:cTn>
                              </p:par>
                              <p:par>
                                <p:cTn id="56" presetID="42" presetClass="entr" presetSubtype="0" fill="hold" grpId="0" nodeType="withEffect">
                                  <p:stCondLst>
                                    <p:cond delay="300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30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1000"/>
                                        <p:tgtEl>
                                          <p:spTgt spid="24"/>
                                        </p:tgtEl>
                                      </p:cBhvr>
                                    </p:animEffect>
                                    <p:anim calcmode="lin" valueType="num">
                                      <p:cBhvr>
                                        <p:cTn id="64" dur="1000" fill="hold"/>
                                        <p:tgtEl>
                                          <p:spTgt spid="24"/>
                                        </p:tgtEl>
                                        <p:attrNameLst>
                                          <p:attrName>ppt_x</p:attrName>
                                        </p:attrNameLst>
                                      </p:cBhvr>
                                      <p:tavLst>
                                        <p:tav tm="0">
                                          <p:val>
                                            <p:strVal val="#ppt_x"/>
                                          </p:val>
                                        </p:tav>
                                        <p:tav tm="100000">
                                          <p:val>
                                            <p:strVal val="#ppt_x"/>
                                          </p:val>
                                        </p:tav>
                                      </p:tavLst>
                                    </p:anim>
                                    <p:anim calcmode="lin" valueType="num">
                                      <p:cBhvr>
                                        <p:cTn id="65" dur="1000" fill="hold"/>
                                        <p:tgtEl>
                                          <p:spTgt spid="2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300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1000"/>
                                        <p:tgtEl>
                                          <p:spTgt spid="25"/>
                                        </p:tgtEl>
                                      </p:cBhvr>
                                    </p:animEffect>
                                    <p:anim calcmode="lin" valueType="num">
                                      <p:cBhvr>
                                        <p:cTn id="69" dur="1000" fill="hold"/>
                                        <p:tgtEl>
                                          <p:spTgt spid="25"/>
                                        </p:tgtEl>
                                        <p:attrNameLst>
                                          <p:attrName>ppt_x</p:attrName>
                                        </p:attrNameLst>
                                      </p:cBhvr>
                                      <p:tavLst>
                                        <p:tav tm="0">
                                          <p:val>
                                            <p:strVal val="#ppt_x"/>
                                          </p:val>
                                        </p:tav>
                                        <p:tav tm="100000">
                                          <p:val>
                                            <p:strVal val="#ppt_x"/>
                                          </p:val>
                                        </p:tav>
                                      </p:tavLst>
                                    </p:anim>
                                    <p:anim calcmode="lin" valueType="num">
                                      <p:cBhvr>
                                        <p:cTn id="7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p:bldP spid="12" grpId="0"/>
      <p:bldP spid="13" grpId="0" animBg="1"/>
      <p:bldP spid="14" grpId="0" animBg="1"/>
      <p:bldP spid="16" grpId="0"/>
      <p:bldP spid="17" grpId="0"/>
      <p:bldP spid="18" grpId="0" animBg="1"/>
      <p:bldP spid="19" grpId="0" animBg="1"/>
      <p:bldP spid="21" grpId="0"/>
      <p:bldP spid="22" grpId="0"/>
      <p:bldP spid="23" grpId="0"/>
      <p:bldP spid="24" grpId="0"/>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5484127" y="2284997"/>
            <a:ext cx="2326250" cy="3235518"/>
            <a:chOff x="5483333" y="2159159"/>
            <a:chExt cx="2326250" cy="3235518"/>
          </a:xfrm>
          <a:effectLst>
            <a:outerShdw blurRad="254000" dist="63500" dir="2700000" algn="tl" rotWithShape="0">
              <a:prstClr val="black">
                <a:alpha val="30000"/>
              </a:prstClr>
            </a:outerShdw>
          </a:effectLst>
        </p:grpSpPr>
        <p:grpSp>
          <p:nvGrpSpPr>
            <p:cNvPr id="36" name="组合 35"/>
            <p:cNvGrpSpPr/>
            <p:nvPr/>
          </p:nvGrpSpPr>
          <p:grpSpPr>
            <a:xfrm>
              <a:off x="5483333" y="2159159"/>
              <a:ext cx="2326250" cy="3235518"/>
              <a:chOff x="2052297" y="2876660"/>
              <a:chExt cx="1822023" cy="2534202"/>
            </a:xfrm>
          </p:grpSpPr>
          <p:sp>
            <p:nvSpPr>
              <p:cNvPr id="41" name="Rounded Rectangle 3"/>
              <p:cNvSpPr/>
              <p:nvPr/>
            </p:nvSpPr>
            <p:spPr>
              <a:xfrm rot="2900928">
                <a:off x="1763180" y="3314973"/>
                <a:ext cx="1218314" cy="640080"/>
              </a:xfrm>
              <a:prstGeom prst="round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cs typeface="+mn-ea"/>
                  <a:sym typeface="+mn-lt"/>
                </a:endParaRPr>
              </a:p>
            </p:txBody>
          </p:sp>
          <p:sp>
            <p:nvSpPr>
              <p:cNvPr id="42" name="Rounded Rectangle 18"/>
              <p:cNvSpPr/>
              <p:nvPr/>
            </p:nvSpPr>
            <p:spPr>
              <a:xfrm rot="2900928">
                <a:off x="2596909" y="4373710"/>
                <a:ext cx="1434225" cy="640080"/>
              </a:xfrm>
              <a:prstGeom prst="round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cs typeface="+mn-ea"/>
                  <a:sym typeface="+mn-lt"/>
                </a:endParaRPr>
              </a:p>
            </p:txBody>
          </p:sp>
          <p:sp>
            <p:nvSpPr>
              <p:cNvPr id="43" name="Rounded Rectangle 4"/>
              <p:cNvSpPr/>
              <p:nvPr/>
            </p:nvSpPr>
            <p:spPr>
              <a:xfrm rot="2900928">
                <a:off x="2980121" y="2622541"/>
                <a:ext cx="640080" cy="1148318"/>
              </a:xfrm>
              <a:prstGeom prst="round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cs typeface="+mn-ea"/>
                  <a:sym typeface="+mn-lt"/>
                </a:endParaRPr>
              </a:p>
            </p:txBody>
          </p:sp>
          <p:sp>
            <p:nvSpPr>
              <p:cNvPr id="44" name="Rounded Rectangle 19"/>
              <p:cNvSpPr/>
              <p:nvPr/>
            </p:nvSpPr>
            <p:spPr>
              <a:xfrm rot="2900928">
                <a:off x="3255076" y="3637925"/>
                <a:ext cx="640080" cy="584372"/>
              </a:xfrm>
              <a:prstGeom prst="round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cs typeface="+mn-ea"/>
                  <a:sym typeface="+mn-lt"/>
                </a:endParaRPr>
              </a:p>
            </p:txBody>
          </p:sp>
        </p:grpSp>
        <p:sp>
          <p:nvSpPr>
            <p:cNvPr id="37" name="TextBox 36"/>
            <p:cNvSpPr txBox="1"/>
            <p:nvPr/>
          </p:nvSpPr>
          <p:spPr>
            <a:xfrm>
              <a:off x="5998124" y="3227010"/>
              <a:ext cx="453970" cy="417358"/>
            </a:xfrm>
            <a:prstGeom prst="rect">
              <a:avLst/>
            </a:prstGeom>
            <a:noFill/>
          </p:spPr>
          <p:txBody>
            <a:bodyPr wrap="none" rtlCol="0">
              <a:spAutoFit/>
            </a:bodyPr>
            <a:lstStyle/>
            <a:p>
              <a:pPr>
                <a:lnSpc>
                  <a:spcPct val="130000"/>
                </a:lnSpc>
              </a:pPr>
              <a:r>
                <a:rPr lang="en-US" dirty="0">
                  <a:solidFill>
                    <a:schemeClr val="bg1"/>
                  </a:solidFill>
                  <a:cs typeface="+mn-ea"/>
                  <a:sym typeface="+mn-lt"/>
                </a:rPr>
                <a:t>04</a:t>
              </a:r>
            </a:p>
          </p:txBody>
        </p:sp>
        <p:sp>
          <p:nvSpPr>
            <p:cNvPr id="38" name="TextBox 37"/>
            <p:cNvSpPr txBox="1"/>
            <p:nvPr/>
          </p:nvSpPr>
          <p:spPr>
            <a:xfrm>
              <a:off x="6478749" y="3768123"/>
              <a:ext cx="453970" cy="417358"/>
            </a:xfrm>
            <a:prstGeom prst="rect">
              <a:avLst/>
            </a:prstGeom>
            <a:noFill/>
          </p:spPr>
          <p:txBody>
            <a:bodyPr wrap="none" rtlCol="0">
              <a:spAutoFit/>
            </a:bodyPr>
            <a:lstStyle/>
            <a:p>
              <a:pPr>
                <a:lnSpc>
                  <a:spcPct val="130000"/>
                </a:lnSpc>
              </a:pPr>
              <a:r>
                <a:rPr lang="en-US" dirty="0">
                  <a:solidFill>
                    <a:schemeClr val="bg1"/>
                  </a:solidFill>
                  <a:cs typeface="+mn-ea"/>
                  <a:sym typeface="+mn-lt"/>
                </a:rPr>
                <a:t>03</a:t>
              </a:r>
            </a:p>
          </p:txBody>
        </p:sp>
        <p:sp>
          <p:nvSpPr>
            <p:cNvPr id="39" name="TextBox 38"/>
            <p:cNvSpPr txBox="1"/>
            <p:nvPr/>
          </p:nvSpPr>
          <p:spPr>
            <a:xfrm>
              <a:off x="7108808" y="3181996"/>
              <a:ext cx="453970" cy="417358"/>
            </a:xfrm>
            <a:prstGeom prst="rect">
              <a:avLst/>
            </a:prstGeom>
            <a:noFill/>
          </p:spPr>
          <p:txBody>
            <a:bodyPr wrap="none" rtlCol="0">
              <a:spAutoFit/>
            </a:bodyPr>
            <a:lstStyle/>
            <a:p>
              <a:pPr>
                <a:lnSpc>
                  <a:spcPct val="130000"/>
                </a:lnSpc>
              </a:pPr>
              <a:r>
                <a:rPr lang="en-US" dirty="0">
                  <a:solidFill>
                    <a:schemeClr val="bg1"/>
                  </a:solidFill>
                  <a:cs typeface="+mn-ea"/>
                  <a:sym typeface="+mn-lt"/>
                </a:rPr>
                <a:t>02</a:t>
              </a:r>
            </a:p>
          </p:txBody>
        </p:sp>
        <p:sp>
          <p:nvSpPr>
            <p:cNvPr id="40" name="TextBox 39"/>
            <p:cNvSpPr txBox="1"/>
            <p:nvPr/>
          </p:nvSpPr>
          <p:spPr>
            <a:xfrm>
              <a:off x="6505023" y="2721252"/>
              <a:ext cx="453970" cy="417358"/>
            </a:xfrm>
            <a:prstGeom prst="rect">
              <a:avLst/>
            </a:prstGeom>
            <a:noFill/>
          </p:spPr>
          <p:txBody>
            <a:bodyPr wrap="none" rtlCol="0">
              <a:spAutoFit/>
            </a:bodyPr>
            <a:lstStyle/>
            <a:p>
              <a:pPr>
                <a:lnSpc>
                  <a:spcPct val="130000"/>
                </a:lnSpc>
              </a:pPr>
              <a:r>
                <a:rPr lang="en-US" dirty="0">
                  <a:solidFill>
                    <a:schemeClr val="bg1"/>
                  </a:solidFill>
                  <a:cs typeface="+mn-ea"/>
                  <a:sym typeface="+mn-lt"/>
                </a:rPr>
                <a:t>01</a:t>
              </a:r>
            </a:p>
          </p:txBody>
        </p:sp>
      </p:grpSp>
      <p:sp>
        <p:nvSpPr>
          <p:cNvPr id="45" name="Freeform 200"/>
          <p:cNvSpPr>
            <a:spLocks noEditPoints="1"/>
          </p:cNvSpPr>
          <p:nvPr/>
        </p:nvSpPr>
        <p:spPr bwMode="auto">
          <a:xfrm>
            <a:off x="4172056" y="3294043"/>
            <a:ext cx="771816" cy="2438826"/>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rgbClr val="2A3246"/>
          </a:solidFill>
          <a:ln>
            <a:noFill/>
          </a:ln>
          <a:effectLst>
            <a:outerShdw blurRad="254000" dist="63500" dir="2700000" algn="tl" rotWithShape="0">
              <a:prstClr val="black">
                <a:alpha val="30000"/>
              </a:prstClr>
            </a:outerShdw>
          </a:effectLst>
        </p:spPr>
        <p:txBody>
          <a:bodyPr vert="horz" wrap="square" lIns="121920" tIns="60960" rIns="121920" bIns="60960" numCol="1" anchor="t" anchorCtr="0" compatLnSpc="1">
            <a:prstTxWarp prst="textNoShape">
              <a:avLst/>
            </a:prstTxWarp>
          </a:bodyPr>
          <a:lstStyle/>
          <a:p>
            <a:pPr>
              <a:lnSpc>
                <a:spcPct val="130000"/>
              </a:lnSpc>
            </a:pPr>
            <a:endParaRPr lang="id-ID" sz="2400" dirty="0">
              <a:cs typeface="+mn-ea"/>
              <a:sym typeface="+mn-lt"/>
            </a:endParaRPr>
          </a:p>
        </p:txBody>
      </p:sp>
      <p:grpSp>
        <p:nvGrpSpPr>
          <p:cNvPr id="46" name="组合 45"/>
          <p:cNvGrpSpPr/>
          <p:nvPr/>
        </p:nvGrpSpPr>
        <p:grpSpPr>
          <a:xfrm>
            <a:off x="7814122" y="5086596"/>
            <a:ext cx="3188694" cy="761385"/>
            <a:chOff x="3806228" y="5432132"/>
            <a:chExt cx="3188694" cy="761385"/>
          </a:xfrm>
        </p:grpSpPr>
        <p:sp>
          <p:nvSpPr>
            <p:cNvPr id="47" name="TextBox 46"/>
            <p:cNvSpPr txBox="1"/>
            <p:nvPr/>
          </p:nvSpPr>
          <p:spPr>
            <a:xfrm>
              <a:off x="3806228" y="5518973"/>
              <a:ext cx="923651" cy="597921"/>
            </a:xfrm>
            <a:prstGeom prst="rect">
              <a:avLst/>
            </a:prstGeom>
            <a:noFill/>
          </p:spPr>
          <p:txBody>
            <a:bodyPr wrap="none" rtlCol="0">
              <a:spAutoFit/>
            </a:bodyPr>
            <a:lstStyle/>
            <a:p>
              <a:pPr>
                <a:lnSpc>
                  <a:spcPct val="130000"/>
                </a:lnSpc>
              </a:pPr>
              <a:r>
                <a:rPr lang="en-US" sz="2800" dirty="0">
                  <a:solidFill>
                    <a:schemeClr val="tx1">
                      <a:lumMod val="85000"/>
                      <a:lumOff val="15000"/>
                    </a:schemeClr>
                  </a:solidFill>
                  <a:cs typeface="+mn-ea"/>
                  <a:sym typeface="+mn-lt"/>
                </a:rPr>
                <a:t>28%</a:t>
              </a:r>
            </a:p>
          </p:txBody>
        </p:sp>
        <p:grpSp>
          <p:nvGrpSpPr>
            <p:cNvPr id="48" name="Group 58"/>
            <p:cNvGrpSpPr/>
            <p:nvPr/>
          </p:nvGrpSpPr>
          <p:grpSpPr>
            <a:xfrm>
              <a:off x="4943078" y="5432132"/>
              <a:ext cx="2051844" cy="761385"/>
              <a:chOff x="7151326" y="1219627"/>
              <a:chExt cx="2051844" cy="761385"/>
            </a:xfrm>
          </p:grpSpPr>
          <p:sp>
            <p:nvSpPr>
              <p:cNvPr id="49" name="TextBox 48"/>
              <p:cNvSpPr txBox="1"/>
              <p:nvPr/>
            </p:nvSpPr>
            <p:spPr>
              <a:xfrm>
                <a:off x="7174425" y="1600395"/>
                <a:ext cx="1993125" cy="380617"/>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cs typeface="+mn-ea"/>
                    <a:sym typeface="+mn-lt"/>
                  </a:rPr>
                  <a:t>在此录入上述图表的综合描述说明，此录入上述图表的。</a:t>
                </a:r>
              </a:p>
            </p:txBody>
          </p:sp>
          <p:sp>
            <p:nvSpPr>
              <p:cNvPr id="50" name="Rectangle 47"/>
              <p:cNvSpPr/>
              <p:nvPr/>
            </p:nvSpPr>
            <p:spPr>
              <a:xfrm>
                <a:off x="7151326" y="1219627"/>
                <a:ext cx="2051844" cy="361125"/>
              </a:xfrm>
              <a:prstGeom prst="rect">
                <a:avLst/>
              </a:prstGeom>
            </p:spPr>
            <p:txBody>
              <a:bodyPr wrap="none" lIns="0" tIns="0" rIns="0" bIns="0">
                <a:spAutoFit/>
              </a:bodyPr>
              <a:lstStyle/>
              <a:p>
                <a:pPr>
                  <a:lnSpc>
                    <a:spcPct val="130000"/>
                  </a:lnSpc>
                  <a:spcBef>
                    <a:spcPct val="0"/>
                  </a:spcBef>
                </a:pPr>
                <a:r>
                  <a:rPr lang="zh-CN" altLang="en-US" sz="2000" dirty="0">
                    <a:solidFill>
                      <a:schemeClr val="tx1">
                        <a:lumMod val="85000"/>
                        <a:lumOff val="15000"/>
                      </a:schemeClr>
                    </a:solidFill>
                    <a:cs typeface="+mn-ea"/>
                    <a:sym typeface="+mn-lt"/>
                  </a:rPr>
                  <a:t>单击此处添加标题</a:t>
                </a:r>
                <a:endParaRPr lang="en-US" altLang="zh-CN" sz="2000" dirty="0">
                  <a:solidFill>
                    <a:schemeClr val="tx1">
                      <a:lumMod val="85000"/>
                      <a:lumOff val="15000"/>
                    </a:schemeClr>
                  </a:solidFill>
                  <a:cs typeface="+mn-ea"/>
                  <a:sym typeface="+mn-lt"/>
                </a:endParaRPr>
              </a:p>
            </p:txBody>
          </p:sp>
        </p:grpSp>
      </p:grpSp>
      <p:grpSp>
        <p:nvGrpSpPr>
          <p:cNvPr id="51" name="组合 50"/>
          <p:cNvGrpSpPr/>
          <p:nvPr/>
        </p:nvGrpSpPr>
        <p:grpSpPr>
          <a:xfrm>
            <a:off x="7814122" y="3610662"/>
            <a:ext cx="3188694" cy="761385"/>
            <a:chOff x="3806228" y="5432132"/>
            <a:chExt cx="3188694" cy="761385"/>
          </a:xfrm>
        </p:grpSpPr>
        <p:sp>
          <p:nvSpPr>
            <p:cNvPr id="52" name="TextBox 51"/>
            <p:cNvSpPr txBox="1"/>
            <p:nvPr/>
          </p:nvSpPr>
          <p:spPr>
            <a:xfrm>
              <a:off x="3806228" y="5518973"/>
              <a:ext cx="923651" cy="597921"/>
            </a:xfrm>
            <a:prstGeom prst="rect">
              <a:avLst/>
            </a:prstGeom>
            <a:noFill/>
          </p:spPr>
          <p:txBody>
            <a:bodyPr wrap="none" rtlCol="0">
              <a:spAutoFit/>
            </a:bodyPr>
            <a:lstStyle/>
            <a:p>
              <a:pPr>
                <a:lnSpc>
                  <a:spcPct val="130000"/>
                </a:lnSpc>
              </a:pPr>
              <a:r>
                <a:rPr lang="en-US" sz="2800" dirty="0">
                  <a:solidFill>
                    <a:schemeClr val="tx1">
                      <a:lumMod val="85000"/>
                      <a:lumOff val="15000"/>
                    </a:schemeClr>
                  </a:solidFill>
                  <a:cs typeface="+mn-ea"/>
                  <a:sym typeface="+mn-lt"/>
                </a:rPr>
                <a:t>18%</a:t>
              </a:r>
            </a:p>
          </p:txBody>
        </p:sp>
        <p:grpSp>
          <p:nvGrpSpPr>
            <p:cNvPr id="53" name="Group 58"/>
            <p:cNvGrpSpPr/>
            <p:nvPr/>
          </p:nvGrpSpPr>
          <p:grpSpPr>
            <a:xfrm>
              <a:off x="4943078" y="5432132"/>
              <a:ext cx="2051844" cy="761385"/>
              <a:chOff x="7151326" y="1219627"/>
              <a:chExt cx="2051844" cy="761385"/>
            </a:xfrm>
          </p:grpSpPr>
          <p:sp>
            <p:nvSpPr>
              <p:cNvPr id="54" name="TextBox 53"/>
              <p:cNvSpPr txBox="1"/>
              <p:nvPr/>
            </p:nvSpPr>
            <p:spPr>
              <a:xfrm>
                <a:off x="7174425" y="1600395"/>
                <a:ext cx="1993125" cy="380617"/>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cs typeface="+mn-ea"/>
                    <a:sym typeface="+mn-lt"/>
                  </a:rPr>
                  <a:t>在此录入上述图表的综合描述说明，此录入上述图表的。</a:t>
                </a:r>
              </a:p>
            </p:txBody>
          </p:sp>
          <p:sp>
            <p:nvSpPr>
              <p:cNvPr id="55" name="Rectangle 47"/>
              <p:cNvSpPr/>
              <p:nvPr/>
            </p:nvSpPr>
            <p:spPr>
              <a:xfrm>
                <a:off x="7151326" y="1219627"/>
                <a:ext cx="2051844" cy="361125"/>
              </a:xfrm>
              <a:prstGeom prst="rect">
                <a:avLst/>
              </a:prstGeom>
            </p:spPr>
            <p:txBody>
              <a:bodyPr wrap="none" lIns="0" tIns="0" rIns="0" bIns="0">
                <a:spAutoFit/>
              </a:bodyPr>
              <a:lstStyle/>
              <a:p>
                <a:pPr>
                  <a:lnSpc>
                    <a:spcPct val="130000"/>
                  </a:lnSpc>
                  <a:spcBef>
                    <a:spcPct val="0"/>
                  </a:spcBef>
                </a:pPr>
                <a:r>
                  <a:rPr lang="zh-CN" altLang="en-US" sz="2000" dirty="0">
                    <a:solidFill>
                      <a:schemeClr val="tx1">
                        <a:lumMod val="85000"/>
                        <a:lumOff val="15000"/>
                      </a:schemeClr>
                    </a:solidFill>
                    <a:cs typeface="+mn-ea"/>
                    <a:sym typeface="+mn-lt"/>
                  </a:rPr>
                  <a:t>单击此处添加标题</a:t>
                </a:r>
                <a:endParaRPr lang="en-US" altLang="zh-CN" sz="2000" dirty="0">
                  <a:solidFill>
                    <a:schemeClr val="tx1">
                      <a:lumMod val="85000"/>
                      <a:lumOff val="15000"/>
                    </a:schemeClr>
                  </a:solidFill>
                  <a:cs typeface="+mn-ea"/>
                  <a:sym typeface="+mn-lt"/>
                </a:endParaRPr>
              </a:p>
            </p:txBody>
          </p:sp>
        </p:grpSp>
      </p:grpSp>
      <p:grpSp>
        <p:nvGrpSpPr>
          <p:cNvPr id="56" name="组合 55"/>
          <p:cNvGrpSpPr/>
          <p:nvPr/>
        </p:nvGrpSpPr>
        <p:grpSpPr>
          <a:xfrm>
            <a:off x="7978671" y="1969946"/>
            <a:ext cx="3188694" cy="761385"/>
            <a:chOff x="3806228" y="5432132"/>
            <a:chExt cx="3188694" cy="761385"/>
          </a:xfrm>
        </p:grpSpPr>
        <p:sp>
          <p:nvSpPr>
            <p:cNvPr id="57" name="TextBox 56"/>
            <p:cNvSpPr txBox="1"/>
            <p:nvPr/>
          </p:nvSpPr>
          <p:spPr>
            <a:xfrm>
              <a:off x="3806228" y="5518973"/>
              <a:ext cx="923651" cy="597921"/>
            </a:xfrm>
            <a:prstGeom prst="rect">
              <a:avLst/>
            </a:prstGeom>
            <a:noFill/>
          </p:spPr>
          <p:txBody>
            <a:bodyPr wrap="none" rtlCol="0">
              <a:spAutoFit/>
            </a:bodyPr>
            <a:lstStyle/>
            <a:p>
              <a:pPr>
                <a:lnSpc>
                  <a:spcPct val="130000"/>
                </a:lnSpc>
              </a:pPr>
              <a:r>
                <a:rPr lang="en-US" sz="2800" dirty="0">
                  <a:solidFill>
                    <a:schemeClr val="tx1">
                      <a:lumMod val="85000"/>
                      <a:lumOff val="15000"/>
                    </a:schemeClr>
                  </a:solidFill>
                  <a:cs typeface="+mn-ea"/>
                  <a:sym typeface="+mn-lt"/>
                </a:rPr>
                <a:t>22%</a:t>
              </a:r>
            </a:p>
          </p:txBody>
        </p:sp>
        <p:grpSp>
          <p:nvGrpSpPr>
            <p:cNvPr id="58" name="Group 58"/>
            <p:cNvGrpSpPr/>
            <p:nvPr/>
          </p:nvGrpSpPr>
          <p:grpSpPr>
            <a:xfrm>
              <a:off x="4943078" y="5432132"/>
              <a:ext cx="2051844" cy="761385"/>
              <a:chOff x="7151326" y="1219627"/>
              <a:chExt cx="2051844" cy="761385"/>
            </a:xfrm>
          </p:grpSpPr>
          <p:sp>
            <p:nvSpPr>
              <p:cNvPr id="59" name="TextBox 58"/>
              <p:cNvSpPr txBox="1"/>
              <p:nvPr/>
            </p:nvSpPr>
            <p:spPr>
              <a:xfrm>
                <a:off x="7174425" y="1600395"/>
                <a:ext cx="1993125" cy="380617"/>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cs typeface="+mn-ea"/>
                    <a:sym typeface="+mn-lt"/>
                  </a:rPr>
                  <a:t>在此录入上述图表的综合描述说明，此录入上述图表的。</a:t>
                </a:r>
              </a:p>
            </p:txBody>
          </p:sp>
          <p:sp>
            <p:nvSpPr>
              <p:cNvPr id="60" name="Rectangle 47"/>
              <p:cNvSpPr/>
              <p:nvPr/>
            </p:nvSpPr>
            <p:spPr>
              <a:xfrm>
                <a:off x="7151326" y="1219627"/>
                <a:ext cx="2051844" cy="361125"/>
              </a:xfrm>
              <a:prstGeom prst="rect">
                <a:avLst/>
              </a:prstGeom>
            </p:spPr>
            <p:txBody>
              <a:bodyPr wrap="none" lIns="0" tIns="0" rIns="0" bIns="0">
                <a:spAutoFit/>
              </a:bodyPr>
              <a:lstStyle/>
              <a:p>
                <a:pPr>
                  <a:lnSpc>
                    <a:spcPct val="130000"/>
                  </a:lnSpc>
                  <a:spcBef>
                    <a:spcPct val="0"/>
                  </a:spcBef>
                </a:pPr>
                <a:r>
                  <a:rPr lang="zh-CN" altLang="en-US" sz="2000" dirty="0">
                    <a:solidFill>
                      <a:schemeClr val="tx1">
                        <a:lumMod val="85000"/>
                        <a:lumOff val="15000"/>
                      </a:schemeClr>
                    </a:solidFill>
                    <a:cs typeface="+mn-ea"/>
                    <a:sym typeface="+mn-lt"/>
                  </a:rPr>
                  <a:t>单击此处添加标题</a:t>
                </a:r>
                <a:endParaRPr lang="en-US" altLang="zh-CN" sz="2000" dirty="0">
                  <a:solidFill>
                    <a:schemeClr val="tx1">
                      <a:lumMod val="85000"/>
                      <a:lumOff val="15000"/>
                    </a:schemeClr>
                  </a:solidFill>
                  <a:cs typeface="+mn-ea"/>
                  <a:sym typeface="+mn-lt"/>
                </a:endParaRPr>
              </a:p>
            </p:txBody>
          </p:sp>
        </p:grpSp>
      </p:grpSp>
      <p:grpSp>
        <p:nvGrpSpPr>
          <p:cNvPr id="61" name="组合 60"/>
          <p:cNvGrpSpPr/>
          <p:nvPr/>
        </p:nvGrpSpPr>
        <p:grpSpPr>
          <a:xfrm>
            <a:off x="3547042" y="1532577"/>
            <a:ext cx="3154370" cy="761385"/>
            <a:chOff x="3806228" y="5432132"/>
            <a:chExt cx="3154370" cy="761385"/>
          </a:xfrm>
        </p:grpSpPr>
        <p:sp>
          <p:nvSpPr>
            <p:cNvPr id="62" name="TextBox 61"/>
            <p:cNvSpPr txBox="1"/>
            <p:nvPr/>
          </p:nvSpPr>
          <p:spPr>
            <a:xfrm>
              <a:off x="3806228" y="5518973"/>
              <a:ext cx="923651" cy="597921"/>
            </a:xfrm>
            <a:prstGeom prst="rect">
              <a:avLst/>
            </a:prstGeom>
            <a:noFill/>
          </p:spPr>
          <p:txBody>
            <a:bodyPr wrap="none" rtlCol="0">
              <a:spAutoFit/>
            </a:bodyPr>
            <a:lstStyle/>
            <a:p>
              <a:pPr>
                <a:lnSpc>
                  <a:spcPct val="130000"/>
                </a:lnSpc>
              </a:pPr>
              <a:r>
                <a:rPr lang="en-US" sz="2800" dirty="0">
                  <a:solidFill>
                    <a:schemeClr val="tx1">
                      <a:lumMod val="85000"/>
                      <a:lumOff val="15000"/>
                    </a:schemeClr>
                  </a:solidFill>
                  <a:cs typeface="+mn-ea"/>
                  <a:sym typeface="+mn-lt"/>
                </a:rPr>
                <a:t>24%</a:t>
              </a:r>
            </a:p>
          </p:txBody>
        </p:sp>
        <p:grpSp>
          <p:nvGrpSpPr>
            <p:cNvPr id="63" name="Group 58"/>
            <p:cNvGrpSpPr/>
            <p:nvPr/>
          </p:nvGrpSpPr>
          <p:grpSpPr>
            <a:xfrm>
              <a:off x="4908754" y="5432132"/>
              <a:ext cx="2051844" cy="761385"/>
              <a:chOff x="7117002" y="1219627"/>
              <a:chExt cx="2051844" cy="761385"/>
            </a:xfrm>
          </p:grpSpPr>
          <p:sp>
            <p:nvSpPr>
              <p:cNvPr id="64" name="TextBox 63"/>
              <p:cNvSpPr txBox="1"/>
              <p:nvPr/>
            </p:nvSpPr>
            <p:spPr>
              <a:xfrm>
                <a:off x="7174425" y="1600395"/>
                <a:ext cx="1993125" cy="380617"/>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cs typeface="+mn-ea"/>
                    <a:sym typeface="+mn-lt"/>
                  </a:rPr>
                  <a:t>在此录入上述图表的综合描述说明，此录入上述图表的。</a:t>
                </a:r>
              </a:p>
            </p:txBody>
          </p:sp>
          <p:sp>
            <p:nvSpPr>
              <p:cNvPr id="65" name="Rectangle 47"/>
              <p:cNvSpPr/>
              <p:nvPr/>
            </p:nvSpPr>
            <p:spPr>
              <a:xfrm>
                <a:off x="7117002" y="1219627"/>
                <a:ext cx="2051844" cy="361125"/>
              </a:xfrm>
              <a:prstGeom prst="rect">
                <a:avLst/>
              </a:prstGeom>
            </p:spPr>
            <p:txBody>
              <a:bodyPr wrap="none" lIns="0" tIns="0" rIns="0" bIns="0">
                <a:spAutoFit/>
              </a:bodyPr>
              <a:lstStyle/>
              <a:p>
                <a:pPr>
                  <a:lnSpc>
                    <a:spcPct val="130000"/>
                  </a:lnSpc>
                  <a:spcBef>
                    <a:spcPct val="0"/>
                  </a:spcBef>
                </a:pPr>
                <a:r>
                  <a:rPr lang="zh-CN" altLang="en-US" sz="2000" dirty="0">
                    <a:solidFill>
                      <a:schemeClr val="tx1">
                        <a:lumMod val="85000"/>
                        <a:lumOff val="15000"/>
                      </a:schemeClr>
                    </a:solidFill>
                    <a:cs typeface="+mn-ea"/>
                    <a:sym typeface="+mn-lt"/>
                  </a:rPr>
                  <a:t>单击此处添加标题</a:t>
                </a:r>
                <a:endParaRPr lang="en-US" altLang="zh-CN" sz="2000" dirty="0">
                  <a:solidFill>
                    <a:schemeClr val="tx1">
                      <a:lumMod val="85000"/>
                      <a:lumOff val="15000"/>
                    </a:schemeClr>
                  </a:solidFill>
                  <a:cs typeface="+mn-ea"/>
                  <a:sym typeface="+mn-lt"/>
                </a:endParaRPr>
              </a:p>
            </p:txBody>
          </p:sp>
        </p:grpSp>
      </p:grpSp>
      <p:sp>
        <p:nvSpPr>
          <p:cNvPr id="66" name="Content Placeholder 2"/>
          <p:cNvSpPr txBox="1">
            <a:spLocks/>
          </p:cNvSpPr>
          <p:nvPr/>
        </p:nvSpPr>
        <p:spPr>
          <a:xfrm>
            <a:off x="940119" y="3545169"/>
            <a:ext cx="2968563" cy="136815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30000"/>
              </a:lnSpc>
              <a:spcBef>
                <a:spcPct val="0"/>
              </a:spcBef>
              <a:spcAft>
                <a:spcPts val="0"/>
              </a:spcAft>
            </a:pPr>
            <a:r>
              <a:rPr lang="zh-CN" altLang="en-US" sz="2400" dirty="0">
                <a:solidFill>
                  <a:schemeClr val="tx1">
                    <a:lumMod val="85000"/>
                    <a:lumOff val="15000"/>
                  </a:schemeClr>
                </a:solidFill>
                <a:cs typeface="+mn-ea"/>
                <a:sym typeface="+mn-lt"/>
              </a:rPr>
              <a:t>单击此处添加标</a:t>
            </a:r>
            <a:r>
              <a:rPr lang="zh-CN" altLang="en-US" sz="2400" dirty="0" smtClean="0">
                <a:solidFill>
                  <a:schemeClr val="tx1">
                    <a:lumMod val="85000"/>
                    <a:lumOff val="15000"/>
                  </a:schemeClr>
                </a:solidFill>
                <a:cs typeface="+mn-ea"/>
                <a:sym typeface="+mn-lt"/>
              </a:rPr>
              <a:t>题</a:t>
            </a:r>
            <a:endParaRPr lang="en-US" altLang="zh-CN" sz="2400" dirty="0" smtClean="0">
              <a:solidFill>
                <a:schemeClr val="tx1">
                  <a:lumMod val="85000"/>
                  <a:lumOff val="15000"/>
                </a:schemeClr>
              </a:solidFill>
              <a:cs typeface="+mn-ea"/>
              <a:sym typeface="+mn-lt"/>
            </a:endParaRPr>
          </a:p>
          <a:p>
            <a:pPr algn="l">
              <a:lnSpc>
                <a:spcPct val="130000"/>
              </a:lnSpc>
              <a:spcBef>
                <a:spcPct val="0"/>
              </a:spcBef>
              <a:spcAft>
                <a:spcPts val="0"/>
              </a:spcAft>
            </a:pPr>
            <a:r>
              <a:rPr lang="zh-CN" altLang="en-US" sz="1000" dirty="0" smtClean="0">
                <a:solidFill>
                  <a:schemeClr val="tx1">
                    <a:lumMod val="50000"/>
                    <a:lumOff val="50000"/>
                  </a:schemeClr>
                </a:solidFill>
                <a:cs typeface="+mn-ea"/>
                <a:sym typeface="+mn-lt"/>
              </a:rPr>
              <a:t>点</a:t>
            </a:r>
            <a:r>
              <a:rPr lang="zh-CN" altLang="en-US" sz="1000" dirty="0">
                <a:solidFill>
                  <a:schemeClr val="tx1">
                    <a:lumMod val="50000"/>
                    <a:lumOff val="50000"/>
                  </a:schemeClr>
                </a:solidFill>
                <a:cs typeface="+mn-ea"/>
                <a:sym typeface="+mn-lt"/>
              </a:rPr>
              <a:t>击输入简要文字</a:t>
            </a:r>
            <a:r>
              <a:rPr lang="zh-CN" altLang="en-US" sz="1000" dirty="0" smtClean="0">
                <a:solidFill>
                  <a:schemeClr val="tx1">
                    <a:lumMod val="50000"/>
                    <a:lumOff val="50000"/>
                  </a:schemeClr>
                </a:solidFill>
                <a:cs typeface="+mn-ea"/>
                <a:sym typeface="+mn-lt"/>
              </a:rPr>
              <a:t>解说解说</a:t>
            </a:r>
            <a:r>
              <a:rPr lang="zh-CN" altLang="en-US" sz="1000" dirty="0">
                <a:solidFill>
                  <a:schemeClr val="tx1">
                    <a:lumMod val="50000"/>
                    <a:lumOff val="50000"/>
                  </a:schemeClr>
                </a:solidFill>
                <a:cs typeface="+mn-ea"/>
                <a:sym typeface="+mn-lt"/>
              </a:rPr>
              <a:t>文字尽量概括</a:t>
            </a:r>
            <a:r>
              <a:rPr lang="zh-CN" altLang="en-US" sz="1000" dirty="0" smtClean="0">
                <a:solidFill>
                  <a:schemeClr val="tx1">
                    <a:lumMod val="50000"/>
                    <a:lumOff val="50000"/>
                  </a:schemeClr>
                </a:solidFill>
                <a:cs typeface="+mn-ea"/>
                <a:sym typeface="+mn-lt"/>
              </a:rPr>
              <a:t>精炼不用</a:t>
            </a:r>
            <a:r>
              <a:rPr lang="zh-CN" altLang="en-US" sz="1000" dirty="0">
                <a:solidFill>
                  <a:schemeClr val="tx1">
                    <a:lumMod val="50000"/>
                    <a:lumOff val="50000"/>
                  </a:schemeClr>
                </a:solidFill>
                <a:cs typeface="+mn-ea"/>
                <a:sym typeface="+mn-lt"/>
              </a:rPr>
              <a:t>多余的文字</a:t>
            </a:r>
            <a:r>
              <a:rPr lang="zh-CN" altLang="en-US" sz="1000" dirty="0" smtClean="0">
                <a:solidFill>
                  <a:schemeClr val="tx1">
                    <a:lumMod val="50000"/>
                    <a:lumOff val="50000"/>
                  </a:schemeClr>
                </a:solidFill>
                <a:cs typeface="+mn-ea"/>
                <a:sym typeface="+mn-lt"/>
              </a:rPr>
              <a:t>修饰简洁</a:t>
            </a:r>
            <a:r>
              <a:rPr lang="zh-CN" altLang="en-US" sz="1000" dirty="0">
                <a:solidFill>
                  <a:schemeClr val="tx1">
                    <a:lumMod val="50000"/>
                    <a:lumOff val="50000"/>
                  </a:schemeClr>
                </a:solidFill>
                <a:cs typeface="+mn-ea"/>
                <a:sym typeface="+mn-lt"/>
              </a:rPr>
              <a:t>精准的 解说所提炼的核心</a:t>
            </a:r>
            <a:r>
              <a:rPr lang="zh-CN" altLang="en-US" sz="1000" dirty="0" smtClean="0">
                <a:solidFill>
                  <a:schemeClr val="tx1">
                    <a:lumMod val="50000"/>
                    <a:lumOff val="50000"/>
                  </a:schemeClr>
                </a:solidFill>
                <a:cs typeface="+mn-ea"/>
                <a:sym typeface="+mn-lt"/>
              </a:rPr>
              <a:t>概击</a:t>
            </a:r>
            <a:r>
              <a:rPr lang="zh-CN" altLang="en-US" sz="1000" dirty="0">
                <a:solidFill>
                  <a:schemeClr val="tx1">
                    <a:lumMod val="50000"/>
                    <a:lumOff val="50000"/>
                  </a:schemeClr>
                </a:solidFill>
                <a:cs typeface="+mn-ea"/>
                <a:sym typeface="+mn-lt"/>
              </a:rPr>
              <a:t>输入简要文字</a:t>
            </a:r>
            <a:r>
              <a:rPr lang="zh-CN" altLang="en-US" sz="1000" dirty="0" smtClean="0">
                <a:solidFill>
                  <a:schemeClr val="tx1">
                    <a:lumMod val="50000"/>
                    <a:lumOff val="50000"/>
                  </a:schemeClr>
                </a:solidFill>
                <a:cs typeface="+mn-ea"/>
                <a:sym typeface="+mn-lt"/>
              </a:rPr>
              <a:t>解说解说</a:t>
            </a:r>
            <a:r>
              <a:rPr lang="zh-CN" altLang="en-US" sz="1000" dirty="0">
                <a:solidFill>
                  <a:schemeClr val="tx1">
                    <a:lumMod val="50000"/>
                    <a:lumOff val="50000"/>
                  </a:schemeClr>
                </a:solidFill>
                <a:cs typeface="+mn-ea"/>
                <a:sym typeface="+mn-lt"/>
              </a:rPr>
              <a:t>文字尽量概括</a:t>
            </a:r>
            <a:r>
              <a:rPr lang="zh-CN" altLang="en-US" sz="1000" dirty="0" smtClean="0">
                <a:solidFill>
                  <a:schemeClr val="tx1">
                    <a:lumMod val="50000"/>
                    <a:lumOff val="50000"/>
                  </a:schemeClr>
                </a:solidFill>
                <a:cs typeface="+mn-ea"/>
                <a:sym typeface="+mn-lt"/>
              </a:rPr>
              <a:t>精炼不用</a:t>
            </a:r>
            <a:r>
              <a:rPr lang="zh-CN" altLang="en-US" sz="1000" dirty="0">
                <a:solidFill>
                  <a:schemeClr val="tx1">
                    <a:lumMod val="50000"/>
                    <a:lumOff val="50000"/>
                  </a:schemeClr>
                </a:solidFill>
                <a:cs typeface="+mn-ea"/>
                <a:sym typeface="+mn-lt"/>
              </a:rPr>
              <a:t>多余的文字</a:t>
            </a:r>
            <a:r>
              <a:rPr lang="zh-CN" altLang="en-US" sz="1000" dirty="0" smtClean="0">
                <a:solidFill>
                  <a:schemeClr val="tx1">
                    <a:lumMod val="50000"/>
                    <a:lumOff val="50000"/>
                  </a:schemeClr>
                </a:solidFill>
                <a:cs typeface="+mn-ea"/>
                <a:sym typeface="+mn-lt"/>
              </a:rPr>
              <a:t>修饰</a:t>
            </a:r>
            <a:endParaRPr lang="zh-CN" altLang="en-US" sz="1000" dirty="0">
              <a:solidFill>
                <a:schemeClr val="tx1">
                  <a:lumMod val="50000"/>
                  <a:lumOff val="50000"/>
                </a:schemeClr>
              </a:solidFill>
              <a:cs typeface="+mn-ea"/>
              <a:sym typeface="+mn-lt"/>
            </a:endParaRPr>
          </a:p>
        </p:txBody>
      </p:sp>
      <p:grpSp>
        <p:nvGrpSpPr>
          <p:cNvPr id="70" name="组合 69"/>
          <p:cNvGrpSpPr/>
          <p:nvPr/>
        </p:nvGrpSpPr>
        <p:grpSpPr>
          <a:xfrm>
            <a:off x="3713117" y="110706"/>
            <a:ext cx="4765766" cy="882231"/>
            <a:chOff x="3784390" y="377466"/>
            <a:chExt cx="4765766" cy="882231"/>
          </a:xfrm>
        </p:grpSpPr>
        <p:sp>
          <p:nvSpPr>
            <p:cNvPr id="71" name="矩形 70"/>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72" name="文本框 71"/>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27083574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42" presetClass="entr" presetSubtype="0" fill="hold" nodeType="withEffect">
                                  <p:stCondLst>
                                    <p:cond delay="50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1000"/>
                                        <p:tgtEl>
                                          <p:spTgt spid="61"/>
                                        </p:tgtEl>
                                      </p:cBhvr>
                                    </p:animEffect>
                                    <p:anim calcmode="lin" valueType="num">
                                      <p:cBhvr>
                                        <p:cTn id="13" dur="1000" fill="hold"/>
                                        <p:tgtEl>
                                          <p:spTgt spid="61"/>
                                        </p:tgtEl>
                                        <p:attrNameLst>
                                          <p:attrName>ppt_x</p:attrName>
                                        </p:attrNameLst>
                                      </p:cBhvr>
                                      <p:tavLst>
                                        <p:tav tm="0">
                                          <p:val>
                                            <p:strVal val="#ppt_x"/>
                                          </p:val>
                                        </p:tav>
                                        <p:tav tm="100000">
                                          <p:val>
                                            <p:strVal val="#ppt_x"/>
                                          </p:val>
                                        </p:tav>
                                      </p:tavLst>
                                    </p:anim>
                                    <p:anim calcmode="lin" valueType="num">
                                      <p:cBhvr>
                                        <p:cTn id="14" dur="10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anim calcmode="lin" valueType="num">
                                      <p:cBhvr>
                                        <p:cTn id="18" dur="1000" fill="hold"/>
                                        <p:tgtEl>
                                          <p:spTgt spid="56"/>
                                        </p:tgtEl>
                                        <p:attrNameLst>
                                          <p:attrName>ppt_x</p:attrName>
                                        </p:attrNameLst>
                                      </p:cBhvr>
                                      <p:tavLst>
                                        <p:tav tm="0">
                                          <p:val>
                                            <p:strVal val="#ppt_x"/>
                                          </p:val>
                                        </p:tav>
                                        <p:tav tm="100000">
                                          <p:val>
                                            <p:strVal val="#ppt_x"/>
                                          </p:val>
                                        </p:tav>
                                      </p:tavLst>
                                    </p:anim>
                                    <p:anim calcmode="lin" valueType="num">
                                      <p:cBhvr>
                                        <p:cTn id="19" dur="1000" fill="hold"/>
                                        <p:tgtEl>
                                          <p:spTgt spid="5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50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1000"/>
                                        <p:tgtEl>
                                          <p:spTgt spid="51"/>
                                        </p:tgtEl>
                                      </p:cBhvr>
                                    </p:animEffect>
                                    <p:anim calcmode="lin" valueType="num">
                                      <p:cBhvr>
                                        <p:cTn id="23" dur="1000" fill="hold"/>
                                        <p:tgtEl>
                                          <p:spTgt spid="51"/>
                                        </p:tgtEl>
                                        <p:attrNameLst>
                                          <p:attrName>ppt_x</p:attrName>
                                        </p:attrNameLst>
                                      </p:cBhvr>
                                      <p:tavLst>
                                        <p:tav tm="0">
                                          <p:val>
                                            <p:strVal val="#ppt_x"/>
                                          </p:val>
                                        </p:tav>
                                        <p:tav tm="100000">
                                          <p:val>
                                            <p:strVal val="#ppt_x"/>
                                          </p:val>
                                        </p:tav>
                                      </p:tavLst>
                                    </p:anim>
                                    <p:anim calcmode="lin" valueType="num">
                                      <p:cBhvr>
                                        <p:cTn id="24" dur="1000" fill="hold"/>
                                        <p:tgtEl>
                                          <p:spTgt spid="5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42" presetClass="entr" presetSubtype="0"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1000"/>
                                        <p:tgtEl>
                                          <p:spTgt spid="45"/>
                                        </p:tgtEl>
                                      </p:cBhvr>
                                    </p:animEffect>
                                    <p:anim calcmode="lin" valueType="num">
                                      <p:cBhvr>
                                        <p:cTn id="34" dur="1000" fill="hold"/>
                                        <p:tgtEl>
                                          <p:spTgt spid="45"/>
                                        </p:tgtEl>
                                        <p:attrNameLst>
                                          <p:attrName>ppt_x</p:attrName>
                                        </p:attrNameLst>
                                      </p:cBhvr>
                                      <p:tavLst>
                                        <p:tav tm="0">
                                          <p:val>
                                            <p:strVal val="#ppt_x"/>
                                          </p:val>
                                        </p:tav>
                                        <p:tav tm="100000">
                                          <p:val>
                                            <p:strVal val="#ppt_x"/>
                                          </p:val>
                                        </p:tav>
                                      </p:tavLst>
                                    </p:anim>
                                    <p:anim calcmode="lin" valueType="num">
                                      <p:cBhvr>
                                        <p:cTn id="35" dur="1000" fill="hold"/>
                                        <p:tgtEl>
                                          <p:spTgt spid="45"/>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 presetClass="entr" presetSubtype="2"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 calcmode="lin" valueType="num">
                                      <p:cBhvr additive="base">
                                        <p:cTn id="39" dur="500" fill="hold"/>
                                        <p:tgtEl>
                                          <p:spTgt spid="66"/>
                                        </p:tgtEl>
                                        <p:attrNameLst>
                                          <p:attrName>ppt_x</p:attrName>
                                        </p:attrNameLst>
                                      </p:cBhvr>
                                      <p:tavLst>
                                        <p:tav tm="0">
                                          <p:val>
                                            <p:strVal val="1+#ppt_w/2"/>
                                          </p:val>
                                        </p:tav>
                                        <p:tav tm="100000">
                                          <p:val>
                                            <p:strVal val="#ppt_x"/>
                                          </p:val>
                                        </p:tav>
                                      </p:tavLst>
                                    </p:anim>
                                    <p:anim calcmode="lin" valueType="num">
                                      <p:cBhvr additive="base">
                                        <p:cTn id="40"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6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2059" y="469900"/>
            <a:ext cx="11147426" cy="5516558"/>
            <a:chOff x="402059" y="469900"/>
            <a:chExt cx="11147426" cy="5516558"/>
          </a:xfrm>
        </p:grpSpPr>
        <p:sp>
          <p:nvSpPr>
            <p:cNvPr id="14" name="圆角矩形 13"/>
            <p:cNvSpPr/>
            <p:nvPr/>
          </p:nvSpPr>
          <p:spPr>
            <a:xfrm>
              <a:off x="1219200" y="1358900"/>
              <a:ext cx="9613900" cy="3721100"/>
            </a:xfrm>
            <a:prstGeom prst="roundRect">
              <a:avLst>
                <a:gd name="adj" fmla="val 0"/>
              </a:avLst>
            </a:prstGeom>
            <a:solidFill>
              <a:schemeClr val="bg1"/>
            </a:solidFill>
            <a:ln w="28575">
              <a:solidFill>
                <a:srgbClr val="2A3246"/>
              </a:solidFill>
            </a:ln>
            <a:effectLst>
              <a:outerShdw blurRad="4191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348399" y="3000385"/>
              <a:ext cx="7916285" cy="923330"/>
            </a:xfrm>
            <a:prstGeom prst="rect">
              <a:avLst/>
            </a:prstGeom>
            <a:noFill/>
          </p:spPr>
          <p:txBody>
            <a:bodyPr wrap="square" rtlCol="0">
              <a:spAutoFit/>
            </a:bodyPr>
            <a:lstStyle/>
            <a:p>
              <a:pPr algn="ctr"/>
              <a:r>
                <a:rPr lang="zh-CN" altLang="en-US" sz="54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16" name="文本框 15"/>
            <p:cNvSpPr txBox="1"/>
            <p:nvPr/>
          </p:nvSpPr>
          <p:spPr>
            <a:xfrm>
              <a:off x="3035490" y="4030859"/>
              <a:ext cx="6055344" cy="461665"/>
            </a:xfrm>
            <a:prstGeom prst="rect">
              <a:avLst/>
            </a:prstGeom>
            <a:noFill/>
          </p:spPr>
          <p:txBody>
            <a:bodyPr wrap="square" rtlCol="0">
              <a:spAutoFit/>
            </a:bodyPr>
            <a:lstStyle/>
            <a:p>
              <a:pPr algn="ctr">
                <a:lnSpc>
                  <a:spcPct val="120000"/>
                </a:lnSpc>
              </a:pPr>
              <a:r>
                <a:rPr lang="zh-CN" altLang="en-US" sz="1000" dirty="0">
                  <a:solidFill>
                    <a:schemeClr val="bg1">
                      <a:lumMod val="50000"/>
                    </a:schemeClr>
                  </a:solidFill>
                  <a:cs typeface="+mn-ea"/>
                  <a:sym typeface="+mn-lt"/>
                </a:rPr>
                <a:t>点击输入简要文本内容，文字内容需概况精炼的说明该分项内容</a:t>
              </a:r>
              <a:r>
                <a:rPr lang="en-US" altLang="zh-CN" sz="1000" dirty="0">
                  <a:solidFill>
                    <a:schemeClr val="bg1">
                      <a:lumMod val="50000"/>
                    </a:schemeClr>
                  </a:solidFill>
                  <a:cs typeface="+mn-ea"/>
                  <a:sym typeface="+mn-lt"/>
                </a:rPr>
                <a:t>……</a:t>
              </a:r>
              <a:endParaRPr lang="zh-CN" altLang="en-US" sz="1000" dirty="0" smtClean="0">
                <a:solidFill>
                  <a:schemeClr val="bg1">
                    <a:lumMod val="50000"/>
                  </a:schemeClr>
                </a:solidFill>
                <a:cs typeface="+mn-ea"/>
                <a:sym typeface="+mn-lt"/>
              </a:endParaRPr>
            </a:p>
            <a:p>
              <a:pPr algn="ctr">
                <a:lnSpc>
                  <a:spcPct val="120000"/>
                </a:lnSpc>
              </a:pPr>
              <a:endParaRPr lang="zh-CN" altLang="en-US" sz="1000" dirty="0">
                <a:solidFill>
                  <a:schemeClr val="bg1">
                    <a:lumMod val="50000"/>
                  </a:schemeClr>
                </a:solidFill>
                <a:cs typeface="+mn-ea"/>
                <a:sym typeface="+mn-lt"/>
              </a:endParaRPr>
            </a:p>
          </p:txBody>
        </p:sp>
        <p:sp>
          <p:nvSpPr>
            <p:cNvPr id="26" name="L 形 25"/>
            <p:cNvSpPr/>
            <p:nvPr/>
          </p:nvSpPr>
          <p:spPr>
            <a:xfrm rot="5400000">
              <a:off x="1131533" y="1265242"/>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L 形 26"/>
            <p:cNvSpPr/>
            <p:nvPr/>
          </p:nvSpPr>
          <p:spPr>
            <a:xfrm rot="10800000">
              <a:off x="9992726" y="1265242"/>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rot="10800000">
              <a:off x="1131533" y="4259258"/>
              <a:ext cx="9786351" cy="914400"/>
              <a:chOff x="1120775" y="4576758"/>
              <a:chExt cx="9786351" cy="914400"/>
            </a:xfrm>
          </p:grpSpPr>
          <p:sp>
            <p:nvSpPr>
              <p:cNvPr id="31" name="L 形 30"/>
              <p:cNvSpPr/>
              <p:nvPr/>
            </p:nvSpPr>
            <p:spPr>
              <a:xfrm rot="5400000">
                <a:off x="1120775" y="4576758"/>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L 形 31"/>
              <p:cNvSpPr/>
              <p:nvPr/>
            </p:nvSpPr>
            <p:spPr>
              <a:xfrm rot="10800000">
                <a:off x="9992726" y="4576758"/>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402060" y="469900"/>
              <a:ext cx="11147425" cy="5516558"/>
              <a:chOff x="402060" y="469900"/>
              <a:chExt cx="11147425" cy="5516558"/>
            </a:xfrm>
          </p:grpSpPr>
          <p:cxnSp>
            <p:nvCxnSpPr>
              <p:cNvPr id="34" name="直接连接符 33"/>
              <p:cNvCxnSpPr/>
              <p:nvPr/>
            </p:nvCxnSpPr>
            <p:spPr>
              <a:xfrm flipH="1">
                <a:off x="10939885" y="469900"/>
                <a:ext cx="609600" cy="698500"/>
              </a:xfrm>
              <a:prstGeom prst="line">
                <a:avLst/>
              </a:prstGeom>
              <a:ln>
                <a:gradFill>
                  <a:gsLst>
                    <a:gs pos="0">
                      <a:srgbClr val="BA8F2D">
                        <a:alpha val="0"/>
                      </a:srgbClr>
                    </a:gs>
                    <a:gs pos="100000">
                      <a:srgbClr val="2A324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402060" y="5287958"/>
                <a:ext cx="609600" cy="698500"/>
              </a:xfrm>
              <a:prstGeom prst="line">
                <a:avLst/>
              </a:prstGeom>
              <a:ln>
                <a:gradFill>
                  <a:gsLst>
                    <a:gs pos="100000">
                      <a:srgbClr val="BA8F2D">
                        <a:alpha val="0"/>
                      </a:srgbClr>
                    </a:gs>
                    <a:gs pos="0">
                      <a:srgbClr val="2A3246"/>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rot="10800000" flipH="1">
              <a:off x="402059" y="469900"/>
              <a:ext cx="11147426" cy="5516558"/>
              <a:chOff x="402060" y="469900"/>
              <a:chExt cx="11147425" cy="5516558"/>
            </a:xfrm>
          </p:grpSpPr>
          <p:cxnSp>
            <p:nvCxnSpPr>
              <p:cNvPr id="37" name="直接连接符 36"/>
              <p:cNvCxnSpPr/>
              <p:nvPr/>
            </p:nvCxnSpPr>
            <p:spPr>
              <a:xfrm flipH="1">
                <a:off x="10939885" y="469900"/>
                <a:ext cx="609600" cy="698500"/>
              </a:xfrm>
              <a:prstGeom prst="line">
                <a:avLst/>
              </a:prstGeom>
              <a:ln>
                <a:gradFill>
                  <a:gsLst>
                    <a:gs pos="0">
                      <a:srgbClr val="BA8F2D">
                        <a:alpha val="0"/>
                      </a:srgbClr>
                    </a:gs>
                    <a:gs pos="100000">
                      <a:srgbClr val="2A324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402060" y="5287958"/>
                <a:ext cx="609600" cy="698500"/>
              </a:xfrm>
              <a:prstGeom prst="line">
                <a:avLst/>
              </a:prstGeom>
              <a:ln>
                <a:gradFill>
                  <a:gsLst>
                    <a:gs pos="100000">
                      <a:srgbClr val="BA8F2D">
                        <a:alpha val="0"/>
                      </a:srgbClr>
                    </a:gs>
                    <a:gs pos="0">
                      <a:srgbClr val="2A3246"/>
                    </a:gs>
                  </a:gsLst>
                  <a:lin ang="5400000" scaled="1"/>
                </a:gradFill>
              </a:ln>
            </p:spPr>
            <p:style>
              <a:lnRef idx="1">
                <a:schemeClr val="accent1"/>
              </a:lnRef>
              <a:fillRef idx="0">
                <a:schemeClr val="accent1"/>
              </a:fillRef>
              <a:effectRef idx="0">
                <a:schemeClr val="accent1"/>
              </a:effectRef>
              <a:fontRef idx="minor">
                <a:schemeClr val="tx1"/>
              </a:fontRef>
            </p:style>
          </p:cxnSp>
        </p:grpSp>
      </p:grpSp>
      <p:sp>
        <p:nvSpPr>
          <p:cNvPr id="39" name="文本框 38"/>
          <p:cNvSpPr txBox="1"/>
          <p:nvPr/>
        </p:nvSpPr>
        <p:spPr>
          <a:xfrm>
            <a:off x="3118423" y="1607235"/>
            <a:ext cx="5889480" cy="1446550"/>
          </a:xfrm>
          <a:prstGeom prst="rect">
            <a:avLst/>
          </a:prstGeom>
          <a:noFill/>
        </p:spPr>
        <p:txBody>
          <a:bodyPr wrap="square" rtlCol="0">
            <a:spAutoFit/>
          </a:bodyPr>
          <a:lstStyle/>
          <a:p>
            <a:pPr algn="ctr"/>
            <a:r>
              <a:rPr lang="en-US" altLang="zh-CN" sz="8800" dirty="0" smtClean="0">
                <a:solidFill>
                  <a:srgbClr val="BA8F2D"/>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sym typeface="+mn-lt"/>
              </a:rPr>
              <a:t>01</a:t>
            </a:r>
            <a:endParaRPr lang="zh-CN" altLang="en-US" sz="8800" dirty="0">
              <a:solidFill>
                <a:srgbClr val="BA8F2D"/>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sym typeface="+mn-lt"/>
            </a:endParaRPr>
          </a:p>
        </p:txBody>
      </p:sp>
    </p:spTree>
    <p:extLst>
      <p:ext uri="{BB962C8B-B14F-4D97-AF65-F5344CB8AC3E}">
        <p14:creationId xmlns:p14="http://schemas.microsoft.com/office/powerpoint/2010/main" val="126857983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172361" y="1622082"/>
            <a:ext cx="1157228" cy="1154546"/>
            <a:chOff x="5756795" y="1787383"/>
            <a:chExt cx="1224616" cy="1221778"/>
          </a:xfrm>
        </p:grpSpPr>
        <p:sp>
          <p:nvSpPr>
            <p:cNvPr id="27" name="椭圆 3"/>
            <p:cNvSpPr>
              <a:spLocks noChangeArrowheads="1"/>
            </p:cNvSpPr>
            <p:nvPr/>
          </p:nvSpPr>
          <p:spPr bwMode="auto">
            <a:xfrm>
              <a:off x="5759633" y="1787383"/>
              <a:ext cx="1221778" cy="1221778"/>
            </a:xfrm>
            <a:prstGeom prst="ellipse">
              <a:avLst/>
            </a:prstGeom>
            <a:solidFill>
              <a:srgbClr val="2A3246"/>
            </a:solidFill>
            <a:ln>
              <a:noFill/>
            </a:ln>
            <a:effectLst>
              <a:outerShdw blurRad="254000" dist="63500" dir="2700000" algn="tl" rotWithShape="0">
                <a:prstClr val="black">
                  <a:alpha val="30000"/>
                </a:prstClr>
              </a:outerShdw>
            </a:effectLst>
            <a:extLst/>
          </p:spPr>
          <p:txBody>
            <a:bodyPr anchor="ctr"/>
            <a:lstStyle/>
            <a:p>
              <a:pPr algn="ctr">
                <a:lnSpc>
                  <a:spcPct val="130000"/>
                </a:lnSpc>
              </a:pPr>
              <a:endParaRPr lang="zh-CN" altLang="zh-CN" dirty="0">
                <a:solidFill>
                  <a:srgbClr val="FFFFFF"/>
                </a:solidFill>
                <a:cs typeface="+mn-ea"/>
                <a:sym typeface="+mn-lt"/>
              </a:endParaRPr>
            </a:p>
          </p:txBody>
        </p:sp>
        <p:sp>
          <p:nvSpPr>
            <p:cNvPr id="37" name="TextBox 36"/>
            <p:cNvSpPr txBox="1"/>
            <p:nvPr/>
          </p:nvSpPr>
          <p:spPr>
            <a:xfrm>
              <a:off x="5756795" y="1989875"/>
              <a:ext cx="1214831" cy="903272"/>
            </a:xfrm>
            <a:prstGeom prst="rect">
              <a:avLst/>
            </a:prstGeom>
            <a:noFill/>
          </p:spPr>
          <p:txBody>
            <a:bodyPr wrap="square" rtlCol="0">
              <a:spAutoFit/>
            </a:bodyPr>
            <a:lstStyle/>
            <a:p>
              <a:pPr algn="ctr">
                <a:lnSpc>
                  <a:spcPct val="130000"/>
                </a:lnSpc>
              </a:pPr>
              <a:r>
                <a:rPr lang="zh-CN" altLang="en-US" sz="2000" dirty="0" smtClean="0">
                  <a:solidFill>
                    <a:srgbClr val="F8F8F8"/>
                  </a:solidFill>
                  <a:cs typeface="+mn-ea"/>
                  <a:sym typeface="+mn-lt"/>
                </a:rPr>
                <a:t>输入</a:t>
              </a:r>
              <a:endParaRPr lang="en-US" altLang="zh-CN" sz="2000" dirty="0" smtClean="0">
                <a:solidFill>
                  <a:srgbClr val="F8F8F8"/>
                </a:solidFill>
                <a:cs typeface="+mn-ea"/>
                <a:sym typeface="+mn-lt"/>
              </a:endParaRPr>
            </a:p>
            <a:p>
              <a:pPr algn="ctr">
                <a:lnSpc>
                  <a:spcPct val="130000"/>
                </a:lnSpc>
              </a:pPr>
              <a:r>
                <a:rPr lang="zh-CN" altLang="en-US" sz="2000" dirty="0" smtClean="0">
                  <a:solidFill>
                    <a:srgbClr val="F8F8F8"/>
                  </a:solidFill>
                  <a:cs typeface="+mn-ea"/>
                  <a:sym typeface="+mn-lt"/>
                </a:rPr>
                <a:t>标题</a:t>
              </a:r>
              <a:endParaRPr lang="zh-CN" altLang="en-US" sz="2000" dirty="0">
                <a:solidFill>
                  <a:srgbClr val="F8F8F8"/>
                </a:solidFill>
                <a:cs typeface="+mn-ea"/>
                <a:sym typeface="+mn-lt"/>
              </a:endParaRPr>
            </a:p>
          </p:txBody>
        </p:sp>
      </p:grpSp>
      <p:grpSp>
        <p:nvGrpSpPr>
          <p:cNvPr id="3" name="组合 2"/>
          <p:cNvGrpSpPr/>
          <p:nvPr/>
        </p:nvGrpSpPr>
        <p:grpSpPr>
          <a:xfrm>
            <a:off x="5121760" y="3079920"/>
            <a:ext cx="1258432" cy="1154548"/>
            <a:chOff x="5774435" y="3559944"/>
            <a:chExt cx="1331711" cy="1221778"/>
          </a:xfrm>
        </p:grpSpPr>
        <p:sp>
          <p:nvSpPr>
            <p:cNvPr id="30" name="椭圆 3"/>
            <p:cNvSpPr>
              <a:spLocks noChangeArrowheads="1"/>
            </p:cNvSpPr>
            <p:nvPr/>
          </p:nvSpPr>
          <p:spPr bwMode="auto">
            <a:xfrm>
              <a:off x="5829402" y="3559944"/>
              <a:ext cx="1221778" cy="1221778"/>
            </a:xfrm>
            <a:prstGeom prst="ellipse">
              <a:avLst/>
            </a:prstGeom>
            <a:solidFill>
              <a:srgbClr val="BA8F2D"/>
            </a:solidFill>
            <a:ln>
              <a:noFill/>
            </a:ln>
            <a:effectLst>
              <a:outerShdw blurRad="254000" dist="63500" dir="2700000" algn="tl" rotWithShape="0">
                <a:prstClr val="black">
                  <a:alpha val="30000"/>
                </a:prstClr>
              </a:outerShdw>
            </a:effectLst>
            <a:extLst/>
          </p:spPr>
          <p:txBody>
            <a:bodyPr anchor="ctr"/>
            <a:lstStyle/>
            <a:p>
              <a:pPr algn="ctr">
                <a:lnSpc>
                  <a:spcPct val="130000"/>
                </a:lnSpc>
              </a:pPr>
              <a:endParaRPr lang="zh-CN" altLang="zh-CN" dirty="0">
                <a:solidFill>
                  <a:srgbClr val="FFFFFF"/>
                </a:solidFill>
                <a:cs typeface="+mn-ea"/>
                <a:sym typeface="+mn-lt"/>
              </a:endParaRPr>
            </a:p>
          </p:txBody>
        </p:sp>
        <p:sp>
          <p:nvSpPr>
            <p:cNvPr id="38" name="TextBox 37"/>
            <p:cNvSpPr txBox="1"/>
            <p:nvPr/>
          </p:nvSpPr>
          <p:spPr>
            <a:xfrm>
              <a:off x="5774435" y="3783234"/>
              <a:ext cx="1331711" cy="903271"/>
            </a:xfrm>
            <a:prstGeom prst="rect">
              <a:avLst/>
            </a:prstGeom>
            <a:noFill/>
          </p:spPr>
          <p:txBody>
            <a:bodyPr wrap="square" rtlCol="0">
              <a:spAutoFit/>
            </a:bodyPr>
            <a:lstStyle/>
            <a:p>
              <a:pPr algn="ctr">
                <a:lnSpc>
                  <a:spcPct val="130000"/>
                </a:lnSpc>
              </a:pPr>
              <a:r>
                <a:rPr lang="zh-CN" altLang="en-US" sz="2000" dirty="0">
                  <a:solidFill>
                    <a:srgbClr val="F8F8F8"/>
                  </a:solidFill>
                  <a:cs typeface="+mn-ea"/>
                  <a:sym typeface="+mn-lt"/>
                </a:rPr>
                <a:t>输入</a:t>
              </a:r>
              <a:endParaRPr lang="en-US" altLang="zh-CN" sz="2000" dirty="0">
                <a:solidFill>
                  <a:srgbClr val="F8F8F8"/>
                </a:solidFill>
                <a:cs typeface="+mn-ea"/>
                <a:sym typeface="+mn-lt"/>
              </a:endParaRPr>
            </a:p>
            <a:p>
              <a:pPr algn="ctr">
                <a:lnSpc>
                  <a:spcPct val="130000"/>
                </a:lnSpc>
              </a:pPr>
              <a:r>
                <a:rPr lang="zh-CN" altLang="en-US" sz="2000" dirty="0">
                  <a:solidFill>
                    <a:srgbClr val="F8F8F8"/>
                  </a:solidFill>
                  <a:cs typeface="+mn-ea"/>
                  <a:sym typeface="+mn-lt"/>
                </a:rPr>
                <a:t>标题</a:t>
              </a:r>
            </a:p>
          </p:txBody>
        </p:sp>
      </p:grpSp>
      <p:grpSp>
        <p:nvGrpSpPr>
          <p:cNvPr id="5" name="组合 4"/>
          <p:cNvGrpSpPr/>
          <p:nvPr/>
        </p:nvGrpSpPr>
        <p:grpSpPr>
          <a:xfrm>
            <a:off x="5173702" y="4537760"/>
            <a:ext cx="1154546" cy="1154546"/>
            <a:chOff x="5670762" y="5182924"/>
            <a:chExt cx="1221778" cy="1221778"/>
          </a:xfrm>
        </p:grpSpPr>
        <p:sp>
          <p:nvSpPr>
            <p:cNvPr id="33" name="椭圆 3"/>
            <p:cNvSpPr>
              <a:spLocks noChangeArrowheads="1"/>
            </p:cNvSpPr>
            <p:nvPr/>
          </p:nvSpPr>
          <p:spPr bwMode="auto">
            <a:xfrm>
              <a:off x="5670762" y="5182924"/>
              <a:ext cx="1221778" cy="1221778"/>
            </a:xfrm>
            <a:prstGeom prst="ellipse">
              <a:avLst/>
            </a:prstGeom>
            <a:solidFill>
              <a:schemeClr val="tx1">
                <a:lumMod val="65000"/>
                <a:lumOff val="35000"/>
              </a:schemeClr>
            </a:solidFill>
            <a:ln>
              <a:noFill/>
            </a:ln>
            <a:effectLst>
              <a:outerShdw blurRad="254000" dist="63500" dir="2700000" algn="tl" rotWithShape="0">
                <a:prstClr val="black">
                  <a:alpha val="30000"/>
                </a:prstClr>
              </a:outerShdw>
            </a:effectLst>
            <a:extLst/>
          </p:spPr>
          <p:txBody>
            <a:bodyPr anchor="ctr"/>
            <a:lstStyle/>
            <a:p>
              <a:pPr algn="ctr">
                <a:lnSpc>
                  <a:spcPct val="130000"/>
                </a:lnSpc>
              </a:pPr>
              <a:endParaRPr lang="zh-CN" altLang="zh-CN" dirty="0">
                <a:solidFill>
                  <a:srgbClr val="FFFFFF"/>
                </a:solidFill>
                <a:cs typeface="+mn-ea"/>
                <a:sym typeface="+mn-lt"/>
              </a:endParaRPr>
            </a:p>
          </p:txBody>
        </p:sp>
        <p:sp>
          <p:nvSpPr>
            <p:cNvPr id="39" name="TextBox 38"/>
            <p:cNvSpPr txBox="1"/>
            <p:nvPr/>
          </p:nvSpPr>
          <p:spPr>
            <a:xfrm>
              <a:off x="5681167" y="5373342"/>
              <a:ext cx="1200968" cy="903272"/>
            </a:xfrm>
            <a:prstGeom prst="rect">
              <a:avLst/>
            </a:prstGeom>
            <a:noFill/>
          </p:spPr>
          <p:txBody>
            <a:bodyPr wrap="square" rtlCol="0">
              <a:spAutoFit/>
            </a:bodyPr>
            <a:lstStyle/>
            <a:p>
              <a:pPr algn="ctr">
                <a:lnSpc>
                  <a:spcPct val="130000"/>
                </a:lnSpc>
              </a:pPr>
              <a:r>
                <a:rPr lang="zh-CN" altLang="en-US" sz="2000" dirty="0">
                  <a:solidFill>
                    <a:srgbClr val="F8F8F8"/>
                  </a:solidFill>
                  <a:cs typeface="+mn-ea"/>
                  <a:sym typeface="+mn-lt"/>
                </a:rPr>
                <a:t>输入</a:t>
              </a:r>
              <a:endParaRPr lang="en-US" altLang="zh-CN" sz="2000" dirty="0">
                <a:solidFill>
                  <a:srgbClr val="F8F8F8"/>
                </a:solidFill>
                <a:cs typeface="+mn-ea"/>
                <a:sym typeface="+mn-lt"/>
              </a:endParaRPr>
            </a:p>
            <a:p>
              <a:pPr algn="ctr">
                <a:lnSpc>
                  <a:spcPct val="130000"/>
                </a:lnSpc>
              </a:pPr>
              <a:r>
                <a:rPr lang="zh-CN" altLang="en-US" sz="2000" dirty="0">
                  <a:solidFill>
                    <a:srgbClr val="F8F8F8"/>
                  </a:solidFill>
                  <a:cs typeface="+mn-ea"/>
                  <a:sym typeface="+mn-lt"/>
                </a:rPr>
                <a:t>标题</a:t>
              </a:r>
            </a:p>
          </p:txBody>
        </p:sp>
      </p:grpSp>
      <p:sp>
        <p:nvSpPr>
          <p:cNvPr id="42" name="TextBox 41"/>
          <p:cNvSpPr txBox="1"/>
          <p:nvPr/>
        </p:nvSpPr>
        <p:spPr>
          <a:xfrm>
            <a:off x="6681483" y="1922459"/>
            <a:ext cx="4408047" cy="892552"/>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这里输入简要说明文字或列举事例这里输入简要说明文字或列举事例这里输入简要说明文字或列举事例这里输这里输入简要说明文字或列举事例这里输入简要说明文字或列举事例这里输入事例这里输入。</a:t>
            </a:r>
          </a:p>
          <a:p>
            <a:pPr>
              <a:lnSpc>
                <a:spcPct val="130000"/>
              </a:lnSpc>
            </a:pPr>
            <a:endParaRPr lang="zh-CN" altLang="en-US" sz="1000" dirty="0">
              <a:solidFill>
                <a:schemeClr val="tx1">
                  <a:lumMod val="50000"/>
                  <a:lumOff val="50000"/>
                </a:schemeClr>
              </a:solidFill>
              <a:cs typeface="+mn-ea"/>
              <a:sym typeface="+mn-lt"/>
            </a:endParaRPr>
          </a:p>
        </p:txBody>
      </p:sp>
      <p:sp>
        <p:nvSpPr>
          <p:cNvPr id="45" name="文本框 44">
            <a:extLst>
              <a:ext uri="{FF2B5EF4-FFF2-40B4-BE49-F238E27FC236}">
                <a16:creationId xmlns="" xmlns:a16="http://schemas.microsoft.com/office/drawing/2014/main" id="{C9FE3F12-EF2B-4C2B-8DA1-3D9B6D947A7C}"/>
              </a:ext>
            </a:extLst>
          </p:cNvPr>
          <p:cNvSpPr txBox="1"/>
          <p:nvPr/>
        </p:nvSpPr>
        <p:spPr>
          <a:xfrm>
            <a:off x="1221277" y="165529"/>
            <a:ext cx="184731" cy="597921"/>
          </a:xfrm>
          <a:prstGeom prst="rect">
            <a:avLst/>
          </a:prstGeom>
          <a:noFill/>
        </p:spPr>
        <p:txBody>
          <a:bodyPr wrap="none" rtlCol="0">
            <a:spAutoFit/>
          </a:bodyPr>
          <a:lstStyle/>
          <a:p>
            <a:pPr fontAlgn="auto">
              <a:lnSpc>
                <a:spcPct val="130000"/>
              </a:lnSpc>
              <a:defRPr/>
            </a:pPr>
            <a:endParaRPr lang="zh-CN" altLang="en-US" sz="2800" b="1" dirty="0">
              <a:solidFill>
                <a:srgbClr val="554B4F"/>
              </a:solidFill>
              <a:cs typeface="+mn-ea"/>
              <a:sym typeface="+mn-lt"/>
            </a:endParaRPr>
          </a:p>
        </p:txBody>
      </p:sp>
      <p:sp>
        <p:nvSpPr>
          <p:cNvPr id="23" name="Freeform 5"/>
          <p:cNvSpPr>
            <a:spLocks noEditPoints="1"/>
          </p:cNvSpPr>
          <p:nvPr/>
        </p:nvSpPr>
        <p:spPr bwMode="auto">
          <a:xfrm rot="925172">
            <a:off x="1094268" y="2333916"/>
            <a:ext cx="3248930" cy="3252258"/>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rgbClr val="2A3246"/>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26" name="文本框 25"/>
          <p:cNvSpPr txBox="1"/>
          <p:nvPr/>
        </p:nvSpPr>
        <p:spPr>
          <a:xfrm>
            <a:off x="2683045" y="3065895"/>
            <a:ext cx="1184940" cy="1200329"/>
          </a:xfrm>
          <a:prstGeom prst="rect">
            <a:avLst/>
          </a:prstGeom>
          <a:noFill/>
        </p:spPr>
        <p:txBody>
          <a:bodyPr wrap="none" rtlCol="0">
            <a:spAutoFit/>
          </a:bodyPr>
          <a:lstStyle/>
          <a:p>
            <a:r>
              <a:rPr lang="zh-CN" altLang="en-US" sz="3600" b="1" spc="300" dirty="0" smtClean="0">
                <a:solidFill>
                  <a:srgbClr val="595959"/>
                </a:solidFill>
                <a:cs typeface="+mn-ea"/>
                <a:sym typeface="+mn-lt"/>
              </a:rPr>
              <a:t>输入</a:t>
            </a:r>
            <a:endParaRPr lang="en-US" altLang="zh-CN" sz="3600" b="1" spc="300" dirty="0" smtClean="0">
              <a:solidFill>
                <a:srgbClr val="595959"/>
              </a:solidFill>
              <a:cs typeface="+mn-ea"/>
              <a:sym typeface="+mn-lt"/>
            </a:endParaRPr>
          </a:p>
          <a:p>
            <a:r>
              <a:rPr lang="zh-CN" altLang="en-US" sz="3600" b="1" spc="300" dirty="0" smtClean="0">
                <a:solidFill>
                  <a:srgbClr val="595959"/>
                </a:solidFill>
                <a:cs typeface="+mn-ea"/>
                <a:sym typeface="+mn-lt"/>
              </a:rPr>
              <a:t>标题</a:t>
            </a:r>
            <a:endParaRPr lang="en-US" altLang="zh-CN" sz="3600" b="1" spc="300" dirty="0">
              <a:solidFill>
                <a:srgbClr val="595959"/>
              </a:solidFill>
              <a:cs typeface="+mn-ea"/>
              <a:sym typeface="+mn-lt"/>
            </a:endParaRPr>
          </a:p>
        </p:txBody>
      </p:sp>
      <p:sp>
        <p:nvSpPr>
          <p:cNvPr id="28" name="TextBox 41"/>
          <p:cNvSpPr txBox="1"/>
          <p:nvPr/>
        </p:nvSpPr>
        <p:spPr>
          <a:xfrm>
            <a:off x="6681483" y="3376847"/>
            <a:ext cx="4408047" cy="892552"/>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这里输入简要说明文字或列举事例这里输入简要说明文字或列举事例这里输入简要说明文字或列举事例这里输这里输入简要说明文字或列举事例这里输入简要说明文字或列举事例这里输入事例这里输入。</a:t>
            </a:r>
          </a:p>
          <a:p>
            <a:pPr>
              <a:lnSpc>
                <a:spcPct val="130000"/>
              </a:lnSpc>
            </a:pPr>
            <a:endParaRPr lang="zh-CN" altLang="en-US" sz="1000" dirty="0">
              <a:solidFill>
                <a:schemeClr val="tx1">
                  <a:lumMod val="50000"/>
                  <a:lumOff val="50000"/>
                </a:schemeClr>
              </a:solidFill>
              <a:cs typeface="+mn-ea"/>
              <a:sym typeface="+mn-lt"/>
            </a:endParaRPr>
          </a:p>
        </p:txBody>
      </p:sp>
      <p:sp>
        <p:nvSpPr>
          <p:cNvPr id="29" name="TextBox 41"/>
          <p:cNvSpPr txBox="1"/>
          <p:nvPr/>
        </p:nvSpPr>
        <p:spPr>
          <a:xfrm>
            <a:off x="6681483" y="4831235"/>
            <a:ext cx="4408047" cy="892552"/>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这里输入简要说明文字或列举事例这里输入简要说明文字或列举事例这里输入简要说明文字或列举事例这里输这里输入简要说明文字或列举事例这里输入简要说明文字或列举事例这里输入事例这里输入。</a:t>
            </a:r>
          </a:p>
          <a:p>
            <a:pPr>
              <a:lnSpc>
                <a:spcPct val="130000"/>
              </a:lnSpc>
            </a:pPr>
            <a:endParaRPr lang="zh-CN" altLang="en-US" sz="1000" dirty="0">
              <a:solidFill>
                <a:schemeClr val="tx1">
                  <a:lumMod val="50000"/>
                  <a:lumOff val="50000"/>
                </a:schemeClr>
              </a:solidFill>
              <a:cs typeface="+mn-ea"/>
              <a:sym typeface="+mn-lt"/>
            </a:endParaRPr>
          </a:p>
        </p:txBody>
      </p:sp>
      <p:grpSp>
        <p:nvGrpSpPr>
          <p:cNvPr id="22" name="组合 21"/>
          <p:cNvGrpSpPr/>
          <p:nvPr/>
        </p:nvGrpSpPr>
        <p:grpSpPr>
          <a:xfrm>
            <a:off x="3713117" y="110706"/>
            <a:ext cx="4765766" cy="882231"/>
            <a:chOff x="3784390" y="377466"/>
            <a:chExt cx="4765766" cy="882231"/>
          </a:xfrm>
        </p:grpSpPr>
        <p:sp>
          <p:nvSpPr>
            <p:cNvPr id="25" name="矩形 24"/>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31" name="文本框 30"/>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6375109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nodeType="withEffect">
                                  <p:stCondLst>
                                    <p:cond delay="50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par>
                                <p:cTn id="23" presetID="53" presetClass="entr" presetSubtype="16" fill="hold" nodeType="withEffect">
                                  <p:stCondLst>
                                    <p:cond delay="50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1000"/>
                            </p:stCondLst>
                            <p:childTnLst>
                              <p:par>
                                <p:cTn id="29" presetID="22" presetClass="entr" presetSubtype="2"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right)">
                                      <p:cBhvr>
                                        <p:cTn id="31" dur="400"/>
                                        <p:tgtEl>
                                          <p:spTgt spid="42"/>
                                        </p:tgtEl>
                                      </p:cBhvr>
                                    </p:animEffect>
                                  </p:childTnLst>
                                </p:cTn>
                              </p:par>
                            </p:childTnLst>
                          </p:cTn>
                        </p:par>
                        <p:par>
                          <p:cTn id="32" fill="hold">
                            <p:stCondLst>
                              <p:cond delay="1400"/>
                            </p:stCondLst>
                            <p:childTnLst>
                              <p:par>
                                <p:cTn id="33" presetID="22" presetClass="entr" presetSubtype="2"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right)">
                                      <p:cBhvr>
                                        <p:cTn id="35" dur="400"/>
                                        <p:tgtEl>
                                          <p:spTgt spid="28"/>
                                        </p:tgtEl>
                                      </p:cBhvr>
                                    </p:animEffect>
                                  </p:childTnLst>
                                </p:cTn>
                              </p:par>
                            </p:childTnLst>
                          </p:cTn>
                        </p:par>
                        <p:par>
                          <p:cTn id="36" fill="hold">
                            <p:stCondLst>
                              <p:cond delay="1800"/>
                            </p:stCondLst>
                            <p:childTnLst>
                              <p:par>
                                <p:cTn id="37" presetID="22" presetClass="entr" presetSubtype="2"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4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23" grpId="0" animBg="1"/>
      <p:bldP spid="26" grpId="0"/>
      <p:bldP spid="28" grpId="0"/>
      <p:bldP spid="2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504912" y="1452375"/>
            <a:ext cx="2736304" cy="4032448"/>
          </a:xfrm>
          <a:prstGeom prst="rec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grpSp>
        <p:nvGrpSpPr>
          <p:cNvPr id="8" name="组合 7"/>
          <p:cNvGrpSpPr/>
          <p:nvPr/>
        </p:nvGrpSpPr>
        <p:grpSpPr>
          <a:xfrm>
            <a:off x="1739324" y="1571679"/>
            <a:ext cx="2134596" cy="781211"/>
            <a:chOff x="2345880" y="1321493"/>
            <a:chExt cx="727044" cy="781211"/>
          </a:xfrm>
        </p:grpSpPr>
        <p:sp>
          <p:nvSpPr>
            <p:cNvPr id="9" name="矩形 8"/>
            <p:cNvSpPr/>
            <p:nvPr/>
          </p:nvSpPr>
          <p:spPr>
            <a:xfrm>
              <a:off x="2345880" y="1321493"/>
              <a:ext cx="718313" cy="417358"/>
            </a:xfrm>
            <a:prstGeom prst="rect">
              <a:avLst/>
            </a:prstGeom>
          </p:spPr>
          <p:txBody>
            <a:bodyPr wrap="square">
              <a:spAutoFit/>
            </a:bodyPr>
            <a:lstStyle/>
            <a:p>
              <a:pPr algn="ctr">
                <a:lnSpc>
                  <a:spcPct val="130000"/>
                </a:lnSpc>
              </a:pPr>
              <a:r>
                <a:rPr lang="zh-CN" altLang="en-US" dirty="0">
                  <a:solidFill>
                    <a:srgbClr val="F8F8F8"/>
                  </a:solidFill>
                  <a:cs typeface="+mn-ea"/>
                  <a:sym typeface="+mn-lt"/>
                </a:rPr>
                <a:t>输</a:t>
              </a:r>
              <a:r>
                <a:rPr lang="zh-CN" altLang="en-US" dirty="0" smtClean="0">
                  <a:solidFill>
                    <a:srgbClr val="F8F8F8"/>
                  </a:solidFill>
                  <a:cs typeface="+mn-ea"/>
                  <a:sym typeface="+mn-lt"/>
                </a:rPr>
                <a:t>入标</a:t>
              </a:r>
              <a:r>
                <a:rPr lang="zh-CN" altLang="en-US" dirty="0">
                  <a:solidFill>
                    <a:srgbClr val="F8F8F8"/>
                  </a:solidFill>
                  <a:cs typeface="+mn-ea"/>
                  <a:sym typeface="+mn-lt"/>
                </a:rPr>
                <a:t>题</a:t>
              </a:r>
            </a:p>
          </p:txBody>
        </p:sp>
        <p:sp>
          <p:nvSpPr>
            <p:cNvPr id="11" name="矩形 10"/>
            <p:cNvSpPr/>
            <p:nvPr/>
          </p:nvSpPr>
          <p:spPr>
            <a:xfrm>
              <a:off x="2364143" y="1629754"/>
              <a:ext cx="708781" cy="472950"/>
            </a:xfrm>
            <a:prstGeom prst="rect">
              <a:avLst/>
            </a:prstGeom>
          </p:spPr>
          <p:txBody>
            <a:bodyPr wrap="square" anchor="ctr">
              <a:spAutoFit/>
            </a:bodyPr>
            <a:lstStyle/>
            <a:p>
              <a:pPr algn="ctr">
                <a:lnSpc>
                  <a:spcPct val="130000"/>
                </a:lnSpc>
              </a:pPr>
              <a:r>
                <a:rPr lang="zh-CN" altLang="en-US" sz="1000" dirty="0">
                  <a:solidFill>
                    <a:schemeClr val="bg1"/>
                  </a:solidFill>
                  <a:cs typeface="+mn-ea"/>
                  <a:sym typeface="+mn-lt"/>
                </a:rPr>
                <a:t>请在此输入详细文字信息和简介</a:t>
              </a:r>
              <a:r>
                <a:rPr lang="en-US" altLang="zh-CN" sz="1000" dirty="0">
                  <a:solidFill>
                    <a:schemeClr val="bg1"/>
                  </a:solidFill>
                  <a:cs typeface="+mn-ea"/>
                  <a:sym typeface="+mn-lt"/>
                </a:rPr>
                <a:t>,</a:t>
              </a:r>
              <a:r>
                <a:rPr lang="zh-CN" altLang="en-US" sz="1000" dirty="0">
                  <a:solidFill>
                    <a:schemeClr val="bg1"/>
                  </a:solidFill>
                  <a:cs typeface="+mn-ea"/>
                  <a:sym typeface="+mn-lt"/>
                </a:rPr>
                <a:t>请在此入详细信息和简介。</a:t>
              </a:r>
              <a:endParaRPr lang="en-US" altLang="zh-CN" sz="1000" dirty="0">
                <a:solidFill>
                  <a:schemeClr val="bg1"/>
                </a:solidFill>
                <a:cs typeface="+mn-ea"/>
                <a:sym typeface="+mn-lt"/>
              </a:endParaRPr>
            </a:p>
          </p:txBody>
        </p:sp>
      </p:grpSp>
      <p:cxnSp>
        <p:nvCxnSpPr>
          <p:cNvPr id="12" name="直接连接符 11"/>
          <p:cNvCxnSpPr/>
          <p:nvPr/>
        </p:nvCxnSpPr>
        <p:spPr>
          <a:xfrm>
            <a:off x="1720936" y="2460487"/>
            <a:ext cx="23042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1634596" y="2849669"/>
            <a:ext cx="2536627" cy="546923"/>
            <a:chOff x="1361910" y="2147925"/>
            <a:chExt cx="2536627" cy="546923"/>
          </a:xfrm>
        </p:grpSpPr>
        <p:grpSp>
          <p:nvGrpSpPr>
            <p:cNvPr id="14" name="Group 332"/>
            <p:cNvGrpSpPr>
              <a:grpSpLocks noChangeAspect="1"/>
            </p:cNvGrpSpPr>
            <p:nvPr/>
          </p:nvGrpSpPr>
          <p:grpSpPr>
            <a:xfrm>
              <a:off x="1361910" y="2154848"/>
              <a:ext cx="540000" cy="540000"/>
              <a:chOff x="4643438" y="2786064"/>
              <a:chExt cx="288476" cy="288476"/>
            </a:xfrm>
          </p:grpSpPr>
          <p:sp>
            <p:nvSpPr>
              <p:cNvPr id="16" name="Oval 59"/>
              <p:cNvSpPr/>
              <p:nvPr/>
            </p:nvSpPr>
            <p:spPr>
              <a:xfrm>
                <a:off x="4643438" y="2786064"/>
                <a:ext cx="288476" cy="288476"/>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00" dirty="0">
                  <a:solidFill>
                    <a:schemeClr val="bg1">
                      <a:lumMod val="65000"/>
                    </a:schemeClr>
                  </a:solidFill>
                  <a:cs typeface="+mn-ea"/>
                  <a:sym typeface="+mn-lt"/>
                </a:endParaRPr>
              </a:p>
            </p:txBody>
          </p:sp>
          <p:sp>
            <p:nvSpPr>
              <p:cNvPr id="17"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BA8F2D"/>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chemeClr val="bg1">
                      <a:lumMod val="65000"/>
                    </a:schemeClr>
                  </a:solidFill>
                  <a:cs typeface="+mn-ea"/>
                  <a:sym typeface="+mn-lt"/>
                </a:endParaRPr>
              </a:p>
            </p:txBody>
          </p:sp>
        </p:grpSp>
        <p:sp>
          <p:nvSpPr>
            <p:cNvPr id="15" name="TextBox 14"/>
            <p:cNvSpPr txBox="1"/>
            <p:nvPr/>
          </p:nvSpPr>
          <p:spPr>
            <a:xfrm>
              <a:off x="1956335" y="2147925"/>
              <a:ext cx="1942202" cy="472950"/>
            </a:xfrm>
            <a:prstGeom prst="rect">
              <a:avLst/>
            </a:prstGeom>
            <a:noFill/>
          </p:spPr>
          <p:txBody>
            <a:bodyPr wrap="square" rtlCol="0">
              <a:spAutoFit/>
            </a:bodyPr>
            <a:lstStyle/>
            <a:p>
              <a:pPr>
                <a:lnSpc>
                  <a:spcPct val="130000"/>
                </a:lnSpc>
              </a:pPr>
              <a:r>
                <a:rPr lang="zh-CN" altLang="en-US" sz="1000" dirty="0">
                  <a:solidFill>
                    <a:schemeClr val="bg1"/>
                  </a:solidFill>
                  <a:cs typeface="+mn-ea"/>
                  <a:sym typeface="+mn-lt"/>
                </a:rPr>
                <a:t>右键点击图片选择设置图片格式可直接替换图片。</a:t>
              </a:r>
              <a:endParaRPr lang="en-US" sz="1000" dirty="0">
                <a:solidFill>
                  <a:schemeClr val="bg1"/>
                </a:solidFill>
                <a:cs typeface="+mn-ea"/>
                <a:sym typeface="+mn-lt"/>
              </a:endParaRPr>
            </a:p>
          </p:txBody>
        </p:sp>
      </p:grpSp>
      <p:grpSp>
        <p:nvGrpSpPr>
          <p:cNvPr id="18" name="组合 17"/>
          <p:cNvGrpSpPr/>
          <p:nvPr/>
        </p:nvGrpSpPr>
        <p:grpSpPr>
          <a:xfrm>
            <a:off x="1648929" y="3670898"/>
            <a:ext cx="2536627" cy="546923"/>
            <a:chOff x="1361910" y="2147925"/>
            <a:chExt cx="2536627" cy="546923"/>
          </a:xfrm>
        </p:grpSpPr>
        <p:grpSp>
          <p:nvGrpSpPr>
            <p:cNvPr id="19" name="Group 332"/>
            <p:cNvGrpSpPr>
              <a:grpSpLocks noChangeAspect="1"/>
            </p:cNvGrpSpPr>
            <p:nvPr/>
          </p:nvGrpSpPr>
          <p:grpSpPr>
            <a:xfrm>
              <a:off x="1361910" y="2154848"/>
              <a:ext cx="540000" cy="540000"/>
              <a:chOff x="4643438" y="2786064"/>
              <a:chExt cx="288476" cy="288476"/>
            </a:xfrm>
          </p:grpSpPr>
          <p:sp>
            <p:nvSpPr>
              <p:cNvPr id="21" name="Oval 59"/>
              <p:cNvSpPr/>
              <p:nvPr/>
            </p:nvSpPr>
            <p:spPr>
              <a:xfrm>
                <a:off x="4643438" y="2786064"/>
                <a:ext cx="288476" cy="288476"/>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00" dirty="0">
                  <a:solidFill>
                    <a:schemeClr val="bg1">
                      <a:lumMod val="65000"/>
                    </a:schemeClr>
                  </a:solidFill>
                  <a:cs typeface="+mn-ea"/>
                  <a:sym typeface="+mn-lt"/>
                </a:endParaRPr>
              </a:p>
            </p:txBody>
          </p:sp>
          <p:sp>
            <p:nvSpPr>
              <p:cNvPr id="22"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BA8F2D"/>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chemeClr val="bg1">
                      <a:lumMod val="65000"/>
                    </a:schemeClr>
                  </a:solidFill>
                  <a:cs typeface="+mn-ea"/>
                  <a:sym typeface="+mn-lt"/>
                </a:endParaRPr>
              </a:p>
            </p:txBody>
          </p:sp>
        </p:grpSp>
        <p:sp>
          <p:nvSpPr>
            <p:cNvPr id="20" name="TextBox 19"/>
            <p:cNvSpPr txBox="1"/>
            <p:nvPr/>
          </p:nvSpPr>
          <p:spPr>
            <a:xfrm>
              <a:off x="1956335" y="2147925"/>
              <a:ext cx="1942202" cy="472950"/>
            </a:xfrm>
            <a:prstGeom prst="rect">
              <a:avLst/>
            </a:prstGeom>
            <a:noFill/>
          </p:spPr>
          <p:txBody>
            <a:bodyPr wrap="square" rtlCol="0">
              <a:spAutoFit/>
            </a:bodyPr>
            <a:lstStyle/>
            <a:p>
              <a:pPr>
                <a:lnSpc>
                  <a:spcPct val="130000"/>
                </a:lnSpc>
              </a:pPr>
              <a:r>
                <a:rPr lang="zh-CN" altLang="en-US" sz="1000" dirty="0">
                  <a:solidFill>
                    <a:schemeClr val="bg1"/>
                  </a:solidFill>
                  <a:cs typeface="+mn-ea"/>
                  <a:sym typeface="+mn-lt"/>
                </a:rPr>
                <a:t>右键点击图片选择设置图片格式可直接替换图片。</a:t>
              </a:r>
              <a:endParaRPr lang="en-US" sz="1000" dirty="0">
                <a:solidFill>
                  <a:schemeClr val="bg1"/>
                </a:solidFill>
                <a:cs typeface="+mn-ea"/>
                <a:sym typeface="+mn-lt"/>
              </a:endParaRPr>
            </a:p>
          </p:txBody>
        </p:sp>
      </p:grpSp>
      <p:grpSp>
        <p:nvGrpSpPr>
          <p:cNvPr id="23" name="组合 22"/>
          <p:cNvGrpSpPr/>
          <p:nvPr/>
        </p:nvGrpSpPr>
        <p:grpSpPr>
          <a:xfrm>
            <a:off x="1648929" y="4505853"/>
            <a:ext cx="2536627" cy="546923"/>
            <a:chOff x="1361910" y="2147925"/>
            <a:chExt cx="2536627" cy="546923"/>
          </a:xfrm>
        </p:grpSpPr>
        <p:grpSp>
          <p:nvGrpSpPr>
            <p:cNvPr id="24" name="Group 332"/>
            <p:cNvGrpSpPr>
              <a:grpSpLocks noChangeAspect="1"/>
            </p:cNvGrpSpPr>
            <p:nvPr/>
          </p:nvGrpSpPr>
          <p:grpSpPr>
            <a:xfrm>
              <a:off x="1361910" y="2154848"/>
              <a:ext cx="540000" cy="540000"/>
              <a:chOff x="4643438" y="2786064"/>
              <a:chExt cx="288476" cy="288476"/>
            </a:xfrm>
          </p:grpSpPr>
          <p:sp>
            <p:nvSpPr>
              <p:cNvPr id="26" name="Oval 59"/>
              <p:cNvSpPr/>
              <p:nvPr/>
            </p:nvSpPr>
            <p:spPr>
              <a:xfrm>
                <a:off x="4643438" y="2786064"/>
                <a:ext cx="288476" cy="288476"/>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00" dirty="0">
                  <a:solidFill>
                    <a:schemeClr val="bg1">
                      <a:lumMod val="65000"/>
                    </a:schemeClr>
                  </a:solidFill>
                  <a:cs typeface="+mn-ea"/>
                  <a:sym typeface="+mn-lt"/>
                </a:endParaRPr>
              </a:p>
            </p:txBody>
          </p:sp>
          <p:sp>
            <p:nvSpPr>
              <p:cNvPr id="27"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BA8F2D"/>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chemeClr val="bg1">
                      <a:lumMod val="65000"/>
                    </a:schemeClr>
                  </a:solidFill>
                  <a:cs typeface="+mn-ea"/>
                  <a:sym typeface="+mn-lt"/>
                </a:endParaRPr>
              </a:p>
            </p:txBody>
          </p:sp>
        </p:grpSp>
        <p:sp>
          <p:nvSpPr>
            <p:cNvPr id="25" name="TextBox 24"/>
            <p:cNvSpPr txBox="1"/>
            <p:nvPr/>
          </p:nvSpPr>
          <p:spPr>
            <a:xfrm>
              <a:off x="1956335" y="2147925"/>
              <a:ext cx="1942202" cy="472950"/>
            </a:xfrm>
            <a:prstGeom prst="rect">
              <a:avLst/>
            </a:prstGeom>
            <a:noFill/>
          </p:spPr>
          <p:txBody>
            <a:bodyPr wrap="square" rtlCol="0">
              <a:spAutoFit/>
            </a:bodyPr>
            <a:lstStyle/>
            <a:p>
              <a:pPr>
                <a:lnSpc>
                  <a:spcPct val="130000"/>
                </a:lnSpc>
              </a:pPr>
              <a:r>
                <a:rPr lang="zh-CN" altLang="en-US" sz="1000" dirty="0">
                  <a:solidFill>
                    <a:schemeClr val="bg1"/>
                  </a:solidFill>
                  <a:cs typeface="+mn-ea"/>
                  <a:sym typeface="+mn-lt"/>
                </a:rPr>
                <a:t>右键点击图片选择设置图片格式可直接替换图片。</a:t>
              </a:r>
              <a:endParaRPr lang="en-US" sz="1000" dirty="0">
                <a:solidFill>
                  <a:schemeClr val="bg1"/>
                </a:solidFill>
                <a:cs typeface="+mn-ea"/>
                <a:sym typeface="+mn-lt"/>
              </a:endParaRPr>
            </a:p>
          </p:txBody>
        </p:sp>
      </p:grpSp>
      <p:sp>
        <p:nvSpPr>
          <p:cNvPr id="28" name="矩形 27"/>
          <p:cNvSpPr/>
          <p:nvPr/>
        </p:nvSpPr>
        <p:spPr>
          <a:xfrm>
            <a:off x="4741703" y="1452375"/>
            <a:ext cx="2736304" cy="4032448"/>
          </a:xfrm>
          <a:prstGeom prst="rect">
            <a:avLst/>
          </a:prstGeom>
          <a:noFill/>
          <a:ln w="9525">
            <a:solidFill>
              <a:srgbClr val="59595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grpSp>
        <p:nvGrpSpPr>
          <p:cNvPr id="29" name="组合 28"/>
          <p:cNvGrpSpPr/>
          <p:nvPr/>
        </p:nvGrpSpPr>
        <p:grpSpPr>
          <a:xfrm>
            <a:off x="5029735" y="1571679"/>
            <a:ext cx="2080976" cy="781211"/>
            <a:chOff x="2364143" y="1321493"/>
            <a:chExt cx="708781" cy="781211"/>
          </a:xfrm>
        </p:grpSpPr>
        <p:sp>
          <p:nvSpPr>
            <p:cNvPr id="30" name="矩形 29"/>
            <p:cNvSpPr/>
            <p:nvPr/>
          </p:nvSpPr>
          <p:spPr>
            <a:xfrm>
              <a:off x="2516343" y="1321493"/>
              <a:ext cx="377384" cy="417358"/>
            </a:xfrm>
            <a:prstGeom prst="rect">
              <a:avLst/>
            </a:prstGeom>
          </p:spPr>
          <p:txBody>
            <a:bodyPr wrap="none">
              <a:spAutoFit/>
            </a:bodyPr>
            <a:lstStyle/>
            <a:p>
              <a:pPr algn="ctr">
                <a:lnSpc>
                  <a:spcPct val="130000"/>
                </a:lnSpc>
              </a:pPr>
              <a:r>
                <a:rPr lang="zh-CN" altLang="en-US" dirty="0">
                  <a:cs typeface="+mn-ea"/>
                  <a:sym typeface="+mn-lt"/>
                </a:rPr>
                <a:t>输入标题</a:t>
              </a:r>
            </a:p>
          </p:txBody>
        </p:sp>
        <p:sp>
          <p:nvSpPr>
            <p:cNvPr id="31" name="矩形 30"/>
            <p:cNvSpPr/>
            <p:nvPr/>
          </p:nvSpPr>
          <p:spPr>
            <a:xfrm>
              <a:off x="2364143" y="1629754"/>
              <a:ext cx="708781" cy="472950"/>
            </a:xfrm>
            <a:prstGeom prst="rect">
              <a:avLst/>
            </a:prstGeom>
          </p:spPr>
          <p:txBody>
            <a:bodyPr wrap="square" anchor="ctr">
              <a:spAutoFit/>
            </a:bodyPr>
            <a:lstStyle/>
            <a:p>
              <a:pPr algn="ctr">
                <a:lnSpc>
                  <a:spcPct val="130000"/>
                </a:lnSpc>
              </a:pPr>
              <a:r>
                <a:rPr lang="zh-CN" altLang="en-US" sz="1000" dirty="0">
                  <a:solidFill>
                    <a:schemeClr val="tx1">
                      <a:lumMod val="50000"/>
                      <a:lumOff val="50000"/>
                    </a:schemeClr>
                  </a:solidFill>
                  <a:cs typeface="+mn-ea"/>
                  <a:sym typeface="+mn-lt"/>
                </a:rPr>
                <a:t>请在此输入详细文字信息和简介</a:t>
              </a:r>
              <a:r>
                <a:rPr lang="en-US" altLang="zh-CN" sz="1000" dirty="0">
                  <a:solidFill>
                    <a:schemeClr val="tx1">
                      <a:lumMod val="50000"/>
                      <a:lumOff val="50000"/>
                    </a:schemeClr>
                  </a:solidFill>
                  <a:cs typeface="+mn-ea"/>
                  <a:sym typeface="+mn-lt"/>
                </a:rPr>
                <a:t>,</a:t>
              </a:r>
              <a:r>
                <a:rPr lang="zh-CN" altLang="en-US" sz="1000" dirty="0">
                  <a:solidFill>
                    <a:schemeClr val="tx1">
                      <a:lumMod val="50000"/>
                      <a:lumOff val="50000"/>
                    </a:schemeClr>
                  </a:solidFill>
                  <a:cs typeface="+mn-ea"/>
                  <a:sym typeface="+mn-lt"/>
                </a:rPr>
                <a:t>请在此入详细信息和简介。</a:t>
              </a:r>
              <a:endParaRPr lang="en-US" altLang="zh-CN" sz="1000" dirty="0">
                <a:solidFill>
                  <a:schemeClr val="tx1">
                    <a:lumMod val="50000"/>
                    <a:lumOff val="50000"/>
                  </a:schemeClr>
                </a:solidFill>
                <a:cs typeface="+mn-ea"/>
                <a:sym typeface="+mn-lt"/>
              </a:endParaRPr>
            </a:p>
          </p:txBody>
        </p:sp>
      </p:grpSp>
      <p:sp>
        <p:nvSpPr>
          <p:cNvPr id="32" name="矩形 31"/>
          <p:cNvSpPr/>
          <p:nvPr/>
        </p:nvSpPr>
        <p:spPr>
          <a:xfrm>
            <a:off x="4741703" y="2460487"/>
            <a:ext cx="2736304" cy="1036220"/>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grpSp>
        <p:nvGrpSpPr>
          <p:cNvPr id="33" name="组合 32"/>
          <p:cNvGrpSpPr/>
          <p:nvPr/>
        </p:nvGrpSpPr>
        <p:grpSpPr>
          <a:xfrm>
            <a:off x="4885720" y="3691180"/>
            <a:ext cx="2536627" cy="1092607"/>
            <a:chOff x="1361910" y="2147925"/>
            <a:chExt cx="2536627" cy="1092607"/>
          </a:xfrm>
        </p:grpSpPr>
        <p:grpSp>
          <p:nvGrpSpPr>
            <p:cNvPr id="34" name="Group 332"/>
            <p:cNvGrpSpPr>
              <a:grpSpLocks noChangeAspect="1"/>
            </p:cNvGrpSpPr>
            <p:nvPr/>
          </p:nvGrpSpPr>
          <p:grpSpPr>
            <a:xfrm>
              <a:off x="1361910" y="2154848"/>
              <a:ext cx="540000" cy="540000"/>
              <a:chOff x="4643438" y="2786064"/>
              <a:chExt cx="288476" cy="288476"/>
            </a:xfrm>
          </p:grpSpPr>
          <p:sp>
            <p:nvSpPr>
              <p:cNvPr id="36" name="Oval 59"/>
              <p:cNvSpPr/>
              <p:nvPr/>
            </p:nvSpPr>
            <p:spPr>
              <a:xfrm>
                <a:off x="4643438" y="2786064"/>
                <a:ext cx="288476" cy="28847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cs typeface="+mn-ea"/>
                  <a:sym typeface="+mn-lt"/>
                </a:endParaRPr>
              </a:p>
            </p:txBody>
          </p:sp>
          <p:sp>
            <p:nvSpPr>
              <p:cNvPr id="37"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cs typeface="+mn-ea"/>
                  <a:sym typeface="+mn-lt"/>
                </a:endParaRPr>
              </a:p>
            </p:txBody>
          </p:sp>
        </p:grpSp>
        <p:sp>
          <p:nvSpPr>
            <p:cNvPr id="35" name="TextBox 34"/>
            <p:cNvSpPr txBox="1"/>
            <p:nvPr/>
          </p:nvSpPr>
          <p:spPr>
            <a:xfrm>
              <a:off x="1956335" y="2147925"/>
              <a:ext cx="1942202" cy="109260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右键点击图片选择设置图片格式可直接替换图片。右键点击图片选择设置图片格式可直接替换图片。</a:t>
              </a:r>
              <a:endParaRPr lang="en-US" altLang="zh-CN" sz="1000" dirty="0">
                <a:solidFill>
                  <a:schemeClr val="tx1">
                    <a:lumMod val="50000"/>
                    <a:lumOff val="50000"/>
                  </a:schemeClr>
                </a:solidFill>
                <a:cs typeface="+mn-ea"/>
                <a:sym typeface="+mn-lt"/>
              </a:endParaRPr>
            </a:p>
            <a:p>
              <a:pPr>
                <a:lnSpc>
                  <a:spcPct val="130000"/>
                </a:lnSpc>
              </a:pPr>
              <a:endParaRPr lang="en-US" sz="1000" dirty="0">
                <a:solidFill>
                  <a:schemeClr val="tx1">
                    <a:lumMod val="50000"/>
                    <a:lumOff val="50000"/>
                  </a:schemeClr>
                </a:solidFill>
                <a:cs typeface="+mn-ea"/>
                <a:sym typeface="+mn-lt"/>
              </a:endParaRPr>
            </a:p>
          </p:txBody>
        </p:sp>
      </p:grpSp>
      <p:sp>
        <p:nvSpPr>
          <p:cNvPr id="38" name="矩形 37"/>
          <p:cNvSpPr/>
          <p:nvPr/>
        </p:nvSpPr>
        <p:spPr>
          <a:xfrm>
            <a:off x="4941381" y="4700061"/>
            <a:ext cx="2392611" cy="391515"/>
          </a:xfrm>
          <a:prstGeom prst="rect">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39" name="TextBox 38"/>
          <p:cNvSpPr txBox="1"/>
          <p:nvPr/>
        </p:nvSpPr>
        <p:spPr>
          <a:xfrm>
            <a:off x="5322703" y="4672351"/>
            <a:ext cx="1569660" cy="417358"/>
          </a:xfrm>
          <a:prstGeom prst="rect">
            <a:avLst/>
          </a:prstGeom>
          <a:noFill/>
        </p:spPr>
        <p:txBody>
          <a:bodyPr wrap="none" rtlCol="0">
            <a:spAutoFit/>
          </a:bodyPr>
          <a:lstStyle/>
          <a:p>
            <a:pPr algn="ctr">
              <a:lnSpc>
                <a:spcPct val="130000"/>
              </a:lnSpc>
            </a:pPr>
            <a:r>
              <a:rPr lang="zh-CN" altLang="en-US" dirty="0">
                <a:solidFill>
                  <a:schemeClr val="bg1"/>
                </a:solidFill>
                <a:cs typeface="+mn-ea"/>
                <a:sym typeface="+mn-lt"/>
              </a:rPr>
              <a:t>认识不足之处</a:t>
            </a:r>
          </a:p>
        </p:txBody>
      </p:sp>
      <p:sp>
        <p:nvSpPr>
          <p:cNvPr id="40" name="矩形 39"/>
          <p:cNvSpPr/>
          <p:nvPr/>
        </p:nvSpPr>
        <p:spPr>
          <a:xfrm>
            <a:off x="4741703" y="2460488"/>
            <a:ext cx="2736304" cy="4571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41" name="矩形 40"/>
          <p:cNvSpPr/>
          <p:nvPr/>
        </p:nvSpPr>
        <p:spPr>
          <a:xfrm>
            <a:off x="7998839" y="1452375"/>
            <a:ext cx="2736304" cy="4032448"/>
          </a:xfrm>
          <a:prstGeom prst="rect">
            <a:avLst/>
          </a:prstGeom>
          <a:noFill/>
          <a:ln w="9525">
            <a:solidFill>
              <a:srgbClr val="59595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grpSp>
        <p:nvGrpSpPr>
          <p:cNvPr id="42" name="组合 41"/>
          <p:cNvGrpSpPr/>
          <p:nvPr/>
        </p:nvGrpSpPr>
        <p:grpSpPr>
          <a:xfrm>
            <a:off x="8286871" y="1571679"/>
            <a:ext cx="2080976" cy="781211"/>
            <a:chOff x="2364143" y="1321493"/>
            <a:chExt cx="708781" cy="781211"/>
          </a:xfrm>
        </p:grpSpPr>
        <p:sp>
          <p:nvSpPr>
            <p:cNvPr id="43" name="矩形 42"/>
            <p:cNvSpPr/>
            <p:nvPr/>
          </p:nvSpPr>
          <p:spPr>
            <a:xfrm>
              <a:off x="2516344" y="1321493"/>
              <a:ext cx="377384" cy="417358"/>
            </a:xfrm>
            <a:prstGeom prst="rect">
              <a:avLst/>
            </a:prstGeom>
          </p:spPr>
          <p:txBody>
            <a:bodyPr wrap="none">
              <a:spAutoFit/>
            </a:bodyPr>
            <a:lstStyle/>
            <a:p>
              <a:pPr algn="ctr">
                <a:lnSpc>
                  <a:spcPct val="130000"/>
                </a:lnSpc>
              </a:pPr>
              <a:r>
                <a:rPr lang="zh-CN" altLang="en-US" dirty="0">
                  <a:cs typeface="+mn-ea"/>
                  <a:sym typeface="+mn-lt"/>
                </a:rPr>
                <a:t>输入标题</a:t>
              </a:r>
            </a:p>
          </p:txBody>
        </p:sp>
        <p:sp>
          <p:nvSpPr>
            <p:cNvPr id="44" name="矩形 43"/>
            <p:cNvSpPr/>
            <p:nvPr/>
          </p:nvSpPr>
          <p:spPr>
            <a:xfrm>
              <a:off x="2364143" y="1629754"/>
              <a:ext cx="708781" cy="472950"/>
            </a:xfrm>
            <a:prstGeom prst="rect">
              <a:avLst/>
            </a:prstGeom>
          </p:spPr>
          <p:txBody>
            <a:bodyPr wrap="square" anchor="ctr">
              <a:spAutoFit/>
            </a:bodyPr>
            <a:lstStyle/>
            <a:p>
              <a:pPr algn="ctr">
                <a:lnSpc>
                  <a:spcPct val="130000"/>
                </a:lnSpc>
              </a:pPr>
              <a:r>
                <a:rPr lang="zh-CN" altLang="en-US" sz="1000" dirty="0">
                  <a:solidFill>
                    <a:schemeClr val="tx1">
                      <a:lumMod val="50000"/>
                      <a:lumOff val="50000"/>
                    </a:schemeClr>
                  </a:solidFill>
                  <a:cs typeface="+mn-ea"/>
                  <a:sym typeface="+mn-lt"/>
                </a:rPr>
                <a:t>请在此输入详细文字信息和简介</a:t>
              </a:r>
              <a:r>
                <a:rPr lang="en-US" altLang="zh-CN" sz="1000" dirty="0">
                  <a:solidFill>
                    <a:schemeClr val="tx1">
                      <a:lumMod val="50000"/>
                      <a:lumOff val="50000"/>
                    </a:schemeClr>
                  </a:solidFill>
                  <a:cs typeface="+mn-ea"/>
                  <a:sym typeface="+mn-lt"/>
                </a:rPr>
                <a:t>,</a:t>
              </a:r>
              <a:r>
                <a:rPr lang="zh-CN" altLang="en-US" sz="1000" dirty="0">
                  <a:solidFill>
                    <a:schemeClr val="tx1">
                      <a:lumMod val="50000"/>
                      <a:lumOff val="50000"/>
                    </a:schemeClr>
                  </a:solidFill>
                  <a:cs typeface="+mn-ea"/>
                  <a:sym typeface="+mn-lt"/>
                </a:rPr>
                <a:t>请在此入详细信息和简介。</a:t>
              </a:r>
              <a:endParaRPr lang="en-US" altLang="zh-CN" sz="1000" dirty="0">
                <a:solidFill>
                  <a:schemeClr val="tx1">
                    <a:lumMod val="50000"/>
                    <a:lumOff val="50000"/>
                  </a:schemeClr>
                </a:solidFill>
                <a:cs typeface="+mn-ea"/>
                <a:sym typeface="+mn-lt"/>
              </a:endParaRPr>
            </a:p>
          </p:txBody>
        </p:sp>
      </p:grpSp>
      <p:sp>
        <p:nvSpPr>
          <p:cNvPr id="45" name="矩形 44"/>
          <p:cNvSpPr/>
          <p:nvPr/>
        </p:nvSpPr>
        <p:spPr>
          <a:xfrm>
            <a:off x="7998839" y="2460487"/>
            <a:ext cx="2736304" cy="1036220"/>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grpSp>
        <p:nvGrpSpPr>
          <p:cNvPr id="46" name="组合 45"/>
          <p:cNvGrpSpPr/>
          <p:nvPr/>
        </p:nvGrpSpPr>
        <p:grpSpPr>
          <a:xfrm>
            <a:off x="8142856" y="3691180"/>
            <a:ext cx="2536627" cy="1092607"/>
            <a:chOff x="1361910" y="2147925"/>
            <a:chExt cx="2536627" cy="1092607"/>
          </a:xfrm>
        </p:grpSpPr>
        <p:grpSp>
          <p:nvGrpSpPr>
            <p:cNvPr id="47" name="Group 332"/>
            <p:cNvGrpSpPr>
              <a:grpSpLocks noChangeAspect="1"/>
            </p:cNvGrpSpPr>
            <p:nvPr/>
          </p:nvGrpSpPr>
          <p:grpSpPr>
            <a:xfrm>
              <a:off x="1361910" y="2154848"/>
              <a:ext cx="540000" cy="540000"/>
              <a:chOff x="4643438" y="2786064"/>
              <a:chExt cx="288476" cy="288476"/>
            </a:xfrm>
          </p:grpSpPr>
          <p:sp>
            <p:nvSpPr>
              <p:cNvPr id="49" name="Oval 59"/>
              <p:cNvSpPr/>
              <p:nvPr/>
            </p:nvSpPr>
            <p:spPr>
              <a:xfrm>
                <a:off x="4643438" y="2786064"/>
                <a:ext cx="288476" cy="288476"/>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cs typeface="+mn-ea"/>
                  <a:sym typeface="+mn-lt"/>
                </a:endParaRPr>
              </a:p>
            </p:txBody>
          </p:sp>
          <p:sp>
            <p:nvSpPr>
              <p:cNvPr id="50"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cs typeface="+mn-ea"/>
                  <a:sym typeface="+mn-lt"/>
                </a:endParaRPr>
              </a:p>
            </p:txBody>
          </p:sp>
        </p:grpSp>
        <p:sp>
          <p:nvSpPr>
            <p:cNvPr id="48" name="TextBox 47"/>
            <p:cNvSpPr txBox="1"/>
            <p:nvPr/>
          </p:nvSpPr>
          <p:spPr>
            <a:xfrm>
              <a:off x="1956335" y="2147925"/>
              <a:ext cx="1942202" cy="109260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右键点击图片选择设置图片格式可直接替换图片。右键点击图片选择设置图片格式可直接替换图片。</a:t>
              </a:r>
              <a:endParaRPr lang="en-US" altLang="zh-CN" sz="1000" dirty="0">
                <a:solidFill>
                  <a:schemeClr val="tx1">
                    <a:lumMod val="50000"/>
                    <a:lumOff val="50000"/>
                  </a:schemeClr>
                </a:solidFill>
                <a:cs typeface="+mn-ea"/>
                <a:sym typeface="+mn-lt"/>
              </a:endParaRPr>
            </a:p>
            <a:p>
              <a:pPr>
                <a:lnSpc>
                  <a:spcPct val="130000"/>
                </a:lnSpc>
              </a:pPr>
              <a:endParaRPr lang="en-US" sz="1000" dirty="0">
                <a:solidFill>
                  <a:schemeClr val="tx1">
                    <a:lumMod val="50000"/>
                    <a:lumOff val="50000"/>
                  </a:schemeClr>
                </a:solidFill>
                <a:cs typeface="+mn-ea"/>
                <a:sym typeface="+mn-lt"/>
              </a:endParaRPr>
            </a:p>
          </p:txBody>
        </p:sp>
      </p:grpSp>
      <p:sp>
        <p:nvSpPr>
          <p:cNvPr id="51" name="矩形 50"/>
          <p:cNvSpPr/>
          <p:nvPr/>
        </p:nvSpPr>
        <p:spPr>
          <a:xfrm>
            <a:off x="8198517" y="4700061"/>
            <a:ext cx="2392611" cy="391515"/>
          </a:xfrm>
          <a:prstGeom prst="rec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52" name="TextBox 51"/>
          <p:cNvSpPr txBox="1"/>
          <p:nvPr/>
        </p:nvSpPr>
        <p:spPr>
          <a:xfrm>
            <a:off x="8579839" y="4672351"/>
            <a:ext cx="1569660" cy="417358"/>
          </a:xfrm>
          <a:prstGeom prst="rect">
            <a:avLst/>
          </a:prstGeom>
          <a:noFill/>
        </p:spPr>
        <p:txBody>
          <a:bodyPr wrap="none" rtlCol="0">
            <a:spAutoFit/>
          </a:bodyPr>
          <a:lstStyle/>
          <a:p>
            <a:pPr algn="ctr">
              <a:lnSpc>
                <a:spcPct val="130000"/>
              </a:lnSpc>
            </a:pPr>
            <a:r>
              <a:rPr lang="zh-CN" altLang="en-US" dirty="0">
                <a:solidFill>
                  <a:schemeClr val="bg1"/>
                </a:solidFill>
                <a:cs typeface="+mn-ea"/>
                <a:sym typeface="+mn-lt"/>
              </a:rPr>
              <a:t>经验管理不足</a:t>
            </a:r>
          </a:p>
        </p:txBody>
      </p:sp>
      <p:sp>
        <p:nvSpPr>
          <p:cNvPr id="53" name="矩形 52"/>
          <p:cNvSpPr/>
          <p:nvPr/>
        </p:nvSpPr>
        <p:spPr>
          <a:xfrm>
            <a:off x="7998839" y="2460488"/>
            <a:ext cx="2736304" cy="4571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58" name="文本框 57">
            <a:extLst>
              <a:ext uri="{FF2B5EF4-FFF2-40B4-BE49-F238E27FC236}">
                <a16:creationId xmlns="" xmlns:a16="http://schemas.microsoft.com/office/drawing/2014/main" id="{C9FE3F12-EF2B-4C2B-8DA1-3D9B6D947A7C}"/>
              </a:ext>
            </a:extLst>
          </p:cNvPr>
          <p:cNvSpPr txBox="1"/>
          <p:nvPr/>
        </p:nvSpPr>
        <p:spPr>
          <a:xfrm>
            <a:off x="1221277" y="165529"/>
            <a:ext cx="184731" cy="597921"/>
          </a:xfrm>
          <a:prstGeom prst="rect">
            <a:avLst/>
          </a:prstGeom>
          <a:noFill/>
        </p:spPr>
        <p:txBody>
          <a:bodyPr wrap="none" rtlCol="0">
            <a:spAutoFit/>
          </a:bodyPr>
          <a:lstStyle/>
          <a:p>
            <a:pPr fontAlgn="auto">
              <a:lnSpc>
                <a:spcPct val="130000"/>
              </a:lnSpc>
              <a:defRPr/>
            </a:pPr>
            <a:endParaRPr lang="zh-CN" altLang="en-US" sz="2800" b="1" dirty="0">
              <a:solidFill>
                <a:srgbClr val="554B4F"/>
              </a:solidFill>
              <a:cs typeface="+mn-ea"/>
              <a:sym typeface="+mn-lt"/>
            </a:endParaRPr>
          </a:p>
        </p:txBody>
      </p:sp>
      <p:grpSp>
        <p:nvGrpSpPr>
          <p:cNvPr id="57" name="组合 56"/>
          <p:cNvGrpSpPr/>
          <p:nvPr/>
        </p:nvGrpSpPr>
        <p:grpSpPr>
          <a:xfrm>
            <a:off x="3713117" y="110706"/>
            <a:ext cx="4765766" cy="882231"/>
            <a:chOff x="3784390" y="377466"/>
            <a:chExt cx="4765766" cy="882231"/>
          </a:xfrm>
        </p:grpSpPr>
        <p:sp>
          <p:nvSpPr>
            <p:cNvPr id="59" name="矩形 58"/>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60" name="文本框 59"/>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4668870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75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par>
                                <p:cTn id="18" presetID="42" presetClass="entr" presetSubtype="0" fill="hold" nodeType="withEffect">
                                  <p:stCondLst>
                                    <p:cond delay="5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50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1000" fill="hold"/>
                                        <p:tgtEl>
                                          <p:spTgt spid="23"/>
                                        </p:tgtEl>
                                        <p:attrNameLst>
                                          <p:attrName>ppt_y</p:attrName>
                                        </p:attrNameLst>
                                      </p:cBhvr>
                                      <p:tavLst>
                                        <p:tav tm="0">
                                          <p:val>
                                            <p:strVal val="#ppt_y+.1"/>
                                          </p:val>
                                        </p:tav>
                                        <p:tav tm="100000">
                                          <p:val>
                                            <p:strVal val="#ppt_y"/>
                                          </p:val>
                                        </p:tav>
                                      </p:tavLst>
                                    </p:anim>
                                  </p:childTnLst>
                                </p:cTn>
                              </p:par>
                            </p:childTnLst>
                          </p:cTn>
                        </p:par>
                        <p:par>
                          <p:cTn id="33" fill="hold">
                            <p:stCondLst>
                              <p:cond delay="2750"/>
                            </p:stCondLst>
                            <p:childTnLst>
                              <p:par>
                                <p:cTn id="34" presetID="42"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par>
                                <p:cTn id="39" presetID="2" presetClass="entr" presetSubtype="2" fill="hold" nodeType="withEffect">
                                  <p:stCondLst>
                                    <p:cond delay="75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1+#ppt_w/2"/>
                                          </p:val>
                                        </p:tav>
                                        <p:tav tm="100000">
                                          <p:val>
                                            <p:strVal val="#ppt_x"/>
                                          </p:val>
                                        </p:tav>
                                      </p:tavLst>
                                    </p:anim>
                                    <p:anim calcmode="lin" valueType="num">
                                      <p:cBhvr additive="base">
                                        <p:cTn id="42" dur="500" fill="hold"/>
                                        <p:tgtEl>
                                          <p:spTgt spid="29"/>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16" presetClass="entr" presetSubtype="21"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barn(inVertical)">
                                      <p:cBhvr>
                                        <p:cTn id="46" dur="500"/>
                                        <p:tgtEl>
                                          <p:spTgt spid="40"/>
                                        </p:tgtEl>
                                      </p:cBhvr>
                                    </p:animEffect>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42" presetClass="entr" presetSubtype="0" fill="hold" nodeType="withEffect">
                                  <p:stCondLst>
                                    <p:cond delay="5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16" presetClass="entr" presetSubtype="21"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barn(inVertical)">
                                      <p:cBhvr>
                                        <p:cTn id="59" dur="500"/>
                                        <p:tgtEl>
                                          <p:spTgt spid="38"/>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7000"/>
                            </p:stCondLst>
                            <p:childTnLst>
                              <p:par>
                                <p:cTn id="65" presetID="42" presetClass="entr" presetSubtype="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1000"/>
                                        <p:tgtEl>
                                          <p:spTgt spid="41"/>
                                        </p:tgtEl>
                                      </p:cBhvr>
                                    </p:animEffect>
                                    <p:anim calcmode="lin" valueType="num">
                                      <p:cBhvr>
                                        <p:cTn id="68" dur="1000" fill="hold"/>
                                        <p:tgtEl>
                                          <p:spTgt spid="41"/>
                                        </p:tgtEl>
                                        <p:attrNameLst>
                                          <p:attrName>ppt_x</p:attrName>
                                        </p:attrNameLst>
                                      </p:cBhvr>
                                      <p:tavLst>
                                        <p:tav tm="0">
                                          <p:val>
                                            <p:strVal val="#ppt_x"/>
                                          </p:val>
                                        </p:tav>
                                        <p:tav tm="100000">
                                          <p:val>
                                            <p:strVal val="#ppt_x"/>
                                          </p:val>
                                        </p:tav>
                                      </p:tavLst>
                                    </p:anim>
                                    <p:anim calcmode="lin" valueType="num">
                                      <p:cBhvr>
                                        <p:cTn id="69" dur="1000" fill="hold"/>
                                        <p:tgtEl>
                                          <p:spTgt spid="41"/>
                                        </p:tgtEl>
                                        <p:attrNameLst>
                                          <p:attrName>ppt_y</p:attrName>
                                        </p:attrNameLst>
                                      </p:cBhvr>
                                      <p:tavLst>
                                        <p:tav tm="0">
                                          <p:val>
                                            <p:strVal val="#ppt_y+.1"/>
                                          </p:val>
                                        </p:tav>
                                        <p:tav tm="100000">
                                          <p:val>
                                            <p:strVal val="#ppt_y"/>
                                          </p:val>
                                        </p:tav>
                                      </p:tavLst>
                                    </p:anim>
                                  </p:childTnLst>
                                </p:cTn>
                              </p:par>
                              <p:par>
                                <p:cTn id="70" presetID="2" presetClass="entr" presetSubtype="2" fill="hold" nodeType="withEffect">
                                  <p:stCondLst>
                                    <p:cond delay="750"/>
                                  </p:stCondLst>
                                  <p:childTnLst>
                                    <p:set>
                                      <p:cBhvr>
                                        <p:cTn id="71" dur="1" fill="hold">
                                          <p:stCondLst>
                                            <p:cond delay="0"/>
                                          </p:stCondLst>
                                        </p:cTn>
                                        <p:tgtEl>
                                          <p:spTgt spid="42"/>
                                        </p:tgtEl>
                                        <p:attrNameLst>
                                          <p:attrName>style.visibility</p:attrName>
                                        </p:attrNameLst>
                                      </p:cBhvr>
                                      <p:to>
                                        <p:strVal val="visible"/>
                                      </p:to>
                                    </p:set>
                                    <p:anim calcmode="lin" valueType="num">
                                      <p:cBhvr additive="base">
                                        <p:cTn id="72" dur="500" fill="hold"/>
                                        <p:tgtEl>
                                          <p:spTgt spid="42"/>
                                        </p:tgtEl>
                                        <p:attrNameLst>
                                          <p:attrName>ppt_x</p:attrName>
                                        </p:attrNameLst>
                                      </p:cBhvr>
                                      <p:tavLst>
                                        <p:tav tm="0">
                                          <p:val>
                                            <p:strVal val="1+#ppt_w/2"/>
                                          </p:val>
                                        </p:tav>
                                        <p:tav tm="100000">
                                          <p:val>
                                            <p:strVal val="#ppt_x"/>
                                          </p:val>
                                        </p:tav>
                                      </p:tavLst>
                                    </p:anim>
                                    <p:anim calcmode="lin" valueType="num">
                                      <p:cBhvr additive="base">
                                        <p:cTn id="73" dur="500" fill="hold"/>
                                        <p:tgtEl>
                                          <p:spTgt spid="42"/>
                                        </p:tgtEl>
                                        <p:attrNameLst>
                                          <p:attrName>ppt_y</p:attrName>
                                        </p:attrNameLst>
                                      </p:cBhvr>
                                      <p:tavLst>
                                        <p:tav tm="0">
                                          <p:val>
                                            <p:strVal val="#ppt_y"/>
                                          </p:val>
                                        </p:tav>
                                        <p:tav tm="100000">
                                          <p:val>
                                            <p:strVal val="#ppt_y"/>
                                          </p:val>
                                        </p:tav>
                                      </p:tavLst>
                                    </p:anim>
                                  </p:childTnLst>
                                </p:cTn>
                              </p:par>
                            </p:childTnLst>
                          </p:cTn>
                        </p:par>
                        <p:par>
                          <p:cTn id="74" fill="hold">
                            <p:stCondLst>
                              <p:cond delay="8250"/>
                            </p:stCondLst>
                            <p:childTnLst>
                              <p:par>
                                <p:cTn id="75" presetID="16" presetClass="entr" presetSubtype="21"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barn(inVertical)">
                                      <p:cBhvr>
                                        <p:cTn id="77" dur="500"/>
                                        <p:tgtEl>
                                          <p:spTgt spid="53"/>
                                        </p:tgtEl>
                                      </p:cBhvr>
                                    </p:animEffect>
                                  </p:childTnLst>
                                </p:cTn>
                              </p:par>
                            </p:childTnLst>
                          </p:cTn>
                        </p:par>
                        <p:par>
                          <p:cTn id="78" fill="hold">
                            <p:stCondLst>
                              <p:cond delay="8750"/>
                            </p:stCondLst>
                            <p:childTnLst>
                              <p:par>
                                <p:cTn id="79" presetID="10" presetClass="entr" presetSubtype="0" fill="hold" grpId="0"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500"/>
                                        <p:tgtEl>
                                          <p:spTgt spid="45"/>
                                        </p:tgtEl>
                                      </p:cBhvr>
                                    </p:animEffect>
                                  </p:childTnLst>
                                </p:cTn>
                              </p:par>
                              <p:par>
                                <p:cTn id="82" presetID="42" presetClass="entr" presetSubtype="0" fill="hold" nodeType="withEffect">
                                  <p:stCondLst>
                                    <p:cond delay="500"/>
                                  </p:stCondLst>
                                  <p:childTnLst>
                                    <p:set>
                                      <p:cBhvr>
                                        <p:cTn id="83" dur="1" fill="hold">
                                          <p:stCondLst>
                                            <p:cond delay="0"/>
                                          </p:stCondLst>
                                        </p:cTn>
                                        <p:tgtEl>
                                          <p:spTgt spid="46"/>
                                        </p:tgtEl>
                                        <p:attrNameLst>
                                          <p:attrName>style.visibility</p:attrName>
                                        </p:attrNameLst>
                                      </p:cBhvr>
                                      <p:to>
                                        <p:strVal val="visible"/>
                                      </p:to>
                                    </p:set>
                                    <p:animEffect transition="in" filter="fade">
                                      <p:cBhvr>
                                        <p:cTn id="84" dur="1000"/>
                                        <p:tgtEl>
                                          <p:spTgt spid="46"/>
                                        </p:tgtEl>
                                      </p:cBhvr>
                                    </p:animEffect>
                                    <p:anim calcmode="lin" valueType="num">
                                      <p:cBhvr>
                                        <p:cTn id="85" dur="1000" fill="hold"/>
                                        <p:tgtEl>
                                          <p:spTgt spid="46"/>
                                        </p:tgtEl>
                                        <p:attrNameLst>
                                          <p:attrName>ppt_x</p:attrName>
                                        </p:attrNameLst>
                                      </p:cBhvr>
                                      <p:tavLst>
                                        <p:tav tm="0">
                                          <p:val>
                                            <p:strVal val="#ppt_x"/>
                                          </p:val>
                                        </p:tav>
                                        <p:tav tm="100000">
                                          <p:val>
                                            <p:strVal val="#ppt_x"/>
                                          </p:val>
                                        </p:tav>
                                      </p:tavLst>
                                    </p:anim>
                                    <p:anim calcmode="lin" valueType="num">
                                      <p:cBhvr>
                                        <p:cTn id="86" dur="1000" fill="hold"/>
                                        <p:tgtEl>
                                          <p:spTgt spid="46"/>
                                        </p:tgtEl>
                                        <p:attrNameLst>
                                          <p:attrName>ppt_y</p:attrName>
                                        </p:attrNameLst>
                                      </p:cBhvr>
                                      <p:tavLst>
                                        <p:tav tm="0">
                                          <p:val>
                                            <p:strVal val="#ppt_y+.1"/>
                                          </p:val>
                                        </p:tav>
                                        <p:tav tm="100000">
                                          <p:val>
                                            <p:strVal val="#ppt_y"/>
                                          </p:val>
                                        </p:tav>
                                      </p:tavLst>
                                    </p:anim>
                                  </p:childTnLst>
                                </p:cTn>
                              </p:par>
                            </p:childTnLst>
                          </p:cTn>
                        </p:par>
                        <p:par>
                          <p:cTn id="87" fill="hold">
                            <p:stCondLst>
                              <p:cond delay="10250"/>
                            </p:stCondLst>
                            <p:childTnLst>
                              <p:par>
                                <p:cTn id="88" presetID="16" presetClass="entr" presetSubtype="21"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barn(inVertical)">
                                      <p:cBhvr>
                                        <p:cTn id="90" dur="500"/>
                                        <p:tgtEl>
                                          <p:spTgt spid="51"/>
                                        </p:tgtEl>
                                      </p:cBhvr>
                                    </p:animEffect>
                                  </p:childTnLst>
                                </p:cTn>
                              </p:par>
                            </p:childTnLst>
                          </p:cTn>
                        </p:par>
                        <p:par>
                          <p:cTn id="91" fill="hold">
                            <p:stCondLst>
                              <p:cond delay="10750"/>
                            </p:stCondLst>
                            <p:childTnLst>
                              <p:par>
                                <p:cTn id="92" presetID="10" presetClass="entr" presetSubtype="0" fill="hold" grpId="0"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fade">
                                      <p:cBhvr>
                                        <p:cTn id="9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8" grpId="0" animBg="1"/>
      <p:bldP spid="32" grpId="0" animBg="1"/>
      <p:bldP spid="38" grpId="0" animBg="1"/>
      <p:bldP spid="39" grpId="0"/>
      <p:bldP spid="40" grpId="0" animBg="1"/>
      <p:bldP spid="41" grpId="0" animBg="1"/>
      <p:bldP spid="45" grpId="0" animBg="1"/>
      <p:bldP spid="51" grpId="0" animBg="1"/>
      <p:bldP spid="52" grpId="0"/>
      <p:bldP spid="5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459952" y="1532580"/>
            <a:ext cx="2997994" cy="1998662"/>
          </a:xfrm>
          <a:prstGeom prst="rect">
            <a:avLst/>
          </a:prstGeom>
          <a:solidFill>
            <a:srgbClr val="BA8F2D">
              <a:alpha val="72000"/>
            </a:srgbClr>
          </a:solidFill>
          <a:ln>
            <a:noFill/>
          </a:ln>
          <a:effectLst>
            <a:outerShdw blurRad="254000" dist="63500" dir="2700000" algn="tl" rotWithShape="0">
              <a:prstClr val="black">
                <a:alpha val="30000"/>
              </a:prstClr>
            </a:outerShdw>
          </a:effectLst>
          <a:extLst/>
        </p:spPr>
      </p:pic>
      <p:sp>
        <p:nvSpPr>
          <p:cNvPr id="55" name="Rectangle 5"/>
          <p:cNvSpPr>
            <a:spLocks noChangeArrowheads="1"/>
          </p:cNvSpPr>
          <p:nvPr/>
        </p:nvSpPr>
        <p:spPr bwMode="auto">
          <a:xfrm>
            <a:off x="4540475" y="1538930"/>
            <a:ext cx="3146425" cy="1992313"/>
          </a:xfrm>
          <a:prstGeom prst="rect">
            <a:avLst/>
          </a:prstGeom>
          <a:solidFill>
            <a:srgbClr val="2A3246"/>
          </a:solidFill>
          <a:ln>
            <a:noFill/>
          </a:ln>
          <a:effectLst>
            <a:outerShdw blurRad="254000" dist="63500" dir="2700000" algn="tl" rotWithShape="0">
              <a:prstClr val="black">
                <a:alpha val="30000"/>
              </a:prstClr>
            </a:outerShdw>
          </a:effectLs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lnSpc>
                <a:spcPct val="130000"/>
              </a:lnSpc>
            </a:pPr>
            <a:endParaRPr lang="id-ID" altLang="en-US" dirty="0">
              <a:solidFill>
                <a:srgbClr val="FFFFFF"/>
              </a:solidFill>
              <a:latin typeface="+mn-lt"/>
              <a:ea typeface="+mn-ea"/>
              <a:cs typeface="+mn-ea"/>
              <a:sym typeface="+mn-lt"/>
            </a:endParaRPr>
          </a:p>
        </p:txBody>
      </p:sp>
      <p:sp>
        <p:nvSpPr>
          <p:cNvPr id="56" name="Rectangle 6"/>
          <p:cNvSpPr>
            <a:spLocks noChangeArrowheads="1"/>
          </p:cNvSpPr>
          <p:nvPr/>
        </p:nvSpPr>
        <p:spPr bwMode="auto">
          <a:xfrm>
            <a:off x="7723411" y="1538930"/>
            <a:ext cx="3144838" cy="1992313"/>
          </a:xfrm>
          <a:prstGeom prst="rect">
            <a:avLst/>
          </a:prstGeom>
          <a:solidFill>
            <a:srgbClr val="BA8F2D">
              <a:alpha val="72000"/>
            </a:srgbClr>
          </a:solidFill>
          <a:ln>
            <a:noFill/>
          </a:ln>
          <a:effectLst>
            <a:outerShdw blurRad="254000" dist="63500" dir="2700000" algn="tl" rotWithShape="0">
              <a:prstClr val="black">
                <a:alpha val="30000"/>
              </a:prstClr>
            </a:outerShdw>
          </a:effectLs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lnSpc>
                <a:spcPct val="130000"/>
              </a:lnSpc>
            </a:pPr>
            <a:endParaRPr lang="id-ID" altLang="en-US" dirty="0">
              <a:solidFill>
                <a:srgbClr val="FFFFFF"/>
              </a:solidFill>
              <a:latin typeface="+mn-lt"/>
              <a:ea typeface="+mn-ea"/>
              <a:cs typeface="+mn-ea"/>
              <a:sym typeface="+mn-lt"/>
            </a:endParaRPr>
          </a:p>
        </p:txBody>
      </p:sp>
      <p:sp>
        <p:nvSpPr>
          <p:cNvPr id="57" name="TextBox 13"/>
          <p:cNvSpPr txBox="1">
            <a:spLocks noChangeArrowheads="1"/>
          </p:cNvSpPr>
          <p:nvPr/>
        </p:nvSpPr>
        <p:spPr bwMode="auto">
          <a:xfrm>
            <a:off x="8113936" y="1900259"/>
            <a:ext cx="23383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spcBef>
                <a:spcPct val="0"/>
              </a:spcBef>
            </a:pPr>
            <a:r>
              <a:rPr lang="zh-CN" altLang="en-US" sz="2000" dirty="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sym typeface="+mn-lt"/>
              </a:rPr>
              <a:t>单击此处添加标题</a:t>
            </a:r>
            <a:endParaRPr lang="en-US" altLang="zh-CN" sz="2000" dirty="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sym typeface="+mn-lt"/>
            </a:endParaRPr>
          </a:p>
        </p:txBody>
      </p:sp>
      <p:sp>
        <p:nvSpPr>
          <p:cNvPr id="58" name="TextBox 57"/>
          <p:cNvSpPr txBox="1">
            <a:spLocks noChangeArrowheads="1"/>
          </p:cNvSpPr>
          <p:nvPr/>
        </p:nvSpPr>
        <p:spPr bwMode="auto">
          <a:xfrm>
            <a:off x="8177610" y="2404315"/>
            <a:ext cx="231378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ct val="130000"/>
              </a:lnSpc>
            </a:pPr>
            <a:r>
              <a:rPr lang="zh-CN" altLang="en-US" sz="1000" dirty="0">
                <a:solidFill>
                  <a:schemeClr val="bg1"/>
                </a:solidFill>
                <a:latin typeface="+mn-lt"/>
                <a:ea typeface="+mn-ea"/>
                <a:cs typeface="+mn-ea"/>
                <a:sym typeface="+mn-lt"/>
              </a:rPr>
              <a:t>右键点击图片选择设置图片格式可直接替换图片。您的容打在或者通过复制您的文本后，在此框中选择粘贴，并选择只保。</a:t>
            </a:r>
            <a:endParaRPr lang="en-US" altLang="zh-CN" sz="1000" dirty="0">
              <a:solidFill>
                <a:schemeClr val="bg1"/>
              </a:solidFill>
              <a:latin typeface="+mn-lt"/>
              <a:ea typeface="+mn-ea"/>
              <a:cs typeface="+mn-ea"/>
              <a:sym typeface="+mn-lt"/>
            </a:endParaRPr>
          </a:p>
        </p:txBody>
      </p:sp>
      <p:sp>
        <p:nvSpPr>
          <p:cNvPr id="59" name="TextBox 13"/>
          <p:cNvSpPr txBox="1">
            <a:spLocks noChangeArrowheads="1"/>
          </p:cNvSpPr>
          <p:nvPr/>
        </p:nvSpPr>
        <p:spPr bwMode="auto">
          <a:xfrm>
            <a:off x="4880200" y="1900259"/>
            <a:ext cx="23383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spcBef>
                <a:spcPct val="0"/>
              </a:spcBef>
            </a:pPr>
            <a:r>
              <a:rPr lang="zh-CN" altLang="en-US" sz="2000" dirty="0">
                <a:solidFill>
                  <a:schemeClr val="bg1"/>
                </a:solidFill>
                <a:latin typeface="+mn-lt"/>
                <a:ea typeface="+mn-ea"/>
                <a:cs typeface="+mn-ea"/>
                <a:sym typeface="+mn-lt"/>
              </a:rPr>
              <a:t>单击此处添加标</a:t>
            </a:r>
            <a:r>
              <a:rPr lang="zh-CN" altLang="en-US" sz="2000" dirty="0" smtClean="0">
                <a:solidFill>
                  <a:schemeClr val="bg1"/>
                </a:solidFill>
                <a:latin typeface="+mn-lt"/>
                <a:ea typeface="+mn-ea"/>
                <a:cs typeface="+mn-ea"/>
                <a:sym typeface="+mn-lt"/>
              </a:rPr>
              <a:t>题</a:t>
            </a:r>
            <a:endParaRPr lang="en-US" altLang="zh-CN" sz="2000" dirty="0">
              <a:solidFill>
                <a:schemeClr val="bg1"/>
              </a:solidFill>
              <a:latin typeface="+mn-lt"/>
              <a:ea typeface="+mn-ea"/>
              <a:cs typeface="+mn-ea"/>
              <a:sym typeface="+mn-lt"/>
            </a:endParaRPr>
          </a:p>
        </p:txBody>
      </p:sp>
      <p:sp>
        <p:nvSpPr>
          <p:cNvPr id="60" name="TextBox 59"/>
          <p:cNvSpPr txBox="1">
            <a:spLocks noChangeArrowheads="1"/>
          </p:cNvSpPr>
          <p:nvPr/>
        </p:nvSpPr>
        <p:spPr bwMode="auto">
          <a:xfrm>
            <a:off x="4943872" y="2404315"/>
            <a:ext cx="2379166"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ct val="130000"/>
              </a:lnSpc>
            </a:pPr>
            <a:r>
              <a:rPr lang="zh-CN" altLang="en-US" sz="1000" dirty="0">
                <a:solidFill>
                  <a:schemeClr val="bg1"/>
                </a:solidFill>
                <a:latin typeface="+mn-lt"/>
                <a:ea typeface="+mn-ea"/>
                <a:cs typeface="+mn-ea"/>
                <a:sym typeface="+mn-lt"/>
              </a:rPr>
              <a:t>右键点击图片选择设置图片格式可直接替换图片。您的容打在或者通过复制您的文本后，在此框中选择粘贴，并选择只保。</a:t>
            </a:r>
            <a:endParaRPr lang="en-US" altLang="zh-CN" sz="1000" dirty="0">
              <a:solidFill>
                <a:schemeClr val="bg1"/>
              </a:solidFill>
              <a:latin typeface="+mn-lt"/>
              <a:ea typeface="+mn-ea"/>
              <a:cs typeface="+mn-ea"/>
              <a:sym typeface="+mn-lt"/>
            </a:endParaRPr>
          </a:p>
        </p:txBody>
      </p:sp>
      <p:sp>
        <p:nvSpPr>
          <p:cNvPr id="61" name="文本框 53"/>
          <p:cNvSpPr txBox="1"/>
          <p:nvPr/>
        </p:nvSpPr>
        <p:spPr>
          <a:xfrm>
            <a:off x="1406008" y="3811282"/>
            <a:ext cx="2749471" cy="453457"/>
          </a:xfrm>
          <a:prstGeom prst="rect">
            <a:avLst/>
          </a:prstGeom>
          <a:noFill/>
        </p:spPr>
        <p:txBody>
          <a:bodyPr wrap="none" rtlCol="0">
            <a:spAutoFit/>
          </a:bodyPr>
          <a:lstStyle/>
          <a:p>
            <a:pPr algn="ctr">
              <a:lnSpc>
                <a:spcPct val="130000"/>
              </a:lnSpc>
              <a:spcBef>
                <a:spcPct val="0"/>
              </a:spcBef>
            </a:pPr>
            <a:r>
              <a:rPr lang="zh-CN" altLang="en-US" sz="2000" dirty="0">
                <a:cs typeface="+mn-ea"/>
                <a:sym typeface="+mn-lt"/>
              </a:rPr>
              <a:t>单击此处添加标题文本</a:t>
            </a:r>
            <a:endParaRPr lang="en-US" altLang="zh-CN" sz="2000" dirty="0">
              <a:cs typeface="+mn-ea"/>
              <a:sym typeface="+mn-lt"/>
            </a:endParaRPr>
          </a:p>
        </p:txBody>
      </p:sp>
      <p:sp>
        <p:nvSpPr>
          <p:cNvPr id="62" name="矩形 61"/>
          <p:cNvSpPr/>
          <p:nvPr/>
        </p:nvSpPr>
        <p:spPr>
          <a:xfrm>
            <a:off x="1271464" y="4212599"/>
            <a:ext cx="9721080" cy="472950"/>
          </a:xfrm>
          <a:prstGeom prst="rect">
            <a:avLst/>
          </a:prstGeom>
        </p:spPr>
        <p:txBody>
          <a:bodyPr wrap="square">
            <a:spAutoFit/>
          </a:bodyPr>
          <a:lstStyle/>
          <a:p>
            <a:pPr algn="just">
              <a:lnSpc>
                <a:spcPct val="130000"/>
              </a:lnSpc>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  </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  </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分钟之内描述尽量简洁生动。尽量将每页幻灯片的字数控制</a:t>
            </a:r>
          </a:p>
        </p:txBody>
      </p:sp>
      <p:sp>
        <p:nvSpPr>
          <p:cNvPr id="63" name="矩形 62"/>
          <p:cNvSpPr/>
          <p:nvPr/>
        </p:nvSpPr>
        <p:spPr>
          <a:xfrm>
            <a:off x="1280158" y="4953954"/>
            <a:ext cx="3807731" cy="692497"/>
          </a:xfrm>
          <a:prstGeom prst="rect">
            <a:avLst/>
          </a:prstGeom>
        </p:spPr>
        <p:txBody>
          <a:bodyPr wrap="square">
            <a:spAutoFit/>
          </a:bodyPr>
          <a:lstStyle/>
          <a:p>
            <a:pPr marL="285750" indent="-285750">
              <a:lnSpc>
                <a:spcPct val="130000"/>
              </a:lnSpc>
              <a:buFont typeface="Wingdings" panose="05000000000000000000" pitchFamily="2" charset="2"/>
              <a:buChar char="ü"/>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此处添加详细文本描述，建议与标题相关并符合整体语言风格，语言描述尽量简洁生动。此处添加详细文本描述，建议与标题相关并符合整体语言风格，语言描述尽量简洁生动。</a:t>
            </a:r>
            <a:endParaRPr lang="en-US" altLang="zh-CN" sz="1000" dirty="0">
              <a:solidFill>
                <a:schemeClr val="tx1">
                  <a:lumMod val="50000"/>
                  <a:lumOff val="50000"/>
                </a:schemeClr>
              </a:solidFill>
              <a:cs typeface="+mn-ea"/>
              <a:sym typeface="+mn-lt"/>
            </a:endParaRPr>
          </a:p>
        </p:txBody>
      </p:sp>
      <p:sp>
        <p:nvSpPr>
          <p:cNvPr id="18" name="矩形 17"/>
          <p:cNvSpPr/>
          <p:nvPr/>
        </p:nvSpPr>
        <p:spPr>
          <a:xfrm>
            <a:off x="5596482" y="4953954"/>
            <a:ext cx="3807731" cy="692497"/>
          </a:xfrm>
          <a:prstGeom prst="rect">
            <a:avLst/>
          </a:prstGeom>
        </p:spPr>
        <p:txBody>
          <a:bodyPr wrap="square">
            <a:spAutoFit/>
          </a:bodyPr>
          <a:lstStyle/>
          <a:p>
            <a:pPr marL="285750" indent="-285750">
              <a:lnSpc>
                <a:spcPct val="130000"/>
              </a:lnSpc>
              <a:buFont typeface="Wingdings" panose="05000000000000000000" pitchFamily="2" charset="2"/>
              <a:buChar char="ü"/>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此处添加详细文本描述，建议与标题相关并符合整体语言风格，语言描述尽量简洁生动。此处添加详细文本描述，建议与标题相关并符合整体语言风格，语言描述尽量简洁生动。</a:t>
            </a:r>
            <a:endParaRPr lang="en-US" altLang="zh-CN" sz="1000" dirty="0">
              <a:solidFill>
                <a:schemeClr val="tx1">
                  <a:lumMod val="50000"/>
                  <a:lumOff val="50000"/>
                </a:schemeClr>
              </a:solidFill>
              <a:cs typeface="+mn-ea"/>
              <a:sym typeface="+mn-lt"/>
            </a:endParaRPr>
          </a:p>
        </p:txBody>
      </p:sp>
      <p:sp>
        <p:nvSpPr>
          <p:cNvPr id="22" name="文本框 21">
            <a:extLst>
              <a:ext uri="{FF2B5EF4-FFF2-40B4-BE49-F238E27FC236}">
                <a16:creationId xmlns="" xmlns:a16="http://schemas.microsoft.com/office/drawing/2014/main" id="{C9FE3F12-EF2B-4C2B-8DA1-3D9B6D947A7C}"/>
              </a:ext>
            </a:extLst>
          </p:cNvPr>
          <p:cNvSpPr txBox="1"/>
          <p:nvPr/>
        </p:nvSpPr>
        <p:spPr>
          <a:xfrm>
            <a:off x="1221277" y="165529"/>
            <a:ext cx="184731" cy="597921"/>
          </a:xfrm>
          <a:prstGeom prst="rect">
            <a:avLst/>
          </a:prstGeom>
          <a:noFill/>
        </p:spPr>
        <p:txBody>
          <a:bodyPr wrap="none" rtlCol="0">
            <a:spAutoFit/>
          </a:bodyPr>
          <a:lstStyle/>
          <a:p>
            <a:pPr fontAlgn="auto">
              <a:lnSpc>
                <a:spcPct val="130000"/>
              </a:lnSpc>
              <a:defRPr/>
            </a:pPr>
            <a:endParaRPr lang="zh-CN" altLang="en-US" sz="2800" b="1" dirty="0">
              <a:solidFill>
                <a:srgbClr val="554B4F"/>
              </a:solidFill>
              <a:cs typeface="+mn-ea"/>
              <a:sym typeface="+mn-lt"/>
            </a:endParaRPr>
          </a:p>
        </p:txBody>
      </p:sp>
      <p:grpSp>
        <p:nvGrpSpPr>
          <p:cNvPr id="21" name="组合 20"/>
          <p:cNvGrpSpPr/>
          <p:nvPr/>
        </p:nvGrpSpPr>
        <p:grpSpPr>
          <a:xfrm>
            <a:off x="3713117" y="110706"/>
            <a:ext cx="4765766" cy="882231"/>
            <a:chOff x="3784390" y="377466"/>
            <a:chExt cx="4765766" cy="882231"/>
          </a:xfrm>
        </p:grpSpPr>
        <p:sp>
          <p:nvSpPr>
            <p:cNvPr id="23" name="矩形 22"/>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24" name="文本框 23"/>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37287840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1000"/>
                                        <p:tgtEl>
                                          <p:spTgt spid="63"/>
                                        </p:tgtEl>
                                      </p:cBhvr>
                                    </p:animEffect>
                                    <p:anim calcmode="lin" valueType="num">
                                      <p:cBhvr>
                                        <p:cTn id="18" dur="1000" fill="hold"/>
                                        <p:tgtEl>
                                          <p:spTgt spid="63"/>
                                        </p:tgtEl>
                                        <p:attrNameLst>
                                          <p:attrName>ppt_x</p:attrName>
                                        </p:attrNameLst>
                                      </p:cBhvr>
                                      <p:tavLst>
                                        <p:tav tm="0">
                                          <p:val>
                                            <p:strVal val="#ppt_x"/>
                                          </p:val>
                                        </p:tav>
                                        <p:tav tm="100000">
                                          <p:val>
                                            <p:strVal val="#ppt_x"/>
                                          </p:val>
                                        </p:tav>
                                      </p:tavLst>
                                    </p:anim>
                                    <p:anim calcmode="lin" valueType="num">
                                      <p:cBhvr>
                                        <p:cTn id="19" dur="1000" fill="hold"/>
                                        <p:tgtEl>
                                          <p:spTgt spid="63"/>
                                        </p:tgtEl>
                                        <p:attrNameLst>
                                          <p:attrName>ppt_y</p:attrName>
                                        </p:attrNameLst>
                                      </p:cBhvr>
                                      <p:tavLst>
                                        <p:tav tm="0">
                                          <p:val>
                                            <p:strVal val="#ppt_y+.1"/>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54"/>
                                        </p:tgtEl>
                                        <p:attrNameLst>
                                          <p:attrName>style.visibility</p:attrName>
                                        </p:attrNameLst>
                                      </p:cBhvr>
                                      <p:to>
                                        <p:strVal val="visible"/>
                                      </p:to>
                                    </p:set>
                                    <p:anim calcmode="lin" valueType="num">
                                      <p:cBhvr additive="base">
                                        <p:cTn id="22" dur="500" fill="hold"/>
                                        <p:tgtEl>
                                          <p:spTgt spid="54"/>
                                        </p:tgtEl>
                                        <p:attrNameLst>
                                          <p:attrName>ppt_x</p:attrName>
                                        </p:attrNameLst>
                                      </p:cBhvr>
                                      <p:tavLst>
                                        <p:tav tm="0">
                                          <p:val>
                                            <p:strVal val="#ppt_x"/>
                                          </p:val>
                                        </p:tav>
                                        <p:tav tm="100000">
                                          <p:val>
                                            <p:strVal val="#ppt_x"/>
                                          </p:val>
                                        </p:tav>
                                      </p:tavLst>
                                    </p:anim>
                                    <p:anim calcmode="lin" valueType="num">
                                      <p:cBhvr additive="base">
                                        <p:cTn id="23" dur="500" fill="hold"/>
                                        <p:tgtEl>
                                          <p:spTgt spid="54"/>
                                        </p:tgtEl>
                                        <p:attrNameLst>
                                          <p:attrName>ppt_y</p:attrName>
                                        </p:attrNameLst>
                                      </p:cBhvr>
                                      <p:tavLst>
                                        <p:tav tm="0">
                                          <p:val>
                                            <p:strVal val="1+#ppt_h/2"/>
                                          </p:val>
                                        </p:tav>
                                        <p:tav tm="100000">
                                          <p:val>
                                            <p:strVal val="#ppt_y"/>
                                          </p:val>
                                        </p:tav>
                                      </p:tavLst>
                                    </p:anim>
                                  </p:childTnLst>
                                </p:cTn>
                              </p:par>
                              <p:par>
                                <p:cTn id="24" presetID="2" presetClass="entr" presetSubtype="1" fill="hold" grpId="0" nodeType="withEffect">
                                  <p:stCondLst>
                                    <p:cond delay="750"/>
                                  </p:stCondLst>
                                  <p:childTnLst>
                                    <p:set>
                                      <p:cBhvr>
                                        <p:cTn id="25" dur="1" fill="hold">
                                          <p:stCondLst>
                                            <p:cond delay="0"/>
                                          </p:stCondLst>
                                        </p:cTn>
                                        <p:tgtEl>
                                          <p:spTgt spid="55"/>
                                        </p:tgtEl>
                                        <p:attrNameLst>
                                          <p:attrName>style.visibility</p:attrName>
                                        </p:attrNameLst>
                                      </p:cBhvr>
                                      <p:to>
                                        <p:strVal val="visible"/>
                                      </p:to>
                                    </p:set>
                                    <p:anim calcmode="lin" valueType="num">
                                      <p:cBhvr additive="base">
                                        <p:cTn id="26" dur="500" fill="hold"/>
                                        <p:tgtEl>
                                          <p:spTgt spid="55"/>
                                        </p:tgtEl>
                                        <p:attrNameLst>
                                          <p:attrName>ppt_x</p:attrName>
                                        </p:attrNameLst>
                                      </p:cBhvr>
                                      <p:tavLst>
                                        <p:tav tm="0">
                                          <p:val>
                                            <p:strVal val="#ppt_x"/>
                                          </p:val>
                                        </p:tav>
                                        <p:tav tm="100000">
                                          <p:val>
                                            <p:strVal val="#ppt_x"/>
                                          </p:val>
                                        </p:tav>
                                      </p:tavLst>
                                    </p:anim>
                                    <p:anim calcmode="lin" valueType="num">
                                      <p:cBhvr additive="base">
                                        <p:cTn id="27" dur="500" fill="hold"/>
                                        <p:tgtEl>
                                          <p:spTgt spid="55"/>
                                        </p:tgtEl>
                                        <p:attrNameLst>
                                          <p:attrName>ppt_y</p:attrName>
                                        </p:attrNameLst>
                                      </p:cBhvr>
                                      <p:tavLst>
                                        <p:tav tm="0">
                                          <p:val>
                                            <p:strVal val="0-#ppt_h/2"/>
                                          </p:val>
                                        </p:tav>
                                        <p:tav tm="100000">
                                          <p:val>
                                            <p:strVal val="#ppt_y"/>
                                          </p:val>
                                        </p:tav>
                                      </p:tavLst>
                                    </p:anim>
                                  </p:childTnLst>
                                </p:cTn>
                              </p:par>
                              <p:par>
                                <p:cTn id="28" presetID="2" presetClass="entr" presetSubtype="4" fill="hold" grpId="0" nodeType="withEffect">
                                  <p:stCondLst>
                                    <p:cond delay="75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ppt_x"/>
                                          </p:val>
                                        </p:tav>
                                        <p:tav tm="100000">
                                          <p:val>
                                            <p:strVal val="#ppt_x"/>
                                          </p:val>
                                        </p:tav>
                                      </p:tavLst>
                                    </p:anim>
                                    <p:anim calcmode="lin" valueType="num">
                                      <p:cBhvr additive="base">
                                        <p:cTn id="31" dur="500" fill="hold"/>
                                        <p:tgtEl>
                                          <p:spTgt spid="56"/>
                                        </p:tgtEl>
                                        <p:attrNameLst>
                                          <p:attrName>ppt_y</p:attrName>
                                        </p:attrNameLst>
                                      </p:cBhvr>
                                      <p:tavLst>
                                        <p:tav tm="0">
                                          <p:val>
                                            <p:strVal val="1+#ppt_h/2"/>
                                          </p:val>
                                        </p:tav>
                                        <p:tav tm="100000">
                                          <p:val>
                                            <p:strVal val="#ppt_y"/>
                                          </p:val>
                                        </p:tav>
                                      </p:tavLst>
                                    </p:anim>
                                  </p:childTnLst>
                                </p:cTn>
                              </p:par>
                              <p:par>
                                <p:cTn id="32" presetID="10" presetClass="entr" presetSubtype="0" fill="hold" grpId="0" nodeType="withEffect">
                                  <p:stCondLst>
                                    <p:cond delay="125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par>
                                <p:cTn id="35" presetID="10" presetClass="entr" presetSubtype="0" fill="hold" grpId="0" nodeType="withEffect">
                                  <p:stCondLst>
                                    <p:cond delay="125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childTnLst>
                                </p:cTn>
                              </p:par>
                              <p:par>
                                <p:cTn id="38" presetID="10" presetClass="entr" presetSubtype="0" fill="hold" grpId="0" nodeType="withEffect">
                                  <p:stCondLst>
                                    <p:cond delay="125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childTnLst>
                          </p:cTn>
                        </p:par>
                        <p:par>
                          <p:cTn id="44" fill="hold">
                            <p:stCondLst>
                              <p:cond delay="3250"/>
                            </p:stCondLst>
                            <p:childTnLst>
                              <p:par>
                                <p:cTn id="45" presetID="42"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p:bldP spid="58" grpId="0"/>
      <p:bldP spid="59" grpId="0"/>
      <p:bldP spid="60" grpId="0"/>
      <p:bldP spid="61" grpId="0"/>
      <p:bldP spid="62" grpId="0"/>
      <p:bldP spid="63"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565709486"/>
              </p:ext>
            </p:extLst>
          </p:nvPr>
        </p:nvGraphicFramePr>
        <p:xfrm>
          <a:off x="2193471" y="1150688"/>
          <a:ext cx="7770864" cy="5180577"/>
        </p:xfrm>
        <a:graphic>
          <a:graphicData uri="http://schemas.openxmlformats.org/drawingml/2006/chart">
            <c:chart xmlns:c="http://schemas.openxmlformats.org/drawingml/2006/chart" xmlns:r="http://schemas.openxmlformats.org/officeDocument/2006/relationships" r:id="rId3"/>
          </a:graphicData>
        </a:graphic>
      </p:graphicFrame>
      <p:sp>
        <p:nvSpPr>
          <p:cNvPr id="3" name="任意多边形 2"/>
          <p:cNvSpPr/>
          <p:nvPr/>
        </p:nvSpPr>
        <p:spPr>
          <a:xfrm>
            <a:off x="5203217" y="1843947"/>
            <a:ext cx="2680547" cy="3268980"/>
          </a:xfrm>
          <a:custGeom>
            <a:avLst/>
            <a:gdLst>
              <a:gd name="connsiteX0" fmla="*/ 628650 w 2023110"/>
              <a:gd name="connsiteY0" fmla="*/ 0 h 2480310"/>
              <a:gd name="connsiteX1" fmla="*/ 2023110 w 2023110"/>
              <a:gd name="connsiteY1" fmla="*/ 1005840 h 2480310"/>
              <a:gd name="connsiteX2" fmla="*/ 1394460 w 2023110"/>
              <a:gd name="connsiteY2" fmla="*/ 2480310 h 2480310"/>
              <a:gd name="connsiteX3" fmla="*/ 354330 w 2023110"/>
              <a:gd name="connsiteY3" fmla="*/ 1885950 h 2480310"/>
              <a:gd name="connsiteX4" fmla="*/ 0 w 2023110"/>
              <a:gd name="connsiteY4" fmla="*/ 1234440 h 2480310"/>
              <a:gd name="connsiteX5" fmla="*/ 628650 w 2023110"/>
              <a:gd name="connsiteY5" fmla="*/ 0 h 2480310"/>
              <a:gd name="connsiteX0" fmla="*/ 651016 w 2023110"/>
              <a:gd name="connsiteY0" fmla="*/ 0 h 2470785"/>
              <a:gd name="connsiteX1" fmla="*/ 2023110 w 2023110"/>
              <a:gd name="connsiteY1" fmla="*/ 996315 h 2470785"/>
              <a:gd name="connsiteX2" fmla="*/ 1394460 w 2023110"/>
              <a:gd name="connsiteY2" fmla="*/ 2470785 h 2470785"/>
              <a:gd name="connsiteX3" fmla="*/ 354330 w 2023110"/>
              <a:gd name="connsiteY3" fmla="*/ 1876425 h 2470785"/>
              <a:gd name="connsiteX4" fmla="*/ 0 w 2023110"/>
              <a:gd name="connsiteY4" fmla="*/ 1224915 h 2470785"/>
              <a:gd name="connsiteX5" fmla="*/ 651016 w 2023110"/>
              <a:gd name="connsiteY5" fmla="*/ 0 h 2470785"/>
              <a:gd name="connsiteX0" fmla="*/ 651016 w 2023110"/>
              <a:gd name="connsiteY0" fmla="*/ 0 h 2451735"/>
              <a:gd name="connsiteX1" fmla="*/ 2023110 w 2023110"/>
              <a:gd name="connsiteY1" fmla="*/ 996315 h 2451735"/>
              <a:gd name="connsiteX2" fmla="*/ 1394460 w 2023110"/>
              <a:gd name="connsiteY2" fmla="*/ 2451735 h 2451735"/>
              <a:gd name="connsiteX3" fmla="*/ 354330 w 2023110"/>
              <a:gd name="connsiteY3" fmla="*/ 1876425 h 2451735"/>
              <a:gd name="connsiteX4" fmla="*/ 0 w 2023110"/>
              <a:gd name="connsiteY4" fmla="*/ 1224915 h 2451735"/>
              <a:gd name="connsiteX5" fmla="*/ 651016 w 2023110"/>
              <a:gd name="connsiteY5" fmla="*/ 0 h 245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110" h="2451735">
                <a:moveTo>
                  <a:pt x="651016" y="0"/>
                </a:moveTo>
                <a:lnTo>
                  <a:pt x="2023110" y="996315"/>
                </a:lnTo>
                <a:lnTo>
                  <a:pt x="1394460" y="2451735"/>
                </a:lnTo>
                <a:lnTo>
                  <a:pt x="354330" y="1876425"/>
                </a:lnTo>
                <a:lnTo>
                  <a:pt x="0" y="1224915"/>
                </a:lnTo>
                <a:lnTo>
                  <a:pt x="651016" y="0"/>
                </a:lnTo>
                <a:close/>
              </a:path>
            </a:pathLst>
          </a:custGeom>
          <a:solidFill>
            <a:srgbClr val="2A3246">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 name="任意多边形 3"/>
          <p:cNvSpPr/>
          <p:nvPr/>
        </p:nvSpPr>
        <p:spPr>
          <a:xfrm>
            <a:off x="4482534" y="2990325"/>
            <a:ext cx="2286000" cy="1739900"/>
          </a:xfrm>
          <a:custGeom>
            <a:avLst/>
            <a:gdLst>
              <a:gd name="connsiteX0" fmla="*/ 0 w 1714500"/>
              <a:gd name="connsiteY0" fmla="*/ 137160 h 1314450"/>
              <a:gd name="connsiteX1" fmla="*/ 662940 w 1714500"/>
              <a:gd name="connsiteY1" fmla="*/ 1314450 h 1314450"/>
              <a:gd name="connsiteX2" fmla="*/ 1543050 w 1714500"/>
              <a:gd name="connsiteY2" fmla="*/ 971550 h 1314450"/>
              <a:gd name="connsiteX3" fmla="*/ 1714500 w 1714500"/>
              <a:gd name="connsiteY3" fmla="*/ 377190 h 1314450"/>
              <a:gd name="connsiteX4" fmla="*/ 1211580 w 1714500"/>
              <a:gd name="connsiteY4" fmla="*/ 0 h 1314450"/>
              <a:gd name="connsiteX5" fmla="*/ 0 w 1714500"/>
              <a:gd name="connsiteY5" fmla="*/ 137160 h 1314450"/>
              <a:gd name="connsiteX0" fmla="*/ 0 w 1714500"/>
              <a:gd name="connsiteY0" fmla="*/ 153035 h 1314450"/>
              <a:gd name="connsiteX1" fmla="*/ 662940 w 1714500"/>
              <a:gd name="connsiteY1" fmla="*/ 1314450 h 1314450"/>
              <a:gd name="connsiteX2" fmla="*/ 1543050 w 1714500"/>
              <a:gd name="connsiteY2" fmla="*/ 971550 h 1314450"/>
              <a:gd name="connsiteX3" fmla="*/ 1714500 w 1714500"/>
              <a:gd name="connsiteY3" fmla="*/ 377190 h 1314450"/>
              <a:gd name="connsiteX4" fmla="*/ 1211580 w 1714500"/>
              <a:gd name="connsiteY4" fmla="*/ 0 h 1314450"/>
              <a:gd name="connsiteX5" fmla="*/ 0 w 1714500"/>
              <a:gd name="connsiteY5" fmla="*/ 153035 h 1314450"/>
              <a:gd name="connsiteX0" fmla="*/ 0 w 1714500"/>
              <a:gd name="connsiteY0" fmla="*/ 153035 h 1304925"/>
              <a:gd name="connsiteX1" fmla="*/ 647065 w 1714500"/>
              <a:gd name="connsiteY1" fmla="*/ 1304925 h 1304925"/>
              <a:gd name="connsiteX2" fmla="*/ 1543050 w 1714500"/>
              <a:gd name="connsiteY2" fmla="*/ 971550 h 1304925"/>
              <a:gd name="connsiteX3" fmla="*/ 1714500 w 1714500"/>
              <a:gd name="connsiteY3" fmla="*/ 377190 h 1304925"/>
              <a:gd name="connsiteX4" fmla="*/ 1211580 w 1714500"/>
              <a:gd name="connsiteY4" fmla="*/ 0 h 1304925"/>
              <a:gd name="connsiteX5" fmla="*/ 0 w 1714500"/>
              <a:gd name="connsiteY5" fmla="*/ 153035 h 1304925"/>
              <a:gd name="connsiteX0" fmla="*/ 0 w 1714500"/>
              <a:gd name="connsiteY0" fmla="*/ 153035 h 1304925"/>
              <a:gd name="connsiteX1" fmla="*/ 647065 w 1714500"/>
              <a:gd name="connsiteY1" fmla="*/ 1304925 h 1304925"/>
              <a:gd name="connsiteX2" fmla="*/ 1511300 w 1714500"/>
              <a:gd name="connsiteY2" fmla="*/ 981075 h 1304925"/>
              <a:gd name="connsiteX3" fmla="*/ 1714500 w 1714500"/>
              <a:gd name="connsiteY3" fmla="*/ 377190 h 1304925"/>
              <a:gd name="connsiteX4" fmla="*/ 1211580 w 1714500"/>
              <a:gd name="connsiteY4" fmla="*/ 0 h 1304925"/>
              <a:gd name="connsiteX5" fmla="*/ 0 w 1714500"/>
              <a:gd name="connsiteY5" fmla="*/ 153035 h 130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4500" h="1304925">
                <a:moveTo>
                  <a:pt x="0" y="153035"/>
                </a:moveTo>
                <a:lnTo>
                  <a:pt x="647065" y="1304925"/>
                </a:lnTo>
                <a:lnTo>
                  <a:pt x="1511300" y="981075"/>
                </a:lnTo>
                <a:lnTo>
                  <a:pt x="1714500" y="377190"/>
                </a:lnTo>
                <a:lnTo>
                  <a:pt x="1211580" y="0"/>
                </a:lnTo>
                <a:lnTo>
                  <a:pt x="0" y="153035"/>
                </a:lnTo>
                <a:close/>
              </a:path>
            </a:pathLst>
          </a:custGeom>
          <a:solidFill>
            <a:srgbClr val="BA8F2D">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nvGrpSpPr>
          <p:cNvPr id="5" name="组合 4"/>
          <p:cNvGrpSpPr/>
          <p:nvPr/>
        </p:nvGrpSpPr>
        <p:grpSpPr>
          <a:xfrm>
            <a:off x="4029129" y="3268654"/>
            <a:ext cx="403392" cy="215443"/>
            <a:chOff x="1421651" y="2014654"/>
            <a:chExt cx="302546" cy="161583"/>
          </a:xfrm>
          <a:solidFill>
            <a:srgbClr val="DD7882"/>
          </a:solidFill>
        </p:grpSpPr>
        <p:sp>
          <p:nvSpPr>
            <p:cNvPr id="6" name="圆角矩形 5"/>
            <p:cNvSpPr/>
            <p:nvPr/>
          </p:nvSpPr>
          <p:spPr>
            <a:xfrm>
              <a:off x="1421651" y="2041976"/>
              <a:ext cx="302546" cy="112512"/>
            </a:xfrm>
            <a:prstGeom prst="roundRect">
              <a:avLst>
                <a:gd name="adj" fmla="val 23016"/>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cs typeface="+mn-ea"/>
                <a:sym typeface="+mn-lt"/>
              </a:endParaRPr>
            </a:p>
          </p:txBody>
        </p:sp>
        <p:sp>
          <p:nvSpPr>
            <p:cNvPr id="7" name="TextBox 6"/>
            <p:cNvSpPr txBox="1"/>
            <p:nvPr/>
          </p:nvSpPr>
          <p:spPr>
            <a:xfrm>
              <a:off x="1427337" y="2014654"/>
              <a:ext cx="255071" cy="161583"/>
            </a:xfrm>
            <a:prstGeom prst="rect">
              <a:avLst/>
            </a:prstGeom>
            <a:noFill/>
          </p:spPr>
          <p:txBody>
            <a:bodyPr wrap="square" rtlCol="0">
              <a:spAutoFit/>
            </a:bodyPr>
            <a:lstStyle/>
            <a:p>
              <a:r>
                <a:rPr lang="en-US" altLang="zh-CN" sz="800" dirty="0">
                  <a:solidFill>
                    <a:schemeClr val="bg1"/>
                  </a:solidFill>
                  <a:cs typeface="+mn-ea"/>
                  <a:sym typeface="+mn-lt"/>
                </a:rPr>
                <a:t>4.4</a:t>
              </a:r>
              <a:endParaRPr lang="zh-CN" altLang="en-US" sz="800" dirty="0">
                <a:solidFill>
                  <a:schemeClr val="bg1"/>
                </a:solidFill>
                <a:cs typeface="+mn-ea"/>
                <a:sym typeface="+mn-lt"/>
              </a:endParaRPr>
            </a:p>
          </p:txBody>
        </p:sp>
      </p:grpSp>
      <p:grpSp>
        <p:nvGrpSpPr>
          <p:cNvPr id="8" name="组合 7"/>
          <p:cNvGrpSpPr/>
          <p:nvPr/>
        </p:nvGrpSpPr>
        <p:grpSpPr>
          <a:xfrm>
            <a:off x="6229836" y="1704979"/>
            <a:ext cx="462363" cy="215444"/>
            <a:chOff x="1421651" y="2014191"/>
            <a:chExt cx="346773" cy="161583"/>
          </a:xfrm>
          <a:solidFill>
            <a:srgbClr val="5DABA8"/>
          </a:solidFill>
        </p:grpSpPr>
        <p:sp>
          <p:nvSpPr>
            <p:cNvPr id="9" name="圆角矩形 8"/>
            <p:cNvSpPr/>
            <p:nvPr/>
          </p:nvSpPr>
          <p:spPr>
            <a:xfrm>
              <a:off x="1421651" y="2041976"/>
              <a:ext cx="302546" cy="112512"/>
            </a:xfrm>
            <a:prstGeom prst="roundRect">
              <a:avLst>
                <a:gd name="adj" fmla="val 23016"/>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cs typeface="+mn-ea"/>
                <a:sym typeface="+mn-lt"/>
              </a:endParaRPr>
            </a:p>
          </p:txBody>
        </p:sp>
        <p:sp>
          <p:nvSpPr>
            <p:cNvPr id="10" name="TextBox 9"/>
            <p:cNvSpPr txBox="1"/>
            <p:nvPr/>
          </p:nvSpPr>
          <p:spPr>
            <a:xfrm>
              <a:off x="1467400" y="2014191"/>
              <a:ext cx="301024" cy="161583"/>
            </a:xfrm>
            <a:prstGeom prst="rect">
              <a:avLst/>
            </a:prstGeom>
            <a:noFill/>
          </p:spPr>
          <p:txBody>
            <a:bodyPr wrap="square" rtlCol="0">
              <a:spAutoFit/>
            </a:bodyPr>
            <a:lstStyle/>
            <a:p>
              <a:r>
                <a:rPr lang="en-US" altLang="zh-CN" sz="800" dirty="0">
                  <a:solidFill>
                    <a:schemeClr val="bg1"/>
                  </a:solidFill>
                  <a:cs typeface="+mn-ea"/>
                  <a:sym typeface="+mn-lt"/>
                </a:rPr>
                <a:t>5.2</a:t>
              </a:r>
              <a:endParaRPr lang="zh-CN" altLang="en-US" sz="800" dirty="0">
                <a:solidFill>
                  <a:schemeClr val="bg1"/>
                </a:solidFill>
                <a:cs typeface="+mn-ea"/>
                <a:sym typeface="+mn-lt"/>
              </a:endParaRPr>
            </a:p>
          </p:txBody>
        </p:sp>
      </p:grpSp>
      <p:sp>
        <p:nvSpPr>
          <p:cNvPr id="14" name="Text Placeholder 8">
            <a:extLst>
              <a:ext uri="{FF2B5EF4-FFF2-40B4-BE49-F238E27FC236}">
                <a16:creationId xmlns:a16="http://schemas.microsoft.com/office/drawing/2014/main" xmlns="" id="{47D1EFEE-7F10-43B0-A8CA-5AEE04F8D25A}"/>
              </a:ext>
            </a:extLst>
          </p:cNvPr>
          <p:cNvSpPr txBox="1">
            <a:spLocks/>
          </p:cNvSpPr>
          <p:nvPr/>
        </p:nvSpPr>
        <p:spPr>
          <a:xfrm>
            <a:off x="1264296" y="215443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15" name="Text Placeholder 9">
            <a:extLst>
              <a:ext uri="{FF2B5EF4-FFF2-40B4-BE49-F238E27FC236}">
                <a16:creationId xmlns:a16="http://schemas.microsoft.com/office/drawing/2014/main" xmlns="" id="{067A25C2-053B-438C-A4E0-D08B1806DFE9}"/>
              </a:ext>
            </a:extLst>
          </p:cNvPr>
          <p:cNvSpPr txBox="1">
            <a:spLocks/>
          </p:cNvSpPr>
          <p:nvPr/>
        </p:nvSpPr>
        <p:spPr>
          <a:xfrm>
            <a:off x="1264296" y="2453704"/>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sp>
        <p:nvSpPr>
          <p:cNvPr id="16" name="Text Placeholder 8">
            <a:extLst>
              <a:ext uri="{FF2B5EF4-FFF2-40B4-BE49-F238E27FC236}">
                <a16:creationId xmlns:a16="http://schemas.microsoft.com/office/drawing/2014/main" xmlns="" id="{4A09C292-DC90-44DC-8CDF-B37481FC59D5}"/>
              </a:ext>
            </a:extLst>
          </p:cNvPr>
          <p:cNvSpPr txBox="1">
            <a:spLocks/>
          </p:cNvSpPr>
          <p:nvPr/>
        </p:nvSpPr>
        <p:spPr>
          <a:xfrm>
            <a:off x="1264296" y="386615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17" name="Text Placeholder 9">
            <a:extLst>
              <a:ext uri="{FF2B5EF4-FFF2-40B4-BE49-F238E27FC236}">
                <a16:creationId xmlns:a16="http://schemas.microsoft.com/office/drawing/2014/main" xmlns="" id="{8DA5C412-618E-469E-8B5F-C1517C0763EE}"/>
              </a:ext>
            </a:extLst>
          </p:cNvPr>
          <p:cNvSpPr txBox="1">
            <a:spLocks/>
          </p:cNvSpPr>
          <p:nvPr/>
        </p:nvSpPr>
        <p:spPr>
          <a:xfrm>
            <a:off x="1264296" y="4165423"/>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sp>
        <p:nvSpPr>
          <p:cNvPr id="18" name="Text Placeholder 8">
            <a:extLst>
              <a:ext uri="{FF2B5EF4-FFF2-40B4-BE49-F238E27FC236}">
                <a16:creationId xmlns:a16="http://schemas.microsoft.com/office/drawing/2014/main" xmlns="" id="{937E6E1F-DBC0-4851-B2BB-984D1578C69B}"/>
              </a:ext>
            </a:extLst>
          </p:cNvPr>
          <p:cNvSpPr txBox="1">
            <a:spLocks/>
          </p:cNvSpPr>
          <p:nvPr/>
        </p:nvSpPr>
        <p:spPr>
          <a:xfrm>
            <a:off x="8952218" y="215443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19" name="Text Placeholder 9">
            <a:extLst>
              <a:ext uri="{FF2B5EF4-FFF2-40B4-BE49-F238E27FC236}">
                <a16:creationId xmlns:a16="http://schemas.microsoft.com/office/drawing/2014/main" xmlns="" id="{360CF663-C240-451A-89BA-1B468DC3AD3A}"/>
              </a:ext>
            </a:extLst>
          </p:cNvPr>
          <p:cNvSpPr txBox="1">
            <a:spLocks/>
          </p:cNvSpPr>
          <p:nvPr/>
        </p:nvSpPr>
        <p:spPr>
          <a:xfrm>
            <a:off x="8952218" y="2453704"/>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sp>
        <p:nvSpPr>
          <p:cNvPr id="20" name="Text Placeholder 8">
            <a:extLst>
              <a:ext uri="{FF2B5EF4-FFF2-40B4-BE49-F238E27FC236}">
                <a16:creationId xmlns:a16="http://schemas.microsoft.com/office/drawing/2014/main" xmlns="" id="{92E4509F-C436-49AE-B8C7-5205600CD8E0}"/>
              </a:ext>
            </a:extLst>
          </p:cNvPr>
          <p:cNvSpPr txBox="1">
            <a:spLocks/>
          </p:cNvSpPr>
          <p:nvPr/>
        </p:nvSpPr>
        <p:spPr>
          <a:xfrm>
            <a:off x="8952218" y="386615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cs typeface="+mn-ea"/>
                <a:sym typeface="+mn-lt"/>
              </a:rPr>
              <a:t>标题文字添加</a:t>
            </a:r>
            <a:endParaRPr lang="en-US" altLang="zh-CN" sz="1400" dirty="0">
              <a:solidFill>
                <a:srgbClr val="4F4D50"/>
              </a:solidFill>
              <a:cs typeface="+mn-ea"/>
              <a:sym typeface="+mn-lt"/>
            </a:endParaRPr>
          </a:p>
        </p:txBody>
      </p:sp>
      <p:sp>
        <p:nvSpPr>
          <p:cNvPr id="24" name="Text Placeholder 9">
            <a:extLst>
              <a:ext uri="{FF2B5EF4-FFF2-40B4-BE49-F238E27FC236}">
                <a16:creationId xmlns:a16="http://schemas.microsoft.com/office/drawing/2014/main" xmlns="" id="{D2DECDD4-637B-41E9-B03D-E9F473CFC198}"/>
              </a:ext>
            </a:extLst>
          </p:cNvPr>
          <p:cNvSpPr txBox="1">
            <a:spLocks/>
          </p:cNvSpPr>
          <p:nvPr/>
        </p:nvSpPr>
        <p:spPr>
          <a:xfrm>
            <a:off x="8952218" y="4165423"/>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cs typeface="+mn-ea"/>
                <a:sym typeface="+mn-lt"/>
              </a:rPr>
              <a:t>请在此粘贴或者输入你的文字内容请在此粘贴或者输入你的文字内容</a:t>
            </a:r>
            <a:endParaRPr lang="en-AU" altLang="zh-CN" sz="1000" dirty="0">
              <a:solidFill>
                <a:schemeClr val="tx1">
                  <a:lumMod val="65000"/>
                  <a:lumOff val="35000"/>
                </a:schemeClr>
              </a:solidFill>
              <a:cs typeface="+mn-ea"/>
              <a:sym typeface="+mn-lt"/>
            </a:endParaRPr>
          </a:p>
        </p:txBody>
      </p:sp>
      <p:grpSp>
        <p:nvGrpSpPr>
          <p:cNvPr id="26" name="组合 25"/>
          <p:cNvGrpSpPr/>
          <p:nvPr/>
        </p:nvGrpSpPr>
        <p:grpSpPr>
          <a:xfrm>
            <a:off x="3713117" y="110706"/>
            <a:ext cx="4765766" cy="882231"/>
            <a:chOff x="3784390" y="377466"/>
            <a:chExt cx="4765766" cy="882231"/>
          </a:xfrm>
        </p:grpSpPr>
        <p:sp>
          <p:nvSpPr>
            <p:cNvPr id="27" name="矩形 26"/>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28" name="文本框 27"/>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39475904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p:cTn id="7"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4">
                                            <p:txEl>
                                              <p:pRg st="0" end="0"/>
                                            </p:txEl>
                                          </p:spTgt>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wipe(down)">
                                      <p:cBhvr>
                                        <p:cTn id="13" dur="500"/>
                                        <p:tgtEl>
                                          <p:spTgt spid="15">
                                            <p:txEl>
                                              <p:pRg st="0" end="0"/>
                                            </p:txEl>
                                          </p:spTgt>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xEl>
                                              <p:pRg st="0" end="0"/>
                                            </p:txEl>
                                          </p:spTgt>
                                        </p:tgtEl>
                                        <p:attrNameLst>
                                          <p:attrName>style.visibility</p:attrName>
                                        </p:attrNameLst>
                                      </p:cBhvr>
                                      <p:to>
                                        <p:strVal val="visible"/>
                                      </p:to>
                                    </p:set>
                                    <p:anim calcmode="lin" valueType="num">
                                      <p:cBhvr>
                                        <p:cTn id="17"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16">
                                            <p:txEl>
                                              <p:pRg st="0" end="0"/>
                                            </p:txEl>
                                          </p:spTgt>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Effect transition="in" filter="wipe(down)">
                                      <p:cBhvr>
                                        <p:cTn id="23" dur="500"/>
                                        <p:tgtEl>
                                          <p:spTgt spid="17">
                                            <p:txEl>
                                              <p:pRg st="0" end="0"/>
                                            </p:txEl>
                                          </p:spTgt>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 calcmode="lin" valueType="num">
                                      <p:cBhvr>
                                        <p:cTn id="27"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18">
                                            <p:txEl>
                                              <p:pRg st="0" end="0"/>
                                            </p:tx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wipe(down)">
                                      <p:cBhvr>
                                        <p:cTn id="33" dur="500"/>
                                        <p:tgtEl>
                                          <p:spTgt spid="19">
                                            <p:txEl>
                                              <p:pRg st="0" end="0"/>
                                            </p:txEl>
                                          </p:spTgt>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 calcmode="lin" valueType="num">
                                      <p:cBhvr>
                                        <p:cTn id="37"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39" dur="500"/>
                                        <p:tgtEl>
                                          <p:spTgt spid="20">
                                            <p:txEl>
                                              <p:pRg st="0" end="0"/>
                                            </p:txEl>
                                          </p:spTgt>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24">
                                            <p:txEl>
                                              <p:pRg st="0" end="0"/>
                                            </p:txEl>
                                          </p:spTgt>
                                        </p:tgtEl>
                                        <p:attrNameLst>
                                          <p:attrName>style.visibility</p:attrName>
                                        </p:attrNameLst>
                                      </p:cBhvr>
                                      <p:to>
                                        <p:strVal val="visible"/>
                                      </p:to>
                                    </p:set>
                                    <p:animEffect transition="in" filter="wipe(down)">
                                      <p:cBhvr>
                                        <p:cTn id="43"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P spid="16" grpId="0" build="p"/>
      <p:bldP spid="17" grpId="0" build="p"/>
      <p:bldP spid="18" grpId="0" build="p"/>
      <p:bldP spid="19" grpId="0" build="p"/>
      <p:bldP spid="20" grpId="0" build="p"/>
      <p:bldP spid="2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81"/>
          <p:cNvSpPr>
            <a:spLocks noChangeAspect="1"/>
          </p:cNvSpPr>
          <p:nvPr/>
        </p:nvSpPr>
        <p:spPr bwMode="auto">
          <a:xfrm>
            <a:off x="1282586" y="1449505"/>
            <a:ext cx="3053889" cy="4255418"/>
          </a:xfrm>
          <a:custGeom>
            <a:avLst/>
            <a:gdLst>
              <a:gd name="T0" fmla="*/ 708 w 1220"/>
              <a:gd name="T1" fmla="*/ 208 h 1700"/>
              <a:gd name="T2" fmla="*/ 676 w 1220"/>
              <a:gd name="T3" fmla="*/ 210 h 1700"/>
              <a:gd name="T4" fmla="*/ 514 w 1220"/>
              <a:gd name="T5" fmla="*/ 196 h 1700"/>
              <a:gd name="T6" fmla="*/ 308 w 1220"/>
              <a:gd name="T7" fmla="*/ 150 h 1700"/>
              <a:gd name="T8" fmla="*/ 142 w 1220"/>
              <a:gd name="T9" fmla="*/ 88 h 1700"/>
              <a:gd name="T10" fmla="*/ 90 w 1220"/>
              <a:gd name="T11" fmla="*/ 22 h 1700"/>
              <a:gd name="T12" fmla="*/ 94 w 1220"/>
              <a:gd name="T13" fmla="*/ 70 h 1700"/>
              <a:gd name="T14" fmla="*/ 28 w 1220"/>
              <a:gd name="T15" fmla="*/ 36 h 1700"/>
              <a:gd name="T16" fmla="*/ 48 w 1220"/>
              <a:gd name="T17" fmla="*/ 76 h 1700"/>
              <a:gd name="T18" fmla="*/ 32 w 1220"/>
              <a:gd name="T19" fmla="*/ 80 h 1700"/>
              <a:gd name="T20" fmla="*/ 8 w 1220"/>
              <a:gd name="T21" fmla="*/ 88 h 1700"/>
              <a:gd name="T22" fmla="*/ 60 w 1220"/>
              <a:gd name="T23" fmla="*/ 118 h 1700"/>
              <a:gd name="T24" fmla="*/ 18 w 1220"/>
              <a:gd name="T25" fmla="*/ 138 h 1700"/>
              <a:gd name="T26" fmla="*/ 140 w 1220"/>
              <a:gd name="T27" fmla="*/ 154 h 1700"/>
              <a:gd name="T28" fmla="*/ 302 w 1220"/>
              <a:gd name="T29" fmla="*/ 234 h 1700"/>
              <a:gd name="T30" fmla="*/ 478 w 1220"/>
              <a:gd name="T31" fmla="*/ 290 h 1700"/>
              <a:gd name="T32" fmla="*/ 594 w 1220"/>
              <a:gd name="T33" fmla="*/ 338 h 1700"/>
              <a:gd name="T34" fmla="*/ 686 w 1220"/>
              <a:gd name="T35" fmla="*/ 448 h 1700"/>
              <a:gd name="T36" fmla="*/ 716 w 1220"/>
              <a:gd name="T37" fmla="*/ 670 h 1700"/>
              <a:gd name="T38" fmla="*/ 692 w 1220"/>
              <a:gd name="T39" fmla="*/ 886 h 1700"/>
              <a:gd name="T40" fmla="*/ 682 w 1220"/>
              <a:gd name="T41" fmla="*/ 1100 h 1700"/>
              <a:gd name="T42" fmla="*/ 646 w 1220"/>
              <a:gd name="T43" fmla="*/ 1220 h 1700"/>
              <a:gd name="T44" fmla="*/ 620 w 1220"/>
              <a:gd name="T45" fmla="*/ 1492 h 1700"/>
              <a:gd name="T46" fmla="*/ 598 w 1220"/>
              <a:gd name="T47" fmla="*/ 1628 h 1700"/>
              <a:gd name="T48" fmla="*/ 684 w 1220"/>
              <a:gd name="T49" fmla="*/ 1700 h 1700"/>
              <a:gd name="T50" fmla="*/ 770 w 1220"/>
              <a:gd name="T51" fmla="*/ 1656 h 1700"/>
              <a:gd name="T52" fmla="*/ 724 w 1220"/>
              <a:gd name="T53" fmla="*/ 1540 h 1700"/>
              <a:gd name="T54" fmla="*/ 800 w 1220"/>
              <a:gd name="T55" fmla="*/ 1208 h 1700"/>
              <a:gd name="T56" fmla="*/ 874 w 1220"/>
              <a:gd name="T57" fmla="*/ 1100 h 1700"/>
              <a:gd name="T58" fmla="*/ 884 w 1220"/>
              <a:gd name="T59" fmla="*/ 1344 h 1700"/>
              <a:gd name="T60" fmla="*/ 894 w 1220"/>
              <a:gd name="T61" fmla="*/ 1492 h 1700"/>
              <a:gd name="T62" fmla="*/ 900 w 1220"/>
              <a:gd name="T63" fmla="*/ 1588 h 1700"/>
              <a:gd name="T64" fmla="*/ 1046 w 1220"/>
              <a:gd name="T65" fmla="*/ 1618 h 1700"/>
              <a:gd name="T66" fmla="*/ 1100 w 1220"/>
              <a:gd name="T67" fmla="*/ 1580 h 1700"/>
              <a:gd name="T68" fmla="*/ 1016 w 1220"/>
              <a:gd name="T69" fmla="*/ 1506 h 1700"/>
              <a:gd name="T70" fmla="*/ 992 w 1220"/>
              <a:gd name="T71" fmla="*/ 1188 h 1700"/>
              <a:gd name="T72" fmla="*/ 1008 w 1220"/>
              <a:gd name="T73" fmla="*/ 854 h 1700"/>
              <a:gd name="T74" fmla="*/ 1030 w 1220"/>
              <a:gd name="T75" fmla="*/ 746 h 1700"/>
              <a:gd name="T76" fmla="*/ 980 w 1220"/>
              <a:gd name="T77" fmla="*/ 486 h 1700"/>
              <a:gd name="T78" fmla="*/ 1040 w 1220"/>
              <a:gd name="T79" fmla="*/ 404 h 1700"/>
              <a:gd name="T80" fmla="*/ 1162 w 1220"/>
              <a:gd name="T81" fmla="*/ 392 h 1700"/>
              <a:gd name="T82" fmla="*/ 1210 w 1220"/>
              <a:gd name="T83" fmla="*/ 384 h 1700"/>
              <a:gd name="T84" fmla="*/ 1216 w 1220"/>
              <a:gd name="T85" fmla="*/ 370 h 1700"/>
              <a:gd name="T86" fmla="*/ 1198 w 1220"/>
              <a:gd name="T87" fmla="*/ 356 h 1700"/>
              <a:gd name="T88" fmla="*/ 1196 w 1220"/>
              <a:gd name="T89" fmla="*/ 342 h 1700"/>
              <a:gd name="T90" fmla="*/ 1204 w 1220"/>
              <a:gd name="T91" fmla="*/ 324 h 1700"/>
              <a:gd name="T92" fmla="*/ 1154 w 1220"/>
              <a:gd name="T93" fmla="*/ 330 h 1700"/>
              <a:gd name="T94" fmla="*/ 1148 w 1220"/>
              <a:gd name="T95" fmla="*/ 292 h 1700"/>
              <a:gd name="T96" fmla="*/ 1124 w 1220"/>
              <a:gd name="T97" fmla="*/ 342 h 1700"/>
              <a:gd name="T98" fmla="*/ 1018 w 1220"/>
              <a:gd name="T99" fmla="*/ 330 h 1700"/>
              <a:gd name="T100" fmla="*/ 940 w 1220"/>
              <a:gd name="T101" fmla="*/ 306 h 1700"/>
              <a:gd name="T102" fmla="*/ 848 w 1220"/>
              <a:gd name="T103" fmla="*/ 242 h 1700"/>
              <a:gd name="T104" fmla="*/ 862 w 1220"/>
              <a:gd name="T105" fmla="*/ 172 h 1700"/>
              <a:gd name="T106" fmla="*/ 858 w 1220"/>
              <a:gd name="T107" fmla="*/ 104 h 1700"/>
              <a:gd name="T108" fmla="*/ 826 w 1220"/>
              <a:gd name="T109" fmla="*/ 60 h 1700"/>
              <a:gd name="T110" fmla="*/ 792 w 1220"/>
              <a:gd name="T111" fmla="*/ 24 h 1700"/>
              <a:gd name="T112" fmla="*/ 778 w 1220"/>
              <a:gd name="T113" fmla="*/ 20 h 1700"/>
              <a:gd name="T114" fmla="*/ 766 w 1220"/>
              <a:gd name="T115" fmla="*/ 18 h 1700"/>
              <a:gd name="T116" fmla="*/ 700 w 1220"/>
              <a:gd name="T117" fmla="*/ 50 h 1700"/>
              <a:gd name="T118" fmla="*/ 682 w 1220"/>
              <a:gd name="T119" fmla="*/ 86 h 1700"/>
              <a:gd name="T120" fmla="*/ 674 w 1220"/>
              <a:gd name="T121" fmla="*/ 116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20" h="1700">
                <a:moveTo>
                  <a:pt x="674" y="116"/>
                </a:moveTo>
                <a:lnTo>
                  <a:pt x="674" y="116"/>
                </a:lnTo>
                <a:lnTo>
                  <a:pt x="674" y="126"/>
                </a:lnTo>
                <a:lnTo>
                  <a:pt x="676" y="148"/>
                </a:lnTo>
                <a:lnTo>
                  <a:pt x="678" y="162"/>
                </a:lnTo>
                <a:lnTo>
                  <a:pt x="682" y="174"/>
                </a:lnTo>
                <a:lnTo>
                  <a:pt x="686" y="186"/>
                </a:lnTo>
                <a:lnTo>
                  <a:pt x="694" y="194"/>
                </a:lnTo>
                <a:lnTo>
                  <a:pt x="694" y="194"/>
                </a:lnTo>
                <a:lnTo>
                  <a:pt x="708" y="208"/>
                </a:lnTo>
                <a:lnTo>
                  <a:pt x="718" y="218"/>
                </a:lnTo>
                <a:lnTo>
                  <a:pt x="724" y="226"/>
                </a:lnTo>
                <a:lnTo>
                  <a:pt x="724" y="226"/>
                </a:lnTo>
                <a:lnTo>
                  <a:pt x="722" y="226"/>
                </a:lnTo>
                <a:lnTo>
                  <a:pt x="716" y="228"/>
                </a:lnTo>
                <a:lnTo>
                  <a:pt x="708" y="228"/>
                </a:lnTo>
                <a:lnTo>
                  <a:pt x="698" y="222"/>
                </a:lnTo>
                <a:lnTo>
                  <a:pt x="698" y="222"/>
                </a:lnTo>
                <a:lnTo>
                  <a:pt x="688" y="216"/>
                </a:lnTo>
                <a:lnTo>
                  <a:pt x="676" y="210"/>
                </a:lnTo>
                <a:lnTo>
                  <a:pt x="662" y="208"/>
                </a:lnTo>
                <a:lnTo>
                  <a:pt x="638" y="206"/>
                </a:lnTo>
                <a:lnTo>
                  <a:pt x="638" y="206"/>
                </a:lnTo>
                <a:lnTo>
                  <a:pt x="582" y="208"/>
                </a:lnTo>
                <a:lnTo>
                  <a:pt x="558" y="206"/>
                </a:lnTo>
                <a:lnTo>
                  <a:pt x="548" y="204"/>
                </a:lnTo>
                <a:lnTo>
                  <a:pt x="538" y="202"/>
                </a:lnTo>
                <a:lnTo>
                  <a:pt x="538" y="202"/>
                </a:lnTo>
                <a:lnTo>
                  <a:pt x="528" y="198"/>
                </a:lnTo>
                <a:lnTo>
                  <a:pt x="514" y="196"/>
                </a:lnTo>
                <a:lnTo>
                  <a:pt x="486" y="194"/>
                </a:lnTo>
                <a:lnTo>
                  <a:pt x="440" y="192"/>
                </a:lnTo>
                <a:lnTo>
                  <a:pt x="440" y="192"/>
                </a:lnTo>
                <a:lnTo>
                  <a:pt x="426" y="190"/>
                </a:lnTo>
                <a:lnTo>
                  <a:pt x="404" y="184"/>
                </a:lnTo>
                <a:lnTo>
                  <a:pt x="374" y="176"/>
                </a:lnTo>
                <a:lnTo>
                  <a:pt x="374" y="176"/>
                </a:lnTo>
                <a:lnTo>
                  <a:pt x="354" y="168"/>
                </a:lnTo>
                <a:lnTo>
                  <a:pt x="334" y="158"/>
                </a:lnTo>
                <a:lnTo>
                  <a:pt x="308" y="150"/>
                </a:lnTo>
                <a:lnTo>
                  <a:pt x="308" y="150"/>
                </a:lnTo>
                <a:lnTo>
                  <a:pt x="290" y="144"/>
                </a:lnTo>
                <a:lnTo>
                  <a:pt x="270" y="140"/>
                </a:lnTo>
                <a:lnTo>
                  <a:pt x="226" y="130"/>
                </a:lnTo>
                <a:lnTo>
                  <a:pt x="204" y="126"/>
                </a:lnTo>
                <a:lnTo>
                  <a:pt x="184" y="120"/>
                </a:lnTo>
                <a:lnTo>
                  <a:pt x="168" y="112"/>
                </a:lnTo>
                <a:lnTo>
                  <a:pt x="156" y="104"/>
                </a:lnTo>
                <a:lnTo>
                  <a:pt x="156" y="104"/>
                </a:lnTo>
                <a:lnTo>
                  <a:pt x="142" y="88"/>
                </a:lnTo>
                <a:lnTo>
                  <a:pt x="130" y="72"/>
                </a:lnTo>
                <a:lnTo>
                  <a:pt x="122" y="62"/>
                </a:lnTo>
                <a:lnTo>
                  <a:pt x="114" y="52"/>
                </a:lnTo>
                <a:lnTo>
                  <a:pt x="114" y="52"/>
                </a:lnTo>
                <a:lnTo>
                  <a:pt x="106" y="46"/>
                </a:lnTo>
                <a:lnTo>
                  <a:pt x="100" y="40"/>
                </a:lnTo>
                <a:lnTo>
                  <a:pt x="94" y="26"/>
                </a:lnTo>
                <a:lnTo>
                  <a:pt x="94" y="26"/>
                </a:lnTo>
                <a:lnTo>
                  <a:pt x="92" y="22"/>
                </a:lnTo>
                <a:lnTo>
                  <a:pt x="90" y="22"/>
                </a:lnTo>
                <a:lnTo>
                  <a:pt x="88" y="26"/>
                </a:lnTo>
                <a:lnTo>
                  <a:pt x="86" y="34"/>
                </a:lnTo>
                <a:lnTo>
                  <a:pt x="86" y="40"/>
                </a:lnTo>
                <a:lnTo>
                  <a:pt x="86" y="40"/>
                </a:lnTo>
                <a:lnTo>
                  <a:pt x="92" y="52"/>
                </a:lnTo>
                <a:lnTo>
                  <a:pt x="100" y="62"/>
                </a:lnTo>
                <a:lnTo>
                  <a:pt x="100" y="62"/>
                </a:lnTo>
                <a:lnTo>
                  <a:pt x="100" y="66"/>
                </a:lnTo>
                <a:lnTo>
                  <a:pt x="98" y="70"/>
                </a:lnTo>
                <a:lnTo>
                  <a:pt x="94" y="70"/>
                </a:lnTo>
                <a:lnTo>
                  <a:pt x="84" y="66"/>
                </a:lnTo>
                <a:lnTo>
                  <a:pt x="84" y="66"/>
                </a:lnTo>
                <a:lnTo>
                  <a:pt x="70" y="58"/>
                </a:lnTo>
                <a:lnTo>
                  <a:pt x="58" y="46"/>
                </a:lnTo>
                <a:lnTo>
                  <a:pt x="40" y="30"/>
                </a:lnTo>
                <a:lnTo>
                  <a:pt x="40" y="30"/>
                </a:lnTo>
                <a:lnTo>
                  <a:pt x="36" y="28"/>
                </a:lnTo>
                <a:lnTo>
                  <a:pt x="30" y="30"/>
                </a:lnTo>
                <a:lnTo>
                  <a:pt x="28" y="32"/>
                </a:lnTo>
                <a:lnTo>
                  <a:pt x="28" y="36"/>
                </a:lnTo>
                <a:lnTo>
                  <a:pt x="28" y="36"/>
                </a:lnTo>
                <a:lnTo>
                  <a:pt x="46" y="56"/>
                </a:lnTo>
                <a:lnTo>
                  <a:pt x="62" y="76"/>
                </a:lnTo>
                <a:lnTo>
                  <a:pt x="62" y="76"/>
                </a:lnTo>
                <a:lnTo>
                  <a:pt x="64" y="78"/>
                </a:lnTo>
                <a:lnTo>
                  <a:pt x="64" y="78"/>
                </a:lnTo>
                <a:lnTo>
                  <a:pt x="60" y="80"/>
                </a:lnTo>
                <a:lnTo>
                  <a:pt x="54" y="78"/>
                </a:lnTo>
                <a:lnTo>
                  <a:pt x="48" y="76"/>
                </a:lnTo>
                <a:lnTo>
                  <a:pt x="48" y="76"/>
                </a:lnTo>
                <a:lnTo>
                  <a:pt x="26" y="60"/>
                </a:lnTo>
                <a:lnTo>
                  <a:pt x="14" y="52"/>
                </a:lnTo>
                <a:lnTo>
                  <a:pt x="8" y="50"/>
                </a:lnTo>
                <a:lnTo>
                  <a:pt x="8" y="50"/>
                </a:lnTo>
                <a:lnTo>
                  <a:pt x="2" y="52"/>
                </a:lnTo>
                <a:lnTo>
                  <a:pt x="2" y="58"/>
                </a:lnTo>
                <a:lnTo>
                  <a:pt x="2" y="58"/>
                </a:lnTo>
                <a:lnTo>
                  <a:pt x="4" y="60"/>
                </a:lnTo>
                <a:lnTo>
                  <a:pt x="12" y="66"/>
                </a:lnTo>
                <a:lnTo>
                  <a:pt x="32" y="80"/>
                </a:lnTo>
                <a:lnTo>
                  <a:pt x="50" y="92"/>
                </a:lnTo>
                <a:lnTo>
                  <a:pt x="56" y="96"/>
                </a:lnTo>
                <a:lnTo>
                  <a:pt x="56" y="98"/>
                </a:lnTo>
                <a:lnTo>
                  <a:pt x="56" y="98"/>
                </a:lnTo>
                <a:lnTo>
                  <a:pt x="56" y="98"/>
                </a:lnTo>
                <a:lnTo>
                  <a:pt x="52" y="100"/>
                </a:lnTo>
                <a:lnTo>
                  <a:pt x="46" y="98"/>
                </a:lnTo>
                <a:lnTo>
                  <a:pt x="30" y="94"/>
                </a:lnTo>
                <a:lnTo>
                  <a:pt x="8" y="88"/>
                </a:lnTo>
                <a:lnTo>
                  <a:pt x="8" y="88"/>
                </a:lnTo>
                <a:lnTo>
                  <a:pt x="2" y="92"/>
                </a:lnTo>
                <a:lnTo>
                  <a:pt x="0" y="96"/>
                </a:lnTo>
                <a:lnTo>
                  <a:pt x="2" y="98"/>
                </a:lnTo>
                <a:lnTo>
                  <a:pt x="4" y="100"/>
                </a:lnTo>
                <a:lnTo>
                  <a:pt x="4" y="100"/>
                </a:lnTo>
                <a:lnTo>
                  <a:pt x="18" y="104"/>
                </a:lnTo>
                <a:lnTo>
                  <a:pt x="38" y="110"/>
                </a:lnTo>
                <a:lnTo>
                  <a:pt x="54" y="114"/>
                </a:lnTo>
                <a:lnTo>
                  <a:pt x="60" y="116"/>
                </a:lnTo>
                <a:lnTo>
                  <a:pt x="60" y="118"/>
                </a:lnTo>
                <a:lnTo>
                  <a:pt x="60" y="118"/>
                </a:lnTo>
                <a:lnTo>
                  <a:pt x="52" y="120"/>
                </a:lnTo>
                <a:lnTo>
                  <a:pt x="38" y="124"/>
                </a:lnTo>
                <a:lnTo>
                  <a:pt x="22" y="126"/>
                </a:lnTo>
                <a:lnTo>
                  <a:pt x="22" y="126"/>
                </a:lnTo>
                <a:lnTo>
                  <a:pt x="20" y="128"/>
                </a:lnTo>
                <a:lnTo>
                  <a:pt x="14" y="134"/>
                </a:lnTo>
                <a:lnTo>
                  <a:pt x="14" y="136"/>
                </a:lnTo>
                <a:lnTo>
                  <a:pt x="16" y="138"/>
                </a:lnTo>
                <a:lnTo>
                  <a:pt x="18" y="138"/>
                </a:lnTo>
                <a:lnTo>
                  <a:pt x="26" y="138"/>
                </a:lnTo>
                <a:lnTo>
                  <a:pt x="26" y="138"/>
                </a:lnTo>
                <a:lnTo>
                  <a:pt x="54" y="134"/>
                </a:lnTo>
                <a:lnTo>
                  <a:pt x="64" y="134"/>
                </a:lnTo>
                <a:lnTo>
                  <a:pt x="76" y="134"/>
                </a:lnTo>
                <a:lnTo>
                  <a:pt x="76" y="134"/>
                </a:lnTo>
                <a:lnTo>
                  <a:pt x="92" y="138"/>
                </a:lnTo>
                <a:lnTo>
                  <a:pt x="110" y="146"/>
                </a:lnTo>
                <a:lnTo>
                  <a:pt x="128" y="152"/>
                </a:lnTo>
                <a:lnTo>
                  <a:pt x="140" y="154"/>
                </a:lnTo>
                <a:lnTo>
                  <a:pt x="140" y="154"/>
                </a:lnTo>
                <a:lnTo>
                  <a:pt x="148" y="156"/>
                </a:lnTo>
                <a:lnTo>
                  <a:pt x="156" y="160"/>
                </a:lnTo>
                <a:lnTo>
                  <a:pt x="182" y="176"/>
                </a:lnTo>
                <a:lnTo>
                  <a:pt x="210" y="192"/>
                </a:lnTo>
                <a:lnTo>
                  <a:pt x="222" y="198"/>
                </a:lnTo>
                <a:lnTo>
                  <a:pt x="234" y="204"/>
                </a:lnTo>
                <a:lnTo>
                  <a:pt x="234" y="204"/>
                </a:lnTo>
                <a:lnTo>
                  <a:pt x="264" y="216"/>
                </a:lnTo>
                <a:lnTo>
                  <a:pt x="302" y="234"/>
                </a:lnTo>
                <a:lnTo>
                  <a:pt x="340" y="248"/>
                </a:lnTo>
                <a:lnTo>
                  <a:pt x="354" y="254"/>
                </a:lnTo>
                <a:lnTo>
                  <a:pt x="364" y="256"/>
                </a:lnTo>
                <a:lnTo>
                  <a:pt x="364" y="256"/>
                </a:lnTo>
                <a:lnTo>
                  <a:pt x="386" y="258"/>
                </a:lnTo>
                <a:lnTo>
                  <a:pt x="414" y="266"/>
                </a:lnTo>
                <a:lnTo>
                  <a:pt x="442" y="274"/>
                </a:lnTo>
                <a:lnTo>
                  <a:pt x="458" y="282"/>
                </a:lnTo>
                <a:lnTo>
                  <a:pt x="458" y="282"/>
                </a:lnTo>
                <a:lnTo>
                  <a:pt x="478" y="290"/>
                </a:lnTo>
                <a:lnTo>
                  <a:pt x="512" y="306"/>
                </a:lnTo>
                <a:lnTo>
                  <a:pt x="542" y="320"/>
                </a:lnTo>
                <a:lnTo>
                  <a:pt x="560" y="328"/>
                </a:lnTo>
                <a:lnTo>
                  <a:pt x="560" y="328"/>
                </a:lnTo>
                <a:lnTo>
                  <a:pt x="566" y="332"/>
                </a:lnTo>
                <a:lnTo>
                  <a:pt x="570" y="336"/>
                </a:lnTo>
                <a:lnTo>
                  <a:pt x="576" y="336"/>
                </a:lnTo>
                <a:lnTo>
                  <a:pt x="586" y="336"/>
                </a:lnTo>
                <a:lnTo>
                  <a:pt x="586" y="336"/>
                </a:lnTo>
                <a:lnTo>
                  <a:pt x="594" y="338"/>
                </a:lnTo>
                <a:lnTo>
                  <a:pt x="600" y="344"/>
                </a:lnTo>
                <a:lnTo>
                  <a:pt x="606" y="350"/>
                </a:lnTo>
                <a:lnTo>
                  <a:pt x="618" y="358"/>
                </a:lnTo>
                <a:lnTo>
                  <a:pt x="618" y="358"/>
                </a:lnTo>
                <a:lnTo>
                  <a:pt x="626" y="364"/>
                </a:lnTo>
                <a:lnTo>
                  <a:pt x="634" y="374"/>
                </a:lnTo>
                <a:lnTo>
                  <a:pt x="650" y="402"/>
                </a:lnTo>
                <a:lnTo>
                  <a:pt x="668" y="430"/>
                </a:lnTo>
                <a:lnTo>
                  <a:pt x="676" y="442"/>
                </a:lnTo>
                <a:lnTo>
                  <a:pt x="686" y="448"/>
                </a:lnTo>
                <a:lnTo>
                  <a:pt x="686" y="448"/>
                </a:lnTo>
                <a:lnTo>
                  <a:pt x="686" y="470"/>
                </a:lnTo>
                <a:lnTo>
                  <a:pt x="688" y="522"/>
                </a:lnTo>
                <a:lnTo>
                  <a:pt x="690" y="552"/>
                </a:lnTo>
                <a:lnTo>
                  <a:pt x="692" y="584"/>
                </a:lnTo>
                <a:lnTo>
                  <a:pt x="698" y="610"/>
                </a:lnTo>
                <a:lnTo>
                  <a:pt x="704" y="632"/>
                </a:lnTo>
                <a:lnTo>
                  <a:pt x="704" y="632"/>
                </a:lnTo>
                <a:lnTo>
                  <a:pt x="710" y="650"/>
                </a:lnTo>
                <a:lnTo>
                  <a:pt x="716" y="670"/>
                </a:lnTo>
                <a:lnTo>
                  <a:pt x="718" y="688"/>
                </a:lnTo>
                <a:lnTo>
                  <a:pt x="720" y="704"/>
                </a:lnTo>
                <a:lnTo>
                  <a:pt x="720" y="722"/>
                </a:lnTo>
                <a:lnTo>
                  <a:pt x="718" y="736"/>
                </a:lnTo>
                <a:lnTo>
                  <a:pt x="716" y="750"/>
                </a:lnTo>
                <a:lnTo>
                  <a:pt x="714" y="760"/>
                </a:lnTo>
                <a:lnTo>
                  <a:pt x="714" y="760"/>
                </a:lnTo>
                <a:lnTo>
                  <a:pt x="706" y="792"/>
                </a:lnTo>
                <a:lnTo>
                  <a:pt x="698" y="840"/>
                </a:lnTo>
                <a:lnTo>
                  <a:pt x="692" y="886"/>
                </a:lnTo>
                <a:lnTo>
                  <a:pt x="690" y="916"/>
                </a:lnTo>
                <a:lnTo>
                  <a:pt x="690" y="916"/>
                </a:lnTo>
                <a:lnTo>
                  <a:pt x="690" y="984"/>
                </a:lnTo>
                <a:lnTo>
                  <a:pt x="690" y="1024"/>
                </a:lnTo>
                <a:lnTo>
                  <a:pt x="688" y="1042"/>
                </a:lnTo>
                <a:lnTo>
                  <a:pt x="686" y="1054"/>
                </a:lnTo>
                <a:lnTo>
                  <a:pt x="686" y="1054"/>
                </a:lnTo>
                <a:lnTo>
                  <a:pt x="684" y="1064"/>
                </a:lnTo>
                <a:lnTo>
                  <a:pt x="684" y="1076"/>
                </a:lnTo>
                <a:lnTo>
                  <a:pt x="682" y="1100"/>
                </a:lnTo>
                <a:lnTo>
                  <a:pt x="680" y="1120"/>
                </a:lnTo>
                <a:lnTo>
                  <a:pt x="678" y="1130"/>
                </a:lnTo>
                <a:lnTo>
                  <a:pt x="674" y="1136"/>
                </a:lnTo>
                <a:lnTo>
                  <a:pt x="674" y="1136"/>
                </a:lnTo>
                <a:lnTo>
                  <a:pt x="670" y="1144"/>
                </a:lnTo>
                <a:lnTo>
                  <a:pt x="666" y="1154"/>
                </a:lnTo>
                <a:lnTo>
                  <a:pt x="660" y="1178"/>
                </a:lnTo>
                <a:lnTo>
                  <a:pt x="652" y="1202"/>
                </a:lnTo>
                <a:lnTo>
                  <a:pt x="646" y="1220"/>
                </a:lnTo>
                <a:lnTo>
                  <a:pt x="646" y="1220"/>
                </a:lnTo>
                <a:lnTo>
                  <a:pt x="642" y="1232"/>
                </a:lnTo>
                <a:lnTo>
                  <a:pt x="638" y="1250"/>
                </a:lnTo>
                <a:lnTo>
                  <a:pt x="630" y="1298"/>
                </a:lnTo>
                <a:lnTo>
                  <a:pt x="624" y="1348"/>
                </a:lnTo>
                <a:lnTo>
                  <a:pt x="620" y="1380"/>
                </a:lnTo>
                <a:lnTo>
                  <a:pt x="620" y="1380"/>
                </a:lnTo>
                <a:lnTo>
                  <a:pt x="620" y="1408"/>
                </a:lnTo>
                <a:lnTo>
                  <a:pt x="620" y="1444"/>
                </a:lnTo>
                <a:lnTo>
                  <a:pt x="620" y="1478"/>
                </a:lnTo>
                <a:lnTo>
                  <a:pt x="620" y="1492"/>
                </a:lnTo>
                <a:lnTo>
                  <a:pt x="616" y="1500"/>
                </a:lnTo>
                <a:lnTo>
                  <a:pt x="616" y="1500"/>
                </a:lnTo>
                <a:lnTo>
                  <a:pt x="596" y="1540"/>
                </a:lnTo>
                <a:lnTo>
                  <a:pt x="586" y="1560"/>
                </a:lnTo>
                <a:lnTo>
                  <a:pt x="582" y="1570"/>
                </a:lnTo>
                <a:lnTo>
                  <a:pt x="582" y="1576"/>
                </a:lnTo>
                <a:lnTo>
                  <a:pt x="582" y="1576"/>
                </a:lnTo>
                <a:lnTo>
                  <a:pt x="592" y="1604"/>
                </a:lnTo>
                <a:lnTo>
                  <a:pt x="596" y="1618"/>
                </a:lnTo>
                <a:lnTo>
                  <a:pt x="598" y="1628"/>
                </a:lnTo>
                <a:lnTo>
                  <a:pt x="598" y="1628"/>
                </a:lnTo>
                <a:lnTo>
                  <a:pt x="600" y="1634"/>
                </a:lnTo>
                <a:lnTo>
                  <a:pt x="606" y="1640"/>
                </a:lnTo>
                <a:lnTo>
                  <a:pt x="622" y="1658"/>
                </a:lnTo>
                <a:lnTo>
                  <a:pt x="622" y="1658"/>
                </a:lnTo>
                <a:lnTo>
                  <a:pt x="634" y="1670"/>
                </a:lnTo>
                <a:lnTo>
                  <a:pt x="652" y="1684"/>
                </a:lnTo>
                <a:lnTo>
                  <a:pt x="670" y="1696"/>
                </a:lnTo>
                <a:lnTo>
                  <a:pt x="678" y="1698"/>
                </a:lnTo>
                <a:lnTo>
                  <a:pt x="684" y="1700"/>
                </a:lnTo>
                <a:lnTo>
                  <a:pt x="684" y="1700"/>
                </a:lnTo>
                <a:lnTo>
                  <a:pt x="734" y="1700"/>
                </a:lnTo>
                <a:lnTo>
                  <a:pt x="762" y="1698"/>
                </a:lnTo>
                <a:lnTo>
                  <a:pt x="772" y="1696"/>
                </a:lnTo>
                <a:lnTo>
                  <a:pt x="774" y="1694"/>
                </a:lnTo>
                <a:lnTo>
                  <a:pt x="774" y="1692"/>
                </a:lnTo>
                <a:lnTo>
                  <a:pt x="774" y="1692"/>
                </a:lnTo>
                <a:lnTo>
                  <a:pt x="776" y="1682"/>
                </a:lnTo>
                <a:lnTo>
                  <a:pt x="774" y="1670"/>
                </a:lnTo>
                <a:lnTo>
                  <a:pt x="770" y="1656"/>
                </a:lnTo>
                <a:lnTo>
                  <a:pt x="756" y="1636"/>
                </a:lnTo>
                <a:lnTo>
                  <a:pt x="756" y="1636"/>
                </a:lnTo>
                <a:lnTo>
                  <a:pt x="742" y="1616"/>
                </a:lnTo>
                <a:lnTo>
                  <a:pt x="734" y="1604"/>
                </a:lnTo>
                <a:lnTo>
                  <a:pt x="730" y="1596"/>
                </a:lnTo>
                <a:lnTo>
                  <a:pt x="730" y="1596"/>
                </a:lnTo>
                <a:lnTo>
                  <a:pt x="726" y="1574"/>
                </a:lnTo>
                <a:lnTo>
                  <a:pt x="724" y="1554"/>
                </a:lnTo>
                <a:lnTo>
                  <a:pt x="724" y="1540"/>
                </a:lnTo>
                <a:lnTo>
                  <a:pt x="724" y="1540"/>
                </a:lnTo>
                <a:lnTo>
                  <a:pt x="728" y="1522"/>
                </a:lnTo>
                <a:lnTo>
                  <a:pt x="738" y="1490"/>
                </a:lnTo>
                <a:lnTo>
                  <a:pt x="750" y="1452"/>
                </a:lnTo>
                <a:lnTo>
                  <a:pt x="760" y="1412"/>
                </a:lnTo>
                <a:lnTo>
                  <a:pt x="760" y="1412"/>
                </a:lnTo>
                <a:lnTo>
                  <a:pt x="770" y="1352"/>
                </a:lnTo>
                <a:lnTo>
                  <a:pt x="780" y="1314"/>
                </a:lnTo>
                <a:lnTo>
                  <a:pt x="780" y="1314"/>
                </a:lnTo>
                <a:lnTo>
                  <a:pt x="792" y="1246"/>
                </a:lnTo>
                <a:lnTo>
                  <a:pt x="800" y="1208"/>
                </a:lnTo>
                <a:lnTo>
                  <a:pt x="806" y="1184"/>
                </a:lnTo>
                <a:lnTo>
                  <a:pt x="806" y="1184"/>
                </a:lnTo>
                <a:lnTo>
                  <a:pt x="820" y="1156"/>
                </a:lnTo>
                <a:lnTo>
                  <a:pt x="844" y="1112"/>
                </a:lnTo>
                <a:lnTo>
                  <a:pt x="866" y="1068"/>
                </a:lnTo>
                <a:lnTo>
                  <a:pt x="878" y="1044"/>
                </a:lnTo>
                <a:lnTo>
                  <a:pt x="878" y="1044"/>
                </a:lnTo>
                <a:lnTo>
                  <a:pt x="878" y="1050"/>
                </a:lnTo>
                <a:lnTo>
                  <a:pt x="876" y="1072"/>
                </a:lnTo>
                <a:lnTo>
                  <a:pt x="874" y="1100"/>
                </a:lnTo>
                <a:lnTo>
                  <a:pt x="874" y="1120"/>
                </a:lnTo>
                <a:lnTo>
                  <a:pt x="874" y="1120"/>
                </a:lnTo>
                <a:lnTo>
                  <a:pt x="882" y="1162"/>
                </a:lnTo>
                <a:lnTo>
                  <a:pt x="886" y="1190"/>
                </a:lnTo>
                <a:lnTo>
                  <a:pt x="886" y="1214"/>
                </a:lnTo>
                <a:lnTo>
                  <a:pt x="886" y="1214"/>
                </a:lnTo>
                <a:lnTo>
                  <a:pt x="884" y="1268"/>
                </a:lnTo>
                <a:lnTo>
                  <a:pt x="882" y="1330"/>
                </a:lnTo>
                <a:lnTo>
                  <a:pt x="882" y="1330"/>
                </a:lnTo>
                <a:lnTo>
                  <a:pt x="884" y="1344"/>
                </a:lnTo>
                <a:lnTo>
                  <a:pt x="886" y="1362"/>
                </a:lnTo>
                <a:lnTo>
                  <a:pt x="892" y="1402"/>
                </a:lnTo>
                <a:lnTo>
                  <a:pt x="898" y="1438"/>
                </a:lnTo>
                <a:lnTo>
                  <a:pt x="898" y="1450"/>
                </a:lnTo>
                <a:lnTo>
                  <a:pt x="898" y="1456"/>
                </a:lnTo>
                <a:lnTo>
                  <a:pt x="898" y="1456"/>
                </a:lnTo>
                <a:lnTo>
                  <a:pt x="894" y="1466"/>
                </a:lnTo>
                <a:lnTo>
                  <a:pt x="894" y="1478"/>
                </a:lnTo>
                <a:lnTo>
                  <a:pt x="894" y="1492"/>
                </a:lnTo>
                <a:lnTo>
                  <a:pt x="894" y="1492"/>
                </a:lnTo>
                <a:lnTo>
                  <a:pt x="890" y="1512"/>
                </a:lnTo>
                <a:lnTo>
                  <a:pt x="886" y="1528"/>
                </a:lnTo>
                <a:lnTo>
                  <a:pt x="884" y="1540"/>
                </a:lnTo>
                <a:lnTo>
                  <a:pt x="884" y="1540"/>
                </a:lnTo>
                <a:lnTo>
                  <a:pt x="882" y="1554"/>
                </a:lnTo>
                <a:lnTo>
                  <a:pt x="882" y="1568"/>
                </a:lnTo>
                <a:lnTo>
                  <a:pt x="884" y="1576"/>
                </a:lnTo>
                <a:lnTo>
                  <a:pt x="886" y="1582"/>
                </a:lnTo>
                <a:lnTo>
                  <a:pt x="892" y="1586"/>
                </a:lnTo>
                <a:lnTo>
                  <a:pt x="900" y="1588"/>
                </a:lnTo>
                <a:lnTo>
                  <a:pt x="900" y="1588"/>
                </a:lnTo>
                <a:lnTo>
                  <a:pt x="928" y="1590"/>
                </a:lnTo>
                <a:lnTo>
                  <a:pt x="962" y="1596"/>
                </a:lnTo>
                <a:lnTo>
                  <a:pt x="992" y="1602"/>
                </a:lnTo>
                <a:lnTo>
                  <a:pt x="1002" y="1606"/>
                </a:lnTo>
                <a:lnTo>
                  <a:pt x="1010" y="1610"/>
                </a:lnTo>
                <a:lnTo>
                  <a:pt x="1010" y="1610"/>
                </a:lnTo>
                <a:lnTo>
                  <a:pt x="1018" y="1612"/>
                </a:lnTo>
                <a:lnTo>
                  <a:pt x="1030" y="1616"/>
                </a:lnTo>
                <a:lnTo>
                  <a:pt x="1046" y="1618"/>
                </a:lnTo>
                <a:lnTo>
                  <a:pt x="1064" y="1620"/>
                </a:lnTo>
                <a:lnTo>
                  <a:pt x="1082" y="1620"/>
                </a:lnTo>
                <a:lnTo>
                  <a:pt x="1096" y="1618"/>
                </a:lnTo>
                <a:lnTo>
                  <a:pt x="1102" y="1614"/>
                </a:lnTo>
                <a:lnTo>
                  <a:pt x="1106" y="1612"/>
                </a:lnTo>
                <a:lnTo>
                  <a:pt x="1110" y="1608"/>
                </a:lnTo>
                <a:lnTo>
                  <a:pt x="1110" y="1602"/>
                </a:lnTo>
                <a:lnTo>
                  <a:pt x="1110" y="1602"/>
                </a:lnTo>
                <a:lnTo>
                  <a:pt x="1108" y="1590"/>
                </a:lnTo>
                <a:lnTo>
                  <a:pt x="1100" y="1580"/>
                </a:lnTo>
                <a:lnTo>
                  <a:pt x="1092" y="1570"/>
                </a:lnTo>
                <a:lnTo>
                  <a:pt x="1082" y="1562"/>
                </a:lnTo>
                <a:lnTo>
                  <a:pt x="1064" y="1550"/>
                </a:lnTo>
                <a:lnTo>
                  <a:pt x="1054" y="1546"/>
                </a:lnTo>
                <a:lnTo>
                  <a:pt x="1054" y="1546"/>
                </a:lnTo>
                <a:lnTo>
                  <a:pt x="1034" y="1528"/>
                </a:lnTo>
                <a:lnTo>
                  <a:pt x="1022" y="1516"/>
                </a:lnTo>
                <a:lnTo>
                  <a:pt x="1018" y="1510"/>
                </a:lnTo>
                <a:lnTo>
                  <a:pt x="1016" y="1506"/>
                </a:lnTo>
                <a:lnTo>
                  <a:pt x="1016" y="1506"/>
                </a:lnTo>
                <a:lnTo>
                  <a:pt x="1008" y="1458"/>
                </a:lnTo>
                <a:lnTo>
                  <a:pt x="1002" y="1420"/>
                </a:lnTo>
                <a:lnTo>
                  <a:pt x="1000" y="1390"/>
                </a:lnTo>
                <a:lnTo>
                  <a:pt x="1000" y="1390"/>
                </a:lnTo>
                <a:lnTo>
                  <a:pt x="998" y="1326"/>
                </a:lnTo>
                <a:lnTo>
                  <a:pt x="996" y="1282"/>
                </a:lnTo>
                <a:lnTo>
                  <a:pt x="994" y="1234"/>
                </a:lnTo>
                <a:lnTo>
                  <a:pt x="994" y="1234"/>
                </a:lnTo>
                <a:lnTo>
                  <a:pt x="992" y="1210"/>
                </a:lnTo>
                <a:lnTo>
                  <a:pt x="992" y="1188"/>
                </a:lnTo>
                <a:lnTo>
                  <a:pt x="996" y="1154"/>
                </a:lnTo>
                <a:lnTo>
                  <a:pt x="1000" y="1134"/>
                </a:lnTo>
                <a:lnTo>
                  <a:pt x="1004" y="1124"/>
                </a:lnTo>
                <a:lnTo>
                  <a:pt x="1004" y="1124"/>
                </a:lnTo>
                <a:lnTo>
                  <a:pt x="1012" y="1046"/>
                </a:lnTo>
                <a:lnTo>
                  <a:pt x="1018" y="990"/>
                </a:lnTo>
                <a:lnTo>
                  <a:pt x="1020" y="954"/>
                </a:lnTo>
                <a:lnTo>
                  <a:pt x="1020" y="954"/>
                </a:lnTo>
                <a:lnTo>
                  <a:pt x="1016" y="914"/>
                </a:lnTo>
                <a:lnTo>
                  <a:pt x="1008" y="854"/>
                </a:lnTo>
                <a:lnTo>
                  <a:pt x="996" y="774"/>
                </a:lnTo>
                <a:lnTo>
                  <a:pt x="996" y="774"/>
                </a:lnTo>
                <a:lnTo>
                  <a:pt x="998" y="766"/>
                </a:lnTo>
                <a:lnTo>
                  <a:pt x="1002" y="760"/>
                </a:lnTo>
                <a:lnTo>
                  <a:pt x="1004" y="758"/>
                </a:lnTo>
                <a:lnTo>
                  <a:pt x="1008" y="758"/>
                </a:lnTo>
                <a:lnTo>
                  <a:pt x="1008" y="758"/>
                </a:lnTo>
                <a:lnTo>
                  <a:pt x="1024" y="754"/>
                </a:lnTo>
                <a:lnTo>
                  <a:pt x="1028" y="752"/>
                </a:lnTo>
                <a:lnTo>
                  <a:pt x="1030" y="746"/>
                </a:lnTo>
                <a:lnTo>
                  <a:pt x="1030" y="746"/>
                </a:lnTo>
                <a:lnTo>
                  <a:pt x="1028" y="734"/>
                </a:lnTo>
                <a:lnTo>
                  <a:pt x="1022" y="714"/>
                </a:lnTo>
                <a:lnTo>
                  <a:pt x="1016" y="688"/>
                </a:lnTo>
                <a:lnTo>
                  <a:pt x="1010" y="664"/>
                </a:lnTo>
                <a:lnTo>
                  <a:pt x="1010" y="664"/>
                </a:lnTo>
                <a:lnTo>
                  <a:pt x="994" y="570"/>
                </a:lnTo>
                <a:lnTo>
                  <a:pt x="984" y="516"/>
                </a:lnTo>
                <a:lnTo>
                  <a:pt x="980" y="486"/>
                </a:lnTo>
                <a:lnTo>
                  <a:pt x="980" y="486"/>
                </a:lnTo>
                <a:lnTo>
                  <a:pt x="978" y="466"/>
                </a:lnTo>
                <a:lnTo>
                  <a:pt x="972" y="442"/>
                </a:lnTo>
                <a:lnTo>
                  <a:pt x="964" y="412"/>
                </a:lnTo>
                <a:lnTo>
                  <a:pt x="964" y="412"/>
                </a:lnTo>
                <a:lnTo>
                  <a:pt x="986" y="404"/>
                </a:lnTo>
                <a:lnTo>
                  <a:pt x="1002" y="398"/>
                </a:lnTo>
                <a:lnTo>
                  <a:pt x="1010" y="396"/>
                </a:lnTo>
                <a:lnTo>
                  <a:pt x="1014" y="396"/>
                </a:lnTo>
                <a:lnTo>
                  <a:pt x="1014" y="396"/>
                </a:lnTo>
                <a:lnTo>
                  <a:pt x="1040" y="404"/>
                </a:lnTo>
                <a:lnTo>
                  <a:pt x="1054" y="406"/>
                </a:lnTo>
                <a:lnTo>
                  <a:pt x="1062" y="404"/>
                </a:lnTo>
                <a:lnTo>
                  <a:pt x="1070" y="404"/>
                </a:lnTo>
                <a:lnTo>
                  <a:pt x="1070" y="404"/>
                </a:lnTo>
                <a:lnTo>
                  <a:pt x="1106" y="394"/>
                </a:lnTo>
                <a:lnTo>
                  <a:pt x="1120" y="390"/>
                </a:lnTo>
                <a:lnTo>
                  <a:pt x="1130" y="388"/>
                </a:lnTo>
                <a:lnTo>
                  <a:pt x="1130" y="388"/>
                </a:lnTo>
                <a:lnTo>
                  <a:pt x="1150" y="392"/>
                </a:lnTo>
                <a:lnTo>
                  <a:pt x="1162" y="392"/>
                </a:lnTo>
                <a:lnTo>
                  <a:pt x="1170" y="392"/>
                </a:lnTo>
                <a:lnTo>
                  <a:pt x="1170" y="392"/>
                </a:lnTo>
                <a:lnTo>
                  <a:pt x="1180" y="392"/>
                </a:lnTo>
                <a:lnTo>
                  <a:pt x="1194" y="392"/>
                </a:lnTo>
                <a:lnTo>
                  <a:pt x="1208" y="390"/>
                </a:lnTo>
                <a:lnTo>
                  <a:pt x="1212" y="390"/>
                </a:lnTo>
                <a:lnTo>
                  <a:pt x="1214" y="388"/>
                </a:lnTo>
                <a:lnTo>
                  <a:pt x="1214" y="388"/>
                </a:lnTo>
                <a:lnTo>
                  <a:pt x="1212" y="384"/>
                </a:lnTo>
                <a:lnTo>
                  <a:pt x="1210" y="384"/>
                </a:lnTo>
                <a:lnTo>
                  <a:pt x="1204" y="382"/>
                </a:lnTo>
                <a:lnTo>
                  <a:pt x="1192" y="380"/>
                </a:lnTo>
                <a:lnTo>
                  <a:pt x="1192" y="380"/>
                </a:lnTo>
                <a:lnTo>
                  <a:pt x="1186" y="376"/>
                </a:lnTo>
                <a:lnTo>
                  <a:pt x="1186" y="374"/>
                </a:lnTo>
                <a:lnTo>
                  <a:pt x="1186" y="374"/>
                </a:lnTo>
                <a:lnTo>
                  <a:pt x="1194" y="374"/>
                </a:lnTo>
                <a:lnTo>
                  <a:pt x="1194" y="374"/>
                </a:lnTo>
                <a:lnTo>
                  <a:pt x="1212" y="372"/>
                </a:lnTo>
                <a:lnTo>
                  <a:pt x="1216" y="370"/>
                </a:lnTo>
                <a:lnTo>
                  <a:pt x="1216" y="366"/>
                </a:lnTo>
                <a:lnTo>
                  <a:pt x="1216" y="366"/>
                </a:lnTo>
                <a:lnTo>
                  <a:pt x="1214" y="364"/>
                </a:lnTo>
                <a:lnTo>
                  <a:pt x="1208" y="362"/>
                </a:lnTo>
                <a:lnTo>
                  <a:pt x="1200" y="362"/>
                </a:lnTo>
                <a:lnTo>
                  <a:pt x="1200" y="362"/>
                </a:lnTo>
                <a:lnTo>
                  <a:pt x="1186" y="360"/>
                </a:lnTo>
                <a:lnTo>
                  <a:pt x="1186" y="360"/>
                </a:lnTo>
                <a:lnTo>
                  <a:pt x="1186" y="358"/>
                </a:lnTo>
                <a:lnTo>
                  <a:pt x="1198" y="356"/>
                </a:lnTo>
                <a:lnTo>
                  <a:pt x="1198" y="356"/>
                </a:lnTo>
                <a:lnTo>
                  <a:pt x="1212" y="352"/>
                </a:lnTo>
                <a:lnTo>
                  <a:pt x="1218" y="348"/>
                </a:lnTo>
                <a:lnTo>
                  <a:pt x="1220" y="346"/>
                </a:lnTo>
                <a:lnTo>
                  <a:pt x="1218" y="346"/>
                </a:lnTo>
                <a:lnTo>
                  <a:pt x="1218" y="346"/>
                </a:lnTo>
                <a:lnTo>
                  <a:pt x="1214" y="342"/>
                </a:lnTo>
                <a:lnTo>
                  <a:pt x="1206" y="342"/>
                </a:lnTo>
                <a:lnTo>
                  <a:pt x="1196" y="342"/>
                </a:lnTo>
                <a:lnTo>
                  <a:pt x="1196" y="342"/>
                </a:lnTo>
                <a:lnTo>
                  <a:pt x="1186" y="342"/>
                </a:lnTo>
                <a:lnTo>
                  <a:pt x="1186" y="342"/>
                </a:lnTo>
                <a:lnTo>
                  <a:pt x="1186" y="342"/>
                </a:lnTo>
                <a:lnTo>
                  <a:pt x="1180" y="342"/>
                </a:lnTo>
                <a:lnTo>
                  <a:pt x="1178" y="340"/>
                </a:lnTo>
                <a:lnTo>
                  <a:pt x="1180" y="340"/>
                </a:lnTo>
                <a:lnTo>
                  <a:pt x="1188" y="334"/>
                </a:lnTo>
                <a:lnTo>
                  <a:pt x="1188" y="334"/>
                </a:lnTo>
                <a:lnTo>
                  <a:pt x="1200" y="328"/>
                </a:lnTo>
                <a:lnTo>
                  <a:pt x="1204" y="324"/>
                </a:lnTo>
                <a:lnTo>
                  <a:pt x="1204" y="320"/>
                </a:lnTo>
                <a:lnTo>
                  <a:pt x="1202" y="318"/>
                </a:lnTo>
                <a:lnTo>
                  <a:pt x="1202" y="318"/>
                </a:lnTo>
                <a:lnTo>
                  <a:pt x="1196" y="318"/>
                </a:lnTo>
                <a:lnTo>
                  <a:pt x="1188" y="320"/>
                </a:lnTo>
                <a:lnTo>
                  <a:pt x="1172" y="328"/>
                </a:lnTo>
                <a:lnTo>
                  <a:pt x="1172" y="328"/>
                </a:lnTo>
                <a:lnTo>
                  <a:pt x="1164" y="330"/>
                </a:lnTo>
                <a:lnTo>
                  <a:pt x="1158" y="330"/>
                </a:lnTo>
                <a:lnTo>
                  <a:pt x="1154" y="330"/>
                </a:lnTo>
                <a:lnTo>
                  <a:pt x="1152" y="326"/>
                </a:lnTo>
                <a:lnTo>
                  <a:pt x="1152" y="322"/>
                </a:lnTo>
                <a:lnTo>
                  <a:pt x="1154" y="316"/>
                </a:lnTo>
                <a:lnTo>
                  <a:pt x="1154" y="316"/>
                </a:lnTo>
                <a:lnTo>
                  <a:pt x="1156" y="304"/>
                </a:lnTo>
                <a:lnTo>
                  <a:pt x="1156" y="296"/>
                </a:lnTo>
                <a:lnTo>
                  <a:pt x="1154" y="292"/>
                </a:lnTo>
                <a:lnTo>
                  <a:pt x="1152" y="290"/>
                </a:lnTo>
                <a:lnTo>
                  <a:pt x="1152" y="290"/>
                </a:lnTo>
                <a:lnTo>
                  <a:pt x="1148" y="292"/>
                </a:lnTo>
                <a:lnTo>
                  <a:pt x="1148" y="298"/>
                </a:lnTo>
                <a:lnTo>
                  <a:pt x="1146" y="304"/>
                </a:lnTo>
                <a:lnTo>
                  <a:pt x="1140" y="310"/>
                </a:lnTo>
                <a:lnTo>
                  <a:pt x="1140" y="310"/>
                </a:lnTo>
                <a:lnTo>
                  <a:pt x="1136" y="318"/>
                </a:lnTo>
                <a:lnTo>
                  <a:pt x="1132" y="328"/>
                </a:lnTo>
                <a:lnTo>
                  <a:pt x="1128" y="338"/>
                </a:lnTo>
                <a:lnTo>
                  <a:pt x="1128" y="340"/>
                </a:lnTo>
                <a:lnTo>
                  <a:pt x="1124" y="342"/>
                </a:lnTo>
                <a:lnTo>
                  <a:pt x="1124" y="342"/>
                </a:lnTo>
                <a:lnTo>
                  <a:pt x="1120" y="344"/>
                </a:lnTo>
                <a:lnTo>
                  <a:pt x="1114" y="348"/>
                </a:lnTo>
                <a:lnTo>
                  <a:pt x="1110" y="350"/>
                </a:lnTo>
                <a:lnTo>
                  <a:pt x="1102" y="350"/>
                </a:lnTo>
                <a:lnTo>
                  <a:pt x="1090" y="350"/>
                </a:lnTo>
                <a:lnTo>
                  <a:pt x="1076" y="346"/>
                </a:lnTo>
                <a:lnTo>
                  <a:pt x="1076" y="346"/>
                </a:lnTo>
                <a:lnTo>
                  <a:pt x="1038" y="338"/>
                </a:lnTo>
                <a:lnTo>
                  <a:pt x="1030" y="336"/>
                </a:lnTo>
                <a:lnTo>
                  <a:pt x="1018" y="330"/>
                </a:lnTo>
                <a:lnTo>
                  <a:pt x="1018" y="330"/>
                </a:lnTo>
                <a:lnTo>
                  <a:pt x="1002" y="324"/>
                </a:lnTo>
                <a:lnTo>
                  <a:pt x="988" y="320"/>
                </a:lnTo>
                <a:lnTo>
                  <a:pt x="972" y="318"/>
                </a:lnTo>
                <a:lnTo>
                  <a:pt x="972" y="318"/>
                </a:lnTo>
                <a:lnTo>
                  <a:pt x="960" y="312"/>
                </a:lnTo>
                <a:lnTo>
                  <a:pt x="950" y="310"/>
                </a:lnTo>
                <a:lnTo>
                  <a:pt x="944" y="308"/>
                </a:lnTo>
                <a:lnTo>
                  <a:pt x="944" y="308"/>
                </a:lnTo>
                <a:lnTo>
                  <a:pt x="940" y="306"/>
                </a:lnTo>
                <a:lnTo>
                  <a:pt x="934" y="300"/>
                </a:lnTo>
                <a:lnTo>
                  <a:pt x="928" y="294"/>
                </a:lnTo>
                <a:lnTo>
                  <a:pt x="918" y="286"/>
                </a:lnTo>
                <a:lnTo>
                  <a:pt x="918" y="286"/>
                </a:lnTo>
                <a:lnTo>
                  <a:pt x="896" y="274"/>
                </a:lnTo>
                <a:lnTo>
                  <a:pt x="874" y="262"/>
                </a:lnTo>
                <a:lnTo>
                  <a:pt x="874" y="262"/>
                </a:lnTo>
                <a:lnTo>
                  <a:pt x="864" y="256"/>
                </a:lnTo>
                <a:lnTo>
                  <a:pt x="854" y="248"/>
                </a:lnTo>
                <a:lnTo>
                  <a:pt x="848" y="242"/>
                </a:lnTo>
                <a:lnTo>
                  <a:pt x="844" y="236"/>
                </a:lnTo>
                <a:lnTo>
                  <a:pt x="842" y="226"/>
                </a:lnTo>
                <a:lnTo>
                  <a:pt x="840" y="216"/>
                </a:lnTo>
                <a:lnTo>
                  <a:pt x="840" y="216"/>
                </a:lnTo>
                <a:lnTo>
                  <a:pt x="842" y="206"/>
                </a:lnTo>
                <a:lnTo>
                  <a:pt x="844" y="198"/>
                </a:lnTo>
                <a:lnTo>
                  <a:pt x="846" y="192"/>
                </a:lnTo>
                <a:lnTo>
                  <a:pt x="848" y="186"/>
                </a:lnTo>
                <a:lnTo>
                  <a:pt x="854" y="180"/>
                </a:lnTo>
                <a:lnTo>
                  <a:pt x="862" y="172"/>
                </a:lnTo>
                <a:lnTo>
                  <a:pt x="862" y="172"/>
                </a:lnTo>
                <a:lnTo>
                  <a:pt x="868" y="166"/>
                </a:lnTo>
                <a:lnTo>
                  <a:pt x="872" y="158"/>
                </a:lnTo>
                <a:lnTo>
                  <a:pt x="874" y="150"/>
                </a:lnTo>
                <a:lnTo>
                  <a:pt x="874" y="140"/>
                </a:lnTo>
                <a:lnTo>
                  <a:pt x="874" y="140"/>
                </a:lnTo>
                <a:lnTo>
                  <a:pt x="870" y="124"/>
                </a:lnTo>
                <a:lnTo>
                  <a:pt x="866" y="114"/>
                </a:lnTo>
                <a:lnTo>
                  <a:pt x="866" y="114"/>
                </a:lnTo>
                <a:lnTo>
                  <a:pt x="858" y="104"/>
                </a:lnTo>
                <a:lnTo>
                  <a:pt x="854" y="98"/>
                </a:lnTo>
                <a:lnTo>
                  <a:pt x="854" y="98"/>
                </a:lnTo>
                <a:lnTo>
                  <a:pt x="854" y="90"/>
                </a:lnTo>
                <a:lnTo>
                  <a:pt x="852" y="82"/>
                </a:lnTo>
                <a:lnTo>
                  <a:pt x="850" y="80"/>
                </a:lnTo>
                <a:lnTo>
                  <a:pt x="846" y="76"/>
                </a:lnTo>
                <a:lnTo>
                  <a:pt x="846" y="76"/>
                </a:lnTo>
                <a:lnTo>
                  <a:pt x="836" y="70"/>
                </a:lnTo>
                <a:lnTo>
                  <a:pt x="826" y="60"/>
                </a:lnTo>
                <a:lnTo>
                  <a:pt x="826" y="60"/>
                </a:lnTo>
                <a:lnTo>
                  <a:pt x="812" y="48"/>
                </a:lnTo>
                <a:lnTo>
                  <a:pt x="806" y="44"/>
                </a:lnTo>
                <a:lnTo>
                  <a:pt x="806" y="44"/>
                </a:lnTo>
                <a:lnTo>
                  <a:pt x="800" y="36"/>
                </a:lnTo>
                <a:lnTo>
                  <a:pt x="796" y="28"/>
                </a:lnTo>
                <a:lnTo>
                  <a:pt x="796" y="24"/>
                </a:lnTo>
                <a:lnTo>
                  <a:pt x="796" y="20"/>
                </a:lnTo>
                <a:lnTo>
                  <a:pt x="796" y="20"/>
                </a:lnTo>
                <a:lnTo>
                  <a:pt x="794" y="22"/>
                </a:lnTo>
                <a:lnTo>
                  <a:pt x="792" y="24"/>
                </a:lnTo>
                <a:lnTo>
                  <a:pt x="790" y="28"/>
                </a:lnTo>
                <a:lnTo>
                  <a:pt x="790" y="28"/>
                </a:lnTo>
                <a:lnTo>
                  <a:pt x="788" y="26"/>
                </a:lnTo>
                <a:lnTo>
                  <a:pt x="786" y="22"/>
                </a:lnTo>
                <a:lnTo>
                  <a:pt x="782" y="14"/>
                </a:lnTo>
                <a:lnTo>
                  <a:pt x="782" y="8"/>
                </a:lnTo>
                <a:lnTo>
                  <a:pt x="784" y="0"/>
                </a:lnTo>
                <a:lnTo>
                  <a:pt x="784" y="0"/>
                </a:lnTo>
                <a:lnTo>
                  <a:pt x="780" y="12"/>
                </a:lnTo>
                <a:lnTo>
                  <a:pt x="778" y="20"/>
                </a:lnTo>
                <a:lnTo>
                  <a:pt x="778" y="24"/>
                </a:lnTo>
                <a:lnTo>
                  <a:pt x="780" y="26"/>
                </a:lnTo>
                <a:lnTo>
                  <a:pt x="780" y="26"/>
                </a:lnTo>
                <a:lnTo>
                  <a:pt x="774" y="18"/>
                </a:lnTo>
                <a:lnTo>
                  <a:pt x="766" y="12"/>
                </a:lnTo>
                <a:lnTo>
                  <a:pt x="762" y="10"/>
                </a:lnTo>
                <a:lnTo>
                  <a:pt x="758" y="10"/>
                </a:lnTo>
                <a:lnTo>
                  <a:pt x="758" y="10"/>
                </a:lnTo>
                <a:lnTo>
                  <a:pt x="762" y="14"/>
                </a:lnTo>
                <a:lnTo>
                  <a:pt x="766" y="18"/>
                </a:lnTo>
                <a:lnTo>
                  <a:pt x="766" y="20"/>
                </a:lnTo>
                <a:lnTo>
                  <a:pt x="766" y="20"/>
                </a:lnTo>
                <a:lnTo>
                  <a:pt x="764" y="22"/>
                </a:lnTo>
                <a:lnTo>
                  <a:pt x="760" y="24"/>
                </a:lnTo>
                <a:lnTo>
                  <a:pt x="748" y="26"/>
                </a:lnTo>
                <a:lnTo>
                  <a:pt x="748" y="26"/>
                </a:lnTo>
                <a:lnTo>
                  <a:pt x="736" y="30"/>
                </a:lnTo>
                <a:lnTo>
                  <a:pt x="720" y="36"/>
                </a:lnTo>
                <a:lnTo>
                  <a:pt x="706" y="46"/>
                </a:lnTo>
                <a:lnTo>
                  <a:pt x="700" y="50"/>
                </a:lnTo>
                <a:lnTo>
                  <a:pt x="696" y="54"/>
                </a:lnTo>
                <a:lnTo>
                  <a:pt x="696" y="54"/>
                </a:lnTo>
                <a:lnTo>
                  <a:pt x="712" y="46"/>
                </a:lnTo>
                <a:lnTo>
                  <a:pt x="712" y="46"/>
                </a:lnTo>
                <a:lnTo>
                  <a:pt x="710" y="50"/>
                </a:lnTo>
                <a:lnTo>
                  <a:pt x="700" y="60"/>
                </a:lnTo>
                <a:lnTo>
                  <a:pt x="690" y="72"/>
                </a:lnTo>
                <a:lnTo>
                  <a:pt x="686" y="80"/>
                </a:lnTo>
                <a:lnTo>
                  <a:pt x="686" y="80"/>
                </a:lnTo>
                <a:lnTo>
                  <a:pt x="682" y="86"/>
                </a:lnTo>
                <a:lnTo>
                  <a:pt x="676" y="98"/>
                </a:lnTo>
                <a:lnTo>
                  <a:pt x="668" y="110"/>
                </a:lnTo>
                <a:lnTo>
                  <a:pt x="666" y="116"/>
                </a:lnTo>
                <a:lnTo>
                  <a:pt x="666" y="122"/>
                </a:lnTo>
                <a:lnTo>
                  <a:pt x="666" y="122"/>
                </a:lnTo>
                <a:lnTo>
                  <a:pt x="672" y="112"/>
                </a:lnTo>
                <a:lnTo>
                  <a:pt x="674" y="110"/>
                </a:lnTo>
                <a:lnTo>
                  <a:pt x="674" y="112"/>
                </a:lnTo>
                <a:lnTo>
                  <a:pt x="674" y="116"/>
                </a:lnTo>
                <a:lnTo>
                  <a:pt x="674" y="116"/>
                </a:lnTo>
                <a:close/>
              </a:path>
            </a:pathLst>
          </a:custGeom>
          <a:solidFill>
            <a:srgbClr val="2A3246"/>
          </a:solidFill>
          <a:ln>
            <a:noFill/>
          </a:ln>
          <a:effectLst>
            <a:outerShdw blurRad="254000" dist="63500" dir="2700000" algn="tl" rotWithShape="0">
              <a:prstClr val="black">
                <a:alpha val="30000"/>
              </a:prstClr>
            </a:outerShdw>
          </a:effectLst>
          <a:extLst/>
        </p:spPr>
        <p:txBody>
          <a:bodyPr vert="horz" wrap="square" lIns="68580" tIns="34290" rIns="68580" bIns="34290" numCol="1" anchor="t" anchorCtr="0" compatLnSpc="1">
            <a:prstTxWarp prst="textNoShape">
              <a:avLst/>
            </a:prstTxWarp>
          </a:bodyPr>
          <a:lstStyle/>
          <a:p>
            <a:pPr>
              <a:lnSpc>
                <a:spcPct val="130000"/>
              </a:lnSpc>
            </a:pPr>
            <a:endParaRPr lang="zh-CN" altLang="en-US" dirty="0">
              <a:cs typeface="+mn-ea"/>
              <a:sym typeface="+mn-lt"/>
            </a:endParaRPr>
          </a:p>
        </p:txBody>
      </p:sp>
      <p:grpSp>
        <p:nvGrpSpPr>
          <p:cNvPr id="8" name="组合 7"/>
          <p:cNvGrpSpPr/>
          <p:nvPr/>
        </p:nvGrpSpPr>
        <p:grpSpPr>
          <a:xfrm>
            <a:off x="4964723" y="3022357"/>
            <a:ext cx="610096" cy="610096"/>
            <a:chOff x="4819913" y="3410731"/>
            <a:chExt cx="610096" cy="610096"/>
          </a:xfrm>
          <a:effectLst>
            <a:outerShdw blurRad="254000" dist="63500" dir="2700000" algn="tl" rotWithShape="0">
              <a:prstClr val="black">
                <a:alpha val="30000"/>
              </a:prstClr>
            </a:outerShdw>
          </a:effectLst>
        </p:grpSpPr>
        <p:sp>
          <p:nvSpPr>
            <p:cNvPr id="9" name="矩形 8"/>
            <p:cNvSpPr/>
            <p:nvPr/>
          </p:nvSpPr>
          <p:spPr>
            <a:xfrm>
              <a:off x="4819913" y="3410731"/>
              <a:ext cx="610096" cy="610096"/>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30000"/>
                </a:lnSpc>
              </a:pPr>
              <a:endParaRPr lang="zh-CN" altLang="en-US" dirty="0">
                <a:solidFill>
                  <a:schemeClr val="tx1"/>
                </a:solidFill>
                <a:cs typeface="+mn-ea"/>
                <a:sym typeface="+mn-lt"/>
              </a:endParaRPr>
            </a:p>
          </p:txBody>
        </p:sp>
        <p:sp>
          <p:nvSpPr>
            <p:cNvPr id="11" name="Freeform 34"/>
            <p:cNvSpPr>
              <a:spLocks noChangeAspect="1" noEditPoints="1"/>
            </p:cNvSpPr>
            <p:nvPr/>
          </p:nvSpPr>
          <p:spPr bwMode="auto">
            <a:xfrm>
              <a:off x="5003538" y="3512413"/>
              <a:ext cx="242844" cy="406730"/>
            </a:xfrm>
            <a:custGeom>
              <a:avLst/>
              <a:gdLst>
                <a:gd name="T0" fmla="*/ 203 w 203"/>
                <a:gd name="T1" fmla="*/ 179 h 340"/>
                <a:gd name="T2" fmla="*/ 104 w 203"/>
                <a:gd name="T3" fmla="*/ 179 h 340"/>
                <a:gd name="T4" fmla="*/ 191 w 203"/>
                <a:gd name="T5" fmla="*/ 80 h 340"/>
                <a:gd name="T6" fmla="*/ 123 w 203"/>
                <a:gd name="T7" fmla="*/ 80 h 340"/>
                <a:gd name="T8" fmla="*/ 123 w 203"/>
                <a:gd name="T9" fmla="*/ 0 h 340"/>
                <a:gd name="T10" fmla="*/ 79 w 203"/>
                <a:gd name="T11" fmla="*/ 0 h 340"/>
                <a:gd name="T12" fmla="*/ 79 w 203"/>
                <a:gd name="T13" fmla="*/ 80 h 340"/>
                <a:gd name="T14" fmla="*/ 11 w 203"/>
                <a:gd name="T15" fmla="*/ 80 h 340"/>
                <a:gd name="T16" fmla="*/ 98 w 203"/>
                <a:gd name="T17" fmla="*/ 179 h 340"/>
                <a:gd name="T18" fmla="*/ 0 w 203"/>
                <a:gd name="T19" fmla="*/ 179 h 340"/>
                <a:gd name="T20" fmla="*/ 0 w 203"/>
                <a:gd name="T21" fmla="*/ 317 h 340"/>
                <a:gd name="T22" fmla="*/ 87 w 203"/>
                <a:gd name="T23" fmla="*/ 317 h 340"/>
                <a:gd name="T24" fmla="*/ 64 w 203"/>
                <a:gd name="T25" fmla="*/ 340 h 340"/>
                <a:gd name="T26" fmla="*/ 140 w 203"/>
                <a:gd name="T27" fmla="*/ 340 h 340"/>
                <a:gd name="T28" fmla="*/ 116 w 203"/>
                <a:gd name="T29" fmla="*/ 317 h 340"/>
                <a:gd name="T30" fmla="*/ 203 w 203"/>
                <a:gd name="T31" fmla="*/ 317 h 340"/>
                <a:gd name="T32" fmla="*/ 203 w 203"/>
                <a:gd name="T33" fmla="*/ 179 h 340"/>
                <a:gd name="T34" fmla="*/ 178 w 203"/>
                <a:gd name="T35" fmla="*/ 293 h 340"/>
                <a:gd name="T36" fmla="*/ 26 w 203"/>
                <a:gd name="T37" fmla="*/ 293 h 340"/>
                <a:gd name="T38" fmla="*/ 26 w 203"/>
                <a:gd name="T39" fmla="*/ 204 h 340"/>
                <a:gd name="T40" fmla="*/ 178 w 203"/>
                <a:gd name="T41" fmla="*/ 204 h 340"/>
                <a:gd name="T42" fmla="*/ 178 w 203"/>
                <a:gd name="T43" fmla="*/ 29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340">
                  <a:moveTo>
                    <a:pt x="203" y="179"/>
                  </a:moveTo>
                  <a:lnTo>
                    <a:pt x="104" y="179"/>
                  </a:lnTo>
                  <a:lnTo>
                    <a:pt x="191" y="80"/>
                  </a:lnTo>
                  <a:lnTo>
                    <a:pt x="123" y="80"/>
                  </a:lnTo>
                  <a:lnTo>
                    <a:pt x="123" y="0"/>
                  </a:lnTo>
                  <a:lnTo>
                    <a:pt x="79" y="0"/>
                  </a:lnTo>
                  <a:lnTo>
                    <a:pt x="79" y="80"/>
                  </a:lnTo>
                  <a:lnTo>
                    <a:pt x="11" y="80"/>
                  </a:lnTo>
                  <a:lnTo>
                    <a:pt x="98" y="179"/>
                  </a:lnTo>
                  <a:lnTo>
                    <a:pt x="0" y="179"/>
                  </a:lnTo>
                  <a:lnTo>
                    <a:pt x="0" y="317"/>
                  </a:lnTo>
                  <a:lnTo>
                    <a:pt x="87" y="317"/>
                  </a:lnTo>
                  <a:lnTo>
                    <a:pt x="64" y="340"/>
                  </a:lnTo>
                  <a:lnTo>
                    <a:pt x="140" y="340"/>
                  </a:lnTo>
                  <a:lnTo>
                    <a:pt x="116" y="317"/>
                  </a:lnTo>
                  <a:lnTo>
                    <a:pt x="203" y="317"/>
                  </a:lnTo>
                  <a:lnTo>
                    <a:pt x="203" y="179"/>
                  </a:lnTo>
                  <a:close/>
                  <a:moveTo>
                    <a:pt x="178" y="293"/>
                  </a:moveTo>
                  <a:lnTo>
                    <a:pt x="26" y="293"/>
                  </a:lnTo>
                  <a:lnTo>
                    <a:pt x="26" y="204"/>
                  </a:lnTo>
                  <a:lnTo>
                    <a:pt x="178" y="204"/>
                  </a:lnTo>
                  <a:lnTo>
                    <a:pt x="178" y="29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cs typeface="+mn-ea"/>
                <a:sym typeface="+mn-lt"/>
              </a:endParaRPr>
            </a:p>
          </p:txBody>
        </p:sp>
      </p:grpSp>
      <p:grpSp>
        <p:nvGrpSpPr>
          <p:cNvPr id="12" name="组合 11"/>
          <p:cNvGrpSpPr/>
          <p:nvPr/>
        </p:nvGrpSpPr>
        <p:grpSpPr>
          <a:xfrm>
            <a:off x="4981848" y="4768818"/>
            <a:ext cx="610096" cy="610096"/>
            <a:chOff x="4837038" y="5157192"/>
            <a:chExt cx="610096" cy="610096"/>
          </a:xfrm>
          <a:effectLst>
            <a:outerShdw blurRad="254000" dist="63500" dir="2700000" algn="tl" rotWithShape="0">
              <a:prstClr val="black">
                <a:alpha val="30000"/>
              </a:prstClr>
            </a:outerShdw>
          </a:effectLst>
        </p:grpSpPr>
        <p:sp>
          <p:nvSpPr>
            <p:cNvPr id="13" name="矩形 12"/>
            <p:cNvSpPr/>
            <p:nvPr/>
          </p:nvSpPr>
          <p:spPr>
            <a:xfrm>
              <a:off x="4837038" y="5157192"/>
              <a:ext cx="610096" cy="610096"/>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30000"/>
                </a:lnSpc>
              </a:pPr>
              <a:endParaRPr lang="zh-CN" altLang="en-US" dirty="0">
                <a:solidFill>
                  <a:schemeClr val="tx1"/>
                </a:solidFill>
                <a:cs typeface="+mn-ea"/>
                <a:sym typeface="+mn-lt"/>
              </a:endParaRPr>
            </a:p>
          </p:txBody>
        </p:sp>
        <p:grpSp>
          <p:nvGrpSpPr>
            <p:cNvPr id="14" name="Group 37"/>
            <p:cNvGrpSpPr>
              <a:grpSpLocks noChangeAspect="1"/>
            </p:cNvGrpSpPr>
            <p:nvPr/>
          </p:nvGrpSpPr>
          <p:grpSpPr bwMode="auto">
            <a:xfrm>
              <a:off x="4938722" y="5258874"/>
              <a:ext cx="406732" cy="406730"/>
              <a:chOff x="4610" y="1794"/>
              <a:chExt cx="354" cy="354"/>
            </a:xfrm>
            <a:solidFill>
              <a:schemeClr val="bg1"/>
            </a:solidFill>
          </p:grpSpPr>
          <p:sp>
            <p:nvSpPr>
              <p:cNvPr id="15" name="Freeform 38"/>
              <p:cNvSpPr>
                <a:spLocks/>
              </p:cNvSpPr>
              <p:nvPr/>
            </p:nvSpPr>
            <p:spPr bwMode="auto">
              <a:xfrm>
                <a:off x="4610" y="1794"/>
                <a:ext cx="216" cy="216"/>
              </a:xfrm>
              <a:custGeom>
                <a:avLst/>
                <a:gdLst>
                  <a:gd name="T0" fmla="*/ 103 w 181"/>
                  <a:gd name="T1" fmla="*/ 143 h 181"/>
                  <a:gd name="T2" fmla="*/ 91 w 181"/>
                  <a:gd name="T3" fmla="*/ 140 h 181"/>
                  <a:gd name="T4" fmla="*/ 41 w 181"/>
                  <a:gd name="T5" fmla="*/ 91 h 181"/>
                  <a:gd name="T6" fmla="*/ 41 w 181"/>
                  <a:gd name="T7" fmla="*/ 75 h 181"/>
                  <a:gd name="T8" fmla="*/ 75 w 181"/>
                  <a:gd name="T9" fmla="*/ 41 h 181"/>
                  <a:gd name="T10" fmla="*/ 91 w 181"/>
                  <a:gd name="T11" fmla="*/ 41 h 181"/>
                  <a:gd name="T12" fmla="*/ 141 w 181"/>
                  <a:gd name="T13" fmla="*/ 91 h 181"/>
                  <a:gd name="T14" fmla="*/ 143 w 181"/>
                  <a:gd name="T15" fmla="*/ 104 h 181"/>
                  <a:gd name="T16" fmla="*/ 166 w 181"/>
                  <a:gd name="T17" fmla="*/ 127 h 181"/>
                  <a:gd name="T18" fmla="*/ 164 w 181"/>
                  <a:gd name="T19" fmla="*/ 67 h 181"/>
                  <a:gd name="T20" fmla="*/ 114 w 181"/>
                  <a:gd name="T21" fmla="*/ 18 h 181"/>
                  <a:gd name="T22" fmla="*/ 52 w 181"/>
                  <a:gd name="T23" fmla="*/ 18 h 181"/>
                  <a:gd name="T24" fmla="*/ 18 w 181"/>
                  <a:gd name="T25" fmla="*/ 52 h 181"/>
                  <a:gd name="T26" fmla="*/ 18 w 181"/>
                  <a:gd name="T27" fmla="*/ 114 h 181"/>
                  <a:gd name="T28" fmla="*/ 67 w 181"/>
                  <a:gd name="T29" fmla="*/ 164 h 181"/>
                  <a:gd name="T30" fmla="*/ 127 w 181"/>
                  <a:gd name="T31" fmla="*/ 167 h 181"/>
                  <a:gd name="T32" fmla="*/ 103 w 181"/>
                  <a:gd name="T33" fmla="*/ 14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103" y="143"/>
                    </a:moveTo>
                    <a:cubicBezTo>
                      <a:pt x="99" y="145"/>
                      <a:pt x="94" y="144"/>
                      <a:pt x="91" y="140"/>
                    </a:cubicBezTo>
                    <a:cubicBezTo>
                      <a:pt x="41" y="91"/>
                      <a:pt x="41" y="91"/>
                      <a:pt x="41" y="91"/>
                    </a:cubicBezTo>
                    <a:cubicBezTo>
                      <a:pt x="37" y="87"/>
                      <a:pt x="37" y="80"/>
                      <a:pt x="41" y="75"/>
                    </a:cubicBezTo>
                    <a:cubicBezTo>
                      <a:pt x="75" y="41"/>
                      <a:pt x="75" y="41"/>
                      <a:pt x="75" y="41"/>
                    </a:cubicBezTo>
                    <a:cubicBezTo>
                      <a:pt x="80" y="37"/>
                      <a:pt x="87" y="37"/>
                      <a:pt x="91" y="41"/>
                    </a:cubicBezTo>
                    <a:cubicBezTo>
                      <a:pt x="141" y="91"/>
                      <a:pt x="141" y="91"/>
                      <a:pt x="141" y="91"/>
                    </a:cubicBezTo>
                    <a:cubicBezTo>
                      <a:pt x="144" y="94"/>
                      <a:pt x="145" y="99"/>
                      <a:pt x="143" y="104"/>
                    </a:cubicBezTo>
                    <a:cubicBezTo>
                      <a:pt x="166" y="127"/>
                      <a:pt x="166" y="127"/>
                      <a:pt x="166" y="127"/>
                    </a:cubicBezTo>
                    <a:cubicBezTo>
                      <a:pt x="181" y="110"/>
                      <a:pt x="181" y="84"/>
                      <a:pt x="164" y="67"/>
                    </a:cubicBezTo>
                    <a:cubicBezTo>
                      <a:pt x="114" y="18"/>
                      <a:pt x="114" y="18"/>
                      <a:pt x="114" y="18"/>
                    </a:cubicBezTo>
                    <a:cubicBezTo>
                      <a:pt x="97" y="0"/>
                      <a:pt x="69" y="0"/>
                      <a:pt x="52" y="18"/>
                    </a:cubicBezTo>
                    <a:cubicBezTo>
                      <a:pt x="18" y="52"/>
                      <a:pt x="18" y="52"/>
                      <a:pt x="18" y="52"/>
                    </a:cubicBezTo>
                    <a:cubicBezTo>
                      <a:pt x="0" y="69"/>
                      <a:pt x="0" y="97"/>
                      <a:pt x="18" y="114"/>
                    </a:cubicBezTo>
                    <a:cubicBezTo>
                      <a:pt x="67" y="164"/>
                      <a:pt x="67" y="164"/>
                      <a:pt x="67" y="164"/>
                    </a:cubicBezTo>
                    <a:cubicBezTo>
                      <a:pt x="84" y="180"/>
                      <a:pt x="110" y="181"/>
                      <a:pt x="127" y="167"/>
                    </a:cubicBezTo>
                    <a:lnTo>
                      <a:pt x="103"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sp>
            <p:nvSpPr>
              <p:cNvPr id="16" name="Freeform 39"/>
              <p:cNvSpPr>
                <a:spLocks/>
              </p:cNvSpPr>
              <p:nvPr/>
            </p:nvSpPr>
            <p:spPr bwMode="auto">
              <a:xfrm>
                <a:off x="4748" y="1932"/>
                <a:ext cx="216" cy="216"/>
              </a:xfrm>
              <a:custGeom>
                <a:avLst/>
                <a:gdLst>
                  <a:gd name="T0" fmla="*/ 129 w 181"/>
                  <a:gd name="T1" fmla="*/ 163 h 181"/>
                  <a:gd name="T2" fmla="*/ 163 w 181"/>
                  <a:gd name="T3" fmla="*/ 129 h 181"/>
                  <a:gd name="T4" fmla="*/ 163 w 181"/>
                  <a:gd name="T5" fmla="*/ 67 h 181"/>
                  <a:gd name="T6" fmla="*/ 114 w 181"/>
                  <a:gd name="T7" fmla="*/ 17 h 181"/>
                  <a:gd name="T8" fmla="*/ 54 w 181"/>
                  <a:gd name="T9" fmla="*/ 15 h 181"/>
                  <a:gd name="T10" fmla="*/ 77 w 181"/>
                  <a:gd name="T11" fmla="*/ 38 h 181"/>
                  <a:gd name="T12" fmla="*/ 90 w 181"/>
                  <a:gd name="T13" fmla="*/ 40 h 181"/>
                  <a:gd name="T14" fmla="*/ 140 w 181"/>
                  <a:gd name="T15" fmla="*/ 90 h 181"/>
                  <a:gd name="T16" fmla="*/ 140 w 181"/>
                  <a:gd name="T17" fmla="*/ 106 h 181"/>
                  <a:gd name="T18" fmla="*/ 106 w 181"/>
                  <a:gd name="T19" fmla="*/ 140 h 181"/>
                  <a:gd name="T20" fmla="*/ 90 w 181"/>
                  <a:gd name="T21" fmla="*/ 140 h 181"/>
                  <a:gd name="T22" fmla="*/ 41 w 181"/>
                  <a:gd name="T23" fmla="*/ 90 h 181"/>
                  <a:gd name="T24" fmla="*/ 38 w 181"/>
                  <a:gd name="T25" fmla="*/ 78 h 181"/>
                  <a:gd name="T26" fmla="*/ 14 w 181"/>
                  <a:gd name="T27" fmla="*/ 54 h 181"/>
                  <a:gd name="T28" fmla="*/ 17 w 181"/>
                  <a:gd name="T29" fmla="*/ 114 h 181"/>
                  <a:gd name="T30" fmla="*/ 67 w 181"/>
                  <a:gd name="T31" fmla="*/ 163 h 181"/>
                  <a:gd name="T32" fmla="*/ 129 w 181"/>
                  <a:gd name="T33" fmla="*/ 16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129" y="163"/>
                    </a:moveTo>
                    <a:cubicBezTo>
                      <a:pt x="163" y="129"/>
                      <a:pt x="163" y="129"/>
                      <a:pt x="163" y="129"/>
                    </a:cubicBezTo>
                    <a:cubicBezTo>
                      <a:pt x="181" y="112"/>
                      <a:pt x="181" y="84"/>
                      <a:pt x="163" y="67"/>
                    </a:cubicBezTo>
                    <a:cubicBezTo>
                      <a:pt x="114" y="17"/>
                      <a:pt x="114" y="17"/>
                      <a:pt x="114" y="17"/>
                    </a:cubicBezTo>
                    <a:cubicBezTo>
                      <a:pt x="97" y="0"/>
                      <a:pt x="71" y="0"/>
                      <a:pt x="54" y="15"/>
                    </a:cubicBezTo>
                    <a:cubicBezTo>
                      <a:pt x="77" y="38"/>
                      <a:pt x="77" y="38"/>
                      <a:pt x="77" y="38"/>
                    </a:cubicBezTo>
                    <a:cubicBezTo>
                      <a:pt x="82" y="36"/>
                      <a:pt x="87" y="37"/>
                      <a:pt x="90" y="40"/>
                    </a:cubicBezTo>
                    <a:cubicBezTo>
                      <a:pt x="140" y="90"/>
                      <a:pt x="140" y="90"/>
                      <a:pt x="140" y="90"/>
                    </a:cubicBezTo>
                    <a:cubicBezTo>
                      <a:pt x="144" y="94"/>
                      <a:pt x="144" y="101"/>
                      <a:pt x="140" y="106"/>
                    </a:cubicBezTo>
                    <a:cubicBezTo>
                      <a:pt x="106" y="140"/>
                      <a:pt x="106" y="140"/>
                      <a:pt x="106" y="140"/>
                    </a:cubicBezTo>
                    <a:cubicBezTo>
                      <a:pt x="101" y="144"/>
                      <a:pt x="94" y="144"/>
                      <a:pt x="90" y="140"/>
                    </a:cubicBezTo>
                    <a:cubicBezTo>
                      <a:pt x="41" y="90"/>
                      <a:pt x="41" y="90"/>
                      <a:pt x="41" y="90"/>
                    </a:cubicBezTo>
                    <a:cubicBezTo>
                      <a:pt x="37" y="87"/>
                      <a:pt x="36" y="82"/>
                      <a:pt x="38" y="78"/>
                    </a:cubicBezTo>
                    <a:cubicBezTo>
                      <a:pt x="14" y="54"/>
                      <a:pt x="14" y="54"/>
                      <a:pt x="14" y="54"/>
                    </a:cubicBezTo>
                    <a:cubicBezTo>
                      <a:pt x="0" y="71"/>
                      <a:pt x="1" y="97"/>
                      <a:pt x="17" y="114"/>
                    </a:cubicBezTo>
                    <a:cubicBezTo>
                      <a:pt x="67" y="163"/>
                      <a:pt x="67" y="163"/>
                      <a:pt x="67" y="163"/>
                    </a:cubicBezTo>
                    <a:cubicBezTo>
                      <a:pt x="84" y="181"/>
                      <a:pt x="112" y="181"/>
                      <a:pt x="129"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sp>
            <p:nvSpPr>
              <p:cNvPr id="17" name="Freeform 40"/>
              <p:cNvSpPr>
                <a:spLocks/>
              </p:cNvSpPr>
              <p:nvPr/>
            </p:nvSpPr>
            <p:spPr bwMode="auto">
              <a:xfrm>
                <a:off x="4704" y="1888"/>
                <a:ext cx="164" cy="165"/>
              </a:xfrm>
              <a:custGeom>
                <a:avLst/>
                <a:gdLst>
                  <a:gd name="T0" fmla="*/ 6 w 138"/>
                  <a:gd name="T1" fmla="*/ 6 h 138"/>
                  <a:gd name="T2" fmla="*/ 6 w 138"/>
                  <a:gd name="T3" fmla="*/ 30 h 138"/>
                  <a:gd name="T4" fmla="*/ 108 w 138"/>
                  <a:gd name="T5" fmla="*/ 132 h 138"/>
                  <a:gd name="T6" fmla="*/ 131 w 138"/>
                  <a:gd name="T7" fmla="*/ 132 h 138"/>
                  <a:gd name="T8" fmla="*/ 131 w 138"/>
                  <a:gd name="T9" fmla="*/ 108 h 138"/>
                  <a:gd name="T10" fmla="*/ 30 w 138"/>
                  <a:gd name="T11" fmla="*/ 6 h 138"/>
                  <a:gd name="T12" fmla="*/ 6 w 138"/>
                  <a:gd name="T13" fmla="*/ 6 h 138"/>
                </a:gdLst>
                <a:ahLst/>
                <a:cxnLst>
                  <a:cxn ang="0">
                    <a:pos x="T0" y="T1"/>
                  </a:cxn>
                  <a:cxn ang="0">
                    <a:pos x="T2" y="T3"/>
                  </a:cxn>
                  <a:cxn ang="0">
                    <a:pos x="T4" y="T5"/>
                  </a:cxn>
                  <a:cxn ang="0">
                    <a:pos x="T6" y="T7"/>
                  </a:cxn>
                  <a:cxn ang="0">
                    <a:pos x="T8" y="T9"/>
                  </a:cxn>
                  <a:cxn ang="0">
                    <a:pos x="T10" y="T11"/>
                  </a:cxn>
                  <a:cxn ang="0">
                    <a:pos x="T12" y="T13"/>
                  </a:cxn>
                </a:cxnLst>
                <a:rect l="0" t="0" r="r" b="b"/>
                <a:pathLst>
                  <a:path w="138" h="138">
                    <a:moveTo>
                      <a:pt x="6" y="6"/>
                    </a:moveTo>
                    <a:cubicBezTo>
                      <a:pt x="0" y="13"/>
                      <a:pt x="0" y="23"/>
                      <a:pt x="6" y="30"/>
                    </a:cubicBezTo>
                    <a:cubicBezTo>
                      <a:pt x="108" y="132"/>
                      <a:pt x="108" y="132"/>
                      <a:pt x="108" y="132"/>
                    </a:cubicBezTo>
                    <a:cubicBezTo>
                      <a:pt x="114" y="138"/>
                      <a:pt x="125" y="138"/>
                      <a:pt x="131" y="132"/>
                    </a:cubicBezTo>
                    <a:cubicBezTo>
                      <a:pt x="138" y="125"/>
                      <a:pt x="138" y="114"/>
                      <a:pt x="131" y="108"/>
                    </a:cubicBezTo>
                    <a:cubicBezTo>
                      <a:pt x="30" y="6"/>
                      <a:pt x="30" y="6"/>
                      <a:pt x="30" y="6"/>
                    </a:cubicBezTo>
                    <a:cubicBezTo>
                      <a:pt x="23" y="0"/>
                      <a:pt x="13" y="0"/>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grpSp>
      </p:grpSp>
      <p:grpSp>
        <p:nvGrpSpPr>
          <p:cNvPr id="18" name="组合 17"/>
          <p:cNvGrpSpPr/>
          <p:nvPr/>
        </p:nvGrpSpPr>
        <p:grpSpPr>
          <a:xfrm>
            <a:off x="4964723" y="3890247"/>
            <a:ext cx="610096" cy="610096"/>
            <a:chOff x="4819913" y="4278621"/>
            <a:chExt cx="610096" cy="610096"/>
          </a:xfrm>
          <a:effectLst>
            <a:outerShdw blurRad="254000" dist="63500" dir="2700000" algn="tl" rotWithShape="0">
              <a:prstClr val="black">
                <a:alpha val="30000"/>
              </a:prstClr>
            </a:outerShdw>
          </a:effectLst>
        </p:grpSpPr>
        <p:sp>
          <p:nvSpPr>
            <p:cNvPr id="19" name="矩形 18"/>
            <p:cNvSpPr/>
            <p:nvPr/>
          </p:nvSpPr>
          <p:spPr>
            <a:xfrm>
              <a:off x="4819913" y="4278621"/>
              <a:ext cx="610096" cy="610096"/>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30000"/>
                </a:lnSpc>
              </a:pPr>
              <a:endParaRPr lang="zh-CN" altLang="en-US" dirty="0">
                <a:solidFill>
                  <a:schemeClr val="tx1"/>
                </a:solidFill>
                <a:cs typeface="+mn-ea"/>
                <a:sym typeface="+mn-lt"/>
              </a:endParaRPr>
            </a:p>
          </p:txBody>
        </p:sp>
        <p:grpSp>
          <p:nvGrpSpPr>
            <p:cNvPr id="20" name="Group 28"/>
            <p:cNvGrpSpPr>
              <a:grpSpLocks noChangeAspect="1"/>
            </p:cNvGrpSpPr>
            <p:nvPr/>
          </p:nvGrpSpPr>
          <p:grpSpPr bwMode="auto">
            <a:xfrm>
              <a:off x="4857995" y="4380303"/>
              <a:ext cx="533932" cy="406730"/>
              <a:chOff x="2328" y="3199"/>
              <a:chExt cx="340" cy="259"/>
            </a:xfrm>
            <a:solidFill>
              <a:schemeClr val="bg1"/>
            </a:solidFill>
          </p:grpSpPr>
          <p:sp>
            <p:nvSpPr>
              <p:cNvPr id="21" name="Freeform 29"/>
              <p:cNvSpPr>
                <a:spLocks/>
              </p:cNvSpPr>
              <p:nvPr/>
            </p:nvSpPr>
            <p:spPr bwMode="auto">
              <a:xfrm>
                <a:off x="2328" y="3199"/>
                <a:ext cx="340" cy="237"/>
              </a:xfrm>
              <a:custGeom>
                <a:avLst/>
                <a:gdLst>
                  <a:gd name="T0" fmla="*/ 253 w 288"/>
                  <a:gd name="T1" fmla="*/ 90 h 200"/>
                  <a:gd name="T2" fmla="*/ 254 w 288"/>
                  <a:gd name="T3" fmla="*/ 85 h 200"/>
                  <a:gd name="T4" fmla="*/ 168 w 288"/>
                  <a:gd name="T5" fmla="*/ 0 h 200"/>
                  <a:gd name="T6" fmla="*/ 91 w 288"/>
                  <a:gd name="T7" fmla="*/ 48 h 200"/>
                  <a:gd name="T8" fmla="*/ 67 w 288"/>
                  <a:gd name="T9" fmla="*/ 40 h 200"/>
                  <a:gd name="T10" fmla="*/ 27 w 288"/>
                  <a:gd name="T11" fmla="*/ 80 h 200"/>
                  <a:gd name="T12" fmla="*/ 29 w 288"/>
                  <a:gd name="T13" fmla="*/ 91 h 200"/>
                  <a:gd name="T14" fmla="*/ 0 w 288"/>
                  <a:gd name="T15" fmla="*/ 141 h 200"/>
                  <a:gd name="T16" fmla="*/ 58 w 288"/>
                  <a:gd name="T17" fmla="*/ 199 h 200"/>
                  <a:gd name="T18" fmla="*/ 58 w 288"/>
                  <a:gd name="T19" fmla="*/ 199 h 200"/>
                  <a:gd name="T20" fmla="*/ 58 w 288"/>
                  <a:gd name="T21" fmla="*/ 199 h 200"/>
                  <a:gd name="T22" fmla="*/ 58 w 288"/>
                  <a:gd name="T23" fmla="*/ 199 h 200"/>
                  <a:gd name="T24" fmla="*/ 59 w 288"/>
                  <a:gd name="T25" fmla="*/ 199 h 200"/>
                  <a:gd name="T26" fmla="*/ 103 w 288"/>
                  <a:gd name="T27" fmla="*/ 199 h 200"/>
                  <a:gd name="T28" fmla="*/ 103 w 288"/>
                  <a:gd name="T29" fmla="*/ 176 h 200"/>
                  <a:gd name="T30" fmla="*/ 91 w 288"/>
                  <a:gd name="T31" fmla="*/ 176 h 200"/>
                  <a:gd name="T32" fmla="*/ 63 w 288"/>
                  <a:gd name="T33" fmla="*/ 160 h 200"/>
                  <a:gd name="T34" fmla="*/ 68 w 288"/>
                  <a:gd name="T35" fmla="*/ 129 h 200"/>
                  <a:gd name="T36" fmla="*/ 119 w 288"/>
                  <a:gd name="T37" fmla="*/ 69 h 200"/>
                  <a:gd name="T38" fmla="*/ 144 w 288"/>
                  <a:gd name="T39" fmla="*/ 57 h 200"/>
                  <a:gd name="T40" fmla="*/ 169 w 288"/>
                  <a:gd name="T41" fmla="*/ 69 h 200"/>
                  <a:gd name="T42" fmla="*/ 219 w 288"/>
                  <a:gd name="T43" fmla="*/ 129 h 200"/>
                  <a:gd name="T44" fmla="*/ 224 w 288"/>
                  <a:gd name="T45" fmla="*/ 160 h 200"/>
                  <a:gd name="T46" fmla="*/ 197 w 288"/>
                  <a:gd name="T47" fmla="*/ 176 h 200"/>
                  <a:gd name="T48" fmla="*/ 184 w 288"/>
                  <a:gd name="T49" fmla="*/ 176 h 200"/>
                  <a:gd name="T50" fmla="*/ 184 w 288"/>
                  <a:gd name="T51" fmla="*/ 199 h 200"/>
                  <a:gd name="T52" fmla="*/ 229 w 288"/>
                  <a:gd name="T53" fmla="*/ 199 h 200"/>
                  <a:gd name="T54" fmla="*/ 232 w 288"/>
                  <a:gd name="T55" fmla="*/ 200 h 200"/>
                  <a:gd name="T56" fmla="*/ 288 w 288"/>
                  <a:gd name="T57" fmla="*/ 143 h 200"/>
                  <a:gd name="T58" fmla="*/ 253 w 288"/>
                  <a:gd name="T59" fmla="*/ 9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8" h="200">
                    <a:moveTo>
                      <a:pt x="253" y="90"/>
                    </a:moveTo>
                    <a:cubicBezTo>
                      <a:pt x="254" y="89"/>
                      <a:pt x="254" y="87"/>
                      <a:pt x="254" y="85"/>
                    </a:cubicBezTo>
                    <a:cubicBezTo>
                      <a:pt x="254" y="38"/>
                      <a:pt x="215" y="0"/>
                      <a:pt x="168" y="0"/>
                    </a:cubicBezTo>
                    <a:cubicBezTo>
                      <a:pt x="134" y="0"/>
                      <a:pt x="105" y="20"/>
                      <a:pt x="91" y="48"/>
                    </a:cubicBezTo>
                    <a:cubicBezTo>
                      <a:pt x="84" y="43"/>
                      <a:pt x="76" y="40"/>
                      <a:pt x="67" y="40"/>
                    </a:cubicBezTo>
                    <a:cubicBezTo>
                      <a:pt x="45" y="40"/>
                      <a:pt x="27" y="58"/>
                      <a:pt x="27" y="80"/>
                    </a:cubicBezTo>
                    <a:cubicBezTo>
                      <a:pt x="27" y="84"/>
                      <a:pt x="28" y="88"/>
                      <a:pt x="29" y="91"/>
                    </a:cubicBezTo>
                    <a:cubicBezTo>
                      <a:pt x="12" y="102"/>
                      <a:pt x="0" y="120"/>
                      <a:pt x="0" y="141"/>
                    </a:cubicBezTo>
                    <a:cubicBezTo>
                      <a:pt x="0" y="173"/>
                      <a:pt x="26" y="199"/>
                      <a:pt x="58" y="199"/>
                    </a:cubicBezTo>
                    <a:cubicBezTo>
                      <a:pt x="58" y="199"/>
                      <a:pt x="58" y="199"/>
                      <a:pt x="58" y="199"/>
                    </a:cubicBezTo>
                    <a:cubicBezTo>
                      <a:pt x="58" y="199"/>
                      <a:pt x="58" y="199"/>
                      <a:pt x="58" y="199"/>
                    </a:cubicBezTo>
                    <a:cubicBezTo>
                      <a:pt x="58" y="199"/>
                      <a:pt x="58" y="199"/>
                      <a:pt x="58" y="199"/>
                    </a:cubicBezTo>
                    <a:cubicBezTo>
                      <a:pt x="58" y="199"/>
                      <a:pt x="59" y="199"/>
                      <a:pt x="59" y="199"/>
                    </a:cubicBezTo>
                    <a:cubicBezTo>
                      <a:pt x="103" y="199"/>
                      <a:pt x="103" y="199"/>
                      <a:pt x="103" y="199"/>
                    </a:cubicBezTo>
                    <a:cubicBezTo>
                      <a:pt x="103" y="176"/>
                      <a:pt x="103" y="176"/>
                      <a:pt x="103" y="176"/>
                    </a:cubicBezTo>
                    <a:cubicBezTo>
                      <a:pt x="91" y="176"/>
                      <a:pt x="91" y="176"/>
                      <a:pt x="91" y="176"/>
                    </a:cubicBezTo>
                    <a:cubicBezTo>
                      <a:pt x="78" y="176"/>
                      <a:pt x="68" y="170"/>
                      <a:pt x="63" y="160"/>
                    </a:cubicBezTo>
                    <a:cubicBezTo>
                      <a:pt x="59" y="150"/>
                      <a:pt x="61" y="138"/>
                      <a:pt x="68" y="129"/>
                    </a:cubicBezTo>
                    <a:cubicBezTo>
                      <a:pt x="119" y="69"/>
                      <a:pt x="119" y="69"/>
                      <a:pt x="119" y="69"/>
                    </a:cubicBezTo>
                    <a:cubicBezTo>
                      <a:pt x="125" y="61"/>
                      <a:pt x="134" y="57"/>
                      <a:pt x="144" y="57"/>
                    </a:cubicBezTo>
                    <a:cubicBezTo>
                      <a:pt x="153" y="57"/>
                      <a:pt x="162" y="61"/>
                      <a:pt x="169" y="69"/>
                    </a:cubicBezTo>
                    <a:cubicBezTo>
                      <a:pt x="219" y="129"/>
                      <a:pt x="219" y="129"/>
                      <a:pt x="219" y="129"/>
                    </a:cubicBezTo>
                    <a:cubicBezTo>
                      <a:pt x="227" y="138"/>
                      <a:pt x="228" y="150"/>
                      <a:pt x="224" y="160"/>
                    </a:cubicBezTo>
                    <a:cubicBezTo>
                      <a:pt x="219" y="170"/>
                      <a:pt x="209" y="176"/>
                      <a:pt x="197" y="176"/>
                    </a:cubicBezTo>
                    <a:cubicBezTo>
                      <a:pt x="184" y="176"/>
                      <a:pt x="184" y="176"/>
                      <a:pt x="184" y="176"/>
                    </a:cubicBezTo>
                    <a:cubicBezTo>
                      <a:pt x="184" y="199"/>
                      <a:pt x="184" y="199"/>
                      <a:pt x="184" y="199"/>
                    </a:cubicBezTo>
                    <a:cubicBezTo>
                      <a:pt x="229" y="199"/>
                      <a:pt x="229" y="199"/>
                      <a:pt x="229" y="199"/>
                    </a:cubicBezTo>
                    <a:cubicBezTo>
                      <a:pt x="230" y="199"/>
                      <a:pt x="231" y="200"/>
                      <a:pt x="232" y="200"/>
                    </a:cubicBezTo>
                    <a:cubicBezTo>
                      <a:pt x="263" y="200"/>
                      <a:pt x="288" y="174"/>
                      <a:pt x="288" y="143"/>
                    </a:cubicBezTo>
                    <a:cubicBezTo>
                      <a:pt x="288" y="119"/>
                      <a:pt x="274" y="99"/>
                      <a:pt x="253"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sp>
            <p:nvSpPr>
              <p:cNvPr id="22" name="Freeform 30"/>
              <p:cNvSpPr>
                <a:spLocks/>
              </p:cNvSpPr>
              <p:nvPr/>
            </p:nvSpPr>
            <p:spPr bwMode="auto">
              <a:xfrm>
                <a:off x="2426" y="3295"/>
                <a:ext cx="143" cy="163"/>
              </a:xfrm>
              <a:custGeom>
                <a:avLst/>
                <a:gdLst>
                  <a:gd name="T0" fmla="*/ 117 w 121"/>
                  <a:gd name="T1" fmla="*/ 63 h 138"/>
                  <a:gd name="T2" fmla="*/ 67 w 121"/>
                  <a:gd name="T3" fmla="*/ 3 h 138"/>
                  <a:gd name="T4" fmla="*/ 61 w 121"/>
                  <a:gd name="T5" fmla="*/ 0 h 138"/>
                  <a:gd name="T6" fmla="*/ 54 w 121"/>
                  <a:gd name="T7" fmla="*/ 3 h 138"/>
                  <a:gd name="T8" fmla="*/ 4 w 121"/>
                  <a:gd name="T9" fmla="*/ 63 h 138"/>
                  <a:gd name="T10" fmla="*/ 8 w 121"/>
                  <a:gd name="T11" fmla="*/ 71 h 138"/>
                  <a:gd name="T12" fmla="*/ 34 w 121"/>
                  <a:gd name="T13" fmla="*/ 71 h 138"/>
                  <a:gd name="T14" fmla="*/ 44 w 121"/>
                  <a:gd name="T15" fmla="*/ 71 h 138"/>
                  <a:gd name="T16" fmla="*/ 44 w 121"/>
                  <a:gd name="T17" fmla="*/ 127 h 138"/>
                  <a:gd name="T18" fmla="*/ 55 w 121"/>
                  <a:gd name="T19" fmla="*/ 138 h 138"/>
                  <a:gd name="T20" fmla="*/ 67 w 121"/>
                  <a:gd name="T21" fmla="*/ 138 h 138"/>
                  <a:gd name="T22" fmla="*/ 77 w 121"/>
                  <a:gd name="T23" fmla="*/ 127 h 138"/>
                  <a:gd name="T24" fmla="*/ 77 w 121"/>
                  <a:gd name="T25" fmla="*/ 71 h 138"/>
                  <a:gd name="T26" fmla="*/ 87 w 121"/>
                  <a:gd name="T27" fmla="*/ 71 h 138"/>
                  <a:gd name="T28" fmla="*/ 114 w 121"/>
                  <a:gd name="T29" fmla="*/ 71 h 138"/>
                  <a:gd name="T30" fmla="*/ 117 w 121"/>
                  <a:gd name="T31" fmla="*/ 6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138">
                    <a:moveTo>
                      <a:pt x="117" y="63"/>
                    </a:moveTo>
                    <a:cubicBezTo>
                      <a:pt x="67" y="3"/>
                      <a:pt x="67" y="3"/>
                      <a:pt x="67" y="3"/>
                    </a:cubicBezTo>
                    <a:cubicBezTo>
                      <a:pt x="65" y="1"/>
                      <a:pt x="63" y="0"/>
                      <a:pt x="61" y="0"/>
                    </a:cubicBezTo>
                    <a:cubicBezTo>
                      <a:pt x="58" y="0"/>
                      <a:pt x="56" y="1"/>
                      <a:pt x="54" y="3"/>
                    </a:cubicBezTo>
                    <a:cubicBezTo>
                      <a:pt x="4" y="63"/>
                      <a:pt x="4" y="63"/>
                      <a:pt x="4" y="63"/>
                    </a:cubicBezTo>
                    <a:cubicBezTo>
                      <a:pt x="0" y="68"/>
                      <a:pt x="2" y="71"/>
                      <a:pt x="8" y="71"/>
                    </a:cubicBezTo>
                    <a:cubicBezTo>
                      <a:pt x="34" y="71"/>
                      <a:pt x="34" y="71"/>
                      <a:pt x="34" y="71"/>
                    </a:cubicBezTo>
                    <a:cubicBezTo>
                      <a:pt x="37" y="71"/>
                      <a:pt x="40" y="71"/>
                      <a:pt x="44" y="71"/>
                    </a:cubicBezTo>
                    <a:cubicBezTo>
                      <a:pt x="44" y="127"/>
                      <a:pt x="44" y="127"/>
                      <a:pt x="44" y="127"/>
                    </a:cubicBezTo>
                    <a:cubicBezTo>
                      <a:pt x="44" y="133"/>
                      <a:pt x="49" y="138"/>
                      <a:pt x="55" y="138"/>
                    </a:cubicBezTo>
                    <a:cubicBezTo>
                      <a:pt x="67" y="138"/>
                      <a:pt x="67" y="138"/>
                      <a:pt x="67" y="138"/>
                    </a:cubicBezTo>
                    <a:cubicBezTo>
                      <a:pt x="72" y="138"/>
                      <a:pt x="77" y="133"/>
                      <a:pt x="77" y="127"/>
                    </a:cubicBezTo>
                    <a:cubicBezTo>
                      <a:pt x="77" y="71"/>
                      <a:pt x="77" y="71"/>
                      <a:pt x="77" y="71"/>
                    </a:cubicBezTo>
                    <a:cubicBezTo>
                      <a:pt x="81" y="71"/>
                      <a:pt x="84" y="71"/>
                      <a:pt x="87" y="71"/>
                    </a:cubicBezTo>
                    <a:cubicBezTo>
                      <a:pt x="114" y="71"/>
                      <a:pt x="114" y="71"/>
                      <a:pt x="114" y="71"/>
                    </a:cubicBezTo>
                    <a:cubicBezTo>
                      <a:pt x="119" y="71"/>
                      <a:pt x="121" y="68"/>
                      <a:pt x="117"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cs typeface="+mn-ea"/>
                  <a:sym typeface="+mn-lt"/>
                </a:endParaRPr>
              </a:p>
            </p:txBody>
          </p:sp>
        </p:grpSp>
      </p:grpSp>
      <p:sp>
        <p:nvSpPr>
          <p:cNvPr id="23" name="文本框 1"/>
          <p:cNvSpPr txBox="1"/>
          <p:nvPr/>
        </p:nvSpPr>
        <p:spPr>
          <a:xfrm>
            <a:off x="4930170" y="1530069"/>
            <a:ext cx="3348373" cy="430374"/>
          </a:xfrm>
          <a:prstGeom prst="rect">
            <a:avLst/>
          </a:prstGeom>
          <a:noFill/>
        </p:spPr>
        <p:txBody>
          <a:bodyPr wrap="square" lIns="68580" tIns="34290" rIns="68580" bIns="34290" rtlCol="0">
            <a:spAutoFit/>
          </a:bodyPr>
          <a:lstStyle/>
          <a:p>
            <a:pPr>
              <a:lnSpc>
                <a:spcPct val="130000"/>
              </a:lnSpc>
            </a:pPr>
            <a:r>
              <a:rPr lang="zh-CN" altLang="en-US" sz="2000" dirty="0">
                <a:solidFill>
                  <a:schemeClr val="tx1">
                    <a:lumMod val="85000"/>
                    <a:lumOff val="15000"/>
                  </a:schemeClr>
                </a:solidFill>
                <a:cs typeface="+mn-ea"/>
                <a:sym typeface="+mn-lt"/>
              </a:rPr>
              <a:t>单击此处添加标题文本</a:t>
            </a:r>
          </a:p>
        </p:txBody>
      </p:sp>
      <p:sp>
        <p:nvSpPr>
          <p:cNvPr id="24" name="矩形 23"/>
          <p:cNvSpPr/>
          <p:nvPr/>
        </p:nvSpPr>
        <p:spPr>
          <a:xfrm>
            <a:off x="4943872" y="1936791"/>
            <a:ext cx="5976665" cy="669412"/>
          </a:xfrm>
          <a:prstGeom prst="rect">
            <a:avLst/>
          </a:prstGeom>
        </p:spPr>
        <p:txBody>
          <a:bodyPr wrap="square" lIns="68578" tIns="34289" rIns="68578" bIns="34289">
            <a:spAutoFit/>
          </a:bodyPr>
          <a:lstStyle/>
          <a:p>
            <a:pPr>
              <a:lnSpc>
                <a:spcPct val="130000"/>
              </a:lnSpc>
              <a:defRPr/>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 </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  </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分钟之内。此处添加详细文本描述</a:t>
            </a:r>
            <a:r>
              <a:rPr lang="en-US" altLang="zh-CN" sz="1000" dirty="0">
                <a:solidFill>
                  <a:schemeClr val="tx1">
                    <a:lumMod val="50000"/>
                    <a:lumOff val="50000"/>
                  </a:schemeClr>
                </a:solidFill>
                <a:cs typeface="+mn-ea"/>
                <a:sym typeface="+mn-lt"/>
              </a:rPr>
              <a:t> </a:t>
            </a:r>
            <a:r>
              <a:rPr lang="zh-CN" altLang="en-US" sz="1000" dirty="0">
                <a:solidFill>
                  <a:schemeClr val="tx1">
                    <a:lumMod val="50000"/>
                    <a:lumOff val="50000"/>
                  </a:schemeClr>
                </a:solidFill>
                <a:cs typeface="+mn-ea"/>
                <a:sym typeface="+mn-lt"/>
              </a:rPr>
              <a:t>，建议与标题相关并符合整体语言风格，语言描述尽量简洁生动。</a:t>
            </a:r>
            <a:endParaRPr lang="en-US" altLang="zh-CN" sz="1000" dirty="0">
              <a:solidFill>
                <a:schemeClr val="tx1">
                  <a:lumMod val="50000"/>
                  <a:lumOff val="50000"/>
                </a:schemeClr>
              </a:solidFill>
              <a:cs typeface="+mn-ea"/>
              <a:sym typeface="+mn-lt"/>
            </a:endParaRPr>
          </a:p>
        </p:txBody>
      </p:sp>
      <p:grpSp>
        <p:nvGrpSpPr>
          <p:cNvPr id="25" name="组合 24"/>
          <p:cNvGrpSpPr/>
          <p:nvPr/>
        </p:nvGrpSpPr>
        <p:grpSpPr>
          <a:xfrm>
            <a:off x="5663953" y="2942392"/>
            <a:ext cx="5256585" cy="782726"/>
            <a:chOff x="2288094" y="1288040"/>
            <a:chExt cx="1790394" cy="782726"/>
          </a:xfrm>
        </p:grpSpPr>
        <p:sp>
          <p:nvSpPr>
            <p:cNvPr id="26" name="矩形 25"/>
            <p:cNvSpPr/>
            <p:nvPr/>
          </p:nvSpPr>
          <p:spPr>
            <a:xfrm>
              <a:off x="2288094" y="1288040"/>
              <a:ext cx="849113" cy="417358"/>
            </a:xfrm>
            <a:prstGeom prst="rect">
              <a:avLst/>
            </a:prstGeom>
          </p:spPr>
          <p:txBody>
            <a:bodyPr wrap="none">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sp>
          <p:nvSpPr>
            <p:cNvPr id="27" name="矩形 26"/>
            <p:cNvSpPr/>
            <p:nvPr/>
          </p:nvSpPr>
          <p:spPr>
            <a:xfrm>
              <a:off x="2288094" y="1597816"/>
              <a:ext cx="1790394" cy="472950"/>
            </a:xfrm>
            <a:prstGeom prst="rect">
              <a:avLst/>
            </a:prstGeom>
          </p:spPr>
          <p:txBody>
            <a:bodyPr wrap="square" anchor="ctr">
              <a:spAutoFit/>
            </a:bodyPr>
            <a:lstStyle/>
            <a:p>
              <a:pPr>
                <a:lnSpc>
                  <a:spcPct val="130000"/>
                </a:lnSpc>
              </a:pPr>
              <a:r>
                <a:rPr lang="zh-CN" altLang="en-US" sz="1000" dirty="0">
                  <a:solidFill>
                    <a:schemeClr val="tx1">
                      <a:lumMod val="50000"/>
                      <a:lumOff val="50000"/>
                    </a:schemeClr>
                  </a:solidFill>
                  <a:cs typeface="+mn-ea"/>
                  <a:sym typeface="+mn-lt"/>
                </a:rPr>
                <a:t>请在此输入详细文字信息和简介</a:t>
              </a:r>
              <a:r>
                <a:rPr lang="en-US" altLang="zh-CN" sz="1000" dirty="0">
                  <a:solidFill>
                    <a:schemeClr val="tx1">
                      <a:lumMod val="50000"/>
                      <a:lumOff val="50000"/>
                    </a:schemeClr>
                  </a:solidFill>
                  <a:cs typeface="+mn-ea"/>
                  <a:sym typeface="+mn-lt"/>
                </a:rPr>
                <a:t>,</a:t>
              </a:r>
              <a:r>
                <a:rPr lang="zh-CN" altLang="en-US" sz="1000" dirty="0">
                  <a:solidFill>
                    <a:schemeClr val="tx1">
                      <a:lumMod val="50000"/>
                      <a:lumOff val="50000"/>
                    </a:schemeClr>
                  </a:solidFill>
                  <a:cs typeface="+mn-ea"/>
                  <a:sym typeface="+mn-lt"/>
                </a:rPr>
                <a:t>请在此输入详细文字信息和简介。请在此输入详细文字信息和简介</a:t>
              </a:r>
              <a:r>
                <a:rPr lang="en-US" altLang="zh-CN" sz="1000" dirty="0">
                  <a:solidFill>
                    <a:schemeClr val="tx1">
                      <a:lumMod val="50000"/>
                      <a:lumOff val="50000"/>
                    </a:schemeClr>
                  </a:solidFill>
                  <a:cs typeface="+mn-ea"/>
                  <a:sym typeface="+mn-lt"/>
                </a:rPr>
                <a:t>,</a:t>
              </a:r>
              <a:r>
                <a:rPr lang="zh-CN" altLang="en-US" sz="1000" dirty="0">
                  <a:solidFill>
                    <a:schemeClr val="tx1">
                      <a:lumMod val="50000"/>
                      <a:lumOff val="50000"/>
                    </a:schemeClr>
                  </a:solidFill>
                  <a:cs typeface="+mn-ea"/>
                  <a:sym typeface="+mn-lt"/>
                </a:rPr>
                <a:t>请在此输入详细文字信息和简介。</a:t>
              </a:r>
              <a:endParaRPr lang="en-US" altLang="zh-CN" sz="1000" dirty="0">
                <a:solidFill>
                  <a:schemeClr val="tx1">
                    <a:lumMod val="50000"/>
                    <a:lumOff val="50000"/>
                  </a:schemeClr>
                </a:solidFill>
                <a:cs typeface="+mn-ea"/>
                <a:sym typeface="+mn-lt"/>
              </a:endParaRPr>
            </a:p>
          </p:txBody>
        </p:sp>
      </p:grpSp>
      <p:grpSp>
        <p:nvGrpSpPr>
          <p:cNvPr id="28" name="组合 27"/>
          <p:cNvGrpSpPr/>
          <p:nvPr/>
        </p:nvGrpSpPr>
        <p:grpSpPr>
          <a:xfrm>
            <a:off x="5663953" y="3806488"/>
            <a:ext cx="5256585" cy="782726"/>
            <a:chOff x="2288094" y="1288040"/>
            <a:chExt cx="1790394" cy="782726"/>
          </a:xfrm>
        </p:grpSpPr>
        <p:sp>
          <p:nvSpPr>
            <p:cNvPr id="29" name="矩形 28"/>
            <p:cNvSpPr/>
            <p:nvPr/>
          </p:nvSpPr>
          <p:spPr>
            <a:xfrm>
              <a:off x="2288094" y="1288040"/>
              <a:ext cx="849113" cy="417358"/>
            </a:xfrm>
            <a:prstGeom prst="rect">
              <a:avLst/>
            </a:prstGeom>
          </p:spPr>
          <p:txBody>
            <a:bodyPr wrap="none">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sp>
          <p:nvSpPr>
            <p:cNvPr id="30" name="矩形 29"/>
            <p:cNvSpPr/>
            <p:nvPr/>
          </p:nvSpPr>
          <p:spPr>
            <a:xfrm>
              <a:off x="2288094" y="1597816"/>
              <a:ext cx="1790394" cy="472950"/>
            </a:xfrm>
            <a:prstGeom prst="rect">
              <a:avLst/>
            </a:prstGeom>
          </p:spPr>
          <p:txBody>
            <a:bodyPr wrap="square" anchor="ctr">
              <a:spAutoFit/>
            </a:bodyPr>
            <a:lstStyle/>
            <a:p>
              <a:pPr>
                <a:lnSpc>
                  <a:spcPct val="130000"/>
                </a:lnSpc>
              </a:pPr>
              <a:r>
                <a:rPr lang="zh-CN" altLang="en-US" sz="1000" dirty="0">
                  <a:solidFill>
                    <a:schemeClr val="tx1">
                      <a:lumMod val="50000"/>
                      <a:lumOff val="50000"/>
                    </a:schemeClr>
                  </a:solidFill>
                  <a:cs typeface="+mn-ea"/>
                  <a:sym typeface="+mn-lt"/>
                </a:rPr>
                <a:t>请在此输入详细文字信息和简介</a:t>
              </a:r>
              <a:r>
                <a:rPr lang="en-US" altLang="zh-CN" sz="1000" dirty="0">
                  <a:solidFill>
                    <a:schemeClr val="tx1">
                      <a:lumMod val="50000"/>
                      <a:lumOff val="50000"/>
                    </a:schemeClr>
                  </a:solidFill>
                  <a:cs typeface="+mn-ea"/>
                  <a:sym typeface="+mn-lt"/>
                </a:rPr>
                <a:t>,</a:t>
              </a:r>
              <a:r>
                <a:rPr lang="zh-CN" altLang="en-US" sz="1000" dirty="0">
                  <a:solidFill>
                    <a:schemeClr val="tx1">
                      <a:lumMod val="50000"/>
                      <a:lumOff val="50000"/>
                    </a:schemeClr>
                  </a:solidFill>
                  <a:cs typeface="+mn-ea"/>
                  <a:sym typeface="+mn-lt"/>
                </a:rPr>
                <a:t>请在此输入详细文字信息和简介。请在此输入详细文字信息和简介</a:t>
              </a:r>
              <a:r>
                <a:rPr lang="en-US" altLang="zh-CN" sz="1000" dirty="0">
                  <a:solidFill>
                    <a:schemeClr val="tx1">
                      <a:lumMod val="50000"/>
                      <a:lumOff val="50000"/>
                    </a:schemeClr>
                  </a:solidFill>
                  <a:cs typeface="+mn-ea"/>
                  <a:sym typeface="+mn-lt"/>
                </a:rPr>
                <a:t>,</a:t>
              </a:r>
              <a:r>
                <a:rPr lang="zh-CN" altLang="en-US" sz="1000" dirty="0">
                  <a:solidFill>
                    <a:schemeClr val="tx1">
                      <a:lumMod val="50000"/>
                      <a:lumOff val="50000"/>
                    </a:schemeClr>
                  </a:solidFill>
                  <a:cs typeface="+mn-ea"/>
                  <a:sym typeface="+mn-lt"/>
                </a:rPr>
                <a:t>请在此输入详细文字信息和简介。</a:t>
              </a:r>
              <a:endParaRPr lang="en-US" altLang="zh-CN" sz="1000" dirty="0">
                <a:solidFill>
                  <a:schemeClr val="tx1">
                    <a:lumMod val="50000"/>
                    <a:lumOff val="50000"/>
                  </a:schemeClr>
                </a:solidFill>
                <a:cs typeface="+mn-ea"/>
                <a:sym typeface="+mn-lt"/>
              </a:endParaRPr>
            </a:p>
          </p:txBody>
        </p:sp>
      </p:grpSp>
      <p:grpSp>
        <p:nvGrpSpPr>
          <p:cNvPr id="31" name="组合 30"/>
          <p:cNvGrpSpPr/>
          <p:nvPr/>
        </p:nvGrpSpPr>
        <p:grpSpPr>
          <a:xfrm>
            <a:off x="5663953" y="4663358"/>
            <a:ext cx="5256585" cy="782726"/>
            <a:chOff x="2288094" y="1288040"/>
            <a:chExt cx="1790394" cy="782726"/>
          </a:xfrm>
        </p:grpSpPr>
        <p:sp>
          <p:nvSpPr>
            <p:cNvPr id="32" name="矩形 31"/>
            <p:cNvSpPr/>
            <p:nvPr/>
          </p:nvSpPr>
          <p:spPr>
            <a:xfrm>
              <a:off x="2288094" y="1288040"/>
              <a:ext cx="849113" cy="417358"/>
            </a:xfrm>
            <a:prstGeom prst="rect">
              <a:avLst/>
            </a:prstGeom>
          </p:spPr>
          <p:txBody>
            <a:bodyPr wrap="none">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sp>
          <p:nvSpPr>
            <p:cNvPr id="33" name="矩形 32"/>
            <p:cNvSpPr/>
            <p:nvPr/>
          </p:nvSpPr>
          <p:spPr>
            <a:xfrm>
              <a:off x="2288094" y="1597816"/>
              <a:ext cx="1790394" cy="472950"/>
            </a:xfrm>
            <a:prstGeom prst="rect">
              <a:avLst/>
            </a:prstGeom>
          </p:spPr>
          <p:txBody>
            <a:bodyPr wrap="square" anchor="ctr">
              <a:spAutoFit/>
            </a:bodyPr>
            <a:lstStyle/>
            <a:p>
              <a:pPr>
                <a:lnSpc>
                  <a:spcPct val="130000"/>
                </a:lnSpc>
              </a:pPr>
              <a:r>
                <a:rPr lang="zh-CN" altLang="en-US" sz="1000" dirty="0">
                  <a:solidFill>
                    <a:schemeClr val="tx1">
                      <a:lumMod val="50000"/>
                      <a:lumOff val="50000"/>
                    </a:schemeClr>
                  </a:solidFill>
                  <a:cs typeface="+mn-ea"/>
                  <a:sym typeface="+mn-lt"/>
                </a:rPr>
                <a:t>请在此输入详细文字信息和简介</a:t>
              </a:r>
              <a:r>
                <a:rPr lang="en-US" altLang="zh-CN" sz="1000" dirty="0">
                  <a:solidFill>
                    <a:schemeClr val="tx1">
                      <a:lumMod val="50000"/>
                      <a:lumOff val="50000"/>
                    </a:schemeClr>
                  </a:solidFill>
                  <a:cs typeface="+mn-ea"/>
                  <a:sym typeface="+mn-lt"/>
                </a:rPr>
                <a:t>,</a:t>
              </a:r>
              <a:r>
                <a:rPr lang="zh-CN" altLang="en-US" sz="1000" dirty="0">
                  <a:solidFill>
                    <a:schemeClr val="tx1">
                      <a:lumMod val="50000"/>
                      <a:lumOff val="50000"/>
                    </a:schemeClr>
                  </a:solidFill>
                  <a:cs typeface="+mn-ea"/>
                  <a:sym typeface="+mn-lt"/>
                </a:rPr>
                <a:t>请在此输入详细文字信息和简介。请在此输入详细文字信息和简介</a:t>
              </a:r>
              <a:r>
                <a:rPr lang="en-US" altLang="zh-CN" sz="1000" dirty="0">
                  <a:solidFill>
                    <a:schemeClr val="tx1">
                      <a:lumMod val="50000"/>
                      <a:lumOff val="50000"/>
                    </a:schemeClr>
                  </a:solidFill>
                  <a:cs typeface="+mn-ea"/>
                  <a:sym typeface="+mn-lt"/>
                </a:rPr>
                <a:t>,</a:t>
              </a:r>
              <a:r>
                <a:rPr lang="zh-CN" altLang="en-US" sz="1000" dirty="0">
                  <a:solidFill>
                    <a:schemeClr val="tx1">
                      <a:lumMod val="50000"/>
                      <a:lumOff val="50000"/>
                    </a:schemeClr>
                  </a:solidFill>
                  <a:cs typeface="+mn-ea"/>
                  <a:sym typeface="+mn-lt"/>
                </a:rPr>
                <a:t>请在此输入详细文字信息和简介。</a:t>
              </a:r>
              <a:endParaRPr lang="en-US" altLang="zh-CN" sz="1000" dirty="0">
                <a:solidFill>
                  <a:schemeClr val="tx1">
                    <a:lumMod val="50000"/>
                    <a:lumOff val="50000"/>
                  </a:schemeClr>
                </a:solidFill>
                <a:cs typeface="+mn-ea"/>
                <a:sym typeface="+mn-lt"/>
              </a:endParaRPr>
            </a:p>
          </p:txBody>
        </p:sp>
      </p:grpSp>
      <p:sp>
        <p:nvSpPr>
          <p:cNvPr id="2" name="文本框 1"/>
          <p:cNvSpPr txBox="1"/>
          <p:nvPr/>
        </p:nvSpPr>
        <p:spPr>
          <a:xfrm>
            <a:off x="3144982" y="2437582"/>
            <a:ext cx="492443" cy="1272143"/>
          </a:xfrm>
          <a:prstGeom prst="rect">
            <a:avLst/>
          </a:prstGeom>
          <a:noFill/>
        </p:spPr>
        <p:txBody>
          <a:bodyPr vert="eaVert" wrap="none" rtlCol="0">
            <a:spAutoFit/>
          </a:bodyPr>
          <a:lstStyle/>
          <a:p>
            <a:r>
              <a:rPr lang="zh-CN" altLang="en-US" sz="2000" spc="300" dirty="0">
                <a:solidFill>
                  <a:schemeClr val="bg1"/>
                </a:solidFill>
                <a:cs typeface="+mn-ea"/>
                <a:sym typeface="+mn-lt"/>
              </a:rPr>
              <a:t>职业素养</a:t>
            </a:r>
          </a:p>
        </p:txBody>
      </p:sp>
      <p:sp>
        <p:nvSpPr>
          <p:cNvPr id="34" name="文本框 33">
            <a:extLst>
              <a:ext uri="{FF2B5EF4-FFF2-40B4-BE49-F238E27FC236}">
                <a16:creationId xmlns="" xmlns:a16="http://schemas.microsoft.com/office/drawing/2014/main" id="{C9FE3F12-EF2B-4C2B-8DA1-3D9B6D947A7C}"/>
              </a:ext>
            </a:extLst>
          </p:cNvPr>
          <p:cNvSpPr txBox="1"/>
          <p:nvPr/>
        </p:nvSpPr>
        <p:spPr>
          <a:xfrm>
            <a:off x="1221277" y="165529"/>
            <a:ext cx="184731" cy="597921"/>
          </a:xfrm>
          <a:prstGeom prst="rect">
            <a:avLst/>
          </a:prstGeom>
          <a:noFill/>
        </p:spPr>
        <p:txBody>
          <a:bodyPr wrap="none" rtlCol="0">
            <a:spAutoFit/>
          </a:bodyPr>
          <a:lstStyle/>
          <a:p>
            <a:pPr fontAlgn="auto">
              <a:lnSpc>
                <a:spcPct val="130000"/>
              </a:lnSpc>
              <a:defRPr/>
            </a:pPr>
            <a:endParaRPr lang="zh-CN" altLang="en-US" sz="2800" b="1" dirty="0">
              <a:solidFill>
                <a:srgbClr val="554B4F"/>
              </a:solidFill>
              <a:cs typeface="+mn-ea"/>
              <a:sym typeface="+mn-lt"/>
            </a:endParaRPr>
          </a:p>
        </p:txBody>
      </p:sp>
      <p:grpSp>
        <p:nvGrpSpPr>
          <p:cNvPr id="38" name="组合 37"/>
          <p:cNvGrpSpPr/>
          <p:nvPr/>
        </p:nvGrpSpPr>
        <p:grpSpPr>
          <a:xfrm>
            <a:off x="3713117" y="110706"/>
            <a:ext cx="4765766" cy="882231"/>
            <a:chOff x="3784390" y="377466"/>
            <a:chExt cx="4765766" cy="882231"/>
          </a:xfrm>
        </p:grpSpPr>
        <p:sp>
          <p:nvSpPr>
            <p:cNvPr id="39" name="矩形 38"/>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40" name="文本框 39"/>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38538858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2" presetClass="entr" presetSubtype="2" fill="hold" nodeType="withEffect">
                                  <p:stCondLst>
                                    <p:cond delay="75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1+#ppt_w/2"/>
                                          </p:val>
                                        </p:tav>
                                        <p:tav tm="100000">
                                          <p:val>
                                            <p:strVal val="#ppt_x"/>
                                          </p:val>
                                        </p:tav>
                                      </p:tavLst>
                                    </p:anim>
                                    <p:anim calcmode="lin" valueType="num">
                                      <p:cBhvr additive="base">
                                        <p:cTn id="29" dur="500" fill="hold"/>
                                        <p:tgtEl>
                                          <p:spTgt spid="25"/>
                                        </p:tgtEl>
                                        <p:attrNameLst>
                                          <p:attrName>ppt_y</p:attrName>
                                        </p:attrNameLst>
                                      </p:cBhvr>
                                      <p:tavLst>
                                        <p:tav tm="0">
                                          <p:val>
                                            <p:strVal val="#ppt_y"/>
                                          </p:val>
                                        </p:tav>
                                        <p:tav tm="100000">
                                          <p:val>
                                            <p:strVal val="#ppt_y"/>
                                          </p:val>
                                        </p:tav>
                                      </p:tavLst>
                                    </p:anim>
                                  </p:childTnLst>
                                </p:cTn>
                              </p:par>
                            </p:childTnLst>
                          </p:cTn>
                        </p:par>
                        <p:par>
                          <p:cTn id="30" fill="hold">
                            <p:stCondLst>
                              <p:cond delay="4250"/>
                            </p:stCondLst>
                            <p:childTnLst>
                              <p:par>
                                <p:cTn id="31" presetID="10"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2" presetClass="entr" presetSubtype="2" fill="hold" nodeType="withEffect">
                                  <p:stCondLst>
                                    <p:cond delay="75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1+#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childTnLst>
                          </p:cTn>
                        </p:par>
                        <p:par>
                          <p:cTn id="38" fill="hold">
                            <p:stCondLst>
                              <p:cond delay="5500"/>
                            </p:stCondLst>
                            <p:childTnLst>
                              <p:par>
                                <p:cTn id="39" presetID="10"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2" presetClass="entr" presetSubtype="2" fill="hold" nodeType="withEffect">
                                  <p:stCondLst>
                                    <p:cond delay="75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fill="hold"/>
                                        <p:tgtEl>
                                          <p:spTgt spid="31"/>
                                        </p:tgtEl>
                                        <p:attrNameLst>
                                          <p:attrName>ppt_x</p:attrName>
                                        </p:attrNameLst>
                                      </p:cBhvr>
                                      <p:tavLst>
                                        <p:tav tm="0">
                                          <p:val>
                                            <p:strVal val="1+#ppt_w/2"/>
                                          </p:val>
                                        </p:tav>
                                        <p:tav tm="100000">
                                          <p:val>
                                            <p:strVal val="#ppt_x"/>
                                          </p:val>
                                        </p:tav>
                                      </p:tavLst>
                                    </p:anim>
                                    <p:anim calcmode="lin" valueType="num">
                                      <p:cBhvr additive="base">
                                        <p:cTn id="45"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3" grpId="0"/>
      <p:bldP spid="2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877823" y="1714845"/>
            <a:ext cx="2376264" cy="480337"/>
            <a:chOff x="4673997" y="1974356"/>
            <a:chExt cx="2100151" cy="388843"/>
          </a:xfrm>
          <a:effectLst>
            <a:outerShdw blurRad="254000" dist="63500" dir="2700000" algn="tl" rotWithShape="0">
              <a:prstClr val="black">
                <a:alpha val="30000"/>
              </a:prstClr>
            </a:outerShdw>
          </a:effectLst>
        </p:grpSpPr>
        <p:sp>
          <p:nvSpPr>
            <p:cNvPr id="8" name="Round Same Side Corner Rectangle 48"/>
            <p:cNvSpPr/>
            <p:nvPr/>
          </p:nvSpPr>
          <p:spPr>
            <a:xfrm rot="5400000">
              <a:off x="5549770" y="1138820"/>
              <a:ext cx="348606" cy="2100151"/>
            </a:xfrm>
            <a:prstGeom prst="round2SameRect">
              <a:avLst>
                <a:gd name="adj1" fmla="val 50000"/>
                <a:gd name="adj2" fmla="val 5000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cs typeface="+mn-ea"/>
                <a:sym typeface="+mn-lt"/>
              </a:endParaRPr>
            </a:p>
          </p:txBody>
        </p:sp>
        <p:sp>
          <p:nvSpPr>
            <p:cNvPr id="9" name="Rectangle 49"/>
            <p:cNvSpPr/>
            <p:nvPr/>
          </p:nvSpPr>
          <p:spPr>
            <a:xfrm>
              <a:off x="4962432" y="1974356"/>
              <a:ext cx="1523279" cy="367083"/>
            </a:xfrm>
            <a:prstGeom prst="rect">
              <a:avLst/>
            </a:prstGeom>
          </p:spPr>
          <p:txBody>
            <a:bodyPr wrap="none">
              <a:spAutoFit/>
            </a:bodyPr>
            <a:lstStyle/>
            <a:p>
              <a:pPr algn="ctr">
                <a:lnSpc>
                  <a:spcPct val="130000"/>
                </a:lnSpc>
              </a:pPr>
              <a:r>
                <a:rPr lang="zh-CN" altLang="en-US" sz="2000" dirty="0">
                  <a:solidFill>
                    <a:schemeClr val="bg1"/>
                  </a:solidFill>
                  <a:cs typeface="+mn-ea"/>
                  <a:sym typeface="+mn-lt"/>
                </a:rPr>
                <a:t>新年工作思路</a:t>
              </a:r>
            </a:p>
          </p:txBody>
        </p:sp>
      </p:grpSp>
      <p:sp>
        <p:nvSpPr>
          <p:cNvPr id="11" name="Teardrop 9"/>
          <p:cNvSpPr/>
          <p:nvPr/>
        </p:nvSpPr>
        <p:spPr>
          <a:xfrm>
            <a:off x="1055441" y="2594295"/>
            <a:ext cx="919163" cy="920750"/>
          </a:xfrm>
          <a:prstGeom prst="teardrop">
            <a:avLst/>
          </a:prstGeom>
          <a:solidFill>
            <a:schemeClr val="bg1"/>
          </a:solidFill>
          <a:ln w="63500">
            <a:solidFill>
              <a:srgbClr val="2A3246"/>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zh-CN" altLang="en-US" sz="1400" dirty="0">
                <a:solidFill>
                  <a:schemeClr val="tx1">
                    <a:lumMod val="75000"/>
                    <a:lumOff val="25000"/>
                  </a:schemeClr>
                </a:solidFill>
                <a:cs typeface="+mn-ea"/>
                <a:sym typeface="+mn-lt"/>
              </a:rPr>
              <a:t>工作效率</a:t>
            </a:r>
            <a:endParaRPr lang="en-US" sz="1400" dirty="0">
              <a:solidFill>
                <a:schemeClr val="tx1">
                  <a:lumMod val="75000"/>
                  <a:lumOff val="25000"/>
                </a:schemeClr>
              </a:solidFill>
              <a:cs typeface="+mn-ea"/>
              <a:sym typeface="+mn-lt"/>
            </a:endParaRPr>
          </a:p>
        </p:txBody>
      </p:sp>
      <p:sp>
        <p:nvSpPr>
          <p:cNvPr id="12" name="Shape 54"/>
          <p:cNvSpPr txBox="1">
            <a:spLocks/>
          </p:cNvSpPr>
          <p:nvPr/>
        </p:nvSpPr>
        <p:spPr>
          <a:xfrm>
            <a:off x="1991544"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mn-lt"/>
                <a:ea typeface="+mn-ea"/>
                <a:cs typeface="+mn-ea"/>
                <a:sym typeface="+mn-lt"/>
              </a:rPr>
              <a:t>+</a:t>
            </a:r>
            <a:endParaRPr lang="en-US" sz="2800" dirty="0">
              <a:solidFill>
                <a:schemeClr val="tx1">
                  <a:lumMod val="75000"/>
                  <a:lumOff val="25000"/>
                </a:schemeClr>
              </a:solidFill>
              <a:latin typeface="+mn-lt"/>
              <a:ea typeface="+mn-ea"/>
              <a:cs typeface="+mn-ea"/>
              <a:sym typeface="+mn-lt"/>
            </a:endParaRPr>
          </a:p>
        </p:txBody>
      </p:sp>
      <p:sp>
        <p:nvSpPr>
          <p:cNvPr id="13" name="Teardrop 9"/>
          <p:cNvSpPr/>
          <p:nvPr/>
        </p:nvSpPr>
        <p:spPr>
          <a:xfrm>
            <a:off x="2567609" y="2594295"/>
            <a:ext cx="919163" cy="920750"/>
          </a:xfrm>
          <a:prstGeom prst="teardrop">
            <a:avLst/>
          </a:prstGeom>
          <a:solidFill>
            <a:schemeClr val="bg1"/>
          </a:solidFill>
          <a:ln w="63500">
            <a:solidFill>
              <a:srgbClr val="BA8F2D"/>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cs typeface="+mn-ea"/>
                <a:sym typeface="+mn-lt"/>
              </a:rPr>
              <a:t>工作态度</a:t>
            </a:r>
            <a:endParaRPr lang="en-US" altLang="zh-CN" sz="1400" dirty="0">
              <a:solidFill>
                <a:schemeClr val="tx1">
                  <a:lumMod val="75000"/>
                  <a:lumOff val="25000"/>
                </a:schemeClr>
              </a:solidFill>
              <a:cs typeface="+mn-ea"/>
              <a:sym typeface="+mn-lt"/>
            </a:endParaRPr>
          </a:p>
        </p:txBody>
      </p:sp>
      <p:sp>
        <p:nvSpPr>
          <p:cNvPr id="14" name="Shape 54"/>
          <p:cNvSpPr txBox="1">
            <a:spLocks/>
          </p:cNvSpPr>
          <p:nvPr/>
        </p:nvSpPr>
        <p:spPr>
          <a:xfrm>
            <a:off x="3503712"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mn-lt"/>
                <a:ea typeface="+mn-ea"/>
                <a:cs typeface="+mn-ea"/>
                <a:sym typeface="+mn-lt"/>
              </a:rPr>
              <a:t>+</a:t>
            </a:r>
            <a:endParaRPr lang="en-US" sz="2800" dirty="0">
              <a:solidFill>
                <a:schemeClr val="tx1">
                  <a:lumMod val="75000"/>
                  <a:lumOff val="25000"/>
                </a:schemeClr>
              </a:solidFill>
              <a:latin typeface="+mn-lt"/>
              <a:ea typeface="+mn-ea"/>
              <a:cs typeface="+mn-ea"/>
              <a:sym typeface="+mn-lt"/>
            </a:endParaRPr>
          </a:p>
        </p:txBody>
      </p:sp>
      <p:sp>
        <p:nvSpPr>
          <p:cNvPr id="15" name="Teardrop 9"/>
          <p:cNvSpPr/>
          <p:nvPr/>
        </p:nvSpPr>
        <p:spPr>
          <a:xfrm>
            <a:off x="4079777" y="2594295"/>
            <a:ext cx="919163" cy="920750"/>
          </a:xfrm>
          <a:prstGeom prst="teardrop">
            <a:avLst/>
          </a:prstGeom>
          <a:solidFill>
            <a:schemeClr val="bg1"/>
          </a:solidFill>
          <a:ln w="63500">
            <a:solidFill>
              <a:srgbClr val="2A3246"/>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cs typeface="+mn-ea"/>
                <a:sym typeface="+mn-lt"/>
              </a:rPr>
              <a:t>完成质量</a:t>
            </a:r>
            <a:endParaRPr lang="en-US" altLang="zh-CN" sz="1400" dirty="0">
              <a:solidFill>
                <a:schemeClr val="tx1">
                  <a:lumMod val="75000"/>
                  <a:lumOff val="25000"/>
                </a:schemeClr>
              </a:solidFill>
              <a:cs typeface="+mn-ea"/>
              <a:sym typeface="+mn-lt"/>
            </a:endParaRPr>
          </a:p>
        </p:txBody>
      </p:sp>
      <p:sp>
        <p:nvSpPr>
          <p:cNvPr id="16" name="Shape 54"/>
          <p:cNvSpPr txBox="1">
            <a:spLocks/>
          </p:cNvSpPr>
          <p:nvPr/>
        </p:nvSpPr>
        <p:spPr>
          <a:xfrm>
            <a:off x="5015880"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mn-lt"/>
                <a:ea typeface="+mn-ea"/>
                <a:cs typeface="+mn-ea"/>
                <a:sym typeface="+mn-lt"/>
              </a:rPr>
              <a:t>+</a:t>
            </a:r>
            <a:endParaRPr lang="en-US" sz="2800" dirty="0">
              <a:solidFill>
                <a:schemeClr val="tx1">
                  <a:lumMod val="75000"/>
                  <a:lumOff val="25000"/>
                </a:schemeClr>
              </a:solidFill>
              <a:latin typeface="+mn-lt"/>
              <a:ea typeface="+mn-ea"/>
              <a:cs typeface="+mn-ea"/>
              <a:sym typeface="+mn-lt"/>
            </a:endParaRPr>
          </a:p>
        </p:txBody>
      </p:sp>
      <p:sp>
        <p:nvSpPr>
          <p:cNvPr id="17" name="Teardrop 9"/>
          <p:cNvSpPr/>
          <p:nvPr/>
        </p:nvSpPr>
        <p:spPr>
          <a:xfrm>
            <a:off x="5591945" y="2594295"/>
            <a:ext cx="919163" cy="920750"/>
          </a:xfrm>
          <a:prstGeom prst="teardrop">
            <a:avLst/>
          </a:prstGeom>
          <a:solidFill>
            <a:schemeClr val="bg1"/>
          </a:solidFill>
          <a:ln w="63500">
            <a:solidFill>
              <a:srgbClr val="BA8F2D"/>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cs typeface="+mn-ea"/>
                <a:sym typeface="+mn-lt"/>
              </a:rPr>
              <a:t>营销技能</a:t>
            </a:r>
            <a:endParaRPr lang="en-US" altLang="zh-CN" sz="1400" dirty="0">
              <a:solidFill>
                <a:schemeClr val="tx1">
                  <a:lumMod val="75000"/>
                  <a:lumOff val="25000"/>
                </a:schemeClr>
              </a:solidFill>
              <a:cs typeface="+mn-ea"/>
              <a:sym typeface="+mn-lt"/>
            </a:endParaRPr>
          </a:p>
        </p:txBody>
      </p:sp>
      <p:sp>
        <p:nvSpPr>
          <p:cNvPr id="18" name="Shape 54"/>
          <p:cNvSpPr txBox="1">
            <a:spLocks/>
          </p:cNvSpPr>
          <p:nvPr/>
        </p:nvSpPr>
        <p:spPr>
          <a:xfrm>
            <a:off x="6528048"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mn-lt"/>
                <a:ea typeface="+mn-ea"/>
                <a:cs typeface="+mn-ea"/>
                <a:sym typeface="+mn-lt"/>
              </a:rPr>
              <a:t>+</a:t>
            </a:r>
            <a:endParaRPr lang="en-US" sz="2800" dirty="0">
              <a:solidFill>
                <a:schemeClr val="tx1">
                  <a:lumMod val="75000"/>
                  <a:lumOff val="25000"/>
                </a:schemeClr>
              </a:solidFill>
              <a:latin typeface="+mn-lt"/>
              <a:ea typeface="+mn-ea"/>
              <a:cs typeface="+mn-ea"/>
              <a:sym typeface="+mn-lt"/>
            </a:endParaRPr>
          </a:p>
        </p:txBody>
      </p:sp>
      <p:sp>
        <p:nvSpPr>
          <p:cNvPr id="19" name="Teardrop 9"/>
          <p:cNvSpPr/>
          <p:nvPr/>
        </p:nvSpPr>
        <p:spPr>
          <a:xfrm>
            <a:off x="7104113" y="2594295"/>
            <a:ext cx="919163" cy="920750"/>
          </a:xfrm>
          <a:prstGeom prst="teardrop">
            <a:avLst/>
          </a:prstGeom>
          <a:solidFill>
            <a:schemeClr val="bg1"/>
          </a:solidFill>
          <a:ln w="63500">
            <a:solidFill>
              <a:srgbClr val="2A3246"/>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cs typeface="+mn-ea"/>
                <a:sym typeface="+mn-lt"/>
              </a:rPr>
              <a:t>团队协作</a:t>
            </a:r>
            <a:endParaRPr lang="en-US" altLang="zh-CN" sz="1400" dirty="0">
              <a:solidFill>
                <a:schemeClr val="tx1">
                  <a:lumMod val="75000"/>
                  <a:lumOff val="25000"/>
                </a:schemeClr>
              </a:solidFill>
              <a:cs typeface="+mn-ea"/>
              <a:sym typeface="+mn-lt"/>
            </a:endParaRPr>
          </a:p>
        </p:txBody>
      </p:sp>
      <p:sp>
        <p:nvSpPr>
          <p:cNvPr id="20" name="Shape 54"/>
          <p:cNvSpPr txBox="1">
            <a:spLocks/>
          </p:cNvSpPr>
          <p:nvPr/>
        </p:nvSpPr>
        <p:spPr>
          <a:xfrm>
            <a:off x="8040216"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mn-lt"/>
                <a:ea typeface="+mn-ea"/>
                <a:cs typeface="+mn-ea"/>
                <a:sym typeface="+mn-lt"/>
              </a:rPr>
              <a:t>+</a:t>
            </a:r>
            <a:endParaRPr lang="en-US" sz="2800" dirty="0">
              <a:solidFill>
                <a:schemeClr val="tx1">
                  <a:lumMod val="75000"/>
                  <a:lumOff val="25000"/>
                </a:schemeClr>
              </a:solidFill>
              <a:latin typeface="+mn-lt"/>
              <a:ea typeface="+mn-ea"/>
              <a:cs typeface="+mn-ea"/>
              <a:sym typeface="+mn-lt"/>
            </a:endParaRPr>
          </a:p>
        </p:txBody>
      </p:sp>
      <p:sp>
        <p:nvSpPr>
          <p:cNvPr id="21" name="Teardrop 9"/>
          <p:cNvSpPr/>
          <p:nvPr/>
        </p:nvSpPr>
        <p:spPr>
          <a:xfrm>
            <a:off x="8616281" y="2594295"/>
            <a:ext cx="919163" cy="920750"/>
          </a:xfrm>
          <a:prstGeom prst="teardrop">
            <a:avLst/>
          </a:prstGeom>
          <a:solidFill>
            <a:schemeClr val="bg1"/>
          </a:solidFill>
          <a:ln w="63500">
            <a:solidFill>
              <a:srgbClr val="BA8F2D"/>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cs typeface="+mn-ea"/>
                <a:sym typeface="+mn-lt"/>
              </a:rPr>
              <a:t>部门配合</a:t>
            </a:r>
            <a:endParaRPr lang="en-US" altLang="zh-CN" sz="1400" dirty="0">
              <a:solidFill>
                <a:schemeClr val="tx1">
                  <a:lumMod val="75000"/>
                  <a:lumOff val="25000"/>
                </a:schemeClr>
              </a:solidFill>
              <a:cs typeface="+mn-ea"/>
              <a:sym typeface="+mn-lt"/>
            </a:endParaRPr>
          </a:p>
        </p:txBody>
      </p:sp>
      <p:sp>
        <p:nvSpPr>
          <p:cNvPr id="22" name="Shape 54"/>
          <p:cNvSpPr txBox="1">
            <a:spLocks/>
          </p:cNvSpPr>
          <p:nvPr/>
        </p:nvSpPr>
        <p:spPr>
          <a:xfrm>
            <a:off x="9552384"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mn-lt"/>
                <a:ea typeface="+mn-ea"/>
                <a:cs typeface="+mn-ea"/>
                <a:sym typeface="+mn-lt"/>
              </a:rPr>
              <a:t>=</a:t>
            </a:r>
            <a:endParaRPr lang="en-US" sz="2800" dirty="0">
              <a:solidFill>
                <a:schemeClr val="tx1">
                  <a:lumMod val="75000"/>
                  <a:lumOff val="25000"/>
                </a:schemeClr>
              </a:solidFill>
              <a:latin typeface="+mn-lt"/>
              <a:ea typeface="+mn-ea"/>
              <a:cs typeface="+mn-ea"/>
              <a:sym typeface="+mn-lt"/>
            </a:endParaRPr>
          </a:p>
        </p:txBody>
      </p:sp>
      <p:sp>
        <p:nvSpPr>
          <p:cNvPr id="23" name="Teardrop 9"/>
          <p:cNvSpPr/>
          <p:nvPr/>
        </p:nvSpPr>
        <p:spPr>
          <a:xfrm>
            <a:off x="10145390" y="2578941"/>
            <a:ext cx="919163" cy="920750"/>
          </a:xfrm>
          <a:prstGeom prst="teardrop">
            <a:avLst/>
          </a:prstGeom>
          <a:solidFill>
            <a:schemeClr val="bg1"/>
          </a:solidFill>
          <a:ln w="63500">
            <a:solidFill>
              <a:srgbClr val="2A3246"/>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cs typeface="+mn-ea"/>
                <a:sym typeface="+mn-lt"/>
              </a:rPr>
              <a:t>优秀员工</a:t>
            </a:r>
            <a:endParaRPr lang="en-US" altLang="zh-CN" sz="1400" dirty="0">
              <a:solidFill>
                <a:schemeClr val="tx1">
                  <a:lumMod val="75000"/>
                  <a:lumOff val="25000"/>
                </a:schemeClr>
              </a:solidFill>
              <a:cs typeface="+mn-ea"/>
              <a:sym typeface="+mn-lt"/>
            </a:endParaRPr>
          </a:p>
        </p:txBody>
      </p:sp>
      <p:grpSp>
        <p:nvGrpSpPr>
          <p:cNvPr id="24" name="组合 23"/>
          <p:cNvGrpSpPr/>
          <p:nvPr/>
        </p:nvGrpSpPr>
        <p:grpSpPr>
          <a:xfrm>
            <a:off x="5015881" y="3886022"/>
            <a:ext cx="2100151" cy="453457"/>
            <a:chOff x="4673997" y="1947275"/>
            <a:chExt cx="2100151" cy="453457"/>
          </a:xfrm>
          <a:effectLst>
            <a:outerShdw blurRad="254000" dist="63500" dir="2700000" algn="tl" rotWithShape="0">
              <a:prstClr val="black">
                <a:alpha val="30000"/>
              </a:prstClr>
            </a:outerShdw>
          </a:effectLst>
        </p:grpSpPr>
        <p:sp>
          <p:nvSpPr>
            <p:cNvPr id="25" name="Round Same Side Corner Rectangle 48"/>
            <p:cNvSpPr/>
            <p:nvPr/>
          </p:nvSpPr>
          <p:spPr>
            <a:xfrm rot="5400000">
              <a:off x="5549770" y="1138820"/>
              <a:ext cx="348606" cy="2100151"/>
            </a:xfrm>
            <a:prstGeom prst="round2SameRect">
              <a:avLst>
                <a:gd name="adj1" fmla="val 50000"/>
                <a:gd name="adj2" fmla="val 50000"/>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cs typeface="+mn-ea"/>
                <a:sym typeface="+mn-lt"/>
              </a:endParaRPr>
            </a:p>
          </p:txBody>
        </p:sp>
        <p:sp>
          <p:nvSpPr>
            <p:cNvPr id="26" name="Rectangle 49"/>
            <p:cNvSpPr/>
            <p:nvPr/>
          </p:nvSpPr>
          <p:spPr>
            <a:xfrm>
              <a:off x="5118778" y="1947275"/>
              <a:ext cx="1210588" cy="453457"/>
            </a:xfrm>
            <a:prstGeom prst="rect">
              <a:avLst/>
            </a:prstGeom>
          </p:spPr>
          <p:txBody>
            <a:bodyPr wrap="none">
              <a:spAutoFit/>
            </a:bodyPr>
            <a:lstStyle/>
            <a:p>
              <a:pPr algn="ctr">
                <a:lnSpc>
                  <a:spcPct val="130000"/>
                </a:lnSpc>
              </a:pPr>
              <a:r>
                <a:rPr lang="zh-CN" altLang="en-US" sz="2000" dirty="0">
                  <a:solidFill>
                    <a:schemeClr val="bg1"/>
                  </a:solidFill>
                  <a:cs typeface="+mn-ea"/>
                  <a:sym typeface="+mn-lt"/>
                </a:rPr>
                <a:t>重要思想</a:t>
              </a:r>
            </a:p>
          </p:txBody>
        </p:sp>
      </p:grpSp>
      <p:grpSp>
        <p:nvGrpSpPr>
          <p:cNvPr id="27" name="Group 58"/>
          <p:cNvGrpSpPr/>
          <p:nvPr/>
        </p:nvGrpSpPr>
        <p:grpSpPr>
          <a:xfrm>
            <a:off x="3048000" y="4599071"/>
            <a:ext cx="6096000" cy="956745"/>
            <a:chOff x="8734936" y="1256132"/>
            <a:chExt cx="6096000" cy="956745"/>
          </a:xfrm>
        </p:grpSpPr>
        <p:sp>
          <p:nvSpPr>
            <p:cNvPr id="28" name="TextBox 27"/>
            <p:cNvSpPr txBox="1"/>
            <p:nvPr/>
          </p:nvSpPr>
          <p:spPr>
            <a:xfrm>
              <a:off x="8734936" y="1812767"/>
              <a:ext cx="6096000" cy="400110"/>
            </a:xfrm>
            <a:prstGeom prst="rect">
              <a:avLst/>
            </a:prstGeom>
            <a:noFill/>
          </p:spPr>
          <p:txBody>
            <a:bodyPr wrap="square" lIns="0" tIns="0" rIns="0" bIns="0" rtlCol="0">
              <a:spAutoFit/>
            </a:bodyPr>
            <a:lstStyle/>
            <a:p>
              <a:pPr algn="ctr">
                <a:lnSpc>
                  <a:spcPct val="130000"/>
                </a:lnSpc>
                <a:spcBef>
                  <a:spcPct val="0"/>
                </a:spcBef>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a:t>
              </a:r>
            </a:p>
          </p:txBody>
        </p:sp>
        <p:sp>
          <p:nvSpPr>
            <p:cNvPr id="29" name="Rectangle 47"/>
            <p:cNvSpPr/>
            <p:nvPr/>
          </p:nvSpPr>
          <p:spPr>
            <a:xfrm>
              <a:off x="11261070" y="1256132"/>
              <a:ext cx="1025922" cy="361125"/>
            </a:xfrm>
            <a:prstGeom prst="rect">
              <a:avLst/>
            </a:prstGeom>
          </p:spPr>
          <p:txBody>
            <a:bodyPr wrap="none" lIns="0" tIns="0" rIns="0" bIns="0">
              <a:spAutoFit/>
            </a:bodyPr>
            <a:lstStyle/>
            <a:p>
              <a:pPr>
                <a:lnSpc>
                  <a:spcPct val="130000"/>
                </a:lnSpc>
              </a:pPr>
              <a:r>
                <a:rPr lang="zh-CN" altLang="en-US" sz="2000" dirty="0">
                  <a:solidFill>
                    <a:schemeClr val="tx1">
                      <a:lumMod val="85000"/>
                      <a:lumOff val="15000"/>
                    </a:schemeClr>
                  </a:solidFill>
                  <a:cs typeface="+mn-ea"/>
                  <a:sym typeface="+mn-lt"/>
                </a:rPr>
                <a:t>工作态度</a:t>
              </a:r>
            </a:p>
          </p:txBody>
        </p:sp>
      </p:grpSp>
      <p:sp>
        <p:nvSpPr>
          <p:cNvPr id="37" name="文本框 36">
            <a:extLst>
              <a:ext uri="{FF2B5EF4-FFF2-40B4-BE49-F238E27FC236}">
                <a16:creationId xmlns="" xmlns:a16="http://schemas.microsoft.com/office/drawing/2014/main" id="{C9FE3F12-EF2B-4C2B-8DA1-3D9B6D947A7C}"/>
              </a:ext>
            </a:extLst>
          </p:cNvPr>
          <p:cNvSpPr txBox="1"/>
          <p:nvPr/>
        </p:nvSpPr>
        <p:spPr>
          <a:xfrm>
            <a:off x="1221277" y="165529"/>
            <a:ext cx="184731" cy="597921"/>
          </a:xfrm>
          <a:prstGeom prst="rect">
            <a:avLst/>
          </a:prstGeom>
          <a:noFill/>
        </p:spPr>
        <p:txBody>
          <a:bodyPr wrap="none" rtlCol="0">
            <a:spAutoFit/>
          </a:bodyPr>
          <a:lstStyle/>
          <a:p>
            <a:pPr fontAlgn="auto">
              <a:lnSpc>
                <a:spcPct val="130000"/>
              </a:lnSpc>
              <a:defRPr/>
            </a:pPr>
            <a:endParaRPr lang="zh-CN" altLang="en-US" sz="2800" b="1" dirty="0">
              <a:solidFill>
                <a:srgbClr val="554B4F"/>
              </a:solidFill>
              <a:cs typeface="+mn-ea"/>
              <a:sym typeface="+mn-lt"/>
            </a:endParaRPr>
          </a:p>
        </p:txBody>
      </p:sp>
      <p:grpSp>
        <p:nvGrpSpPr>
          <p:cNvPr id="36" name="组合 35"/>
          <p:cNvGrpSpPr/>
          <p:nvPr/>
        </p:nvGrpSpPr>
        <p:grpSpPr>
          <a:xfrm>
            <a:off x="3713117" y="110706"/>
            <a:ext cx="4765766" cy="882231"/>
            <a:chOff x="3784390" y="377466"/>
            <a:chExt cx="4765766" cy="882231"/>
          </a:xfrm>
        </p:grpSpPr>
        <p:sp>
          <p:nvSpPr>
            <p:cNvPr id="38" name="矩形 37"/>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39" name="文本框 38"/>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1638856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8000"/>
                            </p:stCondLst>
                            <p:childTnLst>
                              <p:par>
                                <p:cTn id="57" presetID="10"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par>
                          <p:cTn id="60" fill="hold">
                            <p:stCondLst>
                              <p:cond delay="8500"/>
                            </p:stCondLst>
                            <p:childTnLst>
                              <p:par>
                                <p:cTn id="61" presetID="42"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par>
                          <p:cTn id="66" fill="hold">
                            <p:stCondLst>
                              <p:cond delay="95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childTnLst>
                          </p:cTn>
                        </p:par>
                        <p:par>
                          <p:cTn id="70" fill="hold">
                            <p:stCondLst>
                              <p:cond delay="10000"/>
                            </p:stCondLst>
                            <p:childTnLst>
                              <p:par>
                                <p:cTn id="71" presetID="42"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1000"/>
                                        <p:tgtEl>
                                          <p:spTgt spid="23"/>
                                        </p:tgtEl>
                                      </p:cBhvr>
                                    </p:animEffect>
                                    <p:anim calcmode="lin" valueType="num">
                                      <p:cBhvr>
                                        <p:cTn id="74" dur="1000" fill="hold"/>
                                        <p:tgtEl>
                                          <p:spTgt spid="23"/>
                                        </p:tgtEl>
                                        <p:attrNameLst>
                                          <p:attrName>ppt_x</p:attrName>
                                        </p:attrNameLst>
                                      </p:cBhvr>
                                      <p:tavLst>
                                        <p:tav tm="0">
                                          <p:val>
                                            <p:strVal val="#ppt_x"/>
                                          </p:val>
                                        </p:tav>
                                        <p:tav tm="100000">
                                          <p:val>
                                            <p:strVal val="#ppt_x"/>
                                          </p:val>
                                        </p:tav>
                                      </p:tavLst>
                                    </p:anim>
                                    <p:anim calcmode="lin" valueType="num">
                                      <p:cBhvr>
                                        <p:cTn id="75" dur="1000" fill="hold"/>
                                        <p:tgtEl>
                                          <p:spTgt spid="23"/>
                                        </p:tgtEl>
                                        <p:attrNameLst>
                                          <p:attrName>ppt_y</p:attrName>
                                        </p:attrNameLst>
                                      </p:cBhvr>
                                      <p:tavLst>
                                        <p:tav tm="0">
                                          <p:val>
                                            <p:strVal val="#ppt_y+.1"/>
                                          </p:val>
                                        </p:tav>
                                        <p:tav tm="100000">
                                          <p:val>
                                            <p:strVal val="#ppt_y"/>
                                          </p:val>
                                        </p:tav>
                                      </p:tavLst>
                                    </p:anim>
                                  </p:childTnLst>
                                </p:cTn>
                              </p:par>
                            </p:childTnLst>
                          </p:cTn>
                        </p:par>
                        <p:par>
                          <p:cTn id="76" fill="hold">
                            <p:stCondLst>
                              <p:cond delay="11000"/>
                            </p:stCondLst>
                            <p:childTnLst>
                              <p:par>
                                <p:cTn id="77" presetID="42" presetClass="entr" presetSubtype="0" fill="hold"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1000"/>
                                        <p:tgtEl>
                                          <p:spTgt spid="24"/>
                                        </p:tgtEl>
                                      </p:cBhvr>
                                    </p:animEffect>
                                    <p:anim calcmode="lin" valueType="num">
                                      <p:cBhvr>
                                        <p:cTn id="80" dur="1000" fill="hold"/>
                                        <p:tgtEl>
                                          <p:spTgt spid="24"/>
                                        </p:tgtEl>
                                        <p:attrNameLst>
                                          <p:attrName>ppt_x</p:attrName>
                                        </p:attrNameLst>
                                      </p:cBhvr>
                                      <p:tavLst>
                                        <p:tav tm="0">
                                          <p:val>
                                            <p:strVal val="#ppt_x"/>
                                          </p:val>
                                        </p:tav>
                                        <p:tav tm="100000">
                                          <p:val>
                                            <p:strVal val="#ppt_x"/>
                                          </p:val>
                                        </p:tav>
                                      </p:tavLst>
                                    </p:anim>
                                    <p:anim calcmode="lin" valueType="num">
                                      <p:cBhvr>
                                        <p:cTn id="81" dur="1000" fill="hold"/>
                                        <p:tgtEl>
                                          <p:spTgt spid="24"/>
                                        </p:tgtEl>
                                        <p:attrNameLst>
                                          <p:attrName>ppt_y</p:attrName>
                                        </p:attrNameLst>
                                      </p:cBhvr>
                                      <p:tavLst>
                                        <p:tav tm="0">
                                          <p:val>
                                            <p:strVal val="#ppt_y+.1"/>
                                          </p:val>
                                        </p:tav>
                                        <p:tav tm="100000">
                                          <p:val>
                                            <p:strVal val="#ppt_y"/>
                                          </p:val>
                                        </p:tav>
                                      </p:tavLst>
                                    </p:anim>
                                  </p:childTnLst>
                                </p:cTn>
                              </p:par>
                              <p:par>
                                <p:cTn id="82" presetID="2" presetClass="entr" presetSubtype="2" accel="50000" decel="50000" fill="hold" nodeType="with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500" fill="hold"/>
                                        <p:tgtEl>
                                          <p:spTgt spid="27"/>
                                        </p:tgtEl>
                                        <p:attrNameLst>
                                          <p:attrName>ppt_x</p:attrName>
                                        </p:attrNameLst>
                                      </p:cBhvr>
                                      <p:tavLst>
                                        <p:tav tm="0">
                                          <p:val>
                                            <p:strVal val="1+#ppt_w/2"/>
                                          </p:val>
                                        </p:tav>
                                        <p:tav tm="100000">
                                          <p:val>
                                            <p:strVal val="#ppt_x"/>
                                          </p:val>
                                        </p:tav>
                                      </p:tavLst>
                                    </p:anim>
                                    <p:anim calcmode="lin" valueType="num">
                                      <p:cBhvr additive="base">
                                        <p:cTn id="85"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239"/>
          <p:cNvGrpSpPr/>
          <p:nvPr/>
        </p:nvGrpSpPr>
        <p:grpSpPr>
          <a:xfrm>
            <a:off x="1443191" y="2187133"/>
            <a:ext cx="2920992" cy="3789045"/>
            <a:chOff x="10718172" y="4638836"/>
            <a:chExt cx="3366534" cy="4365286"/>
          </a:xfrm>
          <a:effectLst>
            <a:outerShdw blurRad="254000" dist="63500" dir="2700000" algn="tl" rotWithShape="0">
              <a:prstClr val="black">
                <a:alpha val="30000"/>
              </a:prstClr>
            </a:outerShdw>
          </a:effectLst>
        </p:grpSpPr>
        <p:sp>
          <p:nvSpPr>
            <p:cNvPr id="8" name="Freeform 117"/>
            <p:cNvSpPr>
              <a:spLocks noChangeArrowheads="1"/>
            </p:cNvSpPr>
            <p:nvPr/>
          </p:nvSpPr>
          <p:spPr bwMode="auto">
            <a:xfrm>
              <a:off x="12403874" y="7805617"/>
              <a:ext cx="350782" cy="711308"/>
            </a:xfrm>
            <a:custGeom>
              <a:avLst/>
              <a:gdLst>
                <a:gd name="T0" fmla="*/ 317 w 318"/>
                <a:gd name="T1" fmla="*/ 309 h 646"/>
                <a:gd name="T2" fmla="*/ 0 w 318"/>
                <a:gd name="T3" fmla="*/ 0 h 646"/>
                <a:gd name="T4" fmla="*/ 179 w 318"/>
                <a:gd name="T5" fmla="*/ 645 h 646"/>
                <a:gd name="T6" fmla="*/ 317 w 318"/>
                <a:gd name="T7" fmla="*/ 309 h 646"/>
              </a:gdLst>
              <a:ahLst/>
              <a:cxnLst>
                <a:cxn ang="0">
                  <a:pos x="T0" y="T1"/>
                </a:cxn>
                <a:cxn ang="0">
                  <a:pos x="T2" y="T3"/>
                </a:cxn>
                <a:cxn ang="0">
                  <a:pos x="T4" y="T5"/>
                </a:cxn>
                <a:cxn ang="0">
                  <a:pos x="T6" y="T7"/>
                </a:cxn>
              </a:cxnLst>
              <a:rect l="0" t="0" r="r" b="b"/>
              <a:pathLst>
                <a:path w="318" h="646">
                  <a:moveTo>
                    <a:pt x="317" y="309"/>
                  </a:moveTo>
                  <a:lnTo>
                    <a:pt x="0" y="0"/>
                  </a:lnTo>
                  <a:lnTo>
                    <a:pt x="179" y="645"/>
                  </a:lnTo>
                  <a:lnTo>
                    <a:pt x="317" y="3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9" name="Freeform 118"/>
            <p:cNvSpPr>
              <a:spLocks noChangeArrowheads="1"/>
            </p:cNvSpPr>
            <p:nvPr/>
          </p:nvSpPr>
          <p:spPr bwMode="auto">
            <a:xfrm>
              <a:off x="12053092" y="7805617"/>
              <a:ext cx="355655" cy="725925"/>
            </a:xfrm>
            <a:custGeom>
              <a:avLst/>
              <a:gdLst>
                <a:gd name="T0" fmla="*/ 0 w 320"/>
                <a:gd name="T1" fmla="*/ 309 h 655"/>
                <a:gd name="T2" fmla="*/ 138 w 320"/>
                <a:gd name="T3" fmla="*/ 654 h 655"/>
                <a:gd name="T4" fmla="*/ 319 w 320"/>
                <a:gd name="T5" fmla="*/ 0 h 655"/>
                <a:gd name="T6" fmla="*/ 0 w 320"/>
                <a:gd name="T7" fmla="*/ 309 h 655"/>
              </a:gdLst>
              <a:ahLst/>
              <a:cxnLst>
                <a:cxn ang="0">
                  <a:pos x="T0" y="T1"/>
                </a:cxn>
                <a:cxn ang="0">
                  <a:pos x="T2" y="T3"/>
                </a:cxn>
                <a:cxn ang="0">
                  <a:pos x="T4" y="T5"/>
                </a:cxn>
                <a:cxn ang="0">
                  <a:pos x="T6" y="T7"/>
                </a:cxn>
              </a:cxnLst>
              <a:rect l="0" t="0" r="r" b="b"/>
              <a:pathLst>
                <a:path w="320" h="655">
                  <a:moveTo>
                    <a:pt x="0" y="309"/>
                  </a:moveTo>
                  <a:lnTo>
                    <a:pt x="138" y="654"/>
                  </a:lnTo>
                  <a:lnTo>
                    <a:pt x="319" y="0"/>
                  </a:lnTo>
                  <a:lnTo>
                    <a:pt x="0" y="309"/>
                  </a:ln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11" name="Freeform 119"/>
            <p:cNvSpPr>
              <a:spLocks noChangeArrowheads="1"/>
            </p:cNvSpPr>
            <p:nvPr/>
          </p:nvSpPr>
          <p:spPr bwMode="auto">
            <a:xfrm>
              <a:off x="11965397" y="7674075"/>
              <a:ext cx="438477" cy="477453"/>
            </a:xfrm>
            <a:custGeom>
              <a:avLst/>
              <a:gdLst>
                <a:gd name="T0" fmla="*/ 0 w 397"/>
                <a:gd name="T1" fmla="*/ 0 h 431"/>
                <a:gd name="T2" fmla="*/ 0 w 397"/>
                <a:gd name="T3" fmla="*/ 0 h 431"/>
                <a:gd name="T4" fmla="*/ 0 w 397"/>
                <a:gd name="T5" fmla="*/ 0 h 431"/>
                <a:gd name="T6" fmla="*/ 0 w 397"/>
                <a:gd name="T7" fmla="*/ 224 h 431"/>
                <a:gd name="T8" fmla="*/ 77 w 397"/>
                <a:gd name="T9" fmla="*/ 430 h 431"/>
                <a:gd name="T10" fmla="*/ 396 w 397"/>
                <a:gd name="T11" fmla="*/ 121 h 431"/>
                <a:gd name="T12" fmla="*/ 0 w 397"/>
                <a:gd name="T13" fmla="*/ 0 h 431"/>
              </a:gdLst>
              <a:ahLst/>
              <a:cxnLst>
                <a:cxn ang="0">
                  <a:pos x="T0" y="T1"/>
                </a:cxn>
                <a:cxn ang="0">
                  <a:pos x="T2" y="T3"/>
                </a:cxn>
                <a:cxn ang="0">
                  <a:pos x="T4" y="T5"/>
                </a:cxn>
                <a:cxn ang="0">
                  <a:pos x="T6" y="T7"/>
                </a:cxn>
                <a:cxn ang="0">
                  <a:pos x="T8" y="T9"/>
                </a:cxn>
                <a:cxn ang="0">
                  <a:pos x="T10" y="T11"/>
                </a:cxn>
                <a:cxn ang="0">
                  <a:pos x="T12" y="T13"/>
                </a:cxn>
              </a:cxnLst>
              <a:rect l="0" t="0" r="r" b="b"/>
              <a:pathLst>
                <a:path w="397" h="431">
                  <a:moveTo>
                    <a:pt x="0" y="0"/>
                  </a:moveTo>
                  <a:lnTo>
                    <a:pt x="0" y="0"/>
                  </a:lnTo>
                  <a:lnTo>
                    <a:pt x="0" y="0"/>
                  </a:lnTo>
                  <a:cubicBezTo>
                    <a:pt x="0" y="224"/>
                    <a:pt x="0" y="224"/>
                    <a:pt x="0" y="224"/>
                  </a:cubicBezTo>
                  <a:cubicBezTo>
                    <a:pt x="77" y="430"/>
                    <a:pt x="77" y="430"/>
                    <a:pt x="77" y="430"/>
                  </a:cubicBezTo>
                  <a:cubicBezTo>
                    <a:pt x="396" y="121"/>
                    <a:pt x="396" y="121"/>
                    <a:pt x="396" y="121"/>
                  </a:cubicBezTo>
                  <a:cubicBezTo>
                    <a:pt x="249" y="121"/>
                    <a:pt x="112" y="69"/>
                    <a:pt x="0" y="0"/>
                  </a:cubicBezTo>
                </a:path>
              </a:pathLst>
            </a:custGeom>
            <a:solidFill>
              <a:srgbClr val="F7F8F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12" name="Freeform 120"/>
            <p:cNvSpPr>
              <a:spLocks noChangeArrowheads="1"/>
            </p:cNvSpPr>
            <p:nvPr/>
          </p:nvSpPr>
          <p:spPr bwMode="auto">
            <a:xfrm>
              <a:off x="12403874" y="7674075"/>
              <a:ext cx="438477" cy="477453"/>
            </a:xfrm>
            <a:custGeom>
              <a:avLst/>
              <a:gdLst>
                <a:gd name="T0" fmla="*/ 395 w 396"/>
                <a:gd name="T1" fmla="*/ 224 h 431"/>
                <a:gd name="T2" fmla="*/ 395 w 396"/>
                <a:gd name="T3" fmla="*/ 224 h 431"/>
                <a:gd name="T4" fmla="*/ 395 w 396"/>
                <a:gd name="T5" fmla="*/ 224 h 431"/>
                <a:gd name="T6" fmla="*/ 395 w 396"/>
                <a:gd name="T7" fmla="*/ 0 h 431"/>
                <a:gd name="T8" fmla="*/ 395 w 396"/>
                <a:gd name="T9" fmla="*/ 0 h 431"/>
                <a:gd name="T10" fmla="*/ 0 w 396"/>
                <a:gd name="T11" fmla="*/ 121 h 431"/>
                <a:gd name="T12" fmla="*/ 317 w 396"/>
                <a:gd name="T13" fmla="*/ 430 h 431"/>
                <a:gd name="T14" fmla="*/ 395 w 396"/>
                <a:gd name="T15" fmla="*/ 224 h 4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6" h="431">
                  <a:moveTo>
                    <a:pt x="395" y="224"/>
                  </a:moveTo>
                  <a:lnTo>
                    <a:pt x="395" y="224"/>
                  </a:lnTo>
                  <a:lnTo>
                    <a:pt x="395" y="224"/>
                  </a:lnTo>
                  <a:cubicBezTo>
                    <a:pt x="395" y="0"/>
                    <a:pt x="395" y="0"/>
                    <a:pt x="395" y="0"/>
                  </a:cubicBezTo>
                  <a:lnTo>
                    <a:pt x="395" y="0"/>
                  </a:lnTo>
                  <a:cubicBezTo>
                    <a:pt x="283" y="69"/>
                    <a:pt x="145" y="121"/>
                    <a:pt x="0" y="121"/>
                  </a:cubicBezTo>
                  <a:cubicBezTo>
                    <a:pt x="317" y="430"/>
                    <a:pt x="317" y="430"/>
                    <a:pt x="317" y="430"/>
                  </a:cubicBezTo>
                  <a:lnTo>
                    <a:pt x="395" y="224"/>
                  </a:ln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13" name="Freeform 121"/>
            <p:cNvSpPr>
              <a:spLocks noChangeArrowheads="1"/>
            </p:cNvSpPr>
            <p:nvPr/>
          </p:nvSpPr>
          <p:spPr bwMode="auto">
            <a:xfrm>
              <a:off x="11604871" y="7674075"/>
              <a:ext cx="2479835" cy="1330047"/>
            </a:xfrm>
            <a:custGeom>
              <a:avLst/>
              <a:gdLst>
                <a:gd name="T0" fmla="*/ 1548 w 2246"/>
                <a:gd name="T1" fmla="*/ 0 h 1206"/>
                <a:gd name="T2" fmla="*/ 1548 w 2246"/>
                <a:gd name="T3" fmla="*/ 0 h 1206"/>
                <a:gd name="T4" fmla="*/ 1118 w 2246"/>
                <a:gd name="T5" fmla="*/ 0 h 1206"/>
                <a:gd name="T6" fmla="*/ 1118 w 2246"/>
                <a:gd name="T7" fmla="*/ 224 h 1206"/>
                <a:gd name="T8" fmla="*/ 902 w 2246"/>
                <a:gd name="T9" fmla="*/ 766 h 1206"/>
                <a:gd name="T10" fmla="*/ 723 w 2246"/>
                <a:gd name="T11" fmla="*/ 121 h 1206"/>
                <a:gd name="T12" fmla="*/ 542 w 2246"/>
                <a:gd name="T13" fmla="*/ 775 h 1206"/>
                <a:gd name="T14" fmla="*/ 327 w 2246"/>
                <a:gd name="T15" fmla="*/ 224 h 1206"/>
                <a:gd name="T16" fmla="*/ 0 w 2246"/>
                <a:gd name="T17" fmla="*/ 551 h 1206"/>
                <a:gd name="T18" fmla="*/ 654 w 2246"/>
                <a:gd name="T19" fmla="*/ 1205 h 1206"/>
                <a:gd name="T20" fmla="*/ 714 w 2246"/>
                <a:gd name="T21" fmla="*/ 1205 h 1206"/>
                <a:gd name="T22" fmla="*/ 1341 w 2246"/>
                <a:gd name="T23" fmla="*/ 1205 h 1206"/>
                <a:gd name="T24" fmla="*/ 2245 w 2246"/>
                <a:gd name="T25" fmla="*/ 1205 h 1206"/>
                <a:gd name="T26" fmla="*/ 2245 w 2246"/>
                <a:gd name="T27" fmla="*/ 697 h 1206"/>
                <a:gd name="T28" fmla="*/ 2245 w 2246"/>
                <a:gd name="T29" fmla="*/ 697 h 1206"/>
                <a:gd name="T30" fmla="*/ 1548 w 2246"/>
                <a:gd name="T31"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6" h="1206">
                  <a:moveTo>
                    <a:pt x="1548" y="0"/>
                  </a:moveTo>
                  <a:lnTo>
                    <a:pt x="1548" y="0"/>
                  </a:lnTo>
                  <a:cubicBezTo>
                    <a:pt x="1118" y="0"/>
                    <a:pt x="1118" y="0"/>
                    <a:pt x="1118" y="0"/>
                  </a:cubicBezTo>
                  <a:cubicBezTo>
                    <a:pt x="1118" y="224"/>
                    <a:pt x="1118" y="224"/>
                    <a:pt x="1118" y="224"/>
                  </a:cubicBezTo>
                  <a:cubicBezTo>
                    <a:pt x="902" y="766"/>
                    <a:pt x="902" y="766"/>
                    <a:pt x="902" y="766"/>
                  </a:cubicBezTo>
                  <a:cubicBezTo>
                    <a:pt x="723" y="121"/>
                    <a:pt x="723" y="121"/>
                    <a:pt x="723" y="121"/>
                  </a:cubicBezTo>
                  <a:cubicBezTo>
                    <a:pt x="542" y="775"/>
                    <a:pt x="542" y="775"/>
                    <a:pt x="542" y="775"/>
                  </a:cubicBezTo>
                  <a:cubicBezTo>
                    <a:pt x="327" y="224"/>
                    <a:pt x="327" y="224"/>
                    <a:pt x="327" y="224"/>
                  </a:cubicBezTo>
                  <a:cubicBezTo>
                    <a:pt x="0" y="551"/>
                    <a:pt x="0" y="551"/>
                    <a:pt x="0" y="551"/>
                  </a:cubicBezTo>
                  <a:cubicBezTo>
                    <a:pt x="654" y="1205"/>
                    <a:pt x="654" y="1205"/>
                    <a:pt x="654" y="1205"/>
                  </a:cubicBezTo>
                  <a:cubicBezTo>
                    <a:pt x="714" y="1205"/>
                    <a:pt x="714" y="1205"/>
                    <a:pt x="714" y="1205"/>
                  </a:cubicBezTo>
                  <a:cubicBezTo>
                    <a:pt x="1341" y="1205"/>
                    <a:pt x="1341" y="1205"/>
                    <a:pt x="1341" y="1205"/>
                  </a:cubicBezTo>
                  <a:cubicBezTo>
                    <a:pt x="2245" y="1205"/>
                    <a:pt x="2245" y="1205"/>
                    <a:pt x="2245" y="1205"/>
                  </a:cubicBezTo>
                  <a:cubicBezTo>
                    <a:pt x="2245" y="697"/>
                    <a:pt x="2245" y="697"/>
                    <a:pt x="2245" y="697"/>
                  </a:cubicBezTo>
                  <a:lnTo>
                    <a:pt x="2245" y="697"/>
                  </a:lnTo>
                  <a:cubicBezTo>
                    <a:pt x="2245" y="310"/>
                    <a:pt x="1935" y="0"/>
                    <a:pt x="1548" y="0"/>
                  </a:cubicBezTo>
                </a:path>
              </a:pathLst>
            </a:custGeom>
            <a:solidFill>
              <a:srgbClr val="29292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14" name="Freeform 122"/>
            <p:cNvSpPr>
              <a:spLocks noChangeArrowheads="1"/>
            </p:cNvSpPr>
            <p:nvPr/>
          </p:nvSpPr>
          <p:spPr bwMode="auto">
            <a:xfrm>
              <a:off x="11707184" y="7674075"/>
              <a:ext cx="258213" cy="248469"/>
            </a:xfrm>
            <a:custGeom>
              <a:avLst/>
              <a:gdLst>
                <a:gd name="T0" fmla="*/ 233 w 234"/>
                <a:gd name="T1" fmla="*/ 0 h 225"/>
                <a:gd name="T2" fmla="*/ 0 w 234"/>
                <a:gd name="T3" fmla="*/ 0 h 225"/>
                <a:gd name="T4" fmla="*/ 233 w 234"/>
                <a:gd name="T5" fmla="*/ 224 h 225"/>
                <a:gd name="T6" fmla="*/ 233 w 234"/>
                <a:gd name="T7" fmla="*/ 0 h 225"/>
              </a:gdLst>
              <a:ahLst/>
              <a:cxnLst>
                <a:cxn ang="0">
                  <a:pos x="T0" y="T1"/>
                </a:cxn>
                <a:cxn ang="0">
                  <a:pos x="T2" y="T3"/>
                </a:cxn>
                <a:cxn ang="0">
                  <a:pos x="T4" y="T5"/>
                </a:cxn>
                <a:cxn ang="0">
                  <a:pos x="T6" y="T7"/>
                </a:cxn>
              </a:cxnLst>
              <a:rect l="0" t="0" r="r" b="b"/>
              <a:pathLst>
                <a:path w="234" h="225">
                  <a:moveTo>
                    <a:pt x="233" y="0"/>
                  </a:moveTo>
                  <a:lnTo>
                    <a:pt x="0" y="0"/>
                  </a:lnTo>
                  <a:lnTo>
                    <a:pt x="233" y="224"/>
                  </a:lnTo>
                  <a:lnTo>
                    <a:pt x="233" y="0"/>
                  </a:lnTo>
                </a:path>
              </a:pathLst>
            </a:custGeom>
            <a:solidFill>
              <a:srgbClr val="2E323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15" name="Freeform 123"/>
            <p:cNvSpPr>
              <a:spLocks noChangeArrowheads="1"/>
            </p:cNvSpPr>
            <p:nvPr/>
          </p:nvSpPr>
          <p:spPr bwMode="auto">
            <a:xfrm>
              <a:off x="10718172" y="7674075"/>
              <a:ext cx="1607751" cy="1330047"/>
            </a:xfrm>
            <a:custGeom>
              <a:avLst/>
              <a:gdLst>
                <a:gd name="T0" fmla="*/ 801 w 1456"/>
                <a:gd name="T1" fmla="*/ 551 h 1206"/>
                <a:gd name="T2" fmla="*/ 801 w 1456"/>
                <a:gd name="T3" fmla="*/ 551 h 1206"/>
                <a:gd name="T4" fmla="*/ 1128 w 1456"/>
                <a:gd name="T5" fmla="*/ 224 h 1206"/>
                <a:gd name="T6" fmla="*/ 895 w 1456"/>
                <a:gd name="T7" fmla="*/ 0 h 1206"/>
                <a:gd name="T8" fmla="*/ 697 w 1456"/>
                <a:gd name="T9" fmla="*/ 0 h 1206"/>
                <a:gd name="T10" fmla="*/ 697 w 1456"/>
                <a:gd name="T11" fmla="*/ 0 h 1206"/>
                <a:gd name="T12" fmla="*/ 0 w 1456"/>
                <a:gd name="T13" fmla="*/ 697 h 1206"/>
                <a:gd name="T14" fmla="*/ 0 w 1456"/>
                <a:gd name="T15" fmla="*/ 1205 h 1206"/>
                <a:gd name="T16" fmla="*/ 904 w 1456"/>
                <a:gd name="T17" fmla="*/ 1205 h 1206"/>
                <a:gd name="T18" fmla="*/ 1455 w 1456"/>
                <a:gd name="T19" fmla="*/ 1205 h 1206"/>
                <a:gd name="T20" fmla="*/ 801 w 1456"/>
                <a:gd name="T21" fmla="*/ 551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56" h="1206">
                  <a:moveTo>
                    <a:pt x="801" y="551"/>
                  </a:moveTo>
                  <a:lnTo>
                    <a:pt x="801" y="551"/>
                  </a:lnTo>
                  <a:cubicBezTo>
                    <a:pt x="1128" y="224"/>
                    <a:pt x="1128" y="224"/>
                    <a:pt x="1128" y="224"/>
                  </a:cubicBezTo>
                  <a:cubicBezTo>
                    <a:pt x="895" y="0"/>
                    <a:pt x="895" y="0"/>
                    <a:pt x="895" y="0"/>
                  </a:cubicBezTo>
                  <a:cubicBezTo>
                    <a:pt x="697" y="0"/>
                    <a:pt x="697" y="0"/>
                    <a:pt x="697" y="0"/>
                  </a:cubicBezTo>
                  <a:lnTo>
                    <a:pt x="697" y="0"/>
                  </a:lnTo>
                  <a:cubicBezTo>
                    <a:pt x="310" y="0"/>
                    <a:pt x="0" y="310"/>
                    <a:pt x="0" y="697"/>
                  </a:cubicBezTo>
                  <a:cubicBezTo>
                    <a:pt x="0" y="1205"/>
                    <a:pt x="0" y="1205"/>
                    <a:pt x="0" y="1205"/>
                  </a:cubicBezTo>
                  <a:cubicBezTo>
                    <a:pt x="904" y="1205"/>
                    <a:pt x="904" y="1205"/>
                    <a:pt x="904" y="1205"/>
                  </a:cubicBezTo>
                  <a:cubicBezTo>
                    <a:pt x="1455" y="1205"/>
                    <a:pt x="1455" y="1205"/>
                    <a:pt x="1455" y="1205"/>
                  </a:cubicBezTo>
                  <a:lnTo>
                    <a:pt x="801" y="551"/>
                  </a:lnTo>
                </a:path>
              </a:pathLst>
            </a:custGeom>
            <a:solidFill>
              <a:srgbClr val="53535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16" name="Freeform 124"/>
            <p:cNvSpPr>
              <a:spLocks noChangeArrowheads="1"/>
            </p:cNvSpPr>
            <p:nvPr/>
          </p:nvSpPr>
          <p:spPr bwMode="auto">
            <a:xfrm>
              <a:off x="12204125" y="7805617"/>
              <a:ext cx="399502" cy="399502"/>
            </a:xfrm>
            <a:custGeom>
              <a:avLst/>
              <a:gdLst>
                <a:gd name="T0" fmla="*/ 360 w 361"/>
                <a:gd name="T1" fmla="*/ 180 h 362"/>
                <a:gd name="T2" fmla="*/ 181 w 361"/>
                <a:gd name="T3" fmla="*/ 361 h 362"/>
                <a:gd name="T4" fmla="*/ 0 w 361"/>
                <a:gd name="T5" fmla="*/ 180 h 362"/>
                <a:gd name="T6" fmla="*/ 181 w 361"/>
                <a:gd name="T7" fmla="*/ 0 h 362"/>
                <a:gd name="T8" fmla="*/ 360 w 361"/>
                <a:gd name="T9" fmla="*/ 180 h 362"/>
              </a:gdLst>
              <a:ahLst/>
              <a:cxnLst>
                <a:cxn ang="0">
                  <a:pos x="T0" y="T1"/>
                </a:cxn>
                <a:cxn ang="0">
                  <a:pos x="T2" y="T3"/>
                </a:cxn>
                <a:cxn ang="0">
                  <a:pos x="T4" y="T5"/>
                </a:cxn>
                <a:cxn ang="0">
                  <a:pos x="T6" y="T7"/>
                </a:cxn>
                <a:cxn ang="0">
                  <a:pos x="T8" y="T9"/>
                </a:cxn>
              </a:cxnLst>
              <a:rect l="0" t="0" r="r" b="b"/>
              <a:pathLst>
                <a:path w="361" h="362">
                  <a:moveTo>
                    <a:pt x="360" y="180"/>
                  </a:moveTo>
                  <a:lnTo>
                    <a:pt x="181" y="361"/>
                  </a:lnTo>
                  <a:lnTo>
                    <a:pt x="0" y="180"/>
                  </a:lnTo>
                  <a:lnTo>
                    <a:pt x="181" y="0"/>
                  </a:lnTo>
                  <a:lnTo>
                    <a:pt x="360" y="180"/>
                  </a:lnTo>
                </a:path>
              </a:pathLst>
            </a:custGeom>
            <a:solidFill>
              <a:srgbClr val="53535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17" name="Freeform 125"/>
            <p:cNvSpPr>
              <a:spLocks noChangeArrowheads="1"/>
            </p:cNvSpPr>
            <p:nvPr/>
          </p:nvSpPr>
          <p:spPr bwMode="auto">
            <a:xfrm>
              <a:off x="11483073" y="5184496"/>
              <a:ext cx="925675" cy="1846479"/>
            </a:xfrm>
            <a:custGeom>
              <a:avLst/>
              <a:gdLst>
                <a:gd name="T0" fmla="*/ 327 w 836"/>
                <a:gd name="T1" fmla="*/ 835 h 1670"/>
                <a:gd name="T2" fmla="*/ 327 w 836"/>
                <a:gd name="T3" fmla="*/ 835 h 1670"/>
                <a:gd name="T4" fmla="*/ 835 w 836"/>
                <a:gd name="T5" fmla="*/ 327 h 1670"/>
                <a:gd name="T6" fmla="*/ 835 w 836"/>
                <a:gd name="T7" fmla="*/ 0 h 1670"/>
                <a:gd name="T8" fmla="*/ 0 w 836"/>
                <a:gd name="T9" fmla="*/ 835 h 1670"/>
                <a:gd name="T10" fmla="*/ 835 w 836"/>
                <a:gd name="T11" fmla="*/ 1669 h 1670"/>
                <a:gd name="T12" fmla="*/ 835 w 836"/>
                <a:gd name="T13" fmla="*/ 1350 h 1670"/>
                <a:gd name="T14" fmla="*/ 327 w 836"/>
                <a:gd name="T15" fmla="*/ 835 h 1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670">
                  <a:moveTo>
                    <a:pt x="327" y="835"/>
                  </a:moveTo>
                  <a:lnTo>
                    <a:pt x="327" y="835"/>
                  </a:lnTo>
                  <a:cubicBezTo>
                    <a:pt x="327" y="551"/>
                    <a:pt x="551" y="327"/>
                    <a:pt x="835" y="327"/>
                  </a:cubicBezTo>
                  <a:cubicBezTo>
                    <a:pt x="835" y="0"/>
                    <a:pt x="835" y="0"/>
                    <a:pt x="835" y="0"/>
                  </a:cubicBezTo>
                  <a:cubicBezTo>
                    <a:pt x="379" y="0"/>
                    <a:pt x="0" y="379"/>
                    <a:pt x="0" y="835"/>
                  </a:cubicBezTo>
                  <a:cubicBezTo>
                    <a:pt x="0" y="1300"/>
                    <a:pt x="379" y="1669"/>
                    <a:pt x="835" y="1669"/>
                  </a:cubicBezTo>
                  <a:cubicBezTo>
                    <a:pt x="835" y="1350"/>
                    <a:pt x="835" y="1350"/>
                    <a:pt x="835" y="1350"/>
                  </a:cubicBezTo>
                  <a:cubicBezTo>
                    <a:pt x="551" y="1350"/>
                    <a:pt x="327" y="1119"/>
                    <a:pt x="327" y="835"/>
                  </a:cubicBezTo>
                </a:path>
              </a:pathLst>
            </a:custGeom>
            <a:solidFill>
              <a:srgbClr val="BA8F2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18" name="Freeform 126"/>
            <p:cNvSpPr>
              <a:spLocks noChangeArrowheads="1"/>
            </p:cNvSpPr>
            <p:nvPr/>
          </p:nvSpPr>
          <p:spPr bwMode="auto">
            <a:xfrm>
              <a:off x="12403874" y="5793494"/>
              <a:ext cx="311806" cy="628483"/>
            </a:xfrm>
            <a:custGeom>
              <a:avLst/>
              <a:gdLst>
                <a:gd name="T0" fmla="*/ 283 w 284"/>
                <a:gd name="T1" fmla="*/ 284 h 569"/>
                <a:gd name="T2" fmla="*/ 283 w 284"/>
                <a:gd name="T3" fmla="*/ 284 h 569"/>
                <a:gd name="T4" fmla="*/ 0 w 284"/>
                <a:gd name="T5" fmla="*/ 0 h 569"/>
                <a:gd name="T6" fmla="*/ 0 w 284"/>
                <a:gd name="T7" fmla="*/ 568 h 569"/>
                <a:gd name="T8" fmla="*/ 283 w 284"/>
                <a:gd name="T9" fmla="*/ 284 h 569"/>
              </a:gdLst>
              <a:ahLst/>
              <a:cxnLst>
                <a:cxn ang="0">
                  <a:pos x="T0" y="T1"/>
                </a:cxn>
                <a:cxn ang="0">
                  <a:pos x="T2" y="T3"/>
                </a:cxn>
                <a:cxn ang="0">
                  <a:pos x="T4" y="T5"/>
                </a:cxn>
                <a:cxn ang="0">
                  <a:pos x="T6" y="T7"/>
                </a:cxn>
                <a:cxn ang="0">
                  <a:pos x="T8" y="T9"/>
                </a:cxn>
              </a:cxnLst>
              <a:rect l="0" t="0" r="r" b="b"/>
              <a:pathLst>
                <a:path w="284" h="569">
                  <a:moveTo>
                    <a:pt x="283" y="284"/>
                  </a:moveTo>
                  <a:lnTo>
                    <a:pt x="283" y="284"/>
                  </a:lnTo>
                  <a:cubicBezTo>
                    <a:pt x="283" y="129"/>
                    <a:pt x="154" y="0"/>
                    <a:pt x="0" y="0"/>
                  </a:cubicBezTo>
                  <a:cubicBezTo>
                    <a:pt x="0" y="568"/>
                    <a:pt x="0" y="568"/>
                    <a:pt x="0" y="568"/>
                  </a:cubicBezTo>
                  <a:cubicBezTo>
                    <a:pt x="154" y="568"/>
                    <a:pt x="283" y="439"/>
                    <a:pt x="283" y="284"/>
                  </a:cubicBezTo>
                </a:path>
              </a:pathLst>
            </a:custGeom>
            <a:solidFill>
              <a:srgbClr val="2A324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19" name="Freeform 127"/>
            <p:cNvSpPr>
              <a:spLocks noChangeArrowheads="1"/>
            </p:cNvSpPr>
            <p:nvPr/>
          </p:nvSpPr>
          <p:spPr bwMode="auto">
            <a:xfrm>
              <a:off x="12092068" y="5793494"/>
              <a:ext cx="316680" cy="628483"/>
            </a:xfrm>
            <a:custGeom>
              <a:avLst/>
              <a:gdLst>
                <a:gd name="T0" fmla="*/ 0 w 285"/>
                <a:gd name="T1" fmla="*/ 284 h 569"/>
                <a:gd name="T2" fmla="*/ 0 w 285"/>
                <a:gd name="T3" fmla="*/ 284 h 569"/>
                <a:gd name="T4" fmla="*/ 284 w 285"/>
                <a:gd name="T5" fmla="*/ 568 h 569"/>
                <a:gd name="T6" fmla="*/ 284 w 285"/>
                <a:gd name="T7" fmla="*/ 0 h 569"/>
                <a:gd name="T8" fmla="*/ 0 w 285"/>
                <a:gd name="T9" fmla="*/ 284 h 569"/>
              </a:gdLst>
              <a:ahLst/>
              <a:cxnLst>
                <a:cxn ang="0">
                  <a:pos x="T0" y="T1"/>
                </a:cxn>
                <a:cxn ang="0">
                  <a:pos x="T2" y="T3"/>
                </a:cxn>
                <a:cxn ang="0">
                  <a:pos x="T4" y="T5"/>
                </a:cxn>
                <a:cxn ang="0">
                  <a:pos x="T6" y="T7"/>
                </a:cxn>
                <a:cxn ang="0">
                  <a:pos x="T8" y="T9"/>
                </a:cxn>
              </a:cxnLst>
              <a:rect l="0" t="0" r="r" b="b"/>
              <a:pathLst>
                <a:path w="285" h="569">
                  <a:moveTo>
                    <a:pt x="0" y="284"/>
                  </a:moveTo>
                  <a:lnTo>
                    <a:pt x="0" y="284"/>
                  </a:lnTo>
                  <a:cubicBezTo>
                    <a:pt x="0" y="439"/>
                    <a:pt x="129" y="568"/>
                    <a:pt x="284" y="568"/>
                  </a:cubicBezTo>
                  <a:cubicBezTo>
                    <a:pt x="284" y="0"/>
                    <a:pt x="284" y="0"/>
                    <a:pt x="284" y="0"/>
                  </a:cubicBezTo>
                  <a:cubicBezTo>
                    <a:pt x="129" y="0"/>
                    <a:pt x="0" y="129"/>
                    <a:pt x="0" y="284"/>
                  </a:cubicBezTo>
                </a:path>
              </a:pathLst>
            </a:custGeom>
            <a:solidFill>
              <a:srgbClr val="BA8F2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20" name="Freeform 128"/>
            <p:cNvSpPr>
              <a:spLocks noChangeArrowheads="1"/>
            </p:cNvSpPr>
            <p:nvPr/>
          </p:nvSpPr>
          <p:spPr bwMode="auto">
            <a:xfrm>
              <a:off x="12403874" y="5184496"/>
              <a:ext cx="920804" cy="1846479"/>
            </a:xfrm>
            <a:custGeom>
              <a:avLst/>
              <a:gdLst>
                <a:gd name="T0" fmla="*/ 834 w 835"/>
                <a:gd name="T1" fmla="*/ 835 h 1670"/>
                <a:gd name="T2" fmla="*/ 834 w 835"/>
                <a:gd name="T3" fmla="*/ 835 h 1670"/>
                <a:gd name="T4" fmla="*/ 0 w 835"/>
                <a:gd name="T5" fmla="*/ 0 h 1670"/>
                <a:gd name="T6" fmla="*/ 0 w 835"/>
                <a:gd name="T7" fmla="*/ 327 h 1670"/>
                <a:gd name="T8" fmla="*/ 515 w 835"/>
                <a:gd name="T9" fmla="*/ 835 h 1670"/>
                <a:gd name="T10" fmla="*/ 0 w 835"/>
                <a:gd name="T11" fmla="*/ 1350 h 1670"/>
                <a:gd name="T12" fmla="*/ 0 w 835"/>
                <a:gd name="T13" fmla="*/ 1669 h 1670"/>
                <a:gd name="T14" fmla="*/ 834 w 835"/>
                <a:gd name="T15" fmla="*/ 835 h 1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5" h="1670">
                  <a:moveTo>
                    <a:pt x="834" y="835"/>
                  </a:moveTo>
                  <a:lnTo>
                    <a:pt x="834" y="835"/>
                  </a:lnTo>
                  <a:cubicBezTo>
                    <a:pt x="834" y="379"/>
                    <a:pt x="464" y="0"/>
                    <a:pt x="0" y="0"/>
                  </a:cubicBezTo>
                  <a:cubicBezTo>
                    <a:pt x="0" y="327"/>
                    <a:pt x="0" y="327"/>
                    <a:pt x="0" y="327"/>
                  </a:cubicBezTo>
                  <a:cubicBezTo>
                    <a:pt x="283" y="327"/>
                    <a:pt x="515" y="551"/>
                    <a:pt x="515" y="835"/>
                  </a:cubicBezTo>
                  <a:cubicBezTo>
                    <a:pt x="515" y="1119"/>
                    <a:pt x="283" y="1350"/>
                    <a:pt x="0" y="1350"/>
                  </a:cubicBezTo>
                  <a:cubicBezTo>
                    <a:pt x="0" y="1669"/>
                    <a:pt x="0" y="1669"/>
                    <a:pt x="0" y="1669"/>
                  </a:cubicBezTo>
                  <a:cubicBezTo>
                    <a:pt x="464" y="1669"/>
                    <a:pt x="834" y="1300"/>
                    <a:pt x="834" y="835"/>
                  </a:cubicBezTo>
                </a:path>
              </a:pathLst>
            </a:custGeom>
            <a:solidFill>
              <a:srgbClr val="2A324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21" name="Freeform 129"/>
            <p:cNvSpPr>
              <a:spLocks noChangeArrowheads="1"/>
            </p:cNvSpPr>
            <p:nvPr/>
          </p:nvSpPr>
          <p:spPr bwMode="auto">
            <a:xfrm>
              <a:off x="10942287" y="4638836"/>
              <a:ext cx="1466462" cy="2928056"/>
            </a:xfrm>
            <a:custGeom>
              <a:avLst/>
              <a:gdLst>
                <a:gd name="T0" fmla="*/ 267 w 1327"/>
                <a:gd name="T1" fmla="*/ 1325 h 2650"/>
                <a:gd name="T2" fmla="*/ 267 w 1327"/>
                <a:gd name="T3" fmla="*/ 1325 h 2650"/>
                <a:gd name="T4" fmla="*/ 1326 w 1327"/>
                <a:gd name="T5" fmla="*/ 266 h 2650"/>
                <a:gd name="T6" fmla="*/ 1326 w 1327"/>
                <a:gd name="T7" fmla="*/ 0 h 2650"/>
                <a:gd name="T8" fmla="*/ 0 w 1327"/>
                <a:gd name="T9" fmla="*/ 1325 h 2650"/>
                <a:gd name="T10" fmla="*/ 1326 w 1327"/>
                <a:gd name="T11" fmla="*/ 2649 h 2650"/>
                <a:gd name="T12" fmla="*/ 1326 w 1327"/>
                <a:gd name="T13" fmla="*/ 2383 h 2650"/>
                <a:gd name="T14" fmla="*/ 267 w 1327"/>
                <a:gd name="T15" fmla="*/ 1325 h 2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7" h="2650">
                  <a:moveTo>
                    <a:pt x="267" y="1325"/>
                  </a:moveTo>
                  <a:lnTo>
                    <a:pt x="267" y="1325"/>
                  </a:lnTo>
                  <a:cubicBezTo>
                    <a:pt x="267" y="740"/>
                    <a:pt x="740" y="266"/>
                    <a:pt x="1326" y="266"/>
                  </a:cubicBezTo>
                  <a:cubicBezTo>
                    <a:pt x="1326" y="0"/>
                    <a:pt x="1326" y="0"/>
                    <a:pt x="1326" y="0"/>
                  </a:cubicBezTo>
                  <a:cubicBezTo>
                    <a:pt x="594" y="0"/>
                    <a:pt x="0" y="593"/>
                    <a:pt x="0" y="1325"/>
                  </a:cubicBezTo>
                  <a:cubicBezTo>
                    <a:pt x="0" y="2055"/>
                    <a:pt x="594" y="2649"/>
                    <a:pt x="1326" y="2649"/>
                  </a:cubicBezTo>
                  <a:cubicBezTo>
                    <a:pt x="1326" y="2383"/>
                    <a:pt x="1326" y="2383"/>
                    <a:pt x="1326" y="2383"/>
                  </a:cubicBezTo>
                  <a:cubicBezTo>
                    <a:pt x="740" y="2383"/>
                    <a:pt x="267" y="1909"/>
                    <a:pt x="267" y="1325"/>
                  </a:cubicBezTo>
                </a:path>
              </a:pathLst>
            </a:custGeom>
            <a:solidFill>
              <a:srgbClr val="BA8F2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22" name="Freeform 130"/>
            <p:cNvSpPr>
              <a:spLocks noChangeArrowheads="1"/>
            </p:cNvSpPr>
            <p:nvPr/>
          </p:nvSpPr>
          <p:spPr bwMode="auto">
            <a:xfrm>
              <a:off x="12403874" y="4638836"/>
              <a:ext cx="1461591" cy="2928056"/>
            </a:xfrm>
            <a:custGeom>
              <a:avLst/>
              <a:gdLst>
                <a:gd name="T0" fmla="*/ 0 w 1325"/>
                <a:gd name="T1" fmla="*/ 0 h 2650"/>
                <a:gd name="T2" fmla="*/ 0 w 1325"/>
                <a:gd name="T3" fmla="*/ 0 h 2650"/>
                <a:gd name="T4" fmla="*/ 0 w 1325"/>
                <a:gd name="T5" fmla="*/ 266 h 2650"/>
                <a:gd name="T6" fmla="*/ 1057 w 1325"/>
                <a:gd name="T7" fmla="*/ 1325 h 2650"/>
                <a:gd name="T8" fmla="*/ 0 w 1325"/>
                <a:gd name="T9" fmla="*/ 2383 h 2650"/>
                <a:gd name="T10" fmla="*/ 0 w 1325"/>
                <a:gd name="T11" fmla="*/ 2649 h 2650"/>
                <a:gd name="T12" fmla="*/ 1324 w 1325"/>
                <a:gd name="T13" fmla="*/ 1325 h 2650"/>
                <a:gd name="T14" fmla="*/ 0 w 1325"/>
                <a:gd name="T15" fmla="*/ 0 h 2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5" h="2650">
                  <a:moveTo>
                    <a:pt x="0" y="0"/>
                  </a:moveTo>
                  <a:lnTo>
                    <a:pt x="0" y="0"/>
                  </a:lnTo>
                  <a:cubicBezTo>
                    <a:pt x="0" y="266"/>
                    <a:pt x="0" y="266"/>
                    <a:pt x="0" y="266"/>
                  </a:cubicBezTo>
                  <a:cubicBezTo>
                    <a:pt x="584" y="266"/>
                    <a:pt x="1057" y="740"/>
                    <a:pt x="1057" y="1325"/>
                  </a:cubicBezTo>
                  <a:cubicBezTo>
                    <a:pt x="1057" y="1909"/>
                    <a:pt x="584" y="2383"/>
                    <a:pt x="0" y="2383"/>
                  </a:cubicBezTo>
                  <a:cubicBezTo>
                    <a:pt x="0" y="2649"/>
                    <a:pt x="0" y="2649"/>
                    <a:pt x="0" y="2649"/>
                  </a:cubicBezTo>
                  <a:cubicBezTo>
                    <a:pt x="730" y="2649"/>
                    <a:pt x="1324" y="2055"/>
                    <a:pt x="1324" y="1325"/>
                  </a:cubicBezTo>
                  <a:cubicBezTo>
                    <a:pt x="1324" y="593"/>
                    <a:pt x="730" y="0"/>
                    <a:pt x="0" y="0"/>
                  </a:cubicBezTo>
                </a:path>
              </a:pathLst>
            </a:custGeom>
            <a:solidFill>
              <a:srgbClr val="2A324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23" name="Freeform 131"/>
            <p:cNvSpPr>
              <a:spLocks noChangeArrowheads="1"/>
            </p:cNvSpPr>
            <p:nvPr/>
          </p:nvSpPr>
          <p:spPr bwMode="auto">
            <a:xfrm>
              <a:off x="12408748" y="4936027"/>
              <a:ext cx="1169273" cy="2338546"/>
            </a:xfrm>
            <a:custGeom>
              <a:avLst/>
              <a:gdLst>
                <a:gd name="T0" fmla="*/ 834 w 1058"/>
                <a:gd name="T1" fmla="*/ 1059 h 2118"/>
                <a:gd name="T2" fmla="*/ 834 w 1058"/>
                <a:gd name="T3" fmla="*/ 1059 h 2118"/>
                <a:gd name="T4" fmla="*/ 0 w 1058"/>
                <a:gd name="T5" fmla="*/ 1893 h 2118"/>
                <a:gd name="T6" fmla="*/ 0 w 1058"/>
                <a:gd name="T7" fmla="*/ 2117 h 2118"/>
                <a:gd name="T8" fmla="*/ 1057 w 1058"/>
                <a:gd name="T9" fmla="*/ 1059 h 2118"/>
                <a:gd name="T10" fmla="*/ 0 w 1058"/>
                <a:gd name="T11" fmla="*/ 0 h 2118"/>
                <a:gd name="T12" fmla="*/ 0 w 1058"/>
                <a:gd name="T13" fmla="*/ 224 h 2118"/>
                <a:gd name="T14" fmla="*/ 834 w 1058"/>
                <a:gd name="T15" fmla="*/ 1059 h 2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8" h="2118">
                  <a:moveTo>
                    <a:pt x="834" y="1059"/>
                  </a:moveTo>
                  <a:lnTo>
                    <a:pt x="834" y="1059"/>
                  </a:lnTo>
                  <a:cubicBezTo>
                    <a:pt x="834" y="1524"/>
                    <a:pt x="464" y="1893"/>
                    <a:pt x="0" y="1893"/>
                  </a:cubicBezTo>
                  <a:cubicBezTo>
                    <a:pt x="0" y="2117"/>
                    <a:pt x="0" y="2117"/>
                    <a:pt x="0" y="2117"/>
                  </a:cubicBezTo>
                  <a:cubicBezTo>
                    <a:pt x="584" y="2117"/>
                    <a:pt x="1057" y="1643"/>
                    <a:pt x="1057" y="1059"/>
                  </a:cubicBezTo>
                  <a:cubicBezTo>
                    <a:pt x="1057" y="474"/>
                    <a:pt x="584" y="0"/>
                    <a:pt x="0" y="0"/>
                  </a:cubicBezTo>
                  <a:cubicBezTo>
                    <a:pt x="0" y="224"/>
                    <a:pt x="0" y="224"/>
                    <a:pt x="0" y="224"/>
                  </a:cubicBezTo>
                  <a:cubicBezTo>
                    <a:pt x="464" y="224"/>
                    <a:pt x="834" y="603"/>
                    <a:pt x="834" y="1059"/>
                  </a:cubicBez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24" name="Freeform 132"/>
            <p:cNvSpPr>
              <a:spLocks noChangeArrowheads="1"/>
            </p:cNvSpPr>
            <p:nvPr/>
          </p:nvSpPr>
          <p:spPr bwMode="auto">
            <a:xfrm>
              <a:off x="11234601" y="4936027"/>
              <a:ext cx="1169273" cy="2338546"/>
            </a:xfrm>
            <a:custGeom>
              <a:avLst/>
              <a:gdLst>
                <a:gd name="T0" fmla="*/ 0 w 1060"/>
                <a:gd name="T1" fmla="*/ 1059 h 2118"/>
                <a:gd name="T2" fmla="*/ 0 w 1060"/>
                <a:gd name="T3" fmla="*/ 1059 h 2118"/>
                <a:gd name="T4" fmla="*/ 1059 w 1060"/>
                <a:gd name="T5" fmla="*/ 2117 h 2118"/>
                <a:gd name="T6" fmla="*/ 1059 w 1060"/>
                <a:gd name="T7" fmla="*/ 1893 h 2118"/>
                <a:gd name="T8" fmla="*/ 224 w 1060"/>
                <a:gd name="T9" fmla="*/ 1059 h 2118"/>
                <a:gd name="T10" fmla="*/ 1059 w 1060"/>
                <a:gd name="T11" fmla="*/ 224 h 2118"/>
                <a:gd name="T12" fmla="*/ 1059 w 1060"/>
                <a:gd name="T13" fmla="*/ 0 h 2118"/>
                <a:gd name="T14" fmla="*/ 0 w 1060"/>
                <a:gd name="T15" fmla="*/ 1059 h 2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0" h="2118">
                  <a:moveTo>
                    <a:pt x="0" y="1059"/>
                  </a:moveTo>
                  <a:lnTo>
                    <a:pt x="0" y="1059"/>
                  </a:lnTo>
                  <a:cubicBezTo>
                    <a:pt x="0" y="1643"/>
                    <a:pt x="473" y="2117"/>
                    <a:pt x="1059" y="2117"/>
                  </a:cubicBezTo>
                  <a:cubicBezTo>
                    <a:pt x="1059" y="1893"/>
                    <a:pt x="1059" y="1893"/>
                    <a:pt x="1059" y="1893"/>
                  </a:cubicBezTo>
                  <a:cubicBezTo>
                    <a:pt x="603" y="1893"/>
                    <a:pt x="224" y="1524"/>
                    <a:pt x="224" y="1059"/>
                  </a:cubicBezTo>
                  <a:cubicBezTo>
                    <a:pt x="224" y="603"/>
                    <a:pt x="603" y="224"/>
                    <a:pt x="1059" y="224"/>
                  </a:cubicBezTo>
                  <a:cubicBezTo>
                    <a:pt x="1059" y="0"/>
                    <a:pt x="1059" y="0"/>
                    <a:pt x="1059" y="0"/>
                  </a:cubicBezTo>
                  <a:cubicBezTo>
                    <a:pt x="473" y="0"/>
                    <a:pt x="0" y="474"/>
                    <a:pt x="0" y="1059"/>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25" name="Freeform 133"/>
            <p:cNvSpPr>
              <a:spLocks noChangeArrowheads="1"/>
            </p:cNvSpPr>
            <p:nvPr/>
          </p:nvSpPr>
          <p:spPr bwMode="auto">
            <a:xfrm>
              <a:off x="12403874" y="5545022"/>
              <a:ext cx="570022" cy="1130297"/>
            </a:xfrm>
            <a:custGeom>
              <a:avLst/>
              <a:gdLst>
                <a:gd name="T0" fmla="*/ 283 w 516"/>
                <a:gd name="T1" fmla="*/ 508 h 1024"/>
                <a:gd name="T2" fmla="*/ 283 w 516"/>
                <a:gd name="T3" fmla="*/ 508 h 1024"/>
                <a:gd name="T4" fmla="*/ 0 w 516"/>
                <a:gd name="T5" fmla="*/ 792 h 1024"/>
                <a:gd name="T6" fmla="*/ 0 w 516"/>
                <a:gd name="T7" fmla="*/ 1023 h 1024"/>
                <a:gd name="T8" fmla="*/ 515 w 516"/>
                <a:gd name="T9" fmla="*/ 508 h 1024"/>
                <a:gd name="T10" fmla="*/ 0 w 516"/>
                <a:gd name="T11" fmla="*/ 0 h 1024"/>
                <a:gd name="T12" fmla="*/ 0 w 516"/>
                <a:gd name="T13" fmla="*/ 224 h 1024"/>
                <a:gd name="T14" fmla="*/ 283 w 516"/>
                <a:gd name="T15" fmla="*/ 508 h 10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6" h="1024">
                  <a:moveTo>
                    <a:pt x="283" y="508"/>
                  </a:moveTo>
                  <a:lnTo>
                    <a:pt x="283" y="508"/>
                  </a:lnTo>
                  <a:cubicBezTo>
                    <a:pt x="283" y="663"/>
                    <a:pt x="154" y="792"/>
                    <a:pt x="0" y="792"/>
                  </a:cubicBezTo>
                  <a:cubicBezTo>
                    <a:pt x="0" y="1023"/>
                    <a:pt x="0" y="1023"/>
                    <a:pt x="0" y="1023"/>
                  </a:cubicBezTo>
                  <a:cubicBezTo>
                    <a:pt x="283" y="1023"/>
                    <a:pt x="515" y="792"/>
                    <a:pt x="515" y="508"/>
                  </a:cubicBezTo>
                  <a:cubicBezTo>
                    <a:pt x="515" y="224"/>
                    <a:pt x="283" y="0"/>
                    <a:pt x="0" y="0"/>
                  </a:cubicBezTo>
                  <a:cubicBezTo>
                    <a:pt x="0" y="224"/>
                    <a:pt x="0" y="224"/>
                    <a:pt x="0" y="224"/>
                  </a:cubicBezTo>
                  <a:cubicBezTo>
                    <a:pt x="154" y="224"/>
                    <a:pt x="283" y="353"/>
                    <a:pt x="283" y="508"/>
                  </a:cubicBez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sp>
          <p:nvSpPr>
            <p:cNvPr id="26" name="Freeform 134"/>
            <p:cNvSpPr>
              <a:spLocks noChangeArrowheads="1"/>
            </p:cNvSpPr>
            <p:nvPr/>
          </p:nvSpPr>
          <p:spPr bwMode="auto">
            <a:xfrm>
              <a:off x="11843599" y="5545022"/>
              <a:ext cx="560275" cy="1130297"/>
            </a:xfrm>
            <a:custGeom>
              <a:avLst/>
              <a:gdLst>
                <a:gd name="T0" fmla="*/ 0 w 509"/>
                <a:gd name="T1" fmla="*/ 508 h 1024"/>
                <a:gd name="T2" fmla="*/ 0 w 509"/>
                <a:gd name="T3" fmla="*/ 508 h 1024"/>
                <a:gd name="T4" fmla="*/ 508 w 509"/>
                <a:gd name="T5" fmla="*/ 1023 h 1024"/>
                <a:gd name="T6" fmla="*/ 508 w 509"/>
                <a:gd name="T7" fmla="*/ 792 h 1024"/>
                <a:gd name="T8" fmla="*/ 224 w 509"/>
                <a:gd name="T9" fmla="*/ 508 h 1024"/>
                <a:gd name="T10" fmla="*/ 508 w 509"/>
                <a:gd name="T11" fmla="*/ 224 h 1024"/>
                <a:gd name="T12" fmla="*/ 508 w 509"/>
                <a:gd name="T13" fmla="*/ 0 h 1024"/>
                <a:gd name="T14" fmla="*/ 0 w 509"/>
                <a:gd name="T15" fmla="*/ 508 h 10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024">
                  <a:moveTo>
                    <a:pt x="0" y="508"/>
                  </a:moveTo>
                  <a:lnTo>
                    <a:pt x="0" y="508"/>
                  </a:lnTo>
                  <a:cubicBezTo>
                    <a:pt x="0" y="792"/>
                    <a:pt x="224" y="1023"/>
                    <a:pt x="508" y="1023"/>
                  </a:cubicBezTo>
                  <a:cubicBezTo>
                    <a:pt x="508" y="792"/>
                    <a:pt x="508" y="792"/>
                    <a:pt x="508" y="792"/>
                  </a:cubicBezTo>
                  <a:cubicBezTo>
                    <a:pt x="353" y="792"/>
                    <a:pt x="224" y="663"/>
                    <a:pt x="224" y="508"/>
                  </a:cubicBezTo>
                  <a:cubicBezTo>
                    <a:pt x="224" y="353"/>
                    <a:pt x="353" y="224"/>
                    <a:pt x="508" y="224"/>
                  </a:cubicBezTo>
                  <a:cubicBezTo>
                    <a:pt x="508" y="0"/>
                    <a:pt x="508" y="0"/>
                    <a:pt x="508" y="0"/>
                  </a:cubicBezTo>
                  <a:cubicBezTo>
                    <a:pt x="224" y="0"/>
                    <a:pt x="0" y="224"/>
                    <a:pt x="0" y="508"/>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cs typeface="+mn-ea"/>
                <a:sym typeface="+mn-lt"/>
              </a:endParaRPr>
            </a:p>
          </p:txBody>
        </p:sp>
      </p:grpSp>
      <p:sp>
        <p:nvSpPr>
          <p:cNvPr id="27" name="Text Placeholder 3"/>
          <p:cNvSpPr txBox="1">
            <a:spLocks/>
          </p:cNvSpPr>
          <p:nvPr/>
        </p:nvSpPr>
        <p:spPr>
          <a:xfrm>
            <a:off x="5985003" y="2645768"/>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a:solidFill>
                  <a:schemeClr val="tx1">
                    <a:lumMod val="50000"/>
                    <a:lumOff val="50000"/>
                  </a:schemeClr>
                </a:solidFill>
                <a:cs typeface="+mn-ea"/>
                <a:sym typeface="+mn-lt"/>
              </a:rPr>
              <a:t>在此录入上述图表的综合描述说明，此录入上述图表的。在此录入上述图表的综合描述说明综合综，合描述说描述描述说描述说明。 在此录入上述图表的综合描述说明，此录入上述图表的。在此录入上述图表的综合描述说明综合综</a:t>
            </a:r>
          </a:p>
        </p:txBody>
      </p:sp>
      <p:sp>
        <p:nvSpPr>
          <p:cNvPr id="31" name="Freeform 45"/>
          <p:cNvSpPr>
            <a:spLocks noEditPoints="1"/>
          </p:cNvSpPr>
          <p:nvPr/>
        </p:nvSpPr>
        <p:spPr bwMode="auto">
          <a:xfrm>
            <a:off x="5458011" y="2794221"/>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BA8F2D"/>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32" name="Freeform 45"/>
          <p:cNvSpPr>
            <a:spLocks noEditPoints="1"/>
          </p:cNvSpPr>
          <p:nvPr/>
        </p:nvSpPr>
        <p:spPr bwMode="auto">
          <a:xfrm>
            <a:off x="5458011" y="371582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2A3246"/>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33" name="Freeform 45"/>
          <p:cNvSpPr>
            <a:spLocks noEditPoints="1"/>
          </p:cNvSpPr>
          <p:nvPr/>
        </p:nvSpPr>
        <p:spPr bwMode="auto">
          <a:xfrm>
            <a:off x="5458011" y="4637423"/>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BA8F2D"/>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34" name="Freeform 45"/>
          <p:cNvSpPr>
            <a:spLocks noEditPoints="1"/>
          </p:cNvSpPr>
          <p:nvPr/>
        </p:nvSpPr>
        <p:spPr bwMode="auto">
          <a:xfrm>
            <a:off x="5458011" y="555902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2A3246"/>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48" name="Text Placeholder 3"/>
          <p:cNvSpPr txBox="1">
            <a:spLocks/>
          </p:cNvSpPr>
          <p:nvPr/>
        </p:nvSpPr>
        <p:spPr>
          <a:xfrm>
            <a:off x="5985003" y="3571207"/>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a:solidFill>
                  <a:schemeClr val="tx1">
                    <a:lumMod val="50000"/>
                    <a:lumOff val="50000"/>
                  </a:schemeClr>
                </a:solidFill>
                <a:cs typeface="+mn-ea"/>
                <a:sym typeface="+mn-lt"/>
              </a:rPr>
              <a:t>在此录入上述图表的综合描述说明，此录入上述图表的。在此录入上述图表的综合描述说明综合综，合描述说描述描述说描述说明。 在此录入上述图表的综合描述说明，此录入上述图表的。在此录入上述图表的综合描述说明综合综</a:t>
            </a:r>
          </a:p>
        </p:txBody>
      </p:sp>
      <p:sp>
        <p:nvSpPr>
          <p:cNvPr id="49" name="Text Placeholder 3"/>
          <p:cNvSpPr txBox="1">
            <a:spLocks/>
          </p:cNvSpPr>
          <p:nvPr/>
        </p:nvSpPr>
        <p:spPr>
          <a:xfrm>
            <a:off x="5985003" y="4496646"/>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a:solidFill>
                  <a:schemeClr val="tx1">
                    <a:lumMod val="50000"/>
                    <a:lumOff val="50000"/>
                  </a:schemeClr>
                </a:solidFill>
                <a:cs typeface="+mn-ea"/>
                <a:sym typeface="+mn-lt"/>
              </a:rPr>
              <a:t>在此录入上述图表的综合描述说明，此录入上述图表的。在此录入上述图表的综合描述说明综合综，合描述说描述描述说描述说明。 在此录入上述图表的综合描述说明，此录入上述图表的。在此录入上述图表的综合描述说明综合综</a:t>
            </a:r>
          </a:p>
        </p:txBody>
      </p:sp>
      <p:sp>
        <p:nvSpPr>
          <p:cNvPr id="50" name="Text Placeholder 3"/>
          <p:cNvSpPr txBox="1">
            <a:spLocks/>
          </p:cNvSpPr>
          <p:nvPr/>
        </p:nvSpPr>
        <p:spPr>
          <a:xfrm>
            <a:off x="5985003" y="5422086"/>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a:solidFill>
                  <a:schemeClr val="tx1">
                    <a:lumMod val="50000"/>
                    <a:lumOff val="50000"/>
                  </a:schemeClr>
                </a:solidFill>
                <a:cs typeface="+mn-ea"/>
                <a:sym typeface="+mn-lt"/>
              </a:rPr>
              <a:t>在此录入上述图表的综合描述说明，此录入上述图表的。在此录入上述图表的综合描述说明综合综，合描述说描述描述说描述说明。 在此录入上述图表的综合描述说明，此录入上述图表的。在此录入上述图表的综合描述说明综合综</a:t>
            </a:r>
          </a:p>
        </p:txBody>
      </p:sp>
      <p:sp>
        <p:nvSpPr>
          <p:cNvPr id="41" name="Rectangle 49"/>
          <p:cNvSpPr/>
          <p:nvPr/>
        </p:nvSpPr>
        <p:spPr>
          <a:xfrm>
            <a:off x="5376554" y="2024041"/>
            <a:ext cx="4255717" cy="453457"/>
          </a:xfrm>
          <a:prstGeom prst="rect">
            <a:avLst/>
          </a:prstGeom>
        </p:spPr>
        <p:txBody>
          <a:bodyPr wrap="none">
            <a:spAutoFit/>
          </a:bodyPr>
          <a:lstStyle/>
          <a:p>
            <a:pPr>
              <a:lnSpc>
                <a:spcPct val="130000"/>
              </a:lnSpc>
            </a:pPr>
            <a:r>
              <a:rPr lang="zh-CN" altLang="en-US" sz="2000" dirty="0">
                <a:solidFill>
                  <a:schemeClr val="tx1">
                    <a:lumMod val="85000"/>
                    <a:lumOff val="15000"/>
                  </a:schemeClr>
                </a:solidFill>
                <a:cs typeface="+mn-ea"/>
                <a:sym typeface="+mn-lt"/>
              </a:rPr>
              <a:t>新年工作目标计划 </a:t>
            </a:r>
            <a:r>
              <a:rPr lang="en-US" altLang="zh-CN" sz="2000" dirty="0">
                <a:solidFill>
                  <a:schemeClr val="tx1">
                    <a:lumMod val="65000"/>
                    <a:lumOff val="35000"/>
                  </a:schemeClr>
                </a:solidFill>
                <a:cs typeface="+mn-ea"/>
                <a:sym typeface="+mn-lt"/>
              </a:rPr>
              <a:t>/ </a:t>
            </a:r>
            <a:r>
              <a:rPr lang="en-US" altLang="zh-CN" sz="1600" dirty="0">
                <a:solidFill>
                  <a:schemeClr val="tx1">
                    <a:lumMod val="65000"/>
                    <a:lumOff val="35000"/>
                  </a:schemeClr>
                </a:solidFill>
                <a:cs typeface="+mn-ea"/>
                <a:sym typeface="+mn-lt"/>
              </a:rPr>
              <a:t>ONE TWO THREE </a:t>
            </a:r>
            <a:endParaRPr lang="zh-CN" altLang="en-US" sz="2000" dirty="0">
              <a:solidFill>
                <a:schemeClr val="tx1">
                  <a:lumMod val="65000"/>
                  <a:lumOff val="35000"/>
                </a:schemeClr>
              </a:solidFill>
              <a:cs typeface="+mn-ea"/>
              <a:sym typeface="+mn-lt"/>
            </a:endParaRPr>
          </a:p>
        </p:txBody>
      </p:sp>
      <p:sp>
        <p:nvSpPr>
          <p:cNvPr id="38" name="文本框 37">
            <a:extLst>
              <a:ext uri="{FF2B5EF4-FFF2-40B4-BE49-F238E27FC236}">
                <a16:creationId xmlns="" xmlns:a16="http://schemas.microsoft.com/office/drawing/2014/main" id="{C9FE3F12-EF2B-4C2B-8DA1-3D9B6D947A7C}"/>
              </a:ext>
            </a:extLst>
          </p:cNvPr>
          <p:cNvSpPr txBox="1"/>
          <p:nvPr/>
        </p:nvSpPr>
        <p:spPr>
          <a:xfrm>
            <a:off x="1221277" y="165529"/>
            <a:ext cx="184731" cy="597921"/>
          </a:xfrm>
          <a:prstGeom prst="rect">
            <a:avLst/>
          </a:prstGeom>
          <a:noFill/>
        </p:spPr>
        <p:txBody>
          <a:bodyPr wrap="none" rtlCol="0">
            <a:spAutoFit/>
          </a:bodyPr>
          <a:lstStyle/>
          <a:p>
            <a:pPr fontAlgn="auto">
              <a:lnSpc>
                <a:spcPct val="130000"/>
              </a:lnSpc>
              <a:defRPr/>
            </a:pPr>
            <a:endParaRPr lang="zh-CN" altLang="en-US" sz="2800" b="1" dirty="0">
              <a:solidFill>
                <a:srgbClr val="554B4F"/>
              </a:solidFill>
              <a:cs typeface="+mn-ea"/>
              <a:sym typeface="+mn-lt"/>
            </a:endParaRPr>
          </a:p>
        </p:txBody>
      </p:sp>
      <p:grpSp>
        <p:nvGrpSpPr>
          <p:cNvPr id="39" name="组合 38"/>
          <p:cNvGrpSpPr/>
          <p:nvPr/>
        </p:nvGrpSpPr>
        <p:grpSpPr>
          <a:xfrm>
            <a:off x="3713117" y="110706"/>
            <a:ext cx="4765766" cy="882231"/>
            <a:chOff x="3784390" y="377466"/>
            <a:chExt cx="4765766" cy="882231"/>
          </a:xfrm>
        </p:grpSpPr>
        <p:sp>
          <p:nvSpPr>
            <p:cNvPr id="40" name="矩形 39"/>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42" name="文本框 41"/>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1080565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400" fill="hold"/>
                                        <p:tgtEl>
                                          <p:spTgt spid="7"/>
                                        </p:tgtEl>
                                        <p:attrNameLst>
                                          <p:attrName>ppt_x</p:attrName>
                                        </p:attrNameLst>
                                      </p:cBhvr>
                                      <p:tavLst>
                                        <p:tav tm="0">
                                          <p:val>
                                            <p:strVal val="#ppt_x"/>
                                          </p:val>
                                        </p:tav>
                                        <p:tav tm="100000">
                                          <p:val>
                                            <p:strVal val="#ppt_x"/>
                                          </p:val>
                                        </p:tav>
                                      </p:tavLst>
                                    </p:anim>
                                    <p:anim calcmode="lin" valueType="num">
                                      <p:cBhvr additive="base">
                                        <p:cTn id="8" dur="4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400"/>
                            </p:stCondLst>
                            <p:childTnLst>
                              <p:par>
                                <p:cTn id="10" presetID="53" presetClass="entr" presetSubtype="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2" presetClass="entr" presetSubtype="2" accel="50000" decel="5000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53" presetClass="entr" presetSubtype="0"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childTnLst>
                          </p:cTn>
                        </p:par>
                        <p:par>
                          <p:cTn id="25" fill="hold">
                            <p:stCondLst>
                              <p:cond delay="1400"/>
                            </p:stCondLst>
                            <p:childTnLst>
                              <p:par>
                                <p:cTn id="26" presetID="53"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childTnLst>
                          </p:cTn>
                        </p:par>
                        <p:par>
                          <p:cTn id="31" fill="hold">
                            <p:stCondLst>
                              <p:cond delay="1900"/>
                            </p:stCondLst>
                            <p:childTnLst>
                              <p:par>
                                <p:cTn id="32" presetID="53" presetClass="entr" presetSubtype="0"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fltVal val="0"/>
                                          </p:val>
                                        </p:tav>
                                        <p:tav tm="100000">
                                          <p:val>
                                            <p:strVal val="#ppt_h"/>
                                          </p:val>
                                        </p:tav>
                                      </p:tavLst>
                                    </p:anim>
                                    <p:animEffect transition="in" filter="fade">
                                      <p:cBhvr>
                                        <p:cTn id="36" dur="500"/>
                                        <p:tgtEl>
                                          <p:spTgt spid="34"/>
                                        </p:tgtEl>
                                      </p:cBhvr>
                                    </p:animEffect>
                                  </p:childTnLst>
                                </p:cTn>
                              </p:par>
                              <p:par>
                                <p:cTn id="37" presetID="2" presetClass="entr" presetSubtype="2" accel="50000" decel="5000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1+#ppt_w/2"/>
                                          </p:val>
                                        </p:tav>
                                        <p:tav tm="100000">
                                          <p:val>
                                            <p:strVal val="#ppt_x"/>
                                          </p:val>
                                        </p:tav>
                                      </p:tavLst>
                                    </p:anim>
                                    <p:anim calcmode="lin" valueType="num">
                                      <p:cBhvr additive="base">
                                        <p:cTn id="40" dur="500" fill="hold"/>
                                        <p:tgtEl>
                                          <p:spTgt spid="48"/>
                                        </p:tgtEl>
                                        <p:attrNameLst>
                                          <p:attrName>ppt_y</p:attrName>
                                        </p:attrNameLst>
                                      </p:cBhvr>
                                      <p:tavLst>
                                        <p:tav tm="0">
                                          <p:val>
                                            <p:strVal val="#ppt_y"/>
                                          </p:val>
                                        </p:tav>
                                        <p:tav tm="100000">
                                          <p:val>
                                            <p:strVal val="#ppt_y"/>
                                          </p:val>
                                        </p:tav>
                                      </p:tavLst>
                                    </p:anim>
                                  </p:childTnLst>
                                </p:cTn>
                              </p:par>
                              <p:par>
                                <p:cTn id="41" presetID="2" presetClass="entr" presetSubtype="2" accel="50000" decel="50000"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1+#ppt_w/2"/>
                                          </p:val>
                                        </p:tav>
                                        <p:tav tm="100000">
                                          <p:val>
                                            <p:strVal val="#ppt_x"/>
                                          </p:val>
                                        </p:tav>
                                      </p:tavLst>
                                    </p:anim>
                                    <p:anim calcmode="lin" valueType="num">
                                      <p:cBhvr additive="base">
                                        <p:cTn id="44" dur="500" fill="hold"/>
                                        <p:tgtEl>
                                          <p:spTgt spid="49"/>
                                        </p:tgtEl>
                                        <p:attrNameLst>
                                          <p:attrName>ppt_y</p:attrName>
                                        </p:attrNameLst>
                                      </p:cBhvr>
                                      <p:tavLst>
                                        <p:tav tm="0">
                                          <p:val>
                                            <p:strVal val="#ppt_y"/>
                                          </p:val>
                                        </p:tav>
                                        <p:tav tm="100000">
                                          <p:val>
                                            <p:strVal val="#ppt_y"/>
                                          </p:val>
                                        </p:tav>
                                      </p:tavLst>
                                    </p:anim>
                                  </p:childTnLst>
                                </p:cTn>
                              </p:par>
                              <p:par>
                                <p:cTn id="45" presetID="2" presetClass="entr" presetSubtype="2" accel="50000" decel="50000"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additive="base">
                                        <p:cTn id="47" dur="500" fill="hold"/>
                                        <p:tgtEl>
                                          <p:spTgt spid="50"/>
                                        </p:tgtEl>
                                        <p:attrNameLst>
                                          <p:attrName>ppt_x</p:attrName>
                                        </p:attrNameLst>
                                      </p:cBhvr>
                                      <p:tavLst>
                                        <p:tav tm="0">
                                          <p:val>
                                            <p:strVal val="1+#ppt_w/2"/>
                                          </p:val>
                                        </p:tav>
                                        <p:tav tm="100000">
                                          <p:val>
                                            <p:strVal val="#ppt_x"/>
                                          </p:val>
                                        </p:tav>
                                      </p:tavLst>
                                    </p:anim>
                                    <p:anim calcmode="lin" valueType="num">
                                      <p:cBhvr additive="base">
                                        <p:cTn id="48"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animBg="1"/>
      <p:bldP spid="32" grpId="0" animBg="1"/>
      <p:bldP spid="33" grpId="0" animBg="1"/>
      <p:bldP spid="34" grpId="0" animBg="1"/>
      <p:bldP spid="48" grpId="0"/>
      <p:bldP spid="49" grpId="0"/>
      <p:bldP spid="5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1775520" y="2342773"/>
            <a:ext cx="8704774" cy="380617"/>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cs typeface="+mn-ea"/>
                <a:sym typeface="+mn-lt"/>
              </a:rPr>
              <a:t>公司培训工作要力争全面覆盖，重点突出，要在实际的培训工作中不断丰富培训内容，拓展培训形式，优化培训流程，明确培训目的，提高培训效果。企业赖以生存的是效益和效率，只有尊崇这两个法则才能维持企业自身的生命和未来发展，才能维系每一个人</a:t>
            </a:r>
          </a:p>
        </p:txBody>
      </p:sp>
      <p:sp>
        <p:nvSpPr>
          <p:cNvPr id="40" name="TextBox 39"/>
          <p:cNvSpPr txBox="1"/>
          <p:nvPr/>
        </p:nvSpPr>
        <p:spPr>
          <a:xfrm>
            <a:off x="3863753" y="1720315"/>
            <a:ext cx="4499421" cy="433324"/>
          </a:xfrm>
          <a:prstGeom prst="rect">
            <a:avLst/>
          </a:prstGeom>
          <a:noFill/>
        </p:spPr>
        <p:txBody>
          <a:bodyPr wrap="square" lIns="0" tIns="0" rIns="0" bIns="0" rtlCol="0">
            <a:spAutoFit/>
          </a:bodyPr>
          <a:lstStyle/>
          <a:p>
            <a:pPr lvl="0" algn="ctr">
              <a:lnSpc>
                <a:spcPct val="130000"/>
              </a:lnSpc>
              <a:spcBef>
                <a:spcPct val="0"/>
              </a:spcBef>
              <a:defRPr/>
            </a:pPr>
            <a:r>
              <a:rPr lang="zh-CN" altLang="en-US" sz="2400" dirty="0">
                <a:solidFill>
                  <a:schemeClr val="tx1">
                    <a:lumMod val="85000"/>
                    <a:lumOff val="15000"/>
                  </a:schemeClr>
                </a:solidFill>
                <a:cs typeface="+mn-ea"/>
                <a:sym typeface="+mn-lt"/>
              </a:rPr>
              <a:t>未来工作重点</a:t>
            </a:r>
            <a:endParaRPr lang="en-US" altLang="zh-CN" sz="2400" dirty="0">
              <a:solidFill>
                <a:schemeClr val="tx1">
                  <a:lumMod val="85000"/>
                  <a:lumOff val="15000"/>
                </a:schemeClr>
              </a:solidFill>
              <a:cs typeface="+mn-ea"/>
              <a:sym typeface="+mn-lt"/>
            </a:endParaRPr>
          </a:p>
        </p:txBody>
      </p:sp>
      <p:sp>
        <p:nvSpPr>
          <p:cNvPr id="41" name="圆角矩形 40"/>
          <p:cNvSpPr/>
          <p:nvPr/>
        </p:nvSpPr>
        <p:spPr>
          <a:xfrm>
            <a:off x="1919536" y="3131096"/>
            <a:ext cx="8640960" cy="622029"/>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42" name="Round Same Side Corner Rectangle 10"/>
          <p:cNvSpPr/>
          <p:nvPr/>
        </p:nvSpPr>
        <p:spPr>
          <a:xfrm rot="5400000">
            <a:off x="2313188" y="2737446"/>
            <a:ext cx="622029" cy="1409330"/>
          </a:xfrm>
          <a:prstGeom prst="round2SameRect">
            <a:avLst>
              <a:gd name="adj1" fmla="val 50000"/>
              <a:gd name="adj2" fmla="val 0"/>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cs typeface="+mn-ea"/>
              <a:sym typeface="+mn-lt"/>
            </a:endParaRPr>
          </a:p>
        </p:txBody>
      </p:sp>
      <p:sp>
        <p:nvSpPr>
          <p:cNvPr id="43" name="TextBox 42"/>
          <p:cNvSpPr txBox="1"/>
          <p:nvPr/>
        </p:nvSpPr>
        <p:spPr>
          <a:xfrm>
            <a:off x="1994254" y="3249069"/>
            <a:ext cx="1005403" cy="381258"/>
          </a:xfrm>
          <a:prstGeom prst="rect">
            <a:avLst/>
          </a:prstGeom>
          <a:noFill/>
        </p:spPr>
        <p:txBody>
          <a:bodyPr wrap="none" rtlCol="0">
            <a:spAutoFit/>
          </a:bodyPr>
          <a:lstStyle/>
          <a:p>
            <a:pPr>
              <a:lnSpc>
                <a:spcPct val="130000"/>
              </a:lnSpc>
            </a:pPr>
            <a:r>
              <a:rPr lang="zh-CN" altLang="en-US" sz="2400" baseline="-3000" dirty="0">
                <a:solidFill>
                  <a:schemeClr val="bg1"/>
                </a:solidFill>
                <a:cs typeface="+mn-ea"/>
                <a:sym typeface="+mn-lt"/>
              </a:rPr>
              <a:t>工作重点</a:t>
            </a:r>
          </a:p>
        </p:txBody>
      </p:sp>
      <p:sp>
        <p:nvSpPr>
          <p:cNvPr id="44" name="TextBox 43"/>
          <p:cNvSpPr txBox="1"/>
          <p:nvPr/>
        </p:nvSpPr>
        <p:spPr>
          <a:xfrm>
            <a:off x="3387406" y="3219452"/>
            <a:ext cx="7272808"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右键点击图片选择设置图片格式可直接替换图片。您的容打在这里，或者通过复制您的文本后，在此框中选择粘贴，并选择只保留文字。右键点击图片选择设置图片格式可直接替换图片</a:t>
            </a:r>
            <a:endParaRPr lang="en-US" altLang="zh-CN" sz="1000" dirty="0">
              <a:solidFill>
                <a:schemeClr val="tx1">
                  <a:lumMod val="50000"/>
                  <a:lumOff val="50000"/>
                </a:schemeClr>
              </a:solidFill>
              <a:cs typeface="+mn-ea"/>
              <a:sym typeface="+mn-lt"/>
            </a:endParaRPr>
          </a:p>
        </p:txBody>
      </p:sp>
      <p:sp>
        <p:nvSpPr>
          <p:cNvPr id="45" name="矩形 44"/>
          <p:cNvSpPr/>
          <p:nvPr/>
        </p:nvSpPr>
        <p:spPr>
          <a:xfrm>
            <a:off x="1933066" y="4251716"/>
            <a:ext cx="4090926" cy="1656184"/>
          </a:xfrm>
          <a:prstGeom prst="rect">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46" name="Text Placeholder 11"/>
          <p:cNvSpPr txBox="1">
            <a:spLocks/>
          </p:cNvSpPr>
          <p:nvPr/>
        </p:nvSpPr>
        <p:spPr>
          <a:xfrm>
            <a:off x="2000664" y="4364148"/>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30000"/>
              </a:lnSpc>
              <a:spcBef>
                <a:spcPct val="0"/>
              </a:spcBef>
              <a:buNone/>
            </a:pPr>
            <a:r>
              <a:rPr lang="zh-CN" altLang="en-US" sz="2000" dirty="0">
                <a:solidFill>
                  <a:schemeClr val="bg1"/>
                </a:solidFill>
                <a:cs typeface="+mn-ea"/>
                <a:sym typeface="+mn-lt"/>
              </a:rPr>
              <a:t>工作完成质量</a:t>
            </a:r>
            <a:endParaRPr lang="en-AU" sz="2000" dirty="0">
              <a:solidFill>
                <a:schemeClr val="bg1"/>
              </a:solidFill>
              <a:cs typeface="+mn-ea"/>
              <a:sym typeface="+mn-lt"/>
            </a:endParaRPr>
          </a:p>
        </p:txBody>
      </p:sp>
      <p:sp>
        <p:nvSpPr>
          <p:cNvPr id="47" name="TextBox 46"/>
          <p:cNvSpPr txBox="1"/>
          <p:nvPr/>
        </p:nvSpPr>
        <p:spPr>
          <a:xfrm>
            <a:off x="1972554" y="4876798"/>
            <a:ext cx="3907422" cy="892552"/>
          </a:xfrm>
          <a:prstGeom prst="rect">
            <a:avLst/>
          </a:prstGeom>
          <a:noFill/>
        </p:spPr>
        <p:txBody>
          <a:bodyPr wrap="square" rtlCol="0">
            <a:spAutoFit/>
          </a:bodyPr>
          <a:lstStyle/>
          <a:p>
            <a:pPr>
              <a:lnSpc>
                <a:spcPct val="130000"/>
              </a:lnSpc>
              <a:spcBef>
                <a:spcPct val="0"/>
              </a:spcBef>
            </a:pPr>
            <a:r>
              <a:rPr lang="zh-CN" altLang="en-US" sz="10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a:t>
            </a:r>
            <a:endParaRPr lang="en-US" altLang="zh-CN" sz="1000" dirty="0">
              <a:solidFill>
                <a:schemeClr val="bg1"/>
              </a:solidFill>
              <a:cs typeface="+mn-ea"/>
              <a:sym typeface="+mn-lt"/>
            </a:endParaRPr>
          </a:p>
        </p:txBody>
      </p:sp>
      <p:sp>
        <p:nvSpPr>
          <p:cNvPr id="48" name="矩形 47"/>
          <p:cNvSpPr/>
          <p:nvPr/>
        </p:nvSpPr>
        <p:spPr>
          <a:xfrm>
            <a:off x="6168008" y="4251716"/>
            <a:ext cx="4090926" cy="1656184"/>
          </a:xfrm>
          <a:prstGeom prst="rec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49" name="Text Placeholder 11"/>
          <p:cNvSpPr txBox="1">
            <a:spLocks/>
          </p:cNvSpPr>
          <p:nvPr/>
        </p:nvSpPr>
        <p:spPr>
          <a:xfrm>
            <a:off x="6235606" y="4364148"/>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30000"/>
              </a:lnSpc>
              <a:spcBef>
                <a:spcPct val="0"/>
              </a:spcBef>
              <a:buNone/>
            </a:pPr>
            <a:r>
              <a:rPr lang="zh-CN" altLang="en-US" sz="2000" dirty="0">
                <a:solidFill>
                  <a:schemeClr val="bg1"/>
                </a:solidFill>
                <a:cs typeface="+mn-ea"/>
                <a:sym typeface="+mn-lt"/>
              </a:rPr>
              <a:t>市场营销技能</a:t>
            </a:r>
            <a:endParaRPr lang="en-AU" altLang="zh-CN" sz="2000" dirty="0">
              <a:solidFill>
                <a:schemeClr val="bg1"/>
              </a:solidFill>
              <a:cs typeface="+mn-ea"/>
              <a:sym typeface="+mn-lt"/>
            </a:endParaRPr>
          </a:p>
        </p:txBody>
      </p:sp>
      <p:sp>
        <p:nvSpPr>
          <p:cNvPr id="50" name="TextBox 49"/>
          <p:cNvSpPr txBox="1"/>
          <p:nvPr/>
        </p:nvSpPr>
        <p:spPr>
          <a:xfrm>
            <a:off x="6207496" y="4876798"/>
            <a:ext cx="3907422" cy="892552"/>
          </a:xfrm>
          <a:prstGeom prst="rect">
            <a:avLst/>
          </a:prstGeom>
          <a:noFill/>
        </p:spPr>
        <p:txBody>
          <a:bodyPr wrap="square" rtlCol="0">
            <a:spAutoFit/>
          </a:bodyPr>
          <a:lstStyle/>
          <a:p>
            <a:pPr>
              <a:lnSpc>
                <a:spcPct val="130000"/>
              </a:lnSpc>
              <a:spcBef>
                <a:spcPct val="0"/>
              </a:spcBef>
            </a:pPr>
            <a:r>
              <a:rPr lang="zh-CN" altLang="en-US" sz="10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a:t>
            </a:r>
            <a:endParaRPr lang="en-US" altLang="zh-CN" sz="1000" dirty="0">
              <a:solidFill>
                <a:schemeClr val="bg1"/>
              </a:solidFill>
              <a:cs typeface="+mn-ea"/>
              <a:sym typeface="+mn-lt"/>
            </a:endParaRPr>
          </a:p>
        </p:txBody>
      </p:sp>
      <p:sp>
        <p:nvSpPr>
          <p:cNvPr id="19" name="文本框 18">
            <a:extLst>
              <a:ext uri="{FF2B5EF4-FFF2-40B4-BE49-F238E27FC236}">
                <a16:creationId xmlns="" xmlns:a16="http://schemas.microsoft.com/office/drawing/2014/main" id="{C9FE3F12-EF2B-4C2B-8DA1-3D9B6D947A7C}"/>
              </a:ext>
            </a:extLst>
          </p:cNvPr>
          <p:cNvSpPr txBox="1"/>
          <p:nvPr/>
        </p:nvSpPr>
        <p:spPr>
          <a:xfrm>
            <a:off x="1221277" y="165529"/>
            <a:ext cx="184731" cy="597921"/>
          </a:xfrm>
          <a:prstGeom prst="rect">
            <a:avLst/>
          </a:prstGeom>
          <a:noFill/>
        </p:spPr>
        <p:txBody>
          <a:bodyPr wrap="none" rtlCol="0">
            <a:spAutoFit/>
          </a:bodyPr>
          <a:lstStyle/>
          <a:p>
            <a:pPr fontAlgn="auto">
              <a:lnSpc>
                <a:spcPct val="130000"/>
              </a:lnSpc>
              <a:defRPr/>
            </a:pPr>
            <a:endParaRPr lang="zh-CN" altLang="en-US" sz="2800" b="1" dirty="0">
              <a:solidFill>
                <a:srgbClr val="554B4F"/>
              </a:solidFill>
              <a:cs typeface="+mn-ea"/>
              <a:sym typeface="+mn-lt"/>
            </a:endParaRPr>
          </a:p>
        </p:txBody>
      </p:sp>
      <p:grpSp>
        <p:nvGrpSpPr>
          <p:cNvPr id="22" name="组合 21"/>
          <p:cNvGrpSpPr/>
          <p:nvPr/>
        </p:nvGrpSpPr>
        <p:grpSpPr>
          <a:xfrm>
            <a:off x="3713117" y="110706"/>
            <a:ext cx="4765766" cy="882231"/>
            <a:chOff x="3784390" y="377466"/>
            <a:chExt cx="4765766" cy="882231"/>
          </a:xfrm>
        </p:grpSpPr>
        <p:sp>
          <p:nvSpPr>
            <p:cNvPr id="23" name="矩形 22"/>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24" name="文本框 23"/>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28014765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300" fill="hold"/>
                                        <p:tgtEl>
                                          <p:spTgt spid="40"/>
                                        </p:tgtEl>
                                        <p:attrNameLst>
                                          <p:attrName>ppt_x</p:attrName>
                                        </p:attrNameLst>
                                      </p:cBhvr>
                                      <p:tavLst>
                                        <p:tav tm="0">
                                          <p:val>
                                            <p:strVal val="1+#ppt_w/2"/>
                                          </p:val>
                                        </p:tav>
                                        <p:tav tm="100000">
                                          <p:val>
                                            <p:strVal val="#ppt_x"/>
                                          </p:val>
                                        </p:tav>
                                      </p:tavLst>
                                    </p:anim>
                                    <p:anim calcmode="lin" valueType="num">
                                      <p:cBhvr additive="base">
                                        <p:cTn id="8" dur="3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300" fill="hold"/>
                                        <p:tgtEl>
                                          <p:spTgt spid="39"/>
                                        </p:tgtEl>
                                        <p:attrNameLst>
                                          <p:attrName>ppt_x</p:attrName>
                                        </p:attrNameLst>
                                      </p:cBhvr>
                                      <p:tavLst>
                                        <p:tav tm="0">
                                          <p:val>
                                            <p:strVal val="1+#ppt_w/2"/>
                                          </p:val>
                                        </p:tav>
                                        <p:tav tm="100000">
                                          <p:val>
                                            <p:strVal val="#ppt_x"/>
                                          </p:val>
                                        </p:tav>
                                      </p:tavLst>
                                    </p:anim>
                                    <p:anim calcmode="lin" valueType="num">
                                      <p:cBhvr additive="base">
                                        <p:cTn id="13" dur="3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12" presetClass="entr" presetSubtype="8"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p:tgtEl>
                                          <p:spTgt spid="42"/>
                                        </p:tgtEl>
                                        <p:attrNameLst>
                                          <p:attrName>ppt_x</p:attrName>
                                        </p:attrNameLst>
                                      </p:cBhvr>
                                      <p:tavLst>
                                        <p:tav tm="0">
                                          <p:val>
                                            <p:strVal val="#ppt_x-#ppt_w*1.125000"/>
                                          </p:val>
                                        </p:tav>
                                        <p:tav tm="100000">
                                          <p:val>
                                            <p:strVal val="#ppt_x"/>
                                          </p:val>
                                        </p:tav>
                                      </p:tavLst>
                                    </p:anim>
                                    <p:animEffect transition="in" filter="wipe(right)">
                                      <p:cBhvr>
                                        <p:cTn id="18" dur="500"/>
                                        <p:tgtEl>
                                          <p:spTgt spid="42"/>
                                        </p:tgtEl>
                                      </p:cBhvr>
                                    </p:animEffect>
                                  </p:childTnLst>
                                </p:cTn>
                              </p:par>
                            </p:childTnLst>
                          </p:cTn>
                        </p:par>
                        <p:par>
                          <p:cTn id="19" fill="hold">
                            <p:stCondLst>
                              <p:cond delay="1100"/>
                            </p:stCondLst>
                            <p:childTnLst>
                              <p:par>
                                <p:cTn id="20" presetID="16" presetClass="entr" presetSubtype="2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barn(inVertical)">
                                      <p:cBhvr>
                                        <p:cTn id="22" dur="500"/>
                                        <p:tgtEl>
                                          <p:spTgt spid="41"/>
                                        </p:tgtEl>
                                      </p:cBhvr>
                                    </p:animEffect>
                                  </p:childTnLst>
                                </p:cTn>
                              </p:par>
                            </p:childTnLst>
                          </p:cTn>
                        </p:par>
                        <p:par>
                          <p:cTn id="23" fill="hold">
                            <p:stCondLst>
                              <p:cond delay="1600"/>
                            </p:stCondLst>
                            <p:childTnLst>
                              <p:par>
                                <p:cTn id="24" presetID="10" presetClass="entr" presetSubtype="0"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childTnLst>
                                </p:cTn>
                              </p:par>
                            </p:childTnLst>
                          </p:cTn>
                        </p:par>
                        <p:par>
                          <p:cTn id="27" fill="hold">
                            <p:stCondLst>
                              <p:cond delay="2100"/>
                            </p:stCondLst>
                            <p:childTnLst>
                              <p:par>
                                <p:cTn id="28" presetID="53" presetClass="entr" presetSubtype="16"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Effect transition="in" filter="fade">
                                      <p:cBhvr>
                                        <p:cTn id="32" dur="500"/>
                                        <p:tgtEl>
                                          <p:spTgt spid="44"/>
                                        </p:tgtEl>
                                      </p:cBhvr>
                                    </p:animEffect>
                                  </p:childTnLst>
                                </p:cTn>
                              </p:par>
                              <p:par>
                                <p:cTn id="33" presetID="2" presetClass="entr" presetSubtype="8"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42" presetClass="entr" presetSubtype="0"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1000"/>
                                        <p:tgtEl>
                                          <p:spTgt spid="46"/>
                                        </p:tgtEl>
                                      </p:cBhvr>
                                    </p:animEffect>
                                    <p:anim calcmode="lin" valueType="num">
                                      <p:cBhvr>
                                        <p:cTn id="41" dur="1000" fill="hold"/>
                                        <p:tgtEl>
                                          <p:spTgt spid="46"/>
                                        </p:tgtEl>
                                        <p:attrNameLst>
                                          <p:attrName>ppt_x</p:attrName>
                                        </p:attrNameLst>
                                      </p:cBhvr>
                                      <p:tavLst>
                                        <p:tav tm="0">
                                          <p:val>
                                            <p:strVal val="#ppt_x"/>
                                          </p:val>
                                        </p:tav>
                                        <p:tav tm="100000">
                                          <p:val>
                                            <p:strVal val="#ppt_x"/>
                                          </p:val>
                                        </p:tav>
                                      </p:tavLst>
                                    </p:anim>
                                    <p:anim calcmode="lin" valueType="num">
                                      <p:cBhvr>
                                        <p:cTn id="42" dur="1000" fill="hold"/>
                                        <p:tgtEl>
                                          <p:spTgt spid="46"/>
                                        </p:tgtEl>
                                        <p:attrNameLst>
                                          <p:attrName>ppt_y</p:attrName>
                                        </p:attrNameLst>
                                      </p:cBhvr>
                                      <p:tavLst>
                                        <p:tav tm="0">
                                          <p:val>
                                            <p:strVal val="#ppt_y+.1"/>
                                          </p:val>
                                        </p:tav>
                                        <p:tav tm="100000">
                                          <p:val>
                                            <p:strVal val="#ppt_y"/>
                                          </p:val>
                                        </p:tav>
                                      </p:tavLst>
                                    </p:anim>
                                  </p:childTnLst>
                                </p:cTn>
                              </p:par>
                            </p:childTnLst>
                          </p:cTn>
                        </p:par>
                        <p:par>
                          <p:cTn id="43" fill="hold">
                            <p:stCondLst>
                              <p:cond delay="4100"/>
                            </p:stCondLst>
                            <p:childTnLst>
                              <p:par>
                                <p:cTn id="44" presetID="53" presetClass="entr" presetSubtype="16"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1000" fill="hold"/>
                                        <p:tgtEl>
                                          <p:spTgt spid="47"/>
                                        </p:tgtEl>
                                        <p:attrNameLst>
                                          <p:attrName>ppt_w</p:attrName>
                                        </p:attrNameLst>
                                      </p:cBhvr>
                                      <p:tavLst>
                                        <p:tav tm="0">
                                          <p:val>
                                            <p:fltVal val="0"/>
                                          </p:val>
                                        </p:tav>
                                        <p:tav tm="100000">
                                          <p:val>
                                            <p:strVal val="#ppt_w"/>
                                          </p:val>
                                        </p:tav>
                                      </p:tavLst>
                                    </p:anim>
                                    <p:anim calcmode="lin" valueType="num">
                                      <p:cBhvr>
                                        <p:cTn id="47" dur="1000" fill="hold"/>
                                        <p:tgtEl>
                                          <p:spTgt spid="47"/>
                                        </p:tgtEl>
                                        <p:attrNameLst>
                                          <p:attrName>ppt_h</p:attrName>
                                        </p:attrNameLst>
                                      </p:cBhvr>
                                      <p:tavLst>
                                        <p:tav tm="0">
                                          <p:val>
                                            <p:fltVal val="0"/>
                                          </p:val>
                                        </p:tav>
                                        <p:tav tm="100000">
                                          <p:val>
                                            <p:strVal val="#ppt_h"/>
                                          </p:val>
                                        </p:tav>
                                      </p:tavLst>
                                    </p:anim>
                                    <p:animEffect transition="in" filter="fade">
                                      <p:cBhvr>
                                        <p:cTn id="48" dur="1000"/>
                                        <p:tgtEl>
                                          <p:spTgt spid="47"/>
                                        </p:tgtEl>
                                      </p:cBhvr>
                                    </p:animEffect>
                                  </p:childTnLst>
                                </p:cTn>
                              </p:par>
                              <p:par>
                                <p:cTn id="49" presetID="2" presetClass="entr" presetSubtype="8" fill="hold" grpId="0" nodeType="withEffect">
                                  <p:stCondLst>
                                    <p:cond delay="5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childTnLst>
                          </p:cTn>
                        </p:par>
                        <p:par>
                          <p:cTn id="53" fill="hold">
                            <p:stCondLst>
                              <p:cond delay="5100"/>
                            </p:stCondLst>
                            <p:childTnLst>
                              <p:par>
                                <p:cTn id="54" presetID="42" presetClass="entr" presetSubtype="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1000"/>
                                        <p:tgtEl>
                                          <p:spTgt spid="49"/>
                                        </p:tgtEl>
                                      </p:cBhvr>
                                    </p:animEffect>
                                    <p:anim calcmode="lin" valueType="num">
                                      <p:cBhvr>
                                        <p:cTn id="57" dur="1000" fill="hold"/>
                                        <p:tgtEl>
                                          <p:spTgt spid="49"/>
                                        </p:tgtEl>
                                        <p:attrNameLst>
                                          <p:attrName>ppt_x</p:attrName>
                                        </p:attrNameLst>
                                      </p:cBhvr>
                                      <p:tavLst>
                                        <p:tav tm="0">
                                          <p:val>
                                            <p:strVal val="#ppt_x"/>
                                          </p:val>
                                        </p:tav>
                                        <p:tav tm="100000">
                                          <p:val>
                                            <p:strVal val="#ppt_x"/>
                                          </p:val>
                                        </p:tav>
                                      </p:tavLst>
                                    </p:anim>
                                    <p:anim calcmode="lin" valueType="num">
                                      <p:cBhvr>
                                        <p:cTn id="58" dur="1000" fill="hold"/>
                                        <p:tgtEl>
                                          <p:spTgt spid="49"/>
                                        </p:tgtEl>
                                        <p:attrNameLst>
                                          <p:attrName>ppt_y</p:attrName>
                                        </p:attrNameLst>
                                      </p:cBhvr>
                                      <p:tavLst>
                                        <p:tav tm="0">
                                          <p:val>
                                            <p:strVal val="#ppt_y+.1"/>
                                          </p:val>
                                        </p:tav>
                                        <p:tav tm="100000">
                                          <p:val>
                                            <p:strVal val="#ppt_y"/>
                                          </p:val>
                                        </p:tav>
                                      </p:tavLst>
                                    </p:anim>
                                  </p:childTnLst>
                                </p:cTn>
                              </p:par>
                            </p:childTnLst>
                          </p:cTn>
                        </p:par>
                        <p:par>
                          <p:cTn id="59" fill="hold">
                            <p:stCondLst>
                              <p:cond delay="6100"/>
                            </p:stCondLst>
                            <p:childTnLst>
                              <p:par>
                                <p:cTn id="60" presetID="53" presetClass="entr" presetSubtype="16" fill="hold" grpId="0" nodeType="afterEffect">
                                  <p:stCondLst>
                                    <p:cond delay="0"/>
                                  </p:stCondLst>
                                  <p:childTnLst>
                                    <p:set>
                                      <p:cBhvr>
                                        <p:cTn id="61" dur="1" fill="hold">
                                          <p:stCondLst>
                                            <p:cond delay="0"/>
                                          </p:stCondLst>
                                        </p:cTn>
                                        <p:tgtEl>
                                          <p:spTgt spid="50"/>
                                        </p:tgtEl>
                                        <p:attrNameLst>
                                          <p:attrName>style.visibility</p:attrName>
                                        </p:attrNameLst>
                                      </p:cBhvr>
                                      <p:to>
                                        <p:strVal val="visible"/>
                                      </p:to>
                                    </p:set>
                                    <p:anim calcmode="lin" valueType="num">
                                      <p:cBhvr>
                                        <p:cTn id="62" dur="1000" fill="hold"/>
                                        <p:tgtEl>
                                          <p:spTgt spid="50"/>
                                        </p:tgtEl>
                                        <p:attrNameLst>
                                          <p:attrName>ppt_w</p:attrName>
                                        </p:attrNameLst>
                                      </p:cBhvr>
                                      <p:tavLst>
                                        <p:tav tm="0">
                                          <p:val>
                                            <p:fltVal val="0"/>
                                          </p:val>
                                        </p:tav>
                                        <p:tav tm="100000">
                                          <p:val>
                                            <p:strVal val="#ppt_w"/>
                                          </p:val>
                                        </p:tav>
                                      </p:tavLst>
                                    </p:anim>
                                    <p:anim calcmode="lin" valueType="num">
                                      <p:cBhvr>
                                        <p:cTn id="63" dur="1000" fill="hold"/>
                                        <p:tgtEl>
                                          <p:spTgt spid="50"/>
                                        </p:tgtEl>
                                        <p:attrNameLst>
                                          <p:attrName>ppt_h</p:attrName>
                                        </p:attrNameLst>
                                      </p:cBhvr>
                                      <p:tavLst>
                                        <p:tav tm="0">
                                          <p:val>
                                            <p:fltVal val="0"/>
                                          </p:val>
                                        </p:tav>
                                        <p:tav tm="100000">
                                          <p:val>
                                            <p:strVal val="#ppt_h"/>
                                          </p:val>
                                        </p:tav>
                                      </p:tavLst>
                                    </p:anim>
                                    <p:animEffect transition="in" filter="fade">
                                      <p:cBhvr>
                                        <p:cTn id="64"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animBg="1"/>
      <p:bldP spid="42" grpId="0" animBg="1"/>
      <p:bldP spid="43" grpId="0"/>
      <p:bldP spid="44" grpId="0"/>
      <p:bldP spid="45" grpId="0" animBg="1"/>
      <p:bldP spid="46" grpId="0"/>
      <p:bldP spid="47" grpId="0"/>
      <p:bldP spid="48" grpId="0" animBg="1"/>
      <p:bldP spid="49" grpId="0"/>
      <p:bldP spid="5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圆角矩形 369"/>
          <p:cNvSpPr/>
          <p:nvPr/>
        </p:nvSpPr>
        <p:spPr>
          <a:xfrm>
            <a:off x="1219200" y="1358900"/>
            <a:ext cx="9613900" cy="3721100"/>
          </a:xfrm>
          <a:prstGeom prst="roundRect">
            <a:avLst>
              <a:gd name="adj" fmla="val 0"/>
            </a:avLst>
          </a:prstGeom>
          <a:solidFill>
            <a:schemeClr val="bg1"/>
          </a:solidFill>
          <a:ln w="28575">
            <a:solidFill>
              <a:srgbClr val="2A3246"/>
            </a:solidFill>
          </a:ln>
          <a:effectLst>
            <a:outerShdw blurRad="4191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2348399" y="2560429"/>
            <a:ext cx="7916285" cy="923330"/>
          </a:xfrm>
          <a:prstGeom prst="rect">
            <a:avLst/>
          </a:prstGeom>
          <a:noFill/>
        </p:spPr>
        <p:txBody>
          <a:bodyPr wrap="square" rtlCol="0">
            <a:spAutoFit/>
          </a:bodyPr>
          <a:lstStyle/>
          <a:p>
            <a:pPr algn="ctr"/>
            <a:r>
              <a:rPr lang="zh-CN" altLang="en-US" sz="5400" dirty="0" smtClean="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感谢您的聆听！</a:t>
            </a:r>
            <a:endParaRPr lang="zh-CN" altLang="en-US" sz="54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endParaRPr>
          </a:p>
        </p:txBody>
      </p:sp>
      <p:sp>
        <p:nvSpPr>
          <p:cNvPr id="36" name="文本框 35"/>
          <p:cNvSpPr txBox="1"/>
          <p:nvPr/>
        </p:nvSpPr>
        <p:spPr>
          <a:xfrm>
            <a:off x="3035490" y="3590903"/>
            <a:ext cx="6055344" cy="461665"/>
          </a:xfrm>
          <a:prstGeom prst="rect">
            <a:avLst/>
          </a:prstGeom>
          <a:noFill/>
        </p:spPr>
        <p:txBody>
          <a:bodyPr wrap="square" rtlCol="0">
            <a:spAutoFit/>
          </a:bodyPr>
          <a:lstStyle/>
          <a:p>
            <a:pPr algn="ctr">
              <a:lnSpc>
                <a:spcPct val="120000"/>
              </a:lnSpc>
            </a:pPr>
            <a:r>
              <a:rPr lang="zh-CN" altLang="en-US" sz="1000" dirty="0">
                <a:solidFill>
                  <a:schemeClr val="bg1">
                    <a:lumMod val="50000"/>
                  </a:schemeClr>
                </a:solidFill>
                <a:cs typeface="+mn-ea"/>
                <a:sym typeface="+mn-lt"/>
              </a:rPr>
              <a:t>点击输入简要文本内容，文字内容需概况精炼的说明该分项内容</a:t>
            </a:r>
            <a:r>
              <a:rPr lang="en-US" altLang="zh-CN" sz="1000" dirty="0">
                <a:solidFill>
                  <a:schemeClr val="bg1">
                    <a:lumMod val="50000"/>
                  </a:schemeClr>
                </a:solidFill>
                <a:cs typeface="+mn-ea"/>
                <a:sym typeface="+mn-lt"/>
              </a:rPr>
              <a:t>……</a:t>
            </a:r>
            <a:endParaRPr lang="zh-CN" altLang="en-US" sz="1000" dirty="0" smtClean="0">
              <a:solidFill>
                <a:schemeClr val="bg1">
                  <a:lumMod val="50000"/>
                </a:schemeClr>
              </a:solidFill>
              <a:cs typeface="+mn-ea"/>
              <a:sym typeface="+mn-lt"/>
            </a:endParaRPr>
          </a:p>
          <a:p>
            <a:pPr algn="ctr">
              <a:lnSpc>
                <a:spcPct val="120000"/>
              </a:lnSpc>
            </a:pPr>
            <a:endParaRPr lang="zh-CN" altLang="en-US" sz="1000" dirty="0">
              <a:solidFill>
                <a:schemeClr val="bg1">
                  <a:lumMod val="50000"/>
                </a:schemeClr>
              </a:solidFill>
              <a:cs typeface="+mn-ea"/>
              <a:sym typeface="+mn-lt"/>
            </a:endParaRPr>
          </a:p>
        </p:txBody>
      </p:sp>
      <p:sp>
        <p:nvSpPr>
          <p:cNvPr id="37" name="文本框 36"/>
          <p:cNvSpPr txBox="1"/>
          <p:nvPr/>
        </p:nvSpPr>
        <p:spPr>
          <a:xfrm>
            <a:off x="3118423" y="1794922"/>
            <a:ext cx="5889480" cy="769441"/>
          </a:xfrm>
          <a:prstGeom prst="rect">
            <a:avLst/>
          </a:prstGeom>
          <a:noFill/>
        </p:spPr>
        <p:txBody>
          <a:bodyPr wrap="square" rtlCol="0">
            <a:spAutoFit/>
          </a:bodyPr>
          <a:lstStyle/>
          <a:p>
            <a:pPr algn="ctr"/>
            <a:r>
              <a:rPr lang="en-US" altLang="zh-CN" sz="4400" dirty="0" smtClean="0">
                <a:solidFill>
                  <a:srgbClr val="BA8F2D"/>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sym typeface="+mn-lt"/>
              </a:rPr>
              <a:t>WORK REPORT</a:t>
            </a:r>
            <a:endParaRPr lang="zh-CN" altLang="en-US" sz="4400" dirty="0">
              <a:solidFill>
                <a:srgbClr val="BA8F2D"/>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sym typeface="+mn-lt"/>
            </a:endParaRPr>
          </a:p>
        </p:txBody>
      </p:sp>
      <p:sp>
        <p:nvSpPr>
          <p:cNvPr id="38" name="圆角矩形 37"/>
          <p:cNvSpPr/>
          <p:nvPr/>
        </p:nvSpPr>
        <p:spPr>
          <a:xfrm>
            <a:off x="4807395" y="4300438"/>
            <a:ext cx="1138577" cy="249197"/>
          </a:xfrm>
          <a:prstGeom prst="roundRect">
            <a:avLst/>
          </a:prstGeom>
          <a:solidFill>
            <a:srgbClr val="2A3246"/>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effectLst>
                  <a:outerShdw blurRad="12700" dist="12700" dir="2700000" algn="tl">
                    <a:srgbClr val="000000">
                      <a:alpha val="20000"/>
                    </a:srgbClr>
                  </a:outerShdw>
                </a:effectLst>
                <a:cs typeface="+mn-ea"/>
                <a:sym typeface="+mn-lt"/>
              </a:rPr>
              <a:t>设计部</a:t>
            </a:r>
            <a:endParaRPr lang="zh-CN" altLang="en-US" sz="1100" dirty="0">
              <a:effectLst>
                <a:outerShdw blurRad="12700" dist="12700" dir="2700000" algn="tl">
                  <a:srgbClr val="000000">
                    <a:alpha val="20000"/>
                  </a:srgbClr>
                </a:outerShdw>
              </a:effectLst>
              <a:cs typeface="+mn-ea"/>
              <a:sym typeface="+mn-lt"/>
            </a:endParaRPr>
          </a:p>
        </p:txBody>
      </p:sp>
      <p:sp>
        <p:nvSpPr>
          <p:cNvPr id="39" name="圆角矩形 38"/>
          <p:cNvSpPr/>
          <p:nvPr/>
        </p:nvSpPr>
        <p:spPr>
          <a:xfrm>
            <a:off x="6179559" y="4300438"/>
            <a:ext cx="1266727" cy="249197"/>
          </a:xfrm>
          <a:prstGeom prst="roundRect">
            <a:avLst/>
          </a:prstGeom>
          <a:noFill/>
          <a:ln>
            <a:solidFill>
              <a:srgbClr val="BA8F2D"/>
            </a:solid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solidFill>
                  <a:srgbClr val="2A3246"/>
                </a:solidFill>
                <a:cs typeface="+mn-ea"/>
                <a:sym typeface="+mn-lt"/>
              </a:rPr>
              <a:t>优品</a:t>
            </a:r>
            <a:r>
              <a:rPr lang="en-US" altLang="zh-CN" sz="1100" dirty="0" smtClean="0">
                <a:solidFill>
                  <a:srgbClr val="2A3246"/>
                </a:solidFill>
                <a:cs typeface="+mn-ea"/>
                <a:sym typeface="+mn-lt"/>
              </a:rPr>
              <a:t>PPT</a:t>
            </a:r>
            <a:endParaRPr lang="zh-CN" altLang="en-US" sz="1100" dirty="0">
              <a:solidFill>
                <a:srgbClr val="2A3246"/>
              </a:solidFill>
              <a:cs typeface="+mn-ea"/>
              <a:sym typeface="+mn-lt"/>
            </a:endParaRPr>
          </a:p>
        </p:txBody>
      </p:sp>
      <p:sp>
        <p:nvSpPr>
          <p:cNvPr id="371" name="L 形 370"/>
          <p:cNvSpPr/>
          <p:nvPr/>
        </p:nvSpPr>
        <p:spPr>
          <a:xfrm rot="5400000">
            <a:off x="1131533" y="1265242"/>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2" name="L 形 371"/>
          <p:cNvSpPr/>
          <p:nvPr/>
        </p:nvSpPr>
        <p:spPr>
          <a:xfrm rot="10800000">
            <a:off x="9992726" y="1265242"/>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5" name="组合 374"/>
          <p:cNvGrpSpPr/>
          <p:nvPr/>
        </p:nvGrpSpPr>
        <p:grpSpPr>
          <a:xfrm rot="10800000">
            <a:off x="1131533" y="4259258"/>
            <a:ext cx="9786351" cy="914400"/>
            <a:chOff x="1120775" y="4576758"/>
            <a:chExt cx="9786351" cy="914400"/>
          </a:xfrm>
        </p:grpSpPr>
        <p:sp>
          <p:nvSpPr>
            <p:cNvPr id="373" name="L 形 372"/>
            <p:cNvSpPr/>
            <p:nvPr/>
          </p:nvSpPr>
          <p:spPr>
            <a:xfrm rot="5400000">
              <a:off x="1120775" y="4576758"/>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4" name="L 形 373"/>
            <p:cNvSpPr/>
            <p:nvPr/>
          </p:nvSpPr>
          <p:spPr>
            <a:xfrm rot="10800000">
              <a:off x="9992726" y="4576758"/>
              <a:ext cx="914400" cy="914400"/>
            </a:xfrm>
            <a:prstGeom prst="corner">
              <a:avLst>
                <a:gd name="adj1" fmla="val 9723"/>
                <a:gd name="adj2" fmla="val 868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9" name="组合 378"/>
          <p:cNvGrpSpPr/>
          <p:nvPr/>
        </p:nvGrpSpPr>
        <p:grpSpPr>
          <a:xfrm>
            <a:off x="402060" y="469900"/>
            <a:ext cx="11147425" cy="5516558"/>
            <a:chOff x="402060" y="469900"/>
            <a:chExt cx="11147425" cy="5516558"/>
          </a:xfrm>
        </p:grpSpPr>
        <p:cxnSp>
          <p:nvCxnSpPr>
            <p:cNvPr id="377" name="直接连接符 376"/>
            <p:cNvCxnSpPr/>
            <p:nvPr/>
          </p:nvCxnSpPr>
          <p:spPr>
            <a:xfrm flipH="1">
              <a:off x="10939885" y="469900"/>
              <a:ext cx="609600" cy="698500"/>
            </a:xfrm>
            <a:prstGeom prst="line">
              <a:avLst/>
            </a:prstGeom>
            <a:ln>
              <a:gradFill>
                <a:gsLst>
                  <a:gs pos="0">
                    <a:srgbClr val="BA8F2D">
                      <a:alpha val="0"/>
                    </a:srgbClr>
                  </a:gs>
                  <a:gs pos="100000">
                    <a:srgbClr val="2A324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p:nvPr/>
          </p:nvCxnSpPr>
          <p:spPr>
            <a:xfrm flipH="1">
              <a:off x="402060" y="5287958"/>
              <a:ext cx="609600" cy="698500"/>
            </a:xfrm>
            <a:prstGeom prst="line">
              <a:avLst/>
            </a:prstGeom>
            <a:ln>
              <a:gradFill>
                <a:gsLst>
                  <a:gs pos="100000">
                    <a:srgbClr val="BA8F2D">
                      <a:alpha val="0"/>
                    </a:srgbClr>
                  </a:gs>
                  <a:gs pos="0">
                    <a:srgbClr val="2A3246"/>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80" name="组合 379"/>
          <p:cNvGrpSpPr/>
          <p:nvPr/>
        </p:nvGrpSpPr>
        <p:grpSpPr>
          <a:xfrm rot="10800000" flipH="1">
            <a:off x="402059" y="469900"/>
            <a:ext cx="11147426" cy="5516558"/>
            <a:chOff x="402060" y="469900"/>
            <a:chExt cx="11147425" cy="5516558"/>
          </a:xfrm>
        </p:grpSpPr>
        <p:cxnSp>
          <p:nvCxnSpPr>
            <p:cNvPr id="381" name="直接连接符 380"/>
            <p:cNvCxnSpPr/>
            <p:nvPr/>
          </p:nvCxnSpPr>
          <p:spPr>
            <a:xfrm flipH="1">
              <a:off x="10939885" y="469900"/>
              <a:ext cx="609600" cy="698500"/>
            </a:xfrm>
            <a:prstGeom prst="line">
              <a:avLst/>
            </a:prstGeom>
            <a:ln>
              <a:gradFill>
                <a:gsLst>
                  <a:gs pos="0">
                    <a:srgbClr val="BA8F2D">
                      <a:alpha val="0"/>
                    </a:srgbClr>
                  </a:gs>
                  <a:gs pos="100000">
                    <a:srgbClr val="2A324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flipH="1">
              <a:off x="402060" y="5287958"/>
              <a:ext cx="609600" cy="698500"/>
            </a:xfrm>
            <a:prstGeom prst="line">
              <a:avLst/>
            </a:prstGeom>
            <a:ln>
              <a:gradFill>
                <a:gsLst>
                  <a:gs pos="100000">
                    <a:srgbClr val="BA8F2D">
                      <a:alpha val="0"/>
                    </a:srgbClr>
                  </a:gs>
                  <a:gs pos="0">
                    <a:srgbClr val="2A3246"/>
                  </a:gs>
                </a:gsLst>
                <a:lin ang="5400000" scaled="1"/>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9417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par>
                                <p:cTn id="12" presetID="42" presetClass="entr" presetSubtype="0" fill="hold" grpId="0" nodeType="withEffect">
                                  <p:stCondLst>
                                    <p:cond delay="100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1000"/>
                                        <p:tgtEl>
                                          <p:spTgt spid="37"/>
                                        </p:tgtEl>
                                      </p:cBhvr>
                                    </p:animEffect>
                                    <p:anim calcmode="lin" valueType="num">
                                      <p:cBhvr>
                                        <p:cTn id="15" dur="1000" fill="hold"/>
                                        <p:tgtEl>
                                          <p:spTgt spid="37"/>
                                        </p:tgtEl>
                                        <p:attrNameLst>
                                          <p:attrName>ppt_x</p:attrName>
                                        </p:attrNameLst>
                                      </p:cBhvr>
                                      <p:tavLst>
                                        <p:tav tm="0">
                                          <p:val>
                                            <p:strVal val="#ppt_x"/>
                                          </p:val>
                                        </p:tav>
                                        <p:tav tm="100000">
                                          <p:val>
                                            <p:strVal val="#ppt_x"/>
                                          </p:val>
                                        </p:tav>
                                      </p:tavLst>
                                    </p:anim>
                                    <p:anim calcmode="lin" valueType="num">
                                      <p:cBhvr>
                                        <p:cTn id="16" dur="1000" fill="hold"/>
                                        <p:tgtEl>
                                          <p:spTgt spid="37"/>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250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par>
                                <p:cTn id="20" presetID="37" presetClass="entr" presetSubtype="0" fill="hold" grpId="0" nodeType="withEffect">
                                  <p:stCondLst>
                                    <p:cond delay="350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000"/>
                                        <p:tgtEl>
                                          <p:spTgt spid="39"/>
                                        </p:tgtEl>
                                      </p:cBhvr>
                                    </p:animEffect>
                                    <p:anim calcmode="lin" valueType="num">
                                      <p:cBhvr>
                                        <p:cTn id="23" dur="1000" fill="hold"/>
                                        <p:tgtEl>
                                          <p:spTgt spid="39"/>
                                        </p:tgtEl>
                                        <p:attrNameLst>
                                          <p:attrName>ppt_x</p:attrName>
                                        </p:attrNameLst>
                                      </p:cBhvr>
                                      <p:tavLst>
                                        <p:tav tm="0">
                                          <p:val>
                                            <p:strVal val="#ppt_x"/>
                                          </p:val>
                                        </p:tav>
                                        <p:tav tm="100000">
                                          <p:val>
                                            <p:strVal val="#ppt_x"/>
                                          </p:val>
                                        </p:tav>
                                      </p:tavLst>
                                    </p:anim>
                                    <p:anim calcmode="lin" valueType="num">
                                      <p:cBhvr>
                                        <p:cTn id="24" dur="900" decel="100000" fill="hold"/>
                                        <p:tgtEl>
                                          <p:spTgt spid="39"/>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26" presetID="37" presetClass="entr" presetSubtype="0" fill="hold" grpId="0" nodeType="withEffect">
                                  <p:stCondLst>
                                    <p:cond delay="400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0"/>
                                        <p:tgtEl>
                                          <p:spTgt spid="38"/>
                                        </p:tgtEl>
                                      </p:cBhvr>
                                    </p:animEffect>
                                    <p:anim calcmode="lin" valueType="num">
                                      <p:cBhvr>
                                        <p:cTn id="29" dur="1000" fill="hold"/>
                                        <p:tgtEl>
                                          <p:spTgt spid="38"/>
                                        </p:tgtEl>
                                        <p:attrNameLst>
                                          <p:attrName>ppt_x</p:attrName>
                                        </p:attrNameLst>
                                      </p:cBhvr>
                                      <p:tavLst>
                                        <p:tav tm="0">
                                          <p:val>
                                            <p:strVal val="#ppt_x"/>
                                          </p:val>
                                        </p:tav>
                                        <p:tav tm="100000">
                                          <p:val>
                                            <p:strVal val="#ppt_x"/>
                                          </p:val>
                                        </p:tav>
                                      </p:tavLst>
                                    </p:anim>
                                    <p:anim calcmode="lin" valueType="num">
                                      <p:cBhvr>
                                        <p:cTn id="30" dur="900" decel="100000" fill="hold"/>
                                        <p:tgtEl>
                                          <p:spTgt spid="38"/>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animBg="1"/>
      <p:bldP spid="3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830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a:extLst>
              <a:ext uri="{FF2B5EF4-FFF2-40B4-BE49-F238E27FC236}">
                <a16:creationId xmlns="" xmlns:a16="http://schemas.microsoft.com/office/drawing/2014/main" id="{503E0C68-DA60-417A-94AF-3E2A39D1D51A}"/>
              </a:ext>
            </a:extLst>
          </p:cNvPr>
          <p:cNvSpPr txBox="1"/>
          <p:nvPr/>
        </p:nvSpPr>
        <p:spPr>
          <a:xfrm>
            <a:off x="947548" y="2687691"/>
            <a:ext cx="4604707" cy="1754326"/>
          </a:xfrm>
          <a:prstGeom prst="rect">
            <a:avLst/>
          </a:prstGeom>
          <a:noFill/>
        </p:spPr>
        <p:txBody>
          <a:bodyPr wrap="square" rtlCol="0">
            <a:spAutoFit/>
          </a:bodyPr>
          <a:lstStyle/>
          <a:p>
            <a:pPr algn="just">
              <a:lnSpc>
                <a:spcPct val="150000"/>
              </a:lnSpc>
            </a:pPr>
            <a:r>
              <a:rPr lang="zh-CN" altLang="en-US" sz="1200" dirty="0">
                <a:solidFill>
                  <a:srgbClr val="686769"/>
                </a:solidFill>
                <a:cs typeface="+mn-ea"/>
                <a:sym typeface="+mn-lt"/>
              </a:rPr>
              <a:t>此处添加详细文本描述，建议与标题相关并符合整体语言风格，语言描述尽量简洁生动。尽量将每页幻灯片的字数控制在</a:t>
            </a:r>
            <a:r>
              <a:rPr lang="en-US" altLang="zh-CN" sz="1200" dirty="0">
                <a:solidFill>
                  <a:srgbClr val="686769"/>
                </a:solidFill>
                <a:cs typeface="+mn-ea"/>
                <a:sym typeface="+mn-lt"/>
              </a:rPr>
              <a:t>200</a:t>
            </a:r>
            <a:r>
              <a:rPr lang="zh-CN" altLang="en-US" sz="1200" dirty="0">
                <a:solidFill>
                  <a:srgbClr val="686769"/>
                </a:solidFill>
                <a:cs typeface="+mn-ea"/>
                <a:sym typeface="+mn-lt"/>
              </a:rPr>
              <a:t>字以内，据统计每页幻灯片的最好控制在</a:t>
            </a:r>
            <a:r>
              <a:rPr lang="en-US" altLang="zh-CN" sz="1200" dirty="0">
                <a:solidFill>
                  <a:srgbClr val="686769"/>
                </a:solidFill>
                <a:cs typeface="+mn-ea"/>
                <a:sym typeface="+mn-lt"/>
              </a:rPr>
              <a:t>5</a:t>
            </a:r>
            <a:r>
              <a:rPr lang="zh-CN" altLang="en-US" sz="1200" dirty="0">
                <a:solidFill>
                  <a:srgbClr val="686769"/>
                </a:solidFill>
                <a:cs typeface="+mn-ea"/>
                <a:sym typeface="+mn-lt"/>
              </a:rPr>
              <a:t>分钟之内。</a:t>
            </a:r>
            <a:endParaRPr lang="en-US" altLang="zh-CN" sz="1200" dirty="0" smtClean="0">
              <a:solidFill>
                <a:srgbClr val="686769"/>
              </a:solidFill>
              <a:cs typeface="+mn-ea"/>
              <a:sym typeface="+mn-lt"/>
            </a:endParaRPr>
          </a:p>
          <a:p>
            <a:pPr algn="just">
              <a:lnSpc>
                <a:spcPct val="150000"/>
              </a:lnSpc>
            </a:pPr>
            <a:endParaRPr lang="zh-CN" altLang="en-US" sz="1200" dirty="0">
              <a:solidFill>
                <a:srgbClr val="686769"/>
              </a:solidFill>
              <a:cs typeface="+mn-ea"/>
              <a:sym typeface="+mn-lt"/>
            </a:endParaRPr>
          </a:p>
          <a:p>
            <a:pPr algn="just">
              <a:lnSpc>
                <a:spcPct val="150000"/>
              </a:lnSpc>
            </a:pPr>
            <a:endParaRPr lang="zh-CN" altLang="en-US" sz="1200" dirty="0">
              <a:solidFill>
                <a:srgbClr val="686769"/>
              </a:solidFill>
              <a:cs typeface="+mn-ea"/>
              <a:sym typeface="+mn-lt"/>
            </a:endParaRPr>
          </a:p>
          <a:p>
            <a:pPr algn="just">
              <a:lnSpc>
                <a:spcPct val="150000"/>
              </a:lnSpc>
            </a:pPr>
            <a:endParaRPr lang="zh-CN" altLang="en-US" sz="1200" dirty="0">
              <a:solidFill>
                <a:srgbClr val="686769"/>
              </a:solidFill>
              <a:cs typeface="+mn-ea"/>
              <a:sym typeface="+mn-lt"/>
            </a:endParaRPr>
          </a:p>
        </p:txBody>
      </p:sp>
      <p:sp>
        <p:nvSpPr>
          <p:cNvPr id="32" name="TextBox 7">
            <a:extLst>
              <a:ext uri="{FF2B5EF4-FFF2-40B4-BE49-F238E27FC236}">
                <a16:creationId xmlns="" xmlns:a16="http://schemas.microsoft.com/office/drawing/2014/main" id="{8DE6CD62-A5CF-42EF-B6BB-0447C20B7252}"/>
              </a:ext>
            </a:extLst>
          </p:cNvPr>
          <p:cNvSpPr txBox="1"/>
          <p:nvPr/>
        </p:nvSpPr>
        <p:spPr>
          <a:xfrm>
            <a:off x="947548" y="2163164"/>
            <a:ext cx="2758178" cy="453457"/>
          </a:xfrm>
          <a:prstGeom prst="rect">
            <a:avLst/>
          </a:prstGeom>
          <a:noFill/>
        </p:spPr>
        <p:txBody>
          <a:bodyPr wrap="square" rtlCol="0">
            <a:spAutoFit/>
          </a:bodyPr>
          <a:lstStyle/>
          <a:p>
            <a:pPr>
              <a:lnSpc>
                <a:spcPct val="130000"/>
              </a:lnSpc>
            </a:pPr>
            <a:r>
              <a:rPr lang="zh-CN" altLang="en-US" sz="2000" b="1" dirty="0">
                <a:solidFill>
                  <a:schemeClr val="tx1">
                    <a:lumMod val="85000"/>
                    <a:lumOff val="15000"/>
                  </a:schemeClr>
                </a:solidFill>
                <a:cs typeface="+mn-ea"/>
                <a:sym typeface="+mn-lt"/>
              </a:rPr>
              <a:t>单击此处添加标题文本</a:t>
            </a:r>
            <a:endParaRPr lang="en-US" altLang="zh-CN" sz="2000" b="1" dirty="0">
              <a:solidFill>
                <a:schemeClr val="tx1">
                  <a:lumMod val="85000"/>
                  <a:lumOff val="15000"/>
                </a:schemeClr>
              </a:solidFill>
              <a:cs typeface="+mn-ea"/>
              <a:sym typeface="+mn-lt"/>
            </a:endParaRPr>
          </a:p>
        </p:txBody>
      </p:sp>
      <p:grpSp>
        <p:nvGrpSpPr>
          <p:cNvPr id="29" name="组合 28"/>
          <p:cNvGrpSpPr/>
          <p:nvPr/>
        </p:nvGrpSpPr>
        <p:grpSpPr>
          <a:xfrm>
            <a:off x="7350791" y="2216164"/>
            <a:ext cx="6702982" cy="6702982"/>
            <a:chOff x="7967767" y="2833140"/>
            <a:chExt cx="6086006" cy="6086006"/>
          </a:xfrm>
        </p:grpSpPr>
        <p:sp>
          <p:nvSpPr>
            <p:cNvPr id="13" name="椭圆 12"/>
            <p:cNvSpPr/>
            <p:nvPr/>
          </p:nvSpPr>
          <p:spPr>
            <a:xfrm>
              <a:off x="7967767" y="2833140"/>
              <a:ext cx="6086006" cy="6086006"/>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9294892" y="4160264"/>
              <a:ext cx="3431758" cy="34317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8" name="图片 27"/>
          <p:cNvPicPr>
            <a:picLocks noChangeAspect="1"/>
          </p:cNvPicPr>
          <p:nvPr/>
        </p:nvPicPr>
        <p:blipFill>
          <a:blip r:embed="rId3">
            <a:lum bright="3000"/>
            <a:extLst>
              <a:ext uri="{28A0092B-C50C-407E-A947-70E740481C1C}">
                <a14:useLocalDpi xmlns:a14="http://schemas.microsoft.com/office/drawing/2010/main" val="0"/>
              </a:ext>
            </a:extLst>
          </a:blip>
          <a:stretch>
            <a:fillRect/>
          </a:stretch>
        </p:blipFill>
        <p:spPr>
          <a:xfrm>
            <a:off x="5552255" y="0"/>
            <a:ext cx="6858000" cy="6858000"/>
          </a:xfrm>
          <a:prstGeom prst="rect">
            <a:avLst/>
          </a:prstGeom>
        </p:spPr>
      </p:pic>
      <p:grpSp>
        <p:nvGrpSpPr>
          <p:cNvPr id="21" name="组合 20"/>
          <p:cNvGrpSpPr/>
          <p:nvPr/>
        </p:nvGrpSpPr>
        <p:grpSpPr>
          <a:xfrm>
            <a:off x="7227007" y="1338562"/>
            <a:ext cx="1097975" cy="1097975"/>
            <a:chOff x="6105994" y="1506016"/>
            <a:chExt cx="6086006" cy="6086006"/>
          </a:xfrm>
        </p:grpSpPr>
        <p:sp>
          <p:nvSpPr>
            <p:cNvPr id="34" name="椭圆 33"/>
            <p:cNvSpPr/>
            <p:nvPr/>
          </p:nvSpPr>
          <p:spPr>
            <a:xfrm>
              <a:off x="6105994" y="1506016"/>
              <a:ext cx="6086006" cy="608600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p:cNvSpPr/>
            <p:nvPr/>
          </p:nvSpPr>
          <p:spPr>
            <a:xfrm>
              <a:off x="7433118" y="2833140"/>
              <a:ext cx="3431758" cy="34317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8" name="组合 37"/>
          <p:cNvGrpSpPr/>
          <p:nvPr/>
        </p:nvGrpSpPr>
        <p:grpSpPr>
          <a:xfrm>
            <a:off x="9009089" y="5642605"/>
            <a:ext cx="3806739" cy="573202"/>
            <a:chOff x="9009089" y="5642605"/>
            <a:chExt cx="3806739" cy="573202"/>
          </a:xfrm>
        </p:grpSpPr>
        <p:sp>
          <p:nvSpPr>
            <p:cNvPr id="36" name="圆角矩形 35"/>
            <p:cNvSpPr/>
            <p:nvPr/>
          </p:nvSpPr>
          <p:spPr>
            <a:xfrm>
              <a:off x="9009089" y="5642605"/>
              <a:ext cx="3806739" cy="573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TextBox 7">
              <a:extLst>
                <a:ext uri="{FF2B5EF4-FFF2-40B4-BE49-F238E27FC236}">
                  <a16:creationId xmlns="" xmlns:a16="http://schemas.microsoft.com/office/drawing/2014/main" id="{8DE6CD62-A5CF-42EF-B6BB-0447C20B7252}"/>
                </a:ext>
              </a:extLst>
            </p:cNvPr>
            <p:cNvSpPr txBox="1"/>
            <p:nvPr/>
          </p:nvSpPr>
          <p:spPr>
            <a:xfrm>
              <a:off x="9377160" y="5722666"/>
              <a:ext cx="2000374" cy="417358"/>
            </a:xfrm>
            <a:prstGeom prst="rect">
              <a:avLst/>
            </a:prstGeom>
            <a:noFill/>
          </p:spPr>
          <p:txBody>
            <a:bodyPr wrap="square" rtlCol="0">
              <a:spAutoFit/>
            </a:bodyPr>
            <a:lstStyle/>
            <a:p>
              <a:pPr>
                <a:lnSpc>
                  <a:spcPct val="130000"/>
                </a:lnSpc>
              </a:pPr>
              <a:r>
                <a:rPr lang="zh-CN" altLang="en-US" b="1" dirty="0" smtClean="0">
                  <a:solidFill>
                    <a:srgbClr val="4F4D50"/>
                  </a:solidFill>
                  <a:cs typeface="+mn-ea"/>
                  <a:sym typeface="+mn-lt"/>
                </a:rPr>
                <a:t>张女士 </a:t>
              </a:r>
              <a:r>
                <a:rPr lang="en-US" altLang="zh-CN" b="1" dirty="0" smtClean="0">
                  <a:solidFill>
                    <a:srgbClr val="4F4D50"/>
                  </a:solidFill>
                  <a:cs typeface="+mn-ea"/>
                  <a:sym typeface="+mn-lt"/>
                </a:rPr>
                <a:t>/  CEO</a:t>
              </a:r>
              <a:endParaRPr lang="en-US" altLang="zh-CN" b="1" dirty="0">
                <a:solidFill>
                  <a:srgbClr val="4F4D50"/>
                </a:solidFill>
                <a:cs typeface="+mn-ea"/>
                <a:sym typeface="+mn-lt"/>
              </a:endParaRPr>
            </a:p>
          </p:txBody>
        </p:sp>
      </p:grpSp>
      <p:grpSp>
        <p:nvGrpSpPr>
          <p:cNvPr id="16" name="组合 15"/>
          <p:cNvGrpSpPr/>
          <p:nvPr/>
        </p:nvGrpSpPr>
        <p:grpSpPr>
          <a:xfrm>
            <a:off x="3713117" y="110706"/>
            <a:ext cx="4765766" cy="882231"/>
            <a:chOff x="3784390" y="377466"/>
            <a:chExt cx="4765766" cy="882231"/>
          </a:xfrm>
        </p:grpSpPr>
        <p:sp>
          <p:nvSpPr>
            <p:cNvPr id="17" name="矩形 16"/>
            <p:cNvSpPr/>
            <p:nvPr userDrawn="1"/>
          </p:nvSpPr>
          <p:spPr>
            <a:xfrm>
              <a:off x="4177717" y="377466"/>
              <a:ext cx="3979112" cy="609398"/>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20" name="文本框 19"/>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
        <p:nvSpPr>
          <p:cNvPr id="22" name="文本框 21">
            <a:extLst>
              <a:ext uri="{FF2B5EF4-FFF2-40B4-BE49-F238E27FC236}">
                <a16:creationId xmlns="" xmlns:a16="http://schemas.microsoft.com/office/drawing/2014/main" id="{503E0C68-DA60-417A-94AF-3E2A39D1D51A}"/>
              </a:ext>
            </a:extLst>
          </p:cNvPr>
          <p:cNvSpPr txBox="1"/>
          <p:nvPr/>
        </p:nvSpPr>
        <p:spPr>
          <a:xfrm>
            <a:off x="947548" y="3968340"/>
            <a:ext cx="4604707" cy="1754326"/>
          </a:xfrm>
          <a:prstGeom prst="rect">
            <a:avLst/>
          </a:prstGeom>
          <a:noFill/>
        </p:spPr>
        <p:txBody>
          <a:bodyPr wrap="square" rtlCol="0">
            <a:spAutoFit/>
          </a:bodyPr>
          <a:lstStyle/>
          <a:p>
            <a:pPr algn="just">
              <a:lnSpc>
                <a:spcPct val="150000"/>
              </a:lnSpc>
            </a:pPr>
            <a:r>
              <a:rPr lang="zh-CN" altLang="en-US" sz="1200" dirty="0">
                <a:solidFill>
                  <a:srgbClr val="686769"/>
                </a:solidFill>
                <a:cs typeface="+mn-ea"/>
                <a:sym typeface="+mn-lt"/>
              </a:rPr>
              <a:t>此处添加详细文本描述，建议与标题相关并符合整体语言风格，语言描述尽量简洁生动。尽量将每页幻灯片的字数控制在</a:t>
            </a:r>
            <a:r>
              <a:rPr lang="en-US" altLang="zh-CN" sz="1200" dirty="0">
                <a:solidFill>
                  <a:srgbClr val="686769"/>
                </a:solidFill>
                <a:cs typeface="+mn-ea"/>
                <a:sym typeface="+mn-lt"/>
              </a:rPr>
              <a:t>200</a:t>
            </a:r>
            <a:r>
              <a:rPr lang="zh-CN" altLang="en-US" sz="1200" dirty="0">
                <a:solidFill>
                  <a:srgbClr val="686769"/>
                </a:solidFill>
                <a:cs typeface="+mn-ea"/>
                <a:sym typeface="+mn-lt"/>
              </a:rPr>
              <a:t>字以内，据统计每页幻灯片的最好控制在</a:t>
            </a:r>
            <a:r>
              <a:rPr lang="en-US" altLang="zh-CN" sz="1200" dirty="0">
                <a:solidFill>
                  <a:srgbClr val="686769"/>
                </a:solidFill>
                <a:cs typeface="+mn-ea"/>
                <a:sym typeface="+mn-lt"/>
              </a:rPr>
              <a:t>5</a:t>
            </a:r>
            <a:r>
              <a:rPr lang="zh-CN" altLang="en-US" sz="1200" dirty="0">
                <a:solidFill>
                  <a:srgbClr val="686769"/>
                </a:solidFill>
                <a:cs typeface="+mn-ea"/>
                <a:sym typeface="+mn-lt"/>
              </a:rPr>
              <a:t>分钟之内。</a:t>
            </a:r>
            <a:endParaRPr lang="en-US" altLang="zh-CN" sz="1200" dirty="0" smtClean="0">
              <a:solidFill>
                <a:srgbClr val="686769"/>
              </a:solidFill>
              <a:cs typeface="+mn-ea"/>
              <a:sym typeface="+mn-lt"/>
            </a:endParaRPr>
          </a:p>
          <a:p>
            <a:pPr algn="just">
              <a:lnSpc>
                <a:spcPct val="150000"/>
              </a:lnSpc>
            </a:pPr>
            <a:endParaRPr lang="zh-CN" altLang="en-US" sz="1200" dirty="0">
              <a:solidFill>
                <a:srgbClr val="686769"/>
              </a:solidFill>
              <a:cs typeface="+mn-ea"/>
              <a:sym typeface="+mn-lt"/>
            </a:endParaRPr>
          </a:p>
          <a:p>
            <a:pPr algn="just">
              <a:lnSpc>
                <a:spcPct val="150000"/>
              </a:lnSpc>
            </a:pPr>
            <a:endParaRPr lang="zh-CN" altLang="en-US" sz="1200" dirty="0">
              <a:solidFill>
                <a:srgbClr val="686769"/>
              </a:solidFill>
              <a:cs typeface="+mn-ea"/>
              <a:sym typeface="+mn-lt"/>
            </a:endParaRPr>
          </a:p>
          <a:p>
            <a:pPr algn="just">
              <a:lnSpc>
                <a:spcPct val="150000"/>
              </a:lnSpc>
            </a:pPr>
            <a:endParaRPr lang="zh-CN" altLang="en-US" sz="1200" dirty="0">
              <a:solidFill>
                <a:srgbClr val="686769"/>
              </a:solidFill>
              <a:cs typeface="+mn-ea"/>
              <a:sym typeface="+mn-lt"/>
            </a:endParaRPr>
          </a:p>
        </p:txBody>
      </p:sp>
    </p:spTree>
    <p:extLst>
      <p:ext uri="{BB962C8B-B14F-4D97-AF65-F5344CB8AC3E}">
        <p14:creationId xmlns:p14="http://schemas.microsoft.com/office/powerpoint/2010/main" val="9970764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1+#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1+#ppt_w/2"/>
                                          </p:val>
                                        </p:tav>
                                        <p:tav tm="100000">
                                          <p:val>
                                            <p:strVal val="#ppt_x"/>
                                          </p:val>
                                        </p:tav>
                                      </p:tavLst>
                                    </p:anim>
                                    <p:anim calcmode="lin" valueType="num">
                                      <p:cBhvr additive="base">
                                        <p:cTn id="24" dur="500" fill="hold"/>
                                        <p:tgtEl>
                                          <p:spTgt spid="21"/>
                                        </p:tgtEl>
                                        <p:attrNameLst>
                                          <p:attrName>ppt_y</p:attrName>
                                        </p:attrNameLst>
                                      </p:cBhvr>
                                      <p:tavLst>
                                        <p:tav tm="0">
                                          <p:val>
                                            <p:strVal val="0-#ppt_h/2"/>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5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5056094" y="3962402"/>
            <a:ext cx="6252882" cy="1414462"/>
          </a:xfrm>
          <a:prstGeom prst="rect">
            <a:avLst/>
          </a:prstGeom>
          <a:solidFill>
            <a:srgbClr val="2A3246"/>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 name="矩形 10"/>
          <p:cNvSpPr/>
          <p:nvPr/>
        </p:nvSpPr>
        <p:spPr>
          <a:xfrm>
            <a:off x="5056094" y="2098571"/>
            <a:ext cx="6252882" cy="1414462"/>
          </a:xfrm>
          <a:prstGeom prst="rect">
            <a:avLst/>
          </a:prstGeom>
          <a:solidFill>
            <a:srgbClr val="BA8F2D"/>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 name="组合 2"/>
          <p:cNvGrpSpPr/>
          <p:nvPr/>
        </p:nvGrpSpPr>
        <p:grpSpPr>
          <a:xfrm>
            <a:off x="1095662" y="5138765"/>
            <a:ext cx="3196954" cy="1027480"/>
            <a:chOff x="4744096" y="659404"/>
            <a:chExt cx="2398455" cy="770846"/>
          </a:xfrm>
          <a:effectLst/>
        </p:grpSpPr>
        <p:sp>
          <p:nvSpPr>
            <p:cNvPr id="24" name="矩形 23"/>
            <p:cNvSpPr>
              <a:spLocks noChangeArrowheads="1"/>
            </p:cNvSpPr>
            <p:nvPr/>
          </p:nvSpPr>
          <p:spPr bwMode="auto">
            <a:xfrm>
              <a:off x="5255025" y="659404"/>
              <a:ext cx="1369988" cy="568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14" tIns="45709" rIns="91414" bIns="45709">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ctr" defTabSz="1218804" fontAlgn="auto">
                <a:lnSpc>
                  <a:spcPct val="120000"/>
                </a:lnSpc>
                <a:spcBef>
                  <a:spcPts val="0"/>
                </a:spcBef>
                <a:spcAft>
                  <a:spcPts val="0"/>
                </a:spcAft>
                <a:defRPr/>
              </a:pPr>
              <a:r>
                <a:rPr lang="zh-CN" altLang="en-US" sz="2000" b="1" kern="0" dirty="0" smtClean="0">
                  <a:solidFill>
                    <a:schemeClr val="tx1">
                      <a:lumMod val="75000"/>
                      <a:lumOff val="25000"/>
                    </a:schemeClr>
                  </a:solidFill>
                  <a:latin typeface="+mn-lt"/>
                  <a:ea typeface="+mn-ea"/>
                  <a:cs typeface="+mn-ea"/>
                  <a:sym typeface="+mn-lt"/>
                </a:rPr>
                <a:t>市场总经理</a:t>
              </a:r>
              <a:endParaRPr lang="en-US" altLang="zh-CN" sz="2000" b="1" kern="0" dirty="0" smtClean="0">
                <a:solidFill>
                  <a:schemeClr val="tx1">
                    <a:lumMod val="75000"/>
                    <a:lumOff val="25000"/>
                  </a:schemeClr>
                </a:solidFill>
                <a:latin typeface="+mn-lt"/>
                <a:ea typeface="+mn-ea"/>
                <a:cs typeface="+mn-ea"/>
                <a:sym typeface="+mn-lt"/>
              </a:endParaRPr>
            </a:p>
            <a:p>
              <a:pPr algn="ctr" defTabSz="1218804" fontAlgn="auto">
                <a:lnSpc>
                  <a:spcPct val="120000"/>
                </a:lnSpc>
                <a:spcBef>
                  <a:spcPts val="0"/>
                </a:spcBef>
                <a:spcAft>
                  <a:spcPts val="0"/>
                </a:spcAft>
                <a:defRPr/>
              </a:pPr>
              <a:r>
                <a:rPr lang="zh-CN" altLang="en-US" sz="1600" kern="0" dirty="0" smtClean="0">
                  <a:solidFill>
                    <a:schemeClr val="tx1">
                      <a:lumMod val="50000"/>
                      <a:lumOff val="50000"/>
                    </a:schemeClr>
                  </a:solidFill>
                  <a:latin typeface="+mn-lt"/>
                  <a:ea typeface="+mn-ea"/>
                  <a:cs typeface="+mn-ea"/>
                  <a:sym typeface="+mn-lt"/>
                </a:rPr>
                <a:t>销售业绩冠军得主</a:t>
              </a:r>
              <a:endParaRPr lang="zh-CN" altLang="en-US" sz="1600" kern="0" dirty="0">
                <a:solidFill>
                  <a:schemeClr val="tx1">
                    <a:lumMod val="50000"/>
                    <a:lumOff val="50000"/>
                  </a:schemeClr>
                </a:solidFill>
                <a:latin typeface="+mn-lt"/>
                <a:ea typeface="+mn-ea"/>
                <a:cs typeface="+mn-ea"/>
                <a:sym typeface="+mn-lt"/>
              </a:endParaRPr>
            </a:p>
          </p:txBody>
        </p:sp>
        <p:grpSp>
          <p:nvGrpSpPr>
            <p:cNvPr id="25" name="组合 24"/>
            <p:cNvGrpSpPr/>
            <p:nvPr/>
          </p:nvGrpSpPr>
          <p:grpSpPr>
            <a:xfrm>
              <a:off x="4744096" y="1210554"/>
              <a:ext cx="2398455" cy="219696"/>
              <a:chOff x="3378520" y="634490"/>
              <a:chExt cx="2398455" cy="219696"/>
            </a:xfrm>
          </p:grpSpPr>
          <p:sp>
            <p:nvSpPr>
              <p:cNvPr id="26" name="矩形 25"/>
              <p:cNvSpPr/>
              <p:nvPr/>
            </p:nvSpPr>
            <p:spPr>
              <a:xfrm>
                <a:off x="3467148" y="722090"/>
                <a:ext cx="2242891" cy="45719"/>
              </a:xfrm>
              <a:prstGeom prst="rect">
                <a:avLst/>
              </a:pr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p:spPr>
            <p:txBody>
              <a:bodyPr lIns="91436" tIns="45718" rIns="91436" bIns="45718"/>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fontAlgn="auto">
                  <a:spcBef>
                    <a:spcPts val="0"/>
                  </a:spcBef>
                  <a:spcAft>
                    <a:spcPts val="0"/>
                  </a:spcAft>
                </a:pPr>
                <a:endParaRPr lang="zh-CN" altLang="en-US" sz="2399" dirty="0">
                  <a:solidFill>
                    <a:prstClr val="black"/>
                  </a:solidFill>
                  <a:latin typeface="+mn-lt"/>
                  <a:ea typeface="+mn-ea"/>
                  <a:cs typeface="+mn-ea"/>
                  <a:sym typeface="+mn-lt"/>
                </a:endParaRPr>
              </a:p>
            </p:txBody>
          </p:sp>
          <p:sp>
            <p:nvSpPr>
              <p:cNvPr id="27" name="椭圆 26"/>
              <p:cNvSpPr/>
              <p:nvPr/>
            </p:nvSpPr>
            <p:spPr bwMode="auto">
              <a:xfrm>
                <a:off x="3378520" y="634490"/>
                <a:ext cx="220032" cy="219696"/>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2399" dirty="0">
                  <a:cs typeface="+mn-ea"/>
                  <a:sym typeface="+mn-lt"/>
                </a:endParaRPr>
              </a:p>
            </p:txBody>
          </p:sp>
          <p:sp>
            <p:nvSpPr>
              <p:cNvPr id="28" name="椭圆 27"/>
              <p:cNvSpPr/>
              <p:nvPr/>
            </p:nvSpPr>
            <p:spPr bwMode="auto">
              <a:xfrm>
                <a:off x="5556943" y="634490"/>
                <a:ext cx="220032" cy="219696"/>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2399" dirty="0">
                  <a:cs typeface="+mn-ea"/>
                  <a:sym typeface="+mn-lt"/>
                </a:endParaRPr>
              </a:p>
            </p:txBody>
          </p:sp>
        </p:grpSp>
      </p:grpSp>
      <p:sp>
        <p:nvSpPr>
          <p:cNvPr id="6" name="矩形 5"/>
          <p:cNvSpPr>
            <a:spLocks noChangeArrowheads="1"/>
          </p:cNvSpPr>
          <p:nvPr/>
        </p:nvSpPr>
        <p:spPr bwMode="auto">
          <a:xfrm>
            <a:off x="5664605" y="2324654"/>
            <a:ext cx="867493" cy="91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14" tIns="45709" rIns="91414" bIns="45709">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ctr" defTabSz="1218804" fontAlgn="auto">
              <a:spcBef>
                <a:spcPts val="0"/>
              </a:spcBef>
              <a:spcAft>
                <a:spcPts val="0"/>
              </a:spcAft>
              <a:defRPr/>
            </a:pPr>
            <a:r>
              <a:rPr lang="zh-CN" altLang="en-US" sz="2666" b="1" kern="0" dirty="0" smtClean="0">
                <a:solidFill>
                  <a:schemeClr val="bg1"/>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输入</a:t>
            </a:r>
            <a:endParaRPr lang="en-US" altLang="zh-CN" sz="2666" b="1" kern="0" dirty="0" smtClean="0">
              <a:solidFill>
                <a:schemeClr val="bg1"/>
              </a:solidFill>
              <a:latin typeface="微软雅黑" panose="020B0503020204020204" pitchFamily="34" charset="-122"/>
              <a:ea typeface="微软雅黑" panose="020B0503020204020204" pitchFamily="34" charset="-122"/>
              <a:cs typeface="阿里巴巴普惠体 H" panose="00020600040101010101" pitchFamily="18" charset="-122"/>
              <a:sym typeface="+mn-lt"/>
            </a:endParaRPr>
          </a:p>
          <a:p>
            <a:pPr algn="ctr" defTabSz="1218804" fontAlgn="auto">
              <a:spcBef>
                <a:spcPts val="0"/>
              </a:spcBef>
              <a:spcAft>
                <a:spcPts val="0"/>
              </a:spcAft>
              <a:defRPr/>
            </a:pPr>
            <a:r>
              <a:rPr lang="zh-CN" altLang="en-US" sz="2666" b="1" kern="0" dirty="0" smtClean="0">
                <a:solidFill>
                  <a:schemeClr val="bg1"/>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标题</a:t>
            </a:r>
            <a:endParaRPr lang="zh-CN" altLang="en-US" sz="2666" b="1" kern="0" dirty="0">
              <a:solidFill>
                <a:schemeClr val="bg1"/>
              </a:solidFill>
              <a:latin typeface="微软雅黑" panose="020B0503020204020204" pitchFamily="34" charset="-122"/>
              <a:ea typeface="微软雅黑" panose="020B0503020204020204" pitchFamily="34" charset="-122"/>
              <a:cs typeface="阿里巴巴普惠体 H" panose="00020600040101010101" pitchFamily="18" charset="-122"/>
              <a:sym typeface="+mn-lt"/>
            </a:endParaRPr>
          </a:p>
        </p:txBody>
      </p:sp>
      <p:sp>
        <p:nvSpPr>
          <p:cNvPr id="9" name="矩形 8"/>
          <p:cNvSpPr>
            <a:spLocks noChangeArrowheads="1"/>
          </p:cNvSpPr>
          <p:nvPr/>
        </p:nvSpPr>
        <p:spPr bwMode="auto">
          <a:xfrm>
            <a:off x="5664605" y="4193966"/>
            <a:ext cx="867493" cy="91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14" tIns="45709" rIns="91414" bIns="45709">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ctr" defTabSz="1218804" fontAlgn="auto">
              <a:spcBef>
                <a:spcPts val="0"/>
              </a:spcBef>
              <a:spcAft>
                <a:spcPts val="0"/>
              </a:spcAft>
              <a:defRPr/>
            </a:pPr>
            <a:r>
              <a:rPr lang="zh-CN" altLang="en-US" sz="2666" b="1" kern="0" dirty="0">
                <a:solidFill>
                  <a:schemeClr val="bg1"/>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输入</a:t>
            </a:r>
            <a:endParaRPr lang="en-US" altLang="zh-CN" sz="2666" b="1" kern="0" dirty="0">
              <a:solidFill>
                <a:schemeClr val="bg1"/>
              </a:solidFill>
              <a:latin typeface="微软雅黑" panose="020B0503020204020204" pitchFamily="34" charset="-122"/>
              <a:ea typeface="微软雅黑" panose="020B0503020204020204" pitchFamily="34" charset="-122"/>
              <a:cs typeface="阿里巴巴普惠体 H" panose="00020600040101010101" pitchFamily="18" charset="-122"/>
              <a:sym typeface="+mn-lt"/>
            </a:endParaRPr>
          </a:p>
          <a:p>
            <a:pPr algn="ctr" defTabSz="1218804" fontAlgn="auto">
              <a:spcBef>
                <a:spcPts val="0"/>
              </a:spcBef>
              <a:spcAft>
                <a:spcPts val="0"/>
              </a:spcAft>
              <a:defRPr/>
            </a:pPr>
            <a:r>
              <a:rPr lang="zh-CN" altLang="en-US" sz="2666" b="1" kern="0" dirty="0">
                <a:solidFill>
                  <a:schemeClr val="bg1"/>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标题</a:t>
            </a:r>
          </a:p>
        </p:txBody>
      </p:sp>
      <p:sp>
        <p:nvSpPr>
          <p:cNvPr id="10" name="矩形 9"/>
          <p:cNvSpPr>
            <a:spLocks noChangeArrowheads="1"/>
          </p:cNvSpPr>
          <p:nvPr/>
        </p:nvSpPr>
        <p:spPr bwMode="auto">
          <a:xfrm>
            <a:off x="7036905" y="4258393"/>
            <a:ext cx="3707294"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91414" tIns="45709" rIns="91414" bIns="45709">
            <a:spAutoFit/>
          </a:bodyPr>
          <a:lstStyle/>
          <a:p>
            <a:pPr>
              <a:lnSpc>
                <a:spcPct val="130000"/>
              </a:lnSpc>
              <a:spcBef>
                <a:spcPct val="0"/>
              </a:spcBef>
            </a:pPr>
            <a:r>
              <a:rPr lang="zh-CN" altLang="en-US" sz="1200" dirty="0" smtClean="0">
                <a:solidFill>
                  <a:schemeClr val="bg1"/>
                </a:solidFill>
                <a:cs typeface="+mn-ea"/>
                <a:sym typeface="+mn-lt"/>
              </a:rPr>
              <a:t>点击在此录入上述图表的综合描述说明，在此录入上述图表的综合描述说明。在此录入上述图表的综合描述说明，在此录入上述图表的综合描述说明</a:t>
            </a:r>
            <a:endParaRPr lang="zh-CN" altLang="en-US" sz="1200" dirty="0">
              <a:solidFill>
                <a:schemeClr val="bg1"/>
              </a:solidFill>
              <a:cs typeface="+mn-ea"/>
              <a:sym typeface="+mn-lt"/>
            </a:endParaRPr>
          </a:p>
        </p:txBody>
      </p:sp>
      <p:sp>
        <p:nvSpPr>
          <p:cNvPr id="12" name="TextBox 55"/>
          <p:cNvSpPr txBox="1"/>
          <p:nvPr/>
        </p:nvSpPr>
        <p:spPr>
          <a:xfrm>
            <a:off x="7036905" y="2359169"/>
            <a:ext cx="3961177"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91414" tIns="45709" rIns="91414" bIns="45709">
            <a:spAutoFit/>
          </a:bodyPr>
          <a:lstStyle>
            <a:defPPr>
              <a:defRPr lang="en-US"/>
            </a:defPPr>
            <a:lvl1pPr marR="0" lvl="0" indent="0" defTabSz="914400" fontAlgn="auto">
              <a:lnSpc>
                <a:spcPct val="100000"/>
              </a:lnSpc>
              <a:spcBef>
                <a:spcPts val="0"/>
              </a:spcBef>
              <a:spcAft>
                <a:spcPts val="0"/>
              </a:spcAft>
              <a:buClrTx/>
              <a:buSzTx/>
              <a:buFontTx/>
              <a:buNone/>
              <a:tabLst/>
              <a:defRPr sz="4000" kern="0">
                <a:solidFill>
                  <a:srgbClr val="0070C0"/>
                </a:solidFill>
                <a:latin typeface="Impact" pitchFamily="34" charset="0"/>
                <a:ea typeface="微软雅黑" pitchFamily="34" charset="-122"/>
              </a:defRPr>
            </a:lvl1pPr>
            <a:lvl2pPr marL="457200" fontAlgn="base">
              <a:spcBef>
                <a:spcPct val="0"/>
              </a:spcBef>
              <a:spcAft>
                <a:spcPct val="0"/>
              </a:spcAft>
              <a:defRPr>
                <a:latin typeface="Calibri" pitchFamily="34" charset="0"/>
                <a:ea typeface="宋体" charset="-122"/>
              </a:defRPr>
            </a:lvl2pPr>
            <a:lvl3pPr marL="914400" fontAlgn="base">
              <a:spcBef>
                <a:spcPct val="0"/>
              </a:spcBef>
              <a:spcAft>
                <a:spcPct val="0"/>
              </a:spcAft>
              <a:defRPr>
                <a:latin typeface="Calibri" pitchFamily="34" charset="0"/>
                <a:ea typeface="宋体" charset="-122"/>
              </a:defRPr>
            </a:lvl3pPr>
            <a:lvl4pPr marL="1371600" fontAlgn="base">
              <a:spcBef>
                <a:spcPct val="0"/>
              </a:spcBef>
              <a:spcAft>
                <a:spcPct val="0"/>
              </a:spcAft>
              <a:defRPr>
                <a:latin typeface="Calibri" pitchFamily="34" charset="0"/>
                <a:ea typeface="宋体" charset="-122"/>
              </a:defRPr>
            </a:lvl4pPr>
            <a:lvl5pPr marL="1828800" fontAlgn="base">
              <a:spcBef>
                <a:spcPct val="0"/>
              </a:spcBef>
              <a:spcAft>
                <a:spcPct val="0"/>
              </a:spcAft>
              <a:defRPr>
                <a:latin typeface="Calibri" pitchFamily="34" charset="0"/>
                <a:ea typeface="宋体" charset="-122"/>
              </a:defRPr>
            </a:lvl5pPr>
            <a:lvl6pPr marL="2286000" defTabSz="914400">
              <a:defRPr>
                <a:latin typeface="Calibri" pitchFamily="34" charset="0"/>
                <a:ea typeface="宋体" charset="-122"/>
              </a:defRPr>
            </a:lvl6pPr>
            <a:lvl7pPr marL="2743200" defTabSz="914400">
              <a:defRPr>
                <a:latin typeface="Calibri" pitchFamily="34" charset="0"/>
                <a:ea typeface="宋体" charset="-122"/>
              </a:defRPr>
            </a:lvl7pPr>
            <a:lvl8pPr marL="3200400" defTabSz="914400">
              <a:defRPr>
                <a:latin typeface="Calibri" pitchFamily="34" charset="0"/>
                <a:ea typeface="宋体" charset="-122"/>
              </a:defRPr>
            </a:lvl8pPr>
            <a:lvl9pPr marL="3657600" defTabSz="914400">
              <a:defRPr>
                <a:latin typeface="Calibri" pitchFamily="34" charset="0"/>
                <a:ea typeface="宋体" charset="-122"/>
              </a:defRPr>
            </a:lvl9pPr>
          </a:lstStyle>
          <a:p>
            <a:pPr>
              <a:lnSpc>
                <a:spcPct val="130000"/>
              </a:lnSpc>
              <a:spcBef>
                <a:spcPct val="0"/>
              </a:spcBef>
            </a:pPr>
            <a:r>
              <a:rPr lang="zh-CN" altLang="en-US" sz="1200" dirty="0">
                <a:solidFill>
                  <a:schemeClr val="bg1"/>
                </a:solidFill>
                <a:latin typeface="+mn-lt"/>
                <a:ea typeface="+mn-ea"/>
                <a:cs typeface="+mn-ea"/>
                <a:sym typeface="+mn-lt"/>
              </a:rPr>
              <a:t>点击在此录入上述图表的综合描述说明，在此录入上述图表的综合描述说明。在此录入上述图表的综合描述说明，在此录入上述图表的综合描述说明</a:t>
            </a:r>
            <a:r>
              <a:rPr lang="zh-CN" altLang="en-US" sz="1200" dirty="0" smtClean="0">
                <a:solidFill>
                  <a:schemeClr val="bg1"/>
                </a:solidFill>
                <a:latin typeface="+mn-lt"/>
                <a:ea typeface="+mn-ea"/>
                <a:cs typeface="+mn-ea"/>
                <a:sym typeface="+mn-lt"/>
              </a:rPr>
              <a:t>，</a:t>
            </a:r>
            <a:endParaRPr lang="zh-CN" altLang="en-US" sz="1200" dirty="0">
              <a:solidFill>
                <a:schemeClr val="bg1"/>
              </a:solidFill>
              <a:latin typeface="+mn-lt"/>
              <a:ea typeface="+mn-ea"/>
              <a:cs typeface="+mn-ea"/>
              <a:sym typeface="+mn-lt"/>
            </a:endParaRPr>
          </a:p>
        </p:txBody>
      </p:sp>
      <p:sp>
        <p:nvSpPr>
          <p:cNvPr id="18" name="椭圆 17"/>
          <p:cNvSpPr/>
          <p:nvPr/>
        </p:nvSpPr>
        <p:spPr bwMode="auto">
          <a:xfrm>
            <a:off x="1250326" y="2008970"/>
            <a:ext cx="3066932" cy="3059451"/>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3999" dirty="0">
              <a:solidFill>
                <a:srgbClr val="0087CF"/>
              </a:solidFill>
              <a:cs typeface="+mn-ea"/>
              <a:sym typeface="+mn-lt"/>
            </a:endParaRPr>
          </a:p>
        </p:txBody>
      </p:sp>
      <p:grpSp>
        <p:nvGrpSpPr>
          <p:cNvPr id="7" name="组合 6"/>
          <p:cNvGrpSpPr/>
          <p:nvPr/>
        </p:nvGrpSpPr>
        <p:grpSpPr>
          <a:xfrm>
            <a:off x="1236469" y="1940863"/>
            <a:ext cx="2888956" cy="2881908"/>
            <a:chOff x="985656" y="1744945"/>
            <a:chExt cx="3596274" cy="3587501"/>
          </a:xfrm>
          <a:effectLst/>
        </p:grpSpPr>
        <p:sp>
          <p:nvSpPr>
            <p:cNvPr id="17" name="椭圆 16"/>
            <p:cNvSpPr/>
            <p:nvPr/>
          </p:nvSpPr>
          <p:spPr bwMode="auto">
            <a:xfrm>
              <a:off x="985656" y="1744945"/>
              <a:ext cx="3596274" cy="3587501"/>
            </a:xfrm>
            <a:prstGeom prst="ellipse">
              <a:avLst/>
            </a:prstGeom>
            <a:solidFill>
              <a:srgbClr val="2A32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zh-CN" altLang="zh-CN" sz="3999">
                <a:solidFill>
                  <a:srgbClr val="FFFFFF"/>
                </a:solidFill>
                <a:cs typeface="+mn-ea"/>
                <a:sym typeface="+mn-lt"/>
              </a:endParaRPr>
            </a:p>
          </p:txBody>
        </p:sp>
        <p:sp>
          <p:nvSpPr>
            <p:cNvPr id="2" name="椭圆 1"/>
            <p:cNvSpPr/>
            <p:nvPr/>
          </p:nvSpPr>
          <p:spPr>
            <a:xfrm>
              <a:off x="1603219" y="2358121"/>
              <a:ext cx="2361148" cy="2361148"/>
            </a:xfrm>
            <a:prstGeom prst="ellipse">
              <a:avLst/>
            </a:prstGeom>
            <a:blipFill dpi="0" rotWithShape="1">
              <a:blip r:embed="rId3" cstate="print">
                <a:extLst>
                  <a:ext uri="{28A0092B-C50C-407E-A947-70E740481C1C}">
                    <a14:useLocalDpi xmlns:a14="http://schemas.microsoft.com/office/drawing/2010/main" val="0"/>
                  </a:ext>
                </a:extLst>
              </a:blip>
              <a:srcRect/>
              <a:stretch>
                <a:fillRect l="-25000" r="-2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0" name="组合 19"/>
            <p:cNvGrpSpPr>
              <a:grpSpLocks/>
            </p:cNvGrpSpPr>
            <p:nvPr/>
          </p:nvGrpSpPr>
          <p:grpSpPr bwMode="auto">
            <a:xfrm>
              <a:off x="1245892" y="1999821"/>
              <a:ext cx="3075803" cy="3077749"/>
              <a:chOff x="3733576" y="3930057"/>
              <a:chExt cx="1800000" cy="1800000"/>
            </a:xfrm>
          </p:grpSpPr>
          <p:sp>
            <p:nvSpPr>
              <p:cNvPr id="21" name="椭圆 2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2399" dirty="0">
                  <a:solidFill>
                    <a:prstClr val="white"/>
                  </a:solidFill>
                  <a:cs typeface="+mn-ea"/>
                  <a:sym typeface="+mn-lt"/>
                </a:endParaRPr>
              </a:p>
            </p:txBody>
          </p:sp>
          <p:sp>
            <p:nvSpPr>
              <p:cNvPr id="22" name="任意多边形 21"/>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chemeClr val="bg1"/>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2399" dirty="0">
                  <a:solidFill>
                    <a:prstClr val="white"/>
                  </a:solidFill>
                  <a:cs typeface="+mn-ea"/>
                  <a:sym typeface="+mn-lt"/>
                </a:endParaRPr>
              </a:p>
            </p:txBody>
          </p:sp>
          <p:sp>
            <p:nvSpPr>
              <p:cNvPr id="23" name="椭圆 22"/>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2399" dirty="0">
                  <a:solidFill>
                    <a:prstClr val="white"/>
                  </a:solidFill>
                  <a:cs typeface="+mn-ea"/>
                  <a:sym typeface="+mn-lt"/>
                </a:endParaRPr>
              </a:p>
            </p:txBody>
          </p:sp>
        </p:grpSp>
      </p:grpSp>
      <p:grpSp>
        <p:nvGrpSpPr>
          <p:cNvPr id="35" name="组合 34"/>
          <p:cNvGrpSpPr/>
          <p:nvPr/>
        </p:nvGrpSpPr>
        <p:grpSpPr>
          <a:xfrm>
            <a:off x="3713117" y="110706"/>
            <a:ext cx="4765766" cy="882231"/>
            <a:chOff x="3784390" y="377466"/>
            <a:chExt cx="4765766" cy="882231"/>
          </a:xfrm>
        </p:grpSpPr>
        <p:sp>
          <p:nvSpPr>
            <p:cNvPr id="36" name="矩形 35"/>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37" name="文本框 36"/>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23693881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 presetClass="entr" presetSubtype="8"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5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75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75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11" grpId="0" animBg="1"/>
      <p:bldP spid="6" grpId="0"/>
      <p:bldP spid="9" grpId="0"/>
      <p:bldP spid="10"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0798509" y="1507128"/>
            <a:ext cx="479700" cy="4604972"/>
            <a:chOff x="10994103" y="1484783"/>
            <a:chExt cx="502571" cy="4824537"/>
          </a:xfrm>
        </p:grpSpPr>
        <p:sp>
          <p:nvSpPr>
            <p:cNvPr id="37" name="等腰三角形 6"/>
            <p:cNvSpPr/>
            <p:nvPr/>
          </p:nvSpPr>
          <p:spPr>
            <a:xfrm rot="16200000" flipH="1">
              <a:off x="10693937" y="1784949"/>
              <a:ext cx="1102903" cy="502571"/>
            </a:xfrm>
            <a:custGeom>
              <a:avLst/>
              <a:gdLst>
                <a:gd name="connsiteX0" fmla="*/ 0 w 693325"/>
                <a:gd name="connsiteY0" fmla="*/ 728790 h 728790"/>
                <a:gd name="connsiteX1" fmla="*/ 693325 w 693325"/>
                <a:gd name="connsiteY1" fmla="*/ 0 h 728790"/>
                <a:gd name="connsiteX2" fmla="*/ 693325 w 693325"/>
                <a:gd name="connsiteY2" fmla="*/ 728790 h 728790"/>
                <a:gd name="connsiteX3" fmla="*/ 0 w 693325"/>
                <a:gd name="connsiteY3" fmla="*/ 728790 h 728790"/>
                <a:gd name="connsiteX0" fmla="*/ 0 w 1102903"/>
                <a:gd name="connsiteY0" fmla="*/ 500190 h 500190"/>
                <a:gd name="connsiteX1" fmla="*/ 1102903 w 1102903"/>
                <a:gd name="connsiteY1" fmla="*/ 0 h 500190"/>
                <a:gd name="connsiteX2" fmla="*/ 693325 w 1102903"/>
                <a:gd name="connsiteY2" fmla="*/ 500190 h 500190"/>
                <a:gd name="connsiteX3" fmla="*/ 0 w 1102903"/>
                <a:gd name="connsiteY3" fmla="*/ 500190 h 500190"/>
                <a:gd name="connsiteX0" fmla="*/ 0 w 1102903"/>
                <a:gd name="connsiteY0" fmla="*/ 500190 h 502571"/>
                <a:gd name="connsiteX1" fmla="*/ 1102903 w 1102903"/>
                <a:gd name="connsiteY1" fmla="*/ 0 h 502571"/>
                <a:gd name="connsiteX2" fmla="*/ 729047 w 1102903"/>
                <a:gd name="connsiteY2" fmla="*/ 502571 h 502571"/>
                <a:gd name="connsiteX3" fmla="*/ 0 w 1102903"/>
                <a:gd name="connsiteY3" fmla="*/ 500190 h 502571"/>
              </a:gdLst>
              <a:ahLst/>
              <a:cxnLst>
                <a:cxn ang="0">
                  <a:pos x="connsiteX0" y="connsiteY0"/>
                </a:cxn>
                <a:cxn ang="0">
                  <a:pos x="connsiteX1" y="connsiteY1"/>
                </a:cxn>
                <a:cxn ang="0">
                  <a:pos x="connsiteX2" y="connsiteY2"/>
                </a:cxn>
                <a:cxn ang="0">
                  <a:pos x="connsiteX3" y="connsiteY3"/>
                </a:cxn>
              </a:cxnLst>
              <a:rect l="l" t="t" r="r" b="b"/>
              <a:pathLst>
                <a:path w="1102903" h="502571">
                  <a:moveTo>
                    <a:pt x="0" y="500190"/>
                  </a:moveTo>
                  <a:lnTo>
                    <a:pt x="1102903" y="0"/>
                  </a:lnTo>
                  <a:lnTo>
                    <a:pt x="729047" y="502571"/>
                  </a:lnTo>
                  <a:lnTo>
                    <a:pt x="0" y="500190"/>
                  </a:lnTo>
                  <a:close/>
                </a:path>
              </a:pathLst>
            </a:custGeom>
            <a:solidFill>
              <a:schemeClr val="bg1">
                <a:lumMod val="6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cxnSp>
          <p:nvCxnSpPr>
            <p:cNvPr id="38" name="直接连接符 37"/>
            <p:cNvCxnSpPr/>
            <p:nvPr/>
          </p:nvCxnSpPr>
          <p:spPr>
            <a:xfrm flipH="1">
              <a:off x="11001690" y="2578162"/>
              <a:ext cx="1" cy="3731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970793" y="1507128"/>
            <a:ext cx="479700" cy="4604972"/>
            <a:chOff x="695325" y="1484783"/>
            <a:chExt cx="502571" cy="4824537"/>
          </a:xfrm>
          <a:effectLst>
            <a:outerShdw blurRad="254000" dist="63500" dir="2700000" algn="tl" rotWithShape="0">
              <a:prstClr val="black">
                <a:alpha val="30000"/>
              </a:prstClr>
            </a:outerShdw>
          </a:effectLst>
        </p:grpSpPr>
        <p:sp>
          <p:nvSpPr>
            <p:cNvPr id="40" name="等腰三角形 6"/>
            <p:cNvSpPr/>
            <p:nvPr/>
          </p:nvSpPr>
          <p:spPr>
            <a:xfrm rot="5400000">
              <a:off x="395159" y="1784949"/>
              <a:ext cx="1102903" cy="502571"/>
            </a:xfrm>
            <a:custGeom>
              <a:avLst/>
              <a:gdLst>
                <a:gd name="connsiteX0" fmla="*/ 0 w 693325"/>
                <a:gd name="connsiteY0" fmla="*/ 728790 h 728790"/>
                <a:gd name="connsiteX1" fmla="*/ 693325 w 693325"/>
                <a:gd name="connsiteY1" fmla="*/ 0 h 728790"/>
                <a:gd name="connsiteX2" fmla="*/ 693325 w 693325"/>
                <a:gd name="connsiteY2" fmla="*/ 728790 h 728790"/>
                <a:gd name="connsiteX3" fmla="*/ 0 w 693325"/>
                <a:gd name="connsiteY3" fmla="*/ 728790 h 728790"/>
                <a:gd name="connsiteX0" fmla="*/ 0 w 1102903"/>
                <a:gd name="connsiteY0" fmla="*/ 500190 h 500190"/>
                <a:gd name="connsiteX1" fmla="*/ 1102903 w 1102903"/>
                <a:gd name="connsiteY1" fmla="*/ 0 h 500190"/>
                <a:gd name="connsiteX2" fmla="*/ 693325 w 1102903"/>
                <a:gd name="connsiteY2" fmla="*/ 500190 h 500190"/>
                <a:gd name="connsiteX3" fmla="*/ 0 w 1102903"/>
                <a:gd name="connsiteY3" fmla="*/ 500190 h 500190"/>
                <a:gd name="connsiteX0" fmla="*/ 0 w 1102903"/>
                <a:gd name="connsiteY0" fmla="*/ 500190 h 502571"/>
                <a:gd name="connsiteX1" fmla="*/ 1102903 w 1102903"/>
                <a:gd name="connsiteY1" fmla="*/ 0 h 502571"/>
                <a:gd name="connsiteX2" fmla="*/ 729047 w 1102903"/>
                <a:gd name="connsiteY2" fmla="*/ 502571 h 502571"/>
                <a:gd name="connsiteX3" fmla="*/ 0 w 1102903"/>
                <a:gd name="connsiteY3" fmla="*/ 500190 h 502571"/>
              </a:gdLst>
              <a:ahLst/>
              <a:cxnLst>
                <a:cxn ang="0">
                  <a:pos x="connsiteX0" y="connsiteY0"/>
                </a:cxn>
                <a:cxn ang="0">
                  <a:pos x="connsiteX1" y="connsiteY1"/>
                </a:cxn>
                <a:cxn ang="0">
                  <a:pos x="connsiteX2" y="connsiteY2"/>
                </a:cxn>
                <a:cxn ang="0">
                  <a:pos x="connsiteX3" y="connsiteY3"/>
                </a:cxn>
              </a:cxnLst>
              <a:rect l="l" t="t" r="r" b="b"/>
              <a:pathLst>
                <a:path w="1102903" h="502571">
                  <a:moveTo>
                    <a:pt x="0" y="500190"/>
                  </a:moveTo>
                  <a:lnTo>
                    <a:pt x="1102903" y="0"/>
                  </a:lnTo>
                  <a:lnTo>
                    <a:pt x="729047" y="502571"/>
                  </a:lnTo>
                  <a:lnTo>
                    <a:pt x="0" y="50019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cxnSp>
          <p:nvCxnSpPr>
            <p:cNvPr id="41" name="直接连接符 40"/>
            <p:cNvCxnSpPr/>
            <p:nvPr/>
          </p:nvCxnSpPr>
          <p:spPr>
            <a:xfrm>
              <a:off x="1190309" y="2578162"/>
              <a:ext cx="0" cy="3731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970793" y="1525947"/>
            <a:ext cx="5154902" cy="695624"/>
            <a:chOff x="695325" y="1484784"/>
            <a:chExt cx="5400675" cy="728790"/>
          </a:xfrm>
          <a:solidFill>
            <a:srgbClr val="BA8F2D"/>
          </a:solidFill>
          <a:effectLst>
            <a:outerShdw blurRad="254000" dist="63500" dir="2700000" algn="tl" rotWithShape="0">
              <a:prstClr val="black">
                <a:alpha val="30000"/>
              </a:prstClr>
            </a:outerShdw>
          </a:effectLst>
        </p:grpSpPr>
        <p:sp>
          <p:nvSpPr>
            <p:cNvPr id="43" name="五边形 42"/>
            <p:cNvSpPr/>
            <p:nvPr/>
          </p:nvSpPr>
          <p:spPr>
            <a:xfrm>
              <a:off x="695325" y="1484784"/>
              <a:ext cx="5400675" cy="728790"/>
            </a:xfrm>
            <a:prstGeom prst="homePlat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lnSpc>
                  <a:spcPct val="130000"/>
                </a:lnSpc>
              </a:pPr>
              <a:endParaRPr lang="zh-CN" altLang="en-US" dirty="0">
                <a:cs typeface="+mn-ea"/>
                <a:sym typeface="+mn-lt"/>
              </a:endParaRPr>
            </a:p>
          </p:txBody>
        </p:sp>
        <p:sp>
          <p:nvSpPr>
            <p:cNvPr id="44" name="TextBox 19"/>
            <p:cNvSpPr txBox="1"/>
            <p:nvPr/>
          </p:nvSpPr>
          <p:spPr>
            <a:xfrm>
              <a:off x="1973999" y="1513245"/>
              <a:ext cx="2843328" cy="626429"/>
            </a:xfrm>
            <a:prstGeom prst="rect">
              <a:avLst/>
            </a:prstGeom>
            <a:grpFill/>
          </p:spPr>
          <p:txBody>
            <a:bodyPr wrap="square" rtlCol="0">
              <a:spAutoFit/>
            </a:bodyPr>
            <a:lstStyle/>
            <a:p>
              <a:pPr algn="ctr">
                <a:lnSpc>
                  <a:spcPct val="130000"/>
                </a:lnSpc>
              </a:pPr>
              <a:r>
                <a:rPr lang="zh-CN" altLang="en-US" sz="2800" dirty="0">
                  <a:solidFill>
                    <a:schemeClr val="bg1">
                      <a:lumMod val="95000"/>
                    </a:schemeClr>
                  </a:solidFill>
                  <a:cs typeface="+mn-ea"/>
                  <a:sym typeface="+mn-lt"/>
                </a:rPr>
                <a:t>重点项目概述</a:t>
              </a:r>
            </a:p>
          </p:txBody>
        </p:sp>
      </p:grpSp>
      <p:grpSp>
        <p:nvGrpSpPr>
          <p:cNvPr id="45" name="组合 44"/>
          <p:cNvGrpSpPr/>
          <p:nvPr/>
        </p:nvGrpSpPr>
        <p:grpSpPr>
          <a:xfrm>
            <a:off x="6123307" y="1514239"/>
            <a:ext cx="5154902" cy="695624"/>
            <a:chOff x="6212764" y="1588075"/>
            <a:chExt cx="5400675" cy="728790"/>
          </a:xfrm>
          <a:solidFill>
            <a:srgbClr val="2A3246"/>
          </a:solidFill>
          <a:effectLst>
            <a:outerShdw blurRad="254000" dist="63500" dir="2700000" algn="tl" rotWithShape="0">
              <a:prstClr val="black">
                <a:alpha val="30000"/>
              </a:prstClr>
            </a:outerShdw>
          </a:effectLst>
        </p:grpSpPr>
        <p:sp>
          <p:nvSpPr>
            <p:cNvPr id="46" name="五边形 45"/>
            <p:cNvSpPr/>
            <p:nvPr/>
          </p:nvSpPr>
          <p:spPr>
            <a:xfrm flipH="1">
              <a:off x="6212764" y="1588075"/>
              <a:ext cx="5400675" cy="728790"/>
            </a:xfrm>
            <a:prstGeom prst="homePlat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lnSpc>
                  <a:spcPct val="130000"/>
                </a:lnSpc>
              </a:pPr>
              <a:endParaRPr lang="zh-CN" altLang="en-US" dirty="0">
                <a:cs typeface="+mn-ea"/>
                <a:sym typeface="+mn-lt"/>
              </a:endParaRPr>
            </a:p>
          </p:txBody>
        </p:sp>
        <p:sp>
          <p:nvSpPr>
            <p:cNvPr id="47" name="TextBox 19"/>
            <p:cNvSpPr txBox="1"/>
            <p:nvPr/>
          </p:nvSpPr>
          <p:spPr>
            <a:xfrm>
              <a:off x="7450315" y="1616536"/>
              <a:ext cx="2925572" cy="626429"/>
            </a:xfrm>
            <a:prstGeom prst="rect">
              <a:avLst/>
            </a:prstGeom>
            <a:grpFill/>
          </p:spPr>
          <p:txBody>
            <a:bodyPr wrap="square" rtlCol="0">
              <a:spAutoFit/>
            </a:bodyPr>
            <a:lstStyle/>
            <a:p>
              <a:pPr algn="ctr">
                <a:lnSpc>
                  <a:spcPct val="130000"/>
                </a:lnSpc>
              </a:pPr>
              <a:r>
                <a:rPr lang="zh-CN" altLang="en-US" sz="2800" dirty="0">
                  <a:solidFill>
                    <a:schemeClr val="bg1">
                      <a:lumMod val="95000"/>
                    </a:schemeClr>
                  </a:solidFill>
                  <a:cs typeface="+mn-ea"/>
                  <a:sym typeface="+mn-lt"/>
                </a:rPr>
                <a:t>重点项目概述</a:t>
              </a:r>
            </a:p>
          </p:txBody>
        </p:sp>
      </p:grpSp>
      <p:sp>
        <p:nvSpPr>
          <p:cNvPr id="48" name="TextBox 106"/>
          <p:cNvSpPr txBox="1"/>
          <p:nvPr/>
        </p:nvSpPr>
        <p:spPr>
          <a:xfrm>
            <a:off x="2064326" y="2966868"/>
            <a:ext cx="3301432" cy="3080843"/>
          </a:xfrm>
          <a:prstGeom prst="rect">
            <a:avLst/>
          </a:prstGeom>
          <a:noFill/>
        </p:spPr>
        <p:txBody>
          <a:bodyPr wrap="square" lIns="0" tIns="0" rIns="0" bIns="0" rtlCol="0">
            <a:spAutoFit/>
          </a:bodyPr>
          <a:lstStyle/>
          <a:p>
            <a:pPr>
              <a:lnSpc>
                <a:spcPct val="130000"/>
              </a:lnSpc>
            </a:pPr>
            <a:r>
              <a:rPr lang="zh-CN" altLang="en-US" sz="1400" dirty="0" smtClean="0">
                <a:solidFill>
                  <a:schemeClr val="tx1">
                    <a:lumMod val="50000"/>
                    <a:lumOff val="50000"/>
                  </a:schemeClr>
                </a:solidFill>
                <a:cs typeface="+mn-ea"/>
                <a:sym typeface="+mn-lt"/>
              </a:rPr>
              <a:t>此</a:t>
            </a:r>
            <a:r>
              <a:rPr lang="zh-CN" altLang="en-US" sz="1400" dirty="0">
                <a:solidFill>
                  <a:schemeClr val="tx1">
                    <a:lumMod val="50000"/>
                    <a:lumOff val="50000"/>
                  </a:schemeClr>
                </a:solidFill>
                <a:cs typeface="+mn-ea"/>
                <a:sym typeface="+mn-lt"/>
              </a:rPr>
              <a:t>处添加详细文本描述，建议与标题相关并符合整体语言风格，语言描述尽量简洁生动。尽量将每页幻灯片的字数控制在</a:t>
            </a:r>
            <a:r>
              <a:rPr lang="en-US" altLang="zh-CN" sz="1400" dirty="0">
                <a:solidFill>
                  <a:schemeClr val="tx1">
                    <a:lumMod val="50000"/>
                    <a:lumOff val="50000"/>
                  </a:schemeClr>
                </a:solidFill>
                <a:cs typeface="+mn-ea"/>
                <a:sym typeface="+mn-lt"/>
              </a:rPr>
              <a:t>200</a:t>
            </a:r>
            <a:r>
              <a:rPr lang="zh-CN" altLang="en-US" sz="1400" dirty="0">
                <a:solidFill>
                  <a:schemeClr val="tx1">
                    <a:lumMod val="50000"/>
                    <a:lumOff val="50000"/>
                  </a:schemeClr>
                </a:solidFill>
                <a:cs typeface="+mn-ea"/>
                <a:sym typeface="+mn-lt"/>
              </a:rPr>
              <a:t>字以内，据统计每页幻灯片的最好控制在</a:t>
            </a:r>
            <a:r>
              <a:rPr lang="en-US" altLang="zh-CN" sz="1400" dirty="0">
                <a:solidFill>
                  <a:schemeClr val="tx1">
                    <a:lumMod val="50000"/>
                    <a:lumOff val="50000"/>
                  </a:schemeClr>
                </a:solidFill>
                <a:cs typeface="+mn-ea"/>
                <a:sym typeface="+mn-lt"/>
              </a:rPr>
              <a:t>5</a:t>
            </a:r>
            <a:r>
              <a:rPr lang="zh-CN" altLang="en-US" sz="1400" dirty="0">
                <a:solidFill>
                  <a:schemeClr val="tx1">
                    <a:lumMod val="50000"/>
                    <a:lumOff val="50000"/>
                  </a:schemeClr>
                </a:solidFill>
                <a:cs typeface="+mn-ea"/>
                <a:sym typeface="+mn-lt"/>
              </a:rPr>
              <a:t>分钟之内。此处添加详细文本描述，建议与标题相关并符合整体语言风格，语言描述尽量简洁生动。尽量将每页幻灯片的字数控制在</a:t>
            </a:r>
            <a:r>
              <a:rPr lang="en-US" altLang="zh-CN" sz="1400" dirty="0">
                <a:solidFill>
                  <a:schemeClr val="tx1">
                    <a:lumMod val="50000"/>
                    <a:lumOff val="50000"/>
                  </a:schemeClr>
                </a:solidFill>
                <a:cs typeface="+mn-ea"/>
                <a:sym typeface="+mn-lt"/>
              </a:rPr>
              <a:t>200</a:t>
            </a:r>
            <a:r>
              <a:rPr lang="zh-CN" altLang="en-US" sz="1400" dirty="0">
                <a:solidFill>
                  <a:schemeClr val="tx1">
                    <a:lumMod val="50000"/>
                    <a:lumOff val="50000"/>
                  </a:schemeClr>
                </a:solidFill>
                <a:cs typeface="+mn-ea"/>
                <a:sym typeface="+mn-lt"/>
              </a:rPr>
              <a:t>字以内，据统计每页幻灯片的最好控制在</a:t>
            </a:r>
            <a:r>
              <a:rPr lang="en-US" altLang="zh-CN" sz="1400" dirty="0">
                <a:solidFill>
                  <a:schemeClr val="tx1">
                    <a:lumMod val="50000"/>
                    <a:lumOff val="50000"/>
                  </a:schemeClr>
                </a:solidFill>
                <a:cs typeface="+mn-ea"/>
                <a:sym typeface="+mn-lt"/>
              </a:rPr>
              <a:t>5</a:t>
            </a:r>
            <a:r>
              <a:rPr lang="zh-CN" altLang="en-US" sz="1400" dirty="0">
                <a:solidFill>
                  <a:schemeClr val="tx1">
                    <a:lumMod val="50000"/>
                    <a:lumOff val="50000"/>
                  </a:schemeClr>
                </a:solidFill>
                <a:cs typeface="+mn-ea"/>
                <a:sym typeface="+mn-lt"/>
              </a:rPr>
              <a:t>分钟之内。</a:t>
            </a:r>
          </a:p>
          <a:p>
            <a:pPr>
              <a:lnSpc>
                <a:spcPct val="130000"/>
              </a:lnSpc>
            </a:pPr>
            <a:r>
              <a:rPr lang="zh-CN" altLang="en-US" sz="1400" dirty="0">
                <a:solidFill>
                  <a:schemeClr val="tx1">
                    <a:lumMod val="50000"/>
                    <a:lumOff val="50000"/>
                  </a:schemeClr>
                </a:solidFill>
                <a:cs typeface="+mn-ea"/>
                <a:sym typeface="+mn-lt"/>
              </a:rPr>
              <a:t/>
            </a:r>
            <a:br>
              <a:rPr lang="zh-CN" altLang="en-US" sz="1400" dirty="0">
                <a:solidFill>
                  <a:schemeClr val="tx1">
                    <a:lumMod val="50000"/>
                    <a:lumOff val="50000"/>
                  </a:schemeClr>
                </a:solidFill>
                <a:cs typeface="+mn-ea"/>
                <a:sym typeface="+mn-lt"/>
              </a:rPr>
            </a:br>
            <a:endParaRPr lang="en-US" altLang="zh-CN" sz="1400" dirty="0">
              <a:solidFill>
                <a:schemeClr val="tx1">
                  <a:lumMod val="50000"/>
                  <a:lumOff val="50000"/>
                </a:schemeClr>
              </a:solidFill>
              <a:cs typeface="+mn-ea"/>
              <a:sym typeface="+mn-lt"/>
            </a:endParaRPr>
          </a:p>
        </p:txBody>
      </p:sp>
      <p:grpSp>
        <p:nvGrpSpPr>
          <p:cNvPr id="49" name="组合 48"/>
          <p:cNvGrpSpPr/>
          <p:nvPr/>
        </p:nvGrpSpPr>
        <p:grpSpPr>
          <a:xfrm>
            <a:off x="6471936" y="2875941"/>
            <a:ext cx="322892" cy="326820"/>
            <a:chOff x="2071540" y="3138835"/>
            <a:chExt cx="338286" cy="342403"/>
          </a:xfrm>
          <a:effectLst>
            <a:outerShdw blurRad="254000" dist="63500" dir="2700000" algn="tl" rotWithShape="0">
              <a:prstClr val="black">
                <a:alpha val="30000"/>
              </a:prstClr>
            </a:outerShdw>
          </a:effectLst>
        </p:grpSpPr>
        <p:sp>
          <p:nvSpPr>
            <p:cNvPr id="50" name="椭圆 49"/>
            <p:cNvSpPr/>
            <p:nvPr/>
          </p:nvSpPr>
          <p:spPr>
            <a:xfrm>
              <a:off x="2071540" y="3142952"/>
              <a:ext cx="338286" cy="338286"/>
            </a:xfrm>
            <a:prstGeom prst="ellipse">
              <a:avLst/>
            </a:prstGeom>
            <a:solidFill>
              <a:srgbClr val="BA8F2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cs typeface="+mn-ea"/>
                <a:sym typeface="+mn-lt"/>
              </a:endParaRPr>
            </a:p>
          </p:txBody>
        </p:sp>
        <p:sp>
          <p:nvSpPr>
            <p:cNvPr id="51" name="TextBox 14"/>
            <p:cNvSpPr txBox="1"/>
            <p:nvPr/>
          </p:nvSpPr>
          <p:spPr>
            <a:xfrm>
              <a:off x="2111290" y="3138835"/>
              <a:ext cx="274724" cy="264814"/>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mn-lt"/>
                  <a:cs typeface="+mn-ea"/>
                  <a:sym typeface="+mn-lt"/>
                </a:rPr>
                <a:t>1</a:t>
              </a:r>
              <a:endParaRPr lang="zh-CN" altLang="en-US" dirty="0">
                <a:solidFill>
                  <a:schemeClr val="bg1"/>
                </a:solidFill>
                <a:latin typeface="+mn-lt"/>
                <a:cs typeface="+mn-ea"/>
                <a:sym typeface="+mn-lt"/>
              </a:endParaRPr>
            </a:p>
          </p:txBody>
        </p:sp>
      </p:grpSp>
      <p:grpSp>
        <p:nvGrpSpPr>
          <p:cNvPr id="52" name="组合 51"/>
          <p:cNvGrpSpPr/>
          <p:nvPr/>
        </p:nvGrpSpPr>
        <p:grpSpPr>
          <a:xfrm>
            <a:off x="6471936" y="3666299"/>
            <a:ext cx="322892" cy="326820"/>
            <a:chOff x="2071540" y="3138835"/>
            <a:chExt cx="338286" cy="342403"/>
          </a:xfrm>
          <a:effectLst>
            <a:outerShdw blurRad="254000" dist="63500" dir="2700000" algn="tl" rotWithShape="0">
              <a:prstClr val="black">
                <a:alpha val="30000"/>
              </a:prstClr>
            </a:outerShdw>
          </a:effectLst>
        </p:grpSpPr>
        <p:sp>
          <p:nvSpPr>
            <p:cNvPr id="53" name="椭圆 52"/>
            <p:cNvSpPr/>
            <p:nvPr/>
          </p:nvSpPr>
          <p:spPr>
            <a:xfrm>
              <a:off x="2071540" y="3142952"/>
              <a:ext cx="338286" cy="338286"/>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cs typeface="+mn-ea"/>
                <a:sym typeface="+mn-lt"/>
              </a:endParaRPr>
            </a:p>
          </p:txBody>
        </p:sp>
        <p:sp>
          <p:nvSpPr>
            <p:cNvPr id="54" name="TextBox 14"/>
            <p:cNvSpPr txBox="1"/>
            <p:nvPr/>
          </p:nvSpPr>
          <p:spPr>
            <a:xfrm>
              <a:off x="2111290" y="3138835"/>
              <a:ext cx="274724" cy="264814"/>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mn-lt"/>
                  <a:cs typeface="+mn-ea"/>
                  <a:sym typeface="+mn-lt"/>
                </a:rPr>
                <a:t>2</a:t>
              </a:r>
              <a:endParaRPr lang="zh-CN" altLang="en-US" dirty="0">
                <a:solidFill>
                  <a:schemeClr val="bg1"/>
                </a:solidFill>
                <a:latin typeface="+mn-lt"/>
                <a:cs typeface="+mn-ea"/>
                <a:sym typeface="+mn-lt"/>
              </a:endParaRPr>
            </a:p>
          </p:txBody>
        </p:sp>
      </p:grpSp>
      <p:grpSp>
        <p:nvGrpSpPr>
          <p:cNvPr id="55" name="组合 54"/>
          <p:cNvGrpSpPr/>
          <p:nvPr/>
        </p:nvGrpSpPr>
        <p:grpSpPr>
          <a:xfrm>
            <a:off x="6471936" y="4456657"/>
            <a:ext cx="322892" cy="326820"/>
            <a:chOff x="2071540" y="3138835"/>
            <a:chExt cx="338286" cy="342403"/>
          </a:xfrm>
          <a:effectLst>
            <a:outerShdw blurRad="254000" dist="63500" dir="2700000" algn="tl" rotWithShape="0">
              <a:prstClr val="black">
                <a:alpha val="30000"/>
              </a:prstClr>
            </a:outerShdw>
          </a:effectLst>
        </p:grpSpPr>
        <p:sp>
          <p:nvSpPr>
            <p:cNvPr id="56" name="椭圆 55"/>
            <p:cNvSpPr/>
            <p:nvPr/>
          </p:nvSpPr>
          <p:spPr>
            <a:xfrm>
              <a:off x="2071540" y="3142952"/>
              <a:ext cx="338286" cy="338286"/>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cs typeface="+mn-ea"/>
                <a:sym typeface="+mn-lt"/>
              </a:endParaRPr>
            </a:p>
          </p:txBody>
        </p:sp>
        <p:sp>
          <p:nvSpPr>
            <p:cNvPr id="57" name="TextBox 14"/>
            <p:cNvSpPr txBox="1"/>
            <p:nvPr/>
          </p:nvSpPr>
          <p:spPr>
            <a:xfrm>
              <a:off x="2111290" y="3138835"/>
              <a:ext cx="274724" cy="264814"/>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mn-lt"/>
                  <a:cs typeface="+mn-ea"/>
                  <a:sym typeface="+mn-lt"/>
                </a:rPr>
                <a:t>3</a:t>
              </a:r>
              <a:endParaRPr lang="zh-CN" altLang="en-US" dirty="0">
                <a:solidFill>
                  <a:schemeClr val="bg1"/>
                </a:solidFill>
                <a:latin typeface="+mn-lt"/>
                <a:cs typeface="+mn-ea"/>
                <a:sym typeface="+mn-lt"/>
              </a:endParaRPr>
            </a:p>
          </p:txBody>
        </p:sp>
      </p:grpSp>
      <p:grpSp>
        <p:nvGrpSpPr>
          <p:cNvPr id="58" name="组合 57"/>
          <p:cNvGrpSpPr/>
          <p:nvPr/>
        </p:nvGrpSpPr>
        <p:grpSpPr>
          <a:xfrm>
            <a:off x="6471936" y="5222138"/>
            <a:ext cx="322892" cy="351118"/>
            <a:chOff x="2071540" y="3113380"/>
            <a:chExt cx="338286" cy="367858"/>
          </a:xfrm>
          <a:effectLst>
            <a:outerShdw blurRad="254000" dist="63500" dir="2700000" algn="tl" rotWithShape="0">
              <a:prstClr val="black">
                <a:alpha val="30000"/>
              </a:prstClr>
            </a:outerShdw>
          </a:effectLst>
        </p:grpSpPr>
        <p:sp>
          <p:nvSpPr>
            <p:cNvPr id="59" name="椭圆 58"/>
            <p:cNvSpPr/>
            <p:nvPr/>
          </p:nvSpPr>
          <p:spPr>
            <a:xfrm>
              <a:off x="2071540" y="3142952"/>
              <a:ext cx="338286" cy="338286"/>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cs typeface="+mn-ea"/>
                <a:sym typeface="+mn-lt"/>
              </a:endParaRPr>
            </a:p>
          </p:txBody>
        </p:sp>
        <p:sp>
          <p:nvSpPr>
            <p:cNvPr id="60" name="TextBox 14"/>
            <p:cNvSpPr txBox="1"/>
            <p:nvPr/>
          </p:nvSpPr>
          <p:spPr>
            <a:xfrm>
              <a:off x="2103321" y="3113380"/>
              <a:ext cx="274724" cy="264813"/>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mn-lt"/>
                  <a:cs typeface="+mn-ea"/>
                  <a:sym typeface="+mn-lt"/>
                </a:rPr>
                <a:t>4</a:t>
              </a:r>
              <a:endParaRPr lang="zh-CN" altLang="en-US" dirty="0">
                <a:solidFill>
                  <a:schemeClr val="bg1"/>
                </a:solidFill>
                <a:latin typeface="+mn-lt"/>
                <a:cs typeface="+mn-ea"/>
                <a:sym typeface="+mn-lt"/>
              </a:endParaRPr>
            </a:p>
          </p:txBody>
        </p:sp>
      </p:grpSp>
      <p:sp>
        <p:nvSpPr>
          <p:cNvPr id="61" name="TextBox 23"/>
          <p:cNvSpPr txBox="1"/>
          <p:nvPr/>
        </p:nvSpPr>
        <p:spPr>
          <a:xfrm>
            <a:off x="7144834" y="2788231"/>
            <a:ext cx="3197356" cy="456728"/>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cs typeface="+mn-ea"/>
                <a:sym typeface="+mn-lt"/>
              </a:rPr>
              <a:t>点击输入简要文字内容，文字内容需概括精炼，不用多余的文字</a:t>
            </a:r>
            <a:r>
              <a:rPr lang="zh-CN" altLang="en-US" sz="1200" dirty="0" smtClean="0">
                <a:solidFill>
                  <a:schemeClr val="tx1">
                    <a:lumMod val="50000"/>
                    <a:lumOff val="50000"/>
                  </a:schemeClr>
                </a:solidFill>
                <a:cs typeface="+mn-ea"/>
                <a:sym typeface="+mn-lt"/>
              </a:rPr>
              <a:t>修饰的</a:t>
            </a:r>
            <a:r>
              <a:rPr lang="zh-CN" altLang="en-US" sz="1200" dirty="0">
                <a:solidFill>
                  <a:schemeClr val="tx1">
                    <a:lumMod val="50000"/>
                    <a:lumOff val="50000"/>
                  </a:schemeClr>
                </a:solidFill>
                <a:cs typeface="+mn-ea"/>
                <a:sym typeface="+mn-lt"/>
              </a:rPr>
              <a:t>说明分项内容。</a:t>
            </a:r>
            <a:endParaRPr lang="en-US" altLang="zh-CN" sz="1200" dirty="0">
              <a:solidFill>
                <a:schemeClr val="tx1">
                  <a:lumMod val="50000"/>
                  <a:lumOff val="50000"/>
                </a:schemeClr>
              </a:solidFill>
              <a:cs typeface="+mn-ea"/>
              <a:sym typeface="+mn-lt"/>
            </a:endParaRPr>
          </a:p>
        </p:txBody>
      </p:sp>
      <p:sp>
        <p:nvSpPr>
          <p:cNvPr id="62" name="TextBox 23"/>
          <p:cNvSpPr txBox="1"/>
          <p:nvPr/>
        </p:nvSpPr>
        <p:spPr>
          <a:xfrm>
            <a:off x="7144834" y="3576383"/>
            <a:ext cx="3197356" cy="456728"/>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cs typeface="+mn-ea"/>
                <a:sym typeface="+mn-lt"/>
              </a:rPr>
              <a:t>点击输入简要文字内容，文字内容需概括精炼，不用多余的</a:t>
            </a:r>
            <a:r>
              <a:rPr lang="zh-CN" altLang="en-US" sz="1200" dirty="0" smtClean="0">
                <a:solidFill>
                  <a:schemeClr val="tx1">
                    <a:lumMod val="50000"/>
                    <a:lumOff val="50000"/>
                  </a:schemeClr>
                </a:solidFill>
                <a:cs typeface="+mn-ea"/>
                <a:sym typeface="+mn-lt"/>
              </a:rPr>
              <a:t>文字的</a:t>
            </a:r>
            <a:r>
              <a:rPr lang="zh-CN" altLang="en-US" sz="1200" dirty="0">
                <a:solidFill>
                  <a:schemeClr val="tx1">
                    <a:lumMod val="50000"/>
                    <a:lumOff val="50000"/>
                  </a:schemeClr>
                </a:solidFill>
                <a:cs typeface="+mn-ea"/>
                <a:sym typeface="+mn-lt"/>
              </a:rPr>
              <a:t>说明分项内容。</a:t>
            </a:r>
            <a:endParaRPr lang="en-US" altLang="zh-CN" sz="1200" dirty="0">
              <a:solidFill>
                <a:schemeClr val="tx1">
                  <a:lumMod val="50000"/>
                  <a:lumOff val="50000"/>
                </a:schemeClr>
              </a:solidFill>
              <a:cs typeface="+mn-ea"/>
              <a:sym typeface="+mn-lt"/>
            </a:endParaRPr>
          </a:p>
        </p:txBody>
      </p:sp>
      <p:sp>
        <p:nvSpPr>
          <p:cNvPr id="63" name="TextBox 23"/>
          <p:cNvSpPr txBox="1"/>
          <p:nvPr/>
        </p:nvSpPr>
        <p:spPr>
          <a:xfrm>
            <a:off x="7144834" y="4364535"/>
            <a:ext cx="3197356" cy="456728"/>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cs typeface="+mn-ea"/>
                <a:sym typeface="+mn-lt"/>
              </a:rPr>
              <a:t>点击输入简要</a:t>
            </a:r>
            <a:r>
              <a:rPr lang="zh-CN" altLang="en-US" sz="1200" dirty="0" smtClean="0">
                <a:solidFill>
                  <a:schemeClr val="tx1">
                    <a:lumMod val="50000"/>
                    <a:lumOff val="50000"/>
                  </a:schemeClr>
                </a:solidFill>
                <a:cs typeface="+mn-ea"/>
                <a:sym typeface="+mn-lt"/>
              </a:rPr>
              <a:t>文字内容</a:t>
            </a:r>
            <a:r>
              <a:rPr lang="zh-CN" altLang="en-US" sz="1200" dirty="0">
                <a:solidFill>
                  <a:schemeClr val="tx1">
                    <a:lumMod val="50000"/>
                    <a:lumOff val="50000"/>
                  </a:schemeClr>
                </a:solidFill>
                <a:cs typeface="+mn-ea"/>
                <a:sym typeface="+mn-lt"/>
              </a:rPr>
              <a:t>需概括精炼，不用多余的文字修饰，言简意赅的说明分项内容。</a:t>
            </a:r>
            <a:endParaRPr lang="en-US" altLang="zh-CN" sz="1200" dirty="0">
              <a:solidFill>
                <a:schemeClr val="tx1">
                  <a:lumMod val="50000"/>
                  <a:lumOff val="50000"/>
                </a:schemeClr>
              </a:solidFill>
              <a:cs typeface="+mn-ea"/>
              <a:sym typeface="+mn-lt"/>
            </a:endParaRPr>
          </a:p>
        </p:txBody>
      </p:sp>
      <p:sp>
        <p:nvSpPr>
          <p:cNvPr id="64" name="TextBox 23"/>
          <p:cNvSpPr txBox="1"/>
          <p:nvPr/>
        </p:nvSpPr>
        <p:spPr>
          <a:xfrm>
            <a:off x="7144834" y="5152688"/>
            <a:ext cx="3197356" cy="456728"/>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cs typeface="+mn-ea"/>
                <a:sym typeface="+mn-lt"/>
              </a:rPr>
              <a:t>点击输入简要文字内容，文字内容需概括精炼，不用多余的</a:t>
            </a:r>
            <a:r>
              <a:rPr lang="zh-CN" altLang="en-US" sz="1200" dirty="0" smtClean="0">
                <a:solidFill>
                  <a:schemeClr val="tx1">
                    <a:lumMod val="50000"/>
                    <a:lumOff val="50000"/>
                  </a:schemeClr>
                </a:solidFill>
                <a:cs typeface="+mn-ea"/>
                <a:sym typeface="+mn-lt"/>
              </a:rPr>
              <a:t>文字简</a:t>
            </a:r>
            <a:r>
              <a:rPr lang="zh-CN" altLang="en-US" sz="1200" dirty="0">
                <a:solidFill>
                  <a:schemeClr val="tx1">
                    <a:lumMod val="50000"/>
                    <a:lumOff val="50000"/>
                  </a:schemeClr>
                </a:solidFill>
                <a:cs typeface="+mn-ea"/>
                <a:sym typeface="+mn-lt"/>
              </a:rPr>
              <a:t>意赅的说明分项内容。</a:t>
            </a:r>
            <a:endParaRPr lang="en-US" altLang="zh-CN" sz="1200" dirty="0">
              <a:solidFill>
                <a:schemeClr val="tx1">
                  <a:lumMod val="50000"/>
                  <a:lumOff val="50000"/>
                </a:schemeClr>
              </a:solidFill>
              <a:cs typeface="+mn-ea"/>
              <a:sym typeface="+mn-lt"/>
            </a:endParaRPr>
          </a:p>
        </p:txBody>
      </p:sp>
      <p:grpSp>
        <p:nvGrpSpPr>
          <p:cNvPr id="66" name="组合 65"/>
          <p:cNvGrpSpPr/>
          <p:nvPr/>
        </p:nvGrpSpPr>
        <p:grpSpPr>
          <a:xfrm>
            <a:off x="3713117" y="110706"/>
            <a:ext cx="4765766" cy="882231"/>
            <a:chOff x="3784390" y="377466"/>
            <a:chExt cx="4765766" cy="882231"/>
          </a:xfrm>
        </p:grpSpPr>
        <p:sp>
          <p:nvSpPr>
            <p:cNvPr id="67" name="矩形 66"/>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68" name="文本框 67"/>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6793924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wipe(right)">
                                      <p:cBhvr>
                                        <p:cTn id="7" dur="500"/>
                                        <p:tgtEl>
                                          <p:spTgt spid="42"/>
                                        </p:tgtEl>
                                      </p:cBhvr>
                                    </p:animEffect>
                                  </p:childTnLst>
                                </p:cTn>
                              </p:par>
                              <p:par>
                                <p:cTn id="8" presetID="22" presetClass="entr" presetSubtype="8" fill="hold" nodeType="withEffect">
                                  <p:stCondLst>
                                    <p:cond delay="250"/>
                                  </p:stCondLst>
                                  <p:childTnLst>
                                    <p:set>
                                      <p:cBhvr>
                                        <p:cTn id="9" dur="1" fill="hold">
                                          <p:stCondLst>
                                            <p:cond delay="0"/>
                                          </p:stCondLst>
                                        </p:cTn>
                                        <p:tgtEl>
                                          <p:spTgt spid="45"/>
                                        </p:tgtEl>
                                        <p:attrNameLst>
                                          <p:attrName>style.visibility</p:attrName>
                                        </p:attrNameLst>
                                      </p:cBhvr>
                                      <p:to>
                                        <p:strVal val="visible"/>
                                      </p:to>
                                    </p:set>
                                    <p:animEffect transition="in" filter="wipe(left)">
                                      <p:cBhvr>
                                        <p:cTn id="10" dur="500"/>
                                        <p:tgtEl>
                                          <p:spTgt spid="45"/>
                                        </p:tgtEl>
                                      </p:cBhvr>
                                    </p:animEffect>
                                  </p:childTnLst>
                                </p:cTn>
                              </p:par>
                            </p:childTnLst>
                          </p:cTn>
                        </p:par>
                        <p:par>
                          <p:cTn id="11" fill="hold">
                            <p:stCondLst>
                              <p:cond delay="750"/>
                            </p:stCondLst>
                            <p:childTnLst>
                              <p:par>
                                <p:cTn id="12" presetID="22" presetClass="entr" presetSubtype="1"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1000"/>
                                        <p:tgtEl>
                                          <p:spTgt spid="39"/>
                                        </p:tgtEl>
                                      </p:cBhvr>
                                    </p:animEffect>
                                  </p:childTnLst>
                                </p:cTn>
                              </p:par>
                              <p:par>
                                <p:cTn id="15" presetID="22" presetClass="entr" presetSubtype="1"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up)">
                                      <p:cBhvr>
                                        <p:cTn id="17" dur="1000"/>
                                        <p:tgtEl>
                                          <p:spTgt spid="36"/>
                                        </p:tgtEl>
                                      </p:cBhvr>
                                    </p:animEffect>
                                  </p:childTnLst>
                                </p:cTn>
                              </p:par>
                            </p:childTnLst>
                          </p:cTn>
                        </p:par>
                        <p:par>
                          <p:cTn id="18" fill="hold">
                            <p:stCondLst>
                              <p:cond delay="1750"/>
                            </p:stCondLst>
                            <p:childTnLst>
                              <p:par>
                                <p:cTn id="19" presetID="10" presetClass="entr" presetSubtype="0"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childTnLst>
                          </p:cTn>
                        </p:par>
                        <p:par>
                          <p:cTn id="22" fill="hold">
                            <p:stCondLst>
                              <p:cond delay="2250"/>
                            </p:stCondLst>
                            <p:childTnLst>
                              <p:par>
                                <p:cTn id="23" presetID="10" presetClass="entr" presetSubtype="0"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nodeType="withEffect">
                                  <p:stCondLst>
                                    <p:cond delay="20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500"/>
                                        <p:tgtEl>
                                          <p:spTgt spid="52"/>
                                        </p:tgtEl>
                                      </p:cBhvr>
                                    </p:animEffect>
                                  </p:childTnLst>
                                </p:cTn>
                              </p:par>
                              <p:par>
                                <p:cTn id="29" presetID="10" presetClass="entr" presetSubtype="0" fill="hold" nodeType="withEffect">
                                  <p:stCondLst>
                                    <p:cond delay="40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par>
                                <p:cTn id="32" presetID="10" presetClass="entr" presetSubtype="0" fill="hold" nodeType="withEffect">
                                  <p:stCondLst>
                                    <p:cond delay="60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wipe(left)">
                                      <p:cBhvr>
                                        <p:cTn id="38" dur="300"/>
                                        <p:tgtEl>
                                          <p:spTgt spid="61"/>
                                        </p:tgtEl>
                                      </p:cBhvr>
                                    </p:animEffect>
                                  </p:childTnLst>
                                </p:cTn>
                              </p:par>
                            </p:childTnLst>
                          </p:cTn>
                        </p:par>
                        <p:par>
                          <p:cTn id="39" fill="hold">
                            <p:stCondLst>
                              <p:cond delay="3650"/>
                            </p:stCondLst>
                            <p:childTnLst>
                              <p:par>
                                <p:cTn id="40" presetID="22" presetClass="entr" presetSubtype="8" fill="hold" grpId="0"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wipe(left)">
                                      <p:cBhvr>
                                        <p:cTn id="42" dur="300"/>
                                        <p:tgtEl>
                                          <p:spTgt spid="62"/>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left)">
                                      <p:cBhvr>
                                        <p:cTn id="46" dur="300"/>
                                        <p:tgtEl>
                                          <p:spTgt spid="63"/>
                                        </p:tgtEl>
                                      </p:cBhvr>
                                    </p:animEffect>
                                  </p:childTnLst>
                                </p:cTn>
                              </p:par>
                            </p:childTnLst>
                          </p:cTn>
                        </p:par>
                        <p:par>
                          <p:cTn id="47" fill="hold">
                            <p:stCondLst>
                              <p:cond delay="4250"/>
                            </p:stCondLst>
                            <p:childTnLst>
                              <p:par>
                                <p:cTn id="48" presetID="22" presetClass="entr" presetSubtype="8" fill="hold" grpId="0"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3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61" grpId="0"/>
      <p:bldP spid="62" grpId="0"/>
      <p:bldP spid="63" grpId="0"/>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24"/>
          <p:cNvSpPr>
            <a:spLocks/>
          </p:cNvSpPr>
          <p:nvPr/>
        </p:nvSpPr>
        <p:spPr bwMode="auto">
          <a:xfrm>
            <a:off x="5576835" y="2314572"/>
            <a:ext cx="3115887" cy="1552514"/>
          </a:xfrm>
          <a:custGeom>
            <a:avLst/>
            <a:gdLst>
              <a:gd name="T0" fmla="*/ 81 w 163"/>
              <a:gd name="T1" fmla="*/ 0 h 81"/>
              <a:gd name="T2" fmla="*/ 0 w 163"/>
              <a:gd name="T3" fmla="*/ 81 h 81"/>
              <a:gd name="T4" fmla="*/ 163 w 163"/>
              <a:gd name="T5" fmla="*/ 81 h 81"/>
              <a:gd name="T6" fmla="*/ 81 w 163"/>
              <a:gd name="T7" fmla="*/ 0 h 81"/>
            </a:gdLst>
            <a:ahLst/>
            <a:cxnLst>
              <a:cxn ang="0">
                <a:pos x="T0" y="T1"/>
              </a:cxn>
              <a:cxn ang="0">
                <a:pos x="T2" y="T3"/>
              </a:cxn>
              <a:cxn ang="0">
                <a:pos x="T4" y="T5"/>
              </a:cxn>
              <a:cxn ang="0">
                <a:pos x="T6" y="T7"/>
              </a:cxn>
            </a:cxnLst>
            <a:rect l="0" t="0" r="r" b="b"/>
            <a:pathLst>
              <a:path w="163" h="81">
                <a:moveTo>
                  <a:pt x="81" y="0"/>
                </a:moveTo>
                <a:cubicBezTo>
                  <a:pt x="37" y="0"/>
                  <a:pt x="0" y="36"/>
                  <a:pt x="0" y="81"/>
                </a:cubicBezTo>
                <a:cubicBezTo>
                  <a:pt x="163" y="81"/>
                  <a:pt x="163" y="81"/>
                  <a:pt x="163" y="81"/>
                </a:cubicBezTo>
                <a:cubicBezTo>
                  <a:pt x="162" y="36"/>
                  <a:pt x="126" y="0"/>
                  <a:pt x="81" y="0"/>
                </a:cubicBezTo>
                <a:close/>
              </a:path>
            </a:pathLst>
          </a:custGeom>
          <a:solidFill>
            <a:srgbClr val="BA8F2D"/>
          </a:solidFill>
          <a:ln w="25400">
            <a:noFill/>
          </a:ln>
          <a:effectLst>
            <a:outerShdw blurRad="254000" dist="63500" dir="2700000" algn="tl" rotWithShape="0">
              <a:prstClr val="black">
                <a:alpha val="20000"/>
              </a:prstClr>
            </a:outerShdw>
          </a:effectLst>
          <a:scene3d>
            <a:camera prst="orthographicFront"/>
            <a:lightRig rig="twoPt" dir="t"/>
          </a:scene3d>
          <a:sp3d prstMaterial="plastic">
            <a:extrusionClr>
              <a:schemeClr val="accent1"/>
            </a:extrusionClr>
            <a:contourClr>
              <a:schemeClr val="tx2"/>
            </a:contourClr>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rgbClr val="FFFFFF"/>
              </a:solidFill>
              <a:cs typeface="+mn-ea"/>
              <a:sym typeface="+mn-lt"/>
            </a:endParaRPr>
          </a:p>
        </p:txBody>
      </p:sp>
      <p:sp>
        <p:nvSpPr>
          <p:cNvPr id="3" name="Freeform 925"/>
          <p:cNvSpPr>
            <a:spLocks/>
          </p:cNvSpPr>
          <p:nvPr/>
        </p:nvSpPr>
        <p:spPr bwMode="auto">
          <a:xfrm>
            <a:off x="9074748" y="3063686"/>
            <a:ext cx="1606799" cy="803399"/>
          </a:xfrm>
          <a:custGeom>
            <a:avLst/>
            <a:gdLst>
              <a:gd name="T0" fmla="*/ 42 w 84"/>
              <a:gd name="T1" fmla="*/ 0 h 42"/>
              <a:gd name="T2" fmla="*/ 0 w 84"/>
              <a:gd name="T3" fmla="*/ 42 h 42"/>
              <a:gd name="T4" fmla="*/ 84 w 84"/>
              <a:gd name="T5" fmla="*/ 42 h 42"/>
              <a:gd name="T6" fmla="*/ 42 w 84"/>
              <a:gd name="T7" fmla="*/ 0 h 42"/>
            </a:gdLst>
            <a:ahLst/>
            <a:cxnLst>
              <a:cxn ang="0">
                <a:pos x="T0" y="T1"/>
              </a:cxn>
              <a:cxn ang="0">
                <a:pos x="T2" y="T3"/>
              </a:cxn>
              <a:cxn ang="0">
                <a:pos x="T4" y="T5"/>
              </a:cxn>
              <a:cxn ang="0">
                <a:pos x="T6" y="T7"/>
              </a:cxn>
            </a:cxnLst>
            <a:rect l="0" t="0" r="r" b="b"/>
            <a:pathLst>
              <a:path w="84" h="42">
                <a:moveTo>
                  <a:pt x="42" y="0"/>
                </a:moveTo>
                <a:cubicBezTo>
                  <a:pt x="19" y="0"/>
                  <a:pt x="0" y="19"/>
                  <a:pt x="0" y="42"/>
                </a:cubicBezTo>
                <a:cubicBezTo>
                  <a:pt x="84" y="42"/>
                  <a:pt x="84" y="42"/>
                  <a:pt x="84" y="42"/>
                </a:cubicBezTo>
                <a:cubicBezTo>
                  <a:pt x="84" y="19"/>
                  <a:pt x="65" y="0"/>
                  <a:pt x="42" y="0"/>
                </a:cubicBezTo>
                <a:close/>
              </a:path>
            </a:pathLst>
          </a:custGeom>
          <a:solidFill>
            <a:schemeClr val="tx1">
              <a:lumMod val="65000"/>
              <a:lumOff val="35000"/>
            </a:schemeClr>
          </a:solidFill>
          <a:ln w="25400">
            <a:noFill/>
          </a:ln>
          <a:effectLst>
            <a:outerShdw blurRad="254000" dist="63500" dir="2700000" algn="tl" rotWithShape="0">
              <a:prstClr val="black">
                <a:alpha val="20000"/>
              </a:prstClr>
            </a:outerShdw>
          </a:effectLst>
          <a:scene3d>
            <a:camera prst="orthographicFront"/>
            <a:lightRig rig="twoPt" dir="t"/>
          </a:scene3d>
          <a:sp3d prstMaterial="plastic">
            <a:extrusionClr>
              <a:schemeClr val="accent1"/>
            </a:extrusionClr>
            <a:contourClr>
              <a:schemeClr val="tx2"/>
            </a:contourClr>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rgbClr val="FFFFFF"/>
              </a:solidFill>
              <a:cs typeface="+mn-ea"/>
              <a:sym typeface="+mn-lt"/>
            </a:endParaRPr>
          </a:p>
        </p:txBody>
      </p:sp>
      <p:sp>
        <p:nvSpPr>
          <p:cNvPr id="4" name="文本框 6"/>
          <p:cNvSpPr txBox="1"/>
          <p:nvPr/>
        </p:nvSpPr>
        <p:spPr>
          <a:xfrm>
            <a:off x="6338248" y="2793731"/>
            <a:ext cx="2214773" cy="1015663"/>
          </a:xfrm>
          <a:prstGeom prst="rect">
            <a:avLst/>
          </a:prstGeom>
          <a:noFill/>
        </p:spPr>
        <p:txBody>
          <a:bodyPr wrap="square" rtlCol="0">
            <a:spAutoFit/>
          </a:bodyPr>
          <a:lstStyle/>
          <a:p>
            <a:r>
              <a:rPr lang="en-US" altLang="zh-CN" sz="6000" dirty="0">
                <a:solidFill>
                  <a:srgbClr val="FFFFFF"/>
                </a:solidFill>
                <a:cs typeface="+mn-ea"/>
                <a:sym typeface="+mn-lt"/>
              </a:rPr>
              <a:t>18%</a:t>
            </a:r>
            <a:endParaRPr lang="zh-CN" altLang="en-US" sz="6000" dirty="0">
              <a:solidFill>
                <a:srgbClr val="FFFFFF"/>
              </a:solidFill>
              <a:cs typeface="+mn-ea"/>
              <a:sym typeface="+mn-lt"/>
            </a:endParaRPr>
          </a:p>
        </p:txBody>
      </p:sp>
      <p:sp>
        <p:nvSpPr>
          <p:cNvPr id="5" name="文本框 7"/>
          <p:cNvSpPr txBox="1"/>
          <p:nvPr/>
        </p:nvSpPr>
        <p:spPr>
          <a:xfrm>
            <a:off x="9574984" y="3166448"/>
            <a:ext cx="890709" cy="646331"/>
          </a:xfrm>
          <a:prstGeom prst="rect">
            <a:avLst/>
          </a:prstGeom>
          <a:noFill/>
        </p:spPr>
        <p:txBody>
          <a:bodyPr wrap="square" rtlCol="0">
            <a:spAutoFit/>
          </a:bodyPr>
          <a:lstStyle/>
          <a:p>
            <a:r>
              <a:rPr lang="en-US" altLang="zh-CN" sz="3600" dirty="0">
                <a:solidFill>
                  <a:srgbClr val="FFFFFF"/>
                </a:solidFill>
                <a:cs typeface="+mn-ea"/>
                <a:sym typeface="+mn-lt"/>
              </a:rPr>
              <a:t>8%</a:t>
            </a:r>
            <a:endParaRPr lang="zh-CN" altLang="en-US" sz="3600" dirty="0">
              <a:solidFill>
                <a:srgbClr val="FFFFFF"/>
              </a:solidFill>
              <a:cs typeface="+mn-ea"/>
              <a:sym typeface="+mn-lt"/>
            </a:endParaRPr>
          </a:p>
        </p:txBody>
      </p:sp>
      <p:sp>
        <p:nvSpPr>
          <p:cNvPr id="6" name="文本框 8"/>
          <p:cNvSpPr txBox="1"/>
          <p:nvPr/>
        </p:nvSpPr>
        <p:spPr>
          <a:xfrm>
            <a:off x="828199" y="4644109"/>
            <a:ext cx="10551001" cy="553998"/>
          </a:xfrm>
          <a:prstGeom prst="rect">
            <a:avLst/>
          </a:prstGeom>
          <a:noFill/>
        </p:spPr>
        <p:txBody>
          <a:bodyPr wrap="square" rtlCol="0">
            <a:spAutoFit/>
          </a:bodyPr>
          <a:lstStyle/>
          <a:p>
            <a:pPr>
              <a:lnSpc>
                <a:spcPct val="150000"/>
              </a:lnSpc>
            </a:pPr>
            <a:r>
              <a:rPr lang="zh-CN" altLang="en-US" sz="1000" dirty="0">
                <a:solidFill>
                  <a:schemeClr val="tx1">
                    <a:lumMod val="50000"/>
                    <a:lumOff val="50000"/>
                  </a:schemeClr>
                </a:solidFill>
                <a:cs typeface="+mn-ea"/>
                <a:sym typeface="+mn-lt"/>
              </a:rPr>
              <a:t>单击这里修改填写你的文字内容，或复制的文本信息。单击这里修改填写你的文字内容，或复制的文本信息。单击这里修改填写你的文字内容，或复制的文本信息。单击这里修改填写你的文字内容，或复制的文本信息。单击这里修改填写你的文字内容，或复制的文本信息。单击这里修改填写你的文字内容，或复制的文本信息</a:t>
            </a:r>
            <a:r>
              <a:rPr lang="zh-CN" altLang="en-US" sz="1000" dirty="0" smtClean="0">
                <a:solidFill>
                  <a:schemeClr val="tx1">
                    <a:lumMod val="50000"/>
                    <a:lumOff val="50000"/>
                  </a:schemeClr>
                </a:solidFill>
                <a:cs typeface="+mn-ea"/>
                <a:sym typeface="+mn-lt"/>
              </a:rPr>
              <a:t>。</a:t>
            </a:r>
            <a:endParaRPr lang="en-US" altLang="zh-CN" sz="1000" dirty="0">
              <a:solidFill>
                <a:schemeClr val="tx1">
                  <a:lumMod val="50000"/>
                  <a:lumOff val="50000"/>
                </a:schemeClr>
              </a:solidFill>
              <a:cs typeface="+mn-ea"/>
              <a:sym typeface="+mn-lt"/>
            </a:endParaRPr>
          </a:p>
        </p:txBody>
      </p:sp>
      <p:sp>
        <p:nvSpPr>
          <p:cNvPr id="7" name="TextBox 2"/>
          <p:cNvSpPr txBox="1"/>
          <p:nvPr/>
        </p:nvSpPr>
        <p:spPr>
          <a:xfrm>
            <a:off x="827193" y="4262550"/>
            <a:ext cx="1826141" cy="338554"/>
          </a:xfrm>
          <a:prstGeom prst="rect">
            <a:avLst/>
          </a:prstGeom>
          <a:noFill/>
        </p:spPr>
        <p:txBody>
          <a:bodyPr wrap="none" rtlCol="0">
            <a:spAutoFit/>
          </a:bodyPr>
          <a:lstStyle/>
          <a:p>
            <a:r>
              <a:rPr lang="zh-CN" altLang="en-US" sz="1600" b="1" dirty="0">
                <a:solidFill>
                  <a:schemeClr val="tx1">
                    <a:lumMod val="65000"/>
                    <a:lumOff val="35000"/>
                  </a:schemeClr>
                </a:solidFill>
                <a:cs typeface="+mn-ea"/>
                <a:sym typeface="+mn-lt"/>
              </a:rPr>
              <a:t>单击添加主题内容</a:t>
            </a:r>
            <a:endParaRPr lang="en-US" altLang="zh-CN" sz="1600" b="1" dirty="0">
              <a:solidFill>
                <a:schemeClr val="tx1">
                  <a:lumMod val="65000"/>
                  <a:lumOff val="35000"/>
                </a:schemeClr>
              </a:solidFill>
              <a:cs typeface="+mn-ea"/>
              <a:sym typeface="+mn-lt"/>
            </a:endParaRPr>
          </a:p>
        </p:txBody>
      </p:sp>
      <p:sp>
        <p:nvSpPr>
          <p:cNvPr id="8" name="弧形 7"/>
          <p:cNvSpPr/>
          <p:nvPr/>
        </p:nvSpPr>
        <p:spPr>
          <a:xfrm rot="21357190">
            <a:off x="3404508" y="1767864"/>
            <a:ext cx="2450808" cy="2450808"/>
          </a:xfrm>
          <a:prstGeom prst="arc">
            <a:avLst>
              <a:gd name="adj1" fmla="val 14932750"/>
              <a:gd name="adj2" fmla="val 20793166"/>
            </a:avLst>
          </a:prstGeom>
          <a:ln>
            <a:solidFill>
              <a:srgbClr val="141F23"/>
            </a:solidFill>
            <a:prstDash val="dash"/>
            <a:headEnd type="triangle"/>
            <a:tailEnd type="diamo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4D4D4D"/>
              </a:solidFill>
              <a:cs typeface="+mn-ea"/>
              <a:sym typeface="+mn-lt"/>
            </a:endParaRPr>
          </a:p>
        </p:txBody>
      </p:sp>
      <p:sp>
        <p:nvSpPr>
          <p:cNvPr id="9" name="弧形 8"/>
          <p:cNvSpPr/>
          <p:nvPr/>
        </p:nvSpPr>
        <p:spPr>
          <a:xfrm rot="20149455">
            <a:off x="7021905" y="2123072"/>
            <a:ext cx="3048679" cy="3048679"/>
          </a:xfrm>
          <a:prstGeom prst="arc">
            <a:avLst>
              <a:gd name="adj1" fmla="val 17796743"/>
              <a:gd name="adj2" fmla="val 20793166"/>
            </a:avLst>
          </a:prstGeom>
          <a:ln>
            <a:solidFill>
              <a:srgbClr val="141F23"/>
            </a:solidFill>
            <a:prstDash val="dash"/>
            <a:headEnd type="triangle"/>
            <a:tailEnd type="diamo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4D4D4D"/>
              </a:solidFill>
              <a:cs typeface="+mn-ea"/>
              <a:sym typeface="+mn-lt"/>
            </a:endParaRPr>
          </a:p>
        </p:txBody>
      </p:sp>
      <p:cxnSp>
        <p:nvCxnSpPr>
          <p:cNvPr id="10" name="直接连接符 9"/>
          <p:cNvCxnSpPr/>
          <p:nvPr/>
        </p:nvCxnSpPr>
        <p:spPr>
          <a:xfrm>
            <a:off x="0" y="3867086"/>
            <a:ext cx="12192000" cy="0"/>
          </a:xfrm>
          <a:prstGeom prst="line">
            <a:avLst/>
          </a:prstGeom>
          <a:ln w="34925">
            <a:solidFill>
              <a:schemeClr val="bg1">
                <a:lumMod val="75000"/>
              </a:schemeClr>
            </a:solidFill>
          </a:ln>
          <a:effectLst>
            <a:outerShdw blurRad="254000" dist="635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11" name="Freeform 923"/>
          <p:cNvSpPr>
            <a:spLocks/>
          </p:cNvSpPr>
          <p:nvPr/>
        </p:nvSpPr>
        <p:spPr bwMode="auto">
          <a:xfrm>
            <a:off x="1135295" y="1815161"/>
            <a:ext cx="4076712" cy="2051924"/>
          </a:xfrm>
          <a:custGeom>
            <a:avLst/>
            <a:gdLst>
              <a:gd name="T0" fmla="*/ 106 w 213"/>
              <a:gd name="T1" fmla="*/ 0 h 107"/>
              <a:gd name="T2" fmla="*/ 0 w 213"/>
              <a:gd name="T3" fmla="*/ 107 h 107"/>
              <a:gd name="T4" fmla="*/ 213 w 213"/>
              <a:gd name="T5" fmla="*/ 107 h 107"/>
              <a:gd name="T6" fmla="*/ 106 w 213"/>
              <a:gd name="T7" fmla="*/ 0 h 107"/>
            </a:gdLst>
            <a:ahLst/>
            <a:cxnLst>
              <a:cxn ang="0">
                <a:pos x="T0" y="T1"/>
              </a:cxn>
              <a:cxn ang="0">
                <a:pos x="T2" y="T3"/>
              </a:cxn>
              <a:cxn ang="0">
                <a:pos x="T4" y="T5"/>
              </a:cxn>
              <a:cxn ang="0">
                <a:pos x="T6" y="T7"/>
              </a:cxn>
            </a:cxnLst>
            <a:rect l="0" t="0" r="r" b="b"/>
            <a:pathLst>
              <a:path w="213" h="107">
                <a:moveTo>
                  <a:pt x="106" y="0"/>
                </a:moveTo>
                <a:cubicBezTo>
                  <a:pt x="48" y="0"/>
                  <a:pt x="0" y="48"/>
                  <a:pt x="0" y="107"/>
                </a:cubicBezTo>
                <a:cubicBezTo>
                  <a:pt x="213" y="107"/>
                  <a:pt x="213" y="107"/>
                  <a:pt x="213" y="107"/>
                </a:cubicBezTo>
                <a:cubicBezTo>
                  <a:pt x="213" y="48"/>
                  <a:pt x="165" y="0"/>
                  <a:pt x="106" y="0"/>
                </a:cubicBezTo>
                <a:close/>
              </a:path>
            </a:pathLst>
          </a:custGeom>
          <a:solidFill>
            <a:srgbClr val="2A3246"/>
          </a:solidFill>
          <a:ln w="38100">
            <a:noFill/>
          </a:ln>
          <a:effectLst>
            <a:outerShdw blurRad="254000" dist="63500" dir="2700000" algn="tl" rotWithShape="0">
              <a:prstClr val="black">
                <a:alpha val="20000"/>
              </a:prstClr>
            </a:outerShdw>
          </a:effectLst>
          <a:scene3d>
            <a:camera prst="orthographicFront"/>
            <a:lightRig rig="twoPt" dir="t"/>
          </a:scene3d>
          <a:sp3d prstMaterial="plastic">
            <a:extrusionClr>
              <a:schemeClr val="accent1"/>
            </a:extrusionClr>
            <a:contourClr>
              <a:schemeClr val="tx2"/>
            </a:contourClr>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rgbClr val="FFFFFF"/>
              </a:solidFill>
              <a:cs typeface="+mn-ea"/>
              <a:sym typeface="+mn-lt"/>
            </a:endParaRPr>
          </a:p>
        </p:txBody>
      </p:sp>
      <p:sp>
        <p:nvSpPr>
          <p:cNvPr id="12" name="文本框 5"/>
          <p:cNvSpPr txBox="1"/>
          <p:nvPr/>
        </p:nvSpPr>
        <p:spPr>
          <a:xfrm>
            <a:off x="2052244" y="2580749"/>
            <a:ext cx="2239916" cy="1200329"/>
          </a:xfrm>
          <a:prstGeom prst="rect">
            <a:avLst/>
          </a:prstGeom>
          <a:noFill/>
        </p:spPr>
        <p:txBody>
          <a:bodyPr wrap="square" rtlCol="0">
            <a:spAutoFit/>
          </a:bodyPr>
          <a:lstStyle/>
          <a:p>
            <a:r>
              <a:rPr lang="en-US" altLang="zh-CN" sz="7200" dirty="0">
                <a:solidFill>
                  <a:srgbClr val="FFFFFF"/>
                </a:solidFill>
                <a:cs typeface="+mn-ea"/>
                <a:sym typeface="+mn-lt"/>
              </a:rPr>
              <a:t>28%</a:t>
            </a:r>
            <a:endParaRPr lang="zh-CN" altLang="en-US" sz="7200" dirty="0">
              <a:solidFill>
                <a:srgbClr val="FFFFFF"/>
              </a:solidFill>
              <a:cs typeface="+mn-ea"/>
              <a:sym typeface="+mn-lt"/>
            </a:endParaRPr>
          </a:p>
        </p:txBody>
      </p:sp>
      <p:grpSp>
        <p:nvGrpSpPr>
          <p:cNvPr id="19" name="组合 18"/>
          <p:cNvGrpSpPr/>
          <p:nvPr/>
        </p:nvGrpSpPr>
        <p:grpSpPr>
          <a:xfrm>
            <a:off x="3713117" y="110706"/>
            <a:ext cx="4765766" cy="882231"/>
            <a:chOff x="3784390" y="377466"/>
            <a:chExt cx="4765766" cy="882231"/>
          </a:xfrm>
        </p:grpSpPr>
        <p:sp>
          <p:nvSpPr>
            <p:cNvPr id="20" name="矩形 19"/>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21" name="文本框 20"/>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33263895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2" presetClass="entr" presetSubtype="4"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childTnLst>
                          </p:cTn>
                        </p:par>
                        <p:par>
                          <p:cTn id="43" fill="hold">
                            <p:stCondLst>
                              <p:cond delay="4000"/>
                            </p:stCondLst>
                            <p:childTnLst>
                              <p:par>
                                <p:cTn id="44" presetID="22" presetClass="entr" presetSubtype="4"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45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7"/>
                                        </p:tgtEl>
                                        <p:attrNameLst>
                                          <p:attrName>ppt_y</p:attrName>
                                        </p:attrNameLst>
                                      </p:cBhvr>
                                      <p:tavLst>
                                        <p:tav tm="0">
                                          <p:val>
                                            <p:strVal val="#ppt_y"/>
                                          </p:val>
                                        </p:tav>
                                        <p:tav tm="100000">
                                          <p:val>
                                            <p:strVal val="#ppt_y"/>
                                          </p:val>
                                        </p:tav>
                                      </p:tavLst>
                                    </p:anim>
                                    <p:anim calcmode="lin" valueType="num">
                                      <p:cBhvr>
                                        <p:cTn id="5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7"/>
                                        </p:tgtEl>
                                      </p:cBhvr>
                                    </p:animEffect>
                                  </p:childTnLst>
                                </p:cTn>
                              </p:par>
                            </p:childTnLst>
                          </p:cTn>
                        </p:par>
                        <p:par>
                          <p:cTn id="55" fill="hold">
                            <p:stCondLst>
                              <p:cond delay="5350"/>
                            </p:stCondLst>
                            <p:childTnLst>
                              <p:par>
                                <p:cTn id="56" presetID="42"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1000"/>
                                        <p:tgtEl>
                                          <p:spTgt spid="6"/>
                                        </p:tgtEl>
                                      </p:cBhvr>
                                    </p:animEffect>
                                    <p:anim calcmode="lin" valueType="num">
                                      <p:cBhvr>
                                        <p:cTn id="59" dur="1000" fill="hold"/>
                                        <p:tgtEl>
                                          <p:spTgt spid="6"/>
                                        </p:tgtEl>
                                        <p:attrNameLst>
                                          <p:attrName>ppt_x</p:attrName>
                                        </p:attrNameLst>
                                      </p:cBhvr>
                                      <p:tavLst>
                                        <p:tav tm="0">
                                          <p:val>
                                            <p:strVal val="#ppt_x"/>
                                          </p:val>
                                        </p:tav>
                                        <p:tav tm="100000">
                                          <p:val>
                                            <p:strVal val="#ppt_x"/>
                                          </p:val>
                                        </p:tav>
                                      </p:tavLst>
                                    </p:anim>
                                    <p:anim calcmode="lin" valueType="num">
                                      <p:cBhvr>
                                        <p:cTn id="6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8" grpId="0" animBg="1"/>
      <p:bldP spid="9" grpId="0" animBg="1"/>
      <p:bldP spid="11" grpId="0" animBg="1"/>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1"/>
          <p:cNvGrpSpPr/>
          <p:nvPr/>
        </p:nvGrpSpPr>
        <p:grpSpPr>
          <a:xfrm>
            <a:off x="1947067" y="1623410"/>
            <a:ext cx="1315195" cy="4113972"/>
            <a:chOff x="3276601" y="2190750"/>
            <a:chExt cx="719138" cy="2249487"/>
          </a:xfrm>
          <a:solidFill>
            <a:schemeClr val="accent2"/>
          </a:solidFill>
          <a:effectLst>
            <a:outerShdw blurRad="254000" dist="63500" dir="2700000" algn="tl" rotWithShape="0">
              <a:prstClr val="black">
                <a:alpha val="30000"/>
              </a:prstClr>
            </a:outerShdw>
          </a:effectLst>
        </p:grpSpPr>
        <p:sp>
          <p:nvSpPr>
            <p:cNvPr id="8" name="Freeform 21"/>
            <p:cNvSpPr>
              <a:spLocks noEditPoints="1"/>
            </p:cNvSpPr>
            <p:nvPr/>
          </p:nvSpPr>
          <p:spPr bwMode="auto">
            <a:xfrm>
              <a:off x="3276601" y="2190750"/>
              <a:ext cx="719138" cy="2249487"/>
            </a:xfrm>
            <a:custGeom>
              <a:avLst/>
              <a:gdLst/>
              <a:ahLst/>
              <a:cxnLst>
                <a:cxn ang="0">
                  <a:pos x="251" y="190"/>
                </a:cxn>
                <a:cxn ang="0">
                  <a:pos x="270" y="402"/>
                </a:cxn>
                <a:cxn ang="0">
                  <a:pos x="269" y="482"/>
                </a:cxn>
                <a:cxn ang="0">
                  <a:pos x="265" y="515"/>
                </a:cxn>
                <a:cxn ang="0">
                  <a:pos x="299" y="661"/>
                </a:cxn>
                <a:cxn ang="0">
                  <a:pos x="224" y="700"/>
                </a:cxn>
                <a:cxn ang="0">
                  <a:pos x="231" y="519"/>
                </a:cxn>
                <a:cxn ang="0">
                  <a:pos x="231" y="481"/>
                </a:cxn>
                <a:cxn ang="0">
                  <a:pos x="224" y="161"/>
                </a:cxn>
                <a:cxn ang="0">
                  <a:pos x="179" y="29"/>
                </a:cxn>
                <a:cxn ang="0">
                  <a:pos x="182" y="91"/>
                </a:cxn>
                <a:cxn ang="0">
                  <a:pos x="163" y="120"/>
                </a:cxn>
                <a:cxn ang="0">
                  <a:pos x="218" y="159"/>
                </a:cxn>
                <a:cxn ang="0">
                  <a:pos x="224" y="489"/>
                </a:cxn>
                <a:cxn ang="0">
                  <a:pos x="215" y="490"/>
                </a:cxn>
                <a:cxn ang="0">
                  <a:pos x="217" y="521"/>
                </a:cxn>
                <a:cxn ang="0">
                  <a:pos x="224" y="700"/>
                </a:cxn>
                <a:cxn ang="0">
                  <a:pos x="210" y="700"/>
                </a:cxn>
                <a:cxn ang="0">
                  <a:pos x="203" y="819"/>
                </a:cxn>
                <a:cxn ang="0">
                  <a:pos x="210" y="898"/>
                </a:cxn>
                <a:cxn ang="0">
                  <a:pos x="161" y="903"/>
                </a:cxn>
                <a:cxn ang="0">
                  <a:pos x="150" y="845"/>
                </a:cxn>
                <a:cxn ang="0">
                  <a:pos x="152" y="754"/>
                </a:cxn>
                <a:cxn ang="0">
                  <a:pos x="129" y="554"/>
                </a:cxn>
                <a:cxn ang="0">
                  <a:pos x="105" y="597"/>
                </a:cxn>
                <a:cxn ang="0">
                  <a:pos x="80" y="798"/>
                </a:cxn>
                <a:cxn ang="0">
                  <a:pos x="85" y="832"/>
                </a:cxn>
                <a:cxn ang="0">
                  <a:pos x="70" y="893"/>
                </a:cxn>
                <a:cxn ang="0">
                  <a:pos x="25" y="938"/>
                </a:cxn>
                <a:cxn ang="0">
                  <a:pos x="31" y="861"/>
                </a:cxn>
                <a:cxn ang="0">
                  <a:pos x="28" y="815"/>
                </a:cxn>
                <a:cxn ang="0">
                  <a:pos x="24" y="645"/>
                </a:cxn>
                <a:cxn ang="0">
                  <a:pos x="25" y="469"/>
                </a:cxn>
                <a:cxn ang="0">
                  <a:pos x="16" y="440"/>
                </a:cxn>
                <a:cxn ang="0">
                  <a:pos x="6" y="361"/>
                </a:cxn>
                <a:cxn ang="0">
                  <a:pos x="18" y="208"/>
                </a:cxn>
                <a:cxn ang="0">
                  <a:pos x="101" y="142"/>
                </a:cxn>
                <a:cxn ang="0">
                  <a:pos x="104" y="96"/>
                </a:cxn>
                <a:cxn ang="0">
                  <a:pos x="92" y="65"/>
                </a:cxn>
                <a:cxn ang="0">
                  <a:pos x="97" y="29"/>
                </a:cxn>
              </a:cxnLst>
              <a:rect l="0" t="0" r="r" b="b"/>
              <a:pathLst>
                <a:path w="302" h="943">
                  <a:moveTo>
                    <a:pt x="224" y="161"/>
                  </a:moveTo>
                  <a:cubicBezTo>
                    <a:pt x="239" y="166"/>
                    <a:pt x="251" y="170"/>
                    <a:pt x="251" y="190"/>
                  </a:cubicBezTo>
                  <a:cubicBezTo>
                    <a:pt x="252" y="213"/>
                    <a:pt x="254" y="258"/>
                    <a:pt x="257" y="288"/>
                  </a:cubicBezTo>
                  <a:cubicBezTo>
                    <a:pt x="260" y="318"/>
                    <a:pt x="269" y="382"/>
                    <a:pt x="270" y="402"/>
                  </a:cubicBezTo>
                  <a:cubicBezTo>
                    <a:pt x="270" y="422"/>
                    <a:pt x="273" y="465"/>
                    <a:pt x="272" y="470"/>
                  </a:cubicBezTo>
                  <a:cubicBezTo>
                    <a:pt x="272" y="475"/>
                    <a:pt x="268" y="474"/>
                    <a:pt x="269" y="482"/>
                  </a:cubicBezTo>
                  <a:cubicBezTo>
                    <a:pt x="271" y="490"/>
                    <a:pt x="271" y="498"/>
                    <a:pt x="267" y="503"/>
                  </a:cubicBezTo>
                  <a:cubicBezTo>
                    <a:pt x="262" y="509"/>
                    <a:pt x="265" y="515"/>
                    <a:pt x="265" y="515"/>
                  </a:cubicBezTo>
                  <a:cubicBezTo>
                    <a:pt x="302" y="514"/>
                    <a:pt x="302" y="514"/>
                    <a:pt x="302" y="514"/>
                  </a:cubicBezTo>
                  <a:cubicBezTo>
                    <a:pt x="299" y="661"/>
                    <a:pt x="299" y="661"/>
                    <a:pt x="299" y="661"/>
                  </a:cubicBezTo>
                  <a:cubicBezTo>
                    <a:pt x="241" y="707"/>
                    <a:pt x="241" y="707"/>
                    <a:pt x="241" y="707"/>
                  </a:cubicBezTo>
                  <a:cubicBezTo>
                    <a:pt x="241" y="707"/>
                    <a:pt x="232" y="701"/>
                    <a:pt x="224" y="700"/>
                  </a:cubicBezTo>
                  <a:cubicBezTo>
                    <a:pt x="224" y="520"/>
                    <a:pt x="224" y="520"/>
                    <a:pt x="224" y="520"/>
                  </a:cubicBezTo>
                  <a:cubicBezTo>
                    <a:pt x="231" y="519"/>
                    <a:pt x="231" y="519"/>
                    <a:pt x="231" y="519"/>
                  </a:cubicBezTo>
                  <a:cubicBezTo>
                    <a:pt x="231" y="519"/>
                    <a:pt x="229" y="509"/>
                    <a:pt x="231" y="502"/>
                  </a:cubicBezTo>
                  <a:cubicBezTo>
                    <a:pt x="234" y="495"/>
                    <a:pt x="233" y="488"/>
                    <a:pt x="231" y="481"/>
                  </a:cubicBezTo>
                  <a:cubicBezTo>
                    <a:pt x="231" y="481"/>
                    <a:pt x="229" y="488"/>
                    <a:pt x="224" y="489"/>
                  </a:cubicBezTo>
                  <a:lnTo>
                    <a:pt x="224" y="161"/>
                  </a:lnTo>
                  <a:close/>
                  <a:moveTo>
                    <a:pt x="142" y="0"/>
                  </a:moveTo>
                  <a:cubicBezTo>
                    <a:pt x="158" y="0"/>
                    <a:pt x="177" y="12"/>
                    <a:pt x="179" y="29"/>
                  </a:cubicBezTo>
                  <a:cubicBezTo>
                    <a:pt x="182" y="46"/>
                    <a:pt x="180" y="70"/>
                    <a:pt x="180" y="70"/>
                  </a:cubicBezTo>
                  <a:cubicBezTo>
                    <a:pt x="180" y="70"/>
                    <a:pt x="186" y="82"/>
                    <a:pt x="182" y="91"/>
                  </a:cubicBezTo>
                  <a:cubicBezTo>
                    <a:pt x="177" y="100"/>
                    <a:pt x="166" y="98"/>
                    <a:pt x="166" y="98"/>
                  </a:cubicBezTo>
                  <a:cubicBezTo>
                    <a:pt x="166" y="98"/>
                    <a:pt x="163" y="112"/>
                    <a:pt x="163" y="120"/>
                  </a:cubicBezTo>
                  <a:cubicBezTo>
                    <a:pt x="163" y="128"/>
                    <a:pt x="164" y="134"/>
                    <a:pt x="170" y="139"/>
                  </a:cubicBezTo>
                  <a:cubicBezTo>
                    <a:pt x="176" y="144"/>
                    <a:pt x="200" y="154"/>
                    <a:pt x="218" y="159"/>
                  </a:cubicBezTo>
                  <a:cubicBezTo>
                    <a:pt x="220" y="160"/>
                    <a:pt x="222" y="160"/>
                    <a:pt x="224" y="161"/>
                  </a:cubicBezTo>
                  <a:cubicBezTo>
                    <a:pt x="224" y="489"/>
                    <a:pt x="224" y="489"/>
                    <a:pt x="224" y="489"/>
                  </a:cubicBezTo>
                  <a:cubicBezTo>
                    <a:pt x="224" y="489"/>
                    <a:pt x="223" y="489"/>
                    <a:pt x="223" y="489"/>
                  </a:cubicBezTo>
                  <a:cubicBezTo>
                    <a:pt x="218" y="489"/>
                    <a:pt x="215" y="490"/>
                    <a:pt x="215" y="490"/>
                  </a:cubicBezTo>
                  <a:cubicBezTo>
                    <a:pt x="215" y="490"/>
                    <a:pt x="218" y="498"/>
                    <a:pt x="218" y="506"/>
                  </a:cubicBezTo>
                  <a:cubicBezTo>
                    <a:pt x="218" y="513"/>
                    <a:pt x="217" y="521"/>
                    <a:pt x="217" y="521"/>
                  </a:cubicBezTo>
                  <a:cubicBezTo>
                    <a:pt x="224" y="520"/>
                    <a:pt x="224" y="520"/>
                    <a:pt x="224" y="520"/>
                  </a:cubicBezTo>
                  <a:cubicBezTo>
                    <a:pt x="224" y="700"/>
                    <a:pt x="224" y="700"/>
                    <a:pt x="224" y="700"/>
                  </a:cubicBezTo>
                  <a:cubicBezTo>
                    <a:pt x="224" y="700"/>
                    <a:pt x="223" y="700"/>
                    <a:pt x="222" y="700"/>
                  </a:cubicBezTo>
                  <a:cubicBezTo>
                    <a:pt x="214" y="700"/>
                    <a:pt x="210" y="700"/>
                    <a:pt x="210" y="700"/>
                  </a:cubicBezTo>
                  <a:cubicBezTo>
                    <a:pt x="210" y="700"/>
                    <a:pt x="212" y="744"/>
                    <a:pt x="212" y="761"/>
                  </a:cubicBezTo>
                  <a:cubicBezTo>
                    <a:pt x="212" y="779"/>
                    <a:pt x="211" y="806"/>
                    <a:pt x="203" y="819"/>
                  </a:cubicBezTo>
                  <a:cubicBezTo>
                    <a:pt x="195" y="832"/>
                    <a:pt x="194" y="836"/>
                    <a:pt x="194" y="847"/>
                  </a:cubicBezTo>
                  <a:cubicBezTo>
                    <a:pt x="194" y="858"/>
                    <a:pt x="211" y="888"/>
                    <a:pt x="210" y="898"/>
                  </a:cubicBezTo>
                  <a:cubicBezTo>
                    <a:pt x="209" y="908"/>
                    <a:pt x="207" y="924"/>
                    <a:pt x="190" y="924"/>
                  </a:cubicBezTo>
                  <a:cubicBezTo>
                    <a:pt x="173" y="923"/>
                    <a:pt x="161" y="917"/>
                    <a:pt x="161" y="903"/>
                  </a:cubicBezTo>
                  <a:cubicBezTo>
                    <a:pt x="161" y="889"/>
                    <a:pt x="163" y="880"/>
                    <a:pt x="157" y="875"/>
                  </a:cubicBezTo>
                  <a:cubicBezTo>
                    <a:pt x="151" y="870"/>
                    <a:pt x="160" y="858"/>
                    <a:pt x="150" y="845"/>
                  </a:cubicBezTo>
                  <a:cubicBezTo>
                    <a:pt x="141" y="832"/>
                    <a:pt x="151" y="830"/>
                    <a:pt x="149" y="818"/>
                  </a:cubicBezTo>
                  <a:cubicBezTo>
                    <a:pt x="146" y="806"/>
                    <a:pt x="151" y="769"/>
                    <a:pt x="152" y="754"/>
                  </a:cubicBezTo>
                  <a:cubicBezTo>
                    <a:pt x="153" y="739"/>
                    <a:pt x="150" y="722"/>
                    <a:pt x="143" y="659"/>
                  </a:cubicBezTo>
                  <a:cubicBezTo>
                    <a:pt x="135" y="596"/>
                    <a:pt x="131" y="568"/>
                    <a:pt x="129" y="554"/>
                  </a:cubicBezTo>
                  <a:cubicBezTo>
                    <a:pt x="127" y="541"/>
                    <a:pt x="123" y="523"/>
                    <a:pt x="123" y="523"/>
                  </a:cubicBezTo>
                  <a:cubicBezTo>
                    <a:pt x="123" y="523"/>
                    <a:pt x="113" y="582"/>
                    <a:pt x="105" y="597"/>
                  </a:cubicBezTo>
                  <a:cubicBezTo>
                    <a:pt x="97" y="612"/>
                    <a:pt x="88" y="685"/>
                    <a:pt x="86" y="706"/>
                  </a:cubicBezTo>
                  <a:cubicBezTo>
                    <a:pt x="83" y="728"/>
                    <a:pt x="85" y="791"/>
                    <a:pt x="80" y="798"/>
                  </a:cubicBezTo>
                  <a:cubicBezTo>
                    <a:pt x="75" y="804"/>
                    <a:pt x="72" y="813"/>
                    <a:pt x="72" y="813"/>
                  </a:cubicBezTo>
                  <a:cubicBezTo>
                    <a:pt x="72" y="813"/>
                    <a:pt x="85" y="821"/>
                    <a:pt x="85" y="832"/>
                  </a:cubicBezTo>
                  <a:cubicBezTo>
                    <a:pt x="85" y="842"/>
                    <a:pt x="76" y="851"/>
                    <a:pt x="76" y="865"/>
                  </a:cubicBezTo>
                  <a:cubicBezTo>
                    <a:pt x="77" y="878"/>
                    <a:pt x="75" y="890"/>
                    <a:pt x="70" y="893"/>
                  </a:cubicBezTo>
                  <a:cubicBezTo>
                    <a:pt x="64" y="896"/>
                    <a:pt x="65" y="920"/>
                    <a:pt x="58" y="928"/>
                  </a:cubicBezTo>
                  <a:cubicBezTo>
                    <a:pt x="51" y="936"/>
                    <a:pt x="39" y="943"/>
                    <a:pt x="25" y="938"/>
                  </a:cubicBezTo>
                  <a:cubicBezTo>
                    <a:pt x="11" y="934"/>
                    <a:pt x="11" y="916"/>
                    <a:pt x="18" y="898"/>
                  </a:cubicBezTo>
                  <a:cubicBezTo>
                    <a:pt x="25" y="880"/>
                    <a:pt x="33" y="868"/>
                    <a:pt x="31" y="861"/>
                  </a:cubicBezTo>
                  <a:cubicBezTo>
                    <a:pt x="28" y="854"/>
                    <a:pt x="26" y="843"/>
                    <a:pt x="33" y="836"/>
                  </a:cubicBezTo>
                  <a:cubicBezTo>
                    <a:pt x="40" y="829"/>
                    <a:pt x="32" y="821"/>
                    <a:pt x="28" y="815"/>
                  </a:cubicBezTo>
                  <a:cubicBezTo>
                    <a:pt x="23" y="809"/>
                    <a:pt x="24" y="780"/>
                    <a:pt x="24" y="765"/>
                  </a:cubicBezTo>
                  <a:cubicBezTo>
                    <a:pt x="23" y="750"/>
                    <a:pt x="25" y="673"/>
                    <a:pt x="24" y="645"/>
                  </a:cubicBezTo>
                  <a:cubicBezTo>
                    <a:pt x="23" y="617"/>
                    <a:pt x="21" y="533"/>
                    <a:pt x="25" y="510"/>
                  </a:cubicBezTo>
                  <a:cubicBezTo>
                    <a:pt x="29" y="487"/>
                    <a:pt x="25" y="469"/>
                    <a:pt x="25" y="469"/>
                  </a:cubicBezTo>
                  <a:cubicBezTo>
                    <a:pt x="25" y="469"/>
                    <a:pt x="16" y="474"/>
                    <a:pt x="16" y="465"/>
                  </a:cubicBezTo>
                  <a:cubicBezTo>
                    <a:pt x="16" y="457"/>
                    <a:pt x="20" y="455"/>
                    <a:pt x="16" y="440"/>
                  </a:cubicBezTo>
                  <a:cubicBezTo>
                    <a:pt x="12" y="425"/>
                    <a:pt x="11" y="410"/>
                    <a:pt x="6" y="399"/>
                  </a:cubicBezTo>
                  <a:cubicBezTo>
                    <a:pt x="1" y="387"/>
                    <a:pt x="0" y="367"/>
                    <a:pt x="6" y="361"/>
                  </a:cubicBezTo>
                  <a:cubicBezTo>
                    <a:pt x="12" y="355"/>
                    <a:pt x="3" y="321"/>
                    <a:pt x="9" y="296"/>
                  </a:cubicBezTo>
                  <a:cubicBezTo>
                    <a:pt x="14" y="270"/>
                    <a:pt x="17" y="230"/>
                    <a:pt x="18" y="208"/>
                  </a:cubicBezTo>
                  <a:cubicBezTo>
                    <a:pt x="18" y="186"/>
                    <a:pt x="19" y="170"/>
                    <a:pt x="48" y="163"/>
                  </a:cubicBezTo>
                  <a:cubicBezTo>
                    <a:pt x="76" y="156"/>
                    <a:pt x="97" y="148"/>
                    <a:pt x="101" y="142"/>
                  </a:cubicBezTo>
                  <a:cubicBezTo>
                    <a:pt x="105" y="136"/>
                    <a:pt x="107" y="120"/>
                    <a:pt x="106" y="113"/>
                  </a:cubicBezTo>
                  <a:cubicBezTo>
                    <a:pt x="105" y="106"/>
                    <a:pt x="104" y="100"/>
                    <a:pt x="104" y="96"/>
                  </a:cubicBezTo>
                  <a:cubicBezTo>
                    <a:pt x="104" y="92"/>
                    <a:pt x="96" y="98"/>
                    <a:pt x="94" y="90"/>
                  </a:cubicBezTo>
                  <a:cubicBezTo>
                    <a:pt x="92" y="83"/>
                    <a:pt x="91" y="66"/>
                    <a:pt x="92" y="65"/>
                  </a:cubicBezTo>
                  <a:cubicBezTo>
                    <a:pt x="94" y="63"/>
                    <a:pt x="95" y="64"/>
                    <a:pt x="97" y="64"/>
                  </a:cubicBezTo>
                  <a:cubicBezTo>
                    <a:pt x="96" y="61"/>
                    <a:pt x="95" y="46"/>
                    <a:pt x="97" y="29"/>
                  </a:cubicBezTo>
                  <a:cubicBezTo>
                    <a:pt x="98" y="14"/>
                    <a:pt x="113" y="1"/>
                    <a:pt x="142" y="0"/>
                  </a:cubicBezTo>
                  <a:close/>
                </a:path>
              </a:pathLst>
            </a:custGeom>
            <a:solidFill>
              <a:srgbClr val="2A3246"/>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9" name="Freeform 22"/>
            <p:cNvSpPr>
              <a:spLocks/>
            </p:cNvSpPr>
            <p:nvPr/>
          </p:nvSpPr>
          <p:spPr bwMode="auto">
            <a:xfrm>
              <a:off x="3309938" y="3201988"/>
              <a:ext cx="76200" cy="76200"/>
            </a:xfrm>
            <a:custGeom>
              <a:avLst/>
              <a:gdLst/>
              <a:ahLst/>
              <a:cxnLst>
                <a:cxn ang="0">
                  <a:pos x="7" y="32"/>
                </a:cxn>
                <a:cxn ang="0">
                  <a:pos x="7" y="10"/>
                </a:cxn>
                <a:cxn ang="0">
                  <a:pos x="32" y="8"/>
                </a:cxn>
                <a:cxn ang="0">
                  <a:pos x="13" y="13"/>
                </a:cxn>
                <a:cxn ang="0">
                  <a:pos x="7" y="32"/>
                </a:cxn>
              </a:cxnLst>
              <a:rect l="0" t="0" r="r" b="b"/>
              <a:pathLst>
                <a:path w="32" h="32">
                  <a:moveTo>
                    <a:pt x="7" y="32"/>
                  </a:moveTo>
                  <a:cubicBezTo>
                    <a:pt x="7" y="32"/>
                    <a:pt x="0" y="20"/>
                    <a:pt x="7" y="10"/>
                  </a:cubicBezTo>
                  <a:cubicBezTo>
                    <a:pt x="15" y="0"/>
                    <a:pt x="32" y="8"/>
                    <a:pt x="32" y="8"/>
                  </a:cubicBezTo>
                  <a:cubicBezTo>
                    <a:pt x="32" y="8"/>
                    <a:pt x="20" y="8"/>
                    <a:pt x="13" y="13"/>
                  </a:cubicBezTo>
                  <a:cubicBezTo>
                    <a:pt x="7" y="18"/>
                    <a:pt x="9" y="22"/>
                    <a:pt x="7" y="3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11" name="Freeform 23"/>
            <p:cNvSpPr>
              <a:spLocks/>
            </p:cNvSpPr>
            <p:nvPr/>
          </p:nvSpPr>
          <p:spPr bwMode="auto">
            <a:xfrm>
              <a:off x="3827463" y="3302000"/>
              <a:ext cx="90488" cy="30162"/>
            </a:xfrm>
            <a:custGeom>
              <a:avLst/>
              <a:gdLst/>
              <a:ahLst/>
              <a:cxnLst>
                <a:cxn ang="0">
                  <a:pos x="0" y="12"/>
                </a:cxn>
                <a:cxn ang="0">
                  <a:pos x="18" y="0"/>
                </a:cxn>
                <a:cxn ang="0">
                  <a:pos x="38" y="13"/>
                </a:cxn>
                <a:cxn ang="0">
                  <a:pos x="17" y="6"/>
                </a:cxn>
                <a:cxn ang="0">
                  <a:pos x="0" y="12"/>
                </a:cxn>
              </a:cxnLst>
              <a:rect l="0" t="0" r="r" b="b"/>
              <a:pathLst>
                <a:path w="38" h="13">
                  <a:moveTo>
                    <a:pt x="0" y="12"/>
                  </a:moveTo>
                  <a:cubicBezTo>
                    <a:pt x="0" y="12"/>
                    <a:pt x="0" y="0"/>
                    <a:pt x="18" y="0"/>
                  </a:cubicBezTo>
                  <a:cubicBezTo>
                    <a:pt x="35" y="0"/>
                    <a:pt x="38" y="13"/>
                    <a:pt x="38" y="13"/>
                  </a:cubicBezTo>
                  <a:cubicBezTo>
                    <a:pt x="38" y="13"/>
                    <a:pt x="29" y="6"/>
                    <a:pt x="17" y="6"/>
                  </a:cubicBezTo>
                  <a:cubicBezTo>
                    <a:pt x="6" y="7"/>
                    <a:pt x="6" y="7"/>
                    <a:pt x="0" y="1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12" name="Freeform 24"/>
            <p:cNvSpPr>
              <a:spLocks/>
            </p:cNvSpPr>
            <p:nvPr/>
          </p:nvSpPr>
          <p:spPr bwMode="auto">
            <a:xfrm>
              <a:off x="3435351" y="2500313"/>
              <a:ext cx="241300" cy="627062"/>
            </a:xfrm>
            <a:custGeom>
              <a:avLst/>
              <a:gdLst/>
              <a:ahLst/>
              <a:cxnLst>
                <a:cxn ang="0">
                  <a:pos x="97" y="0"/>
                </a:cxn>
                <a:cxn ang="0">
                  <a:pos x="101" y="7"/>
                </a:cxn>
                <a:cxn ang="0">
                  <a:pos x="87" y="123"/>
                </a:cxn>
                <a:cxn ang="0">
                  <a:pos x="92" y="262"/>
                </a:cxn>
                <a:cxn ang="0">
                  <a:pos x="64" y="263"/>
                </a:cxn>
                <a:cxn ang="0">
                  <a:pos x="0" y="250"/>
                </a:cxn>
                <a:cxn ang="0">
                  <a:pos x="13" y="220"/>
                </a:cxn>
                <a:cxn ang="0">
                  <a:pos x="32" y="69"/>
                </a:cxn>
                <a:cxn ang="0">
                  <a:pos x="32" y="14"/>
                </a:cxn>
                <a:cxn ang="0">
                  <a:pos x="34" y="12"/>
                </a:cxn>
                <a:cxn ang="0">
                  <a:pos x="37" y="3"/>
                </a:cxn>
                <a:cxn ang="0">
                  <a:pos x="69" y="29"/>
                </a:cxn>
                <a:cxn ang="0">
                  <a:pos x="97" y="0"/>
                </a:cxn>
              </a:cxnLst>
              <a:rect l="0" t="0" r="r" b="b"/>
              <a:pathLst>
                <a:path w="101" h="263">
                  <a:moveTo>
                    <a:pt x="97" y="0"/>
                  </a:moveTo>
                  <a:cubicBezTo>
                    <a:pt x="98" y="2"/>
                    <a:pt x="99" y="4"/>
                    <a:pt x="101" y="7"/>
                  </a:cubicBezTo>
                  <a:cubicBezTo>
                    <a:pt x="98" y="26"/>
                    <a:pt x="90" y="82"/>
                    <a:pt x="87" y="123"/>
                  </a:cubicBezTo>
                  <a:cubicBezTo>
                    <a:pt x="83" y="171"/>
                    <a:pt x="92" y="262"/>
                    <a:pt x="92" y="262"/>
                  </a:cubicBezTo>
                  <a:cubicBezTo>
                    <a:pt x="92" y="262"/>
                    <a:pt x="85" y="263"/>
                    <a:pt x="64" y="263"/>
                  </a:cubicBezTo>
                  <a:cubicBezTo>
                    <a:pt x="43" y="263"/>
                    <a:pt x="0" y="250"/>
                    <a:pt x="0" y="250"/>
                  </a:cubicBezTo>
                  <a:cubicBezTo>
                    <a:pt x="0" y="250"/>
                    <a:pt x="7" y="237"/>
                    <a:pt x="13" y="220"/>
                  </a:cubicBezTo>
                  <a:cubicBezTo>
                    <a:pt x="19" y="204"/>
                    <a:pt x="29" y="131"/>
                    <a:pt x="32" y="69"/>
                  </a:cubicBezTo>
                  <a:cubicBezTo>
                    <a:pt x="34" y="38"/>
                    <a:pt x="34" y="23"/>
                    <a:pt x="32" y="14"/>
                  </a:cubicBezTo>
                  <a:cubicBezTo>
                    <a:pt x="33" y="13"/>
                    <a:pt x="34" y="12"/>
                    <a:pt x="34" y="12"/>
                  </a:cubicBezTo>
                  <a:cubicBezTo>
                    <a:pt x="35" y="10"/>
                    <a:pt x="37" y="7"/>
                    <a:pt x="37" y="3"/>
                  </a:cubicBezTo>
                  <a:cubicBezTo>
                    <a:pt x="44" y="16"/>
                    <a:pt x="60" y="29"/>
                    <a:pt x="69" y="29"/>
                  </a:cubicBezTo>
                  <a:cubicBezTo>
                    <a:pt x="79" y="29"/>
                    <a:pt x="91" y="10"/>
                    <a:pt x="97" y="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sp>
          <p:nvSpPr>
            <p:cNvPr id="13" name="Freeform 25"/>
            <p:cNvSpPr>
              <a:spLocks/>
            </p:cNvSpPr>
            <p:nvPr/>
          </p:nvSpPr>
          <p:spPr bwMode="auto">
            <a:xfrm>
              <a:off x="3548063" y="2576513"/>
              <a:ext cx="96838" cy="617537"/>
            </a:xfrm>
            <a:custGeom>
              <a:avLst/>
              <a:gdLst/>
              <a:ahLst/>
              <a:cxnLst>
                <a:cxn ang="0">
                  <a:pos x="0" y="11"/>
                </a:cxn>
                <a:cxn ang="0">
                  <a:pos x="20" y="0"/>
                </a:cxn>
                <a:cxn ang="0">
                  <a:pos x="41" y="11"/>
                </a:cxn>
                <a:cxn ang="0">
                  <a:pos x="27" y="18"/>
                </a:cxn>
                <a:cxn ang="0">
                  <a:pos x="33" y="107"/>
                </a:cxn>
                <a:cxn ang="0">
                  <a:pos x="32" y="238"/>
                </a:cxn>
                <a:cxn ang="0">
                  <a:pos x="15" y="239"/>
                </a:cxn>
                <a:cxn ang="0">
                  <a:pos x="14" y="89"/>
                </a:cxn>
                <a:cxn ang="0">
                  <a:pos x="15" y="18"/>
                </a:cxn>
                <a:cxn ang="0">
                  <a:pos x="0" y="11"/>
                </a:cxn>
              </a:cxnLst>
              <a:rect l="0" t="0" r="r" b="b"/>
              <a:pathLst>
                <a:path w="41" h="259">
                  <a:moveTo>
                    <a:pt x="0" y="11"/>
                  </a:moveTo>
                  <a:cubicBezTo>
                    <a:pt x="0" y="11"/>
                    <a:pt x="7" y="0"/>
                    <a:pt x="20" y="0"/>
                  </a:cubicBezTo>
                  <a:cubicBezTo>
                    <a:pt x="33" y="0"/>
                    <a:pt x="41" y="11"/>
                    <a:pt x="41" y="11"/>
                  </a:cubicBezTo>
                  <a:cubicBezTo>
                    <a:pt x="41" y="11"/>
                    <a:pt x="27" y="8"/>
                    <a:pt x="27" y="18"/>
                  </a:cubicBezTo>
                  <a:cubicBezTo>
                    <a:pt x="28" y="27"/>
                    <a:pt x="33" y="76"/>
                    <a:pt x="33" y="107"/>
                  </a:cubicBezTo>
                  <a:cubicBezTo>
                    <a:pt x="33" y="139"/>
                    <a:pt x="35" y="222"/>
                    <a:pt x="32" y="238"/>
                  </a:cubicBezTo>
                  <a:cubicBezTo>
                    <a:pt x="28" y="253"/>
                    <a:pt x="17" y="259"/>
                    <a:pt x="15" y="239"/>
                  </a:cubicBezTo>
                  <a:cubicBezTo>
                    <a:pt x="12" y="219"/>
                    <a:pt x="13" y="110"/>
                    <a:pt x="14" y="89"/>
                  </a:cubicBezTo>
                  <a:cubicBezTo>
                    <a:pt x="14" y="68"/>
                    <a:pt x="18" y="24"/>
                    <a:pt x="15" y="18"/>
                  </a:cubicBezTo>
                  <a:cubicBezTo>
                    <a:pt x="13" y="12"/>
                    <a:pt x="7" y="8"/>
                    <a:pt x="0" y="11"/>
                  </a:cubicBezTo>
                  <a:close/>
                </a:path>
              </a:pathLst>
            </a:custGeom>
            <a:solidFill>
              <a:srgbClr val="BA8F2D"/>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cs typeface="+mn-ea"/>
                <a:sym typeface="+mn-lt"/>
              </a:endParaRPr>
            </a:p>
          </p:txBody>
        </p:sp>
      </p:grpSp>
      <p:grpSp>
        <p:nvGrpSpPr>
          <p:cNvPr id="14" name="组合 13"/>
          <p:cNvGrpSpPr/>
          <p:nvPr/>
        </p:nvGrpSpPr>
        <p:grpSpPr>
          <a:xfrm>
            <a:off x="3863698" y="1500308"/>
            <a:ext cx="3494367" cy="417358"/>
            <a:chOff x="4673996" y="1951016"/>
            <a:chExt cx="3494367" cy="417358"/>
          </a:xfrm>
          <a:effectLst>
            <a:outerShdw blurRad="254000" dist="63500" dir="2700000" algn="tl" rotWithShape="0">
              <a:prstClr val="black">
                <a:alpha val="30000"/>
              </a:prstClr>
            </a:outerShdw>
          </a:effectLst>
        </p:grpSpPr>
        <p:sp>
          <p:nvSpPr>
            <p:cNvPr id="15" name="Round Same Side Corner Rectangle 48"/>
            <p:cNvSpPr/>
            <p:nvPr/>
          </p:nvSpPr>
          <p:spPr>
            <a:xfrm rot="5400000">
              <a:off x="6253027" y="435563"/>
              <a:ext cx="336305" cy="3494367"/>
            </a:xfrm>
            <a:prstGeom prst="round2SameRect">
              <a:avLst>
                <a:gd name="adj1" fmla="val 50000"/>
                <a:gd name="adj2" fmla="val 50000"/>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sz="1600" dirty="0">
                <a:cs typeface="+mn-ea"/>
                <a:sym typeface="+mn-lt"/>
              </a:endParaRPr>
            </a:p>
          </p:txBody>
        </p:sp>
        <p:sp>
          <p:nvSpPr>
            <p:cNvPr id="16" name="Rectangle 49"/>
            <p:cNvSpPr/>
            <p:nvPr/>
          </p:nvSpPr>
          <p:spPr>
            <a:xfrm>
              <a:off x="5126924" y="1951016"/>
              <a:ext cx="2492991" cy="417358"/>
            </a:xfrm>
            <a:prstGeom prst="rect">
              <a:avLst/>
            </a:prstGeom>
          </p:spPr>
          <p:txBody>
            <a:bodyPr wrap="none">
              <a:spAutoFit/>
            </a:bodyPr>
            <a:lstStyle/>
            <a:p>
              <a:pPr algn="ctr">
                <a:lnSpc>
                  <a:spcPct val="130000"/>
                </a:lnSpc>
              </a:pPr>
              <a:r>
                <a:rPr lang="zh-CN" altLang="en-US" dirty="0">
                  <a:solidFill>
                    <a:schemeClr val="bg1"/>
                  </a:solidFill>
                  <a:cs typeface="+mn-ea"/>
                  <a:sym typeface="+mn-lt"/>
                </a:rPr>
                <a:t>单击此处添加标题文本</a:t>
              </a:r>
            </a:p>
          </p:txBody>
        </p:sp>
      </p:grpSp>
      <p:sp>
        <p:nvSpPr>
          <p:cNvPr id="17" name="TextBox 16"/>
          <p:cNvSpPr txBox="1"/>
          <p:nvPr/>
        </p:nvSpPr>
        <p:spPr>
          <a:xfrm>
            <a:off x="3844748" y="2009285"/>
            <a:ext cx="6624736"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a:t>
            </a:r>
          </a:p>
        </p:txBody>
      </p:sp>
      <p:grpSp>
        <p:nvGrpSpPr>
          <p:cNvPr id="18" name="组合 17"/>
          <p:cNvGrpSpPr/>
          <p:nvPr/>
        </p:nvGrpSpPr>
        <p:grpSpPr>
          <a:xfrm>
            <a:off x="3844748" y="2648761"/>
            <a:ext cx="6768752" cy="838491"/>
            <a:chOff x="1361910" y="1894925"/>
            <a:chExt cx="6768752" cy="838491"/>
          </a:xfrm>
        </p:grpSpPr>
        <p:grpSp>
          <p:nvGrpSpPr>
            <p:cNvPr id="19" name="Group 332"/>
            <p:cNvGrpSpPr>
              <a:grpSpLocks noChangeAspect="1"/>
            </p:cNvGrpSpPr>
            <p:nvPr/>
          </p:nvGrpSpPr>
          <p:grpSpPr>
            <a:xfrm>
              <a:off x="1361910" y="2154848"/>
              <a:ext cx="540000" cy="540000"/>
              <a:chOff x="4643438" y="2786064"/>
              <a:chExt cx="288476" cy="288476"/>
            </a:xfrm>
          </p:grpSpPr>
          <p:sp>
            <p:nvSpPr>
              <p:cNvPr id="22" name="Oval 59"/>
              <p:cNvSpPr/>
              <p:nvPr/>
            </p:nvSpPr>
            <p:spPr>
              <a:xfrm>
                <a:off x="4643438" y="2786064"/>
                <a:ext cx="288476" cy="288476"/>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cs typeface="+mn-ea"/>
                  <a:sym typeface="+mn-lt"/>
                </a:endParaRPr>
              </a:p>
            </p:txBody>
          </p:sp>
          <p:sp>
            <p:nvSpPr>
              <p:cNvPr id="23"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cs typeface="+mn-ea"/>
                  <a:sym typeface="+mn-lt"/>
                </a:endParaRPr>
              </a:p>
            </p:txBody>
          </p:sp>
        </p:grpSp>
        <p:sp>
          <p:nvSpPr>
            <p:cNvPr id="20" name="TextBox 19"/>
            <p:cNvSpPr txBox="1"/>
            <p:nvPr/>
          </p:nvSpPr>
          <p:spPr>
            <a:xfrm>
              <a:off x="1956334" y="2260466"/>
              <a:ext cx="6174328"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a:t>
              </a:r>
              <a:endParaRPr lang="en-US" altLang="zh-CN" sz="1000" dirty="0">
                <a:solidFill>
                  <a:schemeClr val="tx1">
                    <a:lumMod val="50000"/>
                    <a:lumOff val="50000"/>
                  </a:schemeClr>
                </a:solidFill>
                <a:cs typeface="+mn-ea"/>
                <a:sym typeface="+mn-lt"/>
              </a:endParaRPr>
            </a:p>
          </p:txBody>
        </p:sp>
        <p:sp>
          <p:nvSpPr>
            <p:cNvPr id="21" name="TextBox 20"/>
            <p:cNvSpPr txBox="1"/>
            <p:nvPr/>
          </p:nvSpPr>
          <p:spPr>
            <a:xfrm>
              <a:off x="1874457" y="1894925"/>
              <a:ext cx="3035275" cy="509655"/>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grpSp>
      <p:grpSp>
        <p:nvGrpSpPr>
          <p:cNvPr id="24" name="组合 23"/>
          <p:cNvGrpSpPr/>
          <p:nvPr/>
        </p:nvGrpSpPr>
        <p:grpSpPr>
          <a:xfrm>
            <a:off x="3844748" y="3584822"/>
            <a:ext cx="6768752" cy="838491"/>
            <a:chOff x="1361910" y="1894925"/>
            <a:chExt cx="6768752" cy="838491"/>
          </a:xfrm>
        </p:grpSpPr>
        <p:grpSp>
          <p:nvGrpSpPr>
            <p:cNvPr id="25" name="Group 332"/>
            <p:cNvGrpSpPr>
              <a:grpSpLocks noChangeAspect="1"/>
            </p:cNvGrpSpPr>
            <p:nvPr/>
          </p:nvGrpSpPr>
          <p:grpSpPr>
            <a:xfrm>
              <a:off x="1361910" y="2154848"/>
              <a:ext cx="540000" cy="540000"/>
              <a:chOff x="4643438" y="2786064"/>
              <a:chExt cx="288476" cy="288476"/>
            </a:xfrm>
          </p:grpSpPr>
          <p:sp>
            <p:nvSpPr>
              <p:cNvPr id="28" name="Oval 59"/>
              <p:cNvSpPr/>
              <p:nvPr/>
            </p:nvSpPr>
            <p:spPr>
              <a:xfrm>
                <a:off x="4643438" y="2786064"/>
                <a:ext cx="288476" cy="28847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cs typeface="+mn-ea"/>
                  <a:sym typeface="+mn-lt"/>
                </a:endParaRPr>
              </a:p>
            </p:txBody>
          </p:sp>
          <p:sp>
            <p:nvSpPr>
              <p:cNvPr id="29"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cs typeface="+mn-ea"/>
                  <a:sym typeface="+mn-lt"/>
                </a:endParaRPr>
              </a:p>
            </p:txBody>
          </p:sp>
        </p:grpSp>
        <p:sp>
          <p:nvSpPr>
            <p:cNvPr id="26" name="TextBox 25"/>
            <p:cNvSpPr txBox="1"/>
            <p:nvPr/>
          </p:nvSpPr>
          <p:spPr>
            <a:xfrm>
              <a:off x="1956334" y="2260466"/>
              <a:ext cx="6174328"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a:t>
              </a:r>
              <a:endParaRPr lang="en-US" altLang="zh-CN" sz="1000" dirty="0">
                <a:solidFill>
                  <a:schemeClr val="tx1">
                    <a:lumMod val="50000"/>
                    <a:lumOff val="50000"/>
                  </a:schemeClr>
                </a:solidFill>
                <a:cs typeface="+mn-ea"/>
                <a:sym typeface="+mn-lt"/>
              </a:endParaRPr>
            </a:p>
          </p:txBody>
        </p:sp>
        <p:sp>
          <p:nvSpPr>
            <p:cNvPr id="27" name="TextBox 26"/>
            <p:cNvSpPr txBox="1"/>
            <p:nvPr/>
          </p:nvSpPr>
          <p:spPr>
            <a:xfrm>
              <a:off x="1874457" y="1894925"/>
              <a:ext cx="3035275" cy="509655"/>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grpSp>
      <p:grpSp>
        <p:nvGrpSpPr>
          <p:cNvPr id="30" name="组合 29"/>
          <p:cNvGrpSpPr/>
          <p:nvPr/>
        </p:nvGrpSpPr>
        <p:grpSpPr>
          <a:xfrm>
            <a:off x="3844748" y="4520926"/>
            <a:ext cx="6768752" cy="838491"/>
            <a:chOff x="1361910" y="1894925"/>
            <a:chExt cx="6768752" cy="838491"/>
          </a:xfrm>
        </p:grpSpPr>
        <p:grpSp>
          <p:nvGrpSpPr>
            <p:cNvPr id="31" name="Group 332"/>
            <p:cNvGrpSpPr>
              <a:grpSpLocks noChangeAspect="1"/>
            </p:cNvGrpSpPr>
            <p:nvPr/>
          </p:nvGrpSpPr>
          <p:grpSpPr>
            <a:xfrm>
              <a:off x="1361910" y="2154848"/>
              <a:ext cx="540000" cy="540000"/>
              <a:chOff x="4643438" y="2786064"/>
              <a:chExt cx="288476" cy="288476"/>
            </a:xfrm>
          </p:grpSpPr>
          <p:sp>
            <p:nvSpPr>
              <p:cNvPr id="34" name="Oval 59"/>
              <p:cNvSpPr/>
              <p:nvPr/>
            </p:nvSpPr>
            <p:spPr>
              <a:xfrm>
                <a:off x="4643438" y="2786064"/>
                <a:ext cx="288476" cy="288476"/>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cs typeface="+mn-ea"/>
                  <a:sym typeface="+mn-lt"/>
                </a:endParaRPr>
              </a:p>
            </p:txBody>
          </p:sp>
          <p:sp>
            <p:nvSpPr>
              <p:cNvPr id="35"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cs typeface="+mn-ea"/>
                  <a:sym typeface="+mn-lt"/>
                </a:endParaRPr>
              </a:p>
            </p:txBody>
          </p:sp>
        </p:grpSp>
        <p:sp>
          <p:nvSpPr>
            <p:cNvPr id="32" name="TextBox 31"/>
            <p:cNvSpPr txBox="1"/>
            <p:nvPr/>
          </p:nvSpPr>
          <p:spPr>
            <a:xfrm>
              <a:off x="1956334" y="2260466"/>
              <a:ext cx="6174328"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cs typeface="+mn-ea"/>
                  <a:sym typeface="+mn-lt"/>
                </a:rPr>
                <a:t>200</a:t>
              </a:r>
              <a:r>
                <a:rPr lang="zh-CN" altLang="en-US" sz="1000" dirty="0">
                  <a:solidFill>
                    <a:schemeClr val="tx1">
                      <a:lumMod val="50000"/>
                      <a:lumOff val="50000"/>
                    </a:schemeClr>
                  </a:solidFill>
                  <a:cs typeface="+mn-ea"/>
                  <a:sym typeface="+mn-lt"/>
                </a:rPr>
                <a:t>字以内，据统计每页幻灯片的最好控制在</a:t>
              </a:r>
              <a:r>
                <a:rPr lang="en-US" altLang="zh-CN" sz="1000" dirty="0">
                  <a:solidFill>
                    <a:schemeClr val="tx1">
                      <a:lumMod val="50000"/>
                      <a:lumOff val="50000"/>
                    </a:schemeClr>
                  </a:solidFill>
                  <a:cs typeface="+mn-ea"/>
                  <a:sym typeface="+mn-lt"/>
                </a:rPr>
                <a:t>5</a:t>
              </a:r>
              <a:r>
                <a:rPr lang="zh-CN" altLang="en-US" sz="1000" dirty="0">
                  <a:solidFill>
                    <a:schemeClr val="tx1">
                      <a:lumMod val="50000"/>
                      <a:lumOff val="50000"/>
                    </a:schemeClr>
                  </a:solidFill>
                  <a:cs typeface="+mn-ea"/>
                  <a:sym typeface="+mn-lt"/>
                </a:rPr>
                <a:t>分钟之内。</a:t>
              </a:r>
              <a:endParaRPr lang="en-US" altLang="zh-CN" sz="1000" dirty="0">
                <a:solidFill>
                  <a:schemeClr val="tx1">
                    <a:lumMod val="50000"/>
                    <a:lumOff val="50000"/>
                  </a:schemeClr>
                </a:solidFill>
                <a:cs typeface="+mn-ea"/>
                <a:sym typeface="+mn-lt"/>
              </a:endParaRPr>
            </a:p>
          </p:txBody>
        </p:sp>
        <p:sp>
          <p:nvSpPr>
            <p:cNvPr id="33" name="TextBox 32"/>
            <p:cNvSpPr txBox="1"/>
            <p:nvPr/>
          </p:nvSpPr>
          <p:spPr>
            <a:xfrm>
              <a:off x="1874457" y="1894925"/>
              <a:ext cx="3035275" cy="509655"/>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cs typeface="+mn-ea"/>
                  <a:sym typeface="+mn-lt"/>
                </a:rPr>
                <a:t>单击此处添加标题文本</a:t>
              </a:r>
            </a:p>
          </p:txBody>
        </p:sp>
      </p:grpSp>
      <p:grpSp>
        <p:nvGrpSpPr>
          <p:cNvPr id="39" name="组合 38"/>
          <p:cNvGrpSpPr/>
          <p:nvPr/>
        </p:nvGrpSpPr>
        <p:grpSpPr>
          <a:xfrm>
            <a:off x="3713117" y="110706"/>
            <a:ext cx="4765766" cy="882231"/>
            <a:chOff x="3784390" y="377466"/>
            <a:chExt cx="4765766" cy="882231"/>
          </a:xfrm>
        </p:grpSpPr>
        <p:sp>
          <p:nvSpPr>
            <p:cNvPr id="40" name="矩形 39"/>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41" name="文本框 40"/>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33320621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42" presetClass="entr" presetSubtype="0" fill="hold" nodeType="withEffect">
                                  <p:stCondLst>
                                    <p:cond delay="5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8107" y="1691388"/>
            <a:ext cx="1493022" cy="1493020"/>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11" name="饼形 10"/>
          <p:cNvSpPr/>
          <p:nvPr/>
        </p:nvSpPr>
        <p:spPr>
          <a:xfrm>
            <a:off x="1278107" y="1691388"/>
            <a:ext cx="1493022" cy="1493020"/>
          </a:xfrm>
          <a:prstGeom prst="pi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椭圆 11"/>
          <p:cNvSpPr/>
          <p:nvPr/>
        </p:nvSpPr>
        <p:spPr>
          <a:xfrm>
            <a:off x="1561816" y="1975097"/>
            <a:ext cx="925604" cy="925602"/>
          </a:xfrm>
          <a:prstGeom prst="ellipse">
            <a:avLst/>
          </a:prstGeom>
          <a:solidFill>
            <a:schemeClr val="bg1"/>
          </a:solidFill>
          <a:ln w="50800">
            <a:solidFill>
              <a:schemeClr val="bg1"/>
            </a:solidFill>
          </a:ln>
          <a:effectLst>
            <a:innerShdw blurRad="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13" name="椭圆 12"/>
          <p:cNvSpPr/>
          <p:nvPr/>
        </p:nvSpPr>
        <p:spPr>
          <a:xfrm>
            <a:off x="6592534" y="1691388"/>
            <a:ext cx="1493022" cy="1493020"/>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14" name="饼形 13"/>
          <p:cNvSpPr/>
          <p:nvPr/>
        </p:nvSpPr>
        <p:spPr>
          <a:xfrm>
            <a:off x="6592534" y="1691388"/>
            <a:ext cx="1493022" cy="1493020"/>
          </a:xfrm>
          <a:prstGeom prst="pi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椭圆 18"/>
          <p:cNvSpPr/>
          <p:nvPr/>
        </p:nvSpPr>
        <p:spPr>
          <a:xfrm>
            <a:off x="6876243" y="1975097"/>
            <a:ext cx="925604" cy="925602"/>
          </a:xfrm>
          <a:prstGeom prst="ellipse">
            <a:avLst/>
          </a:prstGeom>
          <a:solidFill>
            <a:schemeClr val="bg1"/>
          </a:solidFill>
          <a:ln w="50800">
            <a:solidFill>
              <a:schemeClr val="bg1"/>
            </a:solidFill>
          </a:ln>
          <a:effectLst>
            <a:innerShdw blurRad="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20" name="椭圆 19"/>
          <p:cNvSpPr/>
          <p:nvPr/>
        </p:nvSpPr>
        <p:spPr>
          <a:xfrm>
            <a:off x="1278107" y="3915851"/>
            <a:ext cx="1493022" cy="1493020"/>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21" name="饼形 20"/>
          <p:cNvSpPr/>
          <p:nvPr/>
        </p:nvSpPr>
        <p:spPr>
          <a:xfrm>
            <a:off x="1278107" y="3915851"/>
            <a:ext cx="1493022" cy="1493020"/>
          </a:xfrm>
          <a:prstGeom prst="pi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2" name="椭圆 21"/>
          <p:cNvSpPr/>
          <p:nvPr/>
        </p:nvSpPr>
        <p:spPr>
          <a:xfrm>
            <a:off x="1561816" y="4199560"/>
            <a:ext cx="925604" cy="925602"/>
          </a:xfrm>
          <a:prstGeom prst="ellipse">
            <a:avLst/>
          </a:prstGeom>
          <a:solidFill>
            <a:schemeClr val="bg1"/>
          </a:solidFill>
          <a:ln w="50800">
            <a:solidFill>
              <a:schemeClr val="bg1"/>
            </a:solidFill>
          </a:ln>
          <a:effectLst>
            <a:innerShdw blurRad="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b="1">
              <a:solidFill>
                <a:prstClr val="white"/>
              </a:solidFill>
              <a:cs typeface="+mn-ea"/>
              <a:sym typeface="+mn-lt"/>
            </a:endParaRPr>
          </a:p>
        </p:txBody>
      </p:sp>
      <p:sp>
        <p:nvSpPr>
          <p:cNvPr id="23" name="椭圆 22"/>
          <p:cNvSpPr/>
          <p:nvPr/>
        </p:nvSpPr>
        <p:spPr>
          <a:xfrm>
            <a:off x="6592534" y="3915851"/>
            <a:ext cx="1493022" cy="1493020"/>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28" name="饼形 27"/>
          <p:cNvSpPr/>
          <p:nvPr/>
        </p:nvSpPr>
        <p:spPr>
          <a:xfrm>
            <a:off x="6592534" y="3915851"/>
            <a:ext cx="1493022" cy="1493020"/>
          </a:xfrm>
          <a:prstGeom prst="pi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椭圆 28"/>
          <p:cNvSpPr/>
          <p:nvPr/>
        </p:nvSpPr>
        <p:spPr>
          <a:xfrm>
            <a:off x="6876243" y="4199560"/>
            <a:ext cx="925604" cy="925602"/>
          </a:xfrm>
          <a:prstGeom prst="ellipse">
            <a:avLst/>
          </a:prstGeom>
          <a:solidFill>
            <a:schemeClr val="bg1"/>
          </a:solidFill>
          <a:ln w="50800">
            <a:solidFill>
              <a:schemeClr val="bg1"/>
            </a:solidFill>
          </a:ln>
          <a:effectLst>
            <a:innerShdw blurRad="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30" name="矩形 29"/>
          <p:cNvSpPr/>
          <p:nvPr/>
        </p:nvSpPr>
        <p:spPr>
          <a:xfrm>
            <a:off x="1518280" y="2255085"/>
            <a:ext cx="1090052" cy="400110"/>
          </a:xfrm>
          <a:prstGeom prst="rect">
            <a:avLst/>
          </a:prstGeom>
        </p:spPr>
        <p:txBody>
          <a:bodyPr wrap="square">
            <a:spAutoFit/>
          </a:bodyPr>
          <a:lstStyle/>
          <a:p>
            <a:pPr algn="ctr"/>
            <a:r>
              <a:rPr lang="en-US" altLang="zh-CN" sz="2000" dirty="0" smtClean="0">
                <a:solidFill>
                  <a:schemeClr val="tx1">
                    <a:lumMod val="65000"/>
                    <a:lumOff val="35000"/>
                  </a:schemeClr>
                </a:solidFill>
                <a:cs typeface="+mn-ea"/>
                <a:sym typeface="+mn-lt"/>
              </a:rPr>
              <a:t>80%</a:t>
            </a:r>
            <a:endParaRPr lang="zh-CN" altLang="en-US" sz="2000" dirty="0">
              <a:solidFill>
                <a:schemeClr val="tx1">
                  <a:lumMod val="65000"/>
                  <a:lumOff val="35000"/>
                </a:schemeClr>
              </a:solidFill>
              <a:cs typeface="+mn-ea"/>
              <a:sym typeface="+mn-lt"/>
            </a:endParaRPr>
          </a:p>
        </p:txBody>
      </p:sp>
      <p:sp>
        <p:nvSpPr>
          <p:cNvPr id="31" name="矩形 30"/>
          <p:cNvSpPr/>
          <p:nvPr/>
        </p:nvSpPr>
        <p:spPr>
          <a:xfrm>
            <a:off x="6794018" y="2237280"/>
            <a:ext cx="1090052" cy="400110"/>
          </a:xfrm>
          <a:prstGeom prst="rect">
            <a:avLst/>
          </a:prstGeom>
        </p:spPr>
        <p:txBody>
          <a:bodyPr wrap="square">
            <a:spAutoFit/>
          </a:bodyPr>
          <a:lstStyle/>
          <a:p>
            <a:pPr algn="ctr"/>
            <a:r>
              <a:rPr lang="en-US" altLang="zh-CN" sz="2000" dirty="0" smtClean="0">
                <a:solidFill>
                  <a:schemeClr val="tx1">
                    <a:lumMod val="65000"/>
                    <a:lumOff val="35000"/>
                  </a:schemeClr>
                </a:solidFill>
                <a:cs typeface="+mn-ea"/>
                <a:sym typeface="+mn-lt"/>
              </a:rPr>
              <a:t>60%</a:t>
            </a:r>
            <a:endParaRPr lang="zh-CN" altLang="en-US" sz="2000" dirty="0">
              <a:solidFill>
                <a:schemeClr val="tx1">
                  <a:lumMod val="65000"/>
                  <a:lumOff val="35000"/>
                </a:schemeClr>
              </a:solidFill>
              <a:cs typeface="+mn-ea"/>
              <a:sym typeface="+mn-lt"/>
            </a:endParaRPr>
          </a:p>
        </p:txBody>
      </p:sp>
      <p:sp>
        <p:nvSpPr>
          <p:cNvPr id="32" name="矩形 31"/>
          <p:cNvSpPr/>
          <p:nvPr/>
        </p:nvSpPr>
        <p:spPr>
          <a:xfrm>
            <a:off x="1479591" y="4490663"/>
            <a:ext cx="1090052" cy="400110"/>
          </a:xfrm>
          <a:prstGeom prst="rect">
            <a:avLst/>
          </a:prstGeom>
        </p:spPr>
        <p:txBody>
          <a:bodyPr wrap="square">
            <a:spAutoFit/>
          </a:bodyPr>
          <a:lstStyle/>
          <a:p>
            <a:pPr algn="ctr"/>
            <a:r>
              <a:rPr lang="en-US" altLang="zh-CN" sz="2000" dirty="0" smtClean="0">
                <a:solidFill>
                  <a:schemeClr val="tx1">
                    <a:lumMod val="65000"/>
                    <a:lumOff val="35000"/>
                  </a:schemeClr>
                </a:solidFill>
                <a:cs typeface="+mn-ea"/>
                <a:sym typeface="+mn-lt"/>
              </a:rPr>
              <a:t>70%</a:t>
            </a:r>
            <a:endParaRPr lang="zh-CN" altLang="en-US" sz="2000" dirty="0">
              <a:solidFill>
                <a:schemeClr val="tx1">
                  <a:lumMod val="65000"/>
                  <a:lumOff val="35000"/>
                </a:schemeClr>
              </a:solidFill>
              <a:cs typeface="+mn-ea"/>
              <a:sym typeface="+mn-lt"/>
            </a:endParaRPr>
          </a:p>
        </p:txBody>
      </p:sp>
      <p:sp>
        <p:nvSpPr>
          <p:cNvPr id="33" name="矩形 32"/>
          <p:cNvSpPr/>
          <p:nvPr/>
        </p:nvSpPr>
        <p:spPr>
          <a:xfrm>
            <a:off x="6836216" y="4490662"/>
            <a:ext cx="1090052" cy="400110"/>
          </a:xfrm>
          <a:prstGeom prst="rect">
            <a:avLst/>
          </a:prstGeom>
        </p:spPr>
        <p:txBody>
          <a:bodyPr wrap="square">
            <a:spAutoFit/>
          </a:bodyPr>
          <a:lstStyle/>
          <a:p>
            <a:pPr algn="ctr"/>
            <a:r>
              <a:rPr lang="en-US" altLang="zh-CN" sz="2000" dirty="0" smtClean="0">
                <a:solidFill>
                  <a:schemeClr val="tx1">
                    <a:lumMod val="65000"/>
                    <a:lumOff val="35000"/>
                  </a:schemeClr>
                </a:solidFill>
                <a:cs typeface="+mn-ea"/>
                <a:sym typeface="+mn-lt"/>
              </a:rPr>
              <a:t>40%</a:t>
            </a:r>
            <a:endParaRPr lang="zh-CN" altLang="en-US" sz="2000" dirty="0">
              <a:solidFill>
                <a:schemeClr val="tx1">
                  <a:lumMod val="65000"/>
                  <a:lumOff val="35000"/>
                </a:schemeClr>
              </a:solidFill>
              <a:cs typeface="+mn-ea"/>
              <a:sym typeface="+mn-lt"/>
            </a:endParaRPr>
          </a:p>
        </p:txBody>
      </p:sp>
      <p:grpSp>
        <p:nvGrpSpPr>
          <p:cNvPr id="50" name="组合 4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3054838" y="1824859"/>
            <a:ext cx="2959289" cy="954108"/>
            <a:chOff x="8548024" y="1459078"/>
            <a:chExt cx="2959289" cy="954108"/>
          </a:xfrm>
        </p:grpSpPr>
        <p:sp>
          <p:nvSpPr>
            <p:cNvPr id="51" name="矩形 50"/>
            <p:cNvSpPr/>
            <p:nvPr/>
          </p:nvSpPr>
          <p:spPr>
            <a:xfrm>
              <a:off x="8548025" y="1766855"/>
              <a:ext cx="2959288" cy="646331"/>
            </a:xfrm>
            <a:prstGeom prst="rect">
              <a:avLst/>
            </a:prstGeom>
          </p:spPr>
          <p:txBody>
            <a:bodyPr wrap="square">
              <a:spAutoFit/>
            </a:bodyPr>
            <a:lstStyle/>
            <a:p>
              <a:pPr fontAlgn="base">
                <a:lnSpc>
                  <a:spcPct val="120000"/>
                </a:lnSpc>
                <a:spcBef>
                  <a:spcPct val="0"/>
                </a:spcBef>
                <a:spcAft>
                  <a:spcPct val="0"/>
                </a:spcAft>
              </a:pPr>
              <a:r>
                <a:rPr lang="zh-CN" altLang="en-US" sz="1000" dirty="0">
                  <a:solidFill>
                    <a:schemeClr val="bg1">
                      <a:lumMod val="50000"/>
                    </a:schemeClr>
                  </a:solidFill>
                  <a:cs typeface="+mn-ea"/>
                  <a:sym typeface="+mn-lt"/>
                </a:rPr>
                <a:t>此处添加详细文本描述，建议与标题相关并符合整体语言风格，语言描述尽量简洁生动。尽量将每页幻灯片的字数控制在  </a:t>
              </a:r>
              <a:r>
                <a:rPr lang="en-US" altLang="zh-CN" sz="1000" dirty="0">
                  <a:solidFill>
                    <a:schemeClr val="bg1">
                      <a:lumMod val="50000"/>
                    </a:schemeClr>
                  </a:solidFill>
                  <a:cs typeface="+mn-ea"/>
                  <a:sym typeface="+mn-lt"/>
                </a:rPr>
                <a:t>200</a:t>
              </a:r>
              <a:r>
                <a:rPr lang="zh-CN" altLang="en-US" sz="1000" dirty="0">
                  <a:solidFill>
                    <a:schemeClr val="bg1">
                      <a:lumMod val="50000"/>
                    </a:schemeClr>
                  </a:solidFill>
                  <a:cs typeface="+mn-ea"/>
                  <a:sym typeface="+mn-lt"/>
                </a:rPr>
                <a:t>字以内</a:t>
              </a:r>
              <a:r>
                <a:rPr lang="zh-CN" altLang="en-US" sz="1000" dirty="0" smtClean="0">
                  <a:solidFill>
                    <a:schemeClr val="bg1">
                      <a:lumMod val="50000"/>
                    </a:schemeClr>
                  </a:solidFill>
                  <a:cs typeface="+mn-ea"/>
                  <a:sym typeface="+mn-lt"/>
                </a:rPr>
                <a:t>，</a:t>
              </a:r>
              <a:endParaRPr lang="en-US" altLang="zh-CN" sz="1000" dirty="0">
                <a:solidFill>
                  <a:schemeClr val="bg1">
                    <a:lumMod val="50000"/>
                  </a:schemeClr>
                </a:solidFill>
                <a:cs typeface="+mn-ea"/>
                <a:sym typeface="+mn-lt"/>
              </a:endParaRPr>
            </a:p>
          </p:txBody>
        </p:sp>
        <p:sp>
          <p:nvSpPr>
            <p:cNvPr id="52" name="矩形 51"/>
            <p:cNvSpPr/>
            <p:nvPr/>
          </p:nvSpPr>
          <p:spPr>
            <a:xfrm>
              <a:off x="8548024" y="1459078"/>
              <a:ext cx="2437728" cy="338554"/>
            </a:xfrm>
            <a:prstGeom prst="rect">
              <a:avLst/>
            </a:prstGeom>
          </p:spPr>
          <p:txBody>
            <a:bodyPr wrap="square">
              <a:spAutoFit/>
            </a:bodyPr>
            <a:lstStyle/>
            <a:p>
              <a:r>
                <a:rPr lang="zh-CN" altLang="en-US" sz="1600" dirty="0">
                  <a:solidFill>
                    <a:schemeClr val="bg1">
                      <a:lumMod val="50000"/>
                    </a:schemeClr>
                  </a:solidFill>
                  <a:cs typeface="+mn-ea"/>
                  <a:sym typeface="+mn-lt"/>
                </a:rPr>
                <a:t>单击此处添加标题文本</a:t>
              </a:r>
            </a:p>
          </p:txBody>
        </p:sp>
      </p:grpSp>
      <p:grpSp>
        <p:nvGrpSpPr>
          <p:cNvPr id="53" name="组合 52"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8287040" y="1824859"/>
            <a:ext cx="2959289" cy="981808"/>
            <a:chOff x="8548024" y="1459078"/>
            <a:chExt cx="2959289" cy="981808"/>
          </a:xfrm>
        </p:grpSpPr>
        <p:sp>
          <p:nvSpPr>
            <p:cNvPr id="54" name="矩形 53"/>
            <p:cNvSpPr/>
            <p:nvPr/>
          </p:nvSpPr>
          <p:spPr>
            <a:xfrm>
              <a:off x="8548025" y="1766855"/>
              <a:ext cx="2959288" cy="674031"/>
            </a:xfrm>
            <a:prstGeom prst="rect">
              <a:avLst/>
            </a:prstGeom>
          </p:spPr>
          <p:txBody>
            <a:bodyPr wrap="square">
              <a:spAutoFit/>
            </a:bodyPr>
            <a:lstStyle/>
            <a:p>
              <a:pPr fontAlgn="base">
                <a:lnSpc>
                  <a:spcPct val="120000"/>
                </a:lnSpc>
                <a:spcBef>
                  <a:spcPct val="0"/>
                </a:spcBef>
                <a:spcAft>
                  <a:spcPct val="0"/>
                </a:spcAft>
              </a:pPr>
              <a:r>
                <a:rPr lang="zh-CN" altLang="en-US" sz="1050" dirty="0">
                  <a:solidFill>
                    <a:schemeClr val="bg1">
                      <a:lumMod val="50000"/>
                    </a:schemeClr>
                  </a:solidFill>
                  <a:cs typeface="+mn-ea"/>
                  <a:sym typeface="+mn-lt"/>
                </a:rPr>
                <a:t>此处添加详细文本描述，建议与标题相关并符合整体语言风格，语言描述尽量简洁生动。尽量将每页幻灯片的字数控制在  </a:t>
              </a:r>
              <a:r>
                <a:rPr lang="en-US" altLang="zh-CN" sz="1050" dirty="0">
                  <a:solidFill>
                    <a:schemeClr val="bg1">
                      <a:lumMod val="50000"/>
                    </a:schemeClr>
                  </a:solidFill>
                  <a:cs typeface="+mn-ea"/>
                  <a:sym typeface="+mn-lt"/>
                </a:rPr>
                <a:t>200</a:t>
              </a:r>
              <a:r>
                <a:rPr lang="zh-CN" altLang="en-US" sz="1050" dirty="0">
                  <a:solidFill>
                    <a:schemeClr val="bg1">
                      <a:lumMod val="50000"/>
                    </a:schemeClr>
                  </a:solidFill>
                  <a:cs typeface="+mn-ea"/>
                  <a:sym typeface="+mn-lt"/>
                </a:rPr>
                <a:t>字以内</a:t>
              </a:r>
              <a:r>
                <a:rPr lang="zh-CN" altLang="en-US" sz="1050" dirty="0" smtClean="0">
                  <a:solidFill>
                    <a:schemeClr val="bg1">
                      <a:lumMod val="50000"/>
                    </a:schemeClr>
                  </a:solidFill>
                  <a:cs typeface="+mn-ea"/>
                  <a:sym typeface="+mn-lt"/>
                </a:rPr>
                <a:t>，</a:t>
              </a:r>
              <a:endParaRPr lang="en-US" altLang="zh-CN" sz="1050" dirty="0">
                <a:solidFill>
                  <a:schemeClr val="bg1">
                    <a:lumMod val="50000"/>
                  </a:schemeClr>
                </a:solidFill>
                <a:cs typeface="+mn-ea"/>
                <a:sym typeface="+mn-lt"/>
              </a:endParaRPr>
            </a:p>
          </p:txBody>
        </p:sp>
        <p:sp>
          <p:nvSpPr>
            <p:cNvPr id="55" name="矩形 54"/>
            <p:cNvSpPr/>
            <p:nvPr/>
          </p:nvSpPr>
          <p:spPr>
            <a:xfrm>
              <a:off x="8548024" y="1459078"/>
              <a:ext cx="2714789" cy="338554"/>
            </a:xfrm>
            <a:prstGeom prst="rect">
              <a:avLst/>
            </a:prstGeom>
          </p:spPr>
          <p:txBody>
            <a:bodyPr wrap="square">
              <a:spAutoFit/>
            </a:bodyPr>
            <a:lstStyle/>
            <a:p>
              <a:r>
                <a:rPr lang="zh-CN" altLang="en-US" sz="1600" dirty="0">
                  <a:solidFill>
                    <a:schemeClr val="bg1">
                      <a:lumMod val="50000"/>
                    </a:schemeClr>
                  </a:solidFill>
                  <a:cs typeface="+mn-ea"/>
                  <a:sym typeface="+mn-lt"/>
                </a:rPr>
                <a:t>单击此处添加标题文本</a:t>
              </a:r>
            </a:p>
          </p:txBody>
        </p:sp>
      </p:grpSp>
      <p:grpSp>
        <p:nvGrpSpPr>
          <p:cNvPr id="56" name="组合 55"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3054838" y="4122365"/>
            <a:ext cx="2959289" cy="981808"/>
            <a:chOff x="8548024" y="1459078"/>
            <a:chExt cx="2959289" cy="981808"/>
          </a:xfrm>
        </p:grpSpPr>
        <p:sp>
          <p:nvSpPr>
            <p:cNvPr id="57" name="矩形 56"/>
            <p:cNvSpPr/>
            <p:nvPr/>
          </p:nvSpPr>
          <p:spPr>
            <a:xfrm>
              <a:off x="8548025" y="1766855"/>
              <a:ext cx="2959288" cy="674031"/>
            </a:xfrm>
            <a:prstGeom prst="rect">
              <a:avLst/>
            </a:prstGeom>
          </p:spPr>
          <p:txBody>
            <a:bodyPr wrap="square">
              <a:spAutoFit/>
            </a:bodyPr>
            <a:lstStyle/>
            <a:p>
              <a:pPr fontAlgn="base">
                <a:lnSpc>
                  <a:spcPct val="120000"/>
                </a:lnSpc>
                <a:spcBef>
                  <a:spcPct val="0"/>
                </a:spcBef>
                <a:spcAft>
                  <a:spcPct val="0"/>
                </a:spcAft>
              </a:pPr>
              <a:r>
                <a:rPr lang="zh-CN" altLang="en-US" sz="1050" dirty="0">
                  <a:solidFill>
                    <a:schemeClr val="bg1">
                      <a:lumMod val="50000"/>
                    </a:schemeClr>
                  </a:solidFill>
                  <a:cs typeface="+mn-ea"/>
                  <a:sym typeface="+mn-lt"/>
                </a:rPr>
                <a:t>此处添加详细文本描述，建议与标题相关并符合整体语言风格，语言描述尽量简洁生动。尽量将每页幻灯片的字数控制在  </a:t>
              </a:r>
              <a:r>
                <a:rPr lang="en-US" altLang="zh-CN" sz="1050" dirty="0">
                  <a:solidFill>
                    <a:schemeClr val="bg1">
                      <a:lumMod val="50000"/>
                    </a:schemeClr>
                  </a:solidFill>
                  <a:cs typeface="+mn-ea"/>
                  <a:sym typeface="+mn-lt"/>
                </a:rPr>
                <a:t>200</a:t>
              </a:r>
              <a:r>
                <a:rPr lang="zh-CN" altLang="en-US" sz="1050" dirty="0">
                  <a:solidFill>
                    <a:schemeClr val="bg1">
                      <a:lumMod val="50000"/>
                    </a:schemeClr>
                  </a:solidFill>
                  <a:cs typeface="+mn-ea"/>
                  <a:sym typeface="+mn-lt"/>
                </a:rPr>
                <a:t>字以内</a:t>
              </a:r>
              <a:r>
                <a:rPr lang="zh-CN" altLang="en-US" sz="1050" dirty="0" smtClean="0">
                  <a:solidFill>
                    <a:schemeClr val="bg1">
                      <a:lumMod val="50000"/>
                    </a:schemeClr>
                  </a:solidFill>
                  <a:cs typeface="+mn-ea"/>
                  <a:sym typeface="+mn-lt"/>
                </a:rPr>
                <a:t>，</a:t>
              </a:r>
              <a:endParaRPr lang="en-US" altLang="zh-CN" sz="1050" dirty="0">
                <a:solidFill>
                  <a:schemeClr val="bg1">
                    <a:lumMod val="50000"/>
                  </a:schemeClr>
                </a:solidFill>
                <a:cs typeface="+mn-ea"/>
                <a:sym typeface="+mn-lt"/>
              </a:endParaRPr>
            </a:p>
          </p:txBody>
        </p:sp>
        <p:sp>
          <p:nvSpPr>
            <p:cNvPr id="58" name="矩形 57"/>
            <p:cNvSpPr/>
            <p:nvPr/>
          </p:nvSpPr>
          <p:spPr>
            <a:xfrm>
              <a:off x="8548024" y="1459078"/>
              <a:ext cx="2681410" cy="338554"/>
            </a:xfrm>
            <a:prstGeom prst="rect">
              <a:avLst/>
            </a:prstGeom>
          </p:spPr>
          <p:txBody>
            <a:bodyPr wrap="square">
              <a:spAutoFit/>
            </a:bodyPr>
            <a:lstStyle/>
            <a:p>
              <a:r>
                <a:rPr lang="zh-CN" altLang="en-US" sz="1600" dirty="0">
                  <a:solidFill>
                    <a:schemeClr val="bg1">
                      <a:lumMod val="50000"/>
                    </a:schemeClr>
                  </a:solidFill>
                  <a:cs typeface="+mn-ea"/>
                  <a:sym typeface="+mn-lt"/>
                </a:rPr>
                <a:t>单击此处添加标题文本</a:t>
              </a:r>
            </a:p>
          </p:txBody>
        </p:sp>
      </p:grpSp>
      <p:grpSp>
        <p:nvGrpSpPr>
          <p:cNvPr id="59" name="组合 5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8287040" y="4122365"/>
            <a:ext cx="2959289" cy="954108"/>
            <a:chOff x="8548024" y="1459078"/>
            <a:chExt cx="2959289" cy="954108"/>
          </a:xfrm>
        </p:grpSpPr>
        <p:sp>
          <p:nvSpPr>
            <p:cNvPr id="60" name="矩形 59"/>
            <p:cNvSpPr/>
            <p:nvPr/>
          </p:nvSpPr>
          <p:spPr>
            <a:xfrm>
              <a:off x="8548025" y="1766855"/>
              <a:ext cx="2959288" cy="646331"/>
            </a:xfrm>
            <a:prstGeom prst="rect">
              <a:avLst/>
            </a:prstGeom>
          </p:spPr>
          <p:txBody>
            <a:bodyPr wrap="square">
              <a:spAutoFit/>
            </a:bodyPr>
            <a:lstStyle/>
            <a:p>
              <a:pPr fontAlgn="base">
                <a:lnSpc>
                  <a:spcPct val="120000"/>
                </a:lnSpc>
                <a:spcBef>
                  <a:spcPct val="0"/>
                </a:spcBef>
                <a:spcAft>
                  <a:spcPct val="0"/>
                </a:spcAft>
              </a:pPr>
              <a:r>
                <a:rPr lang="zh-CN" altLang="en-US" sz="1000" dirty="0">
                  <a:solidFill>
                    <a:schemeClr val="bg1">
                      <a:lumMod val="50000"/>
                    </a:schemeClr>
                  </a:solidFill>
                  <a:cs typeface="+mn-ea"/>
                  <a:sym typeface="+mn-lt"/>
                </a:rPr>
                <a:t>此处添加详细文本描述，建议与标题相关并符合整体语言风格，语言描述尽量简洁生动。尽量将每页幻灯片的字数控制在  </a:t>
              </a:r>
              <a:r>
                <a:rPr lang="en-US" altLang="zh-CN" sz="1000" dirty="0">
                  <a:solidFill>
                    <a:schemeClr val="bg1">
                      <a:lumMod val="50000"/>
                    </a:schemeClr>
                  </a:solidFill>
                  <a:cs typeface="+mn-ea"/>
                  <a:sym typeface="+mn-lt"/>
                </a:rPr>
                <a:t>200</a:t>
              </a:r>
              <a:r>
                <a:rPr lang="zh-CN" altLang="en-US" sz="1000" dirty="0">
                  <a:solidFill>
                    <a:schemeClr val="bg1">
                      <a:lumMod val="50000"/>
                    </a:schemeClr>
                  </a:solidFill>
                  <a:cs typeface="+mn-ea"/>
                  <a:sym typeface="+mn-lt"/>
                </a:rPr>
                <a:t>字以内</a:t>
              </a:r>
              <a:r>
                <a:rPr lang="zh-CN" altLang="en-US" sz="1000" dirty="0" smtClean="0">
                  <a:solidFill>
                    <a:schemeClr val="bg1">
                      <a:lumMod val="50000"/>
                    </a:schemeClr>
                  </a:solidFill>
                  <a:cs typeface="+mn-ea"/>
                  <a:sym typeface="+mn-lt"/>
                </a:rPr>
                <a:t>，</a:t>
              </a:r>
              <a:endParaRPr lang="en-US" altLang="zh-CN" sz="1000" dirty="0">
                <a:solidFill>
                  <a:schemeClr val="bg1">
                    <a:lumMod val="50000"/>
                  </a:schemeClr>
                </a:solidFill>
                <a:cs typeface="+mn-ea"/>
                <a:sym typeface="+mn-lt"/>
              </a:endParaRPr>
            </a:p>
          </p:txBody>
        </p:sp>
        <p:sp>
          <p:nvSpPr>
            <p:cNvPr id="61" name="矩形 60"/>
            <p:cNvSpPr/>
            <p:nvPr/>
          </p:nvSpPr>
          <p:spPr>
            <a:xfrm>
              <a:off x="8548024" y="1459078"/>
              <a:ext cx="2714789" cy="338554"/>
            </a:xfrm>
            <a:prstGeom prst="rect">
              <a:avLst/>
            </a:prstGeom>
          </p:spPr>
          <p:txBody>
            <a:bodyPr wrap="square">
              <a:spAutoFit/>
            </a:bodyPr>
            <a:lstStyle/>
            <a:p>
              <a:r>
                <a:rPr lang="zh-CN" altLang="en-US" sz="1600" dirty="0">
                  <a:solidFill>
                    <a:schemeClr val="bg1">
                      <a:lumMod val="50000"/>
                    </a:schemeClr>
                  </a:solidFill>
                  <a:cs typeface="+mn-ea"/>
                  <a:sym typeface="+mn-lt"/>
                </a:rPr>
                <a:t>单击此处添加标题文本</a:t>
              </a:r>
            </a:p>
          </p:txBody>
        </p:sp>
      </p:grpSp>
      <p:grpSp>
        <p:nvGrpSpPr>
          <p:cNvPr id="34" name="组合 33"/>
          <p:cNvGrpSpPr/>
          <p:nvPr/>
        </p:nvGrpSpPr>
        <p:grpSpPr>
          <a:xfrm>
            <a:off x="3713117" y="110706"/>
            <a:ext cx="4765766" cy="882231"/>
            <a:chOff x="3784390" y="377466"/>
            <a:chExt cx="4765766" cy="882231"/>
          </a:xfrm>
        </p:grpSpPr>
        <p:sp>
          <p:nvSpPr>
            <p:cNvPr id="35" name="矩形 34"/>
            <p:cNvSpPr/>
            <p:nvPr userDrawn="1"/>
          </p:nvSpPr>
          <p:spPr>
            <a:xfrm>
              <a:off x="4177717" y="377466"/>
              <a:ext cx="3979112" cy="565604"/>
            </a:xfrm>
            <a:prstGeom prst="rect">
              <a:avLst/>
            </a:prstGeom>
          </p:spPr>
          <p:txBody>
            <a:bodyPr wrap="square">
              <a:spAutoFit/>
            </a:bodyPr>
            <a:lstStyle/>
            <a:p>
              <a:pPr algn="ctr">
                <a:lnSpc>
                  <a:spcPct val="120000"/>
                </a:lnSpc>
              </a:pPr>
              <a:r>
                <a:rPr lang="zh-CN" altLang="en-US" sz="2800" dirty="0">
                  <a:solidFill>
                    <a:srgbClr val="2A3246"/>
                  </a:solidFill>
                  <a:latin typeface="微软雅黑" panose="020B0503020204020204" pitchFamily="34" charset="-122"/>
                  <a:ea typeface="微软雅黑" panose="020B0503020204020204" pitchFamily="34" charset="-122"/>
                  <a:cs typeface="阿里巴巴普惠体 H" panose="00020600040101010101" pitchFamily="18" charset="-122"/>
                  <a:sym typeface="+mn-lt"/>
                </a:rPr>
                <a:t>单击此处添加标题文本</a:t>
              </a:r>
            </a:p>
          </p:txBody>
        </p:sp>
        <p:sp>
          <p:nvSpPr>
            <p:cNvPr id="36" name="文本框 35"/>
            <p:cNvSpPr txBox="1"/>
            <p:nvPr/>
          </p:nvSpPr>
          <p:spPr>
            <a:xfrm>
              <a:off x="3784390" y="998343"/>
              <a:ext cx="4765766" cy="261354"/>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cs typeface="+mn-ea"/>
                  <a:sym typeface="+mn-lt"/>
                </a:rPr>
                <a:t> CLICK HERE TO ADD TITLE TEXT </a:t>
              </a:r>
              <a:endParaRPr lang="zh-CN" altLang="en-US" sz="1000" dirty="0">
                <a:solidFill>
                  <a:schemeClr val="bg1">
                    <a:lumMod val="50000"/>
                  </a:schemeClr>
                </a:solidFill>
                <a:cs typeface="+mn-ea"/>
                <a:sym typeface="+mn-lt"/>
              </a:endParaRPr>
            </a:p>
          </p:txBody>
        </p:sp>
      </p:grpSp>
    </p:spTree>
    <p:extLst>
      <p:ext uri="{BB962C8B-B14F-4D97-AF65-F5344CB8AC3E}">
        <p14:creationId xmlns:p14="http://schemas.microsoft.com/office/powerpoint/2010/main" val="17694310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200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200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grpId="0" nodeType="withEffect">
                                  <p:stCondLst>
                                    <p:cond delay="200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21" presetClass="entr" presetSubtype="1" fill="hold" grpId="0" nodeType="withEffect">
                                  <p:stCondLst>
                                    <p:cond delay="2500"/>
                                  </p:stCondLst>
                                  <p:childTnLst>
                                    <p:set>
                                      <p:cBhvr>
                                        <p:cTn id="26" dur="1" fill="hold">
                                          <p:stCondLst>
                                            <p:cond delay="0"/>
                                          </p:stCondLst>
                                        </p:cTn>
                                        <p:tgtEl>
                                          <p:spTgt spid="11"/>
                                        </p:tgtEl>
                                        <p:attrNameLst>
                                          <p:attrName>style.visibility</p:attrName>
                                        </p:attrNameLst>
                                      </p:cBhvr>
                                      <p:to>
                                        <p:strVal val="visible"/>
                                      </p:to>
                                    </p:set>
                                    <p:animEffect transition="in" filter="wheel(1)">
                                      <p:cBhvr>
                                        <p:cTn id="27" dur="1000"/>
                                        <p:tgtEl>
                                          <p:spTgt spid="11"/>
                                        </p:tgtEl>
                                      </p:cBhvr>
                                    </p:animEffect>
                                  </p:childTnLst>
                                </p:cTn>
                              </p:par>
                              <p:par>
                                <p:cTn id="28" presetID="21" presetClass="entr" presetSubtype="1" fill="hold" grpId="0" nodeType="withEffect">
                                  <p:stCondLst>
                                    <p:cond delay="2500"/>
                                  </p:stCondLst>
                                  <p:childTnLst>
                                    <p:set>
                                      <p:cBhvr>
                                        <p:cTn id="29" dur="1" fill="hold">
                                          <p:stCondLst>
                                            <p:cond delay="0"/>
                                          </p:stCondLst>
                                        </p:cTn>
                                        <p:tgtEl>
                                          <p:spTgt spid="14"/>
                                        </p:tgtEl>
                                        <p:attrNameLst>
                                          <p:attrName>style.visibility</p:attrName>
                                        </p:attrNameLst>
                                      </p:cBhvr>
                                      <p:to>
                                        <p:strVal val="visible"/>
                                      </p:to>
                                    </p:set>
                                    <p:animEffect transition="in" filter="wheel(1)">
                                      <p:cBhvr>
                                        <p:cTn id="30" dur="1000"/>
                                        <p:tgtEl>
                                          <p:spTgt spid="14"/>
                                        </p:tgtEl>
                                      </p:cBhvr>
                                    </p:animEffect>
                                  </p:childTnLst>
                                </p:cTn>
                              </p:par>
                              <p:par>
                                <p:cTn id="31" presetID="21" presetClass="entr" presetSubtype="1" fill="hold" grpId="0" nodeType="withEffect">
                                  <p:stCondLst>
                                    <p:cond delay="2500"/>
                                  </p:stCondLst>
                                  <p:childTnLst>
                                    <p:set>
                                      <p:cBhvr>
                                        <p:cTn id="32" dur="1" fill="hold">
                                          <p:stCondLst>
                                            <p:cond delay="0"/>
                                          </p:stCondLst>
                                        </p:cTn>
                                        <p:tgtEl>
                                          <p:spTgt spid="21"/>
                                        </p:tgtEl>
                                        <p:attrNameLst>
                                          <p:attrName>style.visibility</p:attrName>
                                        </p:attrNameLst>
                                      </p:cBhvr>
                                      <p:to>
                                        <p:strVal val="visible"/>
                                      </p:to>
                                    </p:set>
                                    <p:animEffect transition="in" filter="wheel(1)">
                                      <p:cBhvr>
                                        <p:cTn id="33" dur="1000"/>
                                        <p:tgtEl>
                                          <p:spTgt spid="21"/>
                                        </p:tgtEl>
                                      </p:cBhvr>
                                    </p:animEffect>
                                  </p:childTnLst>
                                </p:cTn>
                              </p:par>
                              <p:par>
                                <p:cTn id="34" presetID="21" presetClass="entr" presetSubtype="1" fill="hold" grpId="0" nodeType="withEffect">
                                  <p:stCondLst>
                                    <p:cond delay="2500"/>
                                  </p:stCondLst>
                                  <p:childTnLst>
                                    <p:set>
                                      <p:cBhvr>
                                        <p:cTn id="35" dur="1" fill="hold">
                                          <p:stCondLst>
                                            <p:cond delay="0"/>
                                          </p:stCondLst>
                                        </p:cTn>
                                        <p:tgtEl>
                                          <p:spTgt spid="28"/>
                                        </p:tgtEl>
                                        <p:attrNameLst>
                                          <p:attrName>style.visibility</p:attrName>
                                        </p:attrNameLst>
                                      </p:cBhvr>
                                      <p:to>
                                        <p:strVal val="visible"/>
                                      </p:to>
                                    </p:set>
                                    <p:animEffect transition="in" filter="wheel(1)">
                                      <p:cBhvr>
                                        <p:cTn id="36" dur="1000"/>
                                        <p:tgtEl>
                                          <p:spTgt spid="28"/>
                                        </p:tgtEl>
                                      </p:cBhvr>
                                    </p:animEffect>
                                  </p:childTnLst>
                                </p:cTn>
                              </p:par>
                              <p:par>
                                <p:cTn id="37" presetID="53" presetClass="entr" presetSubtype="16" fill="hold" grpId="0" nodeType="withEffect">
                                  <p:stCondLst>
                                    <p:cond delay="275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275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animEffect transition="in" filter="fade">
                                      <p:cBhvr>
                                        <p:cTn id="51" dur="500"/>
                                        <p:tgtEl>
                                          <p:spTgt spid="29"/>
                                        </p:tgtEl>
                                      </p:cBhvr>
                                    </p:animEffect>
                                  </p:childTnLst>
                                </p:cTn>
                              </p:par>
                              <p:par>
                                <p:cTn id="52" presetID="53" presetClass="entr" presetSubtype="16" fill="hold" grpId="0" nodeType="withEffect">
                                  <p:stCondLst>
                                    <p:cond delay="275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30"/>
                                        </p:tgtEl>
                                        <p:attrNameLst>
                                          <p:attrName>style.visibility</p:attrName>
                                        </p:attrNameLst>
                                      </p:cBhvr>
                                      <p:to>
                                        <p:strVal val="visible"/>
                                      </p:to>
                                    </p:set>
                                    <p:anim calcmode="lin" valueType="num">
                                      <p:cBhvr>
                                        <p:cTn id="59" dur="500" fill="hold"/>
                                        <p:tgtEl>
                                          <p:spTgt spid="30"/>
                                        </p:tgtEl>
                                        <p:attrNameLst>
                                          <p:attrName>ppt_w</p:attrName>
                                        </p:attrNameLst>
                                      </p:cBhvr>
                                      <p:tavLst>
                                        <p:tav tm="0">
                                          <p:val>
                                            <p:fltVal val="0"/>
                                          </p:val>
                                        </p:tav>
                                        <p:tav tm="100000">
                                          <p:val>
                                            <p:strVal val="#ppt_w"/>
                                          </p:val>
                                        </p:tav>
                                      </p:tavLst>
                                    </p:anim>
                                    <p:anim calcmode="lin" valueType="num">
                                      <p:cBhvr>
                                        <p:cTn id="60" dur="500" fill="hold"/>
                                        <p:tgtEl>
                                          <p:spTgt spid="30"/>
                                        </p:tgtEl>
                                        <p:attrNameLst>
                                          <p:attrName>ppt_h</p:attrName>
                                        </p:attrNameLst>
                                      </p:cBhvr>
                                      <p:tavLst>
                                        <p:tav tm="0">
                                          <p:val>
                                            <p:fltVal val="0"/>
                                          </p:val>
                                        </p:tav>
                                        <p:tav tm="100000">
                                          <p:val>
                                            <p:strVal val="#ppt_h"/>
                                          </p:val>
                                        </p:tav>
                                      </p:tavLst>
                                    </p:anim>
                                    <p:animEffect transition="in" filter="fade">
                                      <p:cBhvr>
                                        <p:cTn id="61" dur="500"/>
                                        <p:tgtEl>
                                          <p:spTgt spid="30"/>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33"/>
                                        </p:tgtEl>
                                        <p:attrNameLst>
                                          <p:attrName>style.visibility</p:attrName>
                                        </p:attrNameLst>
                                      </p:cBhvr>
                                      <p:to>
                                        <p:strVal val="visible"/>
                                      </p:to>
                                    </p:set>
                                    <p:anim calcmode="lin" valueType="num">
                                      <p:cBhvr>
                                        <p:cTn id="69" dur="500" fill="hold"/>
                                        <p:tgtEl>
                                          <p:spTgt spid="33"/>
                                        </p:tgtEl>
                                        <p:attrNameLst>
                                          <p:attrName>ppt_w</p:attrName>
                                        </p:attrNameLst>
                                      </p:cBhvr>
                                      <p:tavLst>
                                        <p:tav tm="0">
                                          <p:val>
                                            <p:fltVal val="0"/>
                                          </p:val>
                                        </p:tav>
                                        <p:tav tm="100000">
                                          <p:val>
                                            <p:strVal val="#ppt_w"/>
                                          </p:val>
                                        </p:tav>
                                      </p:tavLst>
                                    </p:anim>
                                    <p:anim calcmode="lin" valueType="num">
                                      <p:cBhvr>
                                        <p:cTn id="70" dur="500" fill="hold"/>
                                        <p:tgtEl>
                                          <p:spTgt spid="33"/>
                                        </p:tgtEl>
                                        <p:attrNameLst>
                                          <p:attrName>ppt_h</p:attrName>
                                        </p:attrNameLst>
                                      </p:cBhvr>
                                      <p:tavLst>
                                        <p:tav tm="0">
                                          <p:val>
                                            <p:fltVal val="0"/>
                                          </p:val>
                                        </p:tav>
                                        <p:tav tm="100000">
                                          <p:val>
                                            <p:strVal val="#ppt_h"/>
                                          </p:val>
                                        </p:tav>
                                      </p:tavLst>
                                    </p:anim>
                                    <p:animEffect transition="in" filter="fade">
                                      <p:cBhvr>
                                        <p:cTn id="71" dur="500"/>
                                        <p:tgtEl>
                                          <p:spTgt spid="33"/>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par>
                                <p:cTn id="77" presetID="22" presetClass="entr" presetSubtype="8" fill="hold" nodeType="withEffect">
                                  <p:stCondLst>
                                    <p:cond delay="225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par>
                                <p:cTn id="80" presetID="22" presetClass="entr" presetSubtype="8" fill="hold" nodeType="withEffect">
                                  <p:stCondLst>
                                    <p:cond delay="2250"/>
                                  </p:stCondLst>
                                  <p:childTnLst>
                                    <p:set>
                                      <p:cBhvr>
                                        <p:cTn id="81" dur="1" fill="hold">
                                          <p:stCondLst>
                                            <p:cond delay="0"/>
                                          </p:stCondLst>
                                        </p:cTn>
                                        <p:tgtEl>
                                          <p:spTgt spid="53"/>
                                        </p:tgtEl>
                                        <p:attrNameLst>
                                          <p:attrName>style.visibility</p:attrName>
                                        </p:attrNameLst>
                                      </p:cBhvr>
                                      <p:to>
                                        <p:strVal val="visible"/>
                                      </p:to>
                                    </p:set>
                                    <p:animEffect transition="in" filter="wipe(left)">
                                      <p:cBhvr>
                                        <p:cTn id="82" dur="500"/>
                                        <p:tgtEl>
                                          <p:spTgt spid="53"/>
                                        </p:tgtEl>
                                      </p:cBhvr>
                                    </p:animEffect>
                                  </p:childTnLst>
                                </p:cTn>
                              </p:par>
                              <p:par>
                                <p:cTn id="83" presetID="22" presetClass="entr" presetSubtype="8" fill="hold" nodeType="withEffect">
                                  <p:stCondLst>
                                    <p:cond delay="2250"/>
                                  </p:stCondLst>
                                  <p:childTnLst>
                                    <p:set>
                                      <p:cBhvr>
                                        <p:cTn id="84" dur="1" fill="hold">
                                          <p:stCondLst>
                                            <p:cond delay="0"/>
                                          </p:stCondLst>
                                        </p:cTn>
                                        <p:tgtEl>
                                          <p:spTgt spid="56"/>
                                        </p:tgtEl>
                                        <p:attrNameLst>
                                          <p:attrName>style.visibility</p:attrName>
                                        </p:attrNameLst>
                                      </p:cBhvr>
                                      <p:to>
                                        <p:strVal val="visible"/>
                                      </p:to>
                                    </p:set>
                                    <p:animEffect transition="in" filter="wipe(left)">
                                      <p:cBhvr>
                                        <p:cTn id="85" dur="500"/>
                                        <p:tgtEl>
                                          <p:spTgt spid="56"/>
                                        </p:tgtEl>
                                      </p:cBhvr>
                                    </p:animEffect>
                                  </p:childTnLst>
                                </p:cTn>
                              </p:par>
                              <p:par>
                                <p:cTn id="86" presetID="22" presetClass="entr" presetSubtype="8" fill="hold" nodeType="withEffect">
                                  <p:stCondLst>
                                    <p:cond delay="2250"/>
                                  </p:stCondLst>
                                  <p:childTnLst>
                                    <p:set>
                                      <p:cBhvr>
                                        <p:cTn id="87" dur="1" fill="hold">
                                          <p:stCondLst>
                                            <p:cond delay="0"/>
                                          </p:stCondLst>
                                        </p:cTn>
                                        <p:tgtEl>
                                          <p:spTgt spid="59"/>
                                        </p:tgtEl>
                                        <p:attrNameLst>
                                          <p:attrName>style.visibility</p:attrName>
                                        </p:attrNameLst>
                                      </p:cBhvr>
                                      <p:to>
                                        <p:strVal val="visible"/>
                                      </p:to>
                                    </p:set>
                                    <p:animEffect transition="in" filter="wipe(left)">
                                      <p:cBhvr>
                                        <p:cTn id="8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9" grpId="0" animBg="1"/>
      <p:bldP spid="20" grpId="0" animBg="1"/>
      <p:bldP spid="21" grpId="0" animBg="1"/>
      <p:bldP spid="22" grpId="0" animBg="1"/>
      <p:bldP spid="23" grpId="0" animBg="1"/>
      <p:bldP spid="28" grpId="0" animBg="1"/>
      <p:bldP spid="29" grpId="0" animBg="1"/>
      <p:bldP spid="30" grpId="0"/>
      <p:bldP spid="31" grpId="0"/>
      <p:bldP spid="32"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180DDAE-8180-43EE-A166-F6A17B7CDD3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跨越年终总结"/>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qv1hupm">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5343</Words>
  <Application>Microsoft Office PowerPoint</Application>
  <PresentationFormat>宽屏</PresentationFormat>
  <Paragraphs>527</Paragraphs>
  <Slides>39</Slides>
  <Notes>35</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39</vt:i4>
      </vt:variant>
    </vt:vector>
  </HeadingPairs>
  <TitlesOfParts>
    <vt:vector size="52" baseType="lpstr">
      <vt:lpstr>Gill Sans</vt:lpstr>
      <vt:lpstr>Meiryo</vt:lpstr>
      <vt:lpstr>阿里巴巴普惠体 H</vt:lpstr>
      <vt:lpstr>阿里巴巴普惠体 L</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2019-11-13T05:23:31Z</dcterms:created>
  <dcterms:modified xsi:type="dcterms:W3CDTF">2021-05-05T02:34:12Z</dcterms:modified>
</cp:coreProperties>
</file>