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4.jpg" ContentType="image/pn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6.jpg" ContentType="image/p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8.jpg" ContentType="image/png"/>
  <Override PartName="/ppt/notesSlides/notesSlide12.xml" ContentType="application/vnd.openxmlformats-officedocument.presentationml.notesSlide+xml"/>
  <Override PartName="/ppt/media/image10.jpg" ContentType="image/png"/>
  <Override PartName="/ppt/media/image12.jpg" ContentType="image/png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media/image13.jpg" ContentType="image/png"/>
  <Override PartName="/ppt/media/image14.jpg" ContentType="image/png"/>
  <Override PartName="/ppt/media/image15.jpg" ContentType="image/png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media/image17.jpg" ContentType="image/png"/>
  <Override PartName="/ppt/media/image18.jpg" ContentType="image/png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67" r:id="rId3"/>
    <p:sldId id="268" r:id="rId4"/>
    <p:sldId id="288" r:id="rId5"/>
    <p:sldId id="275" r:id="rId6"/>
    <p:sldId id="286" r:id="rId7"/>
    <p:sldId id="273" r:id="rId8"/>
    <p:sldId id="272" r:id="rId9"/>
    <p:sldId id="291" r:id="rId10"/>
    <p:sldId id="281" r:id="rId11"/>
    <p:sldId id="285" r:id="rId12"/>
    <p:sldId id="280" r:id="rId13"/>
    <p:sldId id="271" r:id="rId14"/>
    <p:sldId id="290" r:id="rId15"/>
    <p:sldId id="277" r:id="rId16"/>
    <p:sldId id="282" r:id="rId17"/>
    <p:sldId id="287" r:id="rId18"/>
    <p:sldId id="269" r:id="rId19"/>
    <p:sldId id="289" r:id="rId20"/>
    <p:sldId id="279" r:id="rId21"/>
    <p:sldId id="284" r:id="rId22"/>
    <p:sldId id="276" r:id="rId23"/>
    <p:sldId id="278" r:id="rId24"/>
    <p:sldId id="274" r:id="rId25"/>
    <p:sldId id="283" r:id="rId26"/>
    <p:sldId id="270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424"/>
    <a:srgbClr val="24C6DB"/>
    <a:srgbClr val="3890C2"/>
    <a:srgbClr val="F8F8F8"/>
    <a:srgbClr val="F5F5F5"/>
    <a:srgbClr val="45BDD6"/>
    <a:srgbClr val="15234F"/>
    <a:srgbClr val="212339"/>
    <a:srgbClr val="232733"/>
    <a:srgbClr val="D18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6" autoAdjust="0"/>
    <p:restoredTop sz="96318" autoAdjust="0"/>
  </p:normalViewPr>
  <p:slideViewPr>
    <p:cSldViewPr snapToGrid="0" showGuides="1">
      <p:cViewPr varScale="1">
        <p:scale>
          <a:sx n="106" d="100"/>
          <a:sy n="106" d="100"/>
        </p:scale>
        <p:origin x="9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2BC3-C9C3-4B8C-AD89-8C0B7CB59FF0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C7B4-9605-4599-B96E-08FF27C139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364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371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7019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178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245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3049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7394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9410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474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8295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5699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782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4133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420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7438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745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8536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8837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98892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198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148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103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09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0384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689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8124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1C7B4-9605-4599-B96E-08FF27C139C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808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31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573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806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314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47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87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736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27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14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76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522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4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214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3780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  <p:sldLayoutId id="2147483659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37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8.jpg"/><Relationship Id="rId4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6D101AC3-CA14-4F9E-91C7-586BE516EC08}"/>
              </a:ext>
            </a:extLst>
          </p:cNvPr>
          <p:cNvSpPr/>
          <p:nvPr/>
        </p:nvSpPr>
        <p:spPr>
          <a:xfrm>
            <a:off x="495299" y="0"/>
            <a:ext cx="6540310" cy="685800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6EB93F0B-6700-424F-8118-5AA2D41DBD42}"/>
              </a:ext>
            </a:extLst>
          </p:cNvPr>
          <p:cNvSpPr/>
          <p:nvPr/>
        </p:nvSpPr>
        <p:spPr>
          <a:xfrm>
            <a:off x="4078886" y="4769058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C39CF587-8537-4D57-85D9-CA84A94748C8}"/>
              </a:ext>
            </a:extLst>
          </p:cNvPr>
          <p:cNvSpPr/>
          <p:nvPr/>
        </p:nvSpPr>
        <p:spPr>
          <a:xfrm>
            <a:off x="-1280543" y="-355719"/>
            <a:ext cx="2561084" cy="3162330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1B389863-F689-4F84-9A74-CB0814F705B5}"/>
              </a:ext>
            </a:extLst>
          </p:cNvPr>
          <p:cNvSpPr/>
          <p:nvPr/>
        </p:nvSpPr>
        <p:spPr>
          <a:xfrm>
            <a:off x="10807700" y="4760600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rgbClr val="45BD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5250426" y="2903438"/>
            <a:ext cx="6062133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5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项目计划书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5463184" y="4099637"/>
            <a:ext cx="5636616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2971039-D594-4159-8888-CFDF1FA37B00}"/>
              </a:ext>
            </a:extLst>
          </p:cNvPr>
          <p:cNvSpPr txBox="1"/>
          <p:nvPr/>
        </p:nvSpPr>
        <p:spPr>
          <a:xfrm>
            <a:off x="6716411" y="5074929"/>
            <a:ext cx="31301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优</a:t>
            </a:r>
            <a:r>
              <a:rPr lang="zh-CN" altLang="en-US" sz="2400" i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品</a:t>
            </a:r>
            <a:r>
              <a:rPr lang="en-US" altLang="zh-CN" sz="2400" i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PPT</a:t>
            </a:r>
            <a:endParaRPr lang="zh-CN" altLang="en-US" sz="24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C031C-2C0F-4875-B0E7-81F802EFA529}"/>
              </a:ext>
            </a:extLst>
          </p:cNvPr>
          <p:cNvSpPr txBox="1"/>
          <p:nvPr/>
        </p:nvSpPr>
        <p:spPr>
          <a:xfrm>
            <a:off x="7381504" y="203406"/>
            <a:ext cx="428979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600" i="1" spc="300" dirty="0" smtClean="0">
                <a:solidFill>
                  <a:srgbClr val="15234F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www.ypppt.com</a:t>
            </a:r>
            <a:endParaRPr lang="zh-CN" altLang="en-US" sz="1600" i="1" spc="300" dirty="0">
              <a:solidFill>
                <a:srgbClr val="15234F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418236" y="2494322"/>
            <a:ext cx="4345663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ctr">
              <a:defRPr sz="7500" i="1" spc="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r>
              <a:rPr lang="en-US" altLang="zh-CN" sz="1150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20XX</a:t>
            </a:r>
            <a:endParaRPr lang="zh-CN" altLang="en-US" sz="11500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664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9" grpId="0" animBg="1"/>
      <p:bldP spid="10" grpId="0" animBg="1"/>
      <p:bldP spid="13" grpId="0"/>
      <p:bldP spid="18" grpId="0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任意多边形: 形状 88">
            <a:extLst>
              <a:ext uri="{FF2B5EF4-FFF2-40B4-BE49-F238E27FC236}">
                <a16:creationId xmlns:a16="http://schemas.microsoft.com/office/drawing/2014/main" xmlns="" id="{4482B728-5B59-4434-85DB-C5B6A3F13500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任意多边形: 形状 89">
            <a:extLst>
              <a:ext uri="{FF2B5EF4-FFF2-40B4-BE49-F238E27FC236}">
                <a16:creationId xmlns:a16="http://schemas.microsoft.com/office/drawing/2014/main" xmlns="" id="{ED2D6A07-EF0C-4322-B04B-BF9191060025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25587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FEEFEA11-6B85-4479-80E4-C49FBD70849D}"/>
              </a:ext>
            </a:extLst>
          </p:cNvPr>
          <p:cNvGrpSpPr>
            <a:grpSpLocks noChangeAspect="1"/>
          </p:cNvGrpSpPr>
          <p:nvPr/>
        </p:nvGrpSpPr>
        <p:grpSpPr>
          <a:xfrm>
            <a:off x="3942082" y="1811313"/>
            <a:ext cx="4104638" cy="4104636"/>
            <a:chOff x="4087321" y="1548337"/>
            <a:chExt cx="4017359" cy="4017358"/>
          </a:xfrm>
          <a:effectLst>
            <a:outerShdw blurRad="444500" dist="38100" dir="8100000" algn="tr" rotWithShape="0">
              <a:prstClr val="black">
                <a:alpha val="30000"/>
              </a:prstClr>
            </a:outerShdw>
          </a:effectLst>
          <a:scene3d>
            <a:camera prst="perspectiveRelaxed" fov="3600000">
              <a:rot lat="19800000" lon="1200000" rev="19800000"/>
            </a:camera>
            <a:lightRig rig="threePt" dir="t"/>
          </a:scene3d>
        </p:grpSpPr>
        <p:grpSp>
          <p:nvGrpSpPr>
            <p:cNvPr id="57" name="îSľîḓè">
              <a:extLst>
                <a:ext uri="{FF2B5EF4-FFF2-40B4-BE49-F238E27FC236}">
                  <a16:creationId xmlns:a16="http://schemas.microsoft.com/office/drawing/2014/main" xmlns="" id="{E6CDEE05-8286-4BB8-8B29-E75F73846FE3}"/>
                </a:ext>
              </a:extLst>
            </p:cNvPr>
            <p:cNvGrpSpPr/>
            <p:nvPr/>
          </p:nvGrpSpPr>
          <p:grpSpPr>
            <a:xfrm rot="2700000">
              <a:off x="5363422" y="1548337"/>
              <a:ext cx="1465158" cy="1465158"/>
              <a:chOff x="1905000" y="2108996"/>
              <a:chExt cx="1716088" cy="1716088"/>
            </a:xfrm>
          </p:grpSpPr>
          <p:sp>
            <p:nvSpPr>
              <p:cNvPr id="75" name="îśliḑé">
                <a:extLst>
                  <a:ext uri="{FF2B5EF4-FFF2-40B4-BE49-F238E27FC236}">
                    <a16:creationId xmlns:a16="http://schemas.microsoft.com/office/drawing/2014/main" xmlns="" id="{AAC1C331-E7C8-47CE-9D70-0C460FD3FCB3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  <p:sp>
            <p:nvSpPr>
              <p:cNvPr id="76" name="ïṡļîḋé">
                <a:extLst>
                  <a:ext uri="{FF2B5EF4-FFF2-40B4-BE49-F238E27FC236}">
                    <a16:creationId xmlns:a16="http://schemas.microsoft.com/office/drawing/2014/main" xmlns="" id="{9021BAAF-67BB-48E7-AB36-269B7C787CAF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C6DB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</p:grpSp>
        <p:sp>
          <p:nvSpPr>
            <p:cNvPr id="58" name="ïSļiḓe">
              <a:extLst>
                <a:ext uri="{FF2B5EF4-FFF2-40B4-BE49-F238E27FC236}">
                  <a16:creationId xmlns:a16="http://schemas.microsoft.com/office/drawing/2014/main" xmlns="" id="{B28DCA3D-F912-4A94-B95D-CC96762C7DC1}"/>
                </a:ext>
              </a:extLst>
            </p:cNvPr>
            <p:cNvSpPr/>
            <p:nvPr/>
          </p:nvSpPr>
          <p:spPr>
            <a:xfrm>
              <a:off x="5625044" y="1914423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599"/>
            </a:p>
          </p:txBody>
        </p:sp>
        <p:grpSp>
          <p:nvGrpSpPr>
            <p:cNvPr id="59" name="íṩliḋe">
              <a:extLst>
                <a:ext uri="{FF2B5EF4-FFF2-40B4-BE49-F238E27FC236}">
                  <a16:creationId xmlns:a16="http://schemas.microsoft.com/office/drawing/2014/main" xmlns="" id="{D908E7DA-AB74-4B34-A581-7F40B643F940}"/>
                </a:ext>
              </a:extLst>
            </p:cNvPr>
            <p:cNvGrpSpPr/>
            <p:nvPr/>
          </p:nvGrpSpPr>
          <p:grpSpPr>
            <a:xfrm rot="2700000" flipH="1">
              <a:off x="6639522" y="2824436"/>
              <a:ext cx="1465159" cy="1465157"/>
              <a:chOff x="1905000" y="2108996"/>
              <a:chExt cx="1716088" cy="1716088"/>
            </a:xfrm>
          </p:grpSpPr>
          <p:sp>
            <p:nvSpPr>
              <p:cNvPr id="73" name="î$ľïḑe">
                <a:extLst>
                  <a:ext uri="{FF2B5EF4-FFF2-40B4-BE49-F238E27FC236}">
                    <a16:creationId xmlns:a16="http://schemas.microsoft.com/office/drawing/2014/main" xmlns="" id="{842A1730-E6D3-4C73-999D-24621F509320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  <p:sp>
            <p:nvSpPr>
              <p:cNvPr id="74" name="îşļíḑê">
                <a:extLst>
                  <a:ext uri="{FF2B5EF4-FFF2-40B4-BE49-F238E27FC236}">
                    <a16:creationId xmlns:a16="http://schemas.microsoft.com/office/drawing/2014/main" xmlns="" id="{89FA3DC9-91DD-4282-89D4-EC3104D17708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2424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</p:grpSp>
        <p:sp>
          <p:nvSpPr>
            <p:cNvPr id="60" name="îṩlîdé">
              <a:extLst>
                <a:ext uri="{FF2B5EF4-FFF2-40B4-BE49-F238E27FC236}">
                  <a16:creationId xmlns:a16="http://schemas.microsoft.com/office/drawing/2014/main" xmlns="" id="{27830DA2-48D5-40EB-B043-7B46F9C17E9D}"/>
                </a:ext>
              </a:extLst>
            </p:cNvPr>
            <p:cNvSpPr/>
            <p:nvPr/>
          </p:nvSpPr>
          <p:spPr>
            <a:xfrm>
              <a:off x="6796680" y="3086057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599"/>
            </a:p>
          </p:txBody>
        </p:sp>
        <p:grpSp>
          <p:nvGrpSpPr>
            <p:cNvPr id="61" name="iṡ1îďé">
              <a:extLst>
                <a:ext uri="{FF2B5EF4-FFF2-40B4-BE49-F238E27FC236}">
                  <a16:creationId xmlns:a16="http://schemas.microsoft.com/office/drawing/2014/main" xmlns="" id="{932264C7-8E09-4ACA-8CA2-6CE66100B272}"/>
                </a:ext>
              </a:extLst>
            </p:cNvPr>
            <p:cNvGrpSpPr/>
            <p:nvPr/>
          </p:nvGrpSpPr>
          <p:grpSpPr>
            <a:xfrm rot="2700000" flipV="1">
              <a:off x="4087320" y="2824436"/>
              <a:ext cx="1465159" cy="1465157"/>
              <a:chOff x="1905000" y="2108996"/>
              <a:chExt cx="1716088" cy="1716088"/>
            </a:xfrm>
          </p:grpSpPr>
          <p:sp>
            <p:nvSpPr>
              <p:cNvPr id="71" name="iš1íḋê">
                <a:extLst>
                  <a:ext uri="{FF2B5EF4-FFF2-40B4-BE49-F238E27FC236}">
                    <a16:creationId xmlns:a16="http://schemas.microsoft.com/office/drawing/2014/main" xmlns="" id="{BE8846DF-5B2E-42C0-9732-E64215B55EDC}"/>
                  </a:ext>
                </a:extLst>
              </p:cNvPr>
              <p:cNvSpPr/>
              <p:nvPr/>
            </p:nvSpPr>
            <p:spPr>
              <a:xfrm rot="5400000">
                <a:off x="1905000" y="2108996"/>
                <a:ext cx="1716088" cy="1716088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  <p:sp>
            <p:nvSpPr>
              <p:cNvPr id="72" name="íšļíḋe">
                <a:extLst>
                  <a:ext uri="{FF2B5EF4-FFF2-40B4-BE49-F238E27FC236}">
                    <a16:creationId xmlns:a16="http://schemas.microsoft.com/office/drawing/2014/main" xmlns="" id="{CF6B7836-9A0A-4054-A9C4-5C07769A6E96}"/>
                  </a:ext>
                </a:extLst>
              </p:cNvPr>
              <p:cNvSpPr/>
              <p:nvPr/>
            </p:nvSpPr>
            <p:spPr>
              <a:xfrm rot="5400000">
                <a:off x="2078038" y="2282033"/>
                <a:ext cx="1543050" cy="1543050"/>
              </a:xfrm>
              <a:prstGeom prst="teardrop">
                <a:avLst/>
              </a:prstGeom>
              <a:solidFill>
                <a:srgbClr val="242424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</p:grpSp>
        <p:sp>
          <p:nvSpPr>
            <p:cNvPr id="62" name="iṥľiḋê">
              <a:extLst>
                <a:ext uri="{FF2B5EF4-FFF2-40B4-BE49-F238E27FC236}">
                  <a16:creationId xmlns:a16="http://schemas.microsoft.com/office/drawing/2014/main" xmlns="" id="{667BCD8A-106B-47A6-9E51-CB47516153D4}"/>
                </a:ext>
              </a:extLst>
            </p:cNvPr>
            <p:cNvSpPr/>
            <p:nvPr/>
          </p:nvSpPr>
          <p:spPr>
            <a:xfrm>
              <a:off x="4453407" y="3086059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599"/>
            </a:p>
          </p:txBody>
        </p:sp>
        <p:grpSp>
          <p:nvGrpSpPr>
            <p:cNvPr id="63" name="ïş1îďê">
              <a:extLst>
                <a:ext uri="{FF2B5EF4-FFF2-40B4-BE49-F238E27FC236}">
                  <a16:creationId xmlns:a16="http://schemas.microsoft.com/office/drawing/2014/main" xmlns="" id="{57FF9BBC-A258-4E8E-A53C-1924B164E43E}"/>
                </a:ext>
              </a:extLst>
            </p:cNvPr>
            <p:cNvGrpSpPr/>
            <p:nvPr/>
          </p:nvGrpSpPr>
          <p:grpSpPr>
            <a:xfrm>
              <a:off x="5363422" y="4069940"/>
              <a:ext cx="1465158" cy="1495755"/>
              <a:chOff x="5250554" y="4713149"/>
              <a:chExt cx="1690893" cy="1726204"/>
            </a:xfrm>
          </p:grpSpPr>
          <p:sp>
            <p:nvSpPr>
              <p:cNvPr id="69" name="išļiḑé">
                <a:extLst>
                  <a:ext uri="{FF2B5EF4-FFF2-40B4-BE49-F238E27FC236}">
                    <a16:creationId xmlns:a16="http://schemas.microsoft.com/office/drawing/2014/main" xmlns="" id="{CE24D96B-803C-47B7-8ED0-D1B2054AFF77}"/>
                  </a:ext>
                </a:extLst>
              </p:cNvPr>
              <p:cNvSpPr/>
              <p:nvPr/>
            </p:nvSpPr>
            <p:spPr>
              <a:xfrm rot="8100000" flipH="1" flipV="1">
                <a:off x="5250554" y="4748460"/>
                <a:ext cx="1690893" cy="1690893"/>
              </a:xfrm>
              <a:prstGeom prst="teardrop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  <p:sp>
            <p:nvSpPr>
              <p:cNvPr id="70" name="iṥḷïdé">
                <a:extLst>
                  <a:ext uri="{FF2B5EF4-FFF2-40B4-BE49-F238E27FC236}">
                    <a16:creationId xmlns:a16="http://schemas.microsoft.com/office/drawing/2014/main" xmlns="" id="{2E564767-E4EC-4571-80C3-EC25AF880968}"/>
                  </a:ext>
                </a:extLst>
              </p:cNvPr>
              <p:cNvSpPr/>
              <p:nvPr/>
            </p:nvSpPr>
            <p:spPr>
              <a:xfrm rot="8100000" flipH="1" flipV="1">
                <a:off x="5335801" y="4713149"/>
                <a:ext cx="1520396" cy="1520395"/>
              </a:xfrm>
              <a:prstGeom prst="teardrop">
                <a:avLst/>
              </a:prstGeom>
              <a:solidFill>
                <a:srgbClr val="24C6DB"/>
              </a:solidFill>
              <a:ln>
                <a:noFill/>
              </a:ln>
              <a:sp3d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3599"/>
              </a:p>
            </p:txBody>
          </p:sp>
        </p:grpSp>
        <p:sp>
          <p:nvSpPr>
            <p:cNvPr id="64" name="íś1iďê">
              <a:extLst>
                <a:ext uri="{FF2B5EF4-FFF2-40B4-BE49-F238E27FC236}">
                  <a16:creationId xmlns:a16="http://schemas.microsoft.com/office/drawing/2014/main" xmlns="" id="{CDA87EC1-B955-41C8-909B-72D48013CD4E}"/>
                </a:ext>
              </a:extLst>
            </p:cNvPr>
            <p:cNvSpPr/>
            <p:nvPr/>
          </p:nvSpPr>
          <p:spPr>
            <a:xfrm>
              <a:off x="5623532" y="4256184"/>
              <a:ext cx="941915" cy="94191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3599"/>
            </a:p>
          </p:txBody>
        </p:sp>
        <p:sp>
          <p:nvSpPr>
            <p:cNvPr id="65" name="iśḻîḍé">
              <a:extLst>
                <a:ext uri="{FF2B5EF4-FFF2-40B4-BE49-F238E27FC236}">
                  <a16:creationId xmlns:a16="http://schemas.microsoft.com/office/drawing/2014/main" xmlns="" id="{3ABC7FA9-944C-471A-8690-0521467AA3D0}"/>
                </a:ext>
              </a:extLst>
            </p:cNvPr>
            <p:cNvSpPr/>
            <p:nvPr/>
          </p:nvSpPr>
          <p:spPr bwMode="auto">
            <a:xfrm>
              <a:off x="5883676" y="2211069"/>
              <a:ext cx="436146" cy="348622"/>
            </a:xfrm>
            <a:custGeom>
              <a:avLst/>
              <a:gdLst>
                <a:gd name="connsiteX0" fmla="*/ 476154 w 607493"/>
                <a:gd name="connsiteY0" fmla="*/ 304419 h 485584"/>
                <a:gd name="connsiteX1" fmla="*/ 488298 w 607493"/>
                <a:gd name="connsiteY1" fmla="*/ 316270 h 485584"/>
                <a:gd name="connsiteX2" fmla="*/ 476344 w 607493"/>
                <a:gd name="connsiteY2" fmla="*/ 328310 h 485584"/>
                <a:gd name="connsiteX3" fmla="*/ 450158 w 607493"/>
                <a:gd name="connsiteY3" fmla="*/ 354477 h 485584"/>
                <a:gd name="connsiteX4" fmla="*/ 438108 w 607493"/>
                <a:gd name="connsiteY4" fmla="*/ 366517 h 485584"/>
                <a:gd name="connsiteX5" fmla="*/ 426059 w 607493"/>
                <a:gd name="connsiteY5" fmla="*/ 354477 h 485584"/>
                <a:gd name="connsiteX6" fmla="*/ 476154 w 607493"/>
                <a:gd name="connsiteY6" fmla="*/ 304419 h 485584"/>
                <a:gd name="connsiteX7" fmla="*/ 131497 w 607493"/>
                <a:gd name="connsiteY7" fmla="*/ 304419 h 485584"/>
                <a:gd name="connsiteX8" fmla="*/ 143655 w 607493"/>
                <a:gd name="connsiteY8" fmla="*/ 316270 h 485584"/>
                <a:gd name="connsiteX9" fmla="*/ 131687 w 607493"/>
                <a:gd name="connsiteY9" fmla="*/ 328310 h 485584"/>
                <a:gd name="connsiteX10" fmla="*/ 105472 w 607493"/>
                <a:gd name="connsiteY10" fmla="*/ 354477 h 485584"/>
                <a:gd name="connsiteX11" fmla="*/ 93409 w 607493"/>
                <a:gd name="connsiteY11" fmla="*/ 366517 h 485584"/>
                <a:gd name="connsiteX12" fmla="*/ 81346 w 607493"/>
                <a:gd name="connsiteY12" fmla="*/ 354477 h 485584"/>
                <a:gd name="connsiteX13" fmla="*/ 131497 w 607493"/>
                <a:gd name="connsiteY13" fmla="*/ 304419 h 485584"/>
                <a:gd name="connsiteX14" fmla="*/ 476139 w 607493"/>
                <a:gd name="connsiteY14" fmla="*/ 274396 h 485584"/>
                <a:gd name="connsiteX15" fmla="*/ 395950 w 607493"/>
                <a:gd name="connsiteY15" fmla="*/ 354460 h 485584"/>
                <a:gd name="connsiteX16" fmla="*/ 476139 w 607493"/>
                <a:gd name="connsiteY16" fmla="*/ 434524 h 485584"/>
                <a:gd name="connsiteX17" fmla="*/ 556422 w 607493"/>
                <a:gd name="connsiteY17" fmla="*/ 354460 h 485584"/>
                <a:gd name="connsiteX18" fmla="*/ 476139 w 607493"/>
                <a:gd name="connsiteY18" fmla="*/ 274396 h 485584"/>
                <a:gd name="connsiteX19" fmla="*/ 131469 w 607493"/>
                <a:gd name="connsiteY19" fmla="*/ 274396 h 485584"/>
                <a:gd name="connsiteX20" fmla="*/ 51280 w 607493"/>
                <a:gd name="connsiteY20" fmla="*/ 354460 h 485584"/>
                <a:gd name="connsiteX21" fmla="*/ 131469 w 607493"/>
                <a:gd name="connsiteY21" fmla="*/ 434524 h 485584"/>
                <a:gd name="connsiteX22" fmla="*/ 211753 w 607493"/>
                <a:gd name="connsiteY22" fmla="*/ 354460 h 485584"/>
                <a:gd name="connsiteX23" fmla="*/ 131469 w 607493"/>
                <a:gd name="connsiteY23" fmla="*/ 274396 h 485584"/>
                <a:gd name="connsiteX24" fmla="*/ 162216 w 607493"/>
                <a:gd name="connsiteY24" fmla="*/ 0 h 485584"/>
                <a:gd name="connsiteX25" fmla="*/ 261100 w 607493"/>
                <a:gd name="connsiteY25" fmla="*/ 64146 h 485584"/>
                <a:gd name="connsiteX26" fmla="*/ 303804 w 607493"/>
                <a:gd name="connsiteY26" fmla="*/ 54197 h 485584"/>
                <a:gd name="connsiteX27" fmla="*/ 346603 w 607493"/>
                <a:gd name="connsiteY27" fmla="*/ 64146 h 485584"/>
                <a:gd name="connsiteX28" fmla="*/ 445392 w 607493"/>
                <a:gd name="connsiteY28" fmla="*/ 0 h 485584"/>
                <a:gd name="connsiteX29" fmla="*/ 542947 w 607493"/>
                <a:gd name="connsiteY29" fmla="*/ 61493 h 485584"/>
                <a:gd name="connsiteX30" fmla="*/ 607288 w 607493"/>
                <a:gd name="connsiteY30" fmla="*/ 340342 h 485584"/>
                <a:gd name="connsiteX31" fmla="*/ 603587 w 607493"/>
                <a:gd name="connsiteY31" fmla="*/ 380611 h 485584"/>
                <a:gd name="connsiteX32" fmla="*/ 458203 w 607493"/>
                <a:gd name="connsiteY32" fmla="*/ 484173 h 485584"/>
                <a:gd name="connsiteX33" fmla="*/ 351158 w 607493"/>
                <a:gd name="connsiteY33" fmla="*/ 392834 h 485584"/>
                <a:gd name="connsiteX34" fmla="*/ 345085 w 607493"/>
                <a:gd name="connsiteY34" fmla="*/ 328309 h 485584"/>
                <a:gd name="connsiteX35" fmla="*/ 340055 w 607493"/>
                <a:gd name="connsiteY35" fmla="*/ 316655 h 485584"/>
                <a:gd name="connsiteX36" fmla="*/ 303709 w 607493"/>
                <a:gd name="connsiteY36" fmla="*/ 302063 h 485584"/>
                <a:gd name="connsiteX37" fmla="*/ 267363 w 607493"/>
                <a:gd name="connsiteY37" fmla="*/ 316655 h 485584"/>
                <a:gd name="connsiteX38" fmla="*/ 262334 w 607493"/>
                <a:gd name="connsiteY38" fmla="*/ 328309 h 485584"/>
                <a:gd name="connsiteX39" fmla="*/ 256260 w 607493"/>
                <a:gd name="connsiteY39" fmla="*/ 392834 h 485584"/>
                <a:gd name="connsiteX40" fmla="*/ 149215 w 607493"/>
                <a:gd name="connsiteY40" fmla="*/ 484173 h 485584"/>
                <a:gd name="connsiteX41" fmla="*/ 3831 w 607493"/>
                <a:gd name="connsiteY41" fmla="*/ 380611 h 485584"/>
                <a:gd name="connsiteX42" fmla="*/ 130 w 607493"/>
                <a:gd name="connsiteY42" fmla="*/ 340342 h 485584"/>
                <a:gd name="connsiteX43" fmla="*/ 64661 w 607493"/>
                <a:gd name="connsiteY43" fmla="*/ 61493 h 485584"/>
                <a:gd name="connsiteX44" fmla="*/ 162216 w 607493"/>
                <a:gd name="connsiteY44" fmla="*/ 0 h 485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7493" h="485584">
                  <a:moveTo>
                    <a:pt x="476154" y="304419"/>
                  </a:moveTo>
                  <a:cubicBezTo>
                    <a:pt x="482890" y="304419"/>
                    <a:pt x="488203" y="309823"/>
                    <a:pt x="488298" y="316270"/>
                  </a:cubicBezTo>
                  <a:cubicBezTo>
                    <a:pt x="488298" y="323001"/>
                    <a:pt x="482890" y="328310"/>
                    <a:pt x="476344" y="328310"/>
                  </a:cubicBezTo>
                  <a:cubicBezTo>
                    <a:pt x="461922" y="328310"/>
                    <a:pt x="450158" y="340066"/>
                    <a:pt x="450158" y="354477"/>
                  </a:cubicBezTo>
                  <a:cubicBezTo>
                    <a:pt x="450158" y="361208"/>
                    <a:pt x="444655" y="366517"/>
                    <a:pt x="438108" y="366517"/>
                  </a:cubicBezTo>
                  <a:cubicBezTo>
                    <a:pt x="431372" y="366517"/>
                    <a:pt x="426059" y="361018"/>
                    <a:pt x="426059" y="354477"/>
                  </a:cubicBezTo>
                  <a:cubicBezTo>
                    <a:pt x="426059" y="326888"/>
                    <a:pt x="448640" y="304419"/>
                    <a:pt x="476154" y="304419"/>
                  </a:cubicBezTo>
                  <a:close/>
                  <a:moveTo>
                    <a:pt x="131497" y="304419"/>
                  </a:moveTo>
                  <a:cubicBezTo>
                    <a:pt x="138146" y="304419"/>
                    <a:pt x="143465" y="309823"/>
                    <a:pt x="143655" y="316270"/>
                  </a:cubicBezTo>
                  <a:cubicBezTo>
                    <a:pt x="143655" y="323001"/>
                    <a:pt x="138241" y="328310"/>
                    <a:pt x="131687" y="328310"/>
                  </a:cubicBezTo>
                  <a:cubicBezTo>
                    <a:pt x="117250" y="328310"/>
                    <a:pt x="105472" y="340066"/>
                    <a:pt x="105472" y="354477"/>
                  </a:cubicBezTo>
                  <a:cubicBezTo>
                    <a:pt x="105472" y="361208"/>
                    <a:pt x="100153" y="366517"/>
                    <a:pt x="93409" y="366517"/>
                  </a:cubicBezTo>
                  <a:cubicBezTo>
                    <a:pt x="86665" y="366517"/>
                    <a:pt x="81346" y="361018"/>
                    <a:pt x="81346" y="354477"/>
                  </a:cubicBezTo>
                  <a:cubicBezTo>
                    <a:pt x="81346" y="326888"/>
                    <a:pt x="103952" y="304419"/>
                    <a:pt x="131497" y="304419"/>
                  </a:cubicBezTo>
                  <a:close/>
                  <a:moveTo>
                    <a:pt x="476139" y="274396"/>
                  </a:moveTo>
                  <a:cubicBezTo>
                    <a:pt x="431916" y="274396"/>
                    <a:pt x="395950" y="310212"/>
                    <a:pt x="395950" y="354460"/>
                  </a:cubicBezTo>
                  <a:cubicBezTo>
                    <a:pt x="395950" y="398708"/>
                    <a:pt x="431916" y="434524"/>
                    <a:pt x="476139" y="434524"/>
                  </a:cubicBezTo>
                  <a:cubicBezTo>
                    <a:pt x="520456" y="434524"/>
                    <a:pt x="556422" y="398708"/>
                    <a:pt x="556422" y="354460"/>
                  </a:cubicBezTo>
                  <a:cubicBezTo>
                    <a:pt x="556422" y="310212"/>
                    <a:pt x="520456" y="274396"/>
                    <a:pt x="476139" y="274396"/>
                  </a:cubicBezTo>
                  <a:close/>
                  <a:moveTo>
                    <a:pt x="131469" y="274396"/>
                  </a:moveTo>
                  <a:cubicBezTo>
                    <a:pt x="87247" y="274396"/>
                    <a:pt x="51280" y="310212"/>
                    <a:pt x="51280" y="354460"/>
                  </a:cubicBezTo>
                  <a:cubicBezTo>
                    <a:pt x="51280" y="398708"/>
                    <a:pt x="87247" y="434524"/>
                    <a:pt x="131469" y="434524"/>
                  </a:cubicBezTo>
                  <a:cubicBezTo>
                    <a:pt x="175787" y="434524"/>
                    <a:pt x="211753" y="398708"/>
                    <a:pt x="211753" y="354460"/>
                  </a:cubicBezTo>
                  <a:cubicBezTo>
                    <a:pt x="211753" y="310212"/>
                    <a:pt x="175787" y="274396"/>
                    <a:pt x="131469" y="274396"/>
                  </a:cubicBezTo>
                  <a:close/>
                  <a:moveTo>
                    <a:pt x="162216" y="0"/>
                  </a:moveTo>
                  <a:cubicBezTo>
                    <a:pt x="205015" y="0"/>
                    <a:pt x="243734" y="25109"/>
                    <a:pt x="261100" y="64146"/>
                  </a:cubicBezTo>
                  <a:cubicBezTo>
                    <a:pt x="273057" y="57798"/>
                    <a:pt x="287861" y="54197"/>
                    <a:pt x="303804" y="54197"/>
                  </a:cubicBezTo>
                  <a:cubicBezTo>
                    <a:pt x="319747" y="54292"/>
                    <a:pt x="334551" y="57987"/>
                    <a:pt x="346603" y="64146"/>
                  </a:cubicBezTo>
                  <a:cubicBezTo>
                    <a:pt x="363969" y="25109"/>
                    <a:pt x="402688" y="0"/>
                    <a:pt x="445392" y="0"/>
                  </a:cubicBezTo>
                  <a:cubicBezTo>
                    <a:pt x="487052" y="0"/>
                    <a:pt x="525106" y="23877"/>
                    <a:pt x="542947" y="61493"/>
                  </a:cubicBezTo>
                  <a:cubicBezTo>
                    <a:pt x="613551" y="210724"/>
                    <a:pt x="607478" y="340342"/>
                    <a:pt x="607288" y="340342"/>
                  </a:cubicBezTo>
                  <a:cubicBezTo>
                    <a:pt x="607288" y="353797"/>
                    <a:pt x="606339" y="367251"/>
                    <a:pt x="603587" y="380611"/>
                  </a:cubicBezTo>
                  <a:cubicBezTo>
                    <a:pt x="589637" y="448831"/>
                    <a:pt x="526909" y="494311"/>
                    <a:pt x="458203" y="484173"/>
                  </a:cubicBezTo>
                  <a:cubicBezTo>
                    <a:pt x="404301" y="476403"/>
                    <a:pt x="368524" y="444567"/>
                    <a:pt x="351158" y="392834"/>
                  </a:cubicBezTo>
                  <a:cubicBezTo>
                    <a:pt x="344231" y="371894"/>
                    <a:pt x="345085" y="350007"/>
                    <a:pt x="345085" y="328309"/>
                  </a:cubicBezTo>
                  <a:cubicBezTo>
                    <a:pt x="345085" y="323382"/>
                    <a:pt x="343471" y="319971"/>
                    <a:pt x="340055" y="316655"/>
                  </a:cubicBezTo>
                  <a:cubicBezTo>
                    <a:pt x="329996" y="306990"/>
                    <a:pt x="316900" y="302063"/>
                    <a:pt x="303709" y="302063"/>
                  </a:cubicBezTo>
                  <a:cubicBezTo>
                    <a:pt x="290518" y="302063"/>
                    <a:pt x="277517" y="306990"/>
                    <a:pt x="267363" y="316655"/>
                  </a:cubicBezTo>
                  <a:cubicBezTo>
                    <a:pt x="263947" y="319971"/>
                    <a:pt x="262334" y="323382"/>
                    <a:pt x="262334" y="328309"/>
                  </a:cubicBezTo>
                  <a:cubicBezTo>
                    <a:pt x="262428" y="350007"/>
                    <a:pt x="263377" y="371894"/>
                    <a:pt x="256260" y="392834"/>
                  </a:cubicBezTo>
                  <a:cubicBezTo>
                    <a:pt x="238799" y="444567"/>
                    <a:pt x="203117" y="476403"/>
                    <a:pt x="149215" y="484173"/>
                  </a:cubicBezTo>
                  <a:cubicBezTo>
                    <a:pt x="80509" y="494216"/>
                    <a:pt x="17781" y="448736"/>
                    <a:pt x="3831" y="380611"/>
                  </a:cubicBezTo>
                  <a:cubicBezTo>
                    <a:pt x="1174" y="367346"/>
                    <a:pt x="130" y="353797"/>
                    <a:pt x="130" y="340342"/>
                  </a:cubicBezTo>
                  <a:cubicBezTo>
                    <a:pt x="130" y="340342"/>
                    <a:pt x="-5943" y="210724"/>
                    <a:pt x="64661" y="61493"/>
                  </a:cubicBezTo>
                  <a:cubicBezTo>
                    <a:pt x="82407" y="23877"/>
                    <a:pt x="120651" y="0"/>
                    <a:pt x="162216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îsḷíḋe">
              <a:extLst>
                <a:ext uri="{FF2B5EF4-FFF2-40B4-BE49-F238E27FC236}">
                  <a16:creationId xmlns:a16="http://schemas.microsoft.com/office/drawing/2014/main" xmlns="" id="{035F1D12-A3A1-49EA-814C-9B9204918B84}"/>
                </a:ext>
              </a:extLst>
            </p:cNvPr>
            <p:cNvSpPr/>
            <p:nvPr/>
          </p:nvSpPr>
          <p:spPr bwMode="auto">
            <a:xfrm>
              <a:off x="7061957" y="3347196"/>
              <a:ext cx="436146" cy="419634"/>
            </a:xfrm>
            <a:custGeom>
              <a:avLst/>
              <a:gdLst>
                <a:gd name="connsiteX0" fmla="*/ 470550 w 607639"/>
                <a:gd name="connsiteY0" fmla="*/ 350499 h 584635"/>
                <a:gd name="connsiteX1" fmla="*/ 508283 w 607639"/>
                <a:gd name="connsiteY1" fmla="*/ 414411 h 584635"/>
                <a:gd name="connsiteX2" fmla="*/ 508283 w 607639"/>
                <a:gd name="connsiteY2" fmla="*/ 504990 h 584635"/>
                <a:gd name="connsiteX3" fmla="*/ 303775 w 607639"/>
                <a:gd name="connsiteY3" fmla="*/ 584635 h 584635"/>
                <a:gd name="connsiteX4" fmla="*/ 99356 w 607639"/>
                <a:gd name="connsiteY4" fmla="*/ 504990 h 584635"/>
                <a:gd name="connsiteX5" fmla="*/ 99356 w 607639"/>
                <a:gd name="connsiteY5" fmla="*/ 414411 h 584635"/>
                <a:gd name="connsiteX6" fmla="*/ 124897 w 607639"/>
                <a:gd name="connsiteY6" fmla="*/ 360899 h 584635"/>
                <a:gd name="connsiteX7" fmla="*/ 289002 w 607639"/>
                <a:gd name="connsiteY7" fmla="*/ 478767 h 584635"/>
                <a:gd name="connsiteX8" fmla="*/ 303775 w 607639"/>
                <a:gd name="connsiteY8" fmla="*/ 483567 h 584635"/>
                <a:gd name="connsiteX9" fmla="*/ 320150 w 607639"/>
                <a:gd name="connsiteY9" fmla="*/ 477612 h 584635"/>
                <a:gd name="connsiteX10" fmla="*/ 224526 w 607639"/>
                <a:gd name="connsiteY10" fmla="*/ 79098 h 584635"/>
                <a:gd name="connsiteX11" fmla="*/ 290796 w 607639"/>
                <a:gd name="connsiteY11" fmla="*/ 100714 h 584635"/>
                <a:gd name="connsiteX12" fmla="*/ 378918 w 607639"/>
                <a:gd name="connsiteY12" fmla="*/ 129594 h 584635"/>
                <a:gd name="connsiteX13" fmla="*/ 413099 w 607639"/>
                <a:gd name="connsiteY13" fmla="*/ 123729 h 584635"/>
                <a:gd name="connsiteX14" fmla="*/ 413188 w 607639"/>
                <a:gd name="connsiteY14" fmla="*/ 123729 h 584635"/>
                <a:gd name="connsiteX15" fmla="*/ 354351 w 607639"/>
                <a:gd name="connsiteY15" fmla="*/ 248669 h 584635"/>
                <a:gd name="connsiteX16" fmla="*/ 329160 w 607639"/>
                <a:gd name="connsiteY16" fmla="*/ 284658 h 584635"/>
                <a:gd name="connsiteX17" fmla="*/ 329160 w 607639"/>
                <a:gd name="connsiteY17" fmla="*/ 290879 h 584635"/>
                <a:gd name="connsiteX18" fmla="*/ 367524 w 607639"/>
                <a:gd name="connsiteY18" fmla="*/ 331844 h 584635"/>
                <a:gd name="connsiteX19" fmla="*/ 412476 w 607639"/>
                <a:gd name="connsiteY19" fmla="*/ 331844 h 584635"/>
                <a:gd name="connsiteX20" fmla="*/ 414078 w 607639"/>
                <a:gd name="connsiteY20" fmla="*/ 332022 h 584635"/>
                <a:gd name="connsiteX21" fmla="*/ 302545 w 607639"/>
                <a:gd name="connsiteY21" fmla="*/ 426216 h 584635"/>
                <a:gd name="connsiteX22" fmla="*/ 174367 w 607639"/>
                <a:gd name="connsiteY22" fmla="*/ 334155 h 584635"/>
                <a:gd name="connsiteX23" fmla="*/ 195196 w 607639"/>
                <a:gd name="connsiteY23" fmla="*/ 331844 h 584635"/>
                <a:gd name="connsiteX24" fmla="*/ 240058 w 607639"/>
                <a:gd name="connsiteY24" fmla="*/ 331844 h 584635"/>
                <a:gd name="connsiteX25" fmla="*/ 278512 w 607639"/>
                <a:gd name="connsiteY25" fmla="*/ 290879 h 584635"/>
                <a:gd name="connsiteX26" fmla="*/ 278512 w 607639"/>
                <a:gd name="connsiteY26" fmla="*/ 284747 h 584635"/>
                <a:gd name="connsiteX27" fmla="*/ 253766 w 607639"/>
                <a:gd name="connsiteY27" fmla="*/ 248847 h 584635"/>
                <a:gd name="connsiteX28" fmla="*/ 194662 w 607639"/>
                <a:gd name="connsiteY28" fmla="*/ 112177 h 584635"/>
                <a:gd name="connsiteX29" fmla="*/ 196976 w 607639"/>
                <a:gd name="connsiteY29" fmla="*/ 90139 h 584635"/>
                <a:gd name="connsiteX30" fmla="*/ 224526 w 607639"/>
                <a:gd name="connsiteY30" fmla="*/ 79098 h 584635"/>
                <a:gd name="connsiteX31" fmla="*/ 304118 w 607639"/>
                <a:gd name="connsiteY31" fmla="*/ 3246 h 584635"/>
                <a:gd name="connsiteX32" fmla="*/ 316487 w 607639"/>
                <a:gd name="connsiteY32" fmla="*/ 3956 h 584635"/>
                <a:gd name="connsiteX33" fmla="*/ 404763 w 607639"/>
                <a:gd name="connsiteY33" fmla="*/ 71802 h 584635"/>
                <a:gd name="connsiteX34" fmla="*/ 316843 w 607639"/>
                <a:gd name="connsiteY34" fmla="*/ 57416 h 584635"/>
                <a:gd name="connsiteX35" fmla="*/ 233995 w 607639"/>
                <a:gd name="connsiteY35" fmla="*/ 29088 h 584635"/>
                <a:gd name="connsiteX36" fmla="*/ 304118 w 607639"/>
                <a:gd name="connsiteY36" fmla="*/ 3246 h 584635"/>
                <a:gd name="connsiteX37" fmla="*/ 190090 w 607639"/>
                <a:gd name="connsiteY37" fmla="*/ 212 h 584635"/>
                <a:gd name="connsiteX38" fmla="*/ 148886 w 607639"/>
                <a:gd name="connsiteY38" fmla="*/ 73526 h 584635"/>
                <a:gd name="connsiteX39" fmla="*/ 148708 w 607639"/>
                <a:gd name="connsiteY39" fmla="*/ 74415 h 584635"/>
                <a:gd name="connsiteX40" fmla="*/ 143991 w 607639"/>
                <a:gd name="connsiteY40" fmla="*/ 112182 h 584635"/>
                <a:gd name="connsiteX41" fmla="*/ 209579 w 607639"/>
                <a:gd name="connsiteY41" fmla="*/ 281293 h 584635"/>
                <a:gd name="connsiteX42" fmla="*/ 195162 w 607639"/>
                <a:gd name="connsiteY42" fmla="*/ 281293 h 584635"/>
                <a:gd name="connsiteX43" fmla="*/ 112665 w 607639"/>
                <a:gd name="connsiteY43" fmla="*/ 306353 h 584635"/>
                <a:gd name="connsiteX44" fmla="*/ 105813 w 607639"/>
                <a:gd name="connsiteY44" fmla="*/ 311330 h 584635"/>
                <a:gd name="connsiteX45" fmla="*/ 48768 w 607639"/>
                <a:gd name="connsiteY45" fmla="*/ 410415 h 584635"/>
                <a:gd name="connsiteX46" fmla="*/ 48679 w 607639"/>
                <a:gd name="connsiteY46" fmla="*/ 413081 h 584635"/>
                <a:gd name="connsiteX47" fmla="*/ 48679 w 607639"/>
                <a:gd name="connsiteY47" fmla="*/ 445339 h 584635"/>
                <a:gd name="connsiteX48" fmla="*/ 0 w 607639"/>
                <a:gd name="connsiteY48" fmla="*/ 281293 h 584635"/>
                <a:gd name="connsiteX49" fmla="*/ 190090 w 607639"/>
                <a:gd name="connsiteY49" fmla="*/ 212 h 584635"/>
                <a:gd name="connsiteX50" fmla="*/ 417085 w 607639"/>
                <a:gd name="connsiteY50" fmla="*/ 0 h 584635"/>
                <a:gd name="connsiteX51" fmla="*/ 607639 w 607639"/>
                <a:gd name="connsiteY51" fmla="*/ 281281 h 584635"/>
                <a:gd name="connsiteX52" fmla="*/ 558955 w 607639"/>
                <a:gd name="connsiteY52" fmla="*/ 445339 h 584635"/>
                <a:gd name="connsiteX53" fmla="*/ 558955 w 607639"/>
                <a:gd name="connsiteY53" fmla="*/ 413078 h 584635"/>
                <a:gd name="connsiteX54" fmla="*/ 558866 w 607639"/>
                <a:gd name="connsiteY54" fmla="*/ 410412 h 584635"/>
                <a:gd name="connsiteX55" fmla="*/ 482234 w 607639"/>
                <a:gd name="connsiteY55" fmla="*/ 298966 h 584635"/>
                <a:gd name="connsiteX56" fmla="*/ 475737 w 607639"/>
                <a:gd name="connsiteY56" fmla="*/ 295767 h 584635"/>
                <a:gd name="connsiteX57" fmla="*/ 412456 w 607639"/>
                <a:gd name="connsiteY57" fmla="*/ 281281 h 584635"/>
                <a:gd name="connsiteX58" fmla="*/ 398483 w 607639"/>
                <a:gd name="connsiteY58" fmla="*/ 281281 h 584635"/>
                <a:gd name="connsiteX59" fmla="*/ 462387 w 607639"/>
                <a:gd name="connsiteY59" fmla="*/ 92605 h 584635"/>
                <a:gd name="connsiteX60" fmla="*/ 458560 w 607639"/>
                <a:gd name="connsiteY60" fmla="*/ 74386 h 584635"/>
                <a:gd name="connsiteX61" fmla="*/ 457848 w 607639"/>
                <a:gd name="connsiteY61" fmla="*/ 71098 h 584635"/>
                <a:gd name="connsiteX62" fmla="*/ 417085 w 607639"/>
                <a:gd name="connsiteY62" fmla="*/ 0 h 584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7639" h="584635">
                  <a:moveTo>
                    <a:pt x="470550" y="350499"/>
                  </a:moveTo>
                  <a:cubicBezTo>
                    <a:pt x="491018" y="365255"/>
                    <a:pt x="505168" y="387566"/>
                    <a:pt x="508283" y="414411"/>
                  </a:cubicBezTo>
                  <a:lnTo>
                    <a:pt x="508283" y="504990"/>
                  </a:lnTo>
                  <a:cubicBezTo>
                    <a:pt x="454264" y="554324"/>
                    <a:pt x="382624" y="584635"/>
                    <a:pt x="303775" y="584635"/>
                  </a:cubicBezTo>
                  <a:cubicBezTo>
                    <a:pt x="225015" y="584635"/>
                    <a:pt x="153375" y="554324"/>
                    <a:pt x="99356" y="504990"/>
                  </a:cubicBezTo>
                  <a:lnTo>
                    <a:pt x="99356" y="414411"/>
                  </a:lnTo>
                  <a:cubicBezTo>
                    <a:pt x="101759" y="393344"/>
                    <a:pt x="111192" y="375033"/>
                    <a:pt x="124897" y="360899"/>
                  </a:cubicBezTo>
                  <a:lnTo>
                    <a:pt x="289002" y="478767"/>
                  </a:lnTo>
                  <a:cubicBezTo>
                    <a:pt x="293452" y="481967"/>
                    <a:pt x="298613" y="483567"/>
                    <a:pt x="303775" y="483567"/>
                  </a:cubicBezTo>
                  <a:cubicBezTo>
                    <a:pt x="309649" y="483567"/>
                    <a:pt x="315433" y="481523"/>
                    <a:pt x="320150" y="477612"/>
                  </a:cubicBezTo>
                  <a:close/>
                  <a:moveTo>
                    <a:pt x="224526" y="79098"/>
                  </a:moveTo>
                  <a:cubicBezTo>
                    <a:pt x="239569" y="78254"/>
                    <a:pt x="261065" y="82853"/>
                    <a:pt x="290796" y="100714"/>
                  </a:cubicBezTo>
                  <a:cubicBezTo>
                    <a:pt x="322751" y="119908"/>
                    <a:pt x="352214" y="129594"/>
                    <a:pt x="378918" y="129594"/>
                  </a:cubicBezTo>
                  <a:cubicBezTo>
                    <a:pt x="390846" y="129594"/>
                    <a:pt x="402239" y="127639"/>
                    <a:pt x="413099" y="123729"/>
                  </a:cubicBezTo>
                  <a:cubicBezTo>
                    <a:pt x="413099" y="123729"/>
                    <a:pt x="413099" y="123729"/>
                    <a:pt x="413188" y="123729"/>
                  </a:cubicBezTo>
                  <a:cubicBezTo>
                    <a:pt x="411853" y="176247"/>
                    <a:pt x="389511" y="235518"/>
                    <a:pt x="354351" y="248669"/>
                  </a:cubicBezTo>
                  <a:cubicBezTo>
                    <a:pt x="339040" y="254445"/>
                    <a:pt x="329160" y="268574"/>
                    <a:pt x="329160" y="284658"/>
                  </a:cubicBezTo>
                  <a:lnTo>
                    <a:pt x="329160" y="290879"/>
                  </a:lnTo>
                  <a:cubicBezTo>
                    <a:pt x="329160" y="310695"/>
                    <a:pt x="344559" y="331844"/>
                    <a:pt x="367524" y="331844"/>
                  </a:cubicBezTo>
                  <a:lnTo>
                    <a:pt x="412476" y="331844"/>
                  </a:lnTo>
                  <a:cubicBezTo>
                    <a:pt x="413010" y="331844"/>
                    <a:pt x="413544" y="331933"/>
                    <a:pt x="414078" y="332022"/>
                  </a:cubicBezTo>
                  <a:lnTo>
                    <a:pt x="302545" y="426216"/>
                  </a:lnTo>
                  <a:lnTo>
                    <a:pt x="174367" y="334155"/>
                  </a:lnTo>
                  <a:cubicBezTo>
                    <a:pt x="181043" y="332733"/>
                    <a:pt x="187986" y="331844"/>
                    <a:pt x="195196" y="331844"/>
                  </a:cubicBezTo>
                  <a:lnTo>
                    <a:pt x="240058" y="331844"/>
                  </a:lnTo>
                  <a:cubicBezTo>
                    <a:pt x="263113" y="331844"/>
                    <a:pt x="278512" y="310695"/>
                    <a:pt x="278512" y="290879"/>
                  </a:cubicBezTo>
                  <a:lnTo>
                    <a:pt x="278512" y="284747"/>
                  </a:lnTo>
                  <a:cubicBezTo>
                    <a:pt x="278512" y="268841"/>
                    <a:pt x="268631" y="254356"/>
                    <a:pt x="253766" y="248847"/>
                  </a:cubicBezTo>
                  <a:cubicBezTo>
                    <a:pt x="218428" y="235873"/>
                    <a:pt x="194662" y="167627"/>
                    <a:pt x="194662" y="112177"/>
                  </a:cubicBezTo>
                  <a:cubicBezTo>
                    <a:pt x="194662" y="104712"/>
                    <a:pt x="195463" y="97337"/>
                    <a:pt x="196976" y="90139"/>
                  </a:cubicBezTo>
                  <a:cubicBezTo>
                    <a:pt x="200893" y="86229"/>
                    <a:pt x="209483" y="79942"/>
                    <a:pt x="224526" y="79098"/>
                  </a:cubicBezTo>
                  <a:close/>
                  <a:moveTo>
                    <a:pt x="304118" y="3246"/>
                  </a:moveTo>
                  <a:cubicBezTo>
                    <a:pt x="307855" y="3601"/>
                    <a:pt x="312305" y="3512"/>
                    <a:pt x="316487" y="3956"/>
                  </a:cubicBezTo>
                  <a:cubicBezTo>
                    <a:pt x="356532" y="8397"/>
                    <a:pt x="390169" y="35481"/>
                    <a:pt x="404763" y="71802"/>
                  </a:cubicBezTo>
                  <a:cubicBezTo>
                    <a:pt x="393017" y="79794"/>
                    <a:pt x="366765" y="87431"/>
                    <a:pt x="316843" y="57416"/>
                  </a:cubicBezTo>
                  <a:cubicBezTo>
                    <a:pt x="284896" y="38234"/>
                    <a:pt x="257221" y="30331"/>
                    <a:pt x="233995" y="29088"/>
                  </a:cubicBezTo>
                  <a:cubicBezTo>
                    <a:pt x="253661" y="12659"/>
                    <a:pt x="277866" y="3246"/>
                    <a:pt x="304118" y="3246"/>
                  </a:cubicBezTo>
                  <a:close/>
                  <a:moveTo>
                    <a:pt x="190090" y="212"/>
                  </a:moveTo>
                  <a:cubicBezTo>
                    <a:pt x="169710" y="20829"/>
                    <a:pt x="155738" y="46067"/>
                    <a:pt x="148886" y="73526"/>
                  </a:cubicBezTo>
                  <a:cubicBezTo>
                    <a:pt x="148886" y="73793"/>
                    <a:pt x="148708" y="74148"/>
                    <a:pt x="148708" y="74415"/>
                  </a:cubicBezTo>
                  <a:cubicBezTo>
                    <a:pt x="145771" y="86678"/>
                    <a:pt x="143991" y="99297"/>
                    <a:pt x="143991" y="112182"/>
                  </a:cubicBezTo>
                  <a:cubicBezTo>
                    <a:pt x="143991" y="163902"/>
                    <a:pt x="162057" y="243792"/>
                    <a:pt x="209579" y="281293"/>
                  </a:cubicBezTo>
                  <a:lnTo>
                    <a:pt x="195162" y="281293"/>
                  </a:lnTo>
                  <a:cubicBezTo>
                    <a:pt x="164549" y="281293"/>
                    <a:pt x="136249" y="290713"/>
                    <a:pt x="112665" y="306353"/>
                  </a:cubicBezTo>
                  <a:cubicBezTo>
                    <a:pt x="110085" y="307509"/>
                    <a:pt x="107949" y="309286"/>
                    <a:pt x="105813" y="311330"/>
                  </a:cubicBezTo>
                  <a:cubicBezTo>
                    <a:pt x="74665" y="334702"/>
                    <a:pt x="53040" y="369537"/>
                    <a:pt x="48768" y="410415"/>
                  </a:cubicBezTo>
                  <a:cubicBezTo>
                    <a:pt x="48679" y="411304"/>
                    <a:pt x="48679" y="412192"/>
                    <a:pt x="48679" y="413081"/>
                  </a:cubicBezTo>
                  <a:lnTo>
                    <a:pt x="48679" y="445339"/>
                  </a:lnTo>
                  <a:cubicBezTo>
                    <a:pt x="17977" y="398063"/>
                    <a:pt x="0" y="341722"/>
                    <a:pt x="0" y="281293"/>
                  </a:cubicBezTo>
                  <a:cubicBezTo>
                    <a:pt x="0" y="154216"/>
                    <a:pt x="78759" y="45267"/>
                    <a:pt x="190090" y="212"/>
                  </a:cubicBezTo>
                  <a:close/>
                  <a:moveTo>
                    <a:pt x="417085" y="0"/>
                  </a:moveTo>
                  <a:cubicBezTo>
                    <a:pt x="528605" y="44969"/>
                    <a:pt x="607639" y="154016"/>
                    <a:pt x="607639" y="281281"/>
                  </a:cubicBezTo>
                  <a:cubicBezTo>
                    <a:pt x="607639" y="341714"/>
                    <a:pt x="589572" y="397970"/>
                    <a:pt x="558955" y="445339"/>
                  </a:cubicBezTo>
                  <a:lnTo>
                    <a:pt x="558955" y="413078"/>
                  </a:lnTo>
                  <a:cubicBezTo>
                    <a:pt x="558955" y="412190"/>
                    <a:pt x="558955" y="411301"/>
                    <a:pt x="558866" y="410412"/>
                  </a:cubicBezTo>
                  <a:cubicBezTo>
                    <a:pt x="553793" y="361444"/>
                    <a:pt x="523888" y="320918"/>
                    <a:pt x="482234" y="298966"/>
                  </a:cubicBezTo>
                  <a:cubicBezTo>
                    <a:pt x="480187" y="297544"/>
                    <a:pt x="478051" y="296478"/>
                    <a:pt x="475737" y="295767"/>
                  </a:cubicBezTo>
                  <a:cubicBezTo>
                    <a:pt x="456424" y="286791"/>
                    <a:pt x="435152" y="281281"/>
                    <a:pt x="412456" y="281281"/>
                  </a:cubicBezTo>
                  <a:lnTo>
                    <a:pt x="398483" y="281281"/>
                  </a:lnTo>
                  <a:cubicBezTo>
                    <a:pt x="448057" y="243155"/>
                    <a:pt x="470486" y="159703"/>
                    <a:pt x="462387" y="92605"/>
                  </a:cubicBezTo>
                  <a:cubicBezTo>
                    <a:pt x="461675" y="86295"/>
                    <a:pt x="459984" y="80341"/>
                    <a:pt x="458560" y="74386"/>
                  </a:cubicBezTo>
                  <a:cubicBezTo>
                    <a:pt x="458382" y="73231"/>
                    <a:pt x="458204" y="72164"/>
                    <a:pt x="457848" y="71098"/>
                  </a:cubicBezTo>
                  <a:cubicBezTo>
                    <a:pt x="450639" y="43992"/>
                    <a:pt x="436487" y="19552"/>
                    <a:pt x="417085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íṡ1iḑe">
              <a:extLst>
                <a:ext uri="{FF2B5EF4-FFF2-40B4-BE49-F238E27FC236}">
                  <a16:creationId xmlns:a16="http://schemas.microsoft.com/office/drawing/2014/main" xmlns="" id="{3D6D0975-3985-405B-9975-0D4ADC016A66}"/>
                </a:ext>
              </a:extLst>
            </p:cNvPr>
            <p:cNvSpPr/>
            <p:nvPr/>
          </p:nvSpPr>
          <p:spPr bwMode="auto">
            <a:xfrm>
              <a:off x="4706290" y="3339126"/>
              <a:ext cx="436146" cy="435772"/>
            </a:xfrm>
            <a:custGeom>
              <a:avLst/>
              <a:gdLst>
                <a:gd name="connsiteX0" fmla="*/ 287026 w 573852"/>
                <a:gd name="connsiteY0" fmla="*/ 374041 h 573361"/>
                <a:gd name="connsiteX1" fmla="*/ 297027 w 573852"/>
                <a:gd name="connsiteY1" fmla="*/ 383352 h 573361"/>
                <a:gd name="connsiteX2" fmla="*/ 287026 w 573852"/>
                <a:gd name="connsiteY2" fmla="*/ 392663 h 573361"/>
                <a:gd name="connsiteX3" fmla="*/ 277025 w 573852"/>
                <a:gd name="connsiteY3" fmla="*/ 383352 h 573361"/>
                <a:gd name="connsiteX4" fmla="*/ 287026 w 573852"/>
                <a:gd name="connsiteY4" fmla="*/ 374041 h 573361"/>
                <a:gd name="connsiteX5" fmla="*/ 469309 w 573852"/>
                <a:gd name="connsiteY5" fmla="*/ 322516 h 573361"/>
                <a:gd name="connsiteX6" fmla="*/ 400419 w 573852"/>
                <a:gd name="connsiteY6" fmla="*/ 399919 h 573361"/>
                <a:gd name="connsiteX7" fmla="*/ 322919 w 573852"/>
                <a:gd name="connsiteY7" fmla="*/ 468723 h 573361"/>
                <a:gd name="connsiteX8" fmla="*/ 479355 w 573852"/>
                <a:gd name="connsiteY8" fmla="*/ 530359 h 573361"/>
                <a:gd name="connsiteX9" fmla="*/ 518105 w 573852"/>
                <a:gd name="connsiteY9" fmla="*/ 517458 h 573361"/>
                <a:gd name="connsiteX10" fmla="*/ 469309 w 573852"/>
                <a:gd name="connsiteY10" fmla="*/ 322516 h 573361"/>
                <a:gd name="connsiteX11" fmla="*/ 104769 w 573852"/>
                <a:gd name="connsiteY11" fmla="*/ 322516 h 573361"/>
                <a:gd name="connsiteX12" fmla="*/ 43056 w 573852"/>
                <a:gd name="connsiteY12" fmla="*/ 478756 h 573361"/>
                <a:gd name="connsiteX13" fmla="*/ 55972 w 573852"/>
                <a:gd name="connsiteY13" fmla="*/ 517458 h 573361"/>
                <a:gd name="connsiteX14" fmla="*/ 94723 w 573852"/>
                <a:gd name="connsiteY14" fmla="*/ 530359 h 573361"/>
                <a:gd name="connsiteX15" fmla="*/ 251159 w 573852"/>
                <a:gd name="connsiteY15" fmla="*/ 468723 h 573361"/>
                <a:gd name="connsiteX16" fmla="*/ 173658 w 573852"/>
                <a:gd name="connsiteY16" fmla="*/ 399919 h 573361"/>
                <a:gd name="connsiteX17" fmla="*/ 104769 w 573852"/>
                <a:gd name="connsiteY17" fmla="*/ 322516 h 573361"/>
                <a:gd name="connsiteX18" fmla="*/ 231082 w 573852"/>
                <a:gd name="connsiteY18" fmla="*/ 186446 h 573361"/>
                <a:gd name="connsiteX19" fmla="*/ 342970 w 573852"/>
                <a:gd name="connsiteY19" fmla="*/ 186446 h 573361"/>
                <a:gd name="connsiteX20" fmla="*/ 355880 w 573852"/>
                <a:gd name="connsiteY20" fmla="*/ 200773 h 573361"/>
                <a:gd name="connsiteX21" fmla="*/ 355880 w 573852"/>
                <a:gd name="connsiteY21" fmla="*/ 351208 h 573361"/>
                <a:gd name="connsiteX22" fmla="*/ 342970 w 573852"/>
                <a:gd name="connsiteY22" fmla="*/ 365535 h 573361"/>
                <a:gd name="connsiteX23" fmla="*/ 231082 w 573852"/>
                <a:gd name="connsiteY23" fmla="*/ 365535 h 573361"/>
                <a:gd name="connsiteX24" fmla="*/ 218172 w 573852"/>
                <a:gd name="connsiteY24" fmla="*/ 351208 h 573361"/>
                <a:gd name="connsiteX25" fmla="*/ 218172 w 573852"/>
                <a:gd name="connsiteY25" fmla="*/ 200773 h 573361"/>
                <a:gd name="connsiteX26" fmla="*/ 231082 w 573852"/>
                <a:gd name="connsiteY26" fmla="*/ 186446 h 573361"/>
                <a:gd name="connsiteX27" fmla="*/ 231066 w 573852"/>
                <a:gd name="connsiteY27" fmla="*/ 172008 h 573361"/>
                <a:gd name="connsiteX28" fmla="*/ 203798 w 573852"/>
                <a:gd name="connsiteY28" fmla="*/ 200676 h 573361"/>
                <a:gd name="connsiteX29" fmla="*/ 203798 w 573852"/>
                <a:gd name="connsiteY29" fmla="*/ 372685 h 573361"/>
                <a:gd name="connsiteX30" fmla="*/ 231066 w 573852"/>
                <a:gd name="connsiteY30" fmla="*/ 401353 h 573361"/>
                <a:gd name="connsiteX31" fmla="*/ 343012 w 573852"/>
                <a:gd name="connsiteY31" fmla="*/ 401353 h 573361"/>
                <a:gd name="connsiteX32" fmla="*/ 370280 w 573852"/>
                <a:gd name="connsiteY32" fmla="*/ 372685 h 573361"/>
                <a:gd name="connsiteX33" fmla="*/ 370280 w 573852"/>
                <a:gd name="connsiteY33" fmla="*/ 200676 h 573361"/>
                <a:gd name="connsiteX34" fmla="*/ 343012 w 573852"/>
                <a:gd name="connsiteY34" fmla="*/ 172008 h 573361"/>
                <a:gd name="connsiteX35" fmla="*/ 479355 w 573852"/>
                <a:gd name="connsiteY35" fmla="*/ 43002 h 573361"/>
                <a:gd name="connsiteX36" fmla="*/ 322919 w 573852"/>
                <a:gd name="connsiteY36" fmla="*/ 104638 h 573361"/>
                <a:gd name="connsiteX37" fmla="*/ 400419 w 573852"/>
                <a:gd name="connsiteY37" fmla="*/ 173442 h 573361"/>
                <a:gd name="connsiteX38" fmla="*/ 469309 w 573852"/>
                <a:gd name="connsiteY38" fmla="*/ 250845 h 573361"/>
                <a:gd name="connsiteX39" fmla="*/ 518105 w 573852"/>
                <a:gd name="connsiteY39" fmla="*/ 55903 h 573361"/>
                <a:gd name="connsiteX40" fmla="*/ 479355 w 573852"/>
                <a:gd name="connsiteY40" fmla="*/ 43002 h 573361"/>
                <a:gd name="connsiteX41" fmla="*/ 94723 w 573852"/>
                <a:gd name="connsiteY41" fmla="*/ 43002 h 573361"/>
                <a:gd name="connsiteX42" fmla="*/ 55972 w 573852"/>
                <a:gd name="connsiteY42" fmla="*/ 55903 h 573361"/>
                <a:gd name="connsiteX43" fmla="*/ 43056 w 573852"/>
                <a:gd name="connsiteY43" fmla="*/ 94605 h 573361"/>
                <a:gd name="connsiteX44" fmla="*/ 104769 w 573852"/>
                <a:gd name="connsiteY44" fmla="*/ 250845 h 573361"/>
                <a:gd name="connsiteX45" fmla="*/ 173658 w 573852"/>
                <a:gd name="connsiteY45" fmla="*/ 173442 h 573361"/>
                <a:gd name="connsiteX46" fmla="*/ 251159 w 573852"/>
                <a:gd name="connsiteY46" fmla="*/ 104638 h 573361"/>
                <a:gd name="connsiteX47" fmla="*/ 94723 w 573852"/>
                <a:gd name="connsiteY47" fmla="*/ 43002 h 573361"/>
                <a:gd name="connsiteX48" fmla="*/ 94723 w 573852"/>
                <a:gd name="connsiteY48" fmla="*/ 0 h 573361"/>
                <a:gd name="connsiteX49" fmla="*/ 287039 w 573852"/>
                <a:gd name="connsiteY49" fmla="*/ 77404 h 573361"/>
                <a:gd name="connsiteX50" fmla="*/ 479355 w 573852"/>
                <a:gd name="connsiteY50" fmla="*/ 0 h 573361"/>
                <a:gd name="connsiteX51" fmla="*/ 548245 w 573852"/>
                <a:gd name="connsiteY51" fmla="*/ 25801 h 573361"/>
                <a:gd name="connsiteX52" fmla="*/ 496578 w 573852"/>
                <a:gd name="connsiteY52" fmla="*/ 286681 h 573361"/>
                <a:gd name="connsiteX53" fmla="*/ 548245 w 573852"/>
                <a:gd name="connsiteY53" fmla="*/ 547560 h 573361"/>
                <a:gd name="connsiteX54" fmla="*/ 479355 w 573852"/>
                <a:gd name="connsiteY54" fmla="*/ 573361 h 573361"/>
                <a:gd name="connsiteX55" fmla="*/ 287039 w 573852"/>
                <a:gd name="connsiteY55" fmla="*/ 495957 h 573361"/>
                <a:gd name="connsiteX56" fmla="*/ 94723 w 573852"/>
                <a:gd name="connsiteY56" fmla="*/ 573361 h 573361"/>
                <a:gd name="connsiteX57" fmla="*/ 25833 w 573852"/>
                <a:gd name="connsiteY57" fmla="*/ 547560 h 573361"/>
                <a:gd name="connsiteX58" fmla="*/ 0 w 573852"/>
                <a:gd name="connsiteY58" fmla="*/ 478756 h 573361"/>
                <a:gd name="connsiteX59" fmla="*/ 77500 w 573852"/>
                <a:gd name="connsiteY59" fmla="*/ 286681 h 573361"/>
                <a:gd name="connsiteX60" fmla="*/ 0 w 573852"/>
                <a:gd name="connsiteY60" fmla="*/ 94605 h 573361"/>
                <a:gd name="connsiteX61" fmla="*/ 25833 w 573852"/>
                <a:gd name="connsiteY61" fmla="*/ 25801 h 573361"/>
                <a:gd name="connsiteX62" fmla="*/ 94723 w 573852"/>
                <a:gd name="connsiteY62" fmla="*/ 0 h 573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73852" h="573361">
                  <a:moveTo>
                    <a:pt x="287026" y="374041"/>
                  </a:moveTo>
                  <a:cubicBezTo>
                    <a:pt x="292549" y="374041"/>
                    <a:pt x="297027" y="378210"/>
                    <a:pt x="297027" y="383352"/>
                  </a:cubicBezTo>
                  <a:cubicBezTo>
                    <a:pt x="297027" y="388494"/>
                    <a:pt x="292549" y="392663"/>
                    <a:pt x="287026" y="392663"/>
                  </a:cubicBezTo>
                  <a:cubicBezTo>
                    <a:pt x="281503" y="392663"/>
                    <a:pt x="277025" y="388494"/>
                    <a:pt x="277025" y="383352"/>
                  </a:cubicBezTo>
                  <a:cubicBezTo>
                    <a:pt x="277025" y="378210"/>
                    <a:pt x="281503" y="374041"/>
                    <a:pt x="287026" y="374041"/>
                  </a:cubicBezTo>
                  <a:close/>
                  <a:moveTo>
                    <a:pt x="469309" y="322516"/>
                  </a:moveTo>
                  <a:cubicBezTo>
                    <a:pt x="449216" y="348317"/>
                    <a:pt x="426253" y="374118"/>
                    <a:pt x="400419" y="399919"/>
                  </a:cubicBezTo>
                  <a:cubicBezTo>
                    <a:pt x="376021" y="425721"/>
                    <a:pt x="350188" y="448655"/>
                    <a:pt x="322919" y="468723"/>
                  </a:cubicBezTo>
                  <a:cubicBezTo>
                    <a:pt x="381762" y="507425"/>
                    <a:pt x="437735" y="530359"/>
                    <a:pt x="479355" y="530359"/>
                  </a:cubicBezTo>
                  <a:cubicBezTo>
                    <a:pt x="496578" y="530359"/>
                    <a:pt x="509494" y="526059"/>
                    <a:pt x="518105" y="517458"/>
                  </a:cubicBezTo>
                  <a:cubicBezTo>
                    <a:pt x="546809" y="490224"/>
                    <a:pt x="529587" y="412820"/>
                    <a:pt x="469309" y="322516"/>
                  </a:cubicBezTo>
                  <a:close/>
                  <a:moveTo>
                    <a:pt x="104769" y="322516"/>
                  </a:moveTo>
                  <a:cubicBezTo>
                    <a:pt x="66019" y="381285"/>
                    <a:pt x="43056" y="437188"/>
                    <a:pt x="43056" y="478756"/>
                  </a:cubicBezTo>
                  <a:cubicBezTo>
                    <a:pt x="43056" y="495957"/>
                    <a:pt x="47361" y="508858"/>
                    <a:pt x="55972" y="517458"/>
                  </a:cubicBezTo>
                  <a:cubicBezTo>
                    <a:pt x="64584" y="526059"/>
                    <a:pt x="77500" y="530359"/>
                    <a:pt x="94723" y="530359"/>
                  </a:cubicBezTo>
                  <a:cubicBezTo>
                    <a:pt x="136343" y="530359"/>
                    <a:pt x="192316" y="507425"/>
                    <a:pt x="251159" y="468723"/>
                  </a:cubicBezTo>
                  <a:cubicBezTo>
                    <a:pt x="223891" y="448655"/>
                    <a:pt x="198057" y="425721"/>
                    <a:pt x="173658" y="399919"/>
                  </a:cubicBezTo>
                  <a:cubicBezTo>
                    <a:pt x="147825" y="375551"/>
                    <a:pt x="124862" y="348317"/>
                    <a:pt x="104769" y="322516"/>
                  </a:cubicBezTo>
                  <a:close/>
                  <a:moveTo>
                    <a:pt x="231082" y="186446"/>
                  </a:moveTo>
                  <a:lnTo>
                    <a:pt x="342970" y="186446"/>
                  </a:lnTo>
                  <a:cubicBezTo>
                    <a:pt x="350142" y="186446"/>
                    <a:pt x="355880" y="192177"/>
                    <a:pt x="355880" y="200773"/>
                  </a:cubicBezTo>
                  <a:lnTo>
                    <a:pt x="355880" y="351208"/>
                  </a:lnTo>
                  <a:cubicBezTo>
                    <a:pt x="355880" y="359804"/>
                    <a:pt x="350142" y="365535"/>
                    <a:pt x="342970" y="365535"/>
                  </a:cubicBezTo>
                  <a:lnTo>
                    <a:pt x="231082" y="365535"/>
                  </a:lnTo>
                  <a:cubicBezTo>
                    <a:pt x="223910" y="365535"/>
                    <a:pt x="218172" y="359804"/>
                    <a:pt x="218172" y="351208"/>
                  </a:cubicBezTo>
                  <a:lnTo>
                    <a:pt x="218172" y="200773"/>
                  </a:lnTo>
                  <a:cubicBezTo>
                    <a:pt x="218172" y="192177"/>
                    <a:pt x="223910" y="186446"/>
                    <a:pt x="231082" y="186446"/>
                  </a:cubicBezTo>
                  <a:close/>
                  <a:moveTo>
                    <a:pt x="231066" y="172008"/>
                  </a:moveTo>
                  <a:cubicBezTo>
                    <a:pt x="216714" y="172008"/>
                    <a:pt x="203798" y="184909"/>
                    <a:pt x="203798" y="200676"/>
                  </a:cubicBezTo>
                  <a:lnTo>
                    <a:pt x="203798" y="372685"/>
                  </a:lnTo>
                  <a:cubicBezTo>
                    <a:pt x="203798" y="388452"/>
                    <a:pt x="216714" y="401353"/>
                    <a:pt x="231066" y="401353"/>
                  </a:cubicBezTo>
                  <a:lnTo>
                    <a:pt x="343012" y="401353"/>
                  </a:lnTo>
                  <a:cubicBezTo>
                    <a:pt x="357364" y="401353"/>
                    <a:pt x="370280" y="388452"/>
                    <a:pt x="370280" y="372685"/>
                  </a:cubicBezTo>
                  <a:lnTo>
                    <a:pt x="370280" y="200676"/>
                  </a:lnTo>
                  <a:cubicBezTo>
                    <a:pt x="370280" y="184909"/>
                    <a:pt x="357364" y="172008"/>
                    <a:pt x="343012" y="172008"/>
                  </a:cubicBezTo>
                  <a:close/>
                  <a:moveTo>
                    <a:pt x="479355" y="43002"/>
                  </a:moveTo>
                  <a:cubicBezTo>
                    <a:pt x="437735" y="43002"/>
                    <a:pt x="381762" y="65937"/>
                    <a:pt x="322919" y="104638"/>
                  </a:cubicBezTo>
                  <a:cubicBezTo>
                    <a:pt x="350188" y="124706"/>
                    <a:pt x="376021" y="147640"/>
                    <a:pt x="400419" y="173442"/>
                  </a:cubicBezTo>
                  <a:cubicBezTo>
                    <a:pt x="426253" y="199243"/>
                    <a:pt x="449216" y="225044"/>
                    <a:pt x="469309" y="250845"/>
                  </a:cubicBezTo>
                  <a:cubicBezTo>
                    <a:pt x="529587" y="160541"/>
                    <a:pt x="546809" y="83137"/>
                    <a:pt x="518105" y="55903"/>
                  </a:cubicBezTo>
                  <a:cubicBezTo>
                    <a:pt x="510929" y="47302"/>
                    <a:pt x="496578" y="43002"/>
                    <a:pt x="479355" y="43002"/>
                  </a:cubicBezTo>
                  <a:close/>
                  <a:moveTo>
                    <a:pt x="94723" y="43002"/>
                  </a:moveTo>
                  <a:cubicBezTo>
                    <a:pt x="77500" y="43002"/>
                    <a:pt x="64584" y="47302"/>
                    <a:pt x="55972" y="55903"/>
                  </a:cubicBezTo>
                  <a:cubicBezTo>
                    <a:pt x="47361" y="64503"/>
                    <a:pt x="43056" y="77404"/>
                    <a:pt x="43056" y="94605"/>
                  </a:cubicBezTo>
                  <a:cubicBezTo>
                    <a:pt x="43056" y="136173"/>
                    <a:pt x="66019" y="192076"/>
                    <a:pt x="104769" y="250845"/>
                  </a:cubicBezTo>
                  <a:cubicBezTo>
                    <a:pt x="124862" y="223611"/>
                    <a:pt x="147825" y="197810"/>
                    <a:pt x="173658" y="173442"/>
                  </a:cubicBezTo>
                  <a:cubicBezTo>
                    <a:pt x="198057" y="147640"/>
                    <a:pt x="223891" y="124706"/>
                    <a:pt x="251159" y="104638"/>
                  </a:cubicBezTo>
                  <a:cubicBezTo>
                    <a:pt x="192316" y="65937"/>
                    <a:pt x="136343" y="43002"/>
                    <a:pt x="94723" y="43002"/>
                  </a:cubicBezTo>
                  <a:close/>
                  <a:moveTo>
                    <a:pt x="94723" y="0"/>
                  </a:moveTo>
                  <a:cubicBezTo>
                    <a:pt x="146390" y="0"/>
                    <a:pt x="216714" y="28668"/>
                    <a:pt x="287039" y="77404"/>
                  </a:cubicBezTo>
                  <a:cubicBezTo>
                    <a:pt x="357364" y="28668"/>
                    <a:pt x="427688" y="0"/>
                    <a:pt x="479355" y="0"/>
                  </a:cubicBezTo>
                  <a:cubicBezTo>
                    <a:pt x="508059" y="0"/>
                    <a:pt x="532457" y="8600"/>
                    <a:pt x="548245" y="25801"/>
                  </a:cubicBezTo>
                  <a:cubicBezTo>
                    <a:pt x="597041" y="73104"/>
                    <a:pt x="574078" y="176309"/>
                    <a:pt x="496578" y="286681"/>
                  </a:cubicBezTo>
                  <a:cubicBezTo>
                    <a:pt x="574078" y="397053"/>
                    <a:pt x="597041" y="500257"/>
                    <a:pt x="548245" y="547560"/>
                  </a:cubicBezTo>
                  <a:cubicBezTo>
                    <a:pt x="532457" y="564761"/>
                    <a:pt x="508059" y="573361"/>
                    <a:pt x="479355" y="573361"/>
                  </a:cubicBezTo>
                  <a:cubicBezTo>
                    <a:pt x="427688" y="573361"/>
                    <a:pt x="357364" y="544693"/>
                    <a:pt x="287039" y="495957"/>
                  </a:cubicBezTo>
                  <a:cubicBezTo>
                    <a:pt x="216714" y="544693"/>
                    <a:pt x="146390" y="573361"/>
                    <a:pt x="94723" y="573361"/>
                  </a:cubicBezTo>
                  <a:cubicBezTo>
                    <a:pt x="66019" y="573361"/>
                    <a:pt x="41621" y="564761"/>
                    <a:pt x="25833" y="547560"/>
                  </a:cubicBezTo>
                  <a:cubicBezTo>
                    <a:pt x="8611" y="531792"/>
                    <a:pt x="0" y="507425"/>
                    <a:pt x="0" y="478756"/>
                  </a:cubicBezTo>
                  <a:cubicBezTo>
                    <a:pt x="0" y="427154"/>
                    <a:pt x="28704" y="356917"/>
                    <a:pt x="77500" y="286681"/>
                  </a:cubicBezTo>
                  <a:cubicBezTo>
                    <a:pt x="28704" y="216444"/>
                    <a:pt x="0" y="146207"/>
                    <a:pt x="0" y="94605"/>
                  </a:cubicBezTo>
                  <a:cubicBezTo>
                    <a:pt x="0" y="65937"/>
                    <a:pt x="8611" y="41569"/>
                    <a:pt x="25833" y="25801"/>
                  </a:cubicBezTo>
                  <a:cubicBezTo>
                    <a:pt x="41621" y="8600"/>
                    <a:pt x="66019" y="0"/>
                    <a:pt x="94723" y="0"/>
                  </a:cubicBezTo>
                  <a:close/>
                </a:path>
              </a:pathLst>
            </a:custGeom>
            <a:solidFill>
              <a:srgbClr val="242424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ïSlîḋê">
              <a:extLst>
                <a:ext uri="{FF2B5EF4-FFF2-40B4-BE49-F238E27FC236}">
                  <a16:creationId xmlns:a16="http://schemas.microsoft.com/office/drawing/2014/main" xmlns="" id="{AD04E6AE-BBE0-423C-8E94-51BD0EEB8D99}"/>
                </a:ext>
              </a:extLst>
            </p:cNvPr>
            <p:cNvSpPr/>
            <p:nvPr/>
          </p:nvSpPr>
          <p:spPr bwMode="auto">
            <a:xfrm>
              <a:off x="5883676" y="4514582"/>
              <a:ext cx="436146" cy="425117"/>
            </a:xfrm>
            <a:custGeom>
              <a:avLst/>
              <a:gdLst>
                <a:gd name="T0" fmla="*/ 472622 w 604011"/>
                <a:gd name="T1" fmla="*/ 472622 w 604011"/>
                <a:gd name="T2" fmla="*/ 472622 w 604011"/>
                <a:gd name="T3" fmla="*/ 472622 w 604011"/>
                <a:gd name="T4" fmla="*/ 472622 w 604011"/>
                <a:gd name="T5" fmla="*/ 472622 w 604011"/>
                <a:gd name="T6" fmla="*/ 472622 w 604011"/>
                <a:gd name="T7" fmla="*/ 472622 w 604011"/>
                <a:gd name="T8" fmla="*/ 472622 w 604011"/>
                <a:gd name="T9" fmla="*/ 472622 w 604011"/>
                <a:gd name="T10" fmla="*/ 472622 w 604011"/>
                <a:gd name="T11" fmla="*/ 472622 w 604011"/>
                <a:gd name="T12" fmla="*/ 472622 w 604011"/>
                <a:gd name="T13" fmla="*/ 472622 w 604011"/>
                <a:gd name="T14" fmla="*/ 472622 w 604011"/>
                <a:gd name="T15" fmla="*/ 472622 w 604011"/>
                <a:gd name="T16" fmla="*/ 472622 w 604011"/>
                <a:gd name="T17" fmla="*/ 472622 w 604011"/>
                <a:gd name="T18" fmla="*/ 472622 w 604011"/>
                <a:gd name="T19" fmla="*/ 472622 w 604011"/>
                <a:gd name="T20" fmla="*/ 472622 w 604011"/>
                <a:gd name="T21" fmla="*/ 472622 w 604011"/>
                <a:gd name="T22" fmla="*/ 472622 w 604011"/>
                <a:gd name="T23" fmla="*/ 472622 w 604011"/>
                <a:gd name="T24" fmla="*/ 472622 w 604011"/>
                <a:gd name="T25" fmla="*/ 472622 w 604011"/>
                <a:gd name="T26" fmla="*/ 472622 w 604011"/>
                <a:gd name="T27" fmla="*/ 472622 w 604011"/>
                <a:gd name="T28" fmla="*/ 472622 w 604011"/>
                <a:gd name="T29" fmla="*/ 472622 w 604011"/>
                <a:gd name="T30" fmla="*/ 472622 w 604011"/>
                <a:gd name="T31" fmla="*/ 472622 w 604011"/>
                <a:gd name="T32" fmla="*/ 472622 w 604011"/>
                <a:gd name="T33" fmla="*/ 472622 w 604011"/>
                <a:gd name="T34" fmla="*/ 472622 w 604011"/>
                <a:gd name="T35" fmla="*/ 472622 w 604011"/>
                <a:gd name="T36" fmla="*/ 472622 w 604011"/>
                <a:gd name="T37" fmla="*/ 472622 w 604011"/>
                <a:gd name="T38" fmla="*/ 472622 w 604011"/>
                <a:gd name="T39" fmla="*/ 472622 w 604011"/>
                <a:gd name="T40" fmla="*/ 472622 w 604011"/>
                <a:gd name="T41" fmla="*/ 472622 w 604011"/>
                <a:gd name="T42" fmla="*/ 472622 w 604011"/>
                <a:gd name="T43" fmla="*/ 472622 w 604011"/>
                <a:gd name="T44" fmla="*/ 472622 w 604011"/>
                <a:gd name="T45" fmla="*/ 472622 w 604011"/>
                <a:gd name="T46" fmla="*/ 472622 w 604011"/>
                <a:gd name="T47" fmla="*/ 472622 w 604011"/>
                <a:gd name="T48" fmla="*/ 472622 w 604011"/>
                <a:gd name="T49" fmla="*/ 472622 w 604011"/>
                <a:gd name="T50" fmla="*/ 472622 w 604011"/>
                <a:gd name="T51" fmla="*/ 472622 w 604011"/>
                <a:gd name="T52" fmla="*/ 472622 w 604011"/>
                <a:gd name="T53" fmla="*/ 472622 w 604011"/>
                <a:gd name="T54" fmla="*/ 472622 w 604011"/>
                <a:gd name="T55" fmla="*/ 472622 w 604011"/>
                <a:gd name="T56" fmla="*/ 472622 w 604011"/>
                <a:gd name="T57" fmla="*/ 472622 w 604011"/>
                <a:gd name="T58" fmla="*/ 472622 w 604011"/>
                <a:gd name="T59" fmla="*/ 472622 w 604011"/>
                <a:gd name="T60" fmla="*/ 472622 w 604011"/>
                <a:gd name="T61" fmla="*/ 472622 w 604011"/>
                <a:gd name="T62" fmla="*/ 472622 w 604011"/>
                <a:gd name="T63" fmla="*/ 472622 w 604011"/>
                <a:gd name="T64" fmla="*/ 472622 w 604011"/>
                <a:gd name="T65" fmla="*/ 472622 w 604011"/>
                <a:gd name="T66" fmla="*/ 472622 w 604011"/>
                <a:gd name="T67" fmla="*/ 472622 w 604011"/>
                <a:gd name="T68" fmla="*/ 472622 w 604011"/>
                <a:gd name="T69" fmla="*/ 472622 w 604011"/>
                <a:gd name="T70" fmla="*/ 472622 w 604011"/>
                <a:gd name="T71" fmla="*/ 472622 w 604011"/>
                <a:gd name="T72" fmla="*/ 472622 w 604011"/>
                <a:gd name="T73" fmla="*/ 472622 w 604011"/>
                <a:gd name="T74" fmla="*/ 472622 w 604011"/>
                <a:gd name="T75" fmla="*/ 472622 w 604011"/>
                <a:gd name="T76" fmla="*/ 472622 w 604011"/>
                <a:gd name="T77" fmla="*/ 472622 w 604011"/>
                <a:gd name="T78" fmla="*/ 472622 w 604011"/>
                <a:gd name="T79" fmla="*/ 472622 w 604011"/>
                <a:gd name="T80" fmla="*/ 472622 w 604011"/>
                <a:gd name="T81" fmla="*/ 472622 w 604011"/>
                <a:gd name="T82" fmla="*/ 472622 w 604011"/>
                <a:gd name="T83" fmla="*/ 472622 w 604011"/>
                <a:gd name="T84" fmla="*/ 472622 w 604011"/>
                <a:gd name="T85" fmla="*/ 472622 w 604011"/>
                <a:gd name="T86" fmla="*/ 472622 w 604011"/>
                <a:gd name="T87" fmla="*/ 472622 w 604011"/>
                <a:gd name="T88" fmla="*/ 472622 w 604011"/>
                <a:gd name="T89" fmla="*/ 472622 w 604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8" h="408">
                  <a:moveTo>
                    <a:pt x="246" y="243"/>
                  </a:moveTo>
                  <a:lnTo>
                    <a:pt x="362" y="127"/>
                  </a:lnTo>
                  <a:lnTo>
                    <a:pt x="418" y="183"/>
                  </a:lnTo>
                  <a:lnTo>
                    <a:pt x="302" y="299"/>
                  </a:lnTo>
                  <a:lnTo>
                    <a:pt x="246" y="243"/>
                  </a:lnTo>
                  <a:close/>
                  <a:moveTo>
                    <a:pt x="235" y="283"/>
                  </a:moveTo>
                  <a:lnTo>
                    <a:pt x="227" y="318"/>
                  </a:lnTo>
                  <a:lnTo>
                    <a:pt x="261" y="309"/>
                  </a:lnTo>
                  <a:lnTo>
                    <a:pt x="235" y="283"/>
                  </a:lnTo>
                  <a:close/>
                  <a:moveTo>
                    <a:pt x="304" y="316"/>
                  </a:moveTo>
                  <a:lnTo>
                    <a:pt x="330" y="290"/>
                  </a:lnTo>
                  <a:lnTo>
                    <a:pt x="330" y="408"/>
                  </a:lnTo>
                  <a:lnTo>
                    <a:pt x="0" y="408"/>
                  </a:lnTo>
                  <a:lnTo>
                    <a:pt x="0" y="112"/>
                  </a:lnTo>
                  <a:lnTo>
                    <a:pt x="106" y="0"/>
                  </a:lnTo>
                  <a:lnTo>
                    <a:pt x="330" y="0"/>
                  </a:lnTo>
                  <a:lnTo>
                    <a:pt x="330" y="140"/>
                  </a:lnTo>
                  <a:lnTo>
                    <a:pt x="304" y="165"/>
                  </a:lnTo>
                  <a:lnTo>
                    <a:pt x="304" y="26"/>
                  </a:lnTo>
                  <a:lnTo>
                    <a:pt x="122" y="26"/>
                  </a:lnTo>
                  <a:lnTo>
                    <a:pt x="122" y="122"/>
                  </a:lnTo>
                  <a:lnTo>
                    <a:pt x="25" y="122"/>
                  </a:lnTo>
                  <a:lnTo>
                    <a:pt x="25" y="382"/>
                  </a:lnTo>
                  <a:lnTo>
                    <a:pt x="304" y="382"/>
                  </a:lnTo>
                  <a:lnTo>
                    <a:pt x="304" y="316"/>
                  </a:lnTo>
                  <a:close/>
                  <a:moveTo>
                    <a:pt x="49" y="96"/>
                  </a:moveTo>
                  <a:lnTo>
                    <a:pt x="96" y="96"/>
                  </a:lnTo>
                  <a:lnTo>
                    <a:pt x="96" y="47"/>
                  </a:lnTo>
                  <a:lnTo>
                    <a:pt x="49" y="96"/>
                  </a:lnTo>
                  <a:close/>
                  <a:moveTo>
                    <a:pt x="272" y="197"/>
                  </a:moveTo>
                  <a:lnTo>
                    <a:pt x="272" y="194"/>
                  </a:lnTo>
                  <a:lnTo>
                    <a:pt x="56" y="194"/>
                  </a:lnTo>
                  <a:lnTo>
                    <a:pt x="56" y="222"/>
                  </a:lnTo>
                  <a:lnTo>
                    <a:pt x="247" y="222"/>
                  </a:lnTo>
                  <a:lnTo>
                    <a:pt x="272" y="197"/>
                  </a:lnTo>
                  <a:close/>
                  <a:moveTo>
                    <a:pt x="230" y="250"/>
                  </a:moveTo>
                  <a:lnTo>
                    <a:pt x="56" y="250"/>
                  </a:lnTo>
                  <a:lnTo>
                    <a:pt x="56" y="279"/>
                  </a:lnTo>
                  <a:lnTo>
                    <a:pt x="222" y="279"/>
                  </a:lnTo>
                  <a:lnTo>
                    <a:pt x="230" y="250"/>
                  </a:lnTo>
                  <a:close/>
                  <a:moveTo>
                    <a:pt x="56" y="338"/>
                  </a:moveTo>
                  <a:lnTo>
                    <a:pt x="208" y="338"/>
                  </a:lnTo>
                  <a:lnTo>
                    <a:pt x="215" y="310"/>
                  </a:lnTo>
                  <a:lnTo>
                    <a:pt x="56" y="310"/>
                  </a:lnTo>
                  <a:lnTo>
                    <a:pt x="56" y="338"/>
                  </a:ln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  <a:sp3d prstMaterial="matte"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xmlns="" id="{7774F747-30DD-45FC-881F-015310711DA5}"/>
              </a:ext>
            </a:extLst>
          </p:cNvPr>
          <p:cNvGrpSpPr/>
          <p:nvPr/>
        </p:nvGrpSpPr>
        <p:grpSpPr>
          <a:xfrm>
            <a:off x="8447822" y="2328587"/>
            <a:ext cx="2484438" cy="1223060"/>
            <a:chOff x="928274" y="2723985"/>
            <a:chExt cx="2484438" cy="1223060"/>
          </a:xfrm>
        </p:grpSpPr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81B5F07B-B5F4-47E5-BDDA-EC6523F59374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xmlns="" id="{B6DE5C40-A074-4A93-94B5-23D394ABDC37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24E0C0E9-F332-489A-85F7-8F08304E4750}"/>
              </a:ext>
            </a:extLst>
          </p:cNvPr>
          <p:cNvGrpSpPr/>
          <p:nvPr/>
        </p:nvGrpSpPr>
        <p:grpSpPr>
          <a:xfrm flipH="1">
            <a:off x="1259740" y="2328587"/>
            <a:ext cx="2484438" cy="1223060"/>
            <a:chOff x="928274" y="2723985"/>
            <a:chExt cx="2484438" cy="1223060"/>
          </a:xfrm>
        </p:grpSpPr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xmlns="" id="{1094CB0A-BD49-4FD8-BE08-FAED72AEA8B9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8CA1F445-5F1D-4F80-A7E2-F40617569313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:a16="http://schemas.microsoft.com/office/drawing/2014/main" xmlns="" id="{5C377E4C-FC2F-4EB4-BBC2-FF3F81C4C264}"/>
              </a:ext>
            </a:extLst>
          </p:cNvPr>
          <p:cNvGrpSpPr/>
          <p:nvPr/>
        </p:nvGrpSpPr>
        <p:grpSpPr>
          <a:xfrm>
            <a:off x="8447822" y="4513018"/>
            <a:ext cx="2484438" cy="1223060"/>
            <a:chOff x="928274" y="2723985"/>
            <a:chExt cx="2484438" cy="1223060"/>
          </a:xfrm>
        </p:grpSpPr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xmlns="" id="{5978410F-443E-4014-BACB-8DC09247AD3F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xmlns="" id="{45E5E72B-D79C-4F7F-A022-CCC029888957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:a16="http://schemas.microsoft.com/office/drawing/2014/main" xmlns="" id="{D22FF4DE-38E5-4C59-A610-E929D70AAEDE}"/>
              </a:ext>
            </a:extLst>
          </p:cNvPr>
          <p:cNvGrpSpPr/>
          <p:nvPr/>
        </p:nvGrpSpPr>
        <p:grpSpPr>
          <a:xfrm flipH="1">
            <a:off x="1259740" y="4513018"/>
            <a:ext cx="2484438" cy="1223060"/>
            <a:chOff x="928274" y="2723985"/>
            <a:chExt cx="2484438" cy="1223060"/>
          </a:xfrm>
        </p:grpSpPr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xmlns="" id="{4CE17A98-F8BD-47D4-98B6-D8DBF6DE9C8D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xmlns="" id="{9441E578-FE07-4CC8-8B36-CA7AE6896520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366C0A51-2971-46F9-8FA4-F97246C97B67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xmlns="" id="{511042D8-F721-4B96-BAB0-2ECDD9B8AEAD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xmlns="" id="{AFA10AB5-0C49-450F-8FCE-BFD46FE7F1A1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823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6DD10148-7B85-4FFF-8700-ED18A731F62F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0BF2B405-7805-4F51-999E-726DBF3B185A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EDF47D3E-34BB-467B-8BA6-98A52BE76C72}"/>
              </a:ext>
            </a:extLst>
          </p:cNvPr>
          <p:cNvGrpSpPr/>
          <p:nvPr/>
        </p:nvGrpSpPr>
        <p:grpSpPr>
          <a:xfrm>
            <a:off x="5046594" y="2706688"/>
            <a:ext cx="5331599" cy="935369"/>
            <a:chOff x="928274" y="2723985"/>
            <a:chExt cx="5331599" cy="935369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04DD708F-A31F-4090-8B02-DFC1524DCFA4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74145A3-E956-4120-9A1D-E9E6309271D5}"/>
                </a:ext>
              </a:extLst>
            </p:cNvPr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40470D7-FEE9-43B6-9137-0659CF237665}"/>
              </a:ext>
            </a:extLst>
          </p:cNvPr>
          <p:cNvGrpSpPr/>
          <p:nvPr/>
        </p:nvGrpSpPr>
        <p:grpSpPr>
          <a:xfrm>
            <a:off x="1465820" y="2325860"/>
            <a:ext cx="3353830" cy="1697024"/>
            <a:chOff x="1465820" y="2325860"/>
            <a:chExt cx="3353830" cy="1697024"/>
          </a:xfrm>
        </p:grpSpPr>
        <p:sp>
          <p:nvSpPr>
            <p:cNvPr id="2" name="任意多边形: 形状 1">
              <a:extLst>
                <a:ext uri="{FF2B5EF4-FFF2-40B4-BE49-F238E27FC236}">
                  <a16:creationId xmlns:a16="http://schemas.microsoft.com/office/drawing/2014/main" xmlns="" id="{E3D2056D-12BF-4CAB-993E-E1E3668B295E}"/>
                </a:ext>
              </a:extLst>
            </p:cNvPr>
            <p:cNvSpPr/>
            <p:nvPr/>
          </p:nvSpPr>
          <p:spPr>
            <a:xfrm flipH="1">
              <a:off x="1465820" y="2325860"/>
              <a:ext cx="3353830" cy="169702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Oval 5">
              <a:extLst>
                <a:ext uri="{FF2B5EF4-FFF2-40B4-BE49-F238E27FC236}">
                  <a16:creationId xmlns:a16="http://schemas.microsoft.com/office/drawing/2014/main" xmlns="" id="{CAF290D2-9D2E-4283-8BD9-D0D07C288E6E}"/>
                </a:ext>
              </a:extLst>
            </p:cNvPr>
            <p:cNvSpPr/>
            <p:nvPr/>
          </p:nvSpPr>
          <p:spPr>
            <a:xfrm>
              <a:off x="2933982" y="2577803"/>
              <a:ext cx="544505" cy="590550"/>
            </a:xfrm>
            <a:custGeom>
              <a:avLst/>
              <a:gdLst>
                <a:gd name="connsiteX0" fmla="*/ 546381 w 557893"/>
                <a:gd name="connsiteY0" fmla="*/ 346236 h 605070"/>
                <a:gd name="connsiteX1" fmla="*/ 547615 w 557893"/>
                <a:gd name="connsiteY1" fmla="*/ 346236 h 605070"/>
                <a:gd name="connsiteX2" fmla="*/ 557863 w 557893"/>
                <a:gd name="connsiteY2" fmla="*/ 357510 h 605070"/>
                <a:gd name="connsiteX3" fmla="*/ 554352 w 557893"/>
                <a:gd name="connsiteY3" fmla="*/ 433777 h 605070"/>
                <a:gd name="connsiteX4" fmla="*/ 548374 w 557893"/>
                <a:gd name="connsiteY4" fmla="*/ 445146 h 605070"/>
                <a:gd name="connsiteX5" fmla="*/ 544484 w 557893"/>
                <a:gd name="connsiteY5" fmla="*/ 446283 h 605070"/>
                <a:gd name="connsiteX6" fmla="*/ 536987 w 557893"/>
                <a:gd name="connsiteY6" fmla="*/ 441736 h 605070"/>
                <a:gd name="connsiteX7" fmla="*/ 513359 w 557893"/>
                <a:gd name="connsiteY7" fmla="*/ 418334 h 605070"/>
                <a:gd name="connsiteX8" fmla="*/ 504629 w 557893"/>
                <a:gd name="connsiteY8" fmla="*/ 427051 h 605070"/>
                <a:gd name="connsiteX9" fmla="*/ 432320 w 557893"/>
                <a:gd name="connsiteY9" fmla="*/ 499244 h 605070"/>
                <a:gd name="connsiteX10" fmla="*/ 425868 w 557893"/>
                <a:gd name="connsiteY10" fmla="*/ 505686 h 605070"/>
                <a:gd name="connsiteX11" fmla="*/ 410115 w 557893"/>
                <a:gd name="connsiteY11" fmla="*/ 521413 h 605070"/>
                <a:gd name="connsiteX12" fmla="*/ 335720 w 557893"/>
                <a:gd name="connsiteY12" fmla="*/ 595691 h 605070"/>
                <a:gd name="connsiteX13" fmla="*/ 331354 w 557893"/>
                <a:gd name="connsiteY13" fmla="*/ 600049 h 605070"/>
                <a:gd name="connsiteX14" fmla="*/ 319208 w 557893"/>
                <a:gd name="connsiteY14" fmla="*/ 605070 h 605070"/>
                <a:gd name="connsiteX15" fmla="*/ 307062 w 557893"/>
                <a:gd name="connsiteY15" fmla="*/ 600049 h 605070"/>
                <a:gd name="connsiteX16" fmla="*/ 302792 w 557893"/>
                <a:gd name="connsiteY16" fmla="*/ 595691 h 605070"/>
                <a:gd name="connsiteX17" fmla="*/ 286945 w 557893"/>
                <a:gd name="connsiteY17" fmla="*/ 579963 h 605070"/>
                <a:gd name="connsiteX18" fmla="*/ 212549 w 557893"/>
                <a:gd name="connsiteY18" fmla="*/ 505686 h 605070"/>
                <a:gd name="connsiteX19" fmla="*/ 208943 w 557893"/>
                <a:gd name="connsiteY19" fmla="*/ 501991 h 605070"/>
                <a:gd name="connsiteX20" fmla="*/ 130846 w 557893"/>
                <a:gd name="connsiteY20" fmla="*/ 579963 h 605070"/>
                <a:gd name="connsiteX21" fmla="*/ 118700 w 557893"/>
                <a:gd name="connsiteY21" fmla="*/ 584985 h 605070"/>
                <a:gd name="connsiteX22" fmla="*/ 106554 w 557893"/>
                <a:gd name="connsiteY22" fmla="*/ 579963 h 605070"/>
                <a:gd name="connsiteX23" fmla="*/ 102283 w 557893"/>
                <a:gd name="connsiteY23" fmla="*/ 575605 h 605070"/>
                <a:gd name="connsiteX24" fmla="*/ 102283 w 557893"/>
                <a:gd name="connsiteY24" fmla="*/ 551257 h 605070"/>
                <a:gd name="connsiteX25" fmla="*/ 192431 w 557893"/>
                <a:gd name="connsiteY25" fmla="*/ 461158 h 605070"/>
                <a:gd name="connsiteX26" fmla="*/ 196797 w 557893"/>
                <a:gd name="connsiteY26" fmla="*/ 456894 h 605070"/>
                <a:gd name="connsiteX27" fmla="*/ 208943 w 557893"/>
                <a:gd name="connsiteY27" fmla="*/ 451873 h 605070"/>
                <a:gd name="connsiteX28" fmla="*/ 221089 w 557893"/>
                <a:gd name="connsiteY28" fmla="*/ 456894 h 605070"/>
                <a:gd name="connsiteX29" fmla="*/ 225359 w 557893"/>
                <a:gd name="connsiteY29" fmla="*/ 461158 h 605070"/>
                <a:gd name="connsiteX30" fmla="*/ 241206 w 557893"/>
                <a:gd name="connsiteY30" fmla="*/ 476979 h 605070"/>
                <a:gd name="connsiteX31" fmla="*/ 315602 w 557893"/>
                <a:gd name="connsiteY31" fmla="*/ 551257 h 605070"/>
                <a:gd name="connsiteX32" fmla="*/ 319208 w 557893"/>
                <a:gd name="connsiteY32" fmla="*/ 554952 h 605070"/>
                <a:gd name="connsiteX33" fmla="*/ 381458 w 557893"/>
                <a:gd name="connsiteY33" fmla="*/ 492801 h 605070"/>
                <a:gd name="connsiteX34" fmla="*/ 397305 w 557893"/>
                <a:gd name="connsiteY34" fmla="*/ 476979 h 605070"/>
                <a:gd name="connsiteX35" fmla="*/ 403758 w 557893"/>
                <a:gd name="connsiteY35" fmla="*/ 470537 h 605070"/>
                <a:gd name="connsiteX36" fmla="*/ 476161 w 557893"/>
                <a:gd name="connsiteY36" fmla="*/ 398439 h 605070"/>
                <a:gd name="connsiteX37" fmla="*/ 484986 w 557893"/>
                <a:gd name="connsiteY37" fmla="*/ 389533 h 605070"/>
                <a:gd name="connsiteX38" fmla="*/ 460788 w 557893"/>
                <a:gd name="connsiteY38" fmla="*/ 365563 h 605070"/>
                <a:gd name="connsiteX39" fmla="*/ 457752 w 557893"/>
                <a:gd name="connsiteY39" fmla="*/ 355236 h 605070"/>
                <a:gd name="connsiteX40" fmla="*/ 468000 w 557893"/>
                <a:gd name="connsiteY40" fmla="*/ 349931 h 605070"/>
                <a:gd name="connsiteX41" fmla="*/ 546381 w 557893"/>
                <a:gd name="connsiteY41" fmla="*/ 346236 h 605070"/>
                <a:gd name="connsiteX42" fmla="*/ 278625 w 557893"/>
                <a:gd name="connsiteY42" fmla="*/ 278352 h 605070"/>
                <a:gd name="connsiteX43" fmla="*/ 371816 w 557893"/>
                <a:gd name="connsiteY43" fmla="*/ 329810 h 605070"/>
                <a:gd name="connsiteX44" fmla="*/ 412053 w 557893"/>
                <a:gd name="connsiteY44" fmla="*/ 405338 h 605070"/>
                <a:gd name="connsiteX45" fmla="*/ 412148 w 557893"/>
                <a:gd name="connsiteY45" fmla="*/ 405717 h 605070"/>
                <a:gd name="connsiteX46" fmla="*/ 412148 w 557893"/>
                <a:gd name="connsiteY46" fmla="*/ 408086 h 605070"/>
                <a:gd name="connsiteX47" fmla="*/ 412243 w 557893"/>
                <a:gd name="connsiteY47" fmla="*/ 412919 h 605070"/>
                <a:gd name="connsiteX48" fmla="*/ 379123 w 557893"/>
                <a:gd name="connsiteY48" fmla="*/ 445992 h 605070"/>
                <a:gd name="connsiteX49" fmla="*/ 372670 w 557893"/>
                <a:gd name="connsiteY49" fmla="*/ 452436 h 605070"/>
                <a:gd name="connsiteX50" fmla="*/ 356822 w 557893"/>
                <a:gd name="connsiteY50" fmla="*/ 468262 h 605070"/>
                <a:gd name="connsiteX51" fmla="*/ 319147 w 557893"/>
                <a:gd name="connsiteY51" fmla="*/ 505884 h 605070"/>
                <a:gd name="connsiteX52" fmla="*/ 265623 w 557893"/>
                <a:gd name="connsiteY52" fmla="*/ 452436 h 605070"/>
                <a:gd name="connsiteX53" fmla="*/ 249775 w 557893"/>
                <a:gd name="connsiteY53" fmla="*/ 436705 h 605070"/>
                <a:gd name="connsiteX54" fmla="*/ 245505 w 557893"/>
                <a:gd name="connsiteY54" fmla="*/ 432346 h 605070"/>
                <a:gd name="connsiteX55" fmla="*/ 208779 w 557893"/>
                <a:gd name="connsiteY55" fmla="*/ 417184 h 605070"/>
                <a:gd name="connsiteX56" fmla="*/ 172148 w 557893"/>
                <a:gd name="connsiteY56" fmla="*/ 432346 h 605070"/>
                <a:gd name="connsiteX57" fmla="*/ 167782 w 557893"/>
                <a:gd name="connsiteY57" fmla="*/ 436705 h 605070"/>
                <a:gd name="connsiteX58" fmla="*/ 89490 w 557893"/>
                <a:gd name="connsiteY58" fmla="*/ 514887 h 605070"/>
                <a:gd name="connsiteX59" fmla="*/ 190 w 557893"/>
                <a:gd name="connsiteY59" fmla="*/ 514792 h 605070"/>
                <a:gd name="connsiteX60" fmla="*/ 0 w 557893"/>
                <a:gd name="connsiteY60" fmla="*/ 405433 h 605070"/>
                <a:gd name="connsiteX61" fmla="*/ 40237 w 557893"/>
                <a:gd name="connsiteY61" fmla="*/ 329904 h 605070"/>
                <a:gd name="connsiteX62" fmla="*/ 133429 w 557893"/>
                <a:gd name="connsiteY62" fmla="*/ 278447 h 605070"/>
                <a:gd name="connsiteX63" fmla="*/ 172527 w 557893"/>
                <a:gd name="connsiteY63" fmla="*/ 401926 h 605070"/>
                <a:gd name="connsiteX64" fmla="*/ 195398 w 557893"/>
                <a:gd name="connsiteY64" fmla="*/ 337201 h 605070"/>
                <a:gd name="connsiteX65" fmla="*/ 205932 w 557893"/>
                <a:gd name="connsiteY65" fmla="*/ 278447 h 605070"/>
                <a:gd name="connsiteX66" fmla="*/ 206121 w 557893"/>
                <a:gd name="connsiteY66" fmla="*/ 278447 h 605070"/>
                <a:gd name="connsiteX67" fmla="*/ 206406 w 557893"/>
                <a:gd name="connsiteY67" fmla="*/ 278447 h 605070"/>
                <a:gd name="connsiteX68" fmla="*/ 216940 w 557893"/>
                <a:gd name="connsiteY68" fmla="*/ 337201 h 605070"/>
                <a:gd name="connsiteX69" fmla="*/ 239811 w 557893"/>
                <a:gd name="connsiteY69" fmla="*/ 401926 h 605070"/>
                <a:gd name="connsiteX70" fmla="*/ 406730 w 557893"/>
                <a:gd name="connsiteY70" fmla="*/ 85850 h 605070"/>
                <a:gd name="connsiteX71" fmla="*/ 412614 w 557893"/>
                <a:gd name="connsiteY71" fmla="*/ 85850 h 605070"/>
                <a:gd name="connsiteX72" fmla="*/ 426185 w 557893"/>
                <a:gd name="connsiteY72" fmla="*/ 99398 h 605070"/>
                <a:gd name="connsiteX73" fmla="*/ 435770 w 557893"/>
                <a:gd name="connsiteY73" fmla="*/ 110483 h 605070"/>
                <a:gd name="connsiteX74" fmla="*/ 456838 w 557893"/>
                <a:gd name="connsiteY74" fmla="*/ 116641 h 605070"/>
                <a:gd name="connsiteX75" fmla="*/ 460728 w 557893"/>
                <a:gd name="connsiteY75" fmla="*/ 124788 h 605070"/>
                <a:gd name="connsiteX76" fmla="*/ 455509 w 557893"/>
                <a:gd name="connsiteY76" fmla="*/ 142221 h 605070"/>
                <a:gd name="connsiteX77" fmla="*/ 446778 w 557893"/>
                <a:gd name="connsiteY77" fmla="*/ 145821 h 605070"/>
                <a:gd name="connsiteX78" fmla="*/ 413563 w 557893"/>
                <a:gd name="connsiteY78" fmla="*/ 139284 h 605070"/>
                <a:gd name="connsiteX79" fmla="*/ 404642 w 557893"/>
                <a:gd name="connsiteY79" fmla="*/ 141084 h 605070"/>
                <a:gd name="connsiteX80" fmla="*/ 401511 w 557893"/>
                <a:gd name="connsiteY80" fmla="*/ 163443 h 605070"/>
                <a:gd name="connsiteX81" fmla="*/ 415936 w 557893"/>
                <a:gd name="connsiteY81" fmla="*/ 171496 h 605070"/>
                <a:gd name="connsiteX82" fmla="*/ 442223 w 557893"/>
                <a:gd name="connsiteY82" fmla="*/ 183338 h 605070"/>
                <a:gd name="connsiteX83" fmla="*/ 457407 w 557893"/>
                <a:gd name="connsiteY83" fmla="*/ 255152 h 605070"/>
                <a:gd name="connsiteX84" fmla="*/ 431214 w 557893"/>
                <a:gd name="connsiteY84" fmla="*/ 271921 h 605070"/>
                <a:gd name="connsiteX85" fmla="*/ 424951 w 557893"/>
                <a:gd name="connsiteY85" fmla="*/ 280258 h 605070"/>
                <a:gd name="connsiteX86" fmla="*/ 424951 w 557893"/>
                <a:gd name="connsiteY86" fmla="*/ 294185 h 605070"/>
                <a:gd name="connsiteX87" fmla="*/ 418688 w 557893"/>
                <a:gd name="connsiteY87" fmla="*/ 300627 h 605070"/>
                <a:gd name="connsiteX88" fmla="*/ 403693 w 557893"/>
                <a:gd name="connsiteY88" fmla="*/ 300627 h 605070"/>
                <a:gd name="connsiteX89" fmla="*/ 397240 w 557893"/>
                <a:gd name="connsiteY89" fmla="*/ 293806 h 605070"/>
                <a:gd name="connsiteX90" fmla="*/ 397050 w 557893"/>
                <a:gd name="connsiteY90" fmla="*/ 283669 h 605070"/>
                <a:gd name="connsiteX91" fmla="*/ 389648 w 557893"/>
                <a:gd name="connsiteY91" fmla="*/ 274668 h 605070"/>
                <a:gd name="connsiteX92" fmla="*/ 362886 w 557893"/>
                <a:gd name="connsiteY92" fmla="*/ 267089 h 605070"/>
                <a:gd name="connsiteX93" fmla="*/ 357192 w 557893"/>
                <a:gd name="connsiteY93" fmla="*/ 255246 h 605070"/>
                <a:gd name="connsiteX94" fmla="*/ 361653 w 557893"/>
                <a:gd name="connsiteY94" fmla="*/ 239804 h 605070"/>
                <a:gd name="connsiteX95" fmla="*/ 370668 w 557893"/>
                <a:gd name="connsiteY95" fmla="*/ 236014 h 605070"/>
                <a:gd name="connsiteX96" fmla="*/ 400277 w 557893"/>
                <a:gd name="connsiteY96" fmla="*/ 244920 h 605070"/>
                <a:gd name="connsiteX97" fmla="*/ 419732 w 557893"/>
                <a:gd name="connsiteY97" fmla="*/ 242362 h 605070"/>
                <a:gd name="connsiteX98" fmla="*/ 423243 w 557893"/>
                <a:gd name="connsiteY98" fmla="*/ 215929 h 605070"/>
                <a:gd name="connsiteX99" fmla="*/ 412234 w 557893"/>
                <a:gd name="connsiteY99" fmla="*/ 209487 h 605070"/>
                <a:gd name="connsiteX100" fmla="*/ 382056 w 557893"/>
                <a:gd name="connsiteY100" fmla="*/ 196033 h 605070"/>
                <a:gd name="connsiteX101" fmla="*/ 357857 w 557893"/>
                <a:gd name="connsiteY101" fmla="*/ 155105 h 605070"/>
                <a:gd name="connsiteX102" fmla="*/ 390882 w 557893"/>
                <a:gd name="connsiteY102" fmla="*/ 113230 h 605070"/>
                <a:gd name="connsiteX103" fmla="*/ 399138 w 557893"/>
                <a:gd name="connsiteY103" fmla="*/ 102051 h 605070"/>
                <a:gd name="connsiteX104" fmla="*/ 399138 w 557893"/>
                <a:gd name="connsiteY104" fmla="*/ 93429 h 605070"/>
                <a:gd name="connsiteX105" fmla="*/ 406730 w 557893"/>
                <a:gd name="connsiteY105" fmla="*/ 85850 h 605070"/>
                <a:gd name="connsiteX106" fmla="*/ 205945 w 557893"/>
                <a:gd name="connsiteY106" fmla="*/ 50 h 605070"/>
                <a:gd name="connsiteX107" fmla="*/ 302823 w 557893"/>
                <a:gd name="connsiteY107" fmla="*/ 99179 h 605070"/>
                <a:gd name="connsiteX108" fmla="*/ 206514 w 557893"/>
                <a:gd name="connsiteY108" fmla="*/ 250620 h 605070"/>
                <a:gd name="connsiteX109" fmla="*/ 205945 w 557893"/>
                <a:gd name="connsiteY109" fmla="*/ 250620 h 605070"/>
                <a:gd name="connsiteX110" fmla="*/ 205281 w 557893"/>
                <a:gd name="connsiteY110" fmla="*/ 250620 h 605070"/>
                <a:gd name="connsiteX111" fmla="*/ 108972 w 557893"/>
                <a:gd name="connsiteY111" fmla="*/ 99179 h 605070"/>
                <a:gd name="connsiteX112" fmla="*/ 205945 w 557893"/>
                <a:gd name="connsiteY112" fmla="*/ 50 h 60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557893" h="605070">
                  <a:moveTo>
                    <a:pt x="546381" y="346236"/>
                  </a:moveTo>
                  <a:lnTo>
                    <a:pt x="547615" y="346236"/>
                  </a:lnTo>
                  <a:cubicBezTo>
                    <a:pt x="555112" y="346236"/>
                    <a:pt x="558243" y="349647"/>
                    <a:pt x="557863" y="357510"/>
                  </a:cubicBezTo>
                  <a:cubicBezTo>
                    <a:pt x="556725" y="382901"/>
                    <a:pt x="555491" y="408386"/>
                    <a:pt x="554352" y="433777"/>
                  </a:cubicBezTo>
                  <a:cubicBezTo>
                    <a:pt x="554068" y="438420"/>
                    <a:pt x="553024" y="442588"/>
                    <a:pt x="548374" y="445146"/>
                  </a:cubicBezTo>
                  <a:cubicBezTo>
                    <a:pt x="546856" y="445904"/>
                    <a:pt x="545622" y="446283"/>
                    <a:pt x="544484" y="446283"/>
                  </a:cubicBezTo>
                  <a:cubicBezTo>
                    <a:pt x="541257" y="446283"/>
                    <a:pt x="539170" y="443915"/>
                    <a:pt x="536987" y="441736"/>
                  </a:cubicBezTo>
                  <a:lnTo>
                    <a:pt x="513359" y="418334"/>
                  </a:lnTo>
                  <a:lnTo>
                    <a:pt x="504629" y="427051"/>
                  </a:lnTo>
                  <a:lnTo>
                    <a:pt x="432320" y="499244"/>
                  </a:lnTo>
                  <a:lnTo>
                    <a:pt x="425868" y="505686"/>
                  </a:lnTo>
                  <a:lnTo>
                    <a:pt x="410115" y="521413"/>
                  </a:lnTo>
                  <a:lnTo>
                    <a:pt x="335720" y="595691"/>
                  </a:lnTo>
                  <a:lnTo>
                    <a:pt x="331354" y="600049"/>
                  </a:lnTo>
                  <a:cubicBezTo>
                    <a:pt x="328128" y="603459"/>
                    <a:pt x="323668" y="605070"/>
                    <a:pt x="319208" y="605070"/>
                  </a:cubicBezTo>
                  <a:cubicBezTo>
                    <a:pt x="314843" y="605070"/>
                    <a:pt x="310478" y="603459"/>
                    <a:pt x="307062" y="600049"/>
                  </a:cubicBezTo>
                  <a:lnTo>
                    <a:pt x="302792" y="595691"/>
                  </a:lnTo>
                  <a:lnTo>
                    <a:pt x="286945" y="579963"/>
                  </a:lnTo>
                  <a:lnTo>
                    <a:pt x="212549" y="505686"/>
                  </a:lnTo>
                  <a:lnTo>
                    <a:pt x="208943" y="501991"/>
                  </a:lnTo>
                  <a:lnTo>
                    <a:pt x="130846" y="579963"/>
                  </a:lnTo>
                  <a:cubicBezTo>
                    <a:pt x="127525" y="583374"/>
                    <a:pt x="123160" y="584985"/>
                    <a:pt x="118700" y="584985"/>
                  </a:cubicBezTo>
                  <a:cubicBezTo>
                    <a:pt x="114240" y="584985"/>
                    <a:pt x="109970" y="583374"/>
                    <a:pt x="106554" y="579963"/>
                  </a:cubicBezTo>
                  <a:lnTo>
                    <a:pt x="102283" y="575605"/>
                  </a:lnTo>
                  <a:cubicBezTo>
                    <a:pt x="95546" y="568973"/>
                    <a:pt x="95546" y="557983"/>
                    <a:pt x="102283" y="551257"/>
                  </a:cubicBezTo>
                  <a:lnTo>
                    <a:pt x="192431" y="461158"/>
                  </a:lnTo>
                  <a:lnTo>
                    <a:pt x="196797" y="456894"/>
                  </a:lnTo>
                  <a:cubicBezTo>
                    <a:pt x="200023" y="453483"/>
                    <a:pt x="204483" y="451873"/>
                    <a:pt x="208943" y="451873"/>
                  </a:cubicBezTo>
                  <a:cubicBezTo>
                    <a:pt x="213308" y="451873"/>
                    <a:pt x="217673" y="453483"/>
                    <a:pt x="221089" y="456894"/>
                  </a:cubicBezTo>
                  <a:lnTo>
                    <a:pt x="225359" y="461158"/>
                  </a:lnTo>
                  <a:lnTo>
                    <a:pt x="241206" y="476979"/>
                  </a:lnTo>
                  <a:lnTo>
                    <a:pt x="315602" y="551257"/>
                  </a:lnTo>
                  <a:lnTo>
                    <a:pt x="319208" y="554952"/>
                  </a:lnTo>
                  <a:lnTo>
                    <a:pt x="381458" y="492801"/>
                  </a:lnTo>
                  <a:lnTo>
                    <a:pt x="397305" y="476979"/>
                  </a:lnTo>
                  <a:lnTo>
                    <a:pt x="403758" y="470537"/>
                  </a:lnTo>
                  <a:lnTo>
                    <a:pt x="476161" y="398439"/>
                  </a:lnTo>
                  <a:lnTo>
                    <a:pt x="484986" y="389533"/>
                  </a:lnTo>
                  <a:cubicBezTo>
                    <a:pt x="476730" y="381764"/>
                    <a:pt x="468759" y="373616"/>
                    <a:pt x="460788" y="365563"/>
                  </a:cubicBezTo>
                  <a:cubicBezTo>
                    <a:pt x="458036" y="362816"/>
                    <a:pt x="455474" y="359974"/>
                    <a:pt x="457752" y="355236"/>
                  </a:cubicBezTo>
                  <a:cubicBezTo>
                    <a:pt x="459934" y="350310"/>
                    <a:pt x="464015" y="350120"/>
                    <a:pt x="468000" y="349931"/>
                  </a:cubicBezTo>
                  <a:cubicBezTo>
                    <a:pt x="494095" y="348605"/>
                    <a:pt x="520286" y="347468"/>
                    <a:pt x="546381" y="346236"/>
                  </a:cubicBezTo>
                  <a:close/>
                  <a:moveTo>
                    <a:pt x="278625" y="278352"/>
                  </a:moveTo>
                  <a:cubicBezTo>
                    <a:pt x="278625" y="278352"/>
                    <a:pt x="327877" y="302233"/>
                    <a:pt x="371816" y="329810"/>
                  </a:cubicBezTo>
                  <a:cubicBezTo>
                    <a:pt x="404936" y="350469"/>
                    <a:pt x="411104" y="373023"/>
                    <a:pt x="412053" y="405338"/>
                  </a:cubicBezTo>
                  <a:cubicBezTo>
                    <a:pt x="412148" y="405433"/>
                    <a:pt x="412148" y="405622"/>
                    <a:pt x="412148" y="405717"/>
                  </a:cubicBezTo>
                  <a:lnTo>
                    <a:pt x="412148" y="408086"/>
                  </a:lnTo>
                  <a:cubicBezTo>
                    <a:pt x="412243" y="409602"/>
                    <a:pt x="412243" y="411308"/>
                    <a:pt x="412243" y="412919"/>
                  </a:cubicBezTo>
                  <a:lnTo>
                    <a:pt x="379123" y="445992"/>
                  </a:lnTo>
                  <a:lnTo>
                    <a:pt x="372670" y="452436"/>
                  </a:lnTo>
                  <a:lnTo>
                    <a:pt x="356822" y="468262"/>
                  </a:lnTo>
                  <a:lnTo>
                    <a:pt x="319147" y="505884"/>
                  </a:lnTo>
                  <a:lnTo>
                    <a:pt x="265623" y="452436"/>
                  </a:lnTo>
                  <a:lnTo>
                    <a:pt x="249775" y="436705"/>
                  </a:lnTo>
                  <a:lnTo>
                    <a:pt x="245505" y="432346"/>
                  </a:lnTo>
                  <a:cubicBezTo>
                    <a:pt x="235730" y="422680"/>
                    <a:pt x="222729" y="417184"/>
                    <a:pt x="208779" y="417184"/>
                  </a:cubicBezTo>
                  <a:cubicBezTo>
                    <a:pt x="194923" y="417184"/>
                    <a:pt x="181827" y="422680"/>
                    <a:pt x="172148" y="432346"/>
                  </a:cubicBezTo>
                  <a:lnTo>
                    <a:pt x="167782" y="436705"/>
                  </a:lnTo>
                  <a:lnTo>
                    <a:pt x="89490" y="514887"/>
                  </a:lnTo>
                  <a:lnTo>
                    <a:pt x="190" y="514792"/>
                  </a:lnTo>
                  <a:lnTo>
                    <a:pt x="0" y="405433"/>
                  </a:lnTo>
                  <a:cubicBezTo>
                    <a:pt x="949" y="373118"/>
                    <a:pt x="7117" y="350753"/>
                    <a:pt x="40237" y="329904"/>
                  </a:cubicBezTo>
                  <a:cubicBezTo>
                    <a:pt x="84271" y="302233"/>
                    <a:pt x="133429" y="278447"/>
                    <a:pt x="133429" y="278447"/>
                  </a:cubicBezTo>
                  <a:lnTo>
                    <a:pt x="172527" y="401926"/>
                  </a:lnTo>
                  <a:lnTo>
                    <a:pt x="195398" y="337201"/>
                  </a:lnTo>
                  <a:cubicBezTo>
                    <a:pt x="155255" y="281384"/>
                    <a:pt x="198340" y="278636"/>
                    <a:pt x="205932" y="278447"/>
                  </a:cubicBezTo>
                  <a:lnTo>
                    <a:pt x="206121" y="278447"/>
                  </a:lnTo>
                  <a:lnTo>
                    <a:pt x="206406" y="278447"/>
                  </a:lnTo>
                  <a:cubicBezTo>
                    <a:pt x="214093" y="278636"/>
                    <a:pt x="256988" y="281384"/>
                    <a:pt x="216940" y="337201"/>
                  </a:cubicBezTo>
                  <a:lnTo>
                    <a:pt x="239811" y="401926"/>
                  </a:lnTo>
                  <a:close/>
                  <a:moveTo>
                    <a:pt x="406730" y="85850"/>
                  </a:moveTo>
                  <a:lnTo>
                    <a:pt x="412614" y="85850"/>
                  </a:lnTo>
                  <a:cubicBezTo>
                    <a:pt x="426185" y="85850"/>
                    <a:pt x="426185" y="85850"/>
                    <a:pt x="426185" y="99398"/>
                  </a:cubicBezTo>
                  <a:cubicBezTo>
                    <a:pt x="426280" y="108967"/>
                    <a:pt x="426280" y="108967"/>
                    <a:pt x="435770" y="110483"/>
                  </a:cubicBezTo>
                  <a:cubicBezTo>
                    <a:pt x="443172" y="111619"/>
                    <a:pt x="450100" y="113799"/>
                    <a:pt x="456838" y="116641"/>
                  </a:cubicBezTo>
                  <a:cubicBezTo>
                    <a:pt x="460444" y="118346"/>
                    <a:pt x="461867" y="120809"/>
                    <a:pt x="460728" y="124788"/>
                  </a:cubicBezTo>
                  <a:cubicBezTo>
                    <a:pt x="458925" y="130568"/>
                    <a:pt x="457407" y="136347"/>
                    <a:pt x="455509" y="142221"/>
                  </a:cubicBezTo>
                  <a:cubicBezTo>
                    <a:pt x="453801" y="147621"/>
                    <a:pt x="451998" y="148379"/>
                    <a:pt x="446778" y="145821"/>
                  </a:cubicBezTo>
                  <a:cubicBezTo>
                    <a:pt x="436339" y="140800"/>
                    <a:pt x="425141" y="138621"/>
                    <a:pt x="413563" y="139284"/>
                  </a:cubicBezTo>
                  <a:cubicBezTo>
                    <a:pt x="410526" y="139379"/>
                    <a:pt x="407489" y="139757"/>
                    <a:pt x="404642" y="141084"/>
                  </a:cubicBezTo>
                  <a:cubicBezTo>
                    <a:pt x="394583" y="145442"/>
                    <a:pt x="392875" y="156621"/>
                    <a:pt x="401511" y="163443"/>
                  </a:cubicBezTo>
                  <a:cubicBezTo>
                    <a:pt x="405781" y="166853"/>
                    <a:pt x="410716" y="169317"/>
                    <a:pt x="415936" y="171496"/>
                  </a:cubicBezTo>
                  <a:cubicBezTo>
                    <a:pt x="424761" y="175191"/>
                    <a:pt x="433777" y="178696"/>
                    <a:pt x="442223" y="183338"/>
                  </a:cubicBezTo>
                  <a:cubicBezTo>
                    <a:pt x="469175" y="198307"/>
                    <a:pt x="476387" y="232130"/>
                    <a:pt x="457407" y="255152"/>
                  </a:cubicBezTo>
                  <a:cubicBezTo>
                    <a:pt x="450574" y="263489"/>
                    <a:pt x="441654" y="268984"/>
                    <a:pt x="431214" y="271921"/>
                  </a:cubicBezTo>
                  <a:cubicBezTo>
                    <a:pt x="426659" y="273152"/>
                    <a:pt x="424666" y="275616"/>
                    <a:pt x="424951" y="280258"/>
                  </a:cubicBezTo>
                  <a:cubicBezTo>
                    <a:pt x="425141" y="284900"/>
                    <a:pt x="424951" y="289448"/>
                    <a:pt x="424951" y="294185"/>
                  </a:cubicBezTo>
                  <a:cubicBezTo>
                    <a:pt x="424951" y="298353"/>
                    <a:pt x="422768" y="300438"/>
                    <a:pt x="418688" y="300627"/>
                  </a:cubicBezTo>
                  <a:cubicBezTo>
                    <a:pt x="413658" y="300722"/>
                    <a:pt x="408628" y="300722"/>
                    <a:pt x="403693" y="300627"/>
                  </a:cubicBezTo>
                  <a:cubicBezTo>
                    <a:pt x="399328" y="300438"/>
                    <a:pt x="397240" y="298069"/>
                    <a:pt x="397240" y="293806"/>
                  </a:cubicBezTo>
                  <a:cubicBezTo>
                    <a:pt x="397050" y="290490"/>
                    <a:pt x="397050" y="287079"/>
                    <a:pt x="397050" y="283669"/>
                  </a:cubicBezTo>
                  <a:cubicBezTo>
                    <a:pt x="397050" y="276184"/>
                    <a:pt x="396861" y="275805"/>
                    <a:pt x="389648" y="274668"/>
                  </a:cubicBezTo>
                  <a:cubicBezTo>
                    <a:pt x="380348" y="273342"/>
                    <a:pt x="371427" y="271163"/>
                    <a:pt x="362886" y="267089"/>
                  </a:cubicBezTo>
                  <a:cubicBezTo>
                    <a:pt x="356243" y="263963"/>
                    <a:pt x="355579" y="262163"/>
                    <a:pt x="357192" y="255246"/>
                  </a:cubicBezTo>
                  <a:cubicBezTo>
                    <a:pt x="358616" y="250036"/>
                    <a:pt x="360039" y="244920"/>
                    <a:pt x="361653" y="239804"/>
                  </a:cubicBezTo>
                  <a:cubicBezTo>
                    <a:pt x="363551" y="233930"/>
                    <a:pt x="365164" y="233172"/>
                    <a:pt x="370668" y="236014"/>
                  </a:cubicBezTo>
                  <a:cubicBezTo>
                    <a:pt x="379968" y="240846"/>
                    <a:pt x="389838" y="243593"/>
                    <a:pt x="400277" y="244920"/>
                  </a:cubicBezTo>
                  <a:cubicBezTo>
                    <a:pt x="406920" y="245772"/>
                    <a:pt x="413563" y="245014"/>
                    <a:pt x="419732" y="242362"/>
                  </a:cubicBezTo>
                  <a:cubicBezTo>
                    <a:pt x="431214" y="237435"/>
                    <a:pt x="433018" y="224077"/>
                    <a:pt x="423243" y="215929"/>
                  </a:cubicBezTo>
                  <a:cubicBezTo>
                    <a:pt x="420016" y="213276"/>
                    <a:pt x="416220" y="211287"/>
                    <a:pt x="412234" y="209487"/>
                  </a:cubicBezTo>
                  <a:cubicBezTo>
                    <a:pt x="402175" y="205129"/>
                    <a:pt x="391641" y="201718"/>
                    <a:pt x="382056" y="196033"/>
                  </a:cubicBezTo>
                  <a:cubicBezTo>
                    <a:pt x="366587" y="186654"/>
                    <a:pt x="356718" y="173864"/>
                    <a:pt x="357857" y="155105"/>
                  </a:cubicBezTo>
                  <a:cubicBezTo>
                    <a:pt x="359280" y="133694"/>
                    <a:pt x="371238" y="120336"/>
                    <a:pt x="390882" y="113230"/>
                  </a:cubicBezTo>
                  <a:cubicBezTo>
                    <a:pt x="398948" y="110388"/>
                    <a:pt x="399138" y="110483"/>
                    <a:pt x="399138" y="102051"/>
                  </a:cubicBezTo>
                  <a:cubicBezTo>
                    <a:pt x="399138" y="99114"/>
                    <a:pt x="398948" y="96366"/>
                    <a:pt x="399138" y="93429"/>
                  </a:cubicBezTo>
                  <a:cubicBezTo>
                    <a:pt x="399233" y="87082"/>
                    <a:pt x="400372" y="85945"/>
                    <a:pt x="406730" y="85850"/>
                  </a:cubicBezTo>
                  <a:close/>
                  <a:moveTo>
                    <a:pt x="205945" y="50"/>
                  </a:moveTo>
                  <a:cubicBezTo>
                    <a:pt x="214105" y="-329"/>
                    <a:pt x="298173" y="-1087"/>
                    <a:pt x="302823" y="99179"/>
                  </a:cubicBezTo>
                  <a:cubicBezTo>
                    <a:pt x="302823" y="99179"/>
                    <a:pt x="319238" y="249483"/>
                    <a:pt x="206514" y="250620"/>
                  </a:cubicBezTo>
                  <a:lnTo>
                    <a:pt x="205945" y="250620"/>
                  </a:lnTo>
                  <a:lnTo>
                    <a:pt x="205281" y="250620"/>
                  </a:lnTo>
                  <a:cubicBezTo>
                    <a:pt x="92652" y="249483"/>
                    <a:pt x="108972" y="99179"/>
                    <a:pt x="108972" y="99179"/>
                  </a:cubicBezTo>
                  <a:cubicBezTo>
                    <a:pt x="113527" y="-1087"/>
                    <a:pt x="197690" y="-329"/>
                    <a:pt x="205945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D7D3F0A5-D28E-47E5-9E05-815E8363E0C4}"/>
                </a:ext>
              </a:extLst>
            </p:cNvPr>
            <p:cNvSpPr txBox="1"/>
            <p:nvPr/>
          </p:nvSpPr>
          <p:spPr>
            <a:xfrm>
              <a:off x="2167640" y="3253523"/>
              <a:ext cx="2218709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18BC09F-CA1D-4DC0-AC16-5E0F1EED221D}"/>
              </a:ext>
            </a:extLst>
          </p:cNvPr>
          <p:cNvGrpSpPr/>
          <p:nvPr/>
        </p:nvGrpSpPr>
        <p:grpSpPr>
          <a:xfrm>
            <a:off x="7024363" y="4056906"/>
            <a:ext cx="3353830" cy="1889545"/>
            <a:chOff x="7024363" y="4056906"/>
            <a:chExt cx="3353830" cy="1889545"/>
          </a:xfrm>
        </p:grpSpPr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="" id="{4826C6BA-41F4-4BE2-9231-AB1F27326962}"/>
                </a:ext>
              </a:extLst>
            </p:cNvPr>
            <p:cNvSpPr/>
            <p:nvPr/>
          </p:nvSpPr>
          <p:spPr>
            <a:xfrm flipH="1">
              <a:off x="7808830" y="4056906"/>
              <a:ext cx="2566037" cy="129840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639A94CA-0B3B-40A9-838A-3A881C34E08E}"/>
                </a:ext>
              </a:extLst>
            </p:cNvPr>
            <p:cNvSpPr/>
            <p:nvPr/>
          </p:nvSpPr>
          <p:spPr>
            <a:xfrm flipH="1">
              <a:off x="7024363" y="4249427"/>
              <a:ext cx="3353830" cy="1697024"/>
            </a:xfrm>
            <a:custGeom>
              <a:avLst/>
              <a:gdLst>
                <a:gd name="connsiteX0" fmla="*/ 796771 w 3555337"/>
                <a:gd name="connsiteY0" fmla="*/ 0 h 1798986"/>
                <a:gd name="connsiteX1" fmla="*/ 1354466 w 3555337"/>
                <a:gd name="connsiteY1" fmla="*/ 0 h 1798986"/>
                <a:gd name="connsiteX2" fmla="*/ 1437767 w 3555337"/>
                <a:gd name="connsiteY2" fmla="*/ 0 h 1798986"/>
                <a:gd name="connsiteX3" fmla="*/ 1715650 w 3555337"/>
                <a:gd name="connsiteY3" fmla="*/ 0 h 1798986"/>
                <a:gd name="connsiteX4" fmla="*/ 1995462 w 3555337"/>
                <a:gd name="connsiteY4" fmla="*/ 0 h 1798986"/>
                <a:gd name="connsiteX5" fmla="*/ 2078763 w 3555337"/>
                <a:gd name="connsiteY5" fmla="*/ 0 h 1798986"/>
                <a:gd name="connsiteX6" fmla="*/ 2273345 w 3555337"/>
                <a:gd name="connsiteY6" fmla="*/ 0 h 1798986"/>
                <a:gd name="connsiteX7" fmla="*/ 2356646 w 3555337"/>
                <a:gd name="connsiteY7" fmla="*/ 0 h 1798986"/>
                <a:gd name="connsiteX8" fmla="*/ 2636458 w 3555337"/>
                <a:gd name="connsiteY8" fmla="*/ 0 h 1798986"/>
                <a:gd name="connsiteX9" fmla="*/ 2914341 w 3555337"/>
                <a:gd name="connsiteY9" fmla="*/ 0 h 1798986"/>
                <a:gd name="connsiteX10" fmla="*/ 2997642 w 3555337"/>
                <a:gd name="connsiteY10" fmla="*/ 0 h 1798986"/>
                <a:gd name="connsiteX11" fmla="*/ 3555337 w 3555337"/>
                <a:gd name="connsiteY11" fmla="*/ 0 h 1798986"/>
                <a:gd name="connsiteX12" fmla="*/ 2758566 w 3555337"/>
                <a:gd name="connsiteY12" fmla="*/ 1798986 h 1798986"/>
                <a:gd name="connsiteX13" fmla="*/ 2200871 w 3555337"/>
                <a:gd name="connsiteY13" fmla="*/ 1798986 h 1798986"/>
                <a:gd name="connsiteX14" fmla="*/ 2117571 w 3555337"/>
                <a:gd name="connsiteY14" fmla="*/ 1798986 h 1798986"/>
                <a:gd name="connsiteX15" fmla="*/ 1839688 w 3555337"/>
                <a:gd name="connsiteY15" fmla="*/ 1798986 h 1798986"/>
                <a:gd name="connsiteX16" fmla="*/ 1559876 w 3555337"/>
                <a:gd name="connsiteY16" fmla="*/ 1798986 h 1798986"/>
                <a:gd name="connsiteX17" fmla="*/ 1476574 w 3555337"/>
                <a:gd name="connsiteY17" fmla="*/ 1798986 h 1798986"/>
                <a:gd name="connsiteX18" fmla="*/ 1281993 w 3555337"/>
                <a:gd name="connsiteY18" fmla="*/ 1798986 h 1798986"/>
                <a:gd name="connsiteX19" fmla="*/ 1198692 w 3555337"/>
                <a:gd name="connsiteY19" fmla="*/ 1798986 h 1798986"/>
                <a:gd name="connsiteX20" fmla="*/ 918879 w 3555337"/>
                <a:gd name="connsiteY20" fmla="*/ 1798986 h 1798986"/>
                <a:gd name="connsiteX21" fmla="*/ 640997 w 3555337"/>
                <a:gd name="connsiteY21" fmla="*/ 1798986 h 1798986"/>
                <a:gd name="connsiteX22" fmla="*/ 557695 w 3555337"/>
                <a:gd name="connsiteY22" fmla="*/ 1798986 h 1798986"/>
                <a:gd name="connsiteX23" fmla="*/ 0 w 3555337"/>
                <a:gd name="connsiteY23" fmla="*/ 1798986 h 1798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55337" h="1798986">
                  <a:moveTo>
                    <a:pt x="796771" y="0"/>
                  </a:moveTo>
                  <a:lnTo>
                    <a:pt x="1354466" y="0"/>
                  </a:lnTo>
                  <a:lnTo>
                    <a:pt x="1437767" y="0"/>
                  </a:lnTo>
                  <a:lnTo>
                    <a:pt x="1715650" y="0"/>
                  </a:lnTo>
                  <a:lnTo>
                    <a:pt x="1995462" y="0"/>
                  </a:lnTo>
                  <a:lnTo>
                    <a:pt x="2078763" y="0"/>
                  </a:lnTo>
                  <a:lnTo>
                    <a:pt x="2273345" y="0"/>
                  </a:lnTo>
                  <a:lnTo>
                    <a:pt x="2356646" y="0"/>
                  </a:lnTo>
                  <a:lnTo>
                    <a:pt x="2636458" y="0"/>
                  </a:lnTo>
                  <a:lnTo>
                    <a:pt x="2914341" y="0"/>
                  </a:lnTo>
                  <a:lnTo>
                    <a:pt x="2997642" y="0"/>
                  </a:lnTo>
                  <a:lnTo>
                    <a:pt x="3555337" y="0"/>
                  </a:lnTo>
                  <a:lnTo>
                    <a:pt x="2758566" y="1798986"/>
                  </a:lnTo>
                  <a:lnTo>
                    <a:pt x="2200871" y="1798986"/>
                  </a:lnTo>
                  <a:lnTo>
                    <a:pt x="2117571" y="1798986"/>
                  </a:lnTo>
                  <a:lnTo>
                    <a:pt x="1839688" y="1798986"/>
                  </a:lnTo>
                  <a:lnTo>
                    <a:pt x="1559876" y="1798986"/>
                  </a:lnTo>
                  <a:lnTo>
                    <a:pt x="1476574" y="1798986"/>
                  </a:lnTo>
                  <a:lnTo>
                    <a:pt x="1281993" y="1798986"/>
                  </a:lnTo>
                  <a:lnTo>
                    <a:pt x="1198692" y="1798986"/>
                  </a:lnTo>
                  <a:lnTo>
                    <a:pt x="918879" y="1798986"/>
                  </a:lnTo>
                  <a:lnTo>
                    <a:pt x="640997" y="1798986"/>
                  </a:lnTo>
                  <a:lnTo>
                    <a:pt x="557695" y="1798986"/>
                  </a:lnTo>
                  <a:lnTo>
                    <a:pt x="0" y="1798986"/>
                  </a:lnTo>
                  <a:close/>
                </a:path>
              </a:pathLst>
            </a:custGeom>
            <a:blipFill>
              <a:blip r:embed="rId3"/>
              <a:stretch>
                <a:fillRect t="-15943" b="-15707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8B2B1E56-8134-4FCF-8D66-A839898D5C07}"/>
              </a:ext>
            </a:extLst>
          </p:cNvPr>
          <p:cNvGrpSpPr/>
          <p:nvPr/>
        </p:nvGrpSpPr>
        <p:grpSpPr>
          <a:xfrm flipH="1">
            <a:off x="1465820" y="4630255"/>
            <a:ext cx="5331599" cy="935369"/>
            <a:chOff x="928274" y="2723985"/>
            <a:chExt cx="5331599" cy="935369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73BD050B-D3F6-489F-AF3D-A6B954131E2D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FFF903D6-F5BD-4D1A-95F2-01A63207C79A}"/>
                </a:ext>
              </a:extLst>
            </p:cNvPr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6225CEA-AFAF-489A-868A-669E11F9D8D0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FC9D53C-D777-42FE-AD63-48CD67950AF3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AE7E673A-E0F8-402B-9A5C-DE145F372382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735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任意多边形: 形状 44">
            <a:extLst>
              <a:ext uri="{FF2B5EF4-FFF2-40B4-BE49-F238E27FC236}">
                <a16:creationId xmlns:a16="http://schemas.microsoft.com/office/drawing/2014/main" xmlns="" id="{5826C52B-0446-471C-AB0C-389787103534}"/>
              </a:ext>
            </a:extLst>
          </p:cNvPr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E0C8F6FC-5C9A-40E3-A985-293CE55C0FA2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6B8E672-517A-4FF3-8005-3318508FEE87}"/>
              </a:ext>
            </a:extLst>
          </p:cNvPr>
          <p:cNvGrpSpPr/>
          <p:nvPr/>
        </p:nvGrpSpPr>
        <p:grpSpPr>
          <a:xfrm>
            <a:off x="7994261" y="2773701"/>
            <a:ext cx="1739923" cy="3608049"/>
            <a:chOff x="5218660" y="585570"/>
            <a:chExt cx="2893764" cy="6000750"/>
          </a:xfrm>
          <a:effectLst>
            <a:outerShdw blurRad="317500" dist="38100" dir="5400000" algn="t" rotWithShape="0">
              <a:prstClr val="black">
                <a:alpha val="18000"/>
              </a:prstClr>
            </a:outerShdw>
          </a:effectLst>
          <a:scene3d>
            <a:camera prst="perspectiveRelaxedModerately" fov="3300000">
              <a:rot lat="19490639" lon="1200000" rev="19200000"/>
            </a:camera>
            <a:lightRig rig="threePt" dir="t"/>
          </a:scene3d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DF017BAD-313A-4257-A254-C4384A9E3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660" y="585570"/>
              <a:ext cx="2893764" cy="6000750"/>
            </a:xfrm>
            <a:prstGeom prst="rect">
              <a:avLst/>
            </a:prstGeom>
            <a:sp3d prstMaterial="matte"/>
          </p:spPr>
        </p:pic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3AC2769D-29B4-4E18-A174-CEB8ECF00D04}"/>
                </a:ext>
              </a:extLst>
            </p:cNvPr>
            <p:cNvSpPr/>
            <p:nvPr/>
          </p:nvSpPr>
          <p:spPr>
            <a:xfrm>
              <a:off x="5381624" y="1285875"/>
              <a:ext cx="2581275" cy="4572000"/>
            </a:xfrm>
            <a:prstGeom prst="rect">
              <a:avLst/>
            </a:prstGeom>
            <a:blipFill>
              <a:blip r:embed="rId4"/>
              <a:stretch>
                <a:fillRect l="-83519" r="-82163"/>
              </a:stretch>
            </a:blip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i="1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50DC0EF5-6AA1-497A-B88E-50948FC44DC5}"/>
              </a:ext>
            </a:extLst>
          </p:cNvPr>
          <p:cNvGrpSpPr/>
          <p:nvPr/>
        </p:nvGrpSpPr>
        <p:grpSpPr>
          <a:xfrm>
            <a:off x="7621632" y="649856"/>
            <a:ext cx="2204381" cy="4571188"/>
            <a:chOff x="5218660" y="585570"/>
            <a:chExt cx="2893764" cy="6000750"/>
          </a:xfrm>
          <a:effectLst>
            <a:outerShdw blurRad="317500" dist="38100" dir="5400000" algn="t" rotWithShape="0">
              <a:prstClr val="black">
                <a:alpha val="18000"/>
              </a:prstClr>
            </a:outerShdw>
          </a:effectLst>
          <a:scene3d>
            <a:camera prst="perspectiveRelaxedModerately" fov="3300000">
              <a:rot lat="19490639" lon="1200000" rev="19200000"/>
            </a:camera>
            <a:lightRig rig="threePt" dir="t"/>
          </a:scene3d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0277FDEA-358B-4805-8486-DF0F98894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8660" y="585570"/>
              <a:ext cx="2893764" cy="6000750"/>
            </a:xfrm>
            <a:prstGeom prst="rect">
              <a:avLst/>
            </a:prstGeom>
            <a:sp3d prstMaterial="matte"/>
          </p:spPr>
        </p:pic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0888F5AD-19DD-4305-A276-D80B415D5C3E}"/>
                </a:ext>
              </a:extLst>
            </p:cNvPr>
            <p:cNvSpPr/>
            <p:nvPr/>
          </p:nvSpPr>
          <p:spPr>
            <a:xfrm>
              <a:off x="5381625" y="1285875"/>
              <a:ext cx="2581274" cy="4572000"/>
            </a:xfrm>
            <a:prstGeom prst="rect">
              <a:avLst/>
            </a:prstGeom>
            <a:blipFill>
              <a:blip r:embed="rId6"/>
              <a:stretch>
                <a:fillRect l="-83271" r="-82203"/>
              </a:stretch>
            </a:blipFill>
            <a:ln>
              <a:noFill/>
            </a:ln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C78D2C39-A561-4C0F-AF1F-F9E3B6BC504B}"/>
              </a:ext>
            </a:extLst>
          </p:cNvPr>
          <p:cNvGrpSpPr/>
          <p:nvPr/>
        </p:nvGrpSpPr>
        <p:grpSpPr>
          <a:xfrm>
            <a:off x="1579014" y="2595517"/>
            <a:ext cx="4575042" cy="1224471"/>
            <a:chOff x="928274" y="2723985"/>
            <a:chExt cx="4575042" cy="1224471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CA702B2-E096-4D3F-88BC-3D8218856F6C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36064C5-D7AF-44A2-BEEB-A93903ADA67C}"/>
                </a:ext>
              </a:extLst>
            </p:cNvPr>
            <p:cNvSpPr txBox="1"/>
            <p:nvPr/>
          </p:nvSpPr>
          <p:spPr>
            <a:xfrm>
              <a:off x="960767" y="3159457"/>
              <a:ext cx="4542549" cy="788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787546E3-00F7-46C3-B294-EA9E5EF73E7D}"/>
              </a:ext>
            </a:extLst>
          </p:cNvPr>
          <p:cNvGrpSpPr/>
          <p:nvPr/>
        </p:nvGrpSpPr>
        <p:grpSpPr>
          <a:xfrm>
            <a:off x="1621032" y="4318192"/>
            <a:ext cx="4227994" cy="1115115"/>
            <a:chOff x="1621032" y="4318192"/>
            <a:chExt cx="4227994" cy="1115115"/>
          </a:xfrm>
        </p:grpSpPr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16B91F74-6E33-4DD3-8744-1DE9E1AFBA19}"/>
                </a:ext>
              </a:extLst>
            </p:cNvPr>
            <p:cNvCxnSpPr>
              <a:cxnSpLocks/>
            </p:cNvCxnSpPr>
            <p:nvPr/>
          </p:nvCxnSpPr>
          <p:spPr>
            <a:xfrm>
              <a:off x="1686824" y="468083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CC0D9FDE-8D9E-4DF2-B6DA-2B91C6FE7108}"/>
                </a:ext>
              </a:extLst>
            </p:cNvPr>
            <p:cNvCxnSpPr/>
            <p:nvPr/>
          </p:nvCxnSpPr>
          <p:spPr>
            <a:xfrm>
              <a:off x="1686824" y="468083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D399F869-A1B2-45AF-90BB-1865C4455393}"/>
                </a:ext>
              </a:extLst>
            </p:cNvPr>
            <p:cNvSpPr txBox="1"/>
            <p:nvPr/>
          </p:nvSpPr>
          <p:spPr>
            <a:xfrm>
              <a:off x="4658474" y="431819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11083519-0666-4EDC-839D-5CFFF3D164DC}"/>
                </a:ext>
              </a:extLst>
            </p:cNvPr>
            <p:cNvSpPr txBox="1"/>
            <p:nvPr/>
          </p:nvSpPr>
          <p:spPr>
            <a:xfrm flipH="1">
              <a:off x="1621032" y="431819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xmlns="" id="{16C3F812-85C6-418A-AFF1-8A0C799838C1}"/>
                </a:ext>
              </a:extLst>
            </p:cNvPr>
            <p:cNvCxnSpPr>
              <a:cxnSpLocks/>
            </p:cNvCxnSpPr>
            <p:nvPr/>
          </p:nvCxnSpPr>
          <p:spPr>
            <a:xfrm>
              <a:off x="1686824" y="543330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xmlns="" id="{AE571872-0BCC-41A7-9D64-F99BD50752A5}"/>
                </a:ext>
              </a:extLst>
            </p:cNvPr>
            <p:cNvCxnSpPr>
              <a:cxnSpLocks/>
            </p:cNvCxnSpPr>
            <p:nvPr/>
          </p:nvCxnSpPr>
          <p:spPr>
            <a:xfrm>
              <a:off x="1686824" y="543330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68F68079-6527-4689-AFAE-3CBBAB7511BC}"/>
                </a:ext>
              </a:extLst>
            </p:cNvPr>
            <p:cNvSpPr txBox="1"/>
            <p:nvPr/>
          </p:nvSpPr>
          <p:spPr>
            <a:xfrm>
              <a:off x="4658474" y="507066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CB1258D2-35E8-4C1B-9E6F-0C9AD0B5ABF4}"/>
                </a:ext>
              </a:extLst>
            </p:cNvPr>
            <p:cNvSpPr txBox="1"/>
            <p:nvPr/>
          </p:nvSpPr>
          <p:spPr>
            <a:xfrm flipH="1">
              <a:off x="1621032" y="507066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2FBC9947-8AFE-40D1-B2F7-38146F4C0B50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E85EF26-F9D4-405B-9688-197E0003360E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F0139D47-06BD-462A-8A68-6B5242C4EE05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958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34DBE990-BEF2-43D9-AA11-F0A69705CF44}"/>
              </a:ext>
            </a:extLst>
          </p:cNvPr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6EB93F0B-6700-424F-8118-5AA2D41DBD42}"/>
              </a:ext>
            </a:extLst>
          </p:cNvPr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营销思路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B4513AD6-FBE6-4669-A0AD-4616BD33C92B}"/>
              </a:ext>
            </a:extLst>
          </p:cNvPr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7326C718-2209-41F8-B83A-F44DE6DD8F8C}"/>
              </a:ext>
            </a:extLst>
          </p:cNvPr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A86B313-D7BE-4A6C-B639-40F2A368A1FD}"/>
              </a:ext>
            </a:extLst>
          </p:cNvPr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03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6B0DA02F-5241-4FFA-82F4-7656A30D8F97}"/>
              </a:ext>
            </a:extLst>
          </p:cNvPr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87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A61BD92A-5150-479B-AC0F-106C2A07AE72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>
            <a:extLst>
              <a:ext uri="{FF2B5EF4-FFF2-40B4-BE49-F238E27FC236}">
                <a16:creationId xmlns:a16="http://schemas.microsoft.com/office/drawing/2014/main" xmlns="" id="{4F76691C-C6EF-4690-8279-C5F7FCCDB372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C29660B6-7AC6-45B6-BC43-223F151644A4}"/>
              </a:ext>
            </a:extLst>
          </p:cNvPr>
          <p:cNvSpPr/>
          <p:nvPr/>
        </p:nvSpPr>
        <p:spPr>
          <a:xfrm>
            <a:off x="1409922" y="2533682"/>
            <a:ext cx="1460435" cy="146043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3"/>
            <a:stretch>
              <a:fillRect l="-25159" r="-2472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75610A70-B7B0-47E4-B2F9-BE1DF851AAED}"/>
              </a:ext>
            </a:extLst>
          </p:cNvPr>
          <p:cNvSpPr/>
          <p:nvPr/>
        </p:nvSpPr>
        <p:spPr>
          <a:xfrm>
            <a:off x="3583369" y="2377350"/>
            <a:ext cx="1773100" cy="1773099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4"/>
            <a:stretch>
              <a:fillRect l="-25122" r="-2476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E099F1CB-D454-445E-9CCA-2C3AE899CF58}"/>
              </a:ext>
            </a:extLst>
          </p:cNvPr>
          <p:cNvSpPr/>
          <p:nvPr/>
        </p:nvSpPr>
        <p:spPr>
          <a:xfrm>
            <a:off x="6005981" y="2219498"/>
            <a:ext cx="2088804" cy="2088803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5"/>
            <a:stretch>
              <a:fillRect l="-25211" r="-2490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4F5C0C4A-1398-4E2B-B31A-2AA9B3AA15EB}"/>
              </a:ext>
            </a:extLst>
          </p:cNvPr>
          <p:cNvSpPr/>
          <p:nvPr/>
        </p:nvSpPr>
        <p:spPr>
          <a:xfrm>
            <a:off x="8528396" y="2098959"/>
            <a:ext cx="2329882" cy="2329881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6"/>
            <a:stretch>
              <a:fillRect l="-25078" r="-2480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6C8D106-3D1D-4505-9AA3-90503E6CDC0C}"/>
              </a:ext>
            </a:extLst>
          </p:cNvPr>
          <p:cNvGrpSpPr/>
          <p:nvPr/>
        </p:nvGrpSpPr>
        <p:grpSpPr>
          <a:xfrm>
            <a:off x="914167" y="4203699"/>
            <a:ext cx="2451944" cy="1223060"/>
            <a:chOff x="944521" y="2723985"/>
            <a:chExt cx="2451944" cy="122306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238742BD-72F0-439B-948D-D05D20C1F4E7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B78D73C-39E0-417F-B9BC-7A5E77E383B6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9921C26-B33F-4D0D-AE0F-A79B8F5FF771}"/>
              </a:ext>
            </a:extLst>
          </p:cNvPr>
          <p:cNvGrpSpPr/>
          <p:nvPr/>
        </p:nvGrpSpPr>
        <p:grpSpPr>
          <a:xfrm>
            <a:off x="3431900" y="4340017"/>
            <a:ext cx="2451944" cy="1223060"/>
            <a:chOff x="944521" y="2723985"/>
            <a:chExt cx="2451944" cy="1223060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A6D69B6A-BD2B-4F98-946D-FB6FF3DB9454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583E07B0-B563-4BA2-A34B-9B3D858E147D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E2B94A8-5363-419F-82EF-C2BCC183F92E}"/>
              </a:ext>
            </a:extLst>
          </p:cNvPr>
          <p:cNvGrpSpPr/>
          <p:nvPr/>
        </p:nvGrpSpPr>
        <p:grpSpPr>
          <a:xfrm>
            <a:off x="5949633" y="4517740"/>
            <a:ext cx="2451944" cy="1223060"/>
            <a:chOff x="944521" y="2723985"/>
            <a:chExt cx="2451944" cy="1223060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686C452B-C2DC-4887-AB9B-C9D0026AA450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4D53EBFC-18C6-499F-ADA4-814A311F2681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1745EF1-8C57-4E12-A14E-3A9069BBE19A}"/>
              </a:ext>
            </a:extLst>
          </p:cNvPr>
          <p:cNvGrpSpPr/>
          <p:nvPr/>
        </p:nvGrpSpPr>
        <p:grpSpPr>
          <a:xfrm>
            <a:off x="8467365" y="4624045"/>
            <a:ext cx="2451944" cy="1223060"/>
            <a:chOff x="944521" y="2723985"/>
            <a:chExt cx="2451944" cy="1223060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801D9D5B-7009-4F52-A6AC-5F9EDD23659C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73BA30D7-9F08-4E73-B3FA-E7A98CAAD98D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4E9B379A-FDC8-40AE-907C-2CF38E5D5F8E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9669ED7-2CC7-455E-B51F-EF9FAC627909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3CAA3E25-FAAA-4007-AE69-4CE9B6D63015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259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: 形状 30">
            <a:extLst>
              <a:ext uri="{FF2B5EF4-FFF2-40B4-BE49-F238E27FC236}">
                <a16:creationId xmlns:a16="http://schemas.microsoft.com/office/drawing/2014/main" xmlns="" id="{69246DEC-6663-4063-B665-89121C32C753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xmlns="" id="{BA8BD421-52E6-45AA-A05A-F0943324A71E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C26FF6BD-9667-48E0-9E5A-BDE977BC3BF1}"/>
              </a:ext>
            </a:extLst>
          </p:cNvPr>
          <p:cNvSpPr/>
          <p:nvPr/>
        </p:nvSpPr>
        <p:spPr>
          <a:xfrm>
            <a:off x="2097070" y="2151841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EC9F01AB-EEB1-4C9B-924E-64108117EEA5}"/>
              </a:ext>
            </a:extLst>
          </p:cNvPr>
          <p:cNvSpPr/>
          <p:nvPr/>
        </p:nvSpPr>
        <p:spPr>
          <a:xfrm>
            <a:off x="6630970" y="3052689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389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4115014D-1FA2-496B-B5E3-F7BBA6485DD9}"/>
              </a:ext>
            </a:extLst>
          </p:cNvPr>
          <p:cNvSpPr/>
          <p:nvPr/>
        </p:nvSpPr>
        <p:spPr>
          <a:xfrm>
            <a:off x="2097070" y="3958622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389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4EC870D6-0355-4C8C-AA24-B4943B0C93CC}"/>
              </a:ext>
            </a:extLst>
          </p:cNvPr>
          <p:cNvSpPr/>
          <p:nvPr/>
        </p:nvSpPr>
        <p:spPr>
          <a:xfrm>
            <a:off x="6630970" y="4864555"/>
            <a:ext cx="3463960" cy="542925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FFE0820-FD09-4542-AF39-953B850CE7D5}"/>
              </a:ext>
            </a:extLst>
          </p:cNvPr>
          <p:cNvSpPr txBox="1"/>
          <p:nvPr/>
        </p:nvSpPr>
        <p:spPr>
          <a:xfrm flipH="1">
            <a:off x="2967276" y="219247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D7075BC5-E1B1-4B96-B81B-2CD1462EB417}"/>
              </a:ext>
            </a:extLst>
          </p:cNvPr>
          <p:cNvSpPr txBox="1"/>
          <p:nvPr/>
        </p:nvSpPr>
        <p:spPr>
          <a:xfrm flipH="1">
            <a:off x="2967276" y="399925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D4F52AB3-A295-4992-8FFD-BB162C608307}"/>
              </a:ext>
            </a:extLst>
          </p:cNvPr>
          <p:cNvSpPr txBox="1"/>
          <p:nvPr/>
        </p:nvSpPr>
        <p:spPr>
          <a:xfrm flipH="1">
            <a:off x="7501175" y="309331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3570E4D-1D97-4538-9806-4375A3B98076}"/>
              </a:ext>
            </a:extLst>
          </p:cNvPr>
          <p:cNvSpPr txBox="1"/>
          <p:nvPr/>
        </p:nvSpPr>
        <p:spPr>
          <a:xfrm flipH="1">
            <a:off x="7501175" y="490518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i="1" spc="600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8DDAF98-5659-40D5-B37F-19C6FCC11B37}"/>
              </a:ext>
            </a:extLst>
          </p:cNvPr>
          <p:cNvSpPr txBox="1"/>
          <p:nvPr/>
        </p:nvSpPr>
        <p:spPr>
          <a:xfrm>
            <a:off x="2068494" y="2821120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35326BB-B250-4DF1-8AA1-B876A515A443}"/>
              </a:ext>
            </a:extLst>
          </p:cNvPr>
          <p:cNvSpPr txBox="1"/>
          <p:nvPr/>
        </p:nvSpPr>
        <p:spPr>
          <a:xfrm>
            <a:off x="2068494" y="4626886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EAF2B4F-49A7-413D-8604-981FACC34470}"/>
              </a:ext>
            </a:extLst>
          </p:cNvPr>
          <p:cNvSpPr txBox="1"/>
          <p:nvPr/>
        </p:nvSpPr>
        <p:spPr>
          <a:xfrm>
            <a:off x="6611920" y="3719757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0355E54-5EF5-4BB4-9989-36B624426829}"/>
              </a:ext>
            </a:extLst>
          </p:cNvPr>
          <p:cNvSpPr txBox="1"/>
          <p:nvPr/>
        </p:nvSpPr>
        <p:spPr>
          <a:xfrm>
            <a:off x="6611920" y="5525523"/>
            <a:ext cx="3284555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3B5F3BA8-B2FF-419C-AC6B-E1597427A416}"/>
              </a:ext>
            </a:extLst>
          </p:cNvPr>
          <p:cNvCxnSpPr/>
          <p:nvPr/>
        </p:nvCxnSpPr>
        <p:spPr>
          <a:xfrm>
            <a:off x="6096000" y="1826623"/>
            <a:ext cx="0" cy="4078514"/>
          </a:xfrm>
          <a:prstGeom prst="line">
            <a:avLst/>
          </a:prstGeom>
          <a:ln w="12700" cap="rnd">
            <a:solidFill>
              <a:schemeClr val="bg1">
                <a:lumMod val="85000"/>
              </a:schemeClr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84AF787-1E0B-467B-834F-B9A606A81D9D}"/>
              </a:ext>
            </a:extLst>
          </p:cNvPr>
          <p:cNvGrpSpPr/>
          <p:nvPr/>
        </p:nvGrpSpPr>
        <p:grpSpPr>
          <a:xfrm>
            <a:off x="5899970" y="2227272"/>
            <a:ext cx="392060" cy="392060"/>
            <a:chOff x="5852984" y="2167585"/>
            <a:chExt cx="486034" cy="486034"/>
          </a:xfrm>
        </p:grpSpPr>
        <p:sp>
          <p:nvSpPr>
            <p:cNvPr id="19" name="泪滴形 18">
              <a:extLst>
                <a:ext uri="{FF2B5EF4-FFF2-40B4-BE49-F238E27FC236}">
                  <a16:creationId xmlns:a16="http://schemas.microsoft.com/office/drawing/2014/main" xmlns="" id="{5113B66B-36A9-45CC-A9D4-EADCFD2AEDCB}"/>
                </a:ext>
              </a:extLst>
            </p:cNvPr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24C6DB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3685073F-693F-4256-8413-C71EB6A18375}"/>
                </a:ext>
              </a:extLst>
            </p:cNvPr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1A58D3F5-FB8F-44EE-BDF1-57F5E5884FA6}"/>
              </a:ext>
            </a:extLst>
          </p:cNvPr>
          <p:cNvGrpSpPr/>
          <p:nvPr/>
        </p:nvGrpSpPr>
        <p:grpSpPr>
          <a:xfrm>
            <a:off x="5899970" y="3128120"/>
            <a:ext cx="392060" cy="392060"/>
            <a:chOff x="5852984" y="2167585"/>
            <a:chExt cx="486034" cy="486034"/>
          </a:xfrm>
        </p:grpSpPr>
        <p:sp>
          <p:nvSpPr>
            <p:cNvPr id="23" name="泪滴形 22">
              <a:extLst>
                <a:ext uri="{FF2B5EF4-FFF2-40B4-BE49-F238E27FC236}">
                  <a16:creationId xmlns:a16="http://schemas.microsoft.com/office/drawing/2014/main" xmlns="" id="{6B264BEA-A449-43C4-85BE-B6EDD3BD64D1}"/>
                </a:ext>
              </a:extLst>
            </p:cNvPr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3890C2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CAD54B89-BC96-4EB3-AD06-7FE33CC9CC3F}"/>
                </a:ext>
              </a:extLst>
            </p:cNvPr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9421713-9574-4976-9635-52B6F833C4D5}"/>
              </a:ext>
            </a:extLst>
          </p:cNvPr>
          <p:cNvGrpSpPr/>
          <p:nvPr/>
        </p:nvGrpSpPr>
        <p:grpSpPr>
          <a:xfrm>
            <a:off x="5899970" y="4034053"/>
            <a:ext cx="392060" cy="392060"/>
            <a:chOff x="5852984" y="2167585"/>
            <a:chExt cx="486034" cy="486034"/>
          </a:xfrm>
        </p:grpSpPr>
        <p:sp>
          <p:nvSpPr>
            <p:cNvPr id="26" name="泪滴形 25">
              <a:extLst>
                <a:ext uri="{FF2B5EF4-FFF2-40B4-BE49-F238E27FC236}">
                  <a16:creationId xmlns:a16="http://schemas.microsoft.com/office/drawing/2014/main" xmlns="" id="{D467F586-7F6F-4614-BAA1-C0BC67F6684C}"/>
                </a:ext>
              </a:extLst>
            </p:cNvPr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24C6DB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450EA7D8-F309-4273-9B4F-E02EC3F31FD7}"/>
                </a:ext>
              </a:extLst>
            </p:cNvPr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3ED42A83-D0AE-4006-9EFB-1BC55A1FE3A1}"/>
              </a:ext>
            </a:extLst>
          </p:cNvPr>
          <p:cNvGrpSpPr/>
          <p:nvPr/>
        </p:nvGrpSpPr>
        <p:grpSpPr>
          <a:xfrm>
            <a:off x="5899970" y="4939986"/>
            <a:ext cx="392060" cy="392060"/>
            <a:chOff x="5852984" y="2167585"/>
            <a:chExt cx="486034" cy="486034"/>
          </a:xfrm>
        </p:grpSpPr>
        <p:sp>
          <p:nvSpPr>
            <p:cNvPr id="29" name="泪滴形 28">
              <a:extLst>
                <a:ext uri="{FF2B5EF4-FFF2-40B4-BE49-F238E27FC236}">
                  <a16:creationId xmlns:a16="http://schemas.microsoft.com/office/drawing/2014/main" xmlns="" id="{F4438354-7E75-46DF-A219-14B9A850ACCC}"/>
                </a:ext>
              </a:extLst>
            </p:cNvPr>
            <p:cNvSpPr/>
            <p:nvPr/>
          </p:nvSpPr>
          <p:spPr>
            <a:xfrm rot="8100000">
              <a:off x="5852984" y="2167585"/>
              <a:ext cx="486034" cy="486034"/>
            </a:xfrm>
            <a:prstGeom prst="teardrop">
              <a:avLst/>
            </a:prstGeom>
            <a:solidFill>
              <a:srgbClr val="3890C2"/>
            </a:solidFill>
            <a:ln w="3810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8E559B7D-D9B0-4FC3-8ABF-A3967B43F9C1}"/>
                </a:ext>
              </a:extLst>
            </p:cNvPr>
            <p:cNvSpPr/>
            <p:nvPr/>
          </p:nvSpPr>
          <p:spPr>
            <a:xfrm>
              <a:off x="6001431" y="2316032"/>
              <a:ext cx="189140" cy="1891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FD56308B-F6AF-4297-975D-D5238D1D385C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79326031-5326-4CEE-87F8-F5EF5EB128AD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E8180185-B0CF-4C6E-8DB4-ECBCD896E2E6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349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>
            <a:extLst>
              <a:ext uri="{FF2B5EF4-FFF2-40B4-BE49-F238E27FC236}">
                <a16:creationId xmlns:a16="http://schemas.microsoft.com/office/drawing/2014/main" xmlns="" id="{5D3755E2-E50D-49B0-A58E-EE1771308FAC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315C78F3-3936-49B9-8319-3B1517341A95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E107E7B-1D36-49AA-9BC6-64EA76A4A36A}"/>
              </a:ext>
            </a:extLst>
          </p:cNvPr>
          <p:cNvGrpSpPr/>
          <p:nvPr/>
        </p:nvGrpSpPr>
        <p:grpSpPr>
          <a:xfrm>
            <a:off x="1700085" y="2327258"/>
            <a:ext cx="2354918" cy="935831"/>
            <a:chOff x="8030342" y="5594804"/>
            <a:chExt cx="2354918" cy="935831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B0DBB157-B535-4C09-B0B3-6EFFB7670466}"/>
                </a:ext>
              </a:extLst>
            </p:cNvPr>
            <p:cNvSpPr txBox="1"/>
            <p:nvPr/>
          </p:nvSpPr>
          <p:spPr>
            <a:xfrm>
              <a:off x="8030342" y="60074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1430B78-A826-4D67-BCB1-2387CC332F9F}"/>
                </a:ext>
              </a:extLst>
            </p:cNvPr>
            <p:cNvSpPr txBox="1"/>
            <p:nvPr/>
          </p:nvSpPr>
          <p:spPr>
            <a:xfrm>
              <a:off x="8969488" y="55948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A653A36C-CFF4-4BF3-A66D-731D5658A6CA}"/>
              </a:ext>
            </a:extLst>
          </p:cNvPr>
          <p:cNvGrpSpPr/>
          <p:nvPr/>
        </p:nvGrpSpPr>
        <p:grpSpPr>
          <a:xfrm>
            <a:off x="1698798" y="4856064"/>
            <a:ext cx="2354918" cy="935831"/>
            <a:chOff x="8030342" y="5251904"/>
            <a:chExt cx="2354918" cy="935831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DF04FC1-76FF-4C3F-834A-59A9A0507950}"/>
                </a:ext>
              </a:extLst>
            </p:cNvPr>
            <p:cNvSpPr txBox="1"/>
            <p:nvPr/>
          </p:nvSpPr>
          <p:spPr>
            <a:xfrm>
              <a:off x="8030342" y="56645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99775EB-ABAC-43C4-8406-83E210ED2BCE}"/>
                </a:ext>
              </a:extLst>
            </p:cNvPr>
            <p:cNvSpPr txBox="1"/>
            <p:nvPr/>
          </p:nvSpPr>
          <p:spPr>
            <a:xfrm>
              <a:off x="8969488" y="5251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FACE703-B9A7-4759-A3BB-E868DB16D2FE}"/>
              </a:ext>
            </a:extLst>
          </p:cNvPr>
          <p:cNvGrpSpPr/>
          <p:nvPr/>
        </p:nvGrpSpPr>
        <p:grpSpPr>
          <a:xfrm flipH="1">
            <a:off x="8138284" y="2327258"/>
            <a:ext cx="2354918" cy="935831"/>
            <a:chOff x="7234789" y="5594804"/>
            <a:chExt cx="2354918" cy="93583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B209776C-6946-4C2A-BCD2-842B54EF4EB2}"/>
                </a:ext>
              </a:extLst>
            </p:cNvPr>
            <p:cNvSpPr txBox="1"/>
            <p:nvPr/>
          </p:nvSpPr>
          <p:spPr>
            <a:xfrm>
              <a:off x="7234789" y="60074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3DC60181-FFC4-46CD-B1CA-53A4585FC1FE}"/>
                </a:ext>
              </a:extLst>
            </p:cNvPr>
            <p:cNvSpPr txBox="1"/>
            <p:nvPr/>
          </p:nvSpPr>
          <p:spPr>
            <a:xfrm>
              <a:off x="8173935" y="55948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0CC2456-EF6D-4C8F-BD73-E203A2914CA5}"/>
              </a:ext>
            </a:extLst>
          </p:cNvPr>
          <p:cNvGrpSpPr/>
          <p:nvPr/>
        </p:nvGrpSpPr>
        <p:grpSpPr>
          <a:xfrm flipH="1">
            <a:off x="8136997" y="4856064"/>
            <a:ext cx="2340404" cy="935831"/>
            <a:chOff x="7249303" y="5251904"/>
            <a:chExt cx="2340404" cy="935831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22AED73-9128-4299-A5D4-2A020C5C8284}"/>
                </a:ext>
              </a:extLst>
            </p:cNvPr>
            <p:cNvSpPr txBox="1"/>
            <p:nvPr/>
          </p:nvSpPr>
          <p:spPr>
            <a:xfrm>
              <a:off x="7249303" y="5664515"/>
              <a:ext cx="2340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4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7EDA9948-CAB7-4AE8-95AC-8B69255EDE0D}"/>
                </a:ext>
              </a:extLst>
            </p:cNvPr>
            <p:cNvSpPr txBox="1"/>
            <p:nvPr/>
          </p:nvSpPr>
          <p:spPr>
            <a:xfrm>
              <a:off x="8173935" y="5251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6E1118F-6EFE-4C3E-B792-1566D4F9344B}"/>
              </a:ext>
            </a:extLst>
          </p:cNvPr>
          <p:cNvGrpSpPr/>
          <p:nvPr/>
        </p:nvGrpSpPr>
        <p:grpSpPr>
          <a:xfrm>
            <a:off x="4530093" y="2408518"/>
            <a:ext cx="3137016" cy="3137016"/>
            <a:chOff x="4530093" y="2408518"/>
            <a:chExt cx="3137016" cy="3137016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CCFCF22C-8AE1-4173-BE3B-2C2E800704C0}"/>
                </a:ext>
              </a:extLst>
            </p:cNvPr>
            <p:cNvGrpSpPr/>
            <p:nvPr/>
          </p:nvGrpSpPr>
          <p:grpSpPr>
            <a:xfrm>
              <a:off x="4530093" y="2408518"/>
              <a:ext cx="3137016" cy="3137016"/>
              <a:chOff x="4527493" y="1860493"/>
              <a:chExt cx="3137016" cy="3137016"/>
            </a:xfrm>
          </p:grpSpPr>
          <p:sp>
            <p:nvSpPr>
              <p:cNvPr id="4" name="弧形 3">
                <a:extLst>
                  <a:ext uri="{FF2B5EF4-FFF2-40B4-BE49-F238E27FC236}">
                    <a16:creationId xmlns:a16="http://schemas.microsoft.com/office/drawing/2014/main" xmlns="" id="{05CCC452-B569-438E-A769-67BF8201D7F1}"/>
                  </a:ext>
                </a:extLst>
              </p:cNvPr>
              <p:cNvSpPr/>
              <p:nvPr/>
            </p:nvSpPr>
            <p:spPr>
              <a:xfrm>
                <a:off x="5468598" y="2801598"/>
                <a:ext cx="1254806" cy="1254806"/>
              </a:xfrm>
              <a:prstGeom prst="arc">
                <a:avLst>
                  <a:gd name="adj1" fmla="val 14900662"/>
                  <a:gd name="adj2" fmla="val 12450522"/>
                </a:avLst>
              </a:prstGeom>
              <a:ln w="215900">
                <a:solidFill>
                  <a:srgbClr val="24C6DB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弧形 4">
                <a:extLst>
                  <a:ext uri="{FF2B5EF4-FFF2-40B4-BE49-F238E27FC236}">
                    <a16:creationId xmlns:a16="http://schemas.microsoft.com/office/drawing/2014/main" xmlns="" id="{801DB8BF-84A2-4D13-8DEE-01ACE0C3DBFF}"/>
                  </a:ext>
                </a:extLst>
              </p:cNvPr>
              <p:cNvSpPr/>
              <p:nvPr/>
            </p:nvSpPr>
            <p:spPr>
              <a:xfrm>
                <a:off x="4527493" y="1860493"/>
                <a:ext cx="3137016" cy="3137016"/>
              </a:xfrm>
              <a:prstGeom prst="arc">
                <a:avLst>
                  <a:gd name="adj1" fmla="val 19123884"/>
                  <a:gd name="adj2" fmla="val 13834276"/>
                </a:avLst>
              </a:prstGeom>
              <a:ln w="215900">
                <a:solidFill>
                  <a:srgbClr val="24C6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弧形 6">
                <a:extLst>
                  <a:ext uri="{FF2B5EF4-FFF2-40B4-BE49-F238E27FC236}">
                    <a16:creationId xmlns:a16="http://schemas.microsoft.com/office/drawing/2014/main" xmlns="" id="{2FEC9AAC-0A33-4DCB-9A80-8F958A5F1580}"/>
                  </a:ext>
                </a:extLst>
              </p:cNvPr>
              <p:cNvSpPr/>
              <p:nvPr/>
            </p:nvSpPr>
            <p:spPr>
              <a:xfrm>
                <a:off x="4841193" y="2174193"/>
                <a:ext cx="2509614" cy="2509614"/>
              </a:xfrm>
              <a:prstGeom prst="arc">
                <a:avLst>
                  <a:gd name="adj1" fmla="val 19989420"/>
                  <a:gd name="adj2" fmla="val 10488334"/>
                </a:avLst>
              </a:prstGeom>
              <a:ln w="215900">
                <a:solidFill>
                  <a:srgbClr val="24C6DB">
                    <a:alpha val="8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弧形 7">
                <a:extLst>
                  <a:ext uri="{FF2B5EF4-FFF2-40B4-BE49-F238E27FC236}">
                    <a16:creationId xmlns:a16="http://schemas.microsoft.com/office/drawing/2014/main" xmlns="" id="{FA979AAB-4103-4919-9C3D-823AC21CE740}"/>
                  </a:ext>
                </a:extLst>
              </p:cNvPr>
              <p:cNvSpPr/>
              <p:nvPr/>
            </p:nvSpPr>
            <p:spPr>
              <a:xfrm>
                <a:off x="5154896" y="2487896"/>
                <a:ext cx="1882210" cy="1882210"/>
              </a:xfrm>
              <a:prstGeom prst="arc">
                <a:avLst>
                  <a:gd name="adj1" fmla="val 329800"/>
                  <a:gd name="adj2" fmla="val 7015505"/>
                </a:avLst>
              </a:prstGeom>
              <a:ln w="215900">
                <a:solidFill>
                  <a:srgbClr val="24C6DB">
                    <a:alpha val="5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1" name="Oval 24">
              <a:extLst>
                <a:ext uri="{FF2B5EF4-FFF2-40B4-BE49-F238E27FC236}">
                  <a16:creationId xmlns:a16="http://schemas.microsoft.com/office/drawing/2014/main" xmlns="" id="{933100D5-364C-45D0-B30E-83C31C800AAD}"/>
                </a:ext>
              </a:extLst>
            </p:cNvPr>
            <p:cNvSpPr/>
            <p:nvPr/>
          </p:nvSpPr>
          <p:spPr>
            <a:xfrm>
              <a:off x="5868403" y="3724614"/>
              <a:ext cx="460397" cy="504824"/>
            </a:xfrm>
            <a:custGeom>
              <a:avLst/>
              <a:gdLst>
                <a:gd name="connsiteX0" fmla="*/ 130776 w 510187"/>
                <a:gd name="connsiteY0" fmla="*/ 398252 h 559418"/>
                <a:gd name="connsiteX1" fmla="*/ 180826 w 510187"/>
                <a:gd name="connsiteY1" fmla="*/ 398252 h 559418"/>
                <a:gd name="connsiteX2" fmla="*/ 195356 w 510187"/>
                <a:gd name="connsiteY2" fmla="*/ 420815 h 559418"/>
                <a:gd name="connsiteX3" fmla="*/ 140463 w 510187"/>
                <a:gd name="connsiteY3" fmla="*/ 420815 h 559418"/>
                <a:gd name="connsiteX4" fmla="*/ 48435 w 510187"/>
                <a:gd name="connsiteY4" fmla="*/ 535243 h 559418"/>
                <a:gd name="connsiteX5" fmla="*/ 461752 w 510187"/>
                <a:gd name="connsiteY5" fmla="*/ 535243 h 559418"/>
                <a:gd name="connsiteX6" fmla="*/ 369724 w 510187"/>
                <a:gd name="connsiteY6" fmla="*/ 420815 h 559418"/>
                <a:gd name="connsiteX7" fmla="*/ 316445 w 510187"/>
                <a:gd name="connsiteY7" fmla="*/ 420815 h 559418"/>
                <a:gd name="connsiteX8" fmla="*/ 329361 w 510187"/>
                <a:gd name="connsiteY8" fmla="*/ 398252 h 559418"/>
                <a:gd name="connsiteX9" fmla="*/ 381026 w 510187"/>
                <a:gd name="connsiteY9" fmla="*/ 398252 h 559418"/>
                <a:gd name="connsiteX10" fmla="*/ 510187 w 510187"/>
                <a:gd name="connsiteY10" fmla="*/ 559418 h 559418"/>
                <a:gd name="connsiteX11" fmla="*/ 0 w 510187"/>
                <a:gd name="connsiteY11" fmla="*/ 559418 h 559418"/>
                <a:gd name="connsiteX12" fmla="*/ 254964 w 510187"/>
                <a:gd name="connsiteY12" fmla="*/ 79000 h 559418"/>
                <a:gd name="connsiteX13" fmla="*/ 175836 w 510187"/>
                <a:gd name="connsiteY13" fmla="*/ 159612 h 559418"/>
                <a:gd name="connsiteX14" fmla="*/ 254964 w 510187"/>
                <a:gd name="connsiteY14" fmla="*/ 238611 h 559418"/>
                <a:gd name="connsiteX15" fmla="*/ 335706 w 510187"/>
                <a:gd name="connsiteY15" fmla="*/ 159612 h 559418"/>
                <a:gd name="connsiteX16" fmla="*/ 254964 w 510187"/>
                <a:gd name="connsiteY16" fmla="*/ 79000 h 559418"/>
                <a:gd name="connsiteX17" fmla="*/ 254964 w 510187"/>
                <a:gd name="connsiteY17" fmla="*/ 0 h 559418"/>
                <a:gd name="connsiteX18" fmla="*/ 414834 w 510187"/>
                <a:gd name="connsiteY18" fmla="*/ 159612 h 559418"/>
                <a:gd name="connsiteX19" fmla="*/ 254964 w 510187"/>
                <a:gd name="connsiteY19" fmla="*/ 478835 h 559418"/>
                <a:gd name="connsiteX20" fmla="*/ 95093 w 510187"/>
                <a:gd name="connsiteY20" fmla="*/ 159612 h 559418"/>
                <a:gd name="connsiteX21" fmla="*/ 254964 w 510187"/>
                <a:gd name="connsiteY21" fmla="*/ 0 h 559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0187" h="559418">
                  <a:moveTo>
                    <a:pt x="130776" y="398252"/>
                  </a:moveTo>
                  <a:lnTo>
                    <a:pt x="180826" y="398252"/>
                  </a:lnTo>
                  <a:cubicBezTo>
                    <a:pt x="185669" y="404699"/>
                    <a:pt x="190513" y="412757"/>
                    <a:pt x="195356" y="420815"/>
                  </a:cubicBezTo>
                  <a:lnTo>
                    <a:pt x="140463" y="420815"/>
                  </a:lnTo>
                  <a:lnTo>
                    <a:pt x="48435" y="535243"/>
                  </a:lnTo>
                  <a:lnTo>
                    <a:pt x="461752" y="535243"/>
                  </a:lnTo>
                  <a:lnTo>
                    <a:pt x="369724" y="420815"/>
                  </a:lnTo>
                  <a:lnTo>
                    <a:pt x="316445" y="420815"/>
                  </a:lnTo>
                  <a:cubicBezTo>
                    <a:pt x="319674" y="412757"/>
                    <a:pt x="324518" y="404699"/>
                    <a:pt x="329361" y="398252"/>
                  </a:cubicBezTo>
                  <a:lnTo>
                    <a:pt x="381026" y="398252"/>
                  </a:lnTo>
                  <a:lnTo>
                    <a:pt x="510187" y="559418"/>
                  </a:lnTo>
                  <a:lnTo>
                    <a:pt x="0" y="559418"/>
                  </a:lnTo>
                  <a:close/>
                  <a:moveTo>
                    <a:pt x="254964" y="79000"/>
                  </a:moveTo>
                  <a:cubicBezTo>
                    <a:pt x="211363" y="79000"/>
                    <a:pt x="175836" y="116081"/>
                    <a:pt x="175836" y="159612"/>
                  </a:cubicBezTo>
                  <a:cubicBezTo>
                    <a:pt x="175836" y="203142"/>
                    <a:pt x="211363" y="238611"/>
                    <a:pt x="254964" y="238611"/>
                  </a:cubicBezTo>
                  <a:cubicBezTo>
                    <a:pt x="300179" y="238611"/>
                    <a:pt x="335706" y="203142"/>
                    <a:pt x="335706" y="159612"/>
                  </a:cubicBezTo>
                  <a:cubicBezTo>
                    <a:pt x="335706" y="116081"/>
                    <a:pt x="300179" y="79000"/>
                    <a:pt x="254964" y="79000"/>
                  </a:cubicBezTo>
                  <a:close/>
                  <a:moveTo>
                    <a:pt x="254964" y="0"/>
                  </a:moveTo>
                  <a:cubicBezTo>
                    <a:pt x="343781" y="0"/>
                    <a:pt x="414834" y="70939"/>
                    <a:pt x="414834" y="159612"/>
                  </a:cubicBezTo>
                  <a:cubicBezTo>
                    <a:pt x="414834" y="246673"/>
                    <a:pt x="254964" y="478835"/>
                    <a:pt x="254964" y="478835"/>
                  </a:cubicBezTo>
                  <a:cubicBezTo>
                    <a:pt x="254964" y="478835"/>
                    <a:pt x="95093" y="246673"/>
                    <a:pt x="95093" y="159612"/>
                  </a:cubicBezTo>
                  <a:cubicBezTo>
                    <a:pt x="95093" y="70939"/>
                    <a:pt x="167761" y="0"/>
                    <a:pt x="254964" y="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4FB3A1F-27DC-45B7-B606-7F939CF1D563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532F6EA1-B0E3-4477-ABCE-C50A40966097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6AEE5459-DFB5-42B3-8E8E-AE1649B0190B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5513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4DB2C8BC-53FD-4F4A-BB55-B21BB3C3EB65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258DF0A1-9241-4944-9D0C-E82451DDF8E8}"/>
              </a:ext>
            </a:extLst>
          </p:cNvPr>
          <p:cNvSpPr/>
          <p:nvPr/>
        </p:nvSpPr>
        <p:spPr>
          <a:xfrm>
            <a:off x="7259312" y="3923183"/>
            <a:ext cx="3694067" cy="1526787"/>
          </a:xfrm>
          <a:custGeom>
            <a:avLst/>
            <a:gdLst>
              <a:gd name="connsiteX0" fmla="*/ 751192 w 4103661"/>
              <a:gd name="connsiteY0" fmla="*/ 0 h 1696075"/>
              <a:gd name="connsiteX1" fmla="*/ 841430 w 4103661"/>
              <a:gd name="connsiteY1" fmla="*/ 0 h 1696075"/>
              <a:gd name="connsiteX2" fmla="*/ 1049585 w 4103661"/>
              <a:gd name="connsiteY2" fmla="*/ 0 h 1696075"/>
              <a:gd name="connsiteX3" fmla="*/ 1114301 w 4103661"/>
              <a:gd name="connsiteY3" fmla="*/ 0 h 1696075"/>
              <a:gd name="connsiteX4" fmla="*/ 1550246 w 4103661"/>
              <a:gd name="connsiteY4" fmla="*/ 0 h 1696075"/>
              <a:gd name="connsiteX5" fmla="*/ 1719747 w 4103661"/>
              <a:gd name="connsiteY5" fmla="*/ 0 h 1696075"/>
              <a:gd name="connsiteX6" fmla="*/ 1815415 w 4103661"/>
              <a:gd name="connsiteY6" fmla="*/ 0 h 1696075"/>
              <a:gd name="connsiteX7" fmla="*/ 2023571 w 4103661"/>
              <a:gd name="connsiteY7" fmla="*/ 0 h 1696075"/>
              <a:gd name="connsiteX8" fmla="*/ 2459515 w 4103661"/>
              <a:gd name="connsiteY8" fmla="*/ 0 h 1696075"/>
              <a:gd name="connsiteX9" fmla="*/ 2524231 w 4103661"/>
              <a:gd name="connsiteY9" fmla="*/ 0 h 1696075"/>
              <a:gd name="connsiteX10" fmla="*/ 2693731 w 4103661"/>
              <a:gd name="connsiteY10" fmla="*/ 0 h 1696075"/>
              <a:gd name="connsiteX11" fmla="*/ 3129676 w 4103661"/>
              <a:gd name="connsiteY11" fmla="*/ 0 h 1696075"/>
              <a:gd name="connsiteX12" fmla="*/ 3433500 w 4103661"/>
              <a:gd name="connsiteY12" fmla="*/ 0 h 1696075"/>
              <a:gd name="connsiteX13" fmla="*/ 4103661 w 4103661"/>
              <a:gd name="connsiteY13" fmla="*/ 0 h 1696075"/>
              <a:gd name="connsiteX14" fmla="*/ 3352469 w 4103661"/>
              <a:gd name="connsiteY14" fmla="*/ 1696075 h 1696075"/>
              <a:gd name="connsiteX15" fmla="*/ 0 w 4103661"/>
              <a:gd name="connsiteY15" fmla="*/ 1696075 h 169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103661" h="1696075">
                <a:moveTo>
                  <a:pt x="751192" y="0"/>
                </a:moveTo>
                <a:lnTo>
                  <a:pt x="841430" y="0"/>
                </a:lnTo>
                <a:lnTo>
                  <a:pt x="1049585" y="0"/>
                </a:lnTo>
                <a:lnTo>
                  <a:pt x="1114301" y="0"/>
                </a:lnTo>
                <a:lnTo>
                  <a:pt x="1550246" y="0"/>
                </a:lnTo>
                <a:lnTo>
                  <a:pt x="1719747" y="0"/>
                </a:lnTo>
                <a:lnTo>
                  <a:pt x="1815415" y="0"/>
                </a:lnTo>
                <a:lnTo>
                  <a:pt x="2023571" y="0"/>
                </a:lnTo>
                <a:lnTo>
                  <a:pt x="2459515" y="0"/>
                </a:lnTo>
                <a:lnTo>
                  <a:pt x="2524231" y="0"/>
                </a:lnTo>
                <a:lnTo>
                  <a:pt x="2693731" y="0"/>
                </a:lnTo>
                <a:lnTo>
                  <a:pt x="3129676" y="0"/>
                </a:lnTo>
                <a:lnTo>
                  <a:pt x="3433500" y="0"/>
                </a:lnTo>
                <a:lnTo>
                  <a:pt x="4103661" y="0"/>
                </a:lnTo>
                <a:lnTo>
                  <a:pt x="3352469" y="1696075"/>
                </a:lnTo>
                <a:lnTo>
                  <a:pt x="0" y="1696075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/>
          </a:p>
        </p:txBody>
      </p: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80837B62-9425-4A16-9F1D-188B7D117D2D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56853419-EE9D-4D68-A050-9FF447206C7F}"/>
              </a:ext>
            </a:extLst>
          </p:cNvPr>
          <p:cNvSpPr/>
          <p:nvPr/>
        </p:nvSpPr>
        <p:spPr>
          <a:xfrm>
            <a:off x="3669125" y="2365303"/>
            <a:ext cx="7392575" cy="2311921"/>
          </a:xfrm>
          <a:custGeom>
            <a:avLst/>
            <a:gdLst>
              <a:gd name="connsiteX0" fmla="*/ 1023950 w 7392575"/>
              <a:gd name="connsiteY0" fmla="*/ 0 h 2311921"/>
              <a:gd name="connsiteX1" fmla="*/ 1990138 w 7392575"/>
              <a:gd name="connsiteY1" fmla="*/ 0 h 2311921"/>
              <a:gd name="connsiteX2" fmla="*/ 2351589 w 7392575"/>
              <a:gd name="connsiteY2" fmla="*/ 0 h 2311921"/>
              <a:gd name="connsiteX3" fmla="*/ 2945826 w 7392575"/>
              <a:gd name="connsiteY3" fmla="*/ 0 h 2311921"/>
              <a:gd name="connsiteX4" fmla="*/ 3229563 w 7392575"/>
              <a:gd name="connsiteY4" fmla="*/ 0 h 2311921"/>
              <a:gd name="connsiteX5" fmla="*/ 3317777 w 7392575"/>
              <a:gd name="connsiteY5" fmla="*/ 0 h 2311921"/>
              <a:gd name="connsiteX6" fmla="*/ 3912014 w 7392575"/>
              <a:gd name="connsiteY6" fmla="*/ 0 h 2311921"/>
              <a:gd name="connsiteX7" fmla="*/ 4143060 w 7392575"/>
              <a:gd name="connsiteY7" fmla="*/ 0 h 2311921"/>
              <a:gd name="connsiteX8" fmla="*/ 4273465 w 7392575"/>
              <a:gd name="connsiteY8" fmla="*/ 0 h 2311921"/>
              <a:gd name="connsiteX9" fmla="*/ 4557203 w 7392575"/>
              <a:gd name="connsiteY9" fmla="*/ 0 h 2311921"/>
              <a:gd name="connsiteX10" fmla="*/ 5151439 w 7392575"/>
              <a:gd name="connsiteY10" fmla="*/ 0 h 2311921"/>
              <a:gd name="connsiteX11" fmla="*/ 5239653 w 7392575"/>
              <a:gd name="connsiteY11" fmla="*/ 0 h 2311921"/>
              <a:gd name="connsiteX12" fmla="*/ 5470699 w 7392575"/>
              <a:gd name="connsiteY12" fmla="*/ 0 h 2311921"/>
              <a:gd name="connsiteX13" fmla="*/ 6064935 w 7392575"/>
              <a:gd name="connsiteY13" fmla="*/ 0 h 2311921"/>
              <a:gd name="connsiteX14" fmla="*/ 6479079 w 7392575"/>
              <a:gd name="connsiteY14" fmla="*/ 0 h 2311921"/>
              <a:gd name="connsiteX15" fmla="*/ 7392575 w 7392575"/>
              <a:gd name="connsiteY15" fmla="*/ 0 h 2311921"/>
              <a:gd name="connsiteX16" fmla="*/ 6368625 w 7392575"/>
              <a:gd name="connsiteY16" fmla="*/ 2311921 h 2311921"/>
              <a:gd name="connsiteX17" fmla="*/ 0 w 7392575"/>
              <a:gd name="connsiteY17" fmla="*/ 2311921 h 2311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92575" h="2311921">
                <a:moveTo>
                  <a:pt x="1023950" y="0"/>
                </a:moveTo>
                <a:lnTo>
                  <a:pt x="1990138" y="0"/>
                </a:lnTo>
                <a:lnTo>
                  <a:pt x="2351589" y="0"/>
                </a:lnTo>
                <a:lnTo>
                  <a:pt x="2945826" y="0"/>
                </a:lnTo>
                <a:lnTo>
                  <a:pt x="3229563" y="0"/>
                </a:lnTo>
                <a:lnTo>
                  <a:pt x="3317777" y="0"/>
                </a:lnTo>
                <a:lnTo>
                  <a:pt x="3912014" y="0"/>
                </a:lnTo>
                <a:lnTo>
                  <a:pt x="4143060" y="0"/>
                </a:lnTo>
                <a:lnTo>
                  <a:pt x="4273465" y="0"/>
                </a:lnTo>
                <a:lnTo>
                  <a:pt x="4557203" y="0"/>
                </a:lnTo>
                <a:lnTo>
                  <a:pt x="5151439" y="0"/>
                </a:lnTo>
                <a:lnTo>
                  <a:pt x="5239653" y="0"/>
                </a:lnTo>
                <a:lnTo>
                  <a:pt x="5470699" y="0"/>
                </a:lnTo>
                <a:lnTo>
                  <a:pt x="6064935" y="0"/>
                </a:lnTo>
                <a:lnTo>
                  <a:pt x="6479079" y="0"/>
                </a:lnTo>
                <a:lnTo>
                  <a:pt x="7392575" y="0"/>
                </a:lnTo>
                <a:lnTo>
                  <a:pt x="6368625" y="2311921"/>
                </a:lnTo>
                <a:lnTo>
                  <a:pt x="0" y="2311921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  <a:effectLst>
            <a:outerShdw blurRad="546100" dist="5461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/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E23645F6-4491-4234-9E07-2A83878EFF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229665" y="2839274"/>
            <a:ext cx="4554416" cy="315474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4A60392-5BD9-4F72-9FBA-B42E7FAF8D39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58AD68E-62F6-4D76-9F6E-041A194EDEBD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营销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思路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29EBB9A6-D32F-4662-A175-6EA9964F25CE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sp>
        <p:nvSpPr>
          <p:cNvPr id="20" name="Oval 9">
            <a:extLst>
              <a:ext uri="{FF2B5EF4-FFF2-40B4-BE49-F238E27FC236}">
                <a16:creationId xmlns:a16="http://schemas.microsoft.com/office/drawing/2014/main" xmlns="" id="{8606C1B3-D7B7-4DC0-B207-C85D1970E09D}"/>
              </a:ext>
            </a:extLst>
          </p:cNvPr>
          <p:cNvSpPr/>
          <p:nvPr/>
        </p:nvSpPr>
        <p:spPr>
          <a:xfrm>
            <a:off x="5087301" y="2831279"/>
            <a:ext cx="457837" cy="548640"/>
          </a:xfrm>
          <a:custGeom>
            <a:avLst/>
            <a:gdLst>
              <a:gd name="connsiteX0" fmla="*/ 234347 w 506307"/>
              <a:gd name="connsiteY0" fmla="*/ 379219 h 606722"/>
              <a:gd name="connsiteX1" fmla="*/ 271960 w 506307"/>
              <a:gd name="connsiteY1" fmla="*/ 379219 h 606722"/>
              <a:gd name="connsiteX2" fmla="*/ 278451 w 506307"/>
              <a:gd name="connsiteY2" fmla="*/ 385705 h 606722"/>
              <a:gd name="connsiteX3" fmla="*/ 278451 w 506307"/>
              <a:gd name="connsiteY3" fmla="*/ 448520 h 606722"/>
              <a:gd name="connsiteX4" fmla="*/ 271960 w 506307"/>
              <a:gd name="connsiteY4" fmla="*/ 455006 h 606722"/>
              <a:gd name="connsiteX5" fmla="*/ 234347 w 506307"/>
              <a:gd name="connsiteY5" fmla="*/ 455006 h 606722"/>
              <a:gd name="connsiteX6" fmla="*/ 227856 w 506307"/>
              <a:gd name="connsiteY6" fmla="*/ 448520 h 606722"/>
              <a:gd name="connsiteX7" fmla="*/ 227856 w 506307"/>
              <a:gd name="connsiteY7" fmla="*/ 385705 h 606722"/>
              <a:gd name="connsiteX8" fmla="*/ 234347 w 506307"/>
              <a:gd name="connsiteY8" fmla="*/ 379219 h 606722"/>
              <a:gd name="connsiteX9" fmla="*/ 234331 w 506307"/>
              <a:gd name="connsiteY9" fmla="*/ 328645 h 606722"/>
              <a:gd name="connsiteX10" fmla="*/ 177194 w 506307"/>
              <a:gd name="connsiteY10" fmla="*/ 385700 h 606722"/>
              <a:gd name="connsiteX11" fmla="*/ 177194 w 506307"/>
              <a:gd name="connsiteY11" fmla="*/ 448532 h 606722"/>
              <a:gd name="connsiteX12" fmla="*/ 234331 w 506307"/>
              <a:gd name="connsiteY12" fmla="*/ 505587 h 606722"/>
              <a:gd name="connsiteX13" fmla="*/ 271977 w 506307"/>
              <a:gd name="connsiteY13" fmla="*/ 505587 h 606722"/>
              <a:gd name="connsiteX14" fmla="*/ 329113 w 506307"/>
              <a:gd name="connsiteY14" fmla="*/ 448532 h 606722"/>
              <a:gd name="connsiteX15" fmla="*/ 329113 w 506307"/>
              <a:gd name="connsiteY15" fmla="*/ 385700 h 606722"/>
              <a:gd name="connsiteX16" fmla="*/ 271977 w 506307"/>
              <a:gd name="connsiteY16" fmla="*/ 328645 h 606722"/>
              <a:gd name="connsiteX17" fmla="*/ 253109 w 506307"/>
              <a:gd name="connsiteY17" fmla="*/ 0 h 606722"/>
              <a:gd name="connsiteX18" fmla="*/ 430303 w 506307"/>
              <a:gd name="connsiteY18" fmla="*/ 176942 h 606722"/>
              <a:gd name="connsiteX19" fmla="*/ 430303 w 506307"/>
              <a:gd name="connsiteY19" fmla="*/ 252749 h 606722"/>
              <a:gd name="connsiteX20" fmla="*/ 480943 w 506307"/>
              <a:gd name="connsiteY20" fmla="*/ 252749 h 606722"/>
              <a:gd name="connsiteX21" fmla="*/ 506307 w 506307"/>
              <a:gd name="connsiteY21" fmla="*/ 278077 h 606722"/>
              <a:gd name="connsiteX22" fmla="*/ 506307 w 506307"/>
              <a:gd name="connsiteY22" fmla="*/ 581394 h 606722"/>
              <a:gd name="connsiteX23" fmla="*/ 480943 w 506307"/>
              <a:gd name="connsiteY23" fmla="*/ 606722 h 606722"/>
              <a:gd name="connsiteX24" fmla="*/ 25275 w 506307"/>
              <a:gd name="connsiteY24" fmla="*/ 606722 h 606722"/>
              <a:gd name="connsiteX25" fmla="*/ 0 w 506307"/>
              <a:gd name="connsiteY25" fmla="*/ 581394 h 606722"/>
              <a:gd name="connsiteX26" fmla="*/ 0 w 506307"/>
              <a:gd name="connsiteY26" fmla="*/ 278077 h 606722"/>
              <a:gd name="connsiteX27" fmla="*/ 25275 w 506307"/>
              <a:gd name="connsiteY27" fmla="*/ 252749 h 606722"/>
              <a:gd name="connsiteX28" fmla="*/ 379753 w 506307"/>
              <a:gd name="connsiteY28" fmla="*/ 252749 h 606722"/>
              <a:gd name="connsiteX29" fmla="*/ 379753 w 506307"/>
              <a:gd name="connsiteY29" fmla="*/ 176942 h 606722"/>
              <a:gd name="connsiteX30" fmla="*/ 253109 w 506307"/>
              <a:gd name="connsiteY30" fmla="*/ 50568 h 606722"/>
              <a:gd name="connsiteX31" fmla="*/ 126554 w 506307"/>
              <a:gd name="connsiteY31" fmla="*/ 176942 h 606722"/>
              <a:gd name="connsiteX32" fmla="*/ 101279 w 506307"/>
              <a:gd name="connsiteY32" fmla="*/ 202270 h 606722"/>
              <a:gd name="connsiteX33" fmla="*/ 75915 w 506307"/>
              <a:gd name="connsiteY33" fmla="*/ 176942 h 606722"/>
              <a:gd name="connsiteX34" fmla="*/ 253109 w 506307"/>
              <a:gd name="connsiteY3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06307" h="606722">
                <a:moveTo>
                  <a:pt x="234347" y="379219"/>
                </a:moveTo>
                <a:lnTo>
                  <a:pt x="271960" y="379219"/>
                </a:lnTo>
                <a:cubicBezTo>
                  <a:pt x="275517" y="379219"/>
                  <a:pt x="278451" y="382062"/>
                  <a:pt x="278451" y="385705"/>
                </a:cubicBezTo>
                <a:lnTo>
                  <a:pt x="278451" y="448520"/>
                </a:lnTo>
                <a:cubicBezTo>
                  <a:pt x="278451" y="452074"/>
                  <a:pt x="275517" y="455006"/>
                  <a:pt x="271960" y="455006"/>
                </a:cubicBezTo>
                <a:lnTo>
                  <a:pt x="234347" y="455006"/>
                </a:lnTo>
                <a:cubicBezTo>
                  <a:pt x="230791" y="455006"/>
                  <a:pt x="227856" y="452074"/>
                  <a:pt x="227856" y="448520"/>
                </a:cubicBezTo>
                <a:lnTo>
                  <a:pt x="227856" y="385705"/>
                </a:lnTo>
                <a:cubicBezTo>
                  <a:pt x="227856" y="382062"/>
                  <a:pt x="230791" y="379219"/>
                  <a:pt x="234347" y="379219"/>
                </a:cubicBezTo>
                <a:close/>
                <a:moveTo>
                  <a:pt x="234331" y="328645"/>
                </a:moveTo>
                <a:cubicBezTo>
                  <a:pt x="202825" y="328645"/>
                  <a:pt x="177194" y="354240"/>
                  <a:pt x="177194" y="385700"/>
                </a:cubicBezTo>
                <a:lnTo>
                  <a:pt x="177194" y="448532"/>
                </a:lnTo>
                <a:cubicBezTo>
                  <a:pt x="177194" y="479992"/>
                  <a:pt x="202825" y="505587"/>
                  <a:pt x="234331" y="505587"/>
                </a:cubicBezTo>
                <a:lnTo>
                  <a:pt x="271977" y="505587"/>
                </a:lnTo>
                <a:cubicBezTo>
                  <a:pt x="303482" y="505587"/>
                  <a:pt x="329113" y="479992"/>
                  <a:pt x="329113" y="448532"/>
                </a:cubicBezTo>
                <a:lnTo>
                  <a:pt x="329113" y="385700"/>
                </a:lnTo>
                <a:cubicBezTo>
                  <a:pt x="329113" y="354240"/>
                  <a:pt x="303482" y="328645"/>
                  <a:pt x="271977" y="328645"/>
                </a:cubicBezTo>
                <a:close/>
                <a:moveTo>
                  <a:pt x="253109" y="0"/>
                </a:moveTo>
                <a:cubicBezTo>
                  <a:pt x="350829" y="0"/>
                  <a:pt x="430303" y="79362"/>
                  <a:pt x="430303" y="176942"/>
                </a:cubicBezTo>
                <a:lnTo>
                  <a:pt x="430303" y="252749"/>
                </a:lnTo>
                <a:lnTo>
                  <a:pt x="480943" y="252749"/>
                </a:lnTo>
                <a:cubicBezTo>
                  <a:pt x="494916" y="252749"/>
                  <a:pt x="506307" y="264124"/>
                  <a:pt x="506307" y="278077"/>
                </a:cubicBezTo>
                <a:lnTo>
                  <a:pt x="506307" y="581394"/>
                </a:lnTo>
                <a:cubicBezTo>
                  <a:pt x="506307" y="595435"/>
                  <a:pt x="494916" y="606722"/>
                  <a:pt x="480943" y="606722"/>
                </a:cubicBezTo>
                <a:lnTo>
                  <a:pt x="25275" y="606722"/>
                </a:lnTo>
                <a:cubicBezTo>
                  <a:pt x="11302" y="606722"/>
                  <a:pt x="0" y="595435"/>
                  <a:pt x="0" y="581394"/>
                </a:cubicBezTo>
                <a:lnTo>
                  <a:pt x="0" y="278077"/>
                </a:lnTo>
                <a:cubicBezTo>
                  <a:pt x="0" y="264124"/>
                  <a:pt x="11302" y="252749"/>
                  <a:pt x="25275" y="252749"/>
                </a:cubicBezTo>
                <a:lnTo>
                  <a:pt x="379753" y="252749"/>
                </a:lnTo>
                <a:lnTo>
                  <a:pt x="379753" y="176942"/>
                </a:lnTo>
                <a:cubicBezTo>
                  <a:pt x="379753" y="107267"/>
                  <a:pt x="322972" y="50568"/>
                  <a:pt x="253109" y="50568"/>
                </a:cubicBezTo>
                <a:cubicBezTo>
                  <a:pt x="183335" y="50568"/>
                  <a:pt x="126554" y="107267"/>
                  <a:pt x="126554" y="176942"/>
                </a:cubicBezTo>
                <a:cubicBezTo>
                  <a:pt x="126554" y="190895"/>
                  <a:pt x="115252" y="202270"/>
                  <a:pt x="101279" y="202270"/>
                </a:cubicBezTo>
                <a:cubicBezTo>
                  <a:pt x="87306" y="202270"/>
                  <a:pt x="75915" y="190895"/>
                  <a:pt x="75915" y="176942"/>
                </a:cubicBezTo>
                <a:cubicBezTo>
                  <a:pt x="75915" y="79362"/>
                  <a:pt x="155389" y="0"/>
                  <a:pt x="253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C5C51F5E-C9C8-4906-B061-929DDE7D583E}"/>
              </a:ext>
            </a:extLst>
          </p:cNvPr>
          <p:cNvSpPr txBox="1"/>
          <p:nvPr/>
        </p:nvSpPr>
        <p:spPr>
          <a:xfrm>
            <a:off x="4530578" y="3559625"/>
            <a:ext cx="5101349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</a:t>
            </a:r>
          </a:p>
          <a:p>
            <a:pPr algn="r">
              <a:lnSpc>
                <a:spcPct val="130000"/>
              </a:lnSpc>
            </a:pPr>
            <a:r>
              <a:rPr lang="en-US" altLang="zh-CN" sz="1200" i="1" dirty="0" err="1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713FB92-6119-4880-B2BD-2C7D5A837DFD}"/>
              </a:ext>
            </a:extLst>
          </p:cNvPr>
          <p:cNvGrpSpPr/>
          <p:nvPr/>
        </p:nvGrpSpPr>
        <p:grpSpPr>
          <a:xfrm>
            <a:off x="5892402" y="2736009"/>
            <a:ext cx="3718254" cy="502940"/>
            <a:chOff x="5892402" y="2736009"/>
            <a:chExt cx="3718254" cy="50294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61AF56AA-47F8-4CCF-BC46-2CD19949D262}"/>
                </a:ext>
              </a:extLst>
            </p:cNvPr>
            <p:cNvCxnSpPr/>
            <p:nvPr/>
          </p:nvCxnSpPr>
          <p:spPr>
            <a:xfrm>
              <a:off x="5958194" y="3238949"/>
              <a:ext cx="359474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56B26A6D-0CE9-4BFD-B25A-4A9B0092A356}"/>
                </a:ext>
              </a:extLst>
            </p:cNvPr>
            <p:cNvCxnSpPr/>
            <p:nvPr/>
          </p:nvCxnSpPr>
          <p:spPr>
            <a:xfrm>
              <a:off x="5958194" y="3238949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3E3A75F3-AABE-47AA-BC68-ED87B7DCA815}"/>
                </a:ext>
              </a:extLst>
            </p:cNvPr>
            <p:cNvSpPr txBox="1"/>
            <p:nvPr/>
          </p:nvSpPr>
          <p:spPr>
            <a:xfrm>
              <a:off x="8420104" y="2764112"/>
              <a:ext cx="1190552" cy="41498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i="1" dirty="0">
                  <a:solidFill>
                    <a:schemeClr val="bg1"/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35828C6C-1593-4149-90F5-A3699948F2BD}"/>
                </a:ext>
              </a:extLst>
            </p:cNvPr>
            <p:cNvSpPr txBox="1"/>
            <p:nvPr/>
          </p:nvSpPr>
          <p:spPr>
            <a:xfrm flipH="1">
              <a:off x="5892402" y="2736009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600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336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0" grpId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34DBE990-BEF2-43D9-AA11-F0A69705CF44}"/>
              </a:ext>
            </a:extLst>
          </p:cNvPr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6EB93F0B-6700-424F-8118-5AA2D41DBD42}"/>
              </a:ext>
            </a:extLst>
          </p:cNvPr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发展规划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B4513AD6-FBE6-4669-A0AD-4616BD33C92B}"/>
              </a:ext>
            </a:extLst>
          </p:cNvPr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7326C718-2209-41F8-B83A-F44DE6DD8F8C}"/>
              </a:ext>
            </a:extLst>
          </p:cNvPr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A86B313-D7BE-4A6C-B639-40F2A368A1FD}"/>
              </a:ext>
            </a:extLst>
          </p:cNvPr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04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6B0DA02F-5241-4FFA-82F4-7656A30D8F97}"/>
              </a:ext>
            </a:extLst>
          </p:cNvPr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4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2E107532-18F3-42EE-AE64-1D64F7F7D0D0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>
            <a:extLst>
              <a:ext uri="{FF2B5EF4-FFF2-40B4-BE49-F238E27FC236}">
                <a16:creationId xmlns:a16="http://schemas.microsoft.com/office/drawing/2014/main" xmlns="" id="{30353C11-44F8-491F-8DBC-B4B8202C1353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9979843-382A-46DB-9745-F57FC42EB23A}"/>
              </a:ext>
            </a:extLst>
          </p:cNvPr>
          <p:cNvSpPr txBox="1"/>
          <p:nvPr/>
        </p:nvSpPr>
        <p:spPr>
          <a:xfrm flipH="1">
            <a:off x="1909593" y="1327728"/>
            <a:ext cx="8541628" cy="1972008"/>
          </a:xfrm>
          <a:custGeom>
            <a:avLst/>
            <a:gdLst/>
            <a:ahLst/>
            <a:cxnLst/>
            <a:rect l="l" t="t" r="r" b="b"/>
            <a:pathLst>
              <a:path w="8129203" h="1876792">
                <a:moveTo>
                  <a:pt x="4135956" y="1348506"/>
                </a:moveTo>
                <a:lnTo>
                  <a:pt x="4154794" y="1403885"/>
                </a:lnTo>
                <a:cubicBezTo>
                  <a:pt x="4157545" y="1401536"/>
                  <a:pt x="4149517" y="1432360"/>
                  <a:pt x="4130708" y="1496357"/>
                </a:cubicBezTo>
                <a:cubicBezTo>
                  <a:pt x="4124047" y="1494093"/>
                  <a:pt x="4117639" y="1492395"/>
                  <a:pt x="4111485" y="1491263"/>
                </a:cubicBezTo>
                <a:lnTo>
                  <a:pt x="4093818" y="1489568"/>
                </a:lnTo>
                <a:lnTo>
                  <a:pt x="4091392" y="1484563"/>
                </a:lnTo>
                <a:cubicBezTo>
                  <a:pt x="4090048" y="1481244"/>
                  <a:pt x="4088440" y="1476838"/>
                  <a:pt x="4086570" y="1471344"/>
                </a:cubicBezTo>
                <a:cubicBezTo>
                  <a:pt x="4078997" y="1449074"/>
                  <a:pt x="4086438" y="1422330"/>
                  <a:pt x="4108894" y="1391112"/>
                </a:cubicBezTo>
                <a:cubicBezTo>
                  <a:pt x="4118885" y="1378064"/>
                  <a:pt x="4126645" y="1366517"/>
                  <a:pt x="4132174" y="1356471"/>
                </a:cubicBezTo>
                <a:close/>
                <a:moveTo>
                  <a:pt x="5326975" y="1133569"/>
                </a:moveTo>
                <a:lnTo>
                  <a:pt x="5372406" y="1306869"/>
                </a:lnTo>
                <a:lnTo>
                  <a:pt x="5336474" y="1201253"/>
                </a:lnTo>
                <a:cubicBezTo>
                  <a:pt x="5334402" y="1184112"/>
                  <a:pt x="5332159" y="1167314"/>
                  <a:pt x="5329746" y="1150858"/>
                </a:cubicBezTo>
                <a:close/>
                <a:moveTo>
                  <a:pt x="2969466" y="1073824"/>
                </a:moveTo>
                <a:lnTo>
                  <a:pt x="3380246" y="1489564"/>
                </a:lnTo>
                <a:cubicBezTo>
                  <a:pt x="3309897" y="1450171"/>
                  <a:pt x="3231327" y="1388994"/>
                  <a:pt x="3144534" y="1306035"/>
                </a:cubicBezTo>
                <a:cubicBezTo>
                  <a:pt x="3057742" y="1223075"/>
                  <a:pt x="2999386" y="1145672"/>
                  <a:pt x="2969466" y="1073824"/>
                </a:cubicBezTo>
                <a:close/>
                <a:moveTo>
                  <a:pt x="2934090" y="464330"/>
                </a:moveTo>
                <a:cubicBezTo>
                  <a:pt x="2890293" y="481484"/>
                  <a:pt x="2869290" y="535088"/>
                  <a:pt x="2871082" y="625141"/>
                </a:cubicBezTo>
                <a:lnTo>
                  <a:pt x="2880895" y="687852"/>
                </a:lnTo>
                <a:lnTo>
                  <a:pt x="2876206" y="678007"/>
                </a:lnTo>
                <a:cubicBezTo>
                  <a:pt x="2869051" y="663936"/>
                  <a:pt x="2864847" y="655061"/>
                  <a:pt x="2863595" y="651383"/>
                </a:cubicBezTo>
                <a:cubicBezTo>
                  <a:pt x="2826628" y="542692"/>
                  <a:pt x="2850126" y="480341"/>
                  <a:pt x="2934090" y="464330"/>
                </a:cubicBezTo>
                <a:close/>
                <a:moveTo>
                  <a:pt x="3241527" y="321762"/>
                </a:moveTo>
                <a:lnTo>
                  <a:pt x="3274329" y="339913"/>
                </a:lnTo>
                <a:lnTo>
                  <a:pt x="3209188" y="434889"/>
                </a:lnTo>
                <a:lnTo>
                  <a:pt x="3659493" y="774640"/>
                </a:lnTo>
                <a:cubicBezTo>
                  <a:pt x="3729780" y="880689"/>
                  <a:pt x="3781699" y="983052"/>
                  <a:pt x="3815251" y="1081728"/>
                </a:cubicBezTo>
                <a:cubicBezTo>
                  <a:pt x="3857040" y="1204592"/>
                  <a:pt x="3858655" y="1293393"/>
                  <a:pt x="3820096" y="1348133"/>
                </a:cubicBezTo>
                <a:cubicBezTo>
                  <a:pt x="3809711" y="1351425"/>
                  <a:pt x="3795971" y="1353071"/>
                  <a:pt x="3778879" y="1353071"/>
                </a:cubicBezTo>
                <a:cubicBezTo>
                  <a:pt x="3725592" y="1353071"/>
                  <a:pt x="3647153" y="1314295"/>
                  <a:pt x="3543561" y="1236745"/>
                </a:cubicBezTo>
                <a:cubicBezTo>
                  <a:pt x="3423140" y="1134992"/>
                  <a:pt x="3356485" y="1080330"/>
                  <a:pt x="3343596" y="1072757"/>
                </a:cubicBezTo>
                <a:cubicBezTo>
                  <a:pt x="3273757" y="937654"/>
                  <a:pt x="3224418" y="827703"/>
                  <a:pt x="3195580" y="742904"/>
                </a:cubicBezTo>
                <a:cubicBezTo>
                  <a:pt x="3120564" y="522369"/>
                  <a:pt x="3135880" y="381988"/>
                  <a:pt x="3241527" y="321762"/>
                </a:cubicBezTo>
                <a:close/>
                <a:moveTo>
                  <a:pt x="3004540" y="5934"/>
                </a:moveTo>
                <a:cubicBezTo>
                  <a:pt x="2914687" y="5934"/>
                  <a:pt x="2842183" y="57915"/>
                  <a:pt x="2787025" y="161878"/>
                </a:cubicBezTo>
                <a:cubicBezTo>
                  <a:pt x="2766147" y="200669"/>
                  <a:pt x="2736505" y="283929"/>
                  <a:pt x="2698100" y="411661"/>
                </a:cubicBezTo>
                <a:cubicBezTo>
                  <a:pt x="2682816" y="447098"/>
                  <a:pt x="2665538" y="494860"/>
                  <a:pt x="2646266" y="554947"/>
                </a:cubicBezTo>
                <a:cubicBezTo>
                  <a:pt x="2632913" y="628649"/>
                  <a:pt x="2645555" y="722288"/>
                  <a:pt x="2684191" y="835863"/>
                </a:cubicBezTo>
                <a:cubicBezTo>
                  <a:pt x="2739581" y="998723"/>
                  <a:pt x="2863803" y="1190149"/>
                  <a:pt x="3056861" y="1410144"/>
                </a:cubicBezTo>
                <a:cubicBezTo>
                  <a:pt x="3081310" y="1440466"/>
                  <a:pt x="3118454" y="1481575"/>
                  <a:pt x="3168296" y="1533471"/>
                </a:cubicBezTo>
                <a:cubicBezTo>
                  <a:pt x="3194305" y="1555493"/>
                  <a:pt x="3248551" y="1589424"/>
                  <a:pt x="3331031" y="1635262"/>
                </a:cubicBezTo>
                <a:cubicBezTo>
                  <a:pt x="3571318" y="1766625"/>
                  <a:pt x="3848347" y="1847135"/>
                  <a:pt x="4162119" y="1876792"/>
                </a:cubicBezTo>
                <a:cubicBezTo>
                  <a:pt x="4348083" y="1815902"/>
                  <a:pt x="4436328" y="1682058"/>
                  <a:pt x="4426854" y="1475262"/>
                </a:cubicBezTo>
                <a:cubicBezTo>
                  <a:pt x="4186028" y="926195"/>
                  <a:pt x="3896558" y="529880"/>
                  <a:pt x="3558444" y="286317"/>
                </a:cubicBezTo>
                <a:cubicBezTo>
                  <a:pt x="3547270" y="277987"/>
                  <a:pt x="3459937" y="224855"/>
                  <a:pt x="3296444" y="126920"/>
                </a:cubicBezTo>
                <a:cubicBezTo>
                  <a:pt x="3217580" y="79567"/>
                  <a:pt x="3176231" y="54902"/>
                  <a:pt x="3172398" y="52923"/>
                </a:cubicBezTo>
                <a:cubicBezTo>
                  <a:pt x="3109128" y="21597"/>
                  <a:pt x="3053175" y="5934"/>
                  <a:pt x="3004540" y="5934"/>
                </a:cubicBezTo>
                <a:close/>
                <a:moveTo>
                  <a:pt x="3714102" y="5934"/>
                </a:moveTo>
                <a:cubicBezTo>
                  <a:pt x="3759414" y="129307"/>
                  <a:pt x="3838951" y="263499"/>
                  <a:pt x="3952711" y="408508"/>
                </a:cubicBezTo>
                <a:cubicBezTo>
                  <a:pt x="4009413" y="479599"/>
                  <a:pt x="4108631" y="591253"/>
                  <a:pt x="4250364" y="743472"/>
                </a:cubicBezTo>
                <a:cubicBezTo>
                  <a:pt x="4392098" y="895691"/>
                  <a:pt x="4488835" y="1004935"/>
                  <a:pt x="4540576" y="1071204"/>
                </a:cubicBezTo>
                <a:cubicBezTo>
                  <a:pt x="4621202" y="1167748"/>
                  <a:pt x="4700963" y="1262631"/>
                  <a:pt x="4779858" y="1355852"/>
                </a:cubicBezTo>
                <a:cubicBezTo>
                  <a:pt x="4874810" y="1473739"/>
                  <a:pt x="4943629" y="1585807"/>
                  <a:pt x="4986314" y="1692057"/>
                </a:cubicBezTo>
                <a:cubicBezTo>
                  <a:pt x="5029402" y="1674748"/>
                  <a:pt x="5046726" y="1653707"/>
                  <a:pt x="5038288" y="1628933"/>
                </a:cubicBezTo>
                <a:cubicBezTo>
                  <a:pt x="5031086" y="1607730"/>
                  <a:pt x="5007750" y="1571187"/>
                  <a:pt x="4968279" y="1519307"/>
                </a:cubicBezTo>
                <a:cubicBezTo>
                  <a:pt x="4928808" y="1467426"/>
                  <a:pt x="4904429" y="1427839"/>
                  <a:pt x="4895141" y="1400547"/>
                </a:cubicBezTo>
                <a:cubicBezTo>
                  <a:pt x="4883735" y="1366980"/>
                  <a:pt x="4879972" y="1340985"/>
                  <a:pt x="4883851" y="1322563"/>
                </a:cubicBezTo>
                <a:cubicBezTo>
                  <a:pt x="4996638" y="1429725"/>
                  <a:pt x="5077063" y="1553971"/>
                  <a:pt x="5125127" y="1695303"/>
                </a:cubicBezTo>
                <a:lnTo>
                  <a:pt x="5092951" y="1750382"/>
                </a:lnTo>
                <a:lnTo>
                  <a:pt x="5206123" y="1832283"/>
                </a:lnTo>
                <a:lnTo>
                  <a:pt x="5285242" y="1646945"/>
                </a:lnTo>
                <a:cubicBezTo>
                  <a:pt x="5304375" y="1655677"/>
                  <a:pt x="5327217" y="1660043"/>
                  <a:pt x="5353768" y="1660043"/>
                </a:cubicBezTo>
                <a:cubicBezTo>
                  <a:pt x="5435290" y="1660043"/>
                  <a:pt x="5478725" y="1613417"/>
                  <a:pt x="5484072" y="1520164"/>
                </a:cubicBezTo>
                <a:cubicBezTo>
                  <a:pt x="5485355" y="1479658"/>
                  <a:pt x="5476044" y="1387001"/>
                  <a:pt x="5456138" y="1242192"/>
                </a:cubicBezTo>
                <a:cubicBezTo>
                  <a:pt x="5441565" y="1134274"/>
                  <a:pt x="5444045" y="1064203"/>
                  <a:pt x="5463580" y="1031981"/>
                </a:cubicBezTo>
                <a:cubicBezTo>
                  <a:pt x="5463580" y="1031981"/>
                  <a:pt x="5466269" y="1020227"/>
                  <a:pt x="5471647" y="996721"/>
                </a:cubicBezTo>
                <a:lnTo>
                  <a:pt x="6552680" y="1876792"/>
                </a:lnTo>
                <a:lnTo>
                  <a:pt x="6689754" y="1767073"/>
                </a:lnTo>
                <a:lnTo>
                  <a:pt x="6192598" y="305419"/>
                </a:lnTo>
                <a:lnTo>
                  <a:pt x="6035612" y="191133"/>
                </a:lnTo>
                <a:lnTo>
                  <a:pt x="5991544" y="242063"/>
                </a:lnTo>
                <a:cubicBezTo>
                  <a:pt x="5966816" y="234970"/>
                  <a:pt x="5939902" y="203234"/>
                  <a:pt x="5910802" y="146856"/>
                </a:cubicBezTo>
                <a:cubicBezTo>
                  <a:pt x="5873742" y="72613"/>
                  <a:pt x="5831126" y="35491"/>
                  <a:pt x="5782954" y="35491"/>
                </a:cubicBezTo>
                <a:cubicBezTo>
                  <a:pt x="5758784" y="35491"/>
                  <a:pt x="5725757" y="45984"/>
                  <a:pt x="5683876" y="66972"/>
                </a:cubicBezTo>
                <a:cubicBezTo>
                  <a:pt x="5697012" y="136934"/>
                  <a:pt x="5714568" y="204215"/>
                  <a:pt x="5736545" y="268815"/>
                </a:cubicBezTo>
                <a:cubicBezTo>
                  <a:pt x="5765707" y="354572"/>
                  <a:pt x="5820694" y="482071"/>
                  <a:pt x="5901506" y="651313"/>
                </a:cubicBezTo>
                <a:cubicBezTo>
                  <a:pt x="5982317" y="820556"/>
                  <a:pt x="6037158" y="947622"/>
                  <a:pt x="6066026" y="1032514"/>
                </a:cubicBezTo>
                <a:cubicBezTo>
                  <a:pt x="6085422" y="1089525"/>
                  <a:pt x="6101417" y="1134428"/>
                  <a:pt x="6114013" y="1167223"/>
                </a:cubicBezTo>
                <a:cubicBezTo>
                  <a:pt x="6012847" y="1033928"/>
                  <a:pt x="5888238" y="881438"/>
                  <a:pt x="5740184" y="709754"/>
                </a:cubicBezTo>
                <a:cubicBezTo>
                  <a:pt x="5570324" y="520823"/>
                  <a:pt x="5400402" y="364926"/>
                  <a:pt x="5230418" y="242063"/>
                </a:cubicBezTo>
                <a:lnTo>
                  <a:pt x="5248894" y="296378"/>
                </a:lnTo>
                <a:cubicBezTo>
                  <a:pt x="5266759" y="354301"/>
                  <a:pt x="5373967" y="466532"/>
                  <a:pt x="5570517" y="633069"/>
                </a:cubicBezTo>
                <a:cubicBezTo>
                  <a:pt x="5706378" y="775405"/>
                  <a:pt x="5788464" y="888192"/>
                  <a:pt x="5816777" y="971430"/>
                </a:cubicBezTo>
                <a:cubicBezTo>
                  <a:pt x="5826049" y="998676"/>
                  <a:pt x="5833606" y="1016905"/>
                  <a:pt x="5839448" y="1026116"/>
                </a:cubicBezTo>
                <a:cubicBezTo>
                  <a:pt x="5819234" y="997834"/>
                  <a:pt x="5767322" y="936379"/>
                  <a:pt x="5683713" y="841751"/>
                </a:cubicBezTo>
                <a:cubicBezTo>
                  <a:pt x="5578020" y="713062"/>
                  <a:pt x="5501072" y="628178"/>
                  <a:pt x="5452869" y="587100"/>
                </a:cubicBezTo>
                <a:cubicBezTo>
                  <a:pt x="5356928" y="502533"/>
                  <a:pt x="5267300" y="460250"/>
                  <a:pt x="5183985" y="460250"/>
                </a:cubicBezTo>
                <a:cubicBezTo>
                  <a:pt x="5156507" y="460250"/>
                  <a:pt x="5125807" y="465620"/>
                  <a:pt x="5091884" y="476361"/>
                </a:cubicBezTo>
                <a:cubicBezTo>
                  <a:pt x="5058224" y="565131"/>
                  <a:pt x="5050938" y="705682"/>
                  <a:pt x="5070024" y="898013"/>
                </a:cubicBezTo>
                <a:cubicBezTo>
                  <a:pt x="5093051" y="1115952"/>
                  <a:pt x="5106674" y="1252238"/>
                  <a:pt x="5110893" y="1306869"/>
                </a:cubicBezTo>
                <a:lnTo>
                  <a:pt x="4102929" y="191133"/>
                </a:lnTo>
                <a:cubicBezTo>
                  <a:pt x="4148721" y="306918"/>
                  <a:pt x="4247089" y="447824"/>
                  <a:pt x="4398032" y="613852"/>
                </a:cubicBezTo>
                <a:cubicBezTo>
                  <a:pt x="4534696" y="764827"/>
                  <a:pt x="4616242" y="879159"/>
                  <a:pt x="4642669" y="956849"/>
                </a:cubicBezTo>
                <a:cubicBezTo>
                  <a:pt x="4644175" y="961276"/>
                  <a:pt x="4645651" y="965131"/>
                  <a:pt x="4647095" y="968412"/>
                </a:cubicBezTo>
                <a:lnTo>
                  <a:pt x="4648265" y="970656"/>
                </a:lnTo>
                <a:lnTo>
                  <a:pt x="4458084" y="766083"/>
                </a:lnTo>
                <a:cubicBezTo>
                  <a:pt x="4264192" y="549351"/>
                  <a:pt x="4092103" y="331568"/>
                  <a:pt x="3941816" y="112732"/>
                </a:cubicBezTo>
                <a:close/>
                <a:moveTo>
                  <a:pt x="6582356" y="5934"/>
                </a:moveTo>
                <a:cubicBezTo>
                  <a:pt x="6507974" y="5934"/>
                  <a:pt x="6481214" y="67574"/>
                  <a:pt x="6502078" y="190855"/>
                </a:cubicBezTo>
                <a:lnTo>
                  <a:pt x="7027816" y="581768"/>
                </a:lnTo>
                <a:cubicBezTo>
                  <a:pt x="7008946" y="608520"/>
                  <a:pt x="6965310" y="625767"/>
                  <a:pt x="6896909" y="633510"/>
                </a:cubicBezTo>
                <a:cubicBezTo>
                  <a:pt x="6892025" y="634174"/>
                  <a:pt x="6825957" y="634507"/>
                  <a:pt x="6698705" y="634507"/>
                </a:cubicBezTo>
                <a:cubicBezTo>
                  <a:pt x="6586877" y="634507"/>
                  <a:pt x="6513993" y="658121"/>
                  <a:pt x="6480055" y="705350"/>
                </a:cubicBezTo>
                <a:cubicBezTo>
                  <a:pt x="6446117" y="752579"/>
                  <a:pt x="6448288" y="832463"/>
                  <a:pt x="6486569" y="945003"/>
                </a:cubicBezTo>
                <a:cubicBezTo>
                  <a:pt x="6545513" y="1118263"/>
                  <a:pt x="6657565" y="1264238"/>
                  <a:pt x="6822727" y="1382929"/>
                </a:cubicBezTo>
                <a:cubicBezTo>
                  <a:pt x="6922841" y="1455426"/>
                  <a:pt x="7085469" y="1539575"/>
                  <a:pt x="7310610" y="1635378"/>
                </a:cubicBezTo>
                <a:cubicBezTo>
                  <a:pt x="7537018" y="1732154"/>
                  <a:pt x="7698309" y="1812625"/>
                  <a:pt x="7794482" y="1876792"/>
                </a:cubicBezTo>
                <a:cubicBezTo>
                  <a:pt x="7828977" y="1876792"/>
                  <a:pt x="7841124" y="1861809"/>
                  <a:pt x="7830924" y="1831843"/>
                </a:cubicBezTo>
                <a:cubicBezTo>
                  <a:pt x="7812579" y="1820298"/>
                  <a:pt x="7783161" y="1806776"/>
                  <a:pt x="7742671" y="1791275"/>
                </a:cubicBezTo>
                <a:cubicBezTo>
                  <a:pt x="7673620" y="1762576"/>
                  <a:pt x="7629652" y="1741372"/>
                  <a:pt x="7610767" y="1727664"/>
                </a:cubicBezTo>
                <a:cubicBezTo>
                  <a:pt x="7620704" y="1723321"/>
                  <a:pt x="7636738" y="1721150"/>
                  <a:pt x="7658869" y="1721150"/>
                </a:cubicBezTo>
                <a:cubicBezTo>
                  <a:pt x="7687645" y="1721150"/>
                  <a:pt x="7742698" y="1740909"/>
                  <a:pt x="7824027" y="1780426"/>
                </a:cubicBezTo>
                <a:cubicBezTo>
                  <a:pt x="7905356" y="1819943"/>
                  <a:pt x="7967518" y="1839701"/>
                  <a:pt x="8010513" y="1839701"/>
                </a:cubicBezTo>
                <a:cubicBezTo>
                  <a:pt x="8072454" y="1839701"/>
                  <a:pt x="8112018" y="1790100"/>
                  <a:pt x="8129203" y="1690898"/>
                </a:cubicBezTo>
                <a:cubicBezTo>
                  <a:pt x="8076627" y="1698115"/>
                  <a:pt x="8034026" y="1701724"/>
                  <a:pt x="8001402" y="1701724"/>
                </a:cubicBezTo>
                <a:cubicBezTo>
                  <a:pt x="7886606" y="1701724"/>
                  <a:pt x="7747825" y="1652092"/>
                  <a:pt x="7585059" y="1552827"/>
                </a:cubicBezTo>
                <a:cubicBezTo>
                  <a:pt x="7484620" y="1491473"/>
                  <a:pt x="7357367" y="1404171"/>
                  <a:pt x="7203302" y="1290920"/>
                </a:cubicBezTo>
                <a:cubicBezTo>
                  <a:pt x="7219189" y="1289715"/>
                  <a:pt x="7242549" y="1289112"/>
                  <a:pt x="7273380" y="1289112"/>
                </a:cubicBezTo>
                <a:cubicBezTo>
                  <a:pt x="7337006" y="1289112"/>
                  <a:pt x="7428860" y="1319720"/>
                  <a:pt x="7548941" y="1380935"/>
                </a:cubicBezTo>
                <a:cubicBezTo>
                  <a:pt x="7715262" y="1465455"/>
                  <a:pt x="7829889" y="1513882"/>
                  <a:pt x="7892819" y="1526215"/>
                </a:cubicBezTo>
                <a:cubicBezTo>
                  <a:pt x="7835714" y="1463377"/>
                  <a:pt x="7724334" y="1397031"/>
                  <a:pt x="7558677" y="1327177"/>
                </a:cubicBezTo>
                <a:cubicBezTo>
                  <a:pt x="7393531" y="1243290"/>
                  <a:pt x="7269192" y="1177724"/>
                  <a:pt x="7185660" y="1130480"/>
                </a:cubicBezTo>
                <a:cubicBezTo>
                  <a:pt x="7028241" y="1041848"/>
                  <a:pt x="6913685" y="960789"/>
                  <a:pt x="6841992" y="887303"/>
                </a:cubicBezTo>
                <a:cubicBezTo>
                  <a:pt x="6870737" y="856688"/>
                  <a:pt x="6939208" y="835871"/>
                  <a:pt x="7047405" y="824852"/>
                </a:cubicBezTo>
                <a:cubicBezTo>
                  <a:pt x="7187577" y="810943"/>
                  <a:pt x="7270791" y="796879"/>
                  <a:pt x="7297048" y="782661"/>
                </a:cubicBezTo>
                <a:cubicBezTo>
                  <a:pt x="7384289" y="740563"/>
                  <a:pt x="7410044" y="652774"/>
                  <a:pt x="7374314" y="519294"/>
                </a:cubicBezTo>
                <a:cubicBezTo>
                  <a:pt x="7356742" y="507115"/>
                  <a:pt x="7225363" y="408446"/>
                  <a:pt x="6980178" y="223286"/>
                </a:cubicBezTo>
                <a:cubicBezTo>
                  <a:pt x="6789083" y="78385"/>
                  <a:pt x="6656476" y="5934"/>
                  <a:pt x="6582356" y="5934"/>
                </a:cubicBezTo>
                <a:close/>
                <a:moveTo>
                  <a:pt x="339311" y="0"/>
                </a:moveTo>
                <a:cubicBezTo>
                  <a:pt x="241159" y="0"/>
                  <a:pt x="128055" y="4505"/>
                  <a:pt x="0" y="13515"/>
                </a:cubicBezTo>
                <a:lnTo>
                  <a:pt x="636152" y="181675"/>
                </a:lnTo>
                <a:lnTo>
                  <a:pt x="179102" y="223564"/>
                </a:lnTo>
                <a:cubicBezTo>
                  <a:pt x="293280" y="314390"/>
                  <a:pt x="431814" y="365390"/>
                  <a:pt x="594704" y="376564"/>
                </a:cubicBezTo>
                <a:cubicBezTo>
                  <a:pt x="722033" y="385172"/>
                  <a:pt x="849641" y="393309"/>
                  <a:pt x="977527" y="400974"/>
                </a:cubicBezTo>
                <a:cubicBezTo>
                  <a:pt x="1109802" y="421853"/>
                  <a:pt x="1212682" y="471493"/>
                  <a:pt x="1286168" y="549893"/>
                </a:cubicBezTo>
                <a:cubicBezTo>
                  <a:pt x="1327880" y="594140"/>
                  <a:pt x="1363024" y="649026"/>
                  <a:pt x="1391598" y="714553"/>
                </a:cubicBezTo>
                <a:cubicBezTo>
                  <a:pt x="1395138" y="728060"/>
                  <a:pt x="1404218" y="749928"/>
                  <a:pt x="1418837" y="780157"/>
                </a:cubicBezTo>
                <a:cubicBezTo>
                  <a:pt x="1581774" y="1017106"/>
                  <a:pt x="1827330" y="1373471"/>
                  <a:pt x="2155506" y="1849252"/>
                </a:cubicBezTo>
                <a:cubicBezTo>
                  <a:pt x="2190866" y="1867612"/>
                  <a:pt x="2215740" y="1876792"/>
                  <a:pt x="2230128" y="1876792"/>
                </a:cubicBezTo>
                <a:cubicBezTo>
                  <a:pt x="2255736" y="1876792"/>
                  <a:pt x="2264020" y="1863509"/>
                  <a:pt x="2254979" y="1836943"/>
                </a:cubicBezTo>
                <a:cubicBezTo>
                  <a:pt x="2250667" y="1824270"/>
                  <a:pt x="2233011" y="1795876"/>
                  <a:pt x="2202009" y="1751762"/>
                </a:cubicBezTo>
                <a:cubicBezTo>
                  <a:pt x="2171007" y="1707647"/>
                  <a:pt x="2151712" y="1674454"/>
                  <a:pt x="2144124" y="1652184"/>
                </a:cubicBezTo>
                <a:cubicBezTo>
                  <a:pt x="2134063" y="1622574"/>
                  <a:pt x="2130957" y="1602406"/>
                  <a:pt x="2134805" y="1591680"/>
                </a:cubicBezTo>
                <a:lnTo>
                  <a:pt x="2268934" y="1727455"/>
                </a:lnTo>
                <a:cubicBezTo>
                  <a:pt x="2266106" y="1711800"/>
                  <a:pt x="2271886" y="1703972"/>
                  <a:pt x="2286274" y="1703972"/>
                </a:cubicBezTo>
                <a:cubicBezTo>
                  <a:pt x="2297711" y="1703972"/>
                  <a:pt x="2275650" y="1670761"/>
                  <a:pt x="2220090" y="1604337"/>
                </a:cubicBezTo>
                <a:cubicBezTo>
                  <a:pt x="2164532" y="1537914"/>
                  <a:pt x="2114065" y="1504702"/>
                  <a:pt x="2068691" y="1504702"/>
                </a:cubicBezTo>
                <a:cubicBezTo>
                  <a:pt x="2061898" y="1504702"/>
                  <a:pt x="2056466" y="1505278"/>
                  <a:pt x="2052394" y="1506429"/>
                </a:cubicBezTo>
                <a:lnTo>
                  <a:pt x="2049592" y="1508214"/>
                </a:lnTo>
                <a:lnTo>
                  <a:pt x="2049195" y="1506690"/>
                </a:lnTo>
                <a:cubicBezTo>
                  <a:pt x="2047591" y="1501262"/>
                  <a:pt x="2045575" y="1494974"/>
                  <a:pt x="2043145" y="1487826"/>
                </a:cubicBezTo>
                <a:cubicBezTo>
                  <a:pt x="2005343" y="1376677"/>
                  <a:pt x="1912964" y="1218539"/>
                  <a:pt x="1766006" y="1013412"/>
                </a:cubicBezTo>
                <a:cubicBezTo>
                  <a:pt x="1619050" y="808284"/>
                  <a:pt x="1527374" y="652217"/>
                  <a:pt x="1490978" y="545211"/>
                </a:cubicBezTo>
                <a:cubicBezTo>
                  <a:pt x="1475632" y="500053"/>
                  <a:pt x="1461484" y="463395"/>
                  <a:pt x="1448533" y="435236"/>
                </a:cubicBezTo>
                <a:lnTo>
                  <a:pt x="2479216" y="1700773"/>
                </a:lnTo>
                <a:cubicBezTo>
                  <a:pt x="2437041" y="1606300"/>
                  <a:pt x="2336896" y="1452520"/>
                  <a:pt x="2178780" y="1239434"/>
                </a:cubicBezTo>
                <a:cubicBezTo>
                  <a:pt x="2059550" y="1082092"/>
                  <a:pt x="1886398" y="842918"/>
                  <a:pt x="1659324" y="521913"/>
                </a:cubicBezTo>
                <a:cubicBezTo>
                  <a:pt x="1673574" y="507757"/>
                  <a:pt x="1703942" y="500679"/>
                  <a:pt x="1750428" y="500679"/>
                </a:cubicBezTo>
                <a:cubicBezTo>
                  <a:pt x="1800486" y="500679"/>
                  <a:pt x="1881711" y="516925"/>
                  <a:pt x="1994103" y="549418"/>
                </a:cubicBezTo>
                <a:cubicBezTo>
                  <a:pt x="2106496" y="581911"/>
                  <a:pt x="2190519" y="598158"/>
                  <a:pt x="2246170" y="598158"/>
                </a:cubicBezTo>
                <a:cubicBezTo>
                  <a:pt x="2339654" y="598158"/>
                  <a:pt x="2369002" y="547003"/>
                  <a:pt x="2334214" y="444695"/>
                </a:cubicBezTo>
                <a:cubicBezTo>
                  <a:pt x="2326920" y="423290"/>
                  <a:pt x="2312961" y="394390"/>
                  <a:pt x="2292336" y="357995"/>
                </a:cubicBezTo>
                <a:cubicBezTo>
                  <a:pt x="2271713" y="321600"/>
                  <a:pt x="2258935" y="296138"/>
                  <a:pt x="2254006" y="281611"/>
                </a:cubicBezTo>
                <a:cubicBezTo>
                  <a:pt x="2250791" y="272153"/>
                  <a:pt x="2256679" y="236708"/>
                  <a:pt x="2271670" y="175277"/>
                </a:cubicBezTo>
                <a:cubicBezTo>
                  <a:pt x="1641746" y="58426"/>
                  <a:pt x="997625" y="0"/>
                  <a:pt x="339311" y="0"/>
                </a:cubicBezTo>
                <a:close/>
              </a:path>
            </a:pathLst>
          </a:custGeom>
          <a:blipFill>
            <a:blip r:embed="rId3"/>
            <a:stretch>
              <a:fillRect t="-134111" b="-54651"/>
            </a:stretch>
          </a:blip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en-US" altLang="zh-CN" sz="23900" b="1" i="1" spc="600" dirty="0">
              <a:solidFill>
                <a:schemeClr val="tx1">
                  <a:lumMod val="50000"/>
                  <a:lumOff val="50000"/>
                </a:schemeClr>
              </a:solidFill>
              <a:latin typeface="ChickenScratch AOE" panose="00000400000000000000" pitchFamily="2" charset="0"/>
              <a:ea typeface="方正俊黑简体" panose="02000000000000000000" pitchFamily="2" charset="-122"/>
              <a:cs typeface="Angsana New" panose="02020603050405020304" pitchFamily="18" charset="-34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804E9FC-8EF6-4A10-99D7-D69FE725E239}"/>
              </a:ext>
            </a:extLst>
          </p:cNvPr>
          <p:cNvGrpSpPr/>
          <p:nvPr/>
        </p:nvGrpSpPr>
        <p:grpSpPr>
          <a:xfrm>
            <a:off x="1740779" y="3917820"/>
            <a:ext cx="2201693" cy="461665"/>
            <a:chOff x="1491221" y="3972667"/>
            <a:chExt cx="2201693" cy="461665"/>
          </a:xfrm>
        </p:grpSpPr>
        <p:sp>
          <p:nvSpPr>
            <p:cNvPr id="14" name="任意多边形: 形状 13">
              <a:extLst>
                <a:ext uri="{FF2B5EF4-FFF2-40B4-BE49-F238E27FC236}">
                  <a16:creationId xmlns:a16="http://schemas.microsoft.com/office/drawing/2014/main" xmlns="" id="{ECE82A8E-19BE-45D0-822F-C30D48F72C7A}"/>
                </a:ext>
              </a:extLst>
            </p:cNvPr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973093E5-4256-40CE-8245-8D6EDDCA8EC9}"/>
                </a:ext>
              </a:extLst>
            </p:cNvPr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840B3DF-CDFF-46C1-9E6C-878837360595}"/>
              </a:ext>
            </a:extLst>
          </p:cNvPr>
          <p:cNvGrpSpPr/>
          <p:nvPr/>
        </p:nvGrpSpPr>
        <p:grpSpPr>
          <a:xfrm>
            <a:off x="3910362" y="3917820"/>
            <a:ext cx="2201693" cy="461665"/>
            <a:chOff x="1491221" y="3972667"/>
            <a:chExt cx="2201693" cy="461665"/>
          </a:xfrm>
        </p:grpSpPr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xmlns="" id="{2A4325D2-9EEF-4A70-A552-078622409F64}"/>
                </a:ext>
              </a:extLst>
            </p:cNvPr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A8610C29-5340-48E0-8115-0C5833BAD342}"/>
                </a:ext>
              </a:extLst>
            </p:cNvPr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bg1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DD66331-1078-4B38-A820-83936F6B3205}"/>
              </a:ext>
            </a:extLst>
          </p:cNvPr>
          <p:cNvGrpSpPr/>
          <p:nvPr/>
        </p:nvGrpSpPr>
        <p:grpSpPr>
          <a:xfrm>
            <a:off x="6079945" y="3917820"/>
            <a:ext cx="2201693" cy="461665"/>
            <a:chOff x="1491221" y="3972667"/>
            <a:chExt cx="2201693" cy="461665"/>
          </a:xfrm>
        </p:grpSpPr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7CEF7192-5638-47F2-B469-6E3FAA0924FD}"/>
                </a:ext>
              </a:extLst>
            </p:cNvPr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CE3D4B44-A680-4252-A67C-5858E82D684F}"/>
                </a:ext>
              </a:extLst>
            </p:cNvPr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A72647A-45BC-4366-9AD9-7512B9F57518}"/>
              </a:ext>
            </a:extLst>
          </p:cNvPr>
          <p:cNvGrpSpPr/>
          <p:nvPr/>
        </p:nvGrpSpPr>
        <p:grpSpPr>
          <a:xfrm>
            <a:off x="8249529" y="3917820"/>
            <a:ext cx="2201693" cy="461665"/>
            <a:chOff x="1491221" y="3972667"/>
            <a:chExt cx="2201693" cy="461665"/>
          </a:xfrm>
        </p:grpSpPr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36F15AE8-71B7-4699-83F5-99DFCBCC197B}"/>
                </a:ext>
              </a:extLst>
            </p:cNvPr>
            <p:cNvSpPr/>
            <p:nvPr/>
          </p:nvSpPr>
          <p:spPr>
            <a:xfrm>
              <a:off x="1491221" y="3974688"/>
              <a:ext cx="2201693" cy="457622"/>
            </a:xfrm>
            <a:custGeom>
              <a:avLst/>
              <a:gdLst>
                <a:gd name="connsiteX0" fmla="*/ 202681 w 2201693"/>
                <a:gd name="connsiteY0" fmla="*/ 0 h 457622"/>
                <a:gd name="connsiteX1" fmla="*/ 344546 w 2201693"/>
                <a:gd name="connsiteY1" fmla="*/ 0 h 457622"/>
                <a:gd name="connsiteX2" fmla="*/ 365736 w 2201693"/>
                <a:gd name="connsiteY2" fmla="*/ 0 h 457622"/>
                <a:gd name="connsiteX3" fmla="*/ 436423 w 2201693"/>
                <a:gd name="connsiteY3" fmla="*/ 0 h 457622"/>
                <a:gd name="connsiteX4" fmla="*/ 507601 w 2201693"/>
                <a:gd name="connsiteY4" fmla="*/ 0 h 457622"/>
                <a:gd name="connsiteX5" fmla="*/ 528791 w 2201693"/>
                <a:gd name="connsiteY5" fmla="*/ 0 h 457622"/>
                <a:gd name="connsiteX6" fmla="*/ 578288 w 2201693"/>
                <a:gd name="connsiteY6" fmla="*/ 0 h 457622"/>
                <a:gd name="connsiteX7" fmla="*/ 599478 w 2201693"/>
                <a:gd name="connsiteY7" fmla="*/ 0 h 457622"/>
                <a:gd name="connsiteX8" fmla="*/ 670656 w 2201693"/>
                <a:gd name="connsiteY8" fmla="*/ 0 h 457622"/>
                <a:gd name="connsiteX9" fmla="*/ 741343 w 2201693"/>
                <a:gd name="connsiteY9" fmla="*/ 0 h 457622"/>
                <a:gd name="connsiteX10" fmla="*/ 762534 w 2201693"/>
                <a:gd name="connsiteY10" fmla="*/ 0 h 457622"/>
                <a:gd name="connsiteX11" fmla="*/ 862032 w 2201693"/>
                <a:gd name="connsiteY11" fmla="*/ 0 h 457622"/>
                <a:gd name="connsiteX12" fmla="*/ 904399 w 2201693"/>
                <a:gd name="connsiteY12" fmla="*/ 0 h 457622"/>
                <a:gd name="connsiteX13" fmla="*/ 1003898 w 2201693"/>
                <a:gd name="connsiteY13" fmla="*/ 0 h 457622"/>
                <a:gd name="connsiteX14" fmla="*/ 1025087 w 2201693"/>
                <a:gd name="connsiteY14" fmla="*/ 0 h 457622"/>
                <a:gd name="connsiteX15" fmla="*/ 1067296 w 2201693"/>
                <a:gd name="connsiteY15" fmla="*/ 0 h 457622"/>
                <a:gd name="connsiteX16" fmla="*/ 1095775 w 2201693"/>
                <a:gd name="connsiteY16" fmla="*/ 0 h 457622"/>
                <a:gd name="connsiteX17" fmla="*/ 1166953 w 2201693"/>
                <a:gd name="connsiteY17" fmla="*/ 0 h 457622"/>
                <a:gd name="connsiteX18" fmla="*/ 1188142 w 2201693"/>
                <a:gd name="connsiteY18" fmla="*/ 0 h 457622"/>
                <a:gd name="connsiteX19" fmla="*/ 1209161 w 2201693"/>
                <a:gd name="connsiteY19" fmla="*/ 0 h 457622"/>
                <a:gd name="connsiteX20" fmla="*/ 1230351 w 2201693"/>
                <a:gd name="connsiteY20" fmla="*/ 0 h 457622"/>
                <a:gd name="connsiteX21" fmla="*/ 1237640 w 2201693"/>
                <a:gd name="connsiteY21" fmla="*/ 0 h 457622"/>
                <a:gd name="connsiteX22" fmla="*/ 1258830 w 2201693"/>
                <a:gd name="connsiteY22" fmla="*/ 0 h 457622"/>
                <a:gd name="connsiteX23" fmla="*/ 1301039 w 2201693"/>
                <a:gd name="connsiteY23" fmla="*/ 0 h 457622"/>
                <a:gd name="connsiteX24" fmla="*/ 1330008 w 2201693"/>
                <a:gd name="connsiteY24" fmla="*/ 0 h 457622"/>
                <a:gd name="connsiteX25" fmla="*/ 1372216 w 2201693"/>
                <a:gd name="connsiteY25" fmla="*/ 0 h 457622"/>
                <a:gd name="connsiteX26" fmla="*/ 1393407 w 2201693"/>
                <a:gd name="connsiteY26" fmla="*/ 0 h 457622"/>
                <a:gd name="connsiteX27" fmla="*/ 1400695 w 2201693"/>
                <a:gd name="connsiteY27" fmla="*/ 0 h 457622"/>
                <a:gd name="connsiteX28" fmla="*/ 1421886 w 2201693"/>
                <a:gd name="connsiteY28" fmla="*/ 0 h 457622"/>
                <a:gd name="connsiteX29" fmla="*/ 1442904 w 2201693"/>
                <a:gd name="connsiteY29" fmla="*/ 0 h 457622"/>
                <a:gd name="connsiteX30" fmla="*/ 1464094 w 2201693"/>
                <a:gd name="connsiteY30" fmla="*/ 0 h 457622"/>
                <a:gd name="connsiteX31" fmla="*/ 1535271 w 2201693"/>
                <a:gd name="connsiteY31" fmla="*/ 0 h 457622"/>
                <a:gd name="connsiteX32" fmla="*/ 1563750 w 2201693"/>
                <a:gd name="connsiteY32" fmla="*/ 0 h 457622"/>
                <a:gd name="connsiteX33" fmla="*/ 1605959 w 2201693"/>
                <a:gd name="connsiteY33" fmla="*/ 0 h 457622"/>
                <a:gd name="connsiteX34" fmla="*/ 1627149 w 2201693"/>
                <a:gd name="connsiteY34" fmla="*/ 0 h 457622"/>
                <a:gd name="connsiteX35" fmla="*/ 1726648 w 2201693"/>
                <a:gd name="connsiteY35" fmla="*/ 0 h 457622"/>
                <a:gd name="connsiteX36" fmla="*/ 1769015 w 2201693"/>
                <a:gd name="connsiteY36" fmla="*/ 0 h 457622"/>
                <a:gd name="connsiteX37" fmla="*/ 1868513 w 2201693"/>
                <a:gd name="connsiteY37" fmla="*/ 0 h 457622"/>
                <a:gd name="connsiteX38" fmla="*/ 1889703 w 2201693"/>
                <a:gd name="connsiteY38" fmla="*/ 0 h 457622"/>
                <a:gd name="connsiteX39" fmla="*/ 1960390 w 2201693"/>
                <a:gd name="connsiteY39" fmla="*/ 0 h 457622"/>
                <a:gd name="connsiteX40" fmla="*/ 2031568 w 2201693"/>
                <a:gd name="connsiteY40" fmla="*/ 0 h 457622"/>
                <a:gd name="connsiteX41" fmla="*/ 2052758 w 2201693"/>
                <a:gd name="connsiteY41" fmla="*/ 0 h 457622"/>
                <a:gd name="connsiteX42" fmla="*/ 2102255 w 2201693"/>
                <a:gd name="connsiteY42" fmla="*/ 0 h 457622"/>
                <a:gd name="connsiteX43" fmla="*/ 2123445 w 2201693"/>
                <a:gd name="connsiteY43" fmla="*/ 0 h 457622"/>
                <a:gd name="connsiteX44" fmla="*/ 2194623 w 2201693"/>
                <a:gd name="connsiteY44" fmla="*/ 0 h 457622"/>
                <a:gd name="connsiteX45" fmla="*/ 2201693 w 2201693"/>
                <a:gd name="connsiteY45" fmla="*/ 0 h 457622"/>
                <a:gd name="connsiteX46" fmla="*/ 1999012 w 2201693"/>
                <a:gd name="connsiteY46" fmla="*/ 457622 h 457622"/>
                <a:gd name="connsiteX47" fmla="*/ 1991943 w 2201693"/>
                <a:gd name="connsiteY47" fmla="*/ 457622 h 457622"/>
                <a:gd name="connsiteX48" fmla="*/ 1920764 w 2201693"/>
                <a:gd name="connsiteY48" fmla="*/ 457622 h 457622"/>
                <a:gd name="connsiteX49" fmla="*/ 1899575 w 2201693"/>
                <a:gd name="connsiteY49" fmla="*/ 457622 h 457622"/>
                <a:gd name="connsiteX50" fmla="*/ 1850077 w 2201693"/>
                <a:gd name="connsiteY50" fmla="*/ 457622 h 457622"/>
                <a:gd name="connsiteX51" fmla="*/ 1828888 w 2201693"/>
                <a:gd name="connsiteY51" fmla="*/ 457622 h 457622"/>
                <a:gd name="connsiteX52" fmla="*/ 1757709 w 2201693"/>
                <a:gd name="connsiteY52" fmla="*/ 457622 h 457622"/>
                <a:gd name="connsiteX53" fmla="*/ 1687022 w 2201693"/>
                <a:gd name="connsiteY53" fmla="*/ 457622 h 457622"/>
                <a:gd name="connsiteX54" fmla="*/ 1665833 w 2201693"/>
                <a:gd name="connsiteY54" fmla="*/ 457622 h 457622"/>
                <a:gd name="connsiteX55" fmla="*/ 1566333 w 2201693"/>
                <a:gd name="connsiteY55" fmla="*/ 457622 h 457622"/>
                <a:gd name="connsiteX56" fmla="*/ 1523967 w 2201693"/>
                <a:gd name="connsiteY56" fmla="*/ 457622 h 457622"/>
                <a:gd name="connsiteX57" fmla="*/ 1424469 w 2201693"/>
                <a:gd name="connsiteY57" fmla="*/ 457622 h 457622"/>
                <a:gd name="connsiteX58" fmla="*/ 1403278 w 2201693"/>
                <a:gd name="connsiteY58" fmla="*/ 457622 h 457622"/>
                <a:gd name="connsiteX59" fmla="*/ 1361069 w 2201693"/>
                <a:gd name="connsiteY59" fmla="*/ 457622 h 457622"/>
                <a:gd name="connsiteX60" fmla="*/ 1332591 w 2201693"/>
                <a:gd name="connsiteY60" fmla="*/ 457622 h 457622"/>
                <a:gd name="connsiteX61" fmla="*/ 1261414 w 2201693"/>
                <a:gd name="connsiteY61" fmla="*/ 457622 h 457622"/>
                <a:gd name="connsiteX62" fmla="*/ 1240223 w 2201693"/>
                <a:gd name="connsiteY62" fmla="*/ 457622 h 457622"/>
                <a:gd name="connsiteX63" fmla="*/ 1219204 w 2201693"/>
                <a:gd name="connsiteY63" fmla="*/ 457622 h 457622"/>
                <a:gd name="connsiteX64" fmla="*/ 1198014 w 2201693"/>
                <a:gd name="connsiteY64" fmla="*/ 457622 h 457622"/>
                <a:gd name="connsiteX65" fmla="*/ 1190726 w 2201693"/>
                <a:gd name="connsiteY65" fmla="*/ 457622 h 457622"/>
                <a:gd name="connsiteX66" fmla="*/ 1169536 w 2201693"/>
                <a:gd name="connsiteY66" fmla="*/ 457622 h 457622"/>
                <a:gd name="connsiteX67" fmla="*/ 1127327 w 2201693"/>
                <a:gd name="connsiteY67" fmla="*/ 457622 h 457622"/>
                <a:gd name="connsiteX68" fmla="*/ 1098358 w 2201693"/>
                <a:gd name="connsiteY68" fmla="*/ 457622 h 457622"/>
                <a:gd name="connsiteX69" fmla="*/ 1056149 w 2201693"/>
                <a:gd name="connsiteY69" fmla="*/ 457622 h 457622"/>
                <a:gd name="connsiteX70" fmla="*/ 1034959 w 2201693"/>
                <a:gd name="connsiteY70" fmla="*/ 457622 h 457622"/>
                <a:gd name="connsiteX71" fmla="*/ 1027671 w 2201693"/>
                <a:gd name="connsiteY71" fmla="*/ 457622 h 457622"/>
                <a:gd name="connsiteX72" fmla="*/ 1006481 w 2201693"/>
                <a:gd name="connsiteY72" fmla="*/ 457622 h 457622"/>
                <a:gd name="connsiteX73" fmla="*/ 985462 w 2201693"/>
                <a:gd name="connsiteY73" fmla="*/ 457622 h 457622"/>
                <a:gd name="connsiteX74" fmla="*/ 964272 w 2201693"/>
                <a:gd name="connsiteY74" fmla="*/ 457622 h 457622"/>
                <a:gd name="connsiteX75" fmla="*/ 893094 w 2201693"/>
                <a:gd name="connsiteY75" fmla="*/ 457622 h 457622"/>
                <a:gd name="connsiteX76" fmla="*/ 864615 w 2201693"/>
                <a:gd name="connsiteY76" fmla="*/ 457622 h 457622"/>
                <a:gd name="connsiteX77" fmla="*/ 822407 w 2201693"/>
                <a:gd name="connsiteY77" fmla="*/ 457622 h 457622"/>
                <a:gd name="connsiteX78" fmla="*/ 801216 w 2201693"/>
                <a:gd name="connsiteY78" fmla="*/ 457622 h 457622"/>
                <a:gd name="connsiteX79" fmla="*/ 701718 w 2201693"/>
                <a:gd name="connsiteY79" fmla="*/ 457622 h 457622"/>
                <a:gd name="connsiteX80" fmla="*/ 659351 w 2201693"/>
                <a:gd name="connsiteY80" fmla="*/ 457622 h 457622"/>
                <a:gd name="connsiteX81" fmla="*/ 559852 w 2201693"/>
                <a:gd name="connsiteY81" fmla="*/ 457622 h 457622"/>
                <a:gd name="connsiteX82" fmla="*/ 538663 w 2201693"/>
                <a:gd name="connsiteY82" fmla="*/ 457622 h 457622"/>
                <a:gd name="connsiteX83" fmla="*/ 467976 w 2201693"/>
                <a:gd name="connsiteY83" fmla="*/ 457622 h 457622"/>
                <a:gd name="connsiteX84" fmla="*/ 396797 w 2201693"/>
                <a:gd name="connsiteY84" fmla="*/ 457622 h 457622"/>
                <a:gd name="connsiteX85" fmla="*/ 375608 w 2201693"/>
                <a:gd name="connsiteY85" fmla="*/ 457622 h 457622"/>
                <a:gd name="connsiteX86" fmla="*/ 326110 w 2201693"/>
                <a:gd name="connsiteY86" fmla="*/ 457622 h 457622"/>
                <a:gd name="connsiteX87" fmla="*/ 304921 w 2201693"/>
                <a:gd name="connsiteY87" fmla="*/ 457622 h 457622"/>
                <a:gd name="connsiteX88" fmla="*/ 233742 w 2201693"/>
                <a:gd name="connsiteY88" fmla="*/ 457622 h 457622"/>
                <a:gd name="connsiteX89" fmla="*/ 163055 w 2201693"/>
                <a:gd name="connsiteY89" fmla="*/ 457622 h 457622"/>
                <a:gd name="connsiteX90" fmla="*/ 141866 w 2201693"/>
                <a:gd name="connsiteY90" fmla="*/ 457622 h 457622"/>
                <a:gd name="connsiteX91" fmla="*/ 0 w 2201693"/>
                <a:gd name="connsiteY91" fmla="*/ 457622 h 45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2201693" h="457622">
                  <a:moveTo>
                    <a:pt x="202681" y="0"/>
                  </a:moveTo>
                  <a:lnTo>
                    <a:pt x="344546" y="0"/>
                  </a:lnTo>
                  <a:lnTo>
                    <a:pt x="365736" y="0"/>
                  </a:lnTo>
                  <a:lnTo>
                    <a:pt x="436423" y="0"/>
                  </a:lnTo>
                  <a:lnTo>
                    <a:pt x="507601" y="0"/>
                  </a:lnTo>
                  <a:lnTo>
                    <a:pt x="528791" y="0"/>
                  </a:lnTo>
                  <a:lnTo>
                    <a:pt x="578288" y="0"/>
                  </a:lnTo>
                  <a:lnTo>
                    <a:pt x="599478" y="0"/>
                  </a:lnTo>
                  <a:lnTo>
                    <a:pt x="670656" y="0"/>
                  </a:lnTo>
                  <a:lnTo>
                    <a:pt x="741343" y="0"/>
                  </a:lnTo>
                  <a:lnTo>
                    <a:pt x="762534" y="0"/>
                  </a:lnTo>
                  <a:lnTo>
                    <a:pt x="862032" y="0"/>
                  </a:lnTo>
                  <a:lnTo>
                    <a:pt x="904399" y="0"/>
                  </a:lnTo>
                  <a:lnTo>
                    <a:pt x="1003898" y="0"/>
                  </a:lnTo>
                  <a:lnTo>
                    <a:pt x="1025087" y="0"/>
                  </a:lnTo>
                  <a:lnTo>
                    <a:pt x="1067296" y="0"/>
                  </a:lnTo>
                  <a:lnTo>
                    <a:pt x="1095775" y="0"/>
                  </a:lnTo>
                  <a:lnTo>
                    <a:pt x="1166953" y="0"/>
                  </a:lnTo>
                  <a:lnTo>
                    <a:pt x="1188142" y="0"/>
                  </a:lnTo>
                  <a:lnTo>
                    <a:pt x="1209161" y="0"/>
                  </a:lnTo>
                  <a:lnTo>
                    <a:pt x="1230351" y="0"/>
                  </a:lnTo>
                  <a:lnTo>
                    <a:pt x="1237640" y="0"/>
                  </a:lnTo>
                  <a:lnTo>
                    <a:pt x="1258830" y="0"/>
                  </a:lnTo>
                  <a:lnTo>
                    <a:pt x="1301039" y="0"/>
                  </a:lnTo>
                  <a:lnTo>
                    <a:pt x="1330008" y="0"/>
                  </a:lnTo>
                  <a:lnTo>
                    <a:pt x="1372216" y="0"/>
                  </a:lnTo>
                  <a:lnTo>
                    <a:pt x="1393407" y="0"/>
                  </a:lnTo>
                  <a:lnTo>
                    <a:pt x="1400695" y="0"/>
                  </a:lnTo>
                  <a:lnTo>
                    <a:pt x="1421886" y="0"/>
                  </a:lnTo>
                  <a:lnTo>
                    <a:pt x="1442904" y="0"/>
                  </a:lnTo>
                  <a:lnTo>
                    <a:pt x="1464094" y="0"/>
                  </a:lnTo>
                  <a:lnTo>
                    <a:pt x="1535271" y="0"/>
                  </a:lnTo>
                  <a:lnTo>
                    <a:pt x="1563750" y="0"/>
                  </a:lnTo>
                  <a:lnTo>
                    <a:pt x="1605959" y="0"/>
                  </a:lnTo>
                  <a:lnTo>
                    <a:pt x="1627149" y="0"/>
                  </a:lnTo>
                  <a:lnTo>
                    <a:pt x="1726648" y="0"/>
                  </a:lnTo>
                  <a:lnTo>
                    <a:pt x="1769015" y="0"/>
                  </a:lnTo>
                  <a:lnTo>
                    <a:pt x="1868513" y="0"/>
                  </a:lnTo>
                  <a:lnTo>
                    <a:pt x="1889703" y="0"/>
                  </a:lnTo>
                  <a:lnTo>
                    <a:pt x="1960390" y="0"/>
                  </a:lnTo>
                  <a:lnTo>
                    <a:pt x="2031568" y="0"/>
                  </a:lnTo>
                  <a:lnTo>
                    <a:pt x="2052758" y="0"/>
                  </a:lnTo>
                  <a:lnTo>
                    <a:pt x="2102255" y="0"/>
                  </a:lnTo>
                  <a:lnTo>
                    <a:pt x="2123445" y="0"/>
                  </a:lnTo>
                  <a:lnTo>
                    <a:pt x="2194623" y="0"/>
                  </a:lnTo>
                  <a:lnTo>
                    <a:pt x="2201693" y="0"/>
                  </a:lnTo>
                  <a:lnTo>
                    <a:pt x="1999012" y="457622"/>
                  </a:lnTo>
                  <a:lnTo>
                    <a:pt x="1991943" y="457622"/>
                  </a:lnTo>
                  <a:lnTo>
                    <a:pt x="1920764" y="457622"/>
                  </a:lnTo>
                  <a:lnTo>
                    <a:pt x="1899575" y="457622"/>
                  </a:lnTo>
                  <a:lnTo>
                    <a:pt x="1850077" y="457622"/>
                  </a:lnTo>
                  <a:lnTo>
                    <a:pt x="1828888" y="457622"/>
                  </a:lnTo>
                  <a:lnTo>
                    <a:pt x="1757709" y="457622"/>
                  </a:lnTo>
                  <a:lnTo>
                    <a:pt x="1687022" y="457622"/>
                  </a:lnTo>
                  <a:lnTo>
                    <a:pt x="1665833" y="457622"/>
                  </a:lnTo>
                  <a:lnTo>
                    <a:pt x="1566333" y="457622"/>
                  </a:lnTo>
                  <a:lnTo>
                    <a:pt x="1523967" y="457622"/>
                  </a:lnTo>
                  <a:lnTo>
                    <a:pt x="1424469" y="457622"/>
                  </a:lnTo>
                  <a:lnTo>
                    <a:pt x="1403278" y="457622"/>
                  </a:lnTo>
                  <a:lnTo>
                    <a:pt x="1361069" y="457622"/>
                  </a:lnTo>
                  <a:lnTo>
                    <a:pt x="1332591" y="457622"/>
                  </a:lnTo>
                  <a:lnTo>
                    <a:pt x="1261414" y="457622"/>
                  </a:lnTo>
                  <a:lnTo>
                    <a:pt x="1240223" y="457622"/>
                  </a:lnTo>
                  <a:lnTo>
                    <a:pt x="1219204" y="457622"/>
                  </a:lnTo>
                  <a:lnTo>
                    <a:pt x="1198014" y="457622"/>
                  </a:lnTo>
                  <a:lnTo>
                    <a:pt x="1190726" y="457622"/>
                  </a:lnTo>
                  <a:lnTo>
                    <a:pt x="1169536" y="457622"/>
                  </a:lnTo>
                  <a:lnTo>
                    <a:pt x="1127327" y="457622"/>
                  </a:lnTo>
                  <a:lnTo>
                    <a:pt x="1098358" y="457622"/>
                  </a:lnTo>
                  <a:lnTo>
                    <a:pt x="1056149" y="457622"/>
                  </a:lnTo>
                  <a:lnTo>
                    <a:pt x="1034959" y="457622"/>
                  </a:lnTo>
                  <a:lnTo>
                    <a:pt x="1027671" y="457622"/>
                  </a:lnTo>
                  <a:lnTo>
                    <a:pt x="1006481" y="457622"/>
                  </a:lnTo>
                  <a:lnTo>
                    <a:pt x="985462" y="457622"/>
                  </a:lnTo>
                  <a:lnTo>
                    <a:pt x="964272" y="457622"/>
                  </a:lnTo>
                  <a:lnTo>
                    <a:pt x="893094" y="457622"/>
                  </a:lnTo>
                  <a:lnTo>
                    <a:pt x="864615" y="457622"/>
                  </a:lnTo>
                  <a:lnTo>
                    <a:pt x="822407" y="457622"/>
                  </a:lnTo>
                  <a:lnTo>
                    <a:pt x="801216" y="457622"/>
                  </a:lnTo>
                  <a:lnTo>
                    <a:pt x="701718" y="457622"/>
                  </a:lnTo>
                  <a:lnTo>
                    <a:pt x="659351" y="457622"/>
                  </a:lnTo>
                  <a:lnTo>
                    <a:pt x="559852" y="457622"/>
                  </a:lnTo>
                  <a:lnTo>
                    <a:pt x="538663" y="457622"/>
                  </a:lnTo>
                  <a:lnTo>
                    <a:pt x="467976" y="457622"/>
                  </a:lnTo>
                  <a:lnTo>
                    <a:pt x="396797" y="457622"/>
                  </a:lnTo>
                  <a:lnTo>
                    <a:pt x="375608" y="457622"/>
                  </a:lnTo>
                  <a:lnTo>
                    <a:pt x="326110" y="457622"/>
                  </a:lnTo>
                  <a:lnTo>
                    <a:pt x="304921" y="457622"/>
                  </a:lnTo>
                  <a:lnTo>
                    <a:pt x="233742" y="457622"/>
                  </a:lnTo>
                  <a:lnTo>
                    <a:pt x="163055" y="457622"/>
                  </a:lnTo>
                  <a:lnTo>
                    <a:pt x="141866" y="457622"/>
                  </a:lnTo>
                  <a:lnTo>
                    <a:pt x="0" y="45762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0F971B4B-1A6F-4458-8435-27BDEB061D10}"/>
                </a:ext>
              </a:extLst>
            </p:cNvPr>
            <p:cNvSpPr txBox="1"/>
            <p:nvPr/>
          </p:nvSpPr>
          <p:spPr>
            <a:xfrm flipH="1">
              <a:off x="1807237" y="3972667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CEBBC695-F0ED-4BB9-8DF0-E705A60F8EC5}"/>
              </a:ext>
            </a:extLst>
          </p:cNvPr>
          <p:cNvSpPr txBox="1"/>
          <p:nvPr/>
        </p:nvSpPr>
        <p:spPr>
          <a:xfrm>
            <a:off x="1946992" y="4726012"/>
            <a:ext cx="8298018" cy="90338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</a:p>
        </p:txBody>
      </p:sp>
    </p:spTree>
    <p:extLst>
      <p:ext uri="{BB962C8B-B14F-4D97-AF65-F5344CB8AC3E}">
        <p14:creationId xmlns:p14="http://schemas.microsoft.com/office/powerpoint/2010/main" val="48347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任意多边形: 形状 48">
            <a:extLst>
              <a:ext uri="{FF2B5EF4-FFF2-40B4-BE49-F238E27FC236}">
                <a16:creationId xmlns:a16="http://schemas.microsoft.com/office/drawing/2014/main" xmlns="" id="{E8280B7D-C7A1-41E3-8187-7A0F2FBD5423}"/>
              </a:ext>
            </a:extLst>
          </p:cNvPr>
          <p:cNvSpPr/>
          <p:nvPr/>
        </p:nvSpPr>
        <p:spPr>
          <a:xfrm flipH="1">
            <a:off x="1069504" y="0"/>
            <a:ext cx="5728165" cy="6858000"/>
          </a:xfrm>
          <a:custGeom>
            <a:avLst/>
            <a:gdLst>
              <a:gd name="connsiteX0" fmla="*/ 5728165 w 5728165"/>
              <a:gd name="connsiteY0" fmla="*/ 0 h 6858000"/>
              <a:gd name="connsiteX1" fmla="*/ 3448049 w 5728165"/>
              <a:gd name="connsiteY1" fmla="*/ 0 h 6858000"/>
              <a:gd name="connsiteX2" fmla="*/ 3415121 w 5728165"/>
              <a:gd name="connsiteY2" fmla="*/ 0 h 6858000"/>
              <a:gd name="connsiteX3" fmla="*/ 0 w 5728165"/>
              <a:gd name="connsiteY3" fmla="*/ 0 h 6858000"/>
              <a:gd name="connsiteX4" fmla="*/ 0 w 5728165"/>
              <a:gd name="connsiteY4" fmla="*/ 6858000 h 6858000"/>
              <a:gd name="connsiteX5" fmla="*/ 377713 w 5728165"/>
              <a:gd name="connsiteY5" fmla="*/ 6858000 h 6858000"/>
              <a:gd name="connsiteX6" fmla="*/ 410641 w 5728165"/>
              <a:gd name="connsiteY6" fmla="*/ 6858000 h 6858000"/>
              <a:gd name="connsiteX7" fmla="*/ 2690757 w 57281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8165" h="6858000">
                <a:moveTo>
                  <a:pt x="5728165" y="0"/>
                </a:moveTo>
                <a:lnTo>
                  <a:pt x="3448049" y="0"/>
                </a:lnTo>
                <a:lnTo>
                  <a:pt x="3415121" y="0"/>
                </a:lnTo>
                <a:lnTo>
                  <a:pt x="0" y="0"/>
                </a:lnTo>
                <a:lnTo>
                  <a:pt x="0" y="6858000"/>
                </a:lnTo>
                <a:lnTo>
                  <a:pt x="377713" y="6858000"/>
                </a:lnTo>
                <a:lnTo>
                  <a:pt x="410641" y="6858000"/>
                </a:lnTo>
                <a:lnTo>
                  <a:pt x="2690757" y="6858000"/>
                </a:ln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stretch>
              <a:fillRect l="-75105" r="-448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 dirty="0"/>
          </a:p>
        </p:txBody>
      </p:sp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xmlns="" id="{5E8735C6-58A9-496A-8BEB-D68821801958}"/>
              </a:ext>
            </a:extLst>
          </p:cNvPr>
          <p:cNvSpPr/>
          <p:nvPr/>
        </p:nvSpPr>
        <p:spPr>
          <a:xfrm flipH="1">
            <a:off x="1069504" y="0"/>
            <a:ext cx="5728165" cy="6858000"/>
          </a:xfrm>
          <a:custGeom>
            <a:avLst/>
            <a:gdLst>
              <a:gd name="connsiteX0" fmla="*/ 5728165 w 5728165"/>
              <a:gd name="connsiteY0" fmla="*/ 0 h 6858000"/>
              <a:gd name="connsiteX1" fmla="*/ 3448049 w 5728165"/>
              <a:gd name="connsiteY1" fmla="*/ 0 h 6858000"/>
              <a:gd name="connsiteX2" fmla="*/ 3415121 w 5728165"/>
              <a:gd name="connsiteY2" fmla="*/ 0 h 6858000"/>
              <a:gd name="connsiteX3" fmla="*/ 0 w 5728165"/>
              <a:gd name="connsiteY3" fmla="*/ 0 h 6858000"/>
              <a:gd name="connsiteX4" fmla="*/ 0 w 5728165"/>
              <a:gd name="connsiteY4" fmla="*/ 6858000 h 6858000"/>
              <a:gd name="connsiteX5" fmla="*/ 377713 w 5728165"/>
              <a:gd name="connsiteY5" fmla="*/ 6858000 h 6858000"/>
              <a:gd name="connsiteX6" fmla="*/ 410641 w 5728165"/>
              <a:gd name="connsiteY6" fmla="*/ 6858000 h 6858000"/>
              <a:gd name="connsiteX7" fmla="*/ 2690757 w 572816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8165" h="6858000">
                <a:moveTo>
                  <a:pt x="5728165" y="0"/>
                </a:moveTo>
                <a:lnTo>
                  <a:pt x="3448049" y="0"/>
                </a:lnTo>
                <a:lnTo>
                  <a:pt x="3415121" y="0"/>
                </a:lnTo>
                <a:lnTo>
                  <a:pt x="0" y="0"/>
                </a:lnTo>
                <a:lnTo>
                  <a:pt x="0" y="6858000"/>
                </a:lnTo>
                <a:lnTo>
                  <a:pt x="377713" y="6858000"/>
                </a:lnTo>
                <a:lnTo>
                  <a:pt x="410641" y="6858000"/>
                </a:lnTo>
                <a:lnTo>
                  <a:pt x="2690757" y="6858000"/>
                </a:lnTo>
                <a:close/>
              </a:path>
            </a:pathLst>
          </a:custGeom>
          <a:gradFill>
            <a:gsLst>
              <a:gs pos="0">
                <a:srgbClr val="45BDD6">
                  <a:alpha val="45000"/>
                </a:srgbClr>
              </a:gs>
              <a:gs pos="100000">
                <a:srgbClr val="242424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i="1" dirty="0"/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C4ECB621-627C-4D9E-99B0-728B5633D036}"/>
              </a:ext>
            </a:extLst>
          </p:cNvPr>
          <p:cNvGrpSpPr/>
          <p:nvPr/>
        </p:nvGrpSpPr>
        <p:grpSpPr>
          <a:xfrm>
            <a:off x="8147695" y="1156422"/>
            <a:ext cx="3026490" cy="704124"/>
            <a:chOff x="7931795" y="1156422"/>
            <a:chExt cx="3026490" cy="704124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BF9279A6-4D54-4A99-B35E-F0918FD80BEC}"/>
                </a:ext>
              </a:extLst>
            </p:cNvPr>
            <p:cNvSpPr txBox="1"/>
            <p:nvPr/>
          </p:nvSpPr>
          <p:spPr>
            <a:xfrm flipH="1">
              <a:off x="7946308" y="1583547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C8D40B9-3729-44AA-80CE-5DB0B3B1DB44}"/>
                </a:ext>
              </a:extLst>
            </p:cNvPr>
            <p:cNvSpPr txBox="1"/>
            <p:nvPr/>
          </p:nvSpPr>
          <p:spPr>
            <a:xfrm flipH="1">
              <a:off x="7931795" y="1156422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项目概述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8B252F8-9BA8-42E4-83B3-9EBB1C70E618}"/>
              </a:ext>
            </a:extLst>
          </p:cNvPr>
          <p:cNvSpPr txBox="1"/>
          <p:nvPr/>
        </p:nvSpPr>
        <p:spPr>
          <a:xfrm flipH="1">
            <a:off x="7251508" y="1088416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01.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3CEA463-8B8B-46A2-80B8-93C955CECD78}"/>
              </a:ext>
            </a:extLst>
          </p:cNvPr>
          <p:cNvGrpSpPr/>
          <p:nvPr/>
        </p:nvGrpSpPr>
        <p:grpSpPr>
          <a:xfrm flipH="1">
            <a:off x="8147695" y="2436766"/>
            <a:ext cx="3026490" cy="704124"/>
            <a:chOff x="7358770" y="5251904"/>
            <a:chExt cx="3026490" cy="704124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38699096-0E5B-4A68-A911-7B0BDDDB9F86}"/>
                </a:ext>
              </a:extLst>
            </p:cNvPr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475C00C0-E60A-4AF9-BAD3-E52E2EB8FC4B}"/>
                </a:ext>
              </a:extLst>
            </p:cNvPr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发展前景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47C3C31-3DDC-464D-939F-C80E4F64E2E2}"/>
              </a:ext>
            </a:extLst>
          </p:cNvPr>
          <p:cNvGrpSpPr/>
          <p:nvPr/>
        </p:nvGrpSpPr>
        <p:grpSpPr>
          <a:xfrm flipH="1">
            <a:off x="8147695" y="3717110"/>
            <a:ext cx="3026490" cy="704124"/>
            <a:chOff x="7358770" y="5251904"/>
            <a:chExt cx="3026490" cy="704124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433DCAD9-9C71-4BC3-8086-809BEFE6645C}"/>
                </a:ext>
              </a:extLst>
            </p:cNvPr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C9D9764C-F433-4B36-A89E-A21F131BBFEB}"/>
                </a:ext>
              </a:extLst>
            </p:cNvPr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营销思路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AF4AE1A-298D-4B06-A88F-978FB43292AD}"/>
              </a:ext>
            </a:extLst>
          </p:cNvPr>
          <p:cNvGrpSpPr/>
          <p:nvPr/>
        </p:nvGrpSpPr>
        <p:grpSpPr>
          <a:xfrm flipH="1">
            <a:off x="8147695" y="4997455"/>
            <a:ext cx="3026490" cy="704124"/>
            <a:chOff x="7358770" y="5251904"/>
            <a:chExt cx="3026490" cy="704124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714CE07F-4788-49C4-AB37-3508F70F12BB}"/>
                </a:ext>
              </a:extLst>
            </p:cNvPr>
            <p:cNvSpPr txBox="1"/>
            <p:nvPr/>
          </p:nvSpPr>
          <p:spPr>
            <a:xfrm>
              <a:off x="7358770" y="5679029"/>
              <a:ext cx="30119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7F6DBF9-4915-4234-B25F-14D3C13BD3F3}"/>
                </a:ext>
              </a:extLst>
            </p:cNvPr>
            <p:cNvSpPr txBox="1"/>
            <p:nvPr/>
          </p:nvSpPr>
          <p:spPr>
            <a:xfrm>
              <a:off x="8456527" y="5251904"/>
              <a:ext cx="192873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i="1" spc="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发展规划</a:t>
              </a: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4CFF9781-A4E3-4072-B595-A01366BFAC81}"/>
              </a:ext>
            </a:extLst>
          </p:cNvPr>
          <p:cNvSpPr txBox="1"/>
          <p:nvPr/>
        </p:nvSpPr>
        <p:spPr>
          <a:xfrm flipH="1">
            <a:off x="7251508" y="2376040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02.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C2A93BA0-305B-4C39-B9CE-7EF4DCDA4390}"/>
              </a:ext>
            </a:extLst>
          </p:cNvPr>
          <p:cNvSpPr txBox="1"/>
          <p:nvPr/>
        </p:nvSpPr>
        <p:spPr>
          <a:xfrm flipH="1">
            <a:off x="7251508" y="3656970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03.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7D446F14-08FE-4757-9D22-114478EE3555}"/>
              </a:ext>
            </a:extLst>
          </p:cNvPr>
          <p:cNvSpPr txBox="1"/>
          <p:nvPr/>
        </p:nvSpPr>
        <p:spPr>
          <a:xfrm flipH="1">
            <a:off x="7251508" y="4937253"/>
            <a:ext cx="91069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3600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04.</a:t>
            </a:r>
          </a:p>
        </p:txBody>
      </p:sp>
      <p:sp>
        <p:nvSpPr>
          <p:cNvPr id="51" name="任意多边形: 形状 50">
            <a:extLst>
              <a:ext uri="{FF2B5EF4-FFF2-40B4-BE49-F238E27FC236}">
                <a16:creationId xmlns:a16="http://schemas.microsoft.com/office/drawing/2014/main" xmlns="" id="{1E4B5D1B-4748-424C-AF3F-8A13B40AC894}"/>
              </a:ext>
            </a:extLst>
          </p:cNvPr>
          <p:cNvSpPr/>
          <p:nvPr/>
        </p:nvSpPr>
        <p:spPr>
          <a:xfrm flipV="1">
            <a:off x="1" y="2642558"/>
            <a:ext cx="5884770" cy="2415294"/>
          </a:xfrm>
          <a:custGeom>
            <a:avLst/>
            <a:gdLst>
              <a:gd name="connsiteX0" fmla="*/ 0 w 5884770"/>
              <a:gd name="connsiteY0" fmla="*/ 2415294 h 2415294"/>
              <a:gd name="connsiteX1" fmla="*/ 133025 w 5884770"/>
              <a:gd name="connsiteY1" fmla="*/ 2415294 h 2415294"/>
              <a:gd name="connsiteX2" fmla="*/ 144622 w 5884770"/>
              <a:gd name="connsiteY2" fmla="*/ 2415294 h 2415294"/>
              <a:gd name="connsiteX3" fmla="*/ 947648 w 5884770"/>
              <a:gd name="connsiteY3" fmla="*/ 2415294 h 2415294"/>
              <a:gd name="connsiteX4" fmla="*/ 1530097 w 5884770"/>
              <a:gd name="connsiteY4" fmla="*/ 2415294 h 2415294"/>
              <a:gd name="connsiteX5" fmla="*/ 1754519 w 5884770"/>
              <a:gd name="connsiteY5" fmla="*/ 2415294 h 2415294"/>
              <a:gd name="connsiteX6" fmla="*/ 1887544 w 5884770"/>
              <a:gd name="connsiteY6" fmla="*/ 2415294 h 2415294"/>
              <a:gd name="connsiteX7" fmla="*/ 1899141 w 5884770"/>
              <a:gd name="connsiteY7" fmla="*/ 2415294 h 2415294"/>
              <a:gd name="connsiteX8" fmla="*/ 2100883 w 5884770"/>
              <a:gd name="connsiteY8" fmla="*/ 2415294 h 2415294"/>
              <a:gd name="connsiteX9" fmla="*/ 2112870 w 5884770"/>
              <a:gd name="connsiteY9" fmla="*/ 2415294 h 2415294"/>
              <a:gd name="connsiteX10" fmla="*/ 2245895 w 5884770"/>
              <a:gd name="connsiteY10" fmla="*/ 2415294 h 2415294"/>
              <a:gd name="connsiteX11" fmla="*/ 2257492 w 5884770"/>
              <a:gd name="connsiteY11" fmla="*/ 2415294 h 2415294"/>
              <a:gd name="connsiteX12" fmla="*/ 2702167 w 5884770"/>
              <a:gd name="connsiteY12" fmla="*/ 2415294 h 2415294"/>
              <a:gd name="connsiteX13" fmla="*/ 3060518 w 5884770"/>
              <a:gd name="connsiteY13" fmla="*/ 2415294 h 2415294"/>
              <a:gd name="connsiteX14" fmla="*/ 3642967 w 5884770"/>
              <a:gd name="connsiteY14" fmla="*/ 2415294 h 2415294"/>
              <a:gd name="connsiteX15" fmla="*/ 3867389 w 5884770"/>
              <a:gd name="connsiteY15" fmla="*/ 2415294 h 2415294"/>
              <a:gd name="connsiteX16" fmla="*/ 4000414 w 5884770"/>
              <a:gd name="connsiteY16" fmla="*/ 2415294 h 2415294"/>
              <a:gd name="connsiteX17" fmla="*/ 4012011 w 5884770"/>
              <a:gd name="connsiteY17" fmla="*/ 2415294 h 2415294"/>
              <a:gd name="connsiteX18" fmla="*/ 4213753 w 5884770"/>
              <a:gd name="connsiteY18" fmla="*/ 2415294 h 2415294"/>
              <a:gd name="connsiteX19" fmla="*/ 4815037 w 5884770"/>
              <a:gd name="connsiteY19" fmla="*/ 2415294 h 2415294"/>
              <a:gd name="connsiteX20" fmla="*/ 5884770 w 5884770"/>
              <a:gd name="connsiteY20" fmla="*/ 0 h 2415294"/>
              <a:gd name="connsiteX21" fmla="*/ 5283487 w 5884770"/>
              <a:gd name="connsiteY21" fmla="*/ 0 h 2415294"/>
              <a:gd name="connsiteX22" fmla="*/ 5081744 w 5884770"/>
              <a:gd name="connsiteY22" fmla="*/ 0 h 2415294"/>
              <a:gd name="connsiteX23" fmla="*/ 5070148 w 5884770"/>
              <a:gd name="connsiteY23" fmla="*/ 0 h 2415294"/>
              <a:gd name="connsiteX24" fmla="*/ 4712700 w 5884770"/>
              <a:gd name="connsiteY24" fmla="*/ 0 h 2415294"/>
              <a:gd name="connsiteX25" fmla="*/ 4480461 w 5884770"/>
              <a:gd name="connsiteY25" fmla="*/ 0 h 2415294"/>
              <a:gd name="connsiteX26" fmla="*/ 4468864 w 5884770"/>
              <a:gd name="connsiteY26" fmla="*/ 0 h 2415294"/>
              <a:gd name="connsiteX27" fmla="*/ 4130252 w 5884770"/>
              <a:gd name="connsiteY27" fmla="*/ 0 h 2415294"/>
              <a:gd name="connsiteX28" fmla="*/ 3909675 w 5884770"/>
              <a:gd name="connsiteY28" fmla="*/ 0 h 2415294"/>
              <a:gd name="connsiteX29" fmla="*/ 3898078 w 5884770"/>
              <a:gd name="connsiteY29" fmla="*/ 0 h 2415294"/>
              <a:gd name="connsiteX30" fmla="*/ 3867389 w 5884770"/>
              <a:gd name="connsiteY30" fmla="*/ 0 h 2415294"/>
              <a:gd name="connsiteX31" fmla="*/ 3771900 w 5884770"/>
              <a:gd name="connsiteY31" fmla="*/ 0 h 2415294"/>
              <a:gd name="connsiteX32" fmla="*/ 3327226 w 5884770"/>
              <a:gd name="connsiteY32" fmla="*/ 0 h 2415294"/>
              <a:gd name="connsiteX33" fmla="*/ 3315629 w 5884770"/>
              <a:gd name="connsiteY33" fmla="*/ 0 h 2415294"/>
              <a:gd name="connsiteX34" fmla="*/ 3266105 w 5884770"/>
              <a:gd name="connsiteY34" fmla="*/ 0 h 2415294"/>
              <a:gd name="connsiteX35" fmla="*/ 3170617 w 5884770"/>
              <a:gd name="connsiteY35" fmla="*/ 0 h 2415294"/>
              <a:gd name="connsiteX36" fmla="*/ 2968874 w 5884770"/>
              <a:gd name="connsiteY36" fmla="*/ 0 h 2415294"/>
              <a:gd name="connsiteX37" fmla="*/ 2957278 w 5884770"/>
              <a:gd name="connsiteY37" fmla="*/ 0 h 2415294"/>
              <a:gd name="connsiteX38" fmla="*/ 2695319 w 5884770"/>
              <a:gd name="connsiteY38" fmla="*/ 0 h 2415294"/>
              <a:gd name="connsiteX39" fmla="*/ 2599830 w 5884770"/>
              <a:gd name="connsiteY39" fmla="*/ 0 h 2415294"/>
              <a:gd name="connsiteX40" fmla="*/ 2367591 w 5884770"/>
              <a:gd name="connsiteY40" fmla="*/ 0 h 2415294"/>
              <a:gd name="connsiteX41" fmla="*/ 2355994 w 5884770"/>
              <a:gd name="connsiteY41" fmla="*/ 0 h 2415294"/>
              <a:gd name="connsiteX42" fmla="*/ 2112870 w 5884770"/>
              <a:gd name="connsiteY42" fmla="*/ 0 h 2415294"/>
              <a:gd name="connsiteX43" fmla="*/ 2017381 w 5884770"/>
              <a:gd name="connsiteY43" fmla="*/ 0 h 2415294"/>
              <a:gd name="connsiteX44" fmla="*/ 1796805 w 5884770"/>
              <a:gd name="connsiteY44" fmla="*/ 0 h 2415294"/>
              <a:gd name="connsiteX45" fmla="*/ 1785208 w 5884770"/>
              <a:gd name="connsiteY45" fmla="*/ 0 h 2415294"/>
              <a:gd name="connsiteX46" fmla="*/ 1754519 w 5884770"/>
              <a:gd name="connsiteY46" fmla="*/ 0 h 2415294"/>
              <a:gd name="connsiteX47" fmla="*/ 1214356 w 5884770"/>
              <a:gd name="connsiteY47" fmla="*/ 0 h 2415294"/>
              <a:gd name="connsiteX48" fmla="*/ 1202759 w 5884770"/>
              <a:gd name="connsiteY48" fmla="*/ 0 h 2415294"/>
              <a:gd name="connsiteX49" fmla="*/ 1153235 w 5884770"/>
              <a:gd name="connsiteY49" fmla="*/ 0 h 2415294"/>
              <a:gd name="connsiteX50" fmla="*/ 582449 w 5884770"/>
              <a:gd name="connsiteY50" fmla="*/ 0 h 2415294"/>
              <a:gd name="connsiteX51" fmla="*/ 0 w 5884770"/>
              <a:gd name="connsiteY51" fmla="*/ 0 h 241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5884770" h="2415294">
                <a:moveTo>
                  <a:pt x="0" y="2415294"/>
                </a:moveTo>
                <a:lnTo>
                  <a:pt x="133025" y="2415294"/>
                </a:lnTo>
                <a:lnTo>
                  <a:pt x="144622" y="2415294"/>
                </a:lnTo>
                <a:lnTo>
                  <a:pt x="947648" y="2415294"/>
                </a:lnTo>
                <a:lnTo>
                  <a:pt x="1530097" y="2415294"/>
                </a:lnTo>
                <a:lnTo>
                  <a:pt x="1754519" y="2415294"/>
                </a:lnTo>
                <a:lnTo>
                  <a:pt x="1887544" y="2415294"/>
                </a:lnTo>
                <a:lnTo>
                  <a:pt x="1899141" y="2415294"/>
                </a:lnTo>
                <a:lnTo>
                  <a:pt x="2100883" y="2415294"/>
                </a:lnTo>
                <a:lnTo>
                  <a:pt x="2112870" y="2415294"/>
                </a:lnTo>
                <a:lnTo>
                  <a:pt x="2245895" y="2415294"/>
                </a:lnTo>
                <a:lnTo>
                  <a:pt x="2257492" y="2415294"/>
                </a:lnTo>
                <a:lnTo>
                  <a:pt x="2702167" y="2415294"/>
                </a:lnTo>
                <a:lnTo>
                  <a:pt x="3060518" y="2415294"/>
                </a:lnTo>
                <a:lnTo>
                  <a:pt x="3642967" y="2415294"/>
                </a:lnTo>
                <a:lnTo>
                  <a:pt x="3867389" y="2415294"/>
                </a:lnTo>
                <a:lnTo>
                  <a:pt x="4000414" y="2415294"/>
                </a:lnTo>
                <a:lnTo>
                  <a:pt x="4012011" y="2415294"/>
                </a:lnTo>
                <a:lnTo>
                  <a:pt x="4213753" y="2415294"/>
                </a:lnTo>
                <a:lnTo>
                  <a:pt x="4815037" y="2415294"/>
                </a:lnTo>
                <a:lnTo>
                  <a:pt x="5884770" y="0"/>
                </a:lnTo>
                <a:lnTo>
                  <a:pt x="5283487" y="0"/>
                </a:lnTo>
                <a:lnTo>
                  <a:pt x="5081744" y="0"/>
                </a:lnTo>
                <a:lnTo>
                  <a:pt x="5070148" y="0"/>
                </a:lnTo>
                <a:lnTo>
                  <a:pt x="4712700" y="0"/>
                </a:lnTo>
                <a:lnTo>
                  <a:pt x="4480461" y="0"/>
                </a:lnTo>
                <a:lnTo>
                  <a:pt x="4468864" y="0"/>
                </a:lnTo>
                <a:lnTo>
                  <a:pt x="4130252" y="0"/>
                </a:lnTo>
                <a:lnTo>
                  <a:pt x="3909675" y="0"/>
                </a:lnTo>
                <a:lnTo>
                  <a:pt x="3898078" y="0"/>
                </a:lnTo>
                <a:lnTo>
                  <a:pt x="3867389" y="0"/>
                </a:lnTo>
                <a:lnTo>
                  <a:pt x="3771900" y="0"/>
                </a:lnTo>
                <a:lnTo>
                  <a:pt x="3327226" y="0"/>
                </a:lnTo>
                <a:lnTo>
                  <a:pt x="3315629" y="0"/>
                </a:lnTo>
                <a:lnTo>
                  <a:pt x="3266105" y="0"/>
                </a:lnTo>
                <a:lnTo>
                  <a:pt x="3170617" y="0"/>
                </a:lnTo>
                <a:lnTo>
                  <a:pt x="2968874" y="0"/>
                </a:lnTo>
                <a:lnTo>
                  <a:pt x="2957278" y="0"/>
                </a:lnTo>
                <a:lnTo>
                  <a:pt x="2695319" y="0"/>
                </a:lnTo>
                <a:lnTo>
                  <a:pt x="2599830" y="0"/>
                </a:lnTo>
                <a:lnTo>
                  <a:pt x="2367591" y="0"/>
                </a:lnTo>
                <a:lnTo>
                  <a:pt x="2355994" y="0"/>
                </a:lnTo>
                <a:lnTo>
                  <a:pt x="2112870" y="0"/>
                </a:lnTo>
                <a:lnTo>
                  <a:pt x="2017381" y="0"/>
                </a:lnTo>
                <a:lnTo>
                  <a:pt x="1796805" y="0"/>
                </a:lnTo>
                <a:lnTo>
                  <a:pt x="1785208" y="0"/>
                </a:lnTo>
                <a:lnTo>
                  <a:pt x="1754519" y="0"/>
                </a:lnTo>
                <a:lnTo>
                  <a:pt x="1214356" y="0"/>
                </a:lnTo>
                <a:lnTo>
                  <a:pt x="1202759" y="0"/>
                </a:lnTo>
                <a:lnTo>
                  <a:pt x="1153235" y="0"/>
                </a:lnTo>
                <a:lnTo>
                  <a:pt x="582449" y="0"/>
                </a:lnTo>
                <a:lnTo>
                  <a:pt x="0" y="0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i="1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78DACA9A-ECB7-4E3F-B8E1-4BD3B156330C}"/>
              </a:ext>
            </a:extLst>
          </p:cNvPr>
          <p:cNvSpPr txBox="1"/>
          <p:nvPr/>
        </p:nvSpPr>
        <p:spPr>
          <a:xfrm>
            <a:off x="1055655" y="3831196"/>
            <a:ext cx="3893716" cy="7930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</a:t>
            </a:r>
          </a:p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4CD47C6C-F40A-4CE9-A78F-8A10CD0FECFB}"/>
              </a:ext>
            </a:extLst>
          </p:cNvPr>
          <p:cNvSpPr txBox="1"/>
          <p:nvPr/>
        </p:nvSpPr>
        <p:spPr>
          <a:xfrm>
            <a:off x="1046130" y="2896410"/>
            <a:ext cx="3671555" cy="8809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4400" b="1" i="1" spc="300" dirty="0">
                <a:solidFill>
                  <a:srgbClr val="45BDD6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2223926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2" grpId="0" animBg="1"/>
      <p:bldP spid="26" grpId="0"/>
      <p:bldP spid="30" grpId="0"/>
      <p:bldP spid="32" grpId="0"/>
      <p:bldP spid="34" grpId="0"/>
      <p:bldP spid="51" grpId="0" animBg="1"/>
      <p:bldP spid="53" grpId="0"/>
      <p:bldP spid="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28C62B7E-B61F-4AC5-BEC2-08D1DC3258B5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xmlns="" id="{2F7EC406-54EE-4F69-935A-5726E586DD69}"/>
              </a:ext>
            </a:extLst>
          </p:cNvPr>
          <p:cNvGrpSpPr/>
          <p:nvPr/>
        </p:nvGrpSpPr>
        <p:grpSpPr>
          <a:xfrm>
            <a:off x="6527800" y="2317040"/>
            <a:ext cx="4060354" cy="3677960"/>
            <a:chOff x="6565900" y="2157903"/>
            <a:chExt cx="4064001" cy="3681269"/>
          </a:xfrm>
        </p:grpSpPr>
        <p:sp>
          <p:nvSpPr>
            <p:cNvPr id="86" name="等腰三角形 85">
              <a:extLst>
                <a:ext uri="{FF2B5EF4-FFF2-40B4-BE49-F238E27FC236}">
                  <a16:creationId xmlns:a16="http://schemas.microsoft.com/office/drawing/2014/main" xmlns="" id="{844427A2-84F6-45F7-8FB2-A58405716335}"/>
                </a:ext>
              </a:extLst>
            </p:cNvPr>
            <p:cNvSpPr/>
            <p:nvPr/>
          </p:nvSpPr>
          <p:spPr>
            <a:xfrm flipV="1">
              <a:off x="7171132" y="2763133"/>
              <a:ext cx="2853535" cy="2459944"/>
            </a:xfrm>
            <a:prstGeom prst="triangle">
              <a:avLst/>
            </a:prstGeom>
            <a:solidFill>
              <a:srgbClr val="2424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87" name="Group 30">
              <a:extLst>
                <a:ext uri="{FF2B5EF4-FFF2-40B4-BE49-F238E27FC236}">
                  <a16:creationId xmlns:a16="http://schemas.microsoft.com/office/drawing/2014/main" xmlns="" id="{01C0967F-7184-4FC2-B333-FFDB7140322A}"/>
                </a:ext>
              </a:extLst>
            </p:cNvPr>
            <p:cNvGrpSpPr/>
            <p:nvPr/>
          </p:nvGrpSpPr>
          <p:grpSpPr>
            <a:xfrm>
              <a:off x="6565900" y="2157903"/>
              <a:ext cx="1210466" cy="1210462"/>
              <a:chOff x="1947198" y="2853386"/>
              <a:chExt cx="753140" cy="753140"/>
            </a:xfrm>
          </p:grpSpPr>
          <p:sp>
            <p:nvSpPr>
              <p:cNvPr id="94" name="椭圆 93">
                <a:extLst>
                  <a:ext uri="{FF2B5EF4-FFF2-40B4-BE49-F238E27FC236}">
                    <a16:creationId xmlns:a16="http://schemas.microsoft.com/office/drawing/2014/main" xmlns="" id="{7A1AF95F-88D5-4503-9271-1905A270EEA1}"/>
                  </a:ext>
                </a:extLst>
              </p:cNvPr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24C6DB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5" name="Oval 29">
                <a:extLst>
                  <a:ext uri="{FF2B5EF4-FFF2-40B4-BE49-F238E27FC236}">
                    <a16:creationId xmlns:a16="http://schemas.microsoft.com/office/drawing/2014/main" xmlns="" id="{F9756493-9F6E-4F57-9FB5-006E42BA0F83}"/>
                  </a:ext>
                </a:extLst>
              </p:cNvPr>
              <p:cNvSpPr/>
              <p:nvPr/>
            </p:nvSpPr>
            <p:spPr>
              <a:xfrm>
                <a:off x="2184068" y="3102099"/>
                <a:ext cx="279400" cy="255713"/>
              </a:xfrm>
              <a:custGeom>
                <a:avLst/>
                <a:gdLst>
                  <a:gd name="connsiteX0" fmla="*/ 531631 w 607639"/>
                  <a:gd name="connsiteY0" fmla="*/ 404551 h 556126"/>
                  <a:gd name="connsiteX1" fmla="*/ 556997 w 607639"/>
                  <a:gd name="connsiteY1" fmla="*/ 429784 h 556126"/>
                  <a:gd name="connsiteX2" fmla="*/ 556997 w 607639"/>
                  <a:gd name="connsiteY2" fmla="*/ 455017 h 556126"/>
                  <a:gd name="connsiteX3" fmla="*/ 582273 w 607639"/>
                  <a:gd name="connsiteY3" fmla="*/ 455017 h 556126"/>
                  <a:gd name="connsiteX4" fmla="*/ 607639 w 607639"/>
                  <a:gd name="connsiteY4" fmla="*/ 480339 h 556126"/>
                  <a:gd name="connsiteX5" fmla="*/ 582273 w 607639"/>
                  <a:gd name="connsiteY5" fmla="*/ 505572 h 556126"/>
                  <a:gd name="connsiteX6" fmla="*/ 556997 w 607639"/>
                  <a:gd name="connsiteY6" fmla="*/ 505572 h 556126"/>
                  <a:gd name="connsiteX7" fmla="*/ 556997 w 607639"/>
                  <a:gd name="connsiteY7" fmla="*/ 530893 h 556126"/>
                  <a:gd name="connsiteX8" fmla="*/ 531631 w 607639"/>
                  <a:gd name="connsiteY8" fmla="*/ 556126 h 556126"/>
                  <a:gd name="connsiteX9" fmla="*/ 506354 w 607639"/>
                  <a:gd name="connsiteY9" fmla="*/ 530893 h 556126"/>
                  <a:gd name="connsiteX10" fmla="*/ 506354 w 607639"/>
                  <a:gd name="connsiteY10" fmla="*/ 505572 h 556126"/>
                  <a:gd name="connsiteX11" fmla="*/ 480989 w 607639"/>
                  <a:gd name="connsiteY11" fmla="*/ 505572 h 556126"/>
                  <a:gd name="connsiteX12" fmla="*/ 455712 w 607639"/>
                  <a:gd name="connsiteY12" fmla="*/ 480339 h 556126"/>
                  <a:gd name="connsiteX13" fmla="*/ 480989 w 607639"/>
                  <a:gd name="connsiteY13" fmla="*/ 455017 h 556126"/>
                  <a:gd name="connsiteX14" fmla="*/ 506354 w 607639"/>
                  <a:gd name="connsiteY14" fmla="*/ 455017 h 556126"/>
                  <a:gd name="connsiteX15" fmla="*/ 506354 w 607639"/>
                  <a:gd name="connsiteY15" fmla="*/ 429784 h 556126"/>
                  <a:gd name="connsiteX16" fmla="*/ 531631 w 607639"/>
                  <a:gd name="connsiteY16" fmla="*/ 404551 h 556126"/>
                  <a:gd name="connsiteX17" fmla="*/ 126541 w 607639"/>
                  <a:gd name="connsiteY17" fmla="*/ 353956 h 556126"/>
                  <a:gd name="connsiteX18" fmla="*/ 430431 w 607639"/>
                  <a:gd name="connsiteY18" fmla="*/ 353956 h 556126"/>
                  <a:gd name="connsiteX19" fmla="*/ 455711 w 607639"/>
                  <a:gd name="connsiteY19" fmla="*/ 379209 h 556126"/>
                  <a:gd name="connsiteX20" fmla="*/ 430431 w 607639"/>
                  <a:gd name="connsiteY20" fmla="*/ 404551 h 556126"/>
                  <a:gd name="connsiteX21" fmla="*/ 126541 w 607639"/>
                  <a:gd name="connsiteY21" fmla="*/ 404551 h 556126"/>
                  <a:gd name="connsiteX22" fmla="*/ 101261 w 607639"/>
                  <a:gd name="connsiteY22" fmla="*/ 379209 h 556126"/>
                  <a:gd name="connsiteX23" fmla="*/ 126541 w 607639"/>
                  <a:gd name="connsiteY23" fmla="*/ 353956 h 556126"/>
                  <a:gd name="connsiteX24" fmla="*/ 177203 w 607639"/>
                  <a:gd name="connsiteY24" fmla="*/ 252836 h 556126"/>
                  <a:gd name="connsiteX25" fmla="*/ 379769 w 607639"/>
                  <a:gd name="connsiteY25" fmla="*/ 252836 h 556126"/>
                  <a:gd name="connsiteX26" fmla="*/ 405045 w 607639"/>
                  <a:gd name="connsiteY26" fmla="*/ 278054 h 556126"/>
                  <a:gd name="connsiteX27" fmla="*/ 379769 w 607639"/>
                  <a:gd name="connsiteY27" fmla="*/ 303361 h 556126"/>
                  <a:gd name="connsiteX28" fmla="*/ 177203 w 607639"/>
                  <a:gd name="connsiteY28" fmla="*/ 303361 h 556126"/>
                  <a:gd name="connsiteX29" fmla="*/ 151927 w 607639"/>
                  <a:gd name="connsiteY29" fmla="*/ 278054 h 556126"/>
                  <a:gd name="connsiteX30" fmla="*/ 177203 w 607639"/>
                  <a:gd name="connsiteY30" fmla="*/ 252836 h 556126"/>
                  <a:gd name="connsiteX31" fmla="*/ 430424 w 607639"/>
                  <a:gd name="connsiteY31" fmla="*/ 101120 h 556126"/>
                  <a:gd name="connsiteX32" fmla="*/ 455712 w 607639"/>
                  <a:gd name="connsiteY32" fmla="*/ 126373 h 556126"/>
                  <a:gd name="connsiteX33" fmla="*/ 455712 w 607639"/>
                  <a:gd name="connsiteY33" fmla="*/ 126462 h 556126"/>
                  <a:gd name="connsiteX34" fmla="*/ 430424 w 607639"/>
                  <a:gd name="connsiteY34" fmla="*/ 151715 h 556126"/>
                  <a:gd name="connsiteX35" fmla="*/ 405046 w 607639"/>
                  <a:gd name="connsiteY35" fmla="*/ 126462 h 556126"/>
                  <a:gd name="connsiteX36" fmla="*/ 430424 w 607639"/>
                  <a:gd name="connsiteY36" fmla="*/ 101120 h 556126"/>
                  <a:gd name="connsiteX37" fmla="*/ 329126 w 607639"/>
                  <a:gd name="connsiteY37" fmla="*/ 101120 h 556126"/>
                  <a:gd name="connsiteX38" fmla="*/ 354379 w 607639"/>
                  <a:gd name="connsiteY38" fmla="*/ 126373 h 556126"/>
                  <a:gd name="connsiteX39" fmla="*/ 354379 w 607639"/>
                  <a:gd name="connsiteY39" fmla="*/ 126462 h 556126"/>
                  <a:gd name="connsiteX40" fmla="*/ 329126 w 607639"/>
                  <a:gd name="connsiteY40" fmla="*/ 151715 h 556126"/>
                  <a:gd name="connsiteX41" fmla="*/ 303784 w 607639"/>
                  <a:gd name="connsiteY41" fmla="*/ 126462 h 556126"/>
                  <a:gd name="connsiteX42" fmla="*/ 329126 w 607639"/>
                  <a:gd name="connsiteY42" fmla="*/ 101120 h 556126"/>
                  <a:gd name="connsiteX43" fmla="*/ 227856 w 607639"/>
                  <a:gd name="connsiteY43" fmla="*/ 101120 h 556126"/>
                  <a:gd name="connsiteX44" fmla="*/ 253118 w 607639"/>
                  <a:gd name="connsiteY44" fmla="*/ 126373 h 556126"/>
                  <a:gd name="connsiteX45" fmla="*/ 253118 w 607639"/>
                  <a:gd name="connsiteY45" fmla="*/ 126462 h 556126"/>
                  <a:gd name="connsiteX46" fmla="*/ 227856 w 607639"/>
                  <a:gd name="connsiteY46" fmla="*/ 151715 h 556126"/>
                  <a:gd name="connsiteX47" fmla="*/ 202593 w 607639"/>
                  <a:gd name="connsiteY47" fmla="*/ 126462 h 556126"/>
                  <a:gd name="connsiteX48" fmla="*/ 227856 w 607639"/>
                  <a:gd name="connsiteY48" fmla="*/ 101120 h 556126"/>
                  <a:gd name="connsiteX49" fmla="*/ 25276 w 607639"/>
                  <a:gd name="connsiteY49" fmla="*/ 0 h 556126"/>
                  <a:gd name="connsiteX50" fmla="*/ 531608 w 607639"/>
                  <a:gd name="connsiteY50" fmla="*/ 0 h 556126"/>
                  <a:gd name="connsiteX51" fmla="*/ 556973 w 607639"/>
                  <a:gd name="connsiteY51" fmla="*/ 25329 h 556126"/>
                  <a:gd name="connsiteX52" fmla="*/ 556973 w 607639"/>
                  <a:gd name="connsiteY52" fmla="*/ 328654 h 556126"/>
                  <a:gd name="connsiteX53" fmla="*/ 531608 w 607639"/>
                  <a:gd name="connsiteY53" fmla="*/ 353983 h 556126"/>
                  <a:gd name="connsiteX54" fmla="*/ 506331 w 607639"/>
                  <a:gd name="connsiteY54" fmla="*/ 328654 h 556126"/>
                  <a:gd name="connsiteX55" fmla="*/ 506331 w 607639"/>
                  <a:gd name="connsiteY55" fmla="*/ 50569 h 556126"/>
                  <a:gd name="connsiteX56" fmla="*/ 50642 w 607639"/>
                  <a:gd name="connsiteY56" fmla="*/ 50569 h 556126"/>
                  <a:gd name="connsiteX57" fmla="*/ 50642 w 607639"/>
                  <a:gd name="connsiteY57" fmla="*/ 455032 h 556126"/>
                  <a:gd name="connsiteX58" fmla="*/ 379770 w 607639"/>
                  <a:gd name="connsiteY58" fmla="*/ 455032 h 556126"/>
                  <a:gd name="connsiteX59" fmla="*/ 405047 w 607639"/>
                  <a:gd name="connsiteY59" fmla="*/ 480361 h 556126"/>
                  <a:gd name="connsiteX60" fmla="*/ 379770 w 607639"/>
                  <a:gd name="connsiteY60" fmla="*/ 505601 h 556126"/>
                  <a:gd name="connsiteX61" fmla="*/ 25276 w 607639"/>
                  <a:gd name="connsiteY61" fmla="*/ 505601 h 556126"/>
                  <a:gd name="connsiteX62" fmla="*/ 0 w 607639"/>
                  <a:gd name="connsiteY62" fmla="*/ 480361 h 556126"/>
                  <a:gd name="connsiteX63" fmla="*/ 0 w 607639"/>
                  <a:gd name="connsiteY63" fmla="*/ 25329 h 556126"/>
                  <a:gd name="connsiteX64" fmla="*/ 25276 w 607639"/>
                  <a:gd name="connsiteY64" fmla="*/ 0 h 556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607639" h="556126">
                    <a:moveTo>
                      <a:pt x="531631" y="404551"/>
                    </a:moveTo>
                    <a:cubicBezTo>
                      <a:pt x="545604" y="404551"/>
                      <a:pt x="556997" y="415835"/>
                      <a:pt x="556997" y="429784"/>
                    </a:cubicBezTo>
                    <a:lnTo>
                      <a:pt x="556997" y="455017"/>
                    </a:lnTo>
                    <a:lnTo>
                      <a:pt x="582273" y="455017"/>
                    </a:lnTo>
                    <a:cubicBezTo>
                      <a:pt x="596247" y="455017"/>
                      <a:pt x="607639" y="466390"/>
                      <a:pt x="607639" y="480339"/>
                    </a:cubicBezTo>
                    <a:cubicBezTo>
                      <a:pt x="607639" y="494288"/>
                      <a:pt x="596247" y="505572"/>
                      <a:pt x="582273" y="505572"/>
                    </a:cubicBezTo>
                    <a:lnTo>
                      <a:pt x="556997" y="505572"/>
                    </a:lnTo>
                    <a:lnTo>
                      <a:pt x="556997" y="530893"/>
                    </a:lnTo>
                    <a:cubicBezTo>
                      <a:pt x="556997" y="544843"/>
                      <a:pt x="545604" y="556126"/>
                      <a:pt x="531631" y="556126"/>
                    </a:cubicBezTo>
                    <a:cubicBezTo>
                      <a:pt x="517658" y="556126"/>
                      <a:pt x="506354" y="544843"/>
                      <a:pt x="506354" y="530893"/>
                    </a:cubicBezTo>
                    <a:lnTo>
                      <a:pt x="506354" y="505572"/>
                    </a:lnTo>
                    <a:lnTo>
                      <a:pt x="480989" y="505572"/>
                    </a:lnTo>
                    <a:cubicBezTo>
                      <a:pt x="467015" y="505572"/>
                      <a:pt x="455712" y="494288"/>
                      <a:pt x="455712" y="480339"/>
                    </a:cubicBezTo>
                    <a:cubicBezTo>
                      <a:pt x="455712" y="466390"/>
                      <a:pt x="467015" y="455017"/>
                      <a:pt x="480989" y="455017"/>
                    </a:cubicBezTo>
                    <a:lnTo>
                      <a:pt x="506354" y="455017"/>
                    </a:lnTo>
                    <a:lnTo>
                      <a:pt x="506354" y="429784"/>
                    </a:lnTo>
                    <a:cubicBezTo>
                      <a:pt x="506354" y="415835"/>
                      <a:pt x="517658" y="404551"/>
                      <a:pt x="531631" y="404551"/>
                    </a:cubicBezTo>
                    <a:close/>
                    <a:moveTo>
                      <a:pt x="126541" y="353956"/>
                    </a:moveTo>
                    <a:lnTo>
                      <a:pt x="430431" y="353956"/>
                    </a:lnTo>
                    <a:cubicBezTo>
                      <a:pt x="444406" y="353956"/>
                      <a:pt x="455711" y="365248"/>
                      <a:pt x="455711" y="379209"/>
                    </a:cubicBezTo>
                    <a:cubicBezTo>
                      <a:pt x="455711" y="393169"/>
                      <a:pt x="444406" y="404551"/>
                      <a:pt x="430431" y="404551"/>
                    </a:cubicBezTo>
                    <a:lnTo>
                      <a:pt x="126541" y="404551"/>
                    </a:lnTo>
                    <a:cubicBezTo>
                      <a:pt x="112566" y="404551"/>
                      <a:pt x="101261" y="393169"/>
                      <a:pt x="101261" y="379209"/>
                    </a:cubicBezTo>
                    <a:cubicBezTo>
                      <a:pt x="101261" y="365248"/>
                      <a:pt x="112566" y="353956"/>
                      <a:pt x="126541" y="353956"/>
                    </a:cubicBezTo>
                    <a:close/>
                    <a:moveTo>
                      <a:pt x="177203" y="252836"/>
                    </a:moveTo>
                    <a:lnTo>
                      <a:pt x="379769" y="252836"/>
                    </a:lnTo>
                    <a:cubicBezTo>
                      <a:pt x="393742" y="252836"/>
                      <a:pt x="405045" y="264113"/>
                      <a:pt x="405045" y="278054"/>
                    </a:cubicBezTo>
                    <a:cubicBezTo>
                      <a:pt x="405045" y="291995"/>
                      <a:pt x="393742" y="303361"/>
                      <a:pt x="379769" y="303361"/>
                    </a:cubicBezTo>
                    <a:lnTo>
                      <a:pt x="177203" y="303361"/>
                    </a:lnTo>
                    <a:cubicBezTo>
                      <a:pt x="163230" y="303361"/>
                      <a:pt x="151927" y="291995"/>
                      <a:pt x="151927" y="278054"/>
                    </a:cubicBezTo>
                    <a:cubicBezTo>
                      <a:pt x="151927" y="264113"/>
                      <a:pt x="163230" y="252836"/>
                      <a:pt x="177203" y="252836"/>
                    </a:cubicBezTo>
                    <a:close/>
                    <a:moveTo>
                      <a:pt x="430424" y="101120"/>
                    </a:moveTo>
                    <a:cubicBezTo>
                      <a:pt x="444403" y="101120"/>
                      <a:pt x="455712" y="112412"/>
                      <a:pt x="455712" y="126373"/>
                    </a:cubicBezTo>
                    <a:lnTo>
                      <a:pt x="455712" y="126462"/>
                    </a:lnTo>
                    <a:cubicBezTo>
                      <a:pt x="455712" y="140422"/>
                      <a:pt x="444403" y="151715"/>
                      <a:pt x="430424" y="151715"/>
                    </a:cubicBezTo>
                    <a:cubicBezTo>
                      <a:pt x="416355" y="151715"/>
                      <a:pt x="405046" y="140422"/>
                      <a:pt x="405046" y="126462"/>
                    </a:cubicBezTo>
                    <a:cubicBezTo>
                      <a:pt x="405046" y="112501"/>
                      <a:pt x="416355" y="101120"/>
                      <a:pt x="430424" y="101120"/>
                    </a:cubicBezTo>
                    <a:close/>
                    <a:moveTo>
                      <a:pt x="329126" y="101120"/>
                    </a:moveTo>
                    <a:cubicBezTo>
                      <a:pt x="343086" y="101120"/>
                      <a:pt x="354379" y="112412"/>
                      <a:pt x="354379" y="126373"/>
                    </a:cubicBezTo>
                    <a:lnTo>
                      <a:pt x="354379" y="126462"/>
                    </a:lnTo>
                    <a:cubicBezTo>
                      <a:pt x="354379" y="140422"/>
                      <a:pt x="343086" y="151715"/>
                      <a:pt x="329126" y="151715"/>
                    </a:cubicBezTo>
                    <a:cubicBezTo>
                      <a:pt x="315166" y="151715"/>
                      <a:pt x="303784" y="140422"/>
                      <a:pt x="303784" y="126462"/>
                    </a:cubicBezTo>
                    <a:cubicBezTo>
                      <a:pt x="303784" y="112501"/>
                      <a:pt x="315166" y="101120"/>
                      <a:pt x="329126" y="101120"/>
                    </a:cubicBezTo>
                    <a:close/>
                    <a:moveTo>
                      <a:pt x="227856" y="101120"/>
                    </a:moveTo>
                    <a:cubicBezTo>
                      <a:pt x="241821" y="101120"/>
                      <a:pt x="253118" y="112412"/>
                      <a:pt x="253118" y="126373"/>
                    </a:cubicBezTo>
                    <a:lnTo>
                      <a:pt x="253118" y="126462"/>
                    </a:lnTo>
                    <a:cubicBezTo>
                      <a:pt x="253118" y="140422"/>
                      <a:pt x="241821" y="151715"/>
                      <a:pt x="227856" y="151715"/>
                    </a:cubicBezTo>
                    <a:cubicBezTo>
                      <a:pt x="213890" y="151715"/>
                      <a:pt x="202593" y="140422"/>
                      <a:pt x="202593" y="126462"/>
                    </a:cubicBezTo>
                    <a:cubicBezTo>
                      <a:pt x="202593" y="112501"/>
                      <a:pt x="213890" y="101120"/>
                      <a:pt x="227856" y="101120"/>
                    </a:cubicBezTo>
                    <a:close/>
                    <a:moveTo>
                      <a:pt x="25276" y="0"/>
                    </a:moveTo>
                    <a:lnTo>
                      <a:pt x="531608" y="0"/>
                    </a:lnTo>
                    <a:cubicBezTo>
                      <a:pt x="545581" y="0"/>
                      <a:pt x="556973" y="11376"/>
                      <a:pt x="556973" y="25329"/>
                    </a:cubicBezTo>
                    <a:lnTo>
                      <a:pt x="556973" y="328654"/>
                    </a:lnTo>
                    <a:cubicBezTo>
                      <a:pt x="556973" y="342607"/>
                      <a:pt x="545581" y="353983"/>
                      <a:pt x="531608" y="353983"/>
                    </a:cubicBezTo>
                    <a:cubicBezTo>
                      <a:pt x="517634" y="353983"/>
                      <a:pt x="506331" y="342607"/>
                      <a:pt x="506331" y="328654"/>
                    </a:cubicBezTo>
                    <a:lnTo>
                      <a:pt x="506331" y="50569"/>
                    </a:lnTo>
                    <a:lnTo>
                      <a:pt x="50642" y="50569"/>
                    </a:lnTo>
                    <a:lnTo>
                      <a:pt x="50642" y="455032"/>
                    </a:lnTo>
                    <a:lnTo>
                      <a:pt x="379770" y="455032"/>
                    </a:lnTo>
                    <a:cubicBezTo>
                      <a:pt x="393744" y="455032"/>
                      <a:pt x="405047" y="466408"/>
                      <a:pt x="405047" y="480361"/>
                    </a:cubicBezTo>
                    <a:cubicBezTo>
                      <a:pt x="405047" y="494314"/>
                      <a:pt x="393744" y="505601"/>
                      <a:pt x="379770" y="505601"/>
                    </a:cubicBezTo>
                    <a:lnTo>
                      <a:pt x="25276" y="505601"/>
                    </a:lnTo>
                    <a:cubicBezTo>
                      <a:pt x="11303" y="505601"/>
                      <a:pt x="0" y="494314"/>
                      <a:pt x="0" y="480361"/>
                    </a:cubicBezTo>
                    <a:lnTo>
                      <a:pt x="0" y="25329"/>
                    </a:lnTo>
                    <a:cubicBezTo>
                      <a:pt x="0" y="11376"/>
                      <a:pt x="11303" y="0"/>
                      <a:pt x="252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88" name="Group 30">
              <a:extLst>
                <a:ext uri="{FF2B5EF4-FFF2-40B4-BE49-F238E27FC236}">
                  <a16:creationId xmlns:a16="http://schemas.microsoft.com/office/drawing/2014/main" xmlns="" id="{276C2CFD-7DEA-45F8-9B5D-7DC62B1BC8AA}"/>
                </a:ext>
              </a:extLst>
            </p:cNvPr>
            <p:cNvGrpSpPr/>
            <p:nvPr/>
          </p:nvGrpSpPr>
          <p:grpSpPr>
            <a:xfrm>
              <a:off x="9419435" y="2157903"/>
              <a:ext cx="1210466" cy="1210462"/>
              <a:chOff x="1947198" y="2853386"/>
              <a:chExt cx="753140" cy="753140"/>
            </a:xfrm>
          </p:grpSpPr>
          <p:sp>
            <p:nvSpPr>
              <p:cNvPr id="92" name="椭圆 91">
                <a:extLst>
                  <a:ext uri="{FF2B5EF4-FFF2-40B4-BE49-F238E27FC236}">
                    <a16:creationId xmlns:a16="http://schemas.microsoft.com/office/drawing/2014/main" xmlns="" id="{1D74DDCE-E272-49C9-934F-E1A466C1C771}"/>
                  </a:ext>
                </a:extLst>
              </p:cNvPr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0070C0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3" name="Oval 29">
                <a:extLst>
                  <a:ext uri="{FF2B5EF4-FFF2-40B4-BE49-F238E27FC236}">
                    <a16:creationId xmlns:a16="http://schemas.microsoft.com/office/drawing/2014/main" xmlns="" id="{74FE5336-8440-41AD-9314-2616C587842A}"/>
                  </a:ext>
                </a:extLst>
              </p:cNvPr>
              <p:cNvSpPr/>
              <p:nvPr/>
            </p:nvSpPr>
            <p:spPr>
              <a:xfrm>
                <a:off x="2184068" y="3090467"/>
                <a:ext cx="279400" cy="278975"/>
              </a:xfrm>
              <a:custGeom>
                <a:avLst/>
                <a:gdLst>
                  <a:gd name="T0" fmla="*/ 88862 h 440259"/>
                  <a:gd name="T1" fmla="*/ 88862 h 440259"/>
                  <a:gd name="T2" fmla="*/ 278945 h 440259"/>
                  <a:gd name="T3" fmla="*/ 278945 h 440259"/>
                  <a:gd name="T4" fmla="*/ 278945 h 440259"/>
                  <a:gd name="T5" fmla="*/ 278945 h 440259"/>
                  <a:gd name="T6" fmla="*/ 278945 h 440259"/>
                  <a:gd name="T7" fmla="*/ 278945 h 440259"/>
                  <a:gd name="T8" fmla="*/ 278945 h 440259"/>
                  <a:gd name="T9" fmla="*/ 278945 h 440259"/>
                  <a:gd name="T10" fmla="*/ 278945 h 440259"/>
                  <a:gd name="T11" fmla="*/ 278945 h 440259"/>
                  <a:gd name="T12" fmla="*/ 278945 h 440259"/>
                  <a:gd name="T13" fmla="*/ 278945 h 440259"/>
                  <a:gd name="T14" fmla="*/ 278945 h 440259"/>
                  <a:gd name="T15" fmla="*/ 278945 h 440259"/>
                  <a:gd name="T16" fmla="*/ 278945 h 440259"/>
                  <a:gd name="T17" fmla="*/ 278945 h 440259"/>
                  <a:gd name="T18" fmla="*/ 278945 h 440259"/>
                  <a:gd name="T19" fmla="*/ 278945 h 440259"/>
                  <a:gd name="T20" fmla="*/ 278945 h 440259"/>
                  <a:gd name="T21" fmla="*/ 278945 h 440259"/>
                  <a:gd name="T22" fmla="*/ 278945 h 440259"/>
                  <a:gd name="T23" fmla="*/ 278945 h 440259"/>
                  <a:gd name="T24" fmla="*/ 278945 h 440259"/>
                  <a:gd name="T25" fmla="*/ 278945 h 440259"/>
                  <a:gd name="T26" fmla="*/ 88862 h 440259"/>
                  <a:gd name="T27" fmla="*/ 88862 h 440259"/>
                  <a:gd name="T28" fmla="*/ 278945 h 440259"/>
                  <a:gd name="T29" fmla="*/ 278945 h 440259"/>
                  <a:gd name="T30" fmla="*/ 278945 h 440259"/>
                  <a:gd name="T31" fmla="*/ 278945 h 440259"/>
                  <a:gd name="T32" fmla="*/ 278945 h 440259"/>
                  <a:gd name="T33" fmla="*/ 278945 h 440259"/>
                  <a:gd name="T34" fmla="*/ 278945 h 440259"/>
                  <a:gd name="T35" fmla="*/ 278945 h 440259"/>
                  <a:gd name="T36" fmla="*/ 278945 h 440259"/>
                  <a:gd name="T37" fmla="*/ 278945 h 440259"/>
                  <a:gd name="T38" fmla="*/ 278945 h 440259"/>
                  <a:gd name="T39" fmla="*/ 278945 h 440259"/>
                  <a:gd name="T40" fmla="*/ 278945 h 440259"/>
                  <a:gd name="T41" fmla="*/ 278945 h 440259"/>
                  <a:gd name="T42" fmla="*/ 278945 h 440259"/>
                  <a:gd name="T43" fmla="*/ 278945 h 440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57" h="2757">
                    <a:moveTo>
                      <a:pt x="1063" y="2589"/>
                    </a:moveTo>
                    <a:lnTo>
                      <a:pt x="0" y="2757"/>
                    </a:lnTo>
                    <a:lnTo>
                      <a:pt x="168" y="1694"/>
                    </a:lnTo>
                    <a:lnTo>
                      <a:pt x="1226" y="883"/>
                    </a:lnTo>
                    <a:lnTo>
                      <a:pt x="1503" y="1160"/>
                    </a:lnTo>
                    <a:lnTo>
                      <a:pt x="984" y="1679"/>
                    </a:lnTo>
                    <a:cubicBezTo>
                      <a:pt x="914" y="1646"/>
                      <a:pt x="827" y="1659"/>
                      <a:pt x="769" y="1717"/>
                    </a:cubicBezTo>
                    <a:cubicBezTo>
                      <a:pt x="694" y="1792"/>
                      <a:pt x="694" y="1913"/>
                      <a:pt x="769" y="1988"/>
                    </a:cubicBezTo>
                    <a:cubicBezTo>
                      <a:pt x="844" y="2063"/>
                      <a:pt x="965" y="2063"/>
                      <a:pt x="1040" y="1988"/>
                    </a:cubicBezTo>
                    <a:cubicBezTo>
                      <a:pt x="1098" y="1930"/>
                      <a:pt x="1111" y="1844"/>
                      <a:pt x="1079" y="1773"/>
                    </a:cubicBezTo>
                    <a:lnTo>
                      <a:pt x="1597" y="1254"/>
                    </a:lnTo>
                    <a:lnTo>
                      <a:pt x="1875" y="1531"/>
                    </a:lnTo>
                    <a:lnTo>
                      <a:pt x="1063" y="2589"/>
                    </a:lnTo>
                    <a:close/>
                    <a:moveTo>
                      <a:pt x="1763" y="291"/>
                    </a:moveTo>
                    <a:lnTo>
                      <a:pt x="1695" y="223"/>
                    </a:lnTo>
                    <a:lnTo>
                      <a:pt x="1266" y="652"/>
                    </a:lnTo>
                    <a:lnTo>
                      <a:pt x="2105" y="1491"/>
                    </a:lnTo>
                    <a:lnTo>
                      <a:pt x="2534" y="1062"/>
                    </a:lnTo>
                    <a:lnTo>
                      <a:pt x="2466" y="994"/>
                    </a:lnTo>
                    <a:lnTo>
                      <a:pt x="2757" y="755"/>
                    </a:lnTo>
                    <a:lnTo>
                      <a:pt x="2002" y="0"/>
                    </a:lnTo>
                    <a:lnTo>
                      <a:pt x="1763" y="2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</p:grpSp>
        <p:grpSp>
          <p:nvGrpSpPr>
            <p:cNvPr id="89" name="Group 30">
              <a:extLst>
                <a:ext uri="{FF2B5EF4-FFF2-40B4-BE49-F238E27FC236}">
                  <a16:creationId xmlns:a16="http://schemas.microsoft.com/office/drawing/2014/main" xmlns="" id="{7AFEAA5C-A0EE-43F9-8E64-32C4D34A9646}"/>
                </a:ext>
              </a:extLst>
            </p:cNvPr>
            <p:cNvGrpSpPr/>
            <p:nvPr/>
          </p:nvGrpSpPr>
          <p:grpSpPr>
            <a:xfrm>
              <a:off x="7987236" y="4628710"/>
              <a:ext cx="1210466" cy="1210462"/>
              <a:chOff x="1947198" y="2853386"/>
              <a:chExt cx="753140" cy="753140"/>
            </a:xfrm>
          </p:grpSpPr>
          <p:sp>
            <p:nvSpPr>
              <p:cNvPr id="90" name="椭圆 89">
                <a:extLst>
                  <a:ext uri="{FF2B5EF4-FFF2-40B4-BE49-F238E27FC236}">
                    <a16:creationId xmlns:a16="http://schemas.microsoft.com/office/drawing/2014/main" xmlns="" id="{0CBF9918-C908-4F67-9FA7-4C8161933DA6}"/>
                  </a:ext>
                </a:extLst>
              </p:cNvPr>
              <p:cNvSpPr/>
              <p:nvPr/>
            </p:nvSpPr>
            <p:spPr>
              <a:xfrm>
                <a:off x="1947198" y="2853386"/>
                <a:ext cx="753140" cy="753140"/>
              </a:xfrm>
              <a:prstGeom prst="ellipse">
                <a:avLst/>
              </a:prstGeom>
              <a:solidFill>
                <a:srgbClr val="3890C2"/>
              </a:solidFill>
              <a:ln w="57150">
                <a:solidFill>
                  <a:schemeClr val="bg1"/>
                </a:solidFill>
              </a:ln>
              <a:effectLst>
                <a:outerShdw blurRad="101600" dist="38100" dir="2700000" algn="tl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1" name="Oval 29">
                <a:extLst>
                  <a:ext uri="{FF2B5EF4-FFF2-40B4-BE49-F238E27FC236}">
                    <a16:creationId xmlns:a16="http://schemas.microsoft.com/office/drawing/2014/main" xmlns="" id="{EAD150B4-1C1F-464D-B09C-36A3235F4979}"/>
                  </a:ext>
                </a:extLst>
              </p:cNvPr>
              <p:cNvSpPr/>
              <p:nvPr/>
            </p:nvSpPr>
            <p:spPr>
              <a:xfrm>
                <a:off x="2194960" y="3090255"/>
                <a:ext cx="257615" cy="279400"/>
              </a:xfrm>
              <a:custGeom>
                <a:avLst/>
                <a:gdLst>
                  <a:gd name="connsiteX0" fmla="*/ 546381 w 557893"/>
                  <a:gd name="connsiteY0" fmla="*/ 346236 h 605070"/>
                  <a:gd name="connsiteX1" fmla="*/ 547615 w 557893"/>
                  <a:gd name="connsiteY1" fmla="*/ 346236 h 605070"/>
                  <a:gd name="connsiteX2" fmla="*/ 557863 w 557893"/>
                  <a:gd name="connsiteY2" fmla="*/ 357510 h 605070"/>
                  <a:gd name="connsiteX3" fmla="*/ 554352 w 557893"/>
                  <a:gd name="connsiteY3" fmla="*/ 433777 h 605070"/>
                  <a:gd name="connsiteX4" fmla="*/ 548374 w 557893"/>
                  <a:gd name="connsiteY4" fmla="*/ 445146 h 605070"/>
                  <a:gd name="connsiteX5" fmla="*/ 544484 w 557893"/>
                  <a:gd name="connsiteY5" fmla="*/ 446283 h 605070"/>
                  <a:gd name="connsiteX6" fmla="*/ 536987 w 557893"/>
                  <a:gd name="connsiteY6" fmla="*/ 441736 h 605070"/>
                  <a:gd name="connsiteX7" fmla="*/ 513359 w 557893"/>
                  <a:gd name="connsiteY7" fmla="*/ 418334 h 605070"/>
                  <a:gd name="connsiteX8" fmla="*/ 504629 w 557893"/>
                  <a:gd name="connsiteY8" fmla="*/ 427051 h 605070"/>
                  <a:gd name="connsiteX9" fmla="*/ 432320 w 557893"/>
                  <a:gd name="connsiteY9" fmla="*/ 499244 h 605070"/>
                  <a:gd name="connsiteX10" fmla="*/ 425868 w 557893"/>
                  <a:gd name="connsiteY10" fmla="*/ 505686 h 605070"/>
                  <a:gd name="connsiteX11" fmla="*/ 410115 w 557893"/>
                  <a:gd name="connsiteY11" fmla="*/ 521413 h 605070"/>
                  <a:gd name="connsiteX12" fmla="*/ 335720 w 557893"/>
                  <a:gd name="connsiteY12" fmla="*/ 595691 h 605070"/>
                  <a:gd name="connsiteX13" fmla="*/ 331354 w 557893"/>
                  <a:gd name="connsiteY13" fmla="*/ 600049 h 605070"/>
                  <a:gd name="connsiteX14" fmla="*/ 319208 w 557893"/>
                  <a:gd name="connsiteY14" fmla="*/ 605070 h 605070"/>
                  <a:gd name="connsiteX15" fmla="*/ 307062 w 557893"/>
                  <a:gd name="connsiteY15" fmla="*/ 600049 h 605070"/>
                  <a:gd name="connsiteX16" fmla="*/ 302792 w 557893"/>
                  <a:gd name="connsiteY16" fmla="*/ 595691 h 605070"/>
                  <a:gd name="connsiteX17" fmla="*/ 286945 w 557893"/>
                  <a:gd name="connsiteY17" fmla="*/ 579963 h 605070"/>
                  <a:gd name="connsiteX18" fmla="*/ 212549 w 557893"/>
                  <a:gd name="connsiteY18" fmla="*/ 505686 h 605070"/>
                  <a:gd name="connsiteX19" fmla="*/ 208943 w 557893"/>
                  <a:gd name="connsiteY19" fmla="*/ 501991 h 605070"/>
                  <a:gd name="connsiteX20" fmla="*/ 130846 w 557893"/>
                  <a:gd name="connsiteY20" fmla="*/ 579963 h 605070"/>
                  <a:gd name="connsiteX21" fmla="*/ 118700 w 557893"/>
                  <a:gd name="connsiteY21" fmla="*/ 584985 h 605070"/>
                  <a:gd name="connsiteX22" fmla="*/ 106554 w 557893"/>
                  <a:gd name="connsiteY22" fmla="*/ 579963 h 605070"/>
                  <a:gd name="connsiteX23" fmla="*/ 102283 w 557893"/>
                  <a:gd name="connsiteY23" fmla="*/ 575605 h 605070"/>
                  <a:gd name="connsiteX24" fmla="*/ 102283 w 557893"/>
                  <a:gd name="connsiteY24" fmla="*/ 551257 h 605070"/>
                  <a:gd name="connsiteX25" fmla="*/ 192431 w 557893"/>
                  <a:gd name="connsiteY25" fmla="*/ 461158 h 605070"/>
                  <a:gd name="connsiteX26" fmla="*/ 196797 w 557893"/>
                  <a:gd name="connsiteY26" fmla="*/ 456894 h 605070"/>
                  <a:gd name="connsiteX27" fmla="*/ 208943 w 557893"/>
                  <a:gd name="connsiteY27" fmla="*/ 451873 h 605070"/>
                  <a:gd name="connsiteX28" fmla="*/ 221089 w 557893"/>
                  <a:gd name="connsiteY28" fmla="*/ 456894 h 605070"/>
                  <a:gd name="connsiteX29" fmla="*/ 225359 w 557893"/>
                  <a:gd name="connsiteY29" fmla="*/ 461158 h 605070"/>
                  <a:gd name="connsiteX30" fmla="*/ 241206 w 557893"/>
                  <a:gd name="connsiteY30" fmla="*/ 476979 h 605070"/>
                  <a:gd name="connsiteX31" fmla="*/ 315602 w 557893"/>
                  <a:gd name="connsiteY31" fmla="*/ 551257 h 605070"/>
                  <a:gd name="connsiteX32" fmla="*/ 319208 w 557893"/>
                  <a:gd name="connsiteY32" fmla="*/ 554952 h 605070"/>
                  <a:gd name="connsiteX33" fmla="*/ 381458 w 557893"/>
                  <a:gd name="connsiteY33" fmla="*/ 492801 h 605070"/>
                  <a:gd name="connsiteX34" fmla="*/ 397305 w 557893"/>
                  <a:gd name="connsiteY34" fmla="*/ 476979 h 605070"/>
                  <a:gd name="connsiteX35" fmla="*/ 403758 w 557893"/>
                  <a:gd name="connsiteY35" fmla="*/ 470537 h 605070"/>
                  <a:gd name="connsiteX36" fmla="*/ 476161 w 557893"/>
                  <a:gd name="connsiteY36" fmla="*/ 398439 h 605070"/>
                  <a:gd name="connsiteX37" fmla="*/ 484986 w 557893"/>
                  <a:gd name="connsiteY37" fmla="*/ 389533 h 605070"/>
                  <a:gd name="connsiteX38" fmla="*/ 460788 w 557893"/>
                  <a:gd name="connsiteY38" fmla="*/ 365563 h 605070"/>
                  <a:gd name="connsiteX39" fmla="*/ 457752 w 557893"/>
                  <a:gd name="connsiteY39" fmla="*/ 355236 h 605070"/>
                  <a:gd name="connsiteX40" fmla="*/ 468000 w 557893"/>
                  <a:gd name="connsiteY40" fmla="*/ 349931 h 605070"/>
                  <a:gd name="connsiteX41" fmla="*/ 546381 w 557893"/>
                  <a:gd name="connsiteY41" fmla="*/ 346236 h 605070"/>
                  <a:gd name="connsiteX42" fmla="*/ 278625 w 557893"/>
                  <a:gd name="connsiteY42" fmla="*/ 278352 h 605070"/>
                  <a:gd name="connsiteX43" fmla="*/ 371816 w 557893"/>
                  <a:gd name="connsiteY43" fmla="*/ 329810 h 605070"/>
                  <a:gd name="connsiteX44" fmla="*/ 412053 w 557893"/>
                  <a:gd name="connsiteY44" fmla="*/ 405338 h 605070"/>
                  <a:gd name="connsiteX45" fmla="*/ 412148 w 557893"/>
                  <a:gd name="connsiteY45" fmla="*/ 405717 h 605070"/>
                  <a:gd name="connsiteX46" fmla="*/ 412148 w 557893"/>
                  <a:gd name="connsiteY46" fmla="*/ 408086 h 605070"/>
                  <a:gd name="connsiteX47" fmla="*/ 412243 w 557893"/>
                  <a:gd name="connsiteY47" fmla="*/ 412919 h 605070"/>
                  <a:gd name="connsiteX48" fmla="*/ 379123 w 557893"/>
                  <a:gd name="connsiteY48" fmla="*/ 445992 h 605070"/>
                  <a:gd name="connsiteX49" fmla="*/ 372670 w 557893"/>
                  <a:gd name="connsiteY49" fmla="*/ 452436 h 605070"/>
                  <a:gd name="connsiteX50" fmla="*/ 356822 w 557893"/>
                  <a:gd name="connsiteY50" fmla="*/ 468262 h 605070"/>
                  <a:gd name="connsiteX51" fmla="*/ 319147 w 557893"/>
                  <a:gd name="connsiteY51" fmla="*/ 505884 h 605070"/>
                  <a:gd name="connsiteX52" fmla="*/ 265623 w 557893"/>
                  <a:gd name="connsiteY52" fmla="*/ 452436 h 605070"/>
                  <a:gd name="connsiteX53" fmla="*/ 249775 w 557893"/>
                  <a:gd name="connsiteY53" fmla="*/ 436705 h 605070"/>
                  <a:gd name="connsiteX54" fmla="*/ 245505 w 557893"/>
                  <a:gd name="connsiteY54" fmla="*/ 432346 h 605070"/>
                  <a:gd name="connsiteX55" fmla="*/ 208779 w 557893"/>
                  <a:gd name="connsiteY55" fmla="*/ 417184 h 605070"/>
                  <a:gd name="connsiteX56" fmla="*/ 172148 w 557893"/>
                  <a:gd name="connsiteY56" fmla="*/ 432346 h 605070"/>
                  <a:gd name="connsiteX57" fmla="*/ 167782 w 557893"/>
                  <a:gd name="connsiteY57" fmla="*/ 436705 h 605070"/>
                  <a:gd name="connsiteX58" fmla="*/ 89490 w 557893"/>
                  <a:gd name="connsiteY58" fmla="*/ 514887 h 605070"/>
                  <a:gd name="connsiteX59" fmla="*/ 190 w 557893"/>
                  <a:gd name="connsiteY59" fmla="*/ 514792 h 605070"/>
                  <a:gd name="connsiteX60" fmla="*/ 0 w 557893"/>
                  <a:gd name="connsiteY60" fmla="*/ 405433 h 605070"/>
                  <a:gd name="connsiteX61" fmla="*/ 40237 w 557893"/>
                  <a:gd name="connsiteY61" fmla="*/ 329904 h 605070"/>
                  <a:gd name="connsiteX62" fmla="*/ 133429 w 557893"/>
                  <a:gd name="connsiteY62" fmla="*/ 278447 h 605070"/>
                  <a:gd name="connsiteX63" fmla="*/ 172527 w 557893"/>
                  <a:gd name="connsiteY63" fmla="*/ 401926 h 605070"/>
                  <a:gd name="connsiteX64" fmla="*/ 195398 w 557893"/>
                  <a:gd name="connsiteY64" fmla="*/ 337201 h 605070"/>
                  <a:gd name="connsiteX65" fmla="*/ 205932 w 557893"/>
                  <a:gd name="connsiteY65" fmla="*/ 278447 h 605070"/>
                  <a:gd name="connsiteX66" fmla="*/ 206121 w 557893"/>
                  <a:gd name="connsiteY66" fmla="*/ 278447 h 605070"/>
                  <a:gd name="connsiteX67" fmla="*/ 206406 w 557893"/>
                  <a:gd name="connsiteY67" fmla="*/ 278447 h 605070"/>
                  <a:gd name="connsiteX68" fmla="*/ 216940 w 557893"/>
                  <a:gd name="connsiteY68" fmla="*/ 337201 h 605070"/>
                  <a:gd name="connsiteX69" fmla="*/ 239811 w 557893"/>
                  <a:gd name="connsiteY69" fmla="*/ 401926 h 605070"/>
                  <a:gd name="connsiteX70" fmla="*/ 406730 w 557893"/>
                  <a:gd name="connsiteY70" fmla="*/ 85850 h 605070"/>
                  <a:gd name="connsiteX71" fmla="*/ 412614 w 557893"/>
                  <a:gd name="connsiteY71" fmla="*/ 85850 h 605070"/>
                  <a:gd name="connsiteX72" fmla="*/ 426185 w 557893"/>
                  <a:gd name="connsiteY72" fmla="*/ 99398 h 605070"/>
                  <a:gd name="connsiteX73" fmla="*/ 435770 w 557893"/>
                  <a:gd name="connsiteY73" fmla="*/ 110483 h 605070"/>
                  <a:gd name="connsiteX74" fmla="*/ 456838 w 557893"/>
                  <a:gd name="connsiteY74" fmla="*/ 116641 h 605070"/>
                  <a:gd name="connsiteX75" fmla="*/ 460728 w 557893"/>
                  <a:gd name="connsiteY75" fmla="*/ 124788 h 605070"/>
                  <a:gd name="connsiteX76" fmla="*/ 455509 w 557893"/>
                  <a:gd name="connsiteY76" fmla="*/ 142221 h 605070"/>
                  <a:gd name="connsiteX77" fmla="*/ 446778 w 557893"/>
                  <a:gd name="connsiteY77" fmla="*/ 145821 h 605070"/>
                  <a:gd name="connsiteX78" fmla="*/ 413563 w 557893"/>
                  <a:gd name="connsiteY78" fmla="*/ 139284 h 605070"/>
                  <a:gd name="connsiteX79" fmla="*/ 404642 w 557893"/>
                  <a:gd name="connsiteY79" fmla="*/ 141084 h 605070"/>
                  <a:gd name="connsiteX80" fmla="*/ 401511 w 557893"/>
                  <a:gd name="connsiteY80" fmla="*/ 163443 h 605070"/>
                  <a:gd name="connsiteX81" fmla="*/ 415936 w 557893"/>
                  <a:gd name="connsiteY81" fmla="*/ 171496 h 605070"/>
                  <a:gd name="connsiteX82" fmla="*/ 442223 w 557893"/>
                  <a:gd name="connsiteY82" fmla="*/ 183338 h 605070"/>
                  <a:gd name="connsiteX83" fmla="*/ 457407 w 557893"/>
                  <a:gd name="connsiteY83" fmla="*/ 255152 h 605070"/>
                  <a:gd name="connsiteX84" fmla="*/ 431214 w 557893"/>
                  <a:gd name="connsiteY84" fmla="*/ 271921 h 605070"/>
                  <a:gd name="connsiteX85" fmla="*/ 424951 w 557893"/>
                  <a:gd name="connsiteY85" fmla="*/ 280258 h 605070"/>
                  <a:gd name="connsiteX86" fmla="*/ 424951 w 557893"/>
                  <a:gd name="connsiteY86" fmla="*/ 294185 h 605070"/>
                  <a:gd name="connsiteX87" fmla="*/ 418688 w 557893"/>
                  <a:gd name="connsiteY87" fmla="*/ 300627 h 605070"/>
                  <a:gd name="connsiteX88" fmla="*/ 403693 w 557893"/>
                  <a:gd name="connsiteY88" fmla="*/ 300627 h 605070"/>
                  <a:gd name="connsiteX89" fmla="*/ 397240 w 557893"/>
                  <a:gd name="connsiteY89" fmla="*/ 293806 h 605070"/>
                  <a:gd name="connsiteX90" fmla="*/ 397050 w 557893"/>
                  <a:gd name="connsiteY90" fmla="*/ 283669 h 605070"/>
                  <a:gd name="connsiteX91" fmla="*/ 389648 w 557893"/>
                  <a:gd name="connsiteY91" fmla="*/ 274668 h 605070"/>
                  <a:gd name="connsiteX92" fmla="*/ 362886 w 557893"/>
                  <a:gd name="connsiteY92" fmla="*/ 267089 h 605070"/>
                  <a:gd name="connsiteX93" fmla="*/ 357192 w 557893"/>
                  <a:gd name="connsiteY93" fmla="*/ 255246 h 605070"/>
                  <a:gd name="connsiteX94" fmla="*/ 361653 w 557893"/>
                  <a:gd name="connsiteY94" fmla="*/ 239804 h 605070"/>
                  <a:gd name="connsiteX95" fmla="*/ 370668 w 557893"/>
                  <a:gd name="connsiteY95" fmla="*/ 236014 h 605070"/>
                  <a:gd name="connsiteX96" fmla="*/ 400277 w 557893"/>
                  <a:gd name="connsiteY96" fmla="*/ 244920 h 605070"/>
                  <a:gd name="connsiteX97" fmla="*/ 419732 w 557893"/>
                  <a:gd name="connsiteY97" fmla="*/ 242362 h 605070"/>
                  <a:gd name="connsiteX98" fmla="*/ 423243 w 557893"/>
                  <a:gd name="connsiteY98" fmla="*/ 215929 h 605070"/>
                  <a:gd name="connsiteX99" fmla="*/ 412234 w 557893"/>
                  <a:gd name="connsiteY99" fmla="*/ 209487 h 605070"/>
                  <a:gd name="connsiteX100" fmla="*/ 382056 w 557893"/>
                  <a:gd name="connsiteY100" fmla="*/ 196033 h 605070"/>
                  <a:gd name="connsiteX101" fmla="*/ 357857 w 557893"/>
                  <a:gd name="connsiteY101" fmla="*/ 155105 h 605070"/>
                  <a:gd name="connsiteX102" fmla="*/ 390882 w 557893"/>
                  <a:gd name="connsiteY102" fmla="*/ 113230 h 605070"/>
                  <a:gd name="connsiteX103" fmla="*/ 399138 w 557893"/>
                  <a:gd name="connsiteY103" fmla="*/ 102051 h 605070"/>
                  <a:gd name="connsiteX104" fmla="*/ 399138 w 557893"/>
                  <a:gd name="connsiteY104" fmla="*/ 93429 h 605070"/>
                  <a:gd name="connsiteX105" fmla="*/ 406730 w 557893"/>
                  <a:gd name="connsiteY105" fmla="*/ 85850 h 605070"/>
                  <a:gd name="connsiteX106" fmla="*/ 205945 w 557893"/>
                  <a:gd name="connsiteY106" fmla="*/ 50 h 605070"/>
                  <a:gd name="connsiteX107" fmla="*/ 302823 w 557893"/>
                  <a:gd name="connsiteY107" fmla="*/ 99179 h 605070"/>
                  <a:gd name="connsiteX108" fmla="*/ 206514 w 557893"/>
                  <a:gd name="connsiteY108" fmla="*/ 250620 h 605070"/>
                  <a:gd name="connsiteX109" fmla="*/ 205945 w 557893"/>
                  <a:gd name="connsiteY109" fmla="*/ 250620 h 605070"/>
                  <a:gd name="connsiteX110" fmla="*/ 205281 w 557893"/>
                  <a:gd name="connsiteY110" fmla="*/ 250620 h 605070"/>
                  <a:gd name="connsiteX111" fmla="*/ 108972 w 557893"/>
                  <a:gd name="connsiteY111" fmla="*/ 99179 h 605070"/>
                  <a:gd name="connsiteX112" fmla="*/ 205945 w 557893"/>
                  <a:gd name="connsiteY112" fmla="*/ 50 h 605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557893" h="605070">
                    <a:moveTo>
                      <a:pt x="546381" y="346236"/>
                    </a:moveTo>
                    <a:lnTo>
                      <a:pt x="547615" y="346236"/>
                    </a:lnTo>
                    <a:cubicBezTo>
                      <a:pt x="555112" y="346236"/>
                      <a:pt x="558243" y="349647"/>
                      <a:pt x="557863" y="357510"/>
                    </a:cubicBezTo>
                    <a:cubicBezTo>
                      <a:pt x="556725" y="382901"/>
                      <a:pt x="555491" y="408386"/>
                      <a:pt x="554352" y="433777"/>
                    </a:cubicBezTo>
                    <a:cubicBezTo>
                      <a:pt x="554068" y="438420"/>
                      <a:pt x="553024" y="442588"/>
                      <a:pt x="548374" y="445146"/>
                    </a:cubicBezTo>
                    <a:cubicBezTo>
                      <a:pt x="546856" y="445904"/>
                      <a:pt x="545622" y="446283"/>
                      <a:pt x="544484" y="446283"/>
                    </a:cubicBezTo>
                    <a:cubicBezTo>
                      <a:pt x="541257" y="446283"/>
                      <a:pt x="539170" y="443915"/>
                      <a:pt x="536987" y="441736"/>
                    </a:cubicBezTo>
                    <a:lnTo>
                      <a:pt x="513359" y="418334"/>
                    </a:lnTo>
                    <a:lnTo>
                      <a:pt x="504629" y="427051"/>
                    </a:lnTo>
                    <a:lnTo>
                      <a:pt x="432320" y="499244"/>
                    </a:lnTo>
                    <a:lnTo>
                      <a:pt x="425868" y="505686"/>
                    </a:lnTo>
                    <a:lnTo>
                      <a:pt x="410115" y="521413"/>
                    </a:lnTo>
                    <a:lnTo>
                      <a:pt x="335720" y="595691"/>
                    </a:lnTo>
                    <a:lnTo>
                      <a:pt x="331354" y="600049"/>
                    </a:lnTo>
                    <a:cubicBezTo>
                      <a:pt x="328128" y="603459"/>
                      <a:pt x="323668" y="605070"/>
                      <a:pt x="319208" y="605070"/>
                    </a:cubicBezTo>
                    <a:cubicBezTo>
                      <a:pt x="314843" y="605070"/>
                      <a:pt x="310478" y="603459"/>
                      <a:pt x="307062" y="600049"/>
                    </a:cubicBezTo>
                    <a:lnTo>
                      <a:pt x="302792" y="595691"/>
                    </a:lnTo>
                    <a:lnTo>
                      <a:pt x="286945" y="579963"/>
                    </a:lnTo>
                    <a:lnTo>
                      <a:pt x="212549" y="505686"/>
                    </a:lnTo>
                    <a:lnTo>
                      <a:pt x="208943" y="501991"/>
                    </a:lnTo>
                    <a:lnTo>
                      <a:pt x="130846" y="579963"/>
                    </a:lnTo>
                    <a:cubicBezTo>
                      <a:pt x="127525" y="583374"/>
                      <a:pt x="123160" y="584985"/>
                      <a:pt x="118700" y="584985"/>
                    </a:cubicBezTo>
                    <a:cubicBezTo>
                      <a:pt x="114240" y="584985"/>
                      <a:pt x="109970" y="583374"/>
                      <a:pt x="106554" y="579963"/>
                    </a:cubicBezTo>
                    <a:lnTo>
                      <a:pt x="102283" y="575605"/>
                    </a:lnTo>
                    <a:cubicBezTo>
                      <a:pt x="95546" y="568973"/>
                      <a:pt x="95546" y="557983"/>
                      <a:pt x="102283" y="551257"/>
                    </a:cubicBezTo>
                    <a:lnTo>
                      <a:pt x="192431" y="461158"/>
                    </a:lnTo>
                    <a:lnTo>
                      <a:pt x="196797" y="456894"/>
                    </a:lnTo>
                    <a:cubicBezTo>
                      <a:pt x="200023" y="453483"/>
                      <a:pt x="204483" y="451873"/>
                      <a:pt x="208943" y="451873"/>
                    </a:cubicBezTo>
                    <a:cubicBezTo>
                      <a:pt x="213308" y="451873"/>
                      <a:pt x="217673" y="453483"/>
                      <a:pt x="221089" y="456894"/>
                    </a:cubicBezTo>
                    <a:lnTo>
                      <a:pt x="225359" y="461158"/>
                    </a:lnTo>
                    <a:lnTo>
                      <a:pt x="241206" y="476979"/>
                    </a:lnTo>
                    <a:lnTo>
                      <a:pt x="315602" y="551257"/>
                    </a:lnTo>
                    <a:lnTo>
                      <a:pt x="319208" y="554952"/>
                    </a:lnTo>
                    <a:lnTo>
                      <a:pt x="381458" y="492801"/>
                    </a:lnTo>
                    <a:lnTo>
                      <a:pt x="397305" y="476979"/>
                    </a:lnTo>
                    <a:lnTo>
                      <a:pt x="403758" y="470537"/>
                    </a:lnTo>
                    <a:lnTo>
                      <a:pt x="476161" y="398439"/>
                    </a:lnTo>
                    <a:lnTo>
                      <a:pt x="484986" y="389533"/>
                    </a:lnTo>
                    <a:cubicBezTo>
                      <a:pt x="476730" y="381764"/>
                      <a:pt x="468759" y="373616"/>
                      <a:pt x="460788" y="365563"/>
                    </a:cubicBezTo>
                    <a:cubicBezTo>
                      <a:pt x="458036" y="362816"/>
                      <a:pt x="455474" y="359974"/>
                      <a:pt x="457752" y="355236"/>
                    </a:cubicBezTo>
                    <a:cubicBezTo>
                      <a:pt x="459934" y="350310"/>
                      <a:pt x="464015" y="350120"/>
                      <a:pt x="468000" y="349931"/>
                    </a:cubicBezTo>
                    <a:cubicBezTo>
                      <a:pt x="494095" y="348605"/>
                      <a:pt x="520286" y="347468"/>
                      <a:pt x="546381" y="346236"/>
                    </a:cubicBezTo>
                    <a:close/>
                    <a:moveTo>
                      <a:pt x="278625" y="278352"/>
                    </a:moveTo>
                    <a:cubicBezTo>
                      <a:pt x="278625" y="278352"/>
                      <a:pt x="327877" y="302233"/>
                      <a:pt x="371816" y="329810"/>
                    </a:cubicBezTo>
                    <a:cubicBezTo>
                      <a:pt x="404936" y="350469"/>
                      <a:pt x="411104" y="373023"/>
                      <a:pt x="412053" y="405338"/>
                    </a:cubicBezTo>
                    <a:cubicBezTo>
                      <a:pt x="412148" y="405433"/>
                      <a:pt x="412148" y="405622"/>
                      <a:pt x="412148" y="405717"/>
                    </a:cubicBezTo>
                    <a:lnTo>
                      <a:pt x="412148" y="408086"/>
                    </a:lnTo>
                    <a:cubicBezTo>
                      <a:pt x="412243" y="409602"/>
                      <a:pt x="412243" y="411308"/>
                      <a:pt x="412243" y="412919"/>
                    </a:cubicBezTo>
                    <a:lnTo>
                      <a:pt x="379123" y="445992"/>
                    </a:lnTo>
                    <a:lnTo>
                      <a:pt x="372670" y="452436"/>
                    </a:lnTo>
                    <a:lnTo>
                      <a:pt x="356822" y="468262"/>
                    </a:lnTo>
                    <a:lnTo>
                      <a:pt x="319147" y="505884"/>
                    </a:lnTo>
                    <a:lnTo>
                      <a:pt x="265623" y="452436"/>
                    </a:lnTo>
                    <a:lnTo>
                      <a:pt x="249775" y="436705"/>
                    </a:lnTo>
                    <a:lnTo>
                      <a:pt x="245505" y="432346"/>
                    </a:lnTo>
                    <a:cubicBezTo>
                      <a:pt x="235730" y="422680"/>
                      <a:pt x="222729" y="417184"/>
                      <a:pt x="208779" y="417184"/>
                    </a:cubicBezTo>
                    <a:cubicBezTo>
                      <a:pt x="194923" y="417184"/>
                      <a:pt x="181827" y="422680"/>
                      <a:pt x="172148" y="432346"/>
                    </a:cubicBezTo>
                    <a:lnTo>
                      <a:pt x="167782" y="436705"/>
                    </a:lnTo>
                    <a:lnTo>
                      <a:pt x="89490" y="514887"/>
                    </a:lnTo>
                    <a:lnTo>
                      <a:pt x="190" y="514792"/>
                    </a:lnTo>
                    <a:lnTo>
                      <a:pt x="0" y="405433"/>
                    </a:lnTo>
                    <a:cubicBezTo>
                      <a:pt x="949" y="373118"/>
                      <a:pt x="7117" y="350753"/>
                      <a:pt x="40237" y="329904"/>
                    </a:cubicBezTo>
                    <a:cubicBezTo>
                      <a:pt x="84271" y="302233"/>
                      <a:pt x="133429" y="278447"/>
                      <a:pt x="133429" y="278447"/>
                    </a:cubicBezTo>
                    <a:lnTo>
                      <a:pt x="172527" y="401926"/>
                    </a:lnTo>
                    <a:lnTo>
                      <a:pt x="195398" y="337201"/>
                    </a:lnTo>
                    <a:cubicBezTo>
                      <a:pt x="155255" y="281384"/>
                      <a:pt x="198340" y="278636"/>
                      <a:pt x="205932" y="278447"/>
                    </a:cubicBezTo>
                    <a:lnTo>
                      <a:pt x="206121" y="278447"/>
                    </a:lnTo>
                    <a:lnTo>
                      <a:pt x="206406" y="278447"/>
                    </a:lnTo>
                    <a:cubicBezTo>
                      <a:pt x="214093" y="278636"/>
                      <a:pt x="256988" y="281384"/>
                      <a:pt x="216940" y="337201"/>
                    </a:cubicBezTo>
                    <a:lnTo>
                      <a:pt x="239811" y="401926"/>
                    </a:lnTo>
                    <a:close/>
                    <a:moveTo>
                      <a:pt x="406730" y="85850"/>
                    </a:moveTo>
                    <a:lnTo>
                      <a:pt x="412614" y="85850"/>
                    </a:lnTo>
                    <a:cubicBezTo>
                      <a:pt x="426185" y="85850"/>
                      <a:pt x="426185" y="85850"/>
                      <a:pt x="426185" y="99398"/>
                    </a:cubicBezTo>
                    <a:cubicBezTo>
                      <a:pt x="426280" y="108967"/>
                      <a:pt x="426280" y="108967"/>
                      <a:pt x="435770" y="110483"/>
                    </a:cubicBezTo>
                    <a:cubicBezTo>
                      <a:pt x="443172" y="111619"/>
                      <a:pt x="450100" y="113799"/>
                      <a:pt x="456838" y="116641"/>
                    </a:cubicBezTo>
                    <a:cubicBezTo>
                      <a:pt x="460444" y="118346"/>
                      <a:pt x="461867" y="120809"/>
                      <a:pt x="460728" y="124788"/>
                    </a:cubicBezTo>
                    <a:cubicBezTo>
                      <a:pt x="458925" y="130568"/>
                      <a:pt x="457407" y="136347"/>
                      <a:pt x="455509" y="142221"/>
                    </a:cubicBezTo>
                    <a:cubicBezTo>
                      <a:pt x="453801" y="147621"/>
                      <a:pt x="451998" y="148379"/>
                      <a:pt x="446778" y="145821"/>
                    </a:cubicBezTo>
                    <a:cubicBezTo>
                      <a:pt x="436339" y="140800"/>
                      <a:pt x="425141" y="138621"/>
                      <a:pt x="413563" y="139284"/>
                    </a:cubicBezTo>
                    <a:cubicBezTo>
                      <a:pt x="410526" y="139379"/>
                      <a:pt x="407489" y="139757"/>
                      <a:pt x="404642" y="141084"/>
                    </a:cubicBezTo>
                    <a:cubicBezTo>
                      <a:pt x="394583" y="145442"/>
                      <a:pt x="392875" y="156621"/>
                      <a:pt x="401511" y="163443"/>
                    </a:cubicBezTo>
                    <a:cubicBezTo>
                      <a:pt x="405781" y="166853"/>
                      <a:pt x="410716" y="169317"/>
                      <a:pt x="415936" y="171496"/>
                    </a:cubicBezTo>
                    <a:cubicBezTo>
                      <a:pt x="424761" y="175191"/>
                      <a:pt x="433777" y="178696"/>
                      <a:pt x="442223" y="183338"/>
                    </a:cubicBezTo>
                    <a:cubicBezTo>
                      <a:pt x="469175" y="198307"/>
                      <a:pt x="476387" y="232130"/>
                      <a:pt x="457407" y="255152"/>
                    </a:cubicBezTo>
                    <a:cubicBezTo>
                      <a:pt x="450574" y="263489"/>
                      <a:pt x="441654" y="268984"/>
                      <a:pt x="431214" y="271921"/>
                    </a:cubicBezTo>
                    <a:cubicBezTo>
                      <a:pt x="426659" y="273152"/>
                      <a:pt x="424666" y="275616"/>
                      <a:pt x="424951" y="280258"/>
                    </a:cubicBezTo>
                    <a:cubicBezTo>
                      <a:pt x="425141" y="284900"/>
                      <a:pt x="424951" y="289448"/>
                      <a:pt x="424951" y="294185"/>
                    </a:cubicBezTo>
                    <a:cubicBezTo>
                      <a:pt x="424951" y="298353"/>
                      <a:pt x="422768" y="300438"/>
                      <a:pt x="418688" y="300627"/>
                    </a:cubicBezTo>
                    <a:cubicBezTo>
                      <a:pt x="413658" y="300722"/>
                      <a:pt x="408628" y="300722"/>
                      <a:pt x="403693" y="300627"/>
                    </a:cubicBezTo>
                    <a:cubicBezTo>
                      <a:pt x="399328" y="300438"/>
                      <a:pt x="397240" y="298069"/>
                      <a:pt x="397240" y="293806"/>
                    </a:cubicBezTo>
                    <a:cubicBezTo>
                      <a:pt x="397050" y="290490"/>
                      <a:pt x="397050" y="287079"/>
                      <a:pt x="397050" y="283669"/>
                    </a:cubicBezTo>
                    <a:cubicBezTo>
                      <a:pt x="397050" y="276184"/>
                      <a:pt x="396861" y="275805"/>
                      <a:pt x="389648" y="274668"/>
                    </a:cubicBezTo>
                    <a:cubicBezTo>
                      <a:pt x="380348" y="273342"/>
                      <a:pt x="371427" y="271163"/>
                      <a:pt x="362886" y="267089"/>
                    </a:cubicBezTo>
                    <a:cubicBezTo>
                      <a:pt x="356243" y="263963"/>
                      <a:pt x="355579" y="262163"/>
                      <a:pt x="357192" y="255246"/>
                    </a:cubicBezTo>
                    <a:cubicBezTo>
                      <a:pt x="358616" y="250036"/>
                      <a:pt x="360039" y="244920"/>
                      <a:pt x="361653" y="239804"/>
                    </a:cubicBezTo>
                    <a:cubicBezTo>
                      <a:pt x="363551" y="233930"/>
                      <a:pt x="365164" y="233172"/>
                      <a:pt x="370668" y="236014"/>
                    </a:cubicBezTo>
                    <a:cubicBezTo>
                      <a:pt x="379968" y="240846"/>
                      <a:pt x="389838" y="243593"/>
                      <a:pt x="400277" y="244920"/>
                    </a:cubicBezTo>
                    <a:cubicBezTo>
                      <a:pt x="406920" y="245772"/>
                      <a:pt x="413563" y="245014"/>
                      <a:pt x="419732" y="242362"/>
                    </a:cubicBezTo>
                    <a:cubicBezTo>
                      <a:pt x="431214" y="237435"/>
                      <a:pt x="433018" y="224077"/>
                      <a:pt x="423243" y="215929"/>
                    </a:cubicBezTo>
                    <a:cubicBezTo>
                      <a:pt x="420016" y="213276"/>
                      <a:pt x="416220" y="211287"/>
                      <a:pt x="412234" y="209487"/>
                    </a:cubicBezTo>
                    <a:cubicBezTo>
                      <a:pt x="402175" y="205129"/>
                      <a:pt x="391641" y="201718"/>
                      <a:pt x="382056" y="196033"/>
                    </a:cubicBezTo>
                    <a:cubicBezTo>
                      <a:pt x="366587" y="186654"/>
                      <a:pt x="356718" y="173864"/>
                      <a:pt x="357857" y="155105"/>
                    </a:cubicBezTo>
                    <a:cubicBezTo>
                      <a:pt x="359280" y="133694"/>
                      <a:pt x="371238" y="120336"/>
                      <a:pt x="390882" y="113230"/>
                    </a:cubicBezTo>
                    <a:cubicBezTo>
                      <a:pt x="398948" y="110388"/>
                      <a:pt x="399138" y="110483"/>
                      <a:pt x="399138" y="102051"/>
                    </a:cubicBezTo>
                    <a:cubicBezTo>
                      <a:pt x="399138" y="99114"/>
                      <a:pt x="398948" y="96366"/>
                      <a:pt x="399138" y="93429"/>
                    </a:cubicBezTo>
                    <a:cubicBezTo>
                      <a:pt x="399233" y="87082"/>
                      <a:pt x="400372" y="85945"/>
                      <a:pt x="406730" y="85850"/>
                    </a:cubicBezTo>
                    <a:close/>
                    <a:moveTo>
                      <a:pt x="205945" y="50"/>
                    </a:moveTo>
                    <a:cubicBezTo>
                      <a:pt x="214105" y="-329"/>
                      <a:pt x="298173" y="-1087"/>
                      <a:pt x="302823" y="99179"/>
                    </a:cubicBezTo>
                    <a:cubicBezTo>
                      <a:pt x="302823" y="99179"/>
                      <a:pt x="319238" y="249483"/>
                      <a:pt x="206514" y="250620"/>
                    </a:cubicBezTo>
                    <a:lnTo>
                      <a:pt x="205945" y="250620"/>
                    </a:lnTo>
                    <a:lnTo>
                      <a:pt x="205281" y="250620"/>
                    </a:lnTo>
                    <a:cubicBezTo>
                      <a:pt x="92652" y="249483"/>
                      <a:pt x="108972" y="99179"/>
                      <a:pt x="108972" y="99179"/>
                    </a:cubicBezTo>
                    <a:cubicBezTo>
                      <a:pt x="113527" y="-1087"/>
                      <a:pt x="197690" y="-329"/>
                      <a:pt x="205945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35" name="任意多边形: 形状 34">
            <a:extLst>
              <a:ext uri="{FF2B5EF4-FFF2-40B4-BE49-F238E27FC236}">
                <a16:creationId xmlns:a16="http://schemas.microsoft.com/office/drawing/2014/main" xmlns="" id="{68200FF6-5903-4EAD-9FC2-93228A6F21C2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13D62DCB-F467-4679-8BF4-BEDF81A727D8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7D4AA2E7-C444-40BB-A5BF-F22F7E833BBB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AA43E060-640F-48C1-B4D9-2CBD57029660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41" name="Group 30">
            <a:extLst>
              <a:ext uri="{FF2B5EF4-FFF2-40B4-BE49-F238E27FC236}">
                <a16:creationId xmlns:a16="http://schemas.microsoft.com/office/drawing/2014/main" xmlns="" id="{3BE4D5D8-8423-4F59-9511-6B1D194DE518}"/>
              </a:ext>
            </a:extLst>
          </p:cNvPr>
          <p:cNvGrpSpPr/>
          <p:nvPr/>
        </p:nvGrpSpPr>
        <p:grpSpPr>
          <a:xfrm>
            <a:off x="1447144" y="2513013"/>
            <a:ext cx="655571" cy="655568"/>
            <a:chOff x="1947198" y="2853386"/>
            <a:chExt cx="753140" cy="753140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xmlns="" id="{177AC74B-151F-491C-B535-D0C0E38480E9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Oval 29">
              <a:extLst>
                <a:ext uri="{FF2B5EF4-FFF2-40B4-BE49-F238E27FC236}">
                  <a16:creationId xmlns:a16="http://schemas.microsoft.com/office/drawing/2014/main" xmlns="" id="{7544F35E-F6D2-44CF-84C8-97DC7815E7FD}"/>
                </a:ext>
              </a:extLst>
            </p:cNvPr>
            <p:cNvSpPr/>
            <p:nvPr/>
          </p:nvSpPr>
          <p:spPr>
            <a:xfrm>
              <a:off x="2184068" y="3102099"/>
              <a:ext cx="279400" cy="255713"/>
            </a:xfrm>
            <a:custGeom>
              <a:avLst/>
              <a:gdLst>
                <a:gd name="connsiteX0" fmla="*/ 531631 w 607639"/>
                <a:gd name="connsiteY0" fmla="*/ 404551 h 556126"/>
                <a:gd name="connsiteX1" fmla="*/ 556997 w 607639"/>
                <a:gd name="connsiteY1" fmla="*/ 429784 h 556126"/>
                <a:gd name="connsiteX2" fmla="*/ 556997 w 607639"/>
                <a:gd name="connsiteY2" fmla="*/ 455017 h 556126"/>
                <a:gd name="connsiteX3" fmla="*/ 582273 w 607639"/>
                <a:gd name="connsiteY3" fmla="*/ 455017 h 556126"/>
                <a:gd name="connsiteX4" fmla="*/ 607639 w 607639"/>
                <a:gd name="connsiteY4" fmla="*/ 480339 h 556126"/>
                <a:gd name="connsiteX5" fmla="*/ 582273 w 607639"/>
                <a:gd name="connsiteY5" fmla="*/ 505572 h 556126"/>
                <a:gd name="connsiteX6" fmla="*/ 556997 w 607639"/>
                <a:gd name="connsiteY6" fmla="*/ 505572 h 556126"/>
                <a:gd name="connsiteX7" fmla="*/ 556997 w 607639"/>
                <a:gd name="connsiteY7" fmla="*/ 530893 h 556126"/>
                <a:gd name="connsiteX8" fmla="*/ 531631 w 607639"/>
                <a:gd name="connsiteY8" fmla="*/ 556126 h 556126"/>
                <a:gd name="connsiteX9" fmla="*/ 506354 w 607639"/>
                <a:gd name="connsiteY9" fmla="*/ 530893 h 556126"/>
                <a:gd name="connsiteX10" fmla="*/ 506354 w 607639"/>
                <a:gd name="connsiteY10" fmla="*/ 505572 h 556126"/>
                <a:gd name="connsiteX11" fmla="*/ 480989 w 607639"/>
                <a:gd name="connsiteY11" fmla="*/ 505572 h 556126"/>
                <a:gd name="connsiteX12" fmla="*/ 455712 w 607639"/>
                <a:gd name="connsiteY12" fmla="*/ 480339 h 556126"/>
                <a:gd name="connsiteX13" fmla="*/ 480989 w 607639"/>
                <a:gd name="connsiteY13" fmla="*/ 455017 h 556126"/>
                <a:gd name="connsiteX14" fmla="*/ 506354 w 607639"/>
                <a:gd name="connsiteY14" fmla="*/ 455017 h 556126"/>
                <a:gd name="connsiteX15" fmla="*/ 506354 w 607639"/>
                <a:gd name="connsiteY15" fmla="*/ 429784 h 556126"/>
                <a:gd name="connsiteX16" fmla="*/ 531631 w 607639"/>
                <a:gd name="connsiteY16" fmla="*/ 404551 h 556126"/>
                <a:gd name="connsiteX17" fmla="*/ 126541 w 607639"/>
                <a:gd name="connsiteY17" fmla="*/ 353956 h 556126"/>
                <a:gd name="connsiteX18" fmla="*/ 430431 w 607639"/>
                <a:gd name="connsiteY18" fmla="*/ 353956 h 556126"/>
                <a:gd name="connsiteX19" fmla="*/ 455711 w 607639"/>
                <a:gd name="connsiteY19" fmla="*/ 379209 h 556126"/>
                <a:gd name="connsiteX20" fmla="*/ 430431 w 607639"/>
                <a:gd name="connsiteY20" fmla="*/ 404551 h 556126"/>
                <a:gd name="connsiteX21" fmla="*/ 126541 w 607639"/>
                <a:gd name="connsiteY21" fmla="*/ 404551 h 556126"/>
                <a:gd name="connsiteX22" fmla="*/ 101261 w 607639"/>
                <a:gd name="connsiteY22" fmla="*/ 379209 h 556126"/>
                <a:gd name="connsiteX23" fmla="*/ 126541 w 607639"/>
                <a:gd name="connsiteY23" fmla="*/ 353956 h 556126"/>
                <a:gd name="connsiteX24" fmla="*/ 177203 w 607639"/>
                <a:gd name="connsiteY24" fmla="*/ 252836 h 556126"/>
                <a:gd name="connsiteX25" fmla="*/ 379769 w 607639"/>
                <a:gd name="connsiteY25" fmla="*/ 252836 h 556126"/>
                <a:gd name="connsiteX26" fmla="*/ 405045 w 607639"/>
                <a:gd name="connsiteY26" fmla="*/ 278054 h 556126"/>
                <a:gd name="connsiteX27" fmla="*/ 379769 w 607639"/>
                <a:gd name="connsiteY27" fmla="*/ 303361 h 556126"/>
                <a:gd name="connsiteX28" fmla="*/ 177203 w 607639"/>
                <a:gd name="connsiteY28" fmla="*/ 303361 h 556126"/>
                <a:gd name="connsiteX29" fmla="*/ 151927 w 607639"/>
                <a:gd name="connsiteY29" fmla="*/ 278054 h 556126"/>
                <a:gd name="connsiteX30" fmla="*/ 177203 w 607639"/>
                <a:gd name="connsiteY30" fmla="*/ 252836 h 556126"/>
                <a:gd name="connsiteX31" fmla="*/ 430424 w 607639"/>
                <a:gd name="connsiteY31" fmla="*/ 101120 h 556126"/>
                <a:gd name="connsiteX32" fmla="*/ 455712 w 607639"/>
                <a:gd name="connsiteY32" fmla="*/ 126373 h 556126"/>
                <a:gd name="connsiteX33" fmla="*/ 455712 w 607639"/>
                <a:gd name="connsiteY33" fmla="*/ 126462 h 556126"/>
                <a:gd name="connsiteX34" fmla="*/ 430424 w 607639"/>
                <a:gd name="connsiteY34" fmla="*/ 151715 h 556126"/>
                <a:gd name="connsiteX35" fmla="*/ 405046 w 607639"/>
                <a:gd name="connsiteY35" fmla="*/ 126462 h 556126"/>
                <a:gd name="connsiteX36" fmla="*/ 430424 w 607639"/>
                <a:gd name="connsiteY36" fmla="*/ 101120 h 556126"/>
                <a:gd name="connsiteX37" fmla="*/ 329126 w 607639"/>
                <a:gd name="connsiteY37" fmla="*/ 101120 h 556126"/>
                <a:gd name="connsiteX38" fmla="*/ 354379 w 607639"/>
                <a:gd name="connsiteY38" fmla="*/ 126373 h 556126"/>
                <a:gd name="connsiteX39" fmla="*/ 354379 w 607639"/>
                <a:gd name="connsiteY39" fmla="*/ 126462 h 556126"/>
                <a:gd name="connsiteX40" fmla="*/ 329126 w 607639"/>
                <a:gd name="connsiteY40" fmla="*/ 151715 h 556126"/>
                <a:gd name="connsiteX41" fmla="*/ 303784 w 607639"/>
                <a:gd name="connsiteY41" fmla="*/ 126462 h 556126"/>
                <a:gd name="connsiteX42" fmla="*/ 329126 w 607639"/>
                <a:gd name="connsiteY42" fmla="*/ 101120 h 556126"/>
                <a:gd name="connsiteX43" fmla="*/ 227856 w 607639"/>
                <a:gd name="connsiteY43" fmla="*/ 101120 h 556126"/>
                <a:gd name="connsiteX44" fmla="*/ 253118 w 607639"/>
                <a:gd name="connsiteY44" fmla="*/ 126373 h 556126"/>
                <a:gd name="connsiteX45" fmla="*/ 253118 w 607639"/>
                <a:gd name="connsiteY45" fmla="*/ 126462 h 556126"/>
                <a:gd name="connsiteX46" fmla="*/ 227856 w 607639"/>
                <a:gd name="connsiteY46" fmla="*/ 151715 h 556126"/>
                <a:gd name="connsiteX47" fmla="*/ 202593 w 607639"/>
                <a:gd name="connsiteY47" fmla="*/ 126462 h 556126"/>
                <a:gd name="connsiteX48" fmla="*/ 227856 w 607639"/>
                <a:gd name="connsiteY48" fmla="*/ 101120 h 556126"/>
                <a:gd name="connsiteX49" fmla="*/ 25276 w 607639"/>
                <a:gd name="connsiteY49" fmla="*/ 0 h 556126"/>
                <a:gd name="connsiteX50" fmla="*/ 531608 w 607639"/>
                <a:gd name="connsiteY50" fmla="*/ 0 h 556126"/>
                <a:gd name="connsiteX51" fmla="*/ 556973 w 607639"/>
                <a:gd name="connsiteY51" fmla="*/ 25329 h 556126"/>
                <a:gd name="connsiteX52" fmla="*/ 556973 w 607639"/>
                <a:gd name="connsiteY52" fmla="*/ 328654 h 556126"/>
                <a:gd name="connsiteX53" fmla="*/ 531608 w 607639"/>
                <a:gd name="connsiteY53" fmla="*/ 353983 h 556126"/>
                <a:gd name="connsiteX54" fmla="*/ 506331 w 607639"/>
                <a:gd name="connsiteY54" fmla="*/ 328654 h 556126"/>
                <a:gd name="connsiteX55" fmla="*/ 506331 w 607639"/>
                <a:gd name="connsiteY55" fmla="*/ 50569 h 556126"/>
                <a:gd name="connsiteX56" fmla="*/ 50642 w 607639"/>
                <a:gd name="connsiteY56" fmla="*/ 50569 h 556126"/>
                <a:gd name="connsiteX57" fmla="*/ 50642 w 607639"/>
                <a:gd name="connsiteY57" fmla="*/ 455032 h 556126"/>
                <a:gd name="connsiteX58" fmla="*/ 379770 w 607639"/>
                <a:gd name="connsiteY58" fmla="*/ 455032 h 556126"/>
                <a:gd name="connsiteX59" fmla="*/ 405047 w 607639"/>
                <a:gd name="connsiteY59" fmla="*/ 480361 h 556126"/>
                <a:gd name="connsiteX60" fmla="*/ 379770 w 607639"/>
                <a:gd name="connsiteY60" fmla="*/ 505601 h 556126"/>
                <a:gd name="connsiteX61" fmla="*/ 25276 w 607639"/>
                <a:gd name="connsiteY61" fmla="*/ 505601 h 556126"/>
                <a:gd name="connsiteX62" fmla="*/ 0 w 607639"/>
                <a:gd name="connsiteY62" fmla="*/ 480361 h 556126"/>
                <a:gd name="connsiteX63" fmla="*/ 0 w 607639"/>
                <a:gd name="connsiteY63" fmla="*/ 25329 h 556126"/>
                <a:gd name="connsiteX64" fmla="*/ 25276 w 607639"/>
                <a:gd name="connsiteY64" fmla="*/ 0 h 55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639" h="556126">
                  <a:moveTo>
                    <a:pt x="531631" y="404551"/>
                  </a:moveTo>
                  <a:cubicBezTo>
                    <a:pt x="545604" y="404551"/>
                    <a:pt x="556997" y="415835"/>
                    <a:pt x="556997" y="429784"/>
                  </a:cubicBezTo>
                  <a:lnTo>
                    <a:pt x="556997" y="455017"/>
                  </a:lnTo>
                  <a:lnTo>
                    <a:pt x="582273" y="455017"/>
                  </a:lnTo>
                  <a:cubicBezTo>
                    <a:pt x="596247" y="455017"/>
                    <a:pt x="607639" y="466390"/>
                    <a:pt x="607639" y="480339"/>
                  </a:cubicBezTo>
                  <a:cubicBezTo>
                    <a:pt x="607639" y="494288"/>
                    <a:pt x="596247" y="505572"/>
                    <a:pt x="582273" y="505572"/>
                  </a:cubicBezTo>
                  <a:lnTo>
                    <a:pt x="556997" y="505572"/>
                  </a:lnTo>
                  <a:lnTo>
                    <a:pt x="556997" y="530893"/>
                  </a:lnTo>
                  <a:cubicBezTo>
                    <a:pt x="556997" y="544843"/>
                    <a:pt x="545604" y="556126"/>
                    <a:pt x="531631" y="556126"/>
                  </a:cubicBezTo>
                  <a:cubicBezTo>
                    <a:pt x="517658" y="556126"/>
                    <a:pt x="506354" y="544843"/>
                    <a:pt x="506354" y="530893"/>
                  </a:cubicBezTo>
                  <a:lnTo>
                    <a:pt x="506354" y="505572"/>
                  </a:lnTo>
                  <a:lnTo>
                    <a:pt x="480989" y="505572"/>
                  </a:lnTo>
                  <a:cubicBezTo>
                    <a:pt x="467015" y="505572"/>
                    <a:pt x="455712" y="494288"/>
                    <a:pt x="455712" y="480339"/>
                  </a:cubicBezTo>
                  <a:cubicBezTo>
                    <a:pt x="455712" y="466390"/>
                    <a:pt x="467015" y="455017"/>
                    <a:pt x="480989" y="455017"/>
                  </a:cubicBezTo>
                  <a:lnTo>
                    <a:pt x="506354" y="455017"/>
                  </a:lnTo>
                  <a:lnTo>
                    <a:pt x="506354" y="429784"/>
                  </a:lnTo>
                  <a:cubicBezTo>
                    <a:pt x="506354" y="415835"/>
                    <a:pt x="517658" y="404551"/>
                    <a:pt x="531631" y="404551"/>
                  </a:cubicBezTo>
                  <a:close/>
                  <a:moveTo>
                    <a:pt x="126541" y="353956"/>
                  </a:moveTo>
                  <a:lnTo>
                    <a:pt x="430431" y="353956"/>
                  </a:lnTo>
                  <a:cubicBezTo>
                    <a:pt x="444406" y="353956"/>
                    <a:pt x="455711" y="365248"/>
                    <a:pt x="455711" y="379209"/>
                  </a:cubicBezTo>
                  <a:cubicBezTo>
                    <a:pt x="455711" y="393169"/>
                    <a:pt x="444406" y="404551"/>
                    <a:pt x="430431" y="404551"/>
                  </a:cubicBezTo>
                  <a:lnTo>
                    <a:pt x="126541" y="404551"/>
                  </a:lnTo>
                  <a:cubicBezTo>
                    <a:pt x="112566" y="404551"/>
                    <a:pt x="101261" y="393169"/>
                    <a:pt x="101261" y="379209"/>
                  </a:cubicBezTo>
                  <a:cubicBezTo>
                    <a:pt x="101261" y="365248"/>
                    <a:pt x="112566" y="353956"/>
                    <a:pt x="126541" y="353956"/>
                  </a:cubicBezTo>
                  <a:close/>
                  <a:moveTo>
                    <a:pt x="177203" y="252836"/>
                  </a:moveTo>
                  <a:lnTo>
                    <a:pt x="379769" y="252836"/>
                  </a:lnTo>
                  <a:cubicBezTo>
                    <a:pt x="393742" y="252836"/>
                    <a:pt x="405045" y="264113"/>
                    <a:pt x="405045" y="278054"/>
                  </a:cubicBezTo>
                  <a:cubicBezTo>
                    <a:pt x="405045" y="291995"/>
                    <a:pt x="393742" y="303361"/>
                    <a:pt x="379769" y="303361"/>
                  </a:cubicBezTo>
                  <a:lnTo>
                    <a:pt x="177203" y="303361"/>
                  </a:lnTo>
                  <a:cubicBezTo>
                    <a:pt x="163230" y="303361"/>
                    <a:pt x="151927" y="291995"/>
                    <a:pt x="151927" y="278054"/>
                  </a:cubicBezTo>
                  <a:cubicBezTo>
                    <a:pt x="151927" y="264113"/>
                    <a:pt x="163230" y="252836"/>
                    <a:pt x="177203" y="252836"/>
                  </a:cubicBezTo>
                  <a:close/>
                  <a:moveTo>
                    <a:pt x="430424" y="101120"/>
                  </a:moveTo>
                  <a:cubicBezTo>
                    <a:pt x="444403" y="101120"/>
                    <a:pt x="455712" y="112412"/>
                    <a:pt x="455712" y="126373"/>
                  </a:cubicBezTo>
                  <a:lnTo>
                    <a:pt x="455712" y="126462"/>
                  </a:lnTo>
                  <a:cubicBezTo>
                    <a:pt x="455712" y="140422"/>
                    <a:pt x="444403" y="151715"/>
                    <a:pt x="430424" y="151715"/>
                  </a:cubicBezTo>
                  <a:cubicBezTo>
                    <a:pt x="416355" y="151715"/>
                    <a:pt x="405046" y="140422"/>
                    <a:pt x="405046" y="126462"/>
                  </a:cubicBezTo>
                  <a:cubicBezTo>
                    <a:pt x="405046" y="112501"/>
                    <a:pt x="416355" y="101120"/>
                    <a:pt x="430424" y="101120"/>
                  </a:cubicBezTo>
                  <a:close/>
                  <a:moveTo>
                    <a:pt x="329126" y="101120"/>
                  </a:moveTo>
                  <a:cubicBezTo>
                    <a:pt x="343086" y="101120"/>
                    <a:pt x="354379" y="112412"/>
                    <a:pt x="354379" y="126373"/>
                  </a:cubicBezTo>
                  <a:lnTo>
                    <a:pt x="354379" y="126462"/>
                  </a:lnTo>
                  <a:cubicBezTo>
                    <a:pt x="354379" y="140422"/>
                    <a:pt x="343086" y="151715"/>
                    <a:pt x="329126" y="151715"/>
                  </a:cubicBezTo>
                  <a:cubicBezTo>
                    <a:pt x="315166" y="151715"/>
                    <a:pt x="303784" y="140422"/>
                    <a:pt x="303784" y="126462"/>
                  </a:cubicBezTo>
                  <a:cubicBezTo>
                    <a:pt x="303784" y="112501"/>
                    <a:pt x="315166" y="101120"/>
                    <a:pt x="329126" y="101120"/>
                  </a:cubicBezTo>
                  <a:close/>
                  <a:moveTo>
                    <a:pt x="227856" y="101120"/>
                  </a:moveTo>
                  <a:cubicBezTo>
                    <a:pt x="241821" y="101120"/>
                    <a:pt x="253118" y="112412"/>
                    <a:pt x="253118" y="126373"/>
                  </a:cubicBezTo>
                  <a:lnTo>
                    <a:pt x="253118" y="126462"/>
                  </a:lnTo>
                  <a:cubicBezTo>
                    <a:pt x="253118" y="140422"/>
                    <a:pt x="241821" y="151715"/>
                    <a:pt x="227856" y="151715"/>
                  </a:cubicBezTo>
                  <a:cubicBezTo>
                    <a:pt x="213890" y="151715"/>
                    <a:pt x="202593" y="140422"/>
                    <a:pt x="202593" y="126462"/>
                  </a:cubicBezTo>
                  <a:cubicBezTo>
                    <a:pt x="202593" y="112501"/>
                    <a:pt x="213890" y="101120"/>
                    <a:pt x="227856" y="101120"/>
                  </a:cubicBezTo>
                  <a:close/>
                  <a:moveTo>
                    <a:pt x="25276" y="0"/>
                  </a:moveTo>
                  <a:lnTo>
                    <a:pt x="531608" y="0"/>
                  </a:lnTo>
                  <a:cubicBezTo>
                    <a:pt x="545581" y="0"/>
                    <a:pt x="556973" y="11376"/>
                    <a:pt x="556973" y="25329"/>
                  </a:cubicBezTo>
                  <a:lnTo>
                    <a:pt x="556973" y="328654"/>
                  </a:lnTo>
                  <a:cubicBezTo>
                    <a:pt x="556973" y="342607"/>
                    <a:pt x="545581" y="353983"/>
                    <a:pt x="531608" y="353983"/>
                  </a:cubicBezTo>
                  <a:cubicBezTo>
                    <a:pt x="517634" y="353983"/>
                    <a:pt x="506331" y="342607"/>
                    <a:pt x="506331" y="328654"/>
                  </a:cubicBezTo>
                  <a:lnTo>
                    <a:pt x="506331" y="50569"/>
                  </a:lnTo>
                  <a:lnTo>
                    <a:pt x="50642" y="50569"/>
                  </a:lnTo>
                  <a:lnTo>
                    <a:pt x="50642" y="455032"/>
                  </a:lnTo>
                  <a:lnTo>
                    <a:pt x="379770" y="455032"/>
                  </a:lnTo>
                  <a:cubicBezTo>
                    <a:pt x="393744" y="455032"/>
                    <a:pt x="405047" y="466408"/>
                    <a:pt x="405047" y="480361"/>
                  </a:cubicBezTo>
                  <a:cubicBezTo>
                    <a:pt x="405047" y="494314"/>
                    <a:pt x="393744" y="505601"/>
                    <a:pt x="379770" y="505601"/>
                  </a:cubicBezTo>
                  <a:lnTo>
                    <a:pt x="25276" y="505601"/>
                  </a:lnTo>
                  <a:cubicBezTo>
                    <a:pt x="11303" y="505601"/>
                    <a:pt x="0" y="494314"/>
                    <a:pt x="0" y="480361"/>
                  </a:cubicBezTo>
                  <a:lnTo>
                    <a:pt x="0" y="25329"/>
                  </a:lnTo>
                  <a:cubicBezTo>
                    <a:pt x="0" y="11376"/>
                    <a:pt x="11303" y="0"/>
                    <a:pt x="25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90D3B786-9226-409D-966F-7AC8A66AE238}"/>
              </a:ext>
            </a:extLst>
          </p:cNvPr>
          <p:cNvGrpSpPr/>
          <p:nvPr/>
        </p:nvGrpSpPr>
        <p:grpSpPr>
          <a:xfrm>
            <a:off x="2301550" y="2465388"/>
            <a:ext cx="3794654" cy="925844"/>
            <a:chOff x="922668" y="2723985"/>
            <a:chExt cx="3794654" cy="925844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AA746291-4D3D-4F65-943B-6B9DE8B57D91}"/>
                </a:ext>
              </a:extLst>
            </p:cNvPr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E881FF55-7DA1-4F59-AC7A-D08F276B7C0A}"/>
                </a:ext>
              </a:extLst>
            </p:cNvPr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68" name="Group 30">
            <a:extLst>
              <a:ext uri="{FF2B5EF4-FFF2-40B4-BE49-F238E27FC236}">
                <a16:creationId xmlns:a16="http://schemas.microsoft.com/office/drawing/2014/main" xmlns="" id="{8B064B4C-8782-4B89-900F-30BAE8297095}"/>
              </a:ext>
            </a:extLst>
          </p:cNvPr>
          <p:cNvGrpSpPr/>
          <p:nvPr/>
        </p:nvGrpSpPr>
        <p:grpSpPr>
          <a:xfrm>
            <a:off x="1447144" y="3783147"/>
            <a:ext cx="655571" cy="655568"/>
            <a:chOff x="1947198" y="2853386"/>
            <a:chExt cx="753140" cy="753140"/>
          </a:xfrm>
        </p:grpSpPr>
        <p:sp>
          <p:nvSpPr>
            <p:cNvPr id="69" name="椭圆 68">
              <a:extLst>
                <a:ext uri="{FF2B5EF4-FFF2-40B4-BE49-F238E27FC236}">
                  <a16:creationId xmlns:a16="http://schemas.microsoft.com/office/drawing/2014/main" xmlns="" id="{C38E8294-0ADF-4B50-8464-B09F31D2D5ED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3890C2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0" name="Oval 29">
              <a:extLst>
                <a:ext uri="{FF2B5EF4-FFF2-40B4-BE49-F238E27FC236}">
                  <a16:creationId xmlns:a16="http://schemas.microsoft.com/office/drawing/2014/main" xmlns="" id="{0E452443-19CC-4208-874B-6C45790163FD}"/>
                </a:ext>
              </a:extLst>
            </p:cNvPr>
            <p:cNvSpPr/>
            <p:nvPr/>
          </p:nvSpPr>
          <p:spPr>
            <a:xfrm>
              <a:off x="2194960" y="3090255"/>
              <a:ext cx="257615" cy="279400"/>
            </a:xfrm>
            <a:custGeom>
              <a:avLst/>
              <a:gdLst>
                <a:gd name="connsiteX0" fmla="*/ 546381 w 557893"/>
                <a:gd name="connsiteY0" fmla="*/ 346236 h 605070"/>
                <a:gd name="connsiteX1" fmla="*/ 547615 w 557893"/>
                <a:gd name="connsiteY1" fmla="*/ 346236 h 605070"/>
                <a:gd name="connsiteX2" fmla="*/ 557863 w 557893"/>
                <a:gd name="connsiteY2" fmla="*/ 357510 h 605070"/>
                <a:gd name="connsiteX3" fmla="*/ 554352 w 557893"/>
                <a:gd name="connsiteY3" fmla="*/ 433777 h 605070"/>
                <a:gd name="connsiteX4" fmla="*/ 548374 w 557893"/>
                <a:gd name="connsiteY4" fmla="*/ 445146 h 605070"/>
                <a:gd name="connsiteX5" fmla="*/ 544484 w 557893"/>
                <a:gd name="connsiteY5" fmla="*/ 446283 h 605070"/>
                <a:gd name="connsiteX6" fmla="*/ 536987 w 557893"/>
                <a:gd name="connsiteY6" fmla="*/ 441736 h 605070"/>
                <a:gd name="connsiteX7" fmla="*/ 513359 w 557893"/>
                <a:gd name="connsiteY7" fmla="*/ 418334 h 605070"/>
                <a:gd name="connsiteX8" fmla="*/ 504629 w 557893"/>
                <a:gd name="connsiteY8" fmla="*/ 427051 h 605070"/>
                <a:gd name="connsiteX9" fmla="*/ 432320 w 557893"/>
                <a:gd name="connsiteY9" fmla="*/ 499244 h 605070"/>
                <a:gd name="connsiteX10" fmla="*/ 425868 w 557893"/>
                <a:gd name="connsiteY10" fmla="*/ 505686 h 605070"/>
                <a:gd name="connsiteX11" fmla="*/ 410115 w 557893"/>
                <a:gd name="connsiteY11" fmla="*/ 521413 h 605070"/>
                <a:gd name="connsiteX12" fmla="*/ 335720 w 557893"/>
                <a:gd name="connsiteY12" fmla="*/ 595691 h 605070"/>
                <a:gd name="connsiteX13" fmla="*/ 331354 w 557893"/>
                <a:gd name="connsiteY13" fmla="*/ 600049 h 605070"/>
                <a:gd name="connsiteX14" fmla="*/ 319208 w 557893"/>
                <a:gd name="connsiteY14" fmla="*/ 605070 h 605070"/>
                <a:gd name="connsiteX15" fmla="*/ 307062 w 557893"/>
                <a:gd name="connsiteY15" fmla="*/ 600049 h 605070"/>
                <a:gd name="connsiteX16" fmla="*/ 302792 w 557893"/>
                <a:gd name="connsiteY16" fmla="*/ 595691 h 605070"/>
                <a:gd name="connsiteX17" fmla="*/ 286945 w 557893"/>
                <a:gd name="connsiteY17" fmla="*/ 579963 h 605070"/>
                <a:gd name="connsiteX18" fmla="*/ 212549 w 557893"/>
                <a:gd name="connsiteY18" fmla="*/ 505686 h 605070"/>
                <a:gd name="connsiteX19" fmla="*/ 208943 w 557893"/>
                <a:gd name="connsiteY19" fmla="*/ 501991 h 605070"/>
                <a:gd name="connsiteX20" fmla="*/ 130846 w 557893"/>
                <a:gd name="connsiteY20" fmla="*/ 579963 h 605070"/>
                <a:gd name="connsiteX21" fmla="*/ 118700 w 557893"/>
                <a:gd name="connsiteY21" fmla="*/ 584985 h 605070"/>
                <a:gd name="connsiteX22" fmla="*/ 106554 w 557893"/>
                <a:gd name="connsiteY22" fmla="*/ 579963 h 605070"/>
                <a:gd name="connsiteX23" fmla="*/ 102283 w 557893"/>
                <a:gd name="connsiteY23" fmla="*/ 575605 h 605070"/>
                <a:gd name="connsiteX24" fmla="*/ 102283 w 557893"/>
                <a:gd name="connsiteY24" fmla="*/ 551257 h 605070"/>
                <a:gd name="connsiteX25" fmla="*/ 192431 w 557893"/>
                <a:gd name="connsiteY25" fmla="*/ 461158 h 605070"/>
                <a:gd name="connsiteX26" fmla="*/ 196797 w 557893"/>
                <a:gd name="connsiteY26" fmla="*/ 456894 h 605070"/>
                <a:gd name="connsiteX27" fmla="*/ 208943 w 557893"/>
                <a:gd name="connsiteY27" fmla="*/ 451873 h 605070"/>
                <a:gd name="connsiteX28" fmla="*/ 221089 w 557893"/>
                <a:gd name="connsiteY28" fmla="*/ 456894 h 605070"/>
                <a:gd name="connsiteX29" fmla="*/ 225359 w 557893"/>
                <a:gd name="connsiteY29" fmla="*/ 461158 h 605070"/>
                <a:gd name="connsiteX30" fmla="*/ 241206 w 557893"/>
                <a:gd name="connsiteY30" fmla="*/ 476979 h 605070"/>
                <a:gd name="connsiteX31" fmla="*/ 315602 w 557893"/>
                <a:gd name="connsiteY31" fmla="*/ 551257 h 605070"/>
                <a:gd name="connsiteX32" fmla="*/ 319208 w 557893"/>
                <a:gd name="connsiteY32" fmla="*/ 554952 h 605070"/>
                <a:gd name="connsiteX33" fmla="*/ 381458 w 557893"/>
                <a:gd name="connsiteY33" fmla="*/ 492801 h 605070"/>
                <a:gd name="connsiteX34" fmla="*/ 397305 w 557893"/>
                <a:gd name="connsiteY34" fmla="*/ 476979 h 605070"/>
                <a:gd name="connsiteX35" fmla="*/ 403758 w 557893"/>
                <a:gd name="connsiteY35" fmla="*/ 470537 h 605070"/>
                <a:gd name="connsiteX36" fmla="*/ 476161 w 557893"/>
                <a:gd name="connsiteY36" fmla="*/ 398439 h 605070"/>
                <a:gd name="connsiteX37" fmla="*/ 484986 w 557893"/>
                <a:gd name="connsiteY37" fmla="*/ 389533 h 605070"/>
                <a:gd name="connsiteX38" fmla="*/ 460788 w 557893"/>
                <a:gd name="connsiteY38" fmla="*/ 365563 h 605070"/>
                <a:gd name="connsiteX39" fmla="*/ 457752 w 557893"/>
                <a:gd name="connsiteY39" fmla="*/ 355236 h 605070"/>
                <a:gd name="connsiteX40" fmla="*/ 468000 w 557893"/>
                <a:gd name="connsiteY40" fmla="*/ 349931 h 605070"/>
                <a:gd name="connsiteX41" fmla="*/ 546381 w 557893"/>
                <a:gd name="connsiteY41" fmla="*/ 346236 h 605070"/>
                <a:gd name="connsiteX42" fmla="*/ 278625 w 557893"/>
                <a:gd name="connsiteY42" fmla="*/ 278352 h 605070"/>
                <a:gd name="connsiteX43" fmla="*/ 371816 w 557893"/>
                <a:gd name="connsiteY43" fmla="*/ 329810 h 605070"/>
                <a:gd name="connsiteX44" fmla="*/ 412053 w 557893"/>
                <a:gd name="connsiteY44" fmla="*/ 405338 h 605070"/>
                <a:gd name="connsiteX45" fmla="*/ 412148 w 557893"/>
                <a:gd name="connsiteY45" fmla="*/ 405717 h 605070"/>
                <a:gd name="connsiteX46" fmla="*/ 412148 w 557893"/>
                <a:gd name="connsiteY46" fmla="*/ 408086 h 605070"/>
                <a:gd name="connsiteX47" fmla="*/ 412243 w 557893"/>
                <a:gd name="connsiteY47" fmla="*/ 412919 h 605070"/>
                <a:gd name="connsiteX48" fmla="*/ 379123 w 557893"/>
                <a:gd name="connsiteY48" fmla="*/ 445992 h 605070"/>
                <a:gd name="connsiteX49" fmla="*/ 372670 w 557893"/>
                <a:gd name="connsiteY49" fmla="*/ 452436 h 605070"/>
                <a:gd name="connsiteX50" fmla="*/ 356822 w 557893"/>
                <a:gd name="connsiteY50" fmla="*/ 468262 h 605070"/>
                <a:gd name="connsiteX51" fmla="*/ 319147 w 557893"/>
                <a:gd name="connsiteY51" fmla="*/ 505884 h 605070"/>
                <a:gd name="connsiteX52" fmla="*/ 265623 w 557893"/>
                <a:gd name="connsiteY52" fmla="*/ 452436 h 605070"/>
                <a:gd name="connsiteX53" fmla="*/ 249775 w 557893"/>
                <a:gd name="connsiteY53" fmla="*/ 436705 h 605070"/>
                <a:gd name="connsiteX54" fmla="*/ 245505 w 557893"/>
                <a:gd name="connsiteY54" fmla="*/ 432346 h 605070"/>
                <a:gd name="connsiteX55" fmla="*/ 208779 w 557893"/>
                <a:gd name="connsiteY55" fmla="*/ 417184 h 605070"/>
                <a:gd name="connsiteX56" fmla="*/ 172148 w 557893"/>
                <a:gd name="connsiteY56" fmla="*/ 432346 h 605070"/>
                <a:gd name="connsiteX57" fmla="*/ 167782 w 557893"/>
                <a:gd name="connsiteY57" fmla="*/ 436705 h 605070"/>
                <a:gd name="connsiteX58" fmla="*/ 89490 w 557893"/>
                <a:gd name="connsiteY58" fmla="*/ 514887 h 605070"/>
                <a:gd name="connsiteX59" fmla="*/ 190 w 557893"/>
                <a:gd name="connsiteY59" fmla="*/ 514792 h 605070"/>
                <a:gd name="connsiteX60" fmla="*/ 0 w 557893"/>
                <a:gd name="connsiteY60" fmla="*/ 405433 h 605070"/>
                <a:gd name="connsiteX61" fmla="*/ 40237 w 557893"/>
                <a:gd name="connsiteY61" fmla="*/ 329904 h 605070"/>
                <a:gd name="connsiteX62" fmla="*/ 133429 w 557893"/>
                <a:gd name="connsiteY62" fmla="*/ 278447 h 605070"/>
                <a:gd name="connsiteX63" fmla="*/ 172527 w 557893"/>
                <a:gd name="connsiteY63" fmla="*/ 401926 h 605070"/>
                <a:gd name="connsiteX64" fmla="*/ 195398 w 557893"/>
                <a:gd name="connsiteY64" fmla="*/ 337201 h 605070"/>
                <a:gd name="connsiteX65" fmla="*/ 205932 w 557893"/>
                <a:gd name="connsiteY65" fmla="*/ 278447 h 605070"/>
                <a:gd name="connsiteX66" fmla="*/ 206121 w 557893"/>
                <a:gd name="connsiteY66" fmla="*/ 278447 h 605070"/>
                <a:gd name="connsiteX67" fmla="*/ 206406 w 557893"/>
                <a:gd name="connsiteY67" fmla="*/ 278447 h 605070"/>
                <a:gd name="connsiteX68" fmla="*/ 216940 w 557893"/>
                <a:gd name="connsiteY68" fmla="*/ 337201 h 605070"/>
                <a:gd name="connsiteX69" fmla="*/ 239811 w 557893"/>
                <a:gd name="connsiteY69" fmla="*/ 401926 h 605070"/>
                <a:gd name="connsiteX70" fmla="*/ 406730 w 557893"/>
                <a:gd name="connsiteY70" fmla="*/ 85850 h 605070"/>
                <a:gd name="connsiteX71" fmla="*/ 412614 w 557893"/>
                <a:gd name="connsiteY71" fmla="*/ 85850 h 605070"/>
                <a:gd name="connsiteX72" fmla="*/ 426185 w 557893"/>
                <a:gd name="connsiteY72" fmla="*/ 99398 h 605070"/>
                <a:gd name="connsiteX73" fmla="*/ 435770 w 557893"/>
                <a:gd name="connsiteY73" fmla="*/ 110483 h 605070"/>
                <a:gd name="connsiteX74" fmla="*/ 456838 w 557893"/>
                <a:gd name="connsiteY74" fmla="*/ 116641 h 605070"/>
                <a:gd name="connsiteX75" fmla="*/ 460728 w 557893"/>
                <a:gd name="connsiteY75" fmla="*/ 124788 h 605070"/>
                <a:gd name="connsiteX76" fmla="*/ 455509 w 557893"/>
                <a:gd name="connsiteY76" fmla="*/ 142221 h 605070"/>
                <a:gd name="connsiteX77" fmla="*/ 446778 w 557893"/>
                <a:gd name="connsiteY77" fmla="*/ 145821 h 605070"/>
                <a:gd name="connsiteX78" fmla="*/ 413563 w 557893"/>
                <a:gd name="connsiteY78" fmla="*/ 139284 h 605070"/>
                <a:gd name="connsiteX79" fmla="*/ 404642 w 557893"/>
                <a:gd name="connsiteY79" fmla="*/ 141084 h 605070"/>
                <a:gd name="connsiteX80" fmla="*/ 401511 w 557893"/>
                <a:gd name="connsiteY80" fmla="*/ 163443 h 605070"/>
                <a:gd name="connsiteX81" fmla="*/ 415936 w 557893"/>
                <a:gd name="connsiteY81" fmla="*/ 171496 h 605070"/>
                <a:gd name="connsiteX82" fmla="*/ 442223 w 557893"/>
                <a:gd name="connsiteY82" fmla="*/ 183338 h 605070"/>
                <a:gd name="connsiteX83" fmla="*/ 457407 w 557893"/>
                <a:gd name="connsiteY83" fmla="*/ 255152 h 605070"/>
                <a:gd name="connsiteX84" fmla="*/ 431214 w 557893"/>
                <a:gd name="connsiteY84" fmla="*/ 271921 h 605070"/>
                <a:gd name="connsiteX85" fmla="*/ 424951 w 557893"/>
                <a:gd name="connsiteY85" fmla="*/ 280258 h 605070"/>
                <a:gd name="connsiteX86" fmla="*/ 424951 w 557893"/>
                <a:gd name="connsiteY86" fmla="*/ 294185 h 605070"/>
                <a:gd name="connsiteX87" fmla="*/ 418688 w 557893"/>
                <a:gd name="connsiteY87" fmla="*/ 300627 h 605070"/>
                <a:gd name="connsiteX88" fmla="*/ 403693 w 557893"/>
                <a:gd name="connsiteY88" fmla="*/ 300627 h 605070"/>
                <a:gd name="connsiteX89" fmla="*/ 397240 w 557893"/>
                <a:gd name="connsiteY89" fmla="*/ 293806 h 605070"/>
                <a:gd name="connsiteX90" fmla="*/ 397050 w 557893"/>
                <a:gd name="connsiteY90" fmla="*/ 283669 h 605070"/>
                <a:gd name="connsiteX91" fmla="*/ 389648 w 557893"/>
                <a:gd name="connsiteY91" fmla="*/ 274668 h 605070"/>
                <a:gd name="connsiteX92" fmla="*/ 362886 w 557893"/>
                <a:gd name="connsiteY92" fmla="*/ 267089 h 605070"/>
                <a:gd name="connsiteX93" fmla="*/ 357192 w 557893"/>
                <a:gd name="connsiteY93" fmla="*/ 255246 h 605070"/>
                <a:gd name="connsiteX94" fmla="*/ 361653 w 557893"/>
                <a:gd name="connsiteY94" fmla="*/ 239804 h 605070"/>
                <a:gd name="connsiteX95" fmla="*/ 370668 w 557893"/>
                <a:gd name="connsiteY95" fmla="*/ 236014 h 605070"/>
                <a:gd name="connsiteX96" fmla="*/ 400277 w 557893"/>
                <a:gd name="connsiteY96" fmla="*/ 244920 h 605070"/>
                <a:gd name="connsiteX97" fmla="*/ 419732 w 557893"/>
                <a:gd name="connsiteY97" fmla="*/ 242362 h 605070"/>
                <a:gd name="connsiteX98" fmla="*/ 423243 w 557893"/>
                <a:gd name="connsiteY98" fmla="*/ 215929 h 605070"/>
                <a:gd name="connsiteX99" fmla="*/ 412234 w 557893"/>
                <a:gd name="connsiteY99" fmla="*/ 209487 h 605070"/>
                <a:gd name="connsiteX100" fmla="*/ 382056 w 557893"/>
                <a:gd name="connsiteY100" fmla="*/ 196033 h 605070"/>
                <a:gd name="connsiteX101" fmla="*/ 357857 w 557893"/>
                <a:gd name="connsiteY101" fmla="*/ 155105 h 605070"/>
                <a:gd name="connsiteX102" fmla="*/ 390882 w 557893"/>
                <a:gd name="connsiteY102" fmla="*/ 113230 h 605070"/>
                <a:gd name="connsiteX103" fmla="*/ 399138 w 557893"/>
                <a:gd name="connsiteY103" fmla="*/ 102051 h 605070"/>
                <a:gd name="connsiteX104" fmla="*/ 399138 w 557893"/>
                <a:gd name="connsiteY104" fmla="*/ 93429 h 605070"/>
                <a:gd name="connsiteX105" fmla="*/ 406730 w 557893"/>
                <a:gd name="connsiteY105" fmla="*/ 85850 h 605070"/>
                <a:gd name="connsiteX106" fmla="*/ 205945 w 557893"/>
                <a:gd name="connsiteY106" fmla="*/ 50 h 605070"/>
                <a:gd name="connsiteX107" fmla="*/ 302823 w 557893"/>
                <a:gd name="connsiteY107" fmla="*/ 99179 h 605070"/>
                <a:gd name="connsiteX108" fmla="*/ 206514 w 557893"/>
                <a:gd name="connsiteY108" fmla="*/ 250620 h 605070"/>
                <a:gd name="connsiteX109" fmla="*/ 205945 w 557893"/>
                <a:gd name="connsiteY109" fmla="*/ 250620 h 605070"/>
                <a:gd name="connsiteX110" fmla="*/ 205281 w 557893"/>
                <a:gd name="connsiteY110" fmla="*/ 250620 h 605070"/>
                <a:gd name="connsiteX111" fmla="*/ 108972 w 557893"/>
                <a:gd name="connsiteY111" fmla="*/ 99179 h 605070"/>
                <a:gd name="connsiteX112" fmla="*/ 205945 w 557893"/>
                <a:gd name="connsiteY112" fmla="*/ 50 h 60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557893" h="605070">
                  <a:moveTo>
                    <a:pt x="546381" y="346236"/>
                  </a:moveTo>
                  <a:lnTo>
                    <a:pt x="547615" y="346236"/>
                  </a:lnTo>
                  <a:cubicBezTo>
                    <a:pt x="555112" y="346236"/>
                    <a:pt x="558243" y="349647"/>
                    <a:pt x="557863" y="357510"/>
                  </a:cubicBezTo>
                  <a:cubicBezTo>
                    <a:pt x="556725" y="382901"/>
                    <a:pt x="555491" y="408386"/>
                    <a:pt x="554352" y="433777"/>
                  </a:cubicBezTo>
                  <a:cubicBezTo>
                    <a:pt x="554068" y="438420"/>
                    <a:pt x="553024" y="442588"/>
                    <a:pt x="548374" y="445146"/>
                  </a:cubicBezTo>
                  <a:cubicBezTo>
                    <a:pt x="546856" y="445904"/>
                    <a:pt x="545622" y="446283"/>
                    <a:pt x="544484" y="446283"/>
                  </a:cubicBezTo>
                  <a:cubicBezTo>
                    <a:pt x="541257" y="446283"/>
                    <a:pt x="539170" y="443915"/>
                    <a:pt x="536987" y="441736"/>
                  </a:cubicBezTo>
                  <a:lnTo>
                    <a:pt x="513359" y="418334"/>
                  </a:lnTo>
                  <a:lnTo>
                    <a:pt x="504629" y="427051"/>
                  </a:lnTo>
                  <a:lnTo>
                    <a:pt x="432320" y="499244"/>
                  </a:lnTo>
                  <a:lnTo>
                    <a:pt x="425868" y="505686"/>
                  </a:lnTo>
                  <a:lnTo>
                    <a:pt x="410115" y="521413"/>
                  </a:lnTo>
                  <a:lnTo>
                    <a:pt x="335720" y="595691"/>
                  </a:lnTo>
                  <a:lnTo>
                    <a:pt x="331354" y="600049"/>
                  </a:lnTo>
                  <a:cubicBezTo>
                    <a:pt x="328128" y="603459"/>
                    <a:pt x="323668" y="605070"/>
                    <a:pt x="319208" y="605070"/>
                  </a:cubicBezTo>
                  <a:cubicBezTo>
                    <a:pt x="314843" y="605070"/>
                    <a:pt x="310478" y="603459"/>
                    <a:pt x="307062" y="600049"/>
                  </a:cubicBezTo>
                  <a:lnTo>
                    <a:pt x="302792" y="595691"/>
                  </a:lnTo>
                  <a:lnTo>
                    <a:pt x="286945" y="579963"/>
                  </a:lnTo>
                  <a:lnTo>
                    <a:pt x="212549" y="505686"/>
                  </a:lnTo>
                  <a:lnTo>
                    <a:pt x="208943" y="501991"/>
                  </a:lnTo>
                  <a:lnTo>
                    <a:pt x="130846" y="579963"/>
                  </a:lnTo>
                  <a:cubicBezTo>
                    <a:pt x="127525" y="583374"/>
                    <a:pt x="123160" y="584985"/>
                    <a:pt x="118700" y="584985"/>
                  </a:cubicBezTo>
                  <a:cubicBezTo>
                    <a:pt x="114240" y="584985"/>
                    <a:pt x="109970" y="583374"/>
                    <a:pt x="106554" y="579963"/>
                  </a:cubicBezTo>
                  <a:lnTo>
                    <a:pt x="102283" y="575605"/>
                  </a:lnTo>
                  <a:cubicBezTo>
                    <a:pt x="95546" y="568973"/>
                    <a:pt x="95546" y="557983"/>
                    <a:pt x="102283" y="551257"/>
                  </a:cubicBezTo>
                  <a:lnTo>
                    <a:pt x="192431" y="461158"/>
                  </a:lnTo>
                  <a:lnTo>
                    <a:pt x="196797" y="456894"/>
                  </a:lnTo>
                  <a:cubicBezTo>
                    <a:pt x="200023" y="453483"/>
                    <a:pt x="204483" y="451873"/>
                    <a:pt x="208943" y="451873"/>
                  </a:cubicBezTo>
                  <a:cubicBezTo>
                    <a:pt x="213308" y="451873"/>
                    <a:pt x="217673" y="453483"/>
                    <a:pt x="221089" y="456894"/>
                  </a:cubicBezTo>
                  <a:lnTo>
                    <a:pt x="225359" y="461158"/>
                  </a:lnTo>
                  <a:lnTo>
                    <a:pt x="241206" y="476979"/>
                  </a:lnTo>
                  <a:lnTo>
                    <a:pt x="315602" y="551257"/>
                  </a:lnTo>
                  <a:lnTo>
                    <a:pt x="319208" y="554952"/>
                  </a:lnTo>
                  <a:lnTo>
                    <a:pt x="381458" y="492801"/>
                  </a:lnTo>
                  <a:lnTo>
                    <a:pt x="397305" y="476979"/>
                  </a:lnTo>
                  <a:lnTo>
                    <a:pt x="403758" y="470537"/>
                  </a:lnTo>
                  <a:lnTo>
                    <a:pt x="476161" y="398439"/>
                  </a:lnTo>
                  <a:lnTo>
                    <a:pt x="484986" y="389533"/>
                  </a:lnTo>
                  <a:cubicBezTo>
                    <a:pt x="476730" y="381764"/>
                    <a:pt x="468759" y="373616"/>
                    <a:pt x="460788" y="365563"/>
                  </a:cubicBezTo>
                  <a:cubicBezTo>
                    <a:pt x="458036" y="362816"/>
                    <a:pt x="455474" y="359974"/>
                    <a:pt x="457752" y="355236"/>
                  </a:cubicBezTo>
                  <a:cubicBezTo>
                    <a:pt x="459934" y="350310"/>
                    <a:pt x="464015" y="350120"/>
                    <a:pt x="468000" y="349931"/>
                  </a:cubicBezTo>
                  <a:cubicBezTo>
                    <a:pt x="494095" y="348605"/>
                    <a:pt x="520286" y="347468"/>
                    <a:pt x="546381" y="346236"/>
                  </a:cubicBezTo>
                  <a:close/>
                  <a:moveTo>
                    <a:pt x="278625" y="278352"/>
                  </a:moveTo>
                  <a:cubicBezTo>
                    <a:pt x="278625" y="278352"/>
                    <a:pt x="327877" y="302233"/>
                    <a:pt x="371816" y="329810"/>
                  </a:cubicBezTo>
                  <a:cubicBezTo>
                    <a:pt x="404936" y="350469"/>
                    <a:pt x="411104" y="373023"/>
                    <a:pt x="412053" y="405338"/>
                  </a:cubicBezTo>
                  <a:cubicBezTo>
                    <a:pt x="412148" y="405433"/>
                    <a:pt x="412148" y="405622"/>
                    <a:pt x="412148" y="405717"/>
                  </a:cubicBezTo>
                  <a:lnTo>
                    <a:pt x="412148" y="408086"/>
                  </a:lnTo>
                  <a:cubicBezTo>
                    <a:pt x="412243" y="409602"/>
                    <a:pt x="412243" y="411308"/>
                    <a:pt x="412243" y="412919"/>
                  </a:cubicBezTo>
                  <a:lnTo>
                    <a:pt x="379123" y="445992"/>
                  </a:lnTo>
                  <a:lnTo>
                    <a:pt x="372670" y="452436"/>
                  </a:lnTo>
                  <a:lnTo>
                    <a:pt x="356822" y="468262"/>
                  </a:lnTo>
                  <a:lnTo>
                    <a:pt x="319147" y="505884"/>
                  </a:lnTo>
                  <a:lnTo>
                    <a:pt x="265623" y="452436"/>
                  </a:lnTo>
                  <a:lnTo>
                    <a:pt x="249775" y="436705"/>
                  </a:lnTo>
                  <a:lnTo>
                    <a:pt x="245505" y="432346"/>
                  </a:lnTo>
                  <a:cubicBezTo>
                    <a:pt x="235730" y="422680"/>
                    <a:pt x="222729" y="417184"/>
                    <a:pt x="208779" y="417184"/>
                  </a:cubicBezTo>
                  <a:cubicBezTo>
                    <a:pt x="194923" y="417184"/>
                    <a:pt x="181827" y="422680"/>
                    <a:pt x="172148" y="432346"/>
                  </a:cubicBezTo>
                  <a:lnTo>
                    <a:pt x="167782" y="436705"/>
                  </a:lnTo>
                  <a:lnTo>
                    <a:pt x="89490" y="514887"/>
                  </a:lnTo>
                  <a:lnTo>
                    <a:pt x="190" y="514792"/>
                  </a:lnTo>
                  <a:lnTo>
                    <a:pt x="0" y="405433"/>
                  </a:lnTo>
                  <a:cubicBezTo>
                    <a:pt x="949" y="373118"/>
                    <a:pt x="7117" y="350753"/>
                    <a:pt x="40237" y="329904"/>
                  </a:cubicBezTo>
                  <a:cubicBezTo>
                    <a:pt x="84271" y="302233"/>
                    <a:pt x="133429" y="278447"/>
                    <a:pt x="133429" y="278447"/>
                  </a:cubicBezTo>
                  <a:lnTo>
                    <a:pt x="172527" y="401926"/>
                  </a:lnTo>
                  <a:lnTo>
                    <a:pt x="195398" y="337201"/>
                  </a:lnTo>
                  <a:cubicBezTo>
                    <a:pt x="155255" y="281384"/>
                    <a:pt x="198340" y="278636"/>
                    <a:pt x="205932" y="278447"/>
                  </a:cubicBezTo>
                  <a:lnTo>
                    <a:pt x="206121" y="278447"/>
                  </a:lnTo>
                  <a:lnTo>
                    <a:pt x="206406" y="278447"/>
                  </a:lnTo>
                  <a:cubicBezTo>
                    <a:pt x="214093" y="278636"/>
                    <a:pt x="256988" y="281384"/>
                    <a:pt x="216940" y="337201"/>
                  </a:cubicBezTo>
                  <a:lnTo>
                    <a:pt x="239811" y="401926"/>
                  </a:lnTo>
                  <a:close/>
                  <a:moveTo>
                    <a:pt x="406730" y="85850"/>
                  </a:moveTo>
                  <a:lnTo>
                    <a:pt x="412614" y="85850"/>
                  </a:lnTo>
                  <a:cubicBezTo>
                    <a:pt x="426185" y="85850"/>
                    <a:pt x="426185" y="85850"/>
                    <a:pt x="426185" y="99398"/>
                  </a:cubicBezTo>
                  <a:cubicBezTo>
                    <a:pt x="426280" y="108967"/>
                    <a:pt x="426280" y="108967"/>
                    <a:pt x="435770" y="110483"/>
                  </a:cubicBezTo>
                  <a:cubicBezTo>
                    <a:pt x="443172" y="111619"/>
                    <a:pt x="450100" y="113799"/>
                    <a:pt x="456838" y="116641"/>
                  </a:cubicBezTo>
                  <a:cubicBezTo>
                    <a:pt x="460444" y="118346"/>
                    <a:pt x="461867" y="120809"/>
                    <a:pt x="460728" y="124788"/>
                  </a:cubicBezTo>
                  <a:cubicBezTo>
                    <a:pt x="458925" y="130568"/>
                    <a:pt x="457407" y="136347"/>
                    <a:pt x="455509" y="142221"/>
                  </a:cubicBezTo>
                  <a:cubicBezTo>
                    <a:pt x="453801" y="147621"/>
                    <a:pt x="451998" y="148379"/>
                    <a:pt x="446778" y="145821"/>
                  </a:cubicBezTo>
                  <a:cubicBezTo>
                    <a:pt x="436339" y="140800"/>
                    <a:pt x="425141" y="138621"/>
                    <a:pt x="413563" y="139284"/>
                  </a:cubicBezTo>
                  <a:cubicBezTo>
                    <a:pt x="410526" y="139379"/>
                    <a:pt x="407489" y="139757"/>
                    <a:pt x="404642" y="141084"/>
                  </a:cubicBezTo>
                  <a:cubicBezTo>
                    <a:pt x="394583" y="145442"/>
                    <a:pt x="392875" y="156621"/>
                    <a:pt x="401511" y="163443"/>
                  </a:cubicBezTo>
                  <a:cubicBezTo>
                    <a:pt x="405781" y="166853"/>
                    <a:pt x="410716" y="169317"/>
                    <a:pt x="415936" y="171496"/>
                  </a:cubicBezTo>
                  <a:cubicBezTo>
                    <a:pt x="424761" y="175191"/>
                    <a:pt x="433777" y="178696"/>
                    <a:pt x="442223" y="183338"/>
                  </a:cubicBezTo>
                  <a:cubicBezTo>
                    <a:pt x="469175" y="198307"/>
                    <a:pt x="476387" y="232130"/>
                    <a:pt x="457407" y="255152"/>
                  </a:cubicBezTo>
                  <a:cubicBezTo>
                    <a:pt x="450574" y="263489"/>
                    <a:pt x="441654" y="268984"/>
                    <a:pt x="431214" y="271921"/>
                  </a:cubicBezTo>
                  <a:cubicBezTo>
                    <a:pt x="426659" y="273152"/>
                    <a:pt x="424666" y="275616"/>
                    <a:pt x="424951" y="280258"/>
                  </a:cubicBezTo>
                  <a:cubicBezTo>
                    <a:pt x="425141" y="284900"/>
                    <a:pt x="424951" y="289448"/>
                    <a:pt x="424951" y="294185"/>
                  </a:cubicBezTo>
                  <a:cubicBezTo>
                    <a:pt x="424951" y="298353"/>
                    <a:pt x="422768" y="300438"/>
                    <a:pt x="418688" y="300627"/>
                  </a:cubicBezTo>
                  <a:cubicBezTo>
                    <a:pt x="413658" y="300722"/>
                    <a:pt x="408628" y="300722"/>
                    <a:pt x="403693" y="300627"/>
                  </a:cubicBezTo>
                  <a:cubicBezTo>
                    <a:pt x="399328" y="300438"/>
                    <a:pt x="397240" y="298069"/>
                    <a:pt x="397240" y="293806"/>
                  </a:cubicBezTo>
                  <a:cubicBezTo>
                    <a:pt x="397050" y="290490"/>
                    <a:pt x="397050" y="287079"/>
                    <a:pt x="397050" y="283669"/>
                  </a:cubicBezTo>
                  <a:cubicBezTo>
                    <a:pt x="397050" y="276184"/>
                    <a:pt x="396861" y="275805"/>
                    <a:pt x="389648" y="274668"/>
                  </a:cubicBezTo>
                  <a:cubicBezTo>
                    <a:pt x="380348" y="273342"/>
                    <a:pt x="371427" y="271163"/>
                    <a:pt x="362886" y="267089"/>
                  </a:cubicBezTo>
                  <a:cubicBezTo>
                    <a:pt x="356243" y="263963"/>
                    <a:pt x="355579" y="262163"/>
                    <a:pt x="357192" y="255246"/>
                  </a:cubicBezTo>
                  <a:cubicBezTo>
                    <a:pt x="358616" y="250036"/>
                    <a:pt x="360039" y="244920"/>
                    <a:pt x="361653" y="239804"/>
                  </a:cubicBezTo>
                  <a:cubicBezTo>
                    <a:pt x="363551" y="233930"/>
                    <a:pt x="365164" y="233172"/>
                    <a:pt x="370668" y="236014"/>
                  </a:cubicBezTo>
                  <a:cubicBezTo>
                    <a:pt x="379968" y="240846"/>
                    <a:pt x="389838" y="243593"/>
                    <a:pt x="400277" y="244920"/>
                  </a:cubicBezTo>
                  <a:cubicBezTo>
                    <a:pt x="406920" y="245772"/>
                    <a:pt x="413563" y="245014"/>
                    <a:pt x="419732" y="242362"/>
                  </a:cubicBezTo>
                  <a:cubicBezTo>
                    <a:pt x="431214" y="237435"/>
                    <a:pt x="433018" y="224077"/>
                    <a:pt x="423243" y="215929"/>
                  </a:cubicBezTo>
                  <a:cubicBezTo>
                    <a:pt x="420016" y="213276"/>
                    <a:pt x="416220" y="211287"/>
                    <a:pt x="412234" y="209487"/>
                  </a:cubicBezTo>
                  <a:cubicBezTo>
                    <a:pt x="402175" y="205129"/>
                    <a:pt x="391641" y="201718"/>
                    <a:pt x="382056" y="196033"/>
                  </a:cubicBezTo>
                  <a:cubicBezTo>
                    <a:pt x="366587" y="186654"/>
                    <a:pt x="356718" y="173864"/>
                    <a:pt x="357857" y="155105"/>
                  </a:cubicBezTo>
                  <a:cubicBezTo>
                    <a:pt x="359280" y="133694"/>
                    <a:pt x="371238" y="120336"/>
                    <a:pt x="390882" y="113230"/>
                  </a:cubicBezTo>
                  <a:cubicBezTo>
                    <a:pt x="398948" y="110388"/>
                    <a:pt x="399138" y="110483"/>
                    <a:pt x="399138" y="102051"/>
                  </a:cubicBezTo>
                  <a:cubicBezTo>
                    <a:pt x="399138" y="99114"/>
                    <a:pt x="398948" y="96366"/>
                    <a:pt x="399138" y="93429"/>
                  </a:cubicBezTo>
                  <a:cubicBezTo>
                    <a:pt x="399233" y="87082"/>
                    <a:pt x="400372" y="85945"/>
                    <a:pt x="406730" y="85850"/>
                  </a:cubicBezTo>
                  <a:close/>
                  <a:moveTo>
                    <a:pt x="205945" y="50"/>
                  </a:moveTo>
                  <a:cubicBezTo>
                    <a:pt x="214105" y="-329"/>
                    <a:pt x="298173" y="-1087"/>
                    <a:pt x="302823" y="99179"/>
                  </a:cubicBezTo>
                  <a:cubicBezTo>
                    <a:pt x="302823" y="99179"/>
                    <a:pt x="319238" y="249483"/>
                    <a:pt x="206514" y="250620"/>
                  </a:cubicBezTo>
                  <a:lnTo>
                    <a:pt x="205945" y="250620"/>
                  </a:lnTo>
                  <a:lnTo>
                    <a:pt x="205281" y="250620"/>
                  </a:lnTo>
                  <a:cubicBezTo>
                    <a:pt x="92652" y="249483"/>
                    <a:pt x="108972" y="99179"/>
                    <a:pt x="108972" y="99179"/>
                  </a:cubicBezTo>
                  <a:cubicBezTo>
                    <a:pt x="113527" y="-1087"/>
                    <a:pt x="197690" y="-329"/>
                    <a:pt x="205945" y="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FEC7623D-72FA-4607-969A-B99F02CD2C79}"/>
              </a:ext>
            </a:extLst>
          </p:cNvPr>
          <p:cNvGrpSpPr/>
          <p:nvPr/>
        </p:nvGrpSpPr>
        <p:grpSpPr>
          <a:xfrm>
            <a:off x="2301550" y="3735522"/>
            <a:ext cx="3794654" cy="925844"/>
            <a:chOff x="922668" y="2723985"/>
            <a:chExt cx="3794654" cy="925844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C91CCA46-074F-4E40-988E-23117F82CF68}"/>
                </a:ext>
              </a:extLst>
            </p:cNvPr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4163E45B-7F26-4792-8E7F-09352B25ACDE}"/>
                </a:ext>
              </a:extLst>
            </p:cNvPr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82" name="Group 30">
            <a:extLst>
              <a:ext uri="{FF2B5EF4-FFF2-40B4-BE49-F238E27FC236}">
                <a16:creationId xmlns:a16="http://schemas.microsoft.com/office/drawing/2014/main" xmlns="" id="{BBE5E424-EF9B-4A56-B385-1C103E798EB3}"/>
              </a:ext>
            </a:extLst>
          </p:cNvPr>
          <p:cNvGrpSpPr/>
          <p:nvPr/>
        </p:nvGrpSpPr>
        <p:grpSpPr>
          <a:xfrm>
            <a:off x="1447144" y="5053281"/>
            <a:ext cx="655571" cy="655568"/>
            <a:chOff x="1947198" y="2853386"/>
            <a:chExt cx="753140" cy="753140"/>
          </a:xfrm>
        </p:grpSpPr>
        <p:sp>
          <p:nvSpPr>
            <p:cNvPr id="83" name="椭圆 82">
              <a:extLst>
                <a:ext uri="{FF2B5EF4-FFF2-40B4-BE49-F238E27FC236}">
                  <a16:creationId xmlns:a16="http://schemas.microsoft.com/office/drawing/2014/main" xmlns="" id="{C4F4A108-1A1C-4D1C-8CF0-A253D492A113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4" name="Oval 29">
              <a:extLst>
                <a:ext uri="{FF2B5EF4-FFF2-40B4-BE49-F238E27FC236}">
                  <a16:creationId xmlns:a16="http://schemas.microsoft.com/office/drawing/2014/main" xmlns="" id="{43684818-7ED0-4A0C-AD4A-DAF2D15A8137}"/>
                </a:ext>
              </a:extLst>
            </p:cNvPr>
            <p:cNvSpPr/>
            <p:nvPr/>
          </p:nvSpPr>
          <p:spPr>
            <a:xfrm>
              <a:off x="2184068" y="3090467"/>
              <a:ext cx="279400" cy="278975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C141EBFF-CC45-4CDC-A77B-A0167803E06E}"/>
              </a:ext>
            </a:extLst>
          </p:cNvPr>
          <p:cNvGrpSpPr/>
          <p:nvPr/>
        </p:nvGrpSpPr>
        <p:grpSpPr>
          <a:xfrm>
            <a:off x="2301550" y="5005656"/>
            <a:ext cx="3794654" cy="925844"/>
            <a:chOff x="922668" y="2723985"/>
            <a:chExt cx="3794654" cy="925844"/>
          </a:xfrm>
        </p:grpSpPr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361DDA95-BE0D-444B-B334-E48F2389F870}"/>
                </a:ext>
              </a:extLst>
            </p:cNvPr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D6FB74CE-99C6-493B-BF0F-80FF6717F7E8}"/>
                </a:ext>
              </a:extLst>
            </p:cNvPr>
            <p:cNvSpPr txBox="1"/>
            <p:nvPr/>
          </p:nvSpPr>
          <p:spPr>
            <a:xfrm>
              <a:off x="941717" y="3102307"/>
              <a:ext cx="3775605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506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829CE1DB-062F-4EF2-8087-B2577626B9F5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26C59F3-8071-4FB5-B951-5D074E4B3561}"/>
              </a:ext>
            </a:extLst>
          </p:cNvPr>
          <p:cNvGrpSpPr/>
          <p:nvPr/>
        </p:nvGrpSpPr>
        <p:grpSpPr>
          <a:xfrm>
            <a:off x="8447822" y="2679719"/>
            <a:ext cx="2484438" cy="1223060"/>
            <a:chOff x="928274" y="2723985"/>
            <a:chExt cx="2484438" cy="1223060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429A05F2-597A-4A45-82D2-EC841539B2C7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06DB55C4-50C7-4F9D-83AC-183E9C69A1C8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35C7DC8-7128-49C8-AA8C-6A35CCC996EB}"/>
              </a:ext>
            </a:extLst>
          </p:cNvPr>
          <p:cNvGrpSpPr/>
          <p:nvPr/>
        </p:nvGrpSpPr>
        <p:grpSpPr>
          <a:xfrm>
            <a:off x="6733610" y="4533022"/>
            <a:ext cx="4227994" cy="1115115"/>
            <a:chOff x="6733610" y="4533022"/>
            <a:chExt cx="4227994" cy="1115115"/>
          </a:xfrm>
        </p:grpSpPr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40A5A23-5208-4DB2-AE53-5749EE8BEB8C}"/>
                </a:ext>
              </a:extLst>
            </p:cNvPr>
            <p:cNvCxnSpPr>
              <a:cxnSpLocks/>
            </p:cNvCxnSpPr>
            <p:nvPr/>
          </p:nvCxnSpPr>
          <p:spPr>
            <a:xfrm>
              <a:off x="6799402" y="489566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97DA0B9C-C50D-4056-9D55-F55D17B4D33D}"/>
                </a:ext>
              </a:extLst>
            </p:cNvPr>
            <p:cNvCxnSpPr/>
            <p:nvPr/>
          </p:nvCxnSpPr>
          <p:spPr>
            <a:xfrm>
              <a:off x="6799402" y="489566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D73F6892-A5D9-463A-8D69-CE6A1C32A930}"/>
                </a:ext>
              </a:extLst>
            </p:cNvPr>
            <p:cNvSpPr txBox="1"/>
            <p:nvPr/>
          </p:nvSpPr>
          <p:spPr>
            <a:xfrm>
              <a:off x="9771052" y="453302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CCA3D078-0C04-4F05-8A6F-75005F321504}"/>
                </a:ext>
              </a:extLst>
            </p:cNvPr>
            <p:cNvSpPr txBox="1"/>
            <p:nvPr/>
          </p:nvSpPr>
          <p:spPr>
            <a:xfrm flipH="1">
              <a:off x="6733610" y="453302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10E4C0FE-F7A2-4AA3-9AA7-5F5BAF49816A}"/>
                </a:ext>
              </a:extLst>
            </p:cNvPr>
            <p:cNvCxnSpPr>
              <a:cxnSpLocks/>
            </p:cNvCxnSpPr>
            <p:nvPr/>
          </p:nvCxnSpPr>
          <p:spPr>
            <a:xfrm>
              <a:off x="6799402" y="564813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CC78AB0F-85D5-4B0D-8AEF-1D122406F144}"/>
                </a:ext>
              </a:extLst>
            </p:cNvPr>
            <p:cNvCxnSpPr>
              <a:cxnSpLocks/>
            </p:cNvCxnSpPr>
            <p:nvPr/>
          </p:nvCxnSpPr>
          <p:spPr>
            <a:xfrm>
              <a:off x="6799402" y="564813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3ACCBAB-CAD1-40D1-8DD9-EABAFE616644}"/>
                </a:ext>
              </a:extLst>
            </p:cNvPr>
            <p:cNvSpPr txBox="1"/>
            <p:nvPr/>
          </p:nvSpPr>
          <p:spPr>
            <a:xfrm>
              <a:off x="9771052" y="528549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EB9CB03A-DE3E-4B98-99CB-9996F6096C5B}"/>
                </a:ext>
              </a:extLst>
            </p:cNvPr>
            <p:cNvSpPr txBox="1"/>
            <p:nvPr/>
          </p:nvSpPr>
          <p:spPr>
            <a:xfrm flipH="1">
              <a:off x="6733610" y="528549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9909B16F-610F-464D-A917-8BE429C232A7}"/>
              </a:ext>
            </a:extLst>
          </p:cNvPr>
          <p:cNvSpPr/>
          <p:nvPr/>
        </p:nvSpPr>
        <p:spPr>
          <a:xfrm>
            <a:off x="6932968" y="2254789"/>
            <a:ext cx="1274725" cy="127472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3FE6409F-0BD7-4C33-95ED-61695BA1E675}"/>
              </a:ext>
            </a:extLst>
          </p:cNvPr>
          <p:cNvSpPr/>
          <p:nvPr/>
        </p:nvSpPr>
        <p:spPr>
          <a:xfrm>
            <a:off x="6198107" y="2254438"/>
            <a:ext cx="1977093" cy="1977092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3"/>
            <a:stretch>
              <a:fillRect l="-25101" r="-2478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1457A92E-013F-40B0-879A-6C1072D44017}"/>
              </a:ext>
            </a:extLst>
          </p:cNvPr>
          <p:cNvGrpSpPr/>
          <p:nvPr/>
        </p:nvGrpSpPr>
        <p:grpSpPr>
          <a:xfrm flipH="1">
            <a:off x="1259740" y="2679719"/>
            <a:ext cx="2484438" cy="1223060"/>
            <a:chOff x="928274" y="2723985"/>
            <a:chExt cx="2484438" cy="1223060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C36FA2C2-291B-466D-AD75-7C7551833D61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44096FF2-A2E6-49CA-AFC3-372C4FCC51BF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B9DADE0A-BC92-4B44-A3EB-6CBE3B700FB2}"/>
              </a:ext>
            </a:extLst>
          </p:cNvPr>
          <p:cNvGrpSpPr/>
          <p:nvPr/>
        </p:nvGrpSpPr>
        <p:grpSpPr>
          <a:xfrm>
            <a:off x="1230396" y="4533022"/>
            <a:ext cx="4227994" cy="1115115"/>
            <a:chOff x="1230396" y="4533022"/>
            <a:chExt cx="4227994" cy="1115115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9D9F6E8D-D17E-4EA6-A527-0CD624CAD85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9216" y="4895662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49BC4CF3-7DC9-463F-A024-756C7BE3600F}"/>
                </a:ext>
              </a:extLst>
            </p:cNvPr>
            <p:cNvCxnSpPr/>
            <p:nvPr/>
          </p:nvCxnSpPr>
          <p:spPr>
            <a:xfrm flipH="1">
              <a:off x="3102030" y="4895662"/>
              <a:ext cx="2290568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E734AB46-9F50-4A3E-8CC8-D657949DC889}"/>
                </a:ext>
              </a:extLst>
            </p:cNvPr>
            <p:cNvSpPr txBox="1"/>
            <p:nvPr/>
          </p:nvSpPr>
          <p:spPr>
            <a:xfrm flipH="1">
              <a:off x="1230396" y="4533022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95A50614-9542-4BA8-86AD-1D769DBDBD21}"/>
                </a:ext>
              </a:extLst>
            </p:cNvPr>
            <p:cNvSpPr txBox="1"/>
            <p:nvPr/>
          </p:nvSpPr>
          <p:spPr>
            <a:xfrm>
              <a:off x="4299098" y="4533022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44F79EBF-4F7F-41B5-9DEA-14662D9FB2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49216" y="5648137"/>
              <a:ext cx="4143382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id="{F089F820-4480-4C46-BD75-B491318A42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20948" y="5648137"/>
              <a:ext cx="2971650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8E34D6C0-D1D3-4AF9-9AE1-AD54947D44B5}"/>
                </a:ext>
              </a:extLst>
            </p:cNvPr>
            <p:cNvSpPr txBox="1"/>
            <p:nvPr/>
          </p:nvSpPr>
          <p:spPr>
            <a:xfrm flipH="1">
              <a:off x="1230396" y="5285497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72%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39160673-ABED-4008-B5B6-0ABD0F7BB2BC}"/>
                </a:ext>
              </a:extLst>
            </p:cNvPr>
            <p:cNvSpPr txBox="1"/>
            <p:nvPr/>
          </p:nvSpPr>
          <p:spPr>
            <a:xfrm>
              <a:off x="4299098" y="5285497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82943B07-56E7-44E8-A5C3-D09406ADA8F6}"/>
              </a:ext>
            </a:extLst>
          </p:cNvPr>
          <p:cNvSpPr/>
          <p:nvPr/>
        </p:nvSpPr>
        <p:spPr>
          <a:xfrm flipH="1">
            <a:off x="3984307" y="2254789"/>
            <a:ext cx="1274725" cy="1274724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: 形状 28">
            <a:extLst>
              <a:ext uri="{FF2B5EF4-FFF2-40B4-BE49-F238E27FC236}">
                <a16:creationId xmlns:a16="http://schemas.microsoft.com/office/drawing/2014/main" xmlns="" id="{F947738A-D625-44BA-B32F-E86D350A19B4}"/>
              </a:ext>
            </a:extLst>
          </p:cNvPr>
          <p:cNvSpPr/>
          <p:nvPr/>
        </p:nvSpPr>
        <p:spPr>
          <a:xfrm flipH="1">
            <a:off x="4016800" y="2254438"/>
            <a:ext cx="1977093" cy="1977092"/>
          </a:xfrm>
          <a:custGeom>
            <a:avLst/>
            <a:gdLst>
              <a:gd name="connsiteX0" fmla="*/ 2849523 w 5699045"/>
              <a:gd name="connsiteY0" fmla="*/ 0 h 5699044"/>
              <a:gd name="connsiteX1" fmla="*/ 3178251 w 5699045"/>
              <a:gd name="connsiteY1" fmla="*/ 136163 h 5699044"/>
              <a:gd name="connsiteX2" fmla="*/ 5562882 w 5699045"/>
              <a:gd name="connsiteY2" fmla="*/ 2520795 h 5699044"/>
              <a:gd name="connsiteX3" fmla="*/ 5562882 w 5699045"/>
              <a:gd name="connsiteY3" fmla="*/ 3178250 h 5699044"/>
              <a:gd name="connsiteX4" fmla="*/ 3178251 w 5699045"/>
              <a:gd name="connsiteY4" fmla="*/ 5562881 h 5699044"/>
              <a:gd name="connsiteX5" fmla="*/ 2520796 w 5699045"/>
              <a:gd name="connsiteY5" fmla="*/ 5562881 h 5699044"/>
              <a:gd name="connsiteX6" fmla="*/ 136164 w 5699045"/>
              <a:gd name="connsiteY6" fmla="*/ 3178250 h 5699044"/>
              <a:gd name="connsiteX7" fmla="*/ 136164 w 5699045"/>
              <a:gd name="connsiteY7" fmla="*/ 2520795 h 5699044"/>
              <a:gd name="connsiteX8" fmla="*/ 2520796 w 5699045"/>
              <a:gd name="connsiteY8" fmla="*/ 136163 h 5699044"/>
              <a:gd name="connsiteX9" fmla="*/ 2849523 w 5699045"/>
              <a:gd name="connsiteY9" fmla="*/ 0 h 5699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99045" h="5699044">
                <a:moveTo>
                  <a:pt x="2849523" y="0"/>
                </a:moveTo>
                <a:cubicBezTo>
                  <a:pt x="2968499" y="0"/>
                  <a:pt x="3087475" y="45388"/>
                  <a:pt x="3178251" y="136163"/>
                </a:cubicBezTo>
                <a:lnTo>
                  <a:pt x="5562882" y="2520795"/>
                </a:lnTo>
                <a:cubicBezTo>
                  <a:pt x="5744433" y="2702346"/>
                  <a:pt x="5744433" y="2996699"/>
                  <a:pt x="5562882" y="3178250"/>
                </a:cubicBezTo>
                <a:lnTo>
                  <a:pt x="3178251" y="5562881"/>
                </a:lnTo>
                <a:cubicBezTo>
                  <a:pt x="2996700" y="5744432"/>
                  <a:pt x="2702347" y="5744432"/>
                  <a:pt x="2520796" y="5562881"/>
                </a:cubicBezTo>
                <a:lnTo>
                  <a:pt x="136164" y="3178250"/>
                </a:lnTo>
                <a:cubicBezTo>
                  <a:pt x="-45387" y="2996699"/>
                  <a:pt x="-45387" y="2702346"/>
                  <a:pt x="136164" y="2520795"/>
                </a:cubicBezTo>
                <a:lnTo>
                  <a:pt x="2520796" y="136163"/>
                </a:lnTo>
                <a:cubicBezTo>
                  <a:pt x="2611571" y="45388"/>
                  <a:pt x="2730547" y="0"/>
                  <a:pt x="2849523" y="0"/>
                </a:cubicBezTo>
                <a:close/>
              </a:path>
            </a:pathLst>
          </a:custGeom>
          <a:blipFill>
            <a:blip r:embed="rId4"/>
            <a:stretch>
              <a:fillRect l="-16727" r="-165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76575402-021B-4023-9B84-9990904C1808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097491EE-EEFA-49AD-9307-D5EFE2B6C725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07BF4CAA-88EF-4D7E-81BF-358D4F8DE7C2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04CBF2F6-2D6B-4C8D-BB73-888052B87390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614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28" grpId="0" animBg="1"/>
      <p:bldP spid="2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: 形状 13">
            <a:extLst>
              <a:ext uri="{FF2B5EF4-FFF2-40B4-BE49-F238E27FC236}">
                <a16:creationId xmlns:a16="http://schemas.microsoft.com/office/drawing/2014/main" xmlns="" id="{7543A49A-8718-413A-A410-E8BBBCB36A31}"/>
              </a:ext>
            </a:extLst>
          </p:cNvPr>
          <p:cNvSpPr/>
          <p:nvPr/>
        </p:nvSpPr>
        <p:spPr>
          <a:xfrm>
            <a:off x="4414298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806AE459-727F-41B3-A350-6BD633107569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B25C8144-5992-4019-B682-293529ED60B3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>
            <a:extLst>
              <a:ext uri="{FF2B5EF4-FFF2-40B4-BE49-F238E27FC236}">
                <a16:creationId xmlns:a16="http://schemas.microsoft.com/office/drawing/2014/main" xmlns="" id="{B28AEE72-9266-4355-BFF5-32E986C9D6B8}"/>
              </a:ext>
            </a:extLst>
          </p:cNvPr>
          <p:cNvSpPr/>
          <p:nvPr/>
        </p:nvSpPr>
        <p:spPr>
          <a:xfrm>
            <a:off x="1389620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7AC89C43-FEA6-469D-9049-EB66DD5F7981}"/>
              </a:ext>
            </a:extLst>
          </p:cNvPr>
          <p:cNvSpPr/>
          <p:nvPr/>
        </p:nvSpPr>
        <p:spPr>
          <a:xfrm>
            <a:off x="7438975" y="2513175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22875A9B-CA5C-4588-8A9B-F04F96318B2C}"/>
              </a:ext>
            </a:extLst>
          </p:cNvPr>
          <p:cNvSpPr/>
          <p:nvPr/>
        </p:nvSpPr>
        <p:spPr>
          <a:xfrm>
            <a:off x="1572500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3"/>
            <a:stretch>
              <a:fillRect t="-16009" b="-1574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B874E478-CCD5-4D6D-81AD-088D194B1F4E}"/>
              </a:ext>
            </a:extLst>
          </p:cNvPr>
          <p:cNvSpPr/>
          <p:nvPr/>
        </p:nvSpPr>
        <p:spPr>
          <a:xfrm>
            <a:off x="4597178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4"/>
            <a:stretch>
              <a:fillRect t="-29295" b="-2880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>
            <a:extLst>
              <a:ext uri="{FF2B5EF4-FFF2-40B4-BE49-F238E27FC236}">
                <a16:creationId xmlns:a16="http://schemas.microsoft.com/office/drawing/2014/main" xmlns="" id="{23410336-340D-450B-93D5-E01331337B6B}"/>
              </a:ext>
            </a:extLst>
          </p:cNvPr>
          <p:cNvSpPr/>
          <p:nvPr/>
        </p:nvSpPr>
        <p:spPr>
          <a:xfrm>
            <a:off x="7621855" y="2729147"/>
            <a:ext cx="2997643" cy="1516795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blipFill>
            <a:blip r:embed="rId5"/>
            <a:stretch>
              <a:fillRect l="-7000" t="-39157" r="-10516" b="-1579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5A02C5A-E383-4258-B45A-86FEDCF4ECA7}"/>
              </a:ext>
            </a:extLst>
          </p:cNvPr>
          <p:cNvGrpSpPr/>
          <p:nvPr/>
        </p:nvGrpSpPr>
        <p:grpSpPr>
          <a:xfrm flipH="1">
            <a:off x="1536922" y="4568844"/>
            <a:ext cx="2484438" cy="1223060"/>
            <a:chOff x="928274" y="2723985"/>
            <a:chExt cx="2484438" cy="1223060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E497EC8-986B-40BA-9415-215A194031E7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EEB435F-FE76-4AAB-BED1-ED2C885E5ED9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7859993E-F263-456E-B772-A020074C9FFA}"/>
              </a:ext>
            </a:extLst>
          </p:cNvPr>
          <p:cNvGrpSpPr/>
          <p:nvPr/>
        </p:nvGrpSpPr>
        <p:grpSpPr>
          <a:xfrm flipH="1">
            <a:off x="4562523" y="4568844"/>
            <a:ext cx="2484438" cy="1223060"/>
            <a:chOff x="928274" y="2723985"/>
            <a:chExt cx="2484438" cy="1223060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9539AA9-6923-48FF-964F-F9F79A55140B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128D4A8-F93E-4DAA-AD2E-9E3D9ACFE115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F567CC1-DDD7-4C7D-AAC3-080C4C3A9046}"/>
              </a:ext>
            </a:extLst>
          </p:cNvPr>
          <p:cNvGrpSpPr/>
          <p:nvPr/>
        </p:nvGrpSpPr>
        <p:grpSpPr>
          <a:xfrm flipH="1">
            <a:off x="7584757" y="4568844"/>
            <a:ext cx="2484438" cy="1223060"/>
            <a:chOff x="928274" y="2723985"/>
            <a:chExt cx="2484438" cy="1223060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CBC73C82-94C8-4B75-9C41-E2145115AC6F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0FBC44BC-B3D4-4D7B-A09E-E519E7315DFE}"/>
                </a:ext>
              </a:extLst>
            </p:cNvPr>
            <p:cNvSpPr txBox="1"/>
            <p:nvPr/>
          </p:nvSpPr>
          <p:spPr>
            <a:xfrm>
              <a:off x="960768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281BA9B2-64CF-47A6-B6D8-88245A2758AB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D7FE86A0-F6DA-40D2-AE83-5DE7DD710ED9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F4524B9-3C32-4F6A-AE6E-B80971F5950B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178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5" grpId="0" animBg="1"/>
      <p:bldP spid="10" grpId="0" animBg="1"/>
      <p:bldP spid="11" grpId="0" animBg="1"/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A3CB567A-7F5E-4CB6-B63C-158630FAC504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: 形状 27">
            <a:extLst>
              <a:ext uri="{FF2B5EF4-FFF2-40B4-BE49-F238E27FC236}">
                <a16:creationId xmlns:a16="http://schemas.microsoft.com/office/drawing/2014/main" xmlns="" id="{5FABE6A8-80E2-45A3-9BD4-C1D647A8A958}"/>
              </a:ext>
            </a:extLst>
          </p:cNvPr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5537BA7-13E7-49FC-85B9-1C15BAE65845}"/>
              </a:ext>
            </a:extLst>
          </p:cNvPr>
          <p:cNvGrpSpPr/>
          <p:nvPr/>
        </p:nvGrpSpPr>
        <p:grpSpPr>
          <a:xfrm>
            <a:off x="5408544" y="2276258"/>
            <a:ext cx="5331599" cy="935369"/>
            <a:chOff x="928274" y="2723985"/>
            <a:chExt cx="5331599" cy="935369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11D99C93-2016-44DD-9045-95A77BA9823C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928C4744-731A-408D-834B-ABEBBA555A46}"/>
                </a:ext>
              </a:extLst>
            </p:cNvPr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00A7919-09BD-446B-BAE7-D89554E71100}"/>
              </a:ext>
            </a:extLst>
          </p:cNvPr>
          <p:cNvGrpSpPr/>
          <p:nvPr/>
        </p:nvGrpSpPr>
        <p:grpSpPr>
          <a:xfrm>
            <a:off x="5408544" y="4876530"/>
            <a:ext cx="5331599" cy="935369"/>
            <a:chOff x="928274" y="2723985"/>
            <a:chExt cx="5331599" cy="935369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2BB121FE-60E5-49CD-9E7A-DAA9E9BC6EF4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82DDA79F-7BC4-4F31-B04C-29239CC1B9C8}"/>
                </a:ext>
              </a:extLst>
            </p:cNvPr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1E5900C-834D-44FC-957D-AE9D3D84F677}"/>
              </a:ext>
            </a:extLst>
          </p:cNvPr>
          <p:cNvGrpSpPr/>
          <p:nvPr/>
        </p:nvGrpSpPr>
        <p:grpSpPr>
          <a:xfrm>
            <a:off x="5892347" y="3576394"/>
            <a:ext cx="5331599" cy="935369"/>
            <a:chOff x="928274" y="2723985"/>
            <a:chExt cx="5331599" cy="935369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42167B7D-B3E8-472D-B10B-439C869DF5F5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A902DE90-27AF-4F7D-B4CD-8C9C8DE82DAD}"/>
                </a:ext>
              </a:extLst>
            </p:cNvPr>
            <p:cNvSpPr txBox="1"/>
            <p:nvPr/>
          </p:nvSpPr>
          <p:spPr>
            <a:xfrm>
              <a:off x="960767" y="3111832"/>
              <a:ext cx="529910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7B2D394B-D4EE-46C4-807D-8D6132CCC72F}"/>
              </a:ext>
            </a:extLst>
          </p:cNvPr>
          <p:cNvGrpSpPr/>
          <p:nvPr/>
        </p:nvGrpSpPr>
        <p:grpSpPr>
          <a:xfrm>
            <a:off x="1423535" y="2226004"/>
            <a:ext cx="4122738" cy="3636150"/>
            <a:chOff x="1423535" y="2226004"/>
            <a:chExt cx="4122738" cy="363615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26062E76-AA3F-4349-9A55-A0352ABB2D49}"/>
                </a:ext>
              </a:extLst>
            </p:cNvPr>
            <p:cNvSpPr/>
            <p:nvPr/>
          </p:nvSpPr>
          <p:spPr>
            <a:xfrm>
              <a:off x="1423535" y="2348038"/>
              <a:ext cx="3392082" cy="3392082"/>
            </a:xfrm>
            <a:prstGeom prst="ellipse">
              <a:avLst/>
            </a:prstGeom>
            <a:noFill/>
            <a:ln w="2857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Group 5">
              <a:extLst>
                <a:ext uri="{FF2B5EF4-FFF2-40B4-BE49-F238E27FC236}">
                  <a16:creationId xmlns:a16="http://schemas.microsoft.com/office/drawing/2014/main" xmlns="" id="{6D9E0F57-EB05-46DC-B68D-091382684251}"/>
                </a:ext>
              </a:extLst>
            </p:cNvPr>
            <p:cNvGrpSpPr/>
            <p:nvPr/>
          </p:nvGrpSpPr>
          <p:grpSpPr>
            <a:xfrm>
              <a:off x="4021124" y="2226004"/>
              <a:ext cx="1035878" cy="1035878"/>
              <a:chOff x="935038" y="968375"/>
              <a:chExt cx="4152900" cy="4152900"/>
            </a:xfrm>
          </p:grpSpPr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51FA1D95-C36B-4D0C-B825-02F380820C4E}"/>
                  </a:ext>
                </a:extLst>
              </p:cNvPr>
              <p:cNvSpPr/>
              <p:nvPr/>
            </p:nvSpPr>
            <p:spPr>
              <a:xfrm>
                <a:off x="935038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37" name="Oval 7">
                <a:extLst>
                  <a:ext uri="{FF2B5EF4-FFF2-40B4-BE49-F238E27FC236}">
                    <a16:creationId xmlns:a16="http://schemas.microsoft.com/office/drawing/2014/main" xmlns="" id="{080D068E-ADB2-46B0-AECC-D9CDC43AA1F1}"/>
                  </a:ext>
                </a:extLst>
              </p:cNvPr>
              <p:cNvSpPr/>
              <p:nvPr/>
            </p:nvSpPr>
            <p:spPr>
              <a:xfrm>
                <a:off x="2059999" y="2130151"/>
                <a:ext cx="1902983" cy="1829351"/>
              </a:xfrm>
              <a:custGeom>
                <a:avLst/>
                <a:gdLst>
                  <a:gd name="connsiteX0" fmla="*/ 241391 w 516922"/>
                  <a:gd name="connsiteY0" fmla="*/ 466920 h 496921"/>
                  <a:gd name="connsiteX1" fmla="*/ 374792 w 516922"/>
                  <a:gd name="connsiteY1" fmla="*/ 466920 h 496921"/>
                  <a:gd name="connsiteX2" fmla="*/ 394157 w 516922"/>
                  <a:gd name="connsiteY2" fmla="*/ 492438 h 496921"/>
                  <a:gd name="connsiteX3" fmla="*/ 241391 w 516922"/>
                  <a:gd name="connsiteY3" fmla="*/ 492438 h 496921"/>
                  <a:gd name="connsiteX4" fmla="*/ 45175 w 516922"/>
                  <a:gd name="connsiteY4" fmla="*/ 266910 h 496921"/>
                  <a:gd name="connsiteX5" fmla="*/ 178975 w 516922"/>
                  <a:gd name="connsiteY5" fmla="*/ 266910 h 496921"/>
                  <a:gd name="connsiteX6" fmla="*/ 178975 w 516922"/>
                  <a:gd name="connsiteY6" fmla="*/ 312085 h 496921"/>
                  <a:gd name="connsiteX7" fmla="*/ 45175 w 516922"/>
                  <a:gd name="connsiteY7" fmla="*/ 312085 h 496921"/>
                  <a:gd name="connsiteX8" fmla="*/ 45175 w 516922"/>
                  <a:gd name="connsiteY8" fmla="*/ 167939 h 496921"/>
                  <a:gd name="connsiteX9" fmla="*/ 178975 w 516922"/>
                  <a:gd name="connsiteY9" fmla="*/ 167939 h 496921"/>
                  <a:gd name="connsiteX10" fmla="*/ 178975 w 516922"/>
                  <a:gd name="connsiteY10" fmla="*/ 213114 h 496921"/>
                  <a:gd name="connsiteX11" fmla="*/ 45175 w 516922"/>
                  <a:gd name="connsiteY11" fmla="*/ 213114 h 496921"/>
                  <a:gd name="connsiteX12" fmla="*/ 254150 w 516922"/>
                  <a:gd name="connsiteY12" fmla="*/ 92418 h 496921"/>
                  <a:gd name="connsiteX13" fmla="*/ 497537 w 516922"/>
                  <a:gd name="connsiteY13" fmla="*/ 92418 h 496921"/>
                  <a:gd name="connsiteX14" fmla="*/ 516922 w 516922"/>
                  <a:gd name="connsiteY14" fmla="*/ 111788 h 496921"/>
                  <a:gd name="connsiteX15" fmla="*/ 516922 w 516922"/>
                  <a:gd name="connsiteY15" fmla="*/ 402340 h 496921"/>
                  <a:gd name="connsiteX16" fmla="*/ 497537 w 516922"/>
                  <a:gd name="connsiteY16" fmla="*/ 421710 h 496921"/>
                  <a:gd name="connsiteX17" fmla="*/ 359690 w 516922"/>
                  <a:gd name="connsiteY17" fmla="*/ 421710 h 496921"/>
                  <a:gd name="connsiteX18" fmla="*/ 359690 w 516922"/>
                  <a:gd name="connsiteY18" fmla="*/ 458298 h 496921"/>
                  <a:gd name="connsiteX19" fmla="*/ 254150 w 516922"/>
                  <a:gd name="connsiteY19" fmla="*/ 458298 h 496921"/>
                  <a:gd name="connsiteX20" fmla="*/ 254150 w 516922"/>
                  <a:gd name="connsiteY20" fmla="*/ 382970 h 496921"/>
                  <a:gd name="connsiteX21" fmla="*/ 478152 w 516922"/>
                  <a:gd name="connsiteY21" fmla="*/ 382970 h 496921"/>
                  <a:gd name="connsiteX22" fmla="*/ 478152 w 516922"/>
                  <a:gd name="connsiteY22" fmla="*/ 131158 h 496921"/>
                  <a:gd name="connsiteX23" fmla="*/ 254150 w 516922"/>
                  <a:gd name="connsiteY23" fmla="*/ 131158 h 496921"/>
                  <a:gd name="connsiteX24" fmla="*/ 45175 w 516922"/>
                  <a:gd name="connsiteY24" fmla="*/ 75176 h 496921"/>
                  <a:gd name="connsiteX25" fmla="*/ 178975 w 516922"/>
                  <a:gd name="connsiteY25" fmla="*/ 75176 h 496921"/>
                  <a:gd name="connsiteX26" fmla="*/ 178975 w 516922"/>
                  <a:gd name="connsiteY26" fmla="*/ 120351 h 496921"/>
                  <a:gd name="connsiteX27" fmla="*/ 45175 w 516922"/>
                  <a:gd name="connsiteY27" fmla="*/ 120351 h 496921"/>
                  <a:gd name="connsiteX28" fmla="*/ 28019 w 516922"/>
                  <a:gd name="connsiteY28" fmla="*/ 27965 h 496921"/>
                  <a:gd name="connsiteX29" fmla="*/ 28019 w 516922"/>
                  <a:gd name="connsiteY29" fmla="*/ 466805 h 496921"/>
                  <a:gd name="connsiteX30" fmla="*/ 196130 w 516922"/>
                  <a:gd name="connsiteY30" fmla="*/ 466805 h 496921"/>
                  <a:gd name="connsiteX31" fmla="*/ 196130 w 516922"/>
                  <a:gd name="connsiteY31" fmla="*/ 27965 h 496921"/>
                  <a:gd name="connsiteX32" fmla="*/ 28019 w 516922"/>
                  <a:gd name="connsiteY32" fmla="*/ 0 h 496921"/>
                  <a:gd name="connsiteX33" fmla="*/ 196130 w 516922"/>
                  <a:gd name="connsiteY33" fmla="*/ 0 h 496921"/>
                  <a:gd name="connsiteX34" fmla="*/ 224149 w 516922"/>
                  <a:gd name="connsiteY34" fmla="*/ 27965 h 496921"/>
                  <a:gd name="connsiteX35" fmla="*/ 224149 w 516922"/>
                  <a:gd name="connsiteY35" fmla="*/ 466805 h 496921"/>
                  <a:gd name="connsiteX36" fmla="*/ 196130 w 516922"/>
                  <a:gd name="connsiteY36" fmla="*/ 496921 h 496921"/>
                  <a:gd name="connsiteX37" fmla="*/ 28019 w 516922"/>
                  <a:gd name="connsiteY37" fmla="*/ 496921 h 496921"/>
                  <a:gd name="connsiteX38" fmla="*/ 0 w 516922"/>
                  <a:gd name="connsiteY38" fmla="*/ 466805 h 496921"/>
                  <a:gd name="connsiteX39" fmla="*/ 0 w 516922"/>
                  <a:gd name="connsiteY39" fmla="*/ 27965 h 496921"/>
                  <a:gd name="connsiteX40" fmla="*/ 28019 w 516922"/>
                  <a:gd name="connsiteY40" fmla="*/ 0 h 496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16922" h="496921">
                    <a:moveTo>
                      <a:pt x="241391" y="466920"/>
                    </a:moveTo>
                    <a:lnTo>
                      <a:pt x="374792" y="466920"/>
                    </a:lnTo>
                    <a:lnTo>
                      <a:pt x="394157" y="492438"/>
                    </a:lnTo>
                    <a:lnTo>
                      <a:pt x="241391" y="492438"/>
                    </a:lnTo>
                    <a:close/>
                    <a:moveTo>
                      <a:pt x="45175" y="266910"/>
                    </a:moveTo>
                    <a:lnTo>
                      <a:pt x="178975" y="266910"/>
                    </a:lnTo>
                    <a:lnTo>
                      <a:pt x="178975" y="312085"/>
                    </a:lnTo>
                    <a:lnTo>
                      <a:pt x="45175" y="312085"/>
                    </a:lnTo>
                    <a:close/>
                    <a:moveTo>
                      <a:pt x="45175" y="167939"/>
                    </a:moveTo>
                    <a:lnTo>
                      <a:pt x="178975" y="167939"/>
                    </a:lnTo>
                    <a:lnTo>
                      <a:pt x="178975" y="213114"/>
                    </a:lnTo>
                    <a:lnTo>
                      <a:pt x="45175" y="213114"/>
                    </a:lnTo>
                    <a:close/>
                    <a:moveTo>
                      <a:pt x="254150" y="92418"/>
                    </a:moveTo>
                    <a:lnTo>
                      <a:pt x="497537" y="92418"/>
                    </a:lnTo>
                    <a:cubicBezTo>
                      <a:pt x="508307" y="92418"/>
                      <a:pt x="516922" y="101027"/>
                      <a:pt x="516922" y="111788"/>
                    </a:cubicBezTo>
                    <a:lnTo>
                      <a:pt x="516922" y="402340"/>
                    </a:lnTo>
                    <a:cubicBezTo>
                      <a:pt x="516922" y="413101"/>
                      <a:pt x="508307" y="421710"/>
                      <a:pt x="497537" y="421710"/>
                    </a:cubicBezTo>
                    <a:lnTo>
                      <a:pt x="359690" y="421710"/>
                    </a:lnTo>
                    <a:lnTo>
                      <a:pt x="359690" y="458298"/>
                    </a:lnTo>
                    <a:lnTo>
                      <a:pt x="254150" y="458298"/>
                    </a:lnTo>
                    <a:lnTo>
                      <a:pt x="254150" y="382970"/>
                    </a:lnTo>
                    <a:lnTo>
                      <a:pt x="478152" y="382970"/>
                    </a:lnTo>
                    <a:lnTo>
                      <a:pt x="478152" y="131158"/>
                    </a:lnTo>
                    <a:lnTo>
                      <a:pt x="254150" y="131158"/>
                    </a:lnTo>
                    <a:close/>
                    <a:moveTo>
                      <a:pt x="45175" y="75176"/>
                    </a:moveTo>
                    <a:lnTo>
                      <a:pt x="178975" y="75176"/>
                    </a:lnTo>
                    <a:lnTo>
                      <a:pt x="178975" y="120351"/>
                    </a:lnTo>
                    <a:lnTo>
                      <a:pt x="45175" y="120351"/>
                    </a:lnTo>
                    <a:close/>
                    <a:moveTo>
                      <a:pt x="28019" y="27965"/>
                    </a:moveTo>
                    <a:lnTo>
                      <a:pt x="28019" y="466805"/>
                    </a:lnTo>
                    <a:lnTo>
                      <a:pt x="196130" y="466805"/>
                    </a:lnTo>
                    <a:lnTo>
                      <a:pt x="196130" y="27965"/>
                    </a:lnTo>
                    <a:close/>
                    <a:moveTo>
                      <a:pt x="28019" y="0"/>
                    </a:moveTo>
                    <a:lnTo>
                      <a:pt x="196130" y="0"/>
                    </a:lnTo>
                    <a:cubicBezTo>
                      <a:pt x="211217" y="0"/>
                      <a:pt x="224149" y="12907"/>
                      <a:pt x="224149" y="27965"/>
                    </a:cubicBezTo>
                    <a:lnTo>
                      <a:pt x="224149" y="466805"/>
                    </a:lnTo>
                    <a:cubicBezTo>
                      <a:pt x="224149" y="484014"/>
                      <a:pt x="211217" y="496921"/>
                      <a:pt x="196130" y="496921"/>
                    </a:cubicBezTo>
                    <a:lnTo>
                      <a:pt x="28019" y="496921"/>
                    </a:lnTo>
                    <a:cubicBezTo>
                      <a:pt x="12932" y="496921"/>
                      <a:pt x="0" y="484014"/>
                      <a:pt x="0" y="466805"/>
                    </a:cubicBezTo>
                    <a:lnTo>
                      <a:pt x="0" y="27965"/>
                    </a:lnTo>
                    <a:cubicBezTo>
                      <a:pt x="0" y="12907"/>
                      <a:pt x="12932" y="0"/>
                      <a:pt x="280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grpSp>
          <p:nvGrpSpPr>
            <p:cNvPr id="41" name="Group 9">
              <a:extLst>
                <a:ext uri="{FF2B5EF4-FFF2-40B4-BE49-F238E27FC236}">
                  <a16:creationId xmlns:a16="http://schemas.microsoft.com/office/drawing/2014/main" xmlns="" id="{FAD80379-6DD0-4712-9599-437A12A18515}"/>
                </a:ext>
              </a:extLst>
            </p:cNvPr>
            <p:cNvGrpSpPr/>
            <p:nvPr/>
          </p:nvGrpSpPr>
          <p:grpSpPr>
            <a:xfrm>
              <a:off x="4021124" y="4826276"/>
              <a:ext cx="1035878" cy="1035878"/>
              <a:chOff x="935038" y="968375"/>
              <a:chExt cx="4152900" cy="4152900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xmlns="" id="{10D4A181-8720-4EA9-BDB5-A96889BA3EFB}"/>
                  </a:ext>
                </a:extLst>
              </p:cNvPr>
              <p:cNvSpPr/>
              <p:nvPr/>
            </p:nvSpPr>
            <p:spPr>
              <a:xfrm>
                <a:off x="935038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3" name="Oval 11">
                <a:extLst>
                  <a:ext uri="{FF2B5EF4-FFF2-40B4-BE49-F238E27FC236}">
                    <a16:creationId xmlns:a16="http://schemas.microsoft.com/office/drawing/2014/main" xmlns="" id="{0B7B02D7-6E22-457E-A84A-3F419AF0F377}"/>
                  </a:ext>
                </a:extLst>
              </p:cNvPr>
              <p:cNvSpPr/>
              <p:nvPr/>
            </p:nvSpPr>
            <p:spPr>
              <a:xfrm>
                <a:off x="2217474" y="2093335"/>
                <a:ext cx="1588031" cy="1902983"/>
              </a:xfrm>
              <a:custGeom>
                <a:avLst/>
                <a:gdLst>
                  <a:gd name="connsiteX0" fmla="*/ 234347 w 506307"/>
                  <a:gd name="connsiteY0" fmla="*/ 379219 h 606722"/>
                  <a:gd name="connsiteX1" fmla="*/ 271960 w 506307"/>
                  <a:gd name="connsiteY1" fmla="*/ 379219 h 606722"/>
                  <a:gd name="connsiteX2" fmla="*/ 278451 w 506307"/>
                  <a:gd name="connsiteY2" fmla="*/ 385705 h 606722"/>
                  <a:gd name="connsiteX3" fmla="*/ 278451 w 506307"/>
                  <a:gd name="connsiteY3" fmla="*/ 448520 h 606722"/>
                  <a:gd name="connsiteX4" fmla="*/ 271960 w 506307"/>
                  <a:gd name="connsiteY4" fmla="*/ 455006 h 606722"/>
                  <a:gd name="connsiteX5" fmla="*/ 234347 w 506307"/>
                  <a:gd name="connsiteY5" fmla="*/ 455006 h 606722"/>
                  <a:gd name="connsiteX6" fmla="*/ 227856 w 506307"/>
                  <a:gd name="connsiteY6" fmla="*/ 448520 h 606722"/>
                  <a:gd name="connsiteX7" fmla="*/ 227856 w 506307"/>
                  <a:gd name="connsiteY7" fmla="*/ 385705 h 606722"/>
                  <a:gd name="connsiteX8" fmla="*/ 234347 w 506307"/>
                  <a:gd name="connsiteY8" fmla="*/ 379219 h 606722"/>
                  <a:gd name="connsiteX9" fmla="*/ 234331 w 506307"/>
                  <a:gd name="connsiteY9" fmla="*/ 328645 h 606722"/>
                  <a:gd name="connsiteX10" fmla="*/ 177194 w 506307"/>
                  <a:gd name="connsiteY10" fmla="*/ 385700 h 606722"/>
                  <a:gd name="connsiteX11" fmla="*/ 177194 w 506307"/>
                  <a:gd name="connsiteY11" fmla="*/ 448532 h 606722"/>
                  <a:gd name="connsiteX12" fmla="*/ 234331 w 506307"/>
                  <a:gd name="connsiteY12" fmla="*/ 505587 h 606722"/>
                  <a:gd name="connsiteX13" fmla="*/ 271977 w 506307"/>
                  <a:gd name="connsiteY13" fmla="*/ 505587 h 606722"/>
                  <a:gd name="connsiteX14" fmla="*/ 329113 w 506307"/>
                  <a:gd name="connsiteY14" fmla="*/ 448532 h 606722"/>
                  <a:gd name="connsiteX15" fmla="*/ 329113 w 506307"/>
                  <a:gd name="connsiteY15" fmla="*/ 385700 h 606722"/>
                  <a:gd name="connsiteX16" fmla="*/ 271977 w 506307"/>
                  <a:gd name="connsiteY16" fmla="*/ 328645 h 606722"/>
                  <a:gd name="connsiteX17" fmla="*/ 253109 w 506307"/>
                  <a:gd name="connsiteY17" fmla="*/ 0 h 606722"/>
                  <a:gd name="connsiteX18" fmla="*/ 430303 w 506307"/>
                  <a:gd name="connsiteY18" fmla="*/ 176942 h 606722"/>
                  <a:gd name="connsiteX19" fmla="*/ 430303 w 506307"/>
                  <a:gd name="connsiteY19" fmla="*/ 252749 h 606722"/>
                  <a:gd name="connsiteX20" fmla="*/ 480943 w 506307"/>
                  <a:gd name="connsiteY20" fmla="*/ 252749 h 606722"/>
                  <a:gd name="connsiteX21" fmla="*/ 506307 w 506307"/>
                  <a:gd name="connsiteY21" fmla="*/ 278077 h 606722"/>
                  <a:gd name="connsiteX22" fmla="*/ 506307 w 506307"/>
                  <a:gd name="connsiteY22" fmla="*/ 581394 h 606722"/>
                  <a:gd name="connsiteX23" fmla="*/ 480943 w 506307"/>
                  <a:gd name="connsiteY23" fmla="*/ 606722 h 606722"/>
                  <a:gd name="connsiteX24" fmla="*/ 25275 w 506307"/>
                  <a:gd name="connsiteY24" fmla="*/ 606722 h 606722"/>
                  <a:gd name="connsiteX25" fmla="*/ 0 w 506307"/>
                  <a:gd name="connsiteY25" fmla="*/ 581394 h 606722"/>
                  <a:gd name="connsiteX26" fmla="*/ 0 w 506307"/>
                  <a:gd name="connsiteY26" fmla="*/ 278077 h 606722"/>
                  <a:gd name="connsiteX27" fmla="*/ 25275 w 506307"/>
                  <a:gd name="connsiteY27" fmla="*/ 252749 h 606722"/>
                  <a:gd name="connsiteX28" fmla="*/ 379753 w 506307"/>
                  <a:gd name="connsiteY28" fmla="*/ 252749 h 606722"/>
                  <a:gd name="connsiteX29" fmla="*/ 379753 w 506307"/>
                  <a:gd name="connsiteY29" fmla="*/ 176942 h 606722"/>
                  <a:gd name="connsiteX30" fmla="*/ 253109 w 506307"/>
                  <a:gd name="connsiteY30" fmla="*/ 50568 h 606722"/>
                  <a:gd name="connsiteX31" fmla="*/ 126554 w 506307"/>
                  <a:gd name="connsiteY31" fmla="*/ 176942 h 606722"/>
                  <a:gd name="connsiteX32" fmla="*/ 101279 w 506307"/>
                  <a:gd name="connsiteY32" fmla="*/ 202270 h 606722"/>
                  <a:gd name="connsiteX33" fmla="*/ 75915 w 506307"/>
                  <a:gd name="connsiteY33" fmla="*/ 176942 h 606722"/>
                  <a:gd name="connsiteX34" fmla="*/ 253109 w 506307"/>
                  <a:gd name="connsiteY34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06307" h="606722">
                    <a:moveTo>
                      <a:pt x="234347" y="379219"/>
                    </a:moveTo>
                    <a:lnTo>
                      <a:pt x="271960" y="379219"/>
                    </a:lnTo>
                    <a:cubicBezTo>
                      <a:pt x="275517" y="379219"/>
                      <a:pt x="278451" y="382062"/>
                      <a:pt x="278451" y="385705"/>
                    </a:cubicBezTo>
                    <a:lnTo>
                      <a:pt x="278451" y="448520"/>
                    </a:lnTo>
                    <a:cubicBezTo>
                      <a:pt x="278451" y="452074"/>
                      <a:pt x="275517" y="455006"/>
                      <a:pt x="271960" y="455006"/>
                    </a:cubicBezTo>
                    <a:lnTo>
                      <a:pt x="234347" y="455006"/>
                    </a:lnTo>
                    <a:cubicBezTo>
                      <a:pt x="230791" y="455006"/>
                      <a:pt x="227856" y="452074"/>
                      <a:pt x="227856" y="448520"/>
                    </a:cubicBezTo>
                    <a:lnTo>
                      <a:pt x="227856" y="385705"/>
                    </a:lnTo>
                    <a:cubicBezTo>
                      <a:pt x="227856" y="382062"/>
                      <a:pt x="230791" y="379219"/>
                      <a:pt x="234347" y="379219"/>
                    </a:cubicBezTo>
                    <a:close/>
                    <a:moveTo>
                      <a:pt x="234331" y="328645"/>
                    </a:moveTo>
                    <a:cubicBezTo>
                      <a:pt x="202825" y="328645"/>
                      <a:pt x="177194" y="354240"/>
                      <a:pt x="177194" y="385700"/>
                    </a:cubicBezTo>
                    <a:lnTo>
                      <a:pt x="177194" y="448532"/>
                    </a:lnTo>
                    <a:cubicBezTo>
                      <a:pt x="177194" y="479992"/>
                      <a:pt x="202825" y="505587"/>
                      <a:pt x="234331" y="505587"/>
                    </a:cubicBezTo>
                    <a:lnTo>
                      <a:pt x="271977" y="505587"/>
                    </a:lnTo>
                    <a:cubicBezTo>
                      <a:pt x="303482" y="505587"/>
                      <a:pt x="329113" y="479992"/>
                      <a:pt x="329113" y="448532"/>
                    </a:cubicBezTo>
                    <a:lnTo>
                      <a:pt x="329113" y="385700"/>
                    </a:lnTo>
                    <a:cubicBezTo>
                      <a:pt x="329113" y="354240"/>
                      <a:pt x="303482" y="328645"/>
                      <a:pt x="271977" y="328645"/>
                    </a:cubicBezTo>
                    <a:close/>
                    <a:moveTo>
                      <a:pt x="253109" y="0"/>
                    </a:moveTo>
                    <a:cubicBezTo>
                      <a:pt x="350829" y="0"/>
                      <a:pt x="430303" y="79362"/>
                      <a:pt x="430303" y="176942"/>
                    </a:cubicBezTo>
                    <a:lnTo>
                      <a:pt x="430303" y="252749"/>
                    </a:lnTo>
                    <a:lnTo>
                      <a:pt x="480943" y="252749"/>
                    </a:lnTo>
                    <a:cubicBezTo>
                      <a:pt x="494916" y="252749"/>
                      <a:pt x="506307" y="264124"/>
                      <a:pt x="506307" y="278077"/>
                    </a:cubicBezTo>
                    <a:lnTo>
                      <a:pt x="506307" y="581394"/>
                    </a:lnTo>
                    <a:cubicBezTo>
                      <a:pt x="506307" y="595435"/>
                      <a:pt x="494916" y="606722"/>
                      <a:pt x="480943" y="606722"/>
                    </a:cubicBezTo>
                    <a:lnTo>
                      <a:pt x="25275" y="606722"/>
                    </a:lnTo>
                    <a:cubicBezTo>
                      <a:pt x="11302" y="606722"/>
                      <a:pt x="0" y="595435"/>
                      <a:pt x="0" y="581394"/>
                    </a:cubicBezTo>
                    <a:lnTo>
                      <a:pt x="0" y="278077"/>
                    </a:lnTo>
                    <a:cubicBezTo>
                      <a:pt x="0" y="264124"/>
                      <a:pt x="11302" y="252749"/>
                      <a:pt x="25275" y="252749"/>
                    </a:cubicBezTo>
                    <a:lnTo>
                      <a:pt x="379753" y="252749"/>
                    </a:lnTo>
                    <a:lnTo>
                      <a:pt x="379753" y="176942"/>
                    </a:lnTo>
                    <a:cubicBezTo>
                      <a:pt x="379753" y="107267"/>
                      <a:pt x="322972" y="50568"/>
                      <a:pt x="253109" y="50568"/>
                    </a:cubicBezTo>
                    <a:cubicBezTo>
                      <a:pt x="183335" y="50568"/>
                      <a:pt x="126554" y="107267"/>
                      <a:pt x="126554" y="176942"/>
                    </a:cubicBezTo>
                    <a:cubicBezTo>
                      <a:pt x="126554" y="190895"/>
                      <a:pt x="115252" y="202270"/>
                      <a:pt x="101279" y="202270"/>
                    </a:cubicBezTo>
                    <a:cubicBezTo>
                      <a:pt x="87306" y="202270"/>
                      <a:pt x="75915" y="190895"/>
                      <a:pt x="75915" y="176942"/>
                    </a:cubicBezTo>
                    <a:cubicBezTo>
                      <a:pt x="75915" y="79362"/>
                      <a:pt x="155389" y="0"/>
                      <a:pt x="2531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grpSp>
          <p:nvGrpSpPr>
            <p:cNvPr id="38" name="Group 12">
              <a:extLst>
                <a:ext uri="{FF2B5EF4-FFF2-40B4-BE49-F238E27FC236}">
                  <a16:creationId xmlns:a16="http://schemas.microsoft.com/office/drawing/2014/main" xmlns="" id="{7DF86E10-FC5B-425E-97D1-4F5D1C92D5DF}"/>
                </a:ext>
              </a:extLst>
            </p:cNvPr>
            <p:cNvGrpSpPr/>
            <p:nvPr/>
          </p:nvGrpSpPr>
          <p:grpSpPr>
            <a:xfrm>
              <a:off x="4510395" y="3526140"/>
              <a:ext cx="1035878" cy="1035878"/>
              <a:chOff x="2896560" y="968375"/>
              <a:chExt cx="4152900" cy="4152900"/>
            </a:xfrm>
          </p:grpSpPr>
          <p:sp>
            <p:nvSpPr>
              <p:cNvPr id="39" name="椭圆 38">
                <a:extLst>
                  <a:ext uri="{FF2B5EF4-FFF2-40B4-BE49-F238E27FC236}">
                    <a16:creationId xmlns:a16="http://schemas.microsoft.com/office/drawing/2014/main" xmlns="" id="{A1A84182-701E-403A-9B8D-18ED8BCD595B}"/>
                  </a:ext>
                </a:extLst>
              </p:cNvPr>
              <p:cNvSpPr/>
              <p:nvPr/>
            </p:nvSpPr>
            <p:spPr>
              <a:xfrm>
                <a:off x="2896560" y="968375"/>
                <a:ext cx="4152900" cy="4152900"/>
              </a:xfrm>
              <a:prstGeom prst="ellipse">
                <a:avLst/>
              </a:prstGeom>
              <a:gradFill>
                <a:gsLst>
                  <a:gs pos="0">
                    <a:srgbClr val="0070C0"/>
                  </a:gs>
                  <a:gs pos="100000">
                    <a:srgbClr val="45BDD6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40" name="Oval 14">
                <a:extLst>
                  <a:ext uri="{FF2B5EF4-FFF2-40B4-BE49-F238E27FC236}">
                    <a16:creationId xmlns:a16="http://schemas.microsoft.com/office/drawing/2014/main" xmlns="" id="{066A2586-B63B-4B92-995E-96640AAFB0CF}"/>
                  </a:ext>
                </a:extLst>
              </p:cNvPr>
              <p:cNvSpPr/>
              <p:nvPr/>
            </p:nvSpPr>
            <p:spPr>
              <a:xfrm>
                <a:off x="4021519" y="2167575"/>
                <a:ext cx="1902982" cy="1754503"/>
              </a:xfrm>
              <a:custGeom>
                <a:avLst/>
                <a:gdLst>
                  <a:gd name="connsiteX0" fmla="*/ 469488 w 578320"/>
                  <a:gd name="connsiteY0" fmla="*/ 312166 h 533197"/>
                  <a:gd name="connsiteX1" fmla="*/ 523904 w 578320"/>
                  <a:gd name="connsiteY1" fmla="*/ 363740 h 533197"/>
                  <a:gd name="connsiteX2" fmla="*/ 523904 w 578320"/>
                  <a:gd name="connsiteY2" fmla="*/ 376634 h 533197"/>
                  <a:gd name="connsiteX3" fmla="*/ 527594 w 578320"/>
                  <a:gd name="connsiteY3" fmla="*/ 391369 h 533197"/>
                  <a:gd name="connsiteX4" fmla="*/ 512837 w 578320"/>
                  <a:gd name="connsiteY4" fmla="*/ 411630 h 533197"/>
                  <a:gd name="connsiteX5" fmla="*/ 498080 w 578320"/>
                  <a:gd name="connsiteY5" fmla="*/ 440180 h 533197"/>
                  <a:gd name="connsiteX6" fmla="*/ 529438 w 578320"/>
                  <a:gd name="connsiteY6" fmla="*/ 475176 h 533197"/>
                  <a:gd name="connsiteX7" fmla="*/ 578320 w 578320"/>
                  <a:gd name="connsiteY7" fmla="*/ 518462 h 533197"/>
                  <a:gd name="connsiteX8" fmla="*/ 485168 w 578320"/>
                  <a:gd name="connsiteY8" fmla="*/ 533197 h 533197"/>
                  <a:gd name="connsiteX9" fmla="*/ 477789 w 578320"/>
                  <a:gd name="connsiteY9" fmla="*/ 486228 h 533197"/>
                  <a:gd name="connsiteX10" fmla="*/ 481478 w 578320"/>
                  <a:gd name="connsiteY10" fmla="*/ 479781 h 533197"/>
                  <a:gd name="connsiteX11" fmla="*/ 480556 w 578320"/>
                  <a:gd name="connsiteY11" fmla="*/ 477939 h 533197"/>
                  <a:gd name="connsiteX12" fmla="*/ 471333 w 578320"/>
                  <a:gd name="connsiteY12" fmla="*/ 466888 h 533197"/>
                  <a:gd name="connsiteX13" fmla="*/ 467644 w 578320"/>
                  <a:gd name="connsiteY13" fmla="*/ 466888 h 533197"/>
                  <a:gd name="connsiteX14" fmla="*/ 458421 w 578320"/>
                  <a:gd name="connsiteY14" fmla="*/ 477939 h 533197"/>
                  <a:gd name="connsiteX15" fmla="*/ 458421 w 578320"/>
                  <a:gd name="connsiteY15" fmla="*/ 479781 h 533197"/>
                  <a:gd name="connsiteX16" fmla="*/ 462110 w 578320"/>
                  <a:gd name="connsiteY16" fmla="*/ 486228 h 533197"/>
                  <a:gd name="connsiteX17" fmla="*/ 454732 w 578320"/>
                  <a:gd name="connsiteY17" fmla="*/ 533197 h 533197"/>
                  <a:gd name="connsiteX18" fmla="*/ 361579 w 578320"/>
                  <a:gd name="connsiteY18" fmla="*/ 518462 h 533197"/>
                  <a:gd name="connsiteX19" fmla="*/ 409539 w 578320"/>
                  <a:gd name="connsiteY19" fmla="*/ 475176 h 533197"/>
                  <a:gd name="connsiteX20" fmla="*/ 440897 w 578320"/>
                  <a:gd name="connsiteY20" fmla="*/ 440180 h 533197"/>
                  <a:gd name="connsiteX21" fmla="*/ 427063 w 578320"/>
                  <a:gd name="connsiteY21" fmla="*/ 411630 h 533197"/>
                  <a:gd name="connsiteX22" fmla="*/ 411383 w 578320"/>
                  <a:gd name="connsiteY22" fmla="*/ 391369 h 533197"/>
                  <a:gd name="connsiteX23" fmla="*/ 415995 w 578320"/>
                  <a:gd name="connsiteY23" fmla="*/ 376634 h 533197"/>
                  <a:gd name="connsiteX24" fmla="*/ 415995 w 578320"/>
                  <a:gd name="connsiteY24" fmla="*/ 363740 h 533197"/>
                  <a:gd name="connsiteX25" fmla="*/ 469488 w 578320"/>
                  <a:gd name="connsiteY25" fmla="*/ 312166 h 533197"/>
                  <a:gd name="connsiteX26" fmla="*/ 107909 w 578320"/>
                  <a:gd name="connsiteY26" fmla="*/ 312166 h 533197"/>
                  <a:gd name="connsiteX27" fmla="*/ 162325 w 578320"/>
                  <a:gd name="connsiteY27" fmla="*/ 363740 h 533197"/>
                  <a:gd name="connsiteX28" fmla="*/ 162325 w 578320"/>
                  <a:gd name="connsiteY28" fmla="*/ 376634 h 533197"/>
                  <a:gd name="connsiteX29" fmla="*/ 166937 w 578320"/>
                  <a:gd name="connsiteY29" fmla="*/ 391369 h 533197"/>
                  <a:gd name="connsiteX30" fmla="*/ 151257 w 578320"/>
                  <a:gd name="connsiteY30" fmla="*/ 411630 h 533197"/>
                  <a:gd name="connsiteX31" fmla="*/ 137423 w 578320"/>
                  <a:gd name="connsiteY31" fmla="*/ 440180 h 533197"/>
                  <a:gd name="connsiteX32" fmla="*/ 167859 w 578320"/>
                  <a:gd name="connsiteY32" fmla="*/ 475176 h 533197"/>
                  <a:gd name="connsiteX33" fmla="*/ 216741 w 578320"/>
                  <a:gd name="connsiteY33" fmla="*/ 518462 h 533197"/>
                  <a:gd name="connsiteX34" fmla="*/ 123588 w 578320"/>
                  <a:gd name="connsiteY34" fmla="*/ 533197 h 533197"/>
                  <a:gd name="connsiteX35" fmla="*/ 116210 w 578320"/>
                  <a:gd name="connsiteY35" fmla="*/ 486228 h 533197"/>
                  <a:gd name="connsiteX36" fmla="*/ 119899 w 578320"/>
                  <a:gd name="connsiteY36" fmla="*/ 479781 h 533197"/>
                  <a:gd name="connsiteX37" fmla="*/ 119899 w 578320"/>
                  <a:gd name="connsiteY37" fmla="*/ 477939 h 533197"/>
                  <a:gd name="connsiteX38" fmla="*/ 109754 w 578320"/>
                  <a:gd name="connsiteY38" fmla="*/ 466888 h 533197"/>
                  <a:gd name="connsiteX39" fmla="*/ 106987 w 578320"/>
                  <a:gd name="connsiteY39" fmla="*/ 466888 h 533197"/>
                  <a:gd name="connsiteX40" fmla="*/ 96842 w 578320"/>
                  <a:gd name="connsiteY40" fmla="*/ 477939 h 533197"/>
                  <a:gd name="connsiteX41" fmla="*/ 96842 w 578320"/>
                  <a:gd name="connsiteY41" fmla="*/ 479781 h 533197"/>
                  <a:gd name="connsiteX42" fmla="*/ 100531 w 578320"/>
                  <a:gd name="connsiteY42" fmla="*/ 486228 h 533197"/>
                  <a:gd name="connsiteX43" fmla="*/ 93152 w 578320"/>
                  <a:gd name="connsiteY43" fmla="*/ 533197 h 533197"/>
                  <a:gd name="connsiteX44" fmla="*/ 0 w 578320"/>
                  <a:gd name="connsiteY44" fmla="*/ 518462 h 533197"/>
                  <a:gd name="connsiteX45" fmla="*/ 48882 w 578320"/>
                  <a:gd name="connsiteY45" fmla="*/ 475176 h 533197"/>
                  <a:gd name="connsiteX46" fmla="*/ 79318 w 578320"/>
                  <a:gd name="connsiteY46" fmla="*/ 440180 h 533197"/>
                  <a:gd name="connsiteX47" fmla="*/ 65483 w 578320"/>
                  <a:gd name="connsiteY47" fmla="*/ 411630 h 533197"/>
                  <a:gd name="connsiteX48" fmla="*/ 49804 w 578320"/>
                  <a:gd name="connsiteY48" fmla="*/ 391369 h 533197"/>
                  <a:gd name="connsiteX49" fmla="*/ 54416 w 578320"/>
                  <a:gd name="connsiteY49" fmla="*/ 376634 h 533197"/>
                  <a:gd name="connsiteX50" fmla="*/ 54416 w 578320"/>
                  <a:gd name="connsiteY50" fmla="*/ 363740 h 533197"/>
                  <a:gd name="connsiteX51" fmla="*/ 107909 w 578320"/>
                  <a:gd name="connsiteY51" fmla="*/ 312166 h 533197"/>
                  <a:gd name="connsiteX52" fmla="*/ 288717 w 578320"/>
                  <a:gd name="connsiteY52" fmla="*/ 237601 h 533197"/>
                  <a:gd name="connsiteX53" fmla="*/ 303485 w 578320"/>
                  <a:gd name="connsiteY53" fmla="*/ 252338 h 533197"/>
                  <a:gd name="connsiteX54" fmla="*/ 303485 w 578320"/>
                  <a:gd name="connsiteY54" fmla="*/ 331547 h 533197"/>
                  <a:gd name="connsiteX55" fmla="*/ 384708 w 578320"/>
                  <a:gd name="connsiteY55" fmla="*/ 398782 h 533197"/>
                  <a:gd name="connsiteX56" fmla="*/ 386554 w 578320"/>
                  <a:gd name="connsiteY56" fmla="*/ 419045 h 533197"/>
                  <a:gd name="connsiteX57" fmla="*/ 375478 w 578320"/>
                  <a:gd name="connsiteY57" fmla="*/ 423650 h 533197"/>
                  <a:gd name="connsiteX58" fmla="*/ 366248 w 578320"/>
                  <a:gd name="connsiteY58" fmla="*/ 420887 h 533197"/>
                  <a:gd name="connsiteX59" fmla="*/ 288717 w 578320"/>
                  <a:gd name="connsiteY59" fmla="*/ 356415 h 533197"/>
                  <a:gd name="connsiteX60" fmla="*/ 212108 w 578320"/>
                  <a:gd name="connsiteY60" fmla="*/ 420887 h 533197"/>
                  <a:gd name="connsiteX61" fmla="*/ 191802 w 578320"/>
                  <a:gd name="connsiteY61" fmla="*/ 419045 h 533197"/>
                  <a:gd name="connsiteX62" fmla="*/ 193648 w 578320"/>
                  <a:gd name="connsiteY62" fmla="*/ 398782 h 533197"/>
                  <a:gd name="connsiteX63" fmla="*/ 274872 w 578320"/>
                  <a:gd name="connsiteY63" fmla="*/ 331547 h 533197"/>
                  <a:gd name="connsiteX64" fmla="*/ 274872 w 578320"/>
                  <a:gd name="connsiteY64" fmla="*/ 252338 h 533197"/>
                  <a:gd name="connsiteX65" fmla="*/ 288717 w 578320"/>
                  <a:gd name="connsiteY65" fmla="*/ 237601 h 533197"/>
                  <a:gd name="connsiteX66" fmla="*/ 288699 w 578320"/>
                  <a:gd name="connsiteY66" fmla="*/ 0 h 533197"/>
                  <a:gd name="connsiteX67" fmla="*/ 343115 w 578320"/>
                  <a:gd name="connsiteY67" fmla="*/ 50653 h 533197"/>
                  <a:gd name="connsiteX68" fmla="*/ 343115 w 578320"/>
                  <a:gd name="connsiteY68" fmla="*/ 63546 h 533197"/>
                  <a:gd name="connsiteX69" fmla="*/ 346805 w 578320"/>
                  <a:gd name="connsiteY69" fmla="*/ 78282 h 533197"/>
                  <a:gd name="connsiteX70" fmla="*/ 332048 w 578320"/>
                  <a:gd name="connsiteY70" fmla="*/ 98543 h 533197"/>
                  <a:gd name="connsiteX71" fmla="*/ 318213 w 578320"/>
                  <a:gd name="connsiteY71" fmla="*/ 127093 h 533197"/>
                  <a:gd name="connsiteX72" fmla="*/ 348649 w 578320"/>
                  <a:gd name="connsiteY72" fmla="*/ 163010 h 533197"/>
                  <a:gd name="connsiteX73" fmla="*/ 397531 w 578320"/>
                  <a:gd name="connsiteY73" fmla="*/ 206295 h 533197"/>
                  <a:gd name="connsiteX74" fmla="*/ 304379 w 578320"/>
                  <a:gd name="connsiteY74" fmla="*/ 220110 h 533197"/>
                  <a:gd name="connsiteX75" fmla="*/ 297000 w 578320"/>
                  <a:gd name="connsiteY75" fmla="*/ 173141 h 533197"/>
                  <a:gd name="connsiteX76" fmla="*/ 300689 w 578320"/>
                  <a:gd name="connsiteY76" fmla="*/ 167615 h 533197"/>
                  <a:gd name="connsiteX77" fmla="*/ 300689 w 578320"/>
                  <a:gd name="connsiteY77" fmla="*/ 164852 h 533197"/>
                  <a:gd name="connsiteX78" fmla="*/ 290544 w 578320"/>
                  <a:gd name="connsiteY78" fmla="*/ 154722 h 533197"/>
                  <a:gd name="connsiteX79" fmla="*/ 287777 w 578320"/>
                  <a:gd name="connsiteY79" fmla="*/ 154722 h 533197"/>
                  <a:gd name="connsiteX80" fmla="*/ 277632 w 578320"/>
                  <a:gd name="connsiteY80" fmla="*/ 164852 h 533197"/>
                  <a:gd name="connsiteX81" fmla="*/ 277632 w 578320"/>
                  <a:gd name="connsiteY81" fmla="*/ 167615 h 533197"/>
                  <a:gd name="connsiteX82" fmla="*/ 281321 w 578320"/>
                  <a:gd name="connsiteY82" fmla="*/ 173141 h 533197"/>
                  <a:gd name="connsiteX83" fmla="*/ 273943 w 578320"/>
                  <a:gd name="connsiteY83" fmla="*/ 221031 h 533197"/>
                  <a:gd name="connsiteX84" fmla="*/ 180790 w 578320"/>
                  <a:gd name="connsiteY84" fmla="*/ 206295 h 533197"/>
                  <a:gd name="connsiteX85" fmla="*/ 228750 w 578320"/>
                  <a:gd name="connsiteY85" fmla="*/ 163010 h 533197"/>
                  <a:gd name="connsiteX86" fmla="*/ 260108 w 578320"/>
                  <a:gd name="connsiteY86" fmla="*/ 127093 h 533197"/>
                  <a:gd name="connsiteX87" fmla="*/ 246274 w 578320"/>
                  <a:gd name="connsiteY87" fmla="*/ 98543 h 533197"/>
                  <a:gd name="connsiteX88" fmla="*/ 230594 w 578320"/>
                  <a:gd name="connsiteY88" fmla="*/ 78282 h 533197"/>
                  <a:gd name="connsiteX89" fmla="*/ 235206 w 578320"/>
                  <a:gd name="connsiteY89" fmla="*/ 63546 h 533197"/>
                  <a:gd name="connsiteX90" fmla="*/ 235206 w 578320"/>
                  <a:gd name="connsiteY90" fmla="*/ 50653 h 533197"/>
                  <a:gd name="connsiteX91" fmla="*/ 288699 w 578320"/>
                  <a:gd name="connsiteY91" fmla="*/ 0 h 533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578320" h="533197">
                    <a:moveTo>
                      <a:pt x="469488" y="312166"/>
                    </a:moveTo>
                    <a:cubicBezTo>
                      <a:pt x="499002" y="312166"/>
                      <a:pt x="523904" y="335190"/>
                      <a:pt x="523904" y="363740"/>
                    </a:cubicBezTo>
                    <a:lnTo>
                      <a:pt x="523904" y="376634"/>
                    </a:lnTo>
                    <a:cubicBezTo>
                      <a:pt x="523904" y="376634"/>
                      <a:pt x="529438" y="381238"/>
                      <a:pt x="527594" y="391369"/>
                    </a:cubicBezTo>
                    <a:cubicBezTo>
                      <a:pt x="526671" y="404262"/>
                      <a:pt x="512837" y="411630"/>
                      <a:pt x="512837" y="411630"/>
                    </a:cubicBezTo>
                    <a:cubicBezTo>
                      <a:pt x="512837" y="411630"/>
                      <a:pt x="509147" y="430970"/>
                      <a:pt x="498080" y="440180"/>
                    </a:cubicBezTo>
                    <a:cubicBezTo>
                      <a:pt x="494391" y="467809"/>
                      <a:pt x="513759" y="470572"/>
                      <a:pt x="529438" y="475176"/>
                    </a:cubicBezTo>
                    <a:cubicBezTo>
                      <a:pt x="555263" y="483465"/>
                      <a:pt x="578320" y="485307"/>
                      <a:pt x="578320" y="518462"/>
                    </a:cubicBezTo>
                    <a:cubicBezTo>
                      <a:pt x="578320" y="525829"/>
                      <a:pt x="543273" y="532276"/>
                      <a:pt x="485168" y="533197"/>
                    </a:cubicBezTo>
                    <a:lnTo>
                      <a:pt x="477789" y="486228"/>
                    </a:lnTo>
                    <a:lnTo>
                      <a:pt x="481478" y="479781"/>
                    </a:lnTo>
                    <a:cubicBezTo>
                      <a:pt x="481478" y="478860"/>
                      <a:pt x="481478" y="477939"/>
                      <a:pt x="480556" y="477939"/>
                    </a:cubicBezTo>
                    <a:lnTo>
                      <a:pt x="471333" y="466888"/>
                    </a:lnTo>
                    <a:cubicBezTo>
                      <a:pt x="470411" y="465967"/>
                      <a:pt x="468566" y="465967"/>
                      <a:pt x="467644" y="466888"/>
                    </a:cubicBezTo>
                    <a:lnTo>
                      <a:pt x="458421" y="477939"/>
                    </a:lnTo>
                    <a:cubicBezTo>
                      <a:pt x="457499" y="477939"/>
                      <a:pt x="457499" y="478860"/>
                      <a:pt x="458421" y="479781"/>
                    </a:cubicBezTo>
                    <a:lnTo>
                      <a:pt x="462110" y="486228"/>
                    </a:lnTo>
                    <a:lnTo>
                      <a:pt x="454732" y="533197"/>
                    </a:lnTo>
                    <a:cubicBezTo>
                      <a:pt x="396627" y="532276"/>
                      <a:pt x="361579" y="525829"/>
                      <a:pt x="361579" y="518462"/>
                    </a:cubicBezTo>
                    <a:cubicBezTo>
                      <a:pt x="361579" y="485307"/>
                      <a:pt x="384637" y="483465"/>
                      <a:pt x="409539" y="475176"/>
                    </a:cubicBezTo>
                    <a:cubicBezTo>
                      <a:pt x="425218" y="470572"/>
                      <a:pt x="444586" y="466888"/>
                      <a:pt x="440897" y="440180"/>
                    </a:cubicBezTo>
                    <a:cubicBezTo>
                      <a:pt x="430752" y="430970"/>
                      <a:pt x="427063" y="411630"/>
                      <a:pt x="427063" y="411630"/>
                    </a:cubicBezTo>
                    <a:cubicBezTo>
                      <a:pt x="427063" y="411630"/>
                      <a:pt x="413228" y="404262"/>
                      <a:pt x="411383" y="391369"/>
                    </a:cubicBezTo>
                    <a:cubicBezTo>
                      <a:pt x="410461" y="381238"/>
                      <a:pt x="415995" y="376634"/>
                      <a:pt x="415995" y="376634"/>
                    </a:cubicBezTo>
                    <a:lnTo>
                      <a:pt x="415995" y="363740"/>
                    </a:lnTo>
                    <a:cubicBezTo>
                      <a:pt x="415995" y="335190"/>
                      <a:pt x="439975" y="312166"/>
                      <a:pt x="469488" y="312166"/>
                    </a:cubicBezTo>
                    <a:close/>
                    <a:moveTo>
                      <a:pt x="107909" y="312166"/>
                    </a:moveTo>
                    <a:cubicBezTo>
                      <a:pt x="138345" y="312166"/>
                      <a:pt x="162325" y="335190"/>
                      <a:pt x="162325" y="363740"/>
                    </a:cubicBezTo>
                    <a:lnTo>
                      <a:pt x="162325" y="376634"/>
                    </a:lnTo>
                    <a:cubicBezTo>
                      <a:pt x="162325" y="376634"/>
                      <a:pt x="167859" y="381238"/>
                      <a:pt x="166937" y="391369"/>
                    </a:cubicBezTo>
                    <a:cubicBezTo>
                      <a:pt x="165092" y="404262"/>
                      <a:pt x="151257" y="411630"/>
                      <a:pt x="151257" y="411630"/>
                    </a:cubicBezTo>
                    <a:cubicBezTo>
                      <a:pt x="151257" y="411630"/>
                      <a:pt x="147568" y="430970"/>
                      <a:pt x="137423" y="440180"/>
                    </a:cubicBezTo>
                    <a:cubicBezTo>
                      <a:pt x="132811" y="467809"/>
                      <a:pt x="152180" y="470572"/>
                      <a:pt x="167859" y="475176"/>
                    </a:cubicBezTo>
                    <a:cubicBezTo>
                      <a:pt x="193684" y="483465"/>
                      <a:pt x="216741" y="485307"/>
                      <a:pt x="216741" y="518462"/>
                    </a:cubicBezTo>
                    <a:cubicBezTo>
                      <a:pt x="216741" y="525829"/>
                      <a:pt x="181693" y="532276"/>
                      <a:pt x="123588" y="533197"/>
                    </a:cubicBezTo>
                    <a:lnTo>
                      <a:pt x="116210" y="486228"/>
                    </a:lnTo>
                    <a:lnTo>
                      <a:pt x="119899" y="479781"/>
                    </a:lnTo>
                    <a:cubicBezTo>
                      <a:pt x="120821" y="478860"/>
                      <a:pt x="119899" y="477939"/>
                      <a:pt x="119899" y="477939"/>
                    </a:cubicBezTo>
                    <a:lnTo>
                      <a:pt x="109754" y="466888"/>
                    </a:lnTo>
                    <a:cubicBezTo>
                      <a:pt x="108832" y="465967"/>
                      <a:pt x="107909" y="465967"/>
                      <a:pt x="106987" y="466888"/>
                    </a:cubicBezTo>
                    <a:lnTo>
                      <a:pt x="96842" y="477939"/>
                    </a:lnTo>
                    <a:cubicBezTo>
                      <a:pt x="96842" y="477939"/>
                      <a:pt x="95919" y="478860"/>
                      <a:pt x="96842" y="479781"/>
                    </a:cubicBezTo>
                    <a:lnTo>
                      <a:pt x="100531" y="486228"/>
                    </a:lnTo>
                    <a:lnTo>
                      <a:pt x="93152" y="533197"/>
                    </a:lnTo>
                    <a:cubicBezTo>
                      <a:pt x="35047" y="532276"/>
                      <a:pt x="0" y="525829"/>
                      <a:pt x="0" y="518462"/>
                    </a:cubicBezTo>
                    <a:cubicBezTo>
                      <a:pt x="0" y="485307"/>
                      <a:pt x="23057" y="483465"/>
                      <a:pt x="48882" y="475176"/>
                    </a:cubicBezTo>
                    <a:cubicBezTo>
                      <a:pt x="64561" y="470572"/>
                      <a:pt x="83929" y="466888"/>
                      <a:pt x="79318" y="440180"/>
                    </a:cubicBezTo>
                    <a:cubicBezTo>
                      <a:pt x="69173" y="430970"/>
                      <a:pt x="65483" y="411630"/>
                      <a:pt x="65483" y="411630"/>
                    </a:cubicBezTo>
                    <a:cubicBezTo>
                      <a:pt x="65483" y="411630"/>
                      <a:pt x="51649" y="404262"/>
                      <a:pt x="49804" y="391369"/>
                    </a:cubicBezTo>
                    <a:cubicBezTo>
                      <a:pt x="48882" y="381238"/>
                      <a:pt x="54416" y="376634"/>
                      <a:pt x="54416" y="376634"/>
                    </a:cubicBezTo>
                    <a:lnTo>
                      <a:pt x="54416" y="363740"/>
                    </a:lnTo>
                    <a:cubicBezTo>
                      <a:pt x="54416" y="335190"/>
                      <a:pt x="78396" y="312166"/>
                      <a:pt x="107909" y="312166"/>
                    </a:cubicBezTo>
                    <a:close/>
                    <a:moveTo>
                      <a:pt x="288717" y="237601"/>
                    </a:moveTo>
                    <a:cubicBezTo>
                      <a:pt x="297024" y="237601"/>
                      <a:pt x="303485" y="244048"/>
                      <a:pt x="303485" y="252338"/>
                    </a:cubicBezTo>
                    <a:lnTo>
                      <a:pt x="303485" y="331547"/>
                    </a:lnTo>
                    <a:lnTo>
                      <a:pt x="384708" y="398782"/>
                    </a:lnTo>
                    <a:cubicBezTo>
                      <a:pt x="390246" y="403387"/>
                      <a:pt x="391169" y="412598"/>
                      <a:pt x="386554" y="419045"/>
                    </a:cubicBezTo>
                    <a:cubicBezTo>
                      <a:pt x="383785" y="421808"/>
                      <a:pt x="379170" y="423650"/>
                      <a:pt x="375478" y="423650"/>
                    </a:cubicBezTo>
                    <a:cubicBezTo>
                      <a:pt x="371786" y="423650"/>
                      <a:pt x="369017" y="422729"/>
                      <a:pt x="366248" y="420887"/>
                    </a:cubicBezTo>
                    <a:lnTo>
                      <a:pt x="288717" y="356415"/>
                    </a:lnTo>
                    <a:lnTo>
                      <a:pt x="212108" y="420887"/>
                    </a:lnTo>
                    <a:cubicBezTo>
                      <a:pt x="205647" y="425492"/>
                      <a:pt x="196417" y="424571"/>
                      <a:pt x="191802" y="419045"/>
                    </a:cubicBezTo>
                    <a:cubicBezTo>
                      <a:pt x="186264" y="412598"/>
                      <a:pt x="187187" y="403387"/>
                      <a:pt x="193648" y="398782"/>
                    </a:cubicBezTo>
                    <a:lnTo>
                      <a:pt x="274872" y="331547"/>
                    </a:lnTo>
                    <a:lnTo>
                      <a:pt x="274872" y="252338"/>
                    </a:lnTo>
                    <a:cubicBezTo>
                      <a:pt x="274872" y="244048"/>
                      <a:pt x="281333" y="237601"/>
                      <a:pt x="288717" y="237601"/>
                    </a:cubicBezTo>
                    <a:close/>
                    <a:moveTo>
                      <a:pt x="288699" y="0"/>
                    </a:moveTo>
                    <a:cubicBezTo>
                      <a:pt x="318213" y="0"/>
                      <a:pt x="343115" y="22103"/>
                      <a:pt x="343115" y="50653"/>
                    </a:cubicBezTo>
                    <a:lnTo>
                      <a:pt x="343115" y="63546"/>
                    </a:lnTo>
                    <a:cubicBezTo>
                      <a:pt x="343115" y="63546"/>
                      <a:pt x="348649" y="68151"/>
                      <a:pt x="346805" y="78282"/>
                    </a:cubicBezTo>
                    <a:cubicBezTo>
                      <a:pt x="345882" y="92096"/>
                      <a:pt x="332048" y="98543"/>
                      <a:pt x="332048" y="98543"/>
                    </a:cubicBezTo>
                    <a:cubicBezTo>
                      <a:pt x="332048" y="98543"/>
                      <a:pt x="328358" y="117883"/>
                      <a:pt x="318213" y="127093"/>
                    </a:cubicBezTo>
                    <a:cubicBezTo>
                      <a:pt x="313602" y="154722"/>
                      <a:pt x="332970" y="157484"/>
                      <a:pt x="348649" y="163010"/>
                    </a:cubicBezTo>
                    <a:cubicBezTo>
                      <a:pt x="374474" y="171299"/>
                      <a:pt x="397531" y="172220"/>
                      <a:pt x="397531" y="206295"/>
                    </a:cubicBezTo>
                    <a:cubicBezTo>
                      <a:pt x="397531" y="212742"/>
                      <a:pt x="362484" y="219189"/>
                      <a:pt x="304379" y="220110"/>
                    </a:cubicBezTo>
                    <a:lnTo>
                      <a:pt x="297000" y="173141"/>
                    </a:lnTo>
                    <a:lnTo>
                      <a:pt x="300689" y="167615"/>
                    </a:lnTo>
                    <a:cubicBezTo>
                      <a:pt x="300689" y="166694"/>
                      <a:pt x="300689" y="165773"/>
                      <a:pt x="300689" y="164852"/>
                    </a:cubicBezTo>
                    <a:lnTo>
                      <a:pt x="290544" y="154722"/>
                    </a:lnTo>
                    <a:cubicBezTo>
                      <a:pt x="289622" y="153801"/>
                      <a:pt x="287777" y="153801"/>
                      <a:pt x="287777" y="154722"/>
                    </a:cubicBezTo>
                    <a:lnTo>
                      <a:pt x="277632" y="164852"/>
                    </a:lnTo>
                    <a:cubicBezTo>
                      <a:pt x="276710" y="165773"/>
                      <a:pt x="276710" y="166694"/>
                      <a:pt x="277632" y="167615"/>
                    </a:cubicBezTo>
                    <a:lnTo>
                      <a:pt x="281321" y="173141"/>
                    </a:lnTo>
                    <a:lnTo>
                      <a:pt x="273943" y="221031"/>
                    </a:lnTo>
                    <a:cubicBezTo>
                      <a:pt x="215838" y="219189"/>
                      <a:pt x="180790" y="212742"/>
                      <a:pt x="180790" y="206295"/>
                    </a:cubicBezTo>
                    <a:cubicBezTo>
                      <a:pt x="180790" y="172220"/>
                      <a:pt x="203848" y="171299"/>
                      <a:pt x="228750" y="163010"/>
                    </a:cubicBezTo>
                    <a:cubicBezTo>
                      <a:pt x="244429" y="157484"/>
                      <a:pt x="264720" y="154722"/>
                      <a:pt x="260108" y="127093"/>
                    </a:cubicBezTo>
                    <a:cubicBezTo>
                      <a:pt x="249963" y="117883"/>
                      <a:pt x="246274" y="98543"/>
                      <a:pt x="246274" y="98543"/>
                    </a:cubicBezTo>
                    <a:cubicBezTo>
                      <a:pt x="246274" y="98543"/>
                      <a:pt x="232439" y="92096"/>
                      <a:pt x="230594" y="78282"/>
                    </a:cubicBezTo>
                    <a:cubicBezTo>
                      <a:pt x="229672" y="68151"/>
                      <a:pt x="235206" y="63546"/>
                      <a:pt x="235206" y="63546"/>
                    </a:cubicBezTo>
                    <a:lnTo>
                      <a:pt x="235206" y="50653"/>
                    </a:lnTo>
                    <a:cubicBezTo>
                      <a:pt x="235206" y="22103"/>
                      <a:pt x="259186" y="0"/>
                      <a:pt x="28869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i="1"/>
              </a:p>
            </p:txBody>
          </p:sp>
        </p:grpSp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B71E5A48-DE66-4C5F-85A3-798E079A3826}"/>
                </a:ext>
              </a:extLst>
            </p:cNvPr>
            <p:cNvSpPr/>
            <p:nvPr/>
          </p:nvSpPr>
          <p:spPr>
            <a:xfrm>
              <a:off x="1639642" y="2564144"/>
              <a:ext cx="2959869" cy="295987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3" name="椭圆 2">
              <a:extLst>
                <a:ext uri="{FF2B5EF4-FFF2-40B4-BE49-F238E27FC236}">
                  <a16:creationId xmlns:a16="http://schemas.microsoft.com/office/drawing/2014/main" xmlns="" id="{07B8EB02-F698-4B28-831F-14CD2C3A8BD3}"/>
                </a:ext>
              </a:extLst>
            </p:cNvPr>
            <p:cNvSpPr/>
            <p:nvPr/>
          </p:nvSpPr>
          <p:spPr>
            <a:xfrm>
              <a:off x="2048095" y="2972598"/>
              <a:ext cx="2142962" cy="21429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/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D897A386-2278-42E8-A332-C929F4B0E5F0}"/>
                </a:ext>
              </a:extLst>
            </p:cNvPr>
            <p:cNvSpPr txBox="1"/>
            <p:nvPr/>
          </p:nvSpPr>
          <p:spPr>
            <a:xfrm>
              <a:off x="2334746" y="4139463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34" name="Oval 30">
              <a:extLst>
                <a:ext uri="{FF2B5EF4-FFF2-40B4-BE49-F238E27FC236}">
                  <a16:creationId xmlns:a16="http://schemas.microsoft.com/office/drawing/2014/main" xmlns="" id="{A2A4BF17-0CEA-4D86-A2CF-A53F1E4F3220}"/>
                </a:ext>
              </a:extLst>
            </p:cNvPr>
            <p:cNvSpPr/>
            <p:nvPr/>
          </p:nvSpPr>
          <p:spPr>
            <a:xfrm>
              <a:off x="2865286" y="3431710"/>
              <a:ext cx="508581" cy="525600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C00D52EB-331F-4D19-A85A-8FD4B3F36215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DAFCF720-A274-47CF-B434-0471E2982901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1A5200E1-05CE-4049-9CE1-7D31D1083C55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08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F616694C-CD8C-480E-82EA-B0A94A977A99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xmlns="" id="{3D1C98F9-D9E8-4B70-8F0B-472882FFB428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539A48D-A878-487D-B086-F92CC1707E0C}"/>
              </a:ext>
            </a:extLst>
          </p:cNvPr>
          <p:cNvGrpSpPr/>
          <p:nvPr/>
        </p:nvGrpSpPr>
        <p:grpSpPr>
          <a:xfrm>
            <a:off x="1324650" y="2289626"/>
            <a:ext cx="6464078" cy="1502875"/>
            <a:chOff x="1498822" y="2237011"/>
            <a:chExt cx="6464078" cy="150287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719FC86D-24EE-4A1E-9C0C-C53B0BE782FB}"/>
                </a:ext>
              </a:extLst>
            </p:cNvPr>
            <p:cNvGrpSpPr/>
            <p:nvPr/>
          </p:nvGrpSpPr>
          <p:grpSpPr>
            <a:xfrm>
              <a:off x="1498822" y="2237011"/>
              <a:ext cx="3326606" cy="1117366"/>
              <a:chOff x="1905794" y="2443386"/>
              <a:chExt cx="3326606" cy="1117366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52ED0CEE-D6DA-4ADC-9EE0-F8B6FD4CAEAA}"/>
                  </a:ext>
                </a:extLst>
              </p:cNvPr>
              <p:cNvSpPr/>
              <p:nvPr/>
            </p:nvSpPr>
            <p:spPr>
              <a:xfrm>
                <a:off x="1905794" y="2443386"/>
                <a:ext cx="1117365" cy="1117366"/>
              </a:xfrm>
              <a:prstGeom prst="ellipse">
                <a:avLst/>
              </a:prstGeom>
              <a:solidFill>
                <a:srgbClr val="24C6DB"/>
              </a:solidFill>
              <a:ln w="38100">
                <a:solidFill>
                  <a:schemeClr val="bg1"/>
                </a:solidFill>
              </a:ln>
              <a:effectLst>
                <a:outerShdw blurRad="228600" sx="115000" sy="115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圆角矩形 15">
                <a:extLst>
                  <a:ext uri="{FF2B5EF4-FFF2-40B4-BE49-F238E27FC236}">
                    <a16:creationId xmlns:a16="http://schemas.microsoft.com/office/drawing/2014/main" xmlns="" id="{CD87F1AB-1064-463F-8F58-A637E26E1761}"/>
                  </a:ext>
                </a:extLst>
              </p:cNvPr>
              <p:cNvSpPr/>
              <p:nvPr/>
            </p:nvSpPr>
            <p:spPr>
              <a:xfrm>
                <a:off x="2584194" y="2722729"/>
                <a:ext cx="2648206" cy="5586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xmlns="" id="{F691CED4-1F2F-4568-B29F-052184A7B485}"/>
                  </a:ext>
                </a:extLst>
              </p:cNvPr>
              <p:cNvSpPr/>
              <p:nvPr/>
            </p:nvSpPr>
            <p:spPr>
              <a:xfrm>
                <a:off x="2016696" y="2554288"/>
                <a:ext cx="895562" cy="89556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Box 45">
                <a:extLst>
                  <a:ext uri="{FF2B5EF4-FFF2-40B4-BE49-F238E27FC236}">
                    <a16:creationId xmlns:a16="http://schemas.microsoft.com/office/drawing/2014/main" xmlns="" id="{3D81AB2E-4B5E-4657-8174-96843B9C86BA}"/>
                  </a:ext>
                </a:extLst>
              </p:cNvPr>
              <p:cNvSpPr txBox="1"/>
              <p:nvPr/>
            </p:nvSpPr>
            <p:spPr>
              <a:xfrm>
                <a:off x="2171768" y="2740460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2800" b="1" dirty="0">
                    <a:solidFill>
                      <a:srgbClr val="24C6DB"/>
                    </a:solidFill>
                    <a:latin typeface="Arial" panose="020B0604020202020204" pitchFamily="34" charset="0"/>
                    <a:ea typeface="Arial Unicode MS" pitchFamily="34" charset="-122"/>
                    <a:cs typeface="Arial" panose="020B0604020202020204" pitchFamily="34" charset="0"/>
                  </a:rPr>
                  <a:t>01</a:t>
                </a:r>
                <a:endParaRPr lang="zh-CN" altLang="en-US" sz="2800" b="1" dirty="0">
                  <a:solidFill>
                    <a:srgbClr val="24C6DB"/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6E5F41FB-140F-4A4E-9037-A469378303F5}"/>
                </a:ext>
              </a:extLst>
            </p:cNvPr>
            <p:cNvGrpSpPr/>
            <p:nvPr/>
          </p:nvGrpSpPr>
          <p:grpSpPr>
            <a:xfrm>
              <a:off x="2724638" y="2579547"/>
              <a:ext cx="5238262" cy="1160339"/>
              <a:chOff x="922668" y="2695410"/>
              <a:chExt cx="5238262" cy="1160339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2AC51A23-2767-4A9C-A6B1-6CAD8B7F4836}"/>
                  </a:ext>
                </a:extLst>
              </p:cNvPr>
              <p:cNvSpPr txBox="1"/>
              <p:nvPr/>
            </p:nvSpPr>
            <p:spPr>
              <a:xfrm>
                <a:off x="922668" y="2695410"/>
                <a:ext cx="15696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i="1" spc="300" dirty="0"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标题添加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D323427E-F8ED-4D6A-9DBC-F7E060406341}"/>
                  </a:ext>
                </a:extLst>
              </p:cNvPr>
              <p:cNvSpPr txBox="1"/>
              <p:nvPr/>
            </p:nvSpPr>
            <p:spPr>
              <a:xfrm>
                <a:off x="941717" y="3308227"/>
                <a:ext cx="5219213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you,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Baotu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Network and the original creator, 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1594502-BC30-497D-A802-E37F1AA5CB84}"/>
              </a:ext>
            </a:extLst>
          </p:cNvPr>
          <p:cNvGrpSpPr/>
          <p:nvPr/>
        </p:nvGrpSpPr>
        <p:grpSpPr>
          <a:xfrm>
            <a:off x="2892989" y="4355530"/>
            <a:ext cx="6464078" cy="1502875"/>
            <a:chOff x="1498822" y="2237011"/>
            <a:chExt cx="6464078" cy="150287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C83FFE59-DD49-42D8-83C0-E749850A8779}"/>
                </a:ext>
              </a:extLst>
            </p:cNvPr>
            <p:cNvGrpSpPr/>
            <p:nvPr/>
          </p:nvGrpSpPr>
          <p:grpSpPr>
            <a:xfrm>
              <a:off x="1498822" y="2237011"/>
              <a:ext cx="3326606" cy="1117366"/>
              <a:chOff x="1905794" y="2443386"/>
              <a:chExt cx="3326606" cy="1117366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5BE2C814-37BC-42A4-9E5A-2D7CEED8E2A3}"/>
                  </a:ext>
                </a:extLst>
              </p:cNvPr>
              <p:cNvSpPr/>
              <p:nvPr/>
            </p:nvSpPr>
            <p:spPr>
              <a:xfrm>
                <a:off x="1905794" y="2443386"/>
                <a:ext cx="1117365" cy="1117366"/>
              </a:xfrm>
              <a:prstGeom prst="ellipse">
                <a:avLst/>
              </a:prstGeom>
              <a:solidFill>
                <a:srgbClr val="242424"/>
              </a:solidFill>
              <a:ln w="38100">
                <a:solidFill>
                  <a:schemeClr val="bg1"/>
                </a:solidFill>
              </a:ln>
              <a:effectLst>
                <a:outerShdw blurRad="228600" sx="115000" sy="115000" algn="c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圆角矩形 15">
                <a:extLst>
                  <a:ext uri="{FF2B5EF4-FFF2-40B4-BE49-F238E27FC236}">
                    <a16:creationId xmlns:a16="http://schemas.microsoft.com/office/drawing/2014/main" xmlns="" id="{0E0F6A44-5801-487C-8042-988C7654D67D}"/>
                  </a:ext>
                </a:extLst>
              </p:cNvPr>
              <p:cNvSpPr/>
              <p:nvPr/>
            </p:nvSpPr>
            <p:spPr>
              <a:xfrm>
                <a:off x="2584194" y="2722729"/>
                <a:ext cx="2648206" cy="55868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46100" dist="190500" dir="6600000" algn="tr" rotWithShape="0">
                  <a:prstClr val="black">
                    <a:alpha val="2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i="1"/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:a16="http://schemas.microsoft.com/office/drawing/2014/main" xmlns="" id="{A8FE2069-B753-4E75-B2CE-DAAABDE49981}"/>
                  </a:ext>
                </a:extLst>
              </p:cNvPr>
              <p:cNvSpPr/>
              <p:nvPr/>
            </p:nvSpPr>
            <p:spPr>
              <a:xfrm>
                <a:off x="2016696" y="2554288"/>
                <a:ext cx="895562" cy="89556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TextBox 45">
                <a:extLst>
                  <a:ext uri="{FF2B5EF4-FFF2-40B4-BE49-F238E27FC236}">
                    <a16:creationId xmlns:a16="http://schemas.microsoft.com/office/drawing/2014/main" xmlns="" id="{C275BBE8-055C-4527-8CEF-78C54249A97A}"/>
                  </a:ext>
                </a:extLst>
              </p:cNvPr>
              <p:cNvSpPr txBox="1"/>
              <p:nvPr/>
            </p:nvSpPr>
            <p:spPr>
              <a:xfrm>
                <a:off x="2171768" y="2740460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ea typeface="Arial Unicode MS" pitchFamily="34" charset="-122"/>
                    <a:cs typeface="Arial" panose="020B0604020202020204" pitchFamily="34" charset="0"/>
                  </a:rPr>
                  <a:t>02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Arial Unicode MS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3EF6BF4B-3982-4EFB-B8B5-C0C9849E84DD}"/>
                </a:ext>
              </a:extLst>
            </p:cNvPr>
            <p:cNvGrpSpPr/>
            <p:nvPr/>
          </p:nvGrpSpPr>
          <p:grpSpPr>
            <a:xfrm>
              <a:off x="2724638" y="2579547"/>
              <a:ext cx="5238262" cy="1160339"/>
              <a:chOff x="922668" y="2695410"/>
              <a:chExt cx="5238262" cy="116033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59610222-3E20-4885-ABEE-7F7565B8B443}"/>
                  </a:ext>
                </a:extLst>
              </p:cNvPr>
              <p:cNvSpPr txBox="1"/>
              <p:nvPr/>
            </p:nvSpPr>
            <p:spPr>
              <a:xfrm>
                <a:off x="922668" y="2695410"/>
                <a:ext cx="15696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400" i="1" spc="300" dirty="0"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标题添加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9F5A17F8-DDD8-4FA4-B205-7931124187FD}"/>
                  </a:ext>
                </a:extLst>
              </p:cNvPr>
              <p:cNvSpPr txBox="1"/>
              <p:nvPr/>
            </p:nvSpPr>
            <p:spPr>
              <a:xfrm>
                <a:off x="941717" y="3308227"/>
                <a:ext cx="5219213" cy="547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you,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Baotu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Network and the original creator, please do not </a:t>
                </a:r>
                <a:r>
                  <a:rPr lang="en-US" altLang="zh-CN" sz="1200" i="1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copyFor</a:t>
                </a:r>
                <a:r>
                  <a:rPr lang="en-US" altLang="zh-CN" sz="12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anose="020B0604020202020204" pitchFamily="34" charset="0"/>
                    <a:ea typeface="方正俊黑简体" panose="02000000000000000000" pitchFamily="2" charset="-122"/>
                    <a:cs typeface="Angsana New" panose="02020603050405020304" pitchFamily="18" charset="-34"/>
                  </a:rPr>
                  <a:t> the benefit of you</a:t>
                </a:r>
              </a:p>
            </p:txBody>
          </p:sp>
        </p:grpSp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C77AA915-2449-47FA-B10D-08BFB5FA54D7}"/>
              </a:ext>
            </a:extLst>
          </p:cNvPr>
          <p:cNvSpPr/>
          <p:nvPr/>
        </p:nvSpPr>
        <p:spPr>
          <a:xfrm>
            <a:off x="8321885" y="1827973"/>
            <a:ext cx="2438994" cy="2438994"/>
          </a:xfrm>
          <a:prstGeom prst="ellipse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 l="-39385" t="-29202" r="-59543" b="2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49F69764-6946-4E75-9122-AFFBC3CB2F03}"/>
              </a:ext>
            </a:extLst>
          </p:cNvPr>
          <p:cNvSpPr/>
          <p:nvPr/>
        </p:nvSpPr>
        <p:spPr>
          <a:xfrm>
            <a:off x="7972249" y="3406992"/>
            <a:ext cx="1421331" cy="1421331"/>
          </a:xfrm>
          <a:prstGeom prst="ellipse">
            <a:avLst/>
          </a:prstGeom>
          <a:blipFill>
            <a:blip r:embed="rId4"/>
            <a:stretch>
              <a:fillRect l="-25223" r="-24777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C253376C-5A88-4B60-951B-0EABF285C9B2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25970C88-E50F-4D3E-8AD8-8DB01FFEC9DC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规划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E247C0A6-146C-4BBC-AB92-8E688D12BFBC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3232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C39CF587-8537-4D57-85D9-CA84A94748C8}"/>
              </a:ext>
            </a:extLst>
          </p:cNvPr>
          <p:cNvSpPr/>
          <p:nvPr/>
        </p:nvSpPr>
        <p:spPr>
          <a:xfrm>
            <a:off x="-2219860" y="-1193324"/>
            <a:ext cx="4734460" cy="5845933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1B389863-F689-4F84-9A74-CB0814F705B5}"/>
              </a:ext>
            </a:extLst>
          </p:cNvPr>
          <p:cNvSpPr/>
          <p:nvPr/>
        </p:nvSpPr>
        <p:spPr>
          <a:xfrm>
            <a:off x="9698133" y="3110524"/>
            <a:ext cx="4563010" cy="5634237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45BDD6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2076451" y="2674838"/>
            <a:ext cx="8039100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75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感谢您的观看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2514600" y="4023437"/>
            <a:ext cx="7162800" cy="6297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4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42971039-D594-4159-8888-CFDF1FA37B00}"/>
              </a:ext>
            </a:extLst>
          </p:cNvPr>
          <p:cNvSpPr txBox="1"/>
          <p:nvPr/>
        </p:nvSpPr>
        <p:spPr>
          <a:xfrm>
            <a:off x="4530918" y="5114657"/>
            <a:ext cx="3130164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优</a:t>
            </a:r>
            <a:r>
              <a:rPr lang="zh-CN" altLang="en-US" sz="2400" i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品</a:t>
            </a:r>
            <a:r>
              <a:rPr lang="en-US" altLang="zh-CN" sz="2400" i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PPT</a:t>
            </a:r>
            <a:endParaRPr lang="zh-CN" altLang="en-US" sz="24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FB0C031C-2C0F-4875-B0E7-81F802EFA529}"/>
              </a:ext>
            </a:extLst>
          </p:cNvPr>
          <p:cNvSpPr txBox="1"/>
          <p:nvPr/>
        </p:nvSpPr>
        <p:spPr>
          <a:xfrm>
            <a:off x="7381504" y="203406"/>
            <a:ext cx="4289796" cy="3385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600" i="1" spc="300" dirty="0" smtClean="0">
                <a:solidFill>
                  <a:srgbClr val="15234F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Arial" panose="020B0604020202020204" pitchFamily="34" charset="0"/>
              </a:rPr>
              <a:t>www.ypppt.com</a:t>
            </a:r>
            <a:endParaRPr lang="zh-CN" altLang="en-US" sz="1600" i="1" spc="300" dirty="0">
              <a:solidFill>
                <a:srgbClr val="15234F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i="1"/>
          </a:p>
        </p:txBody>
      </p:sp>
    </p:spTree>
    <p:extLst>
      <p:ext uri="{BB962C8B-B14F-4D97-AF65-F5344CB8AC3E}">
        <p14:creationId xmlns:p14="http://schemas.microsoft.com/office/powerpoint/2010/main" val="120894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084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34DBE990-BEF2-43D9-AA11-F0A69705CF44}"/>
              </a:ext>
            </a:extLst>
          </p:cNvPr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6EB93F0B-6700-424F-8118-5AA2D41DBD42}"/>
              </a:ext>
            </a:extLst>
          </p:cNvPr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项目概述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B4513AD6-FBE6-4669-A0AD-4616BD33C92B}"/>
              </a:ext>
            </a:extLst>
          </p:cNvPr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7326C718-2209-41F8-B83A-F44DE6DD8F8C}"/>
              </a:ext>
            </a:extLst>
          </p:cNvPr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A86B313-D7BE-4A6C-B639-40F2A368A1FD}"/>
              </a:ext>
            </a:extLst>
          </p:cNvPr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01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6B0DA02F-5241-4FFA-82F4-7656A30D8F97}"/>
              </a:ext>
            </a:extLst>
          </p:cNvPr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5657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BFE6BD86-A955-4F08-A24D-E9AA31ED4F43}"/>
              </a:ext>
            </a:extLst>
          </p:cNvPr>
          <p:cNvSpPr/>
          <p:nvPr/>
        </p:nvSpPr>
        <p:spPr>
          <a:xfrm flipH="1"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619E9BB2-5325-4CA9-B35E-5098C5AB14CA}"/>
              </a:ext>
            </a:extLst>
          </p:cNvPr>
          <p:cNvGrpSpPr/>
          <p:nvPr/>
        </p:nvGrpSpPr>
        <p:grpSpPr>
          <a:xfrm>
            <a:off x="4718050" y="-381000"/>
            <a:ext cx="8307721" cy="7620000"/>
            <a:chOff x="549316" y="966391"/>
            <a:chExt cx="6213395" cy="5699044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="" id="{F4D3009B-F639-4474-92A5-CC78CF4CD044}"/>
                </a:ext>
              </a:extLst>
            </p:cNvPr>
            <p:cNvSpPr/>
            <p:nvPr/>
          </p:nvSpPr>
          <p:spPr>
            <a:xfrm>
              <a:off x="54931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>
              <a:extLst>
                <a:ext uri="{FF2B5EF4-FFF2-40B4-BE49-F238E27FC236}">
                  <a16:creationId xmlns:a16="http://schemas.microsoft.com/office/drawing/2014/main" xmlns="" id="{8848FA6E-1B42-4729-970C-E93ADE8A5475}"/>
                </a:ext>
              </a:extLst>
            </p:cNvPr>
            <p:cNvSpPr/>
            <p:nvPr/>
          </p:nvSpPr>
          <p:spPr>
            <a:xfrm>
              <a:off x="806491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: 形状 3">
              <a:extLst>
                <a:ext uri="{FF2B5EF4-FFF2-40B4-BE49-F238E27FC236}">
                  <a16:creationId xmlns:a16="http://schemas.microsoft.com/office/drawing/2014/main" xmlns="" id="{90297D31-C6A7-4212-A22E-2F4FC6B33385}"/>
                </a:ext>
              </a:extLst>
            </p:cNvPr>
            <p:cNvSpPr/>
            <p:nvPr/>
          </p:nvSpPr>
          <p:spPr>
            <a:xfrm>
              <a:off x="106366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colorTemperature colorTemp="5300"/>
                        </a14:imgEffect>
                        <a14:imgEffect>
                          <a14:saturation sat="33000"/>
                        </a14:imgEffect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</a:extLst>
              </a:blip>
              <a:stretch>
                <a:fillRect l="-24981" r="-24901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4D760B3A-4B40-4F1A-8B5E-DA5BE12F7B26}"/>
              </a:ext>
            </a:extLst>
          </p:cNvPr>
          <p:cNvGrpSpPr/>
          <p:nvPr/>
        </p:nvGrpSpPr>
        <p:grpSpPr>
          <a:xfrm>
            <a:off x="7883853" y="579167"/>
            <a:ext cx="6214074" cy="5699666"/>
            <a:chOff x="549316" y="966391"/>
            <a:chExt cx="6213395" cy="5699044"/>
          </a:xfrm>
        </p:grpSpPr>
        <p:sp>
          <p:nvSpPr>
            <p:cNvPr id="9" name="任意多边形: 形状 8">
              <a:extLst>
                <a:ext uri="{FF2B5EF4-FFF2-40B4-BE49-F238E27FC236}">
                  <a16:creationId xmlns:a16="http://schemas.microsoft.com/office/drawing/2014/main" xmlns="" id="{D3674721-433B-4C92-9CEC-F4135BF7DB08}"/>
                </a:ext>
              </a:extLst>
            </p:cNvPr>
            <p:cNvSpPr/>
            <p:nvPr/>
          </p:nvSpPr>
          <p:spPr>
            <a:xfrm>
              <a:off x="54931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63ECCF10-1183-4E5F-9D0B-A35AA5579AED}"/>
                </a:ext>
              </a:extLst>
            </p:cNvPr>
            <p:cNvSpPr/>
            <p:nvPr/>
          </p:nvSpPr>
          <p:spPr>
            <a:xfrm>
              <a:off x="806491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solidFill>
              <a:srgbClr val="24C6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>
              <a:extLst>
                <a:ext uri="{FF2B5EF4-FFF2-40B4-BE49-F238E27FC236}">
                  <a16:creationId xmlns:a16="http://schemas.microsoft.com/office/drawing/2014/main" xmlns="" id="{BFEA01F8-D0D0-411F-B617-0DA557980CDB}"/>
                </a:ext>
              </a:extLst>
            </p:cNvPr>
            <p:cNvSpPr/>
            <p:nvPr/>
          </p:nvSpPr>
          <p:spPr>
            <a:xfrm>
              <a:off x="1063666" y="966391"/>
              <a:ext cx="5699045" cy="5699044"/>
            </a:xfrm>
            <a:custGeom>
              <a:avLst/>
              <a:gdLst>
                <a:gd name="connsiteX0" fmla="*/ 2849523 w 5699045"/>
                <a:gd name="connsiteY0" fmla="*/ 0 h 5699044"/>
                <a:gd name="connsiteX1" fmla="*/ 3178251 w 5699045"/>
                <a:gd name="connsiteY1" fmla="*/ 136163 h 5699044"/>
                <a:gd name="connsiteX2" fmla="*/ 5562882 w 5699045"/>
                <a:gd name="connsiteY2" fmla="*/ 2520795 h 5699044"/>
                <a:gd name="connsiteX3" fmla="*/ 5562882 w 5699045"/>
                <a:gd name="connsiteY3" fmla="*/ 3178250 h 5699044"/>
                <a:gd name="connsiteX4" fmla="*/ 3178251 w 5699045"/>
                <a:gd name="connsiteY4" fmla="*/ 5562881 h 5699044"/>
                <a:gd name="connsiteX5" fmla="*/ 2520796 w 5699045"/>
                <a:gd name="connsiteY5" fmla="*/ 5562881 h 5699044"/>
                <a:gd name="connsiteX6" fmla="*/ 136164 w 5699045"/>
                <a:gd name="connsiteY6" fmla="*/ 3178250 h 5699044"/>
                <a:gd name="connsiteX7" fmla="*/ 136164 w 5699045"/>
                <a:gd name="connsiteY7" fmla="*/ 2520795 h 5699044"/>
                <a:gd name="connsiteX8" fmla="*/ 2520796 w 5699045"/>
                <a:gd name="connsiteY8" fmla="*/ 136163 h 5699044"/>
                <a:gd name="connsiteX9" fmla="*/ 2849523 w 5699045"/>
                <a:gd name="connsiteY9" fmla="*/ 0 h 569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99045" h="5699044">
                  <a:moveTo>
                    <a:pt x="2849523" y="0"/>
                  </a:moveTo>
                  <a:cubicBezTo>
                    <a:pt x="2968499" y="0"/>
                    <a:pt x="3087475" y="45388"/>
                    <a:pt x="3178251" y="136163"/>
                  </a:cubicBezTo>
                  <a:lnTo>
                    <a:pt x="5562882" y="2520795"/>
                  </a:lnTo>
                  <a:cubicBezTo>
                    <a:pt x="5744433" y="2702346"/>
                    <a:pt x="5744433" y="2996699"/>
                    <a:pt x="5562882" y="3178250"/>
                  </a:cubicBezTo>
                  <a:lnTo>
                    <a:pt x="3178251" y="5562881"/>
                  </a:lnTo>
                  <a:cubicBezTo>
                    <a:pt x="2996700" y="5744432"/>
                    <a:pt x="2702347" y="5744432"/>
                    <a:pt x="2520796" y="5562881"/>
                  </a:cubicBezTo>
                  <a:lnTo>
                    <a:pt x="136164" y="3178250"/>
                  </a:lnTo>
                  <a:cubicBezTo>
                    <a:pt x="-45387" y="2996699"/>
                    <a:pt x="-45387" y="2702346"/>
                    <a:pt x="136164" y="2520795"/>
                  </a:cubicBezTo>
                  <a:lnTo>
                    <a:pt x="2520796" y="136163"/>
                  </a:lnTo>
                  <a:cubicBezTo>
                    <a:pt x="2611571" y="45388"/>
                    <a:pt x="2730547" y="0"/>
                    <a:pt x="2849523" y="0"/>
                  </a:cubicBezTo>
                  <a:close/>
                </a:path>
              </a:pathLst>
            </a:custGeom>
            <a:blipFill>
              <a:blip r:embed="rId4"/>
              <a:stretch>
                <a:fillRect l="-25056" r="-24944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C9E9542-9243-45A3-BEEC-4555631CDD2E}"/>
              </a:ext>
            </a:extLst>
          </p:cNvPr>
          <p:cNvGrpSpPr/>
          <p:nvPr/>
        </p:nvGrpSpPr>
        <p:grpSpPr>
          <a:xfrm>
            <a:off x="1235645" y="2361162"/>
            <a:ext cx="3440926" cy="1463126"/>
            <a:chOff x="928274" y="2723985"/>
            <a:chExt cx="3440926" cy="1463126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A3E7224-90E8-4DEC-8919-7FB7BD81634A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0F57D567-BA77-42C6-B1F9-706607237A25}"/>
                </a:ext>
              </a:extLst>
            </p:cNvPr>
            <p:cNvSpPr txBox="1"/>
            <p:nvPr/>
          </p:nvSpPr>
          <p:spPr>
            <a:xfrm>
              <a:off x="960768" y="3159457"/>
              <a:ext cx="3408432" cy="10276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8" name="Group 14">
            <a:extLst>
              <a:ext uri="{FF2B5EF4-FFF2-40B4-BE49-F238E27FC236}">
                <a16:creationId xmlns:a16="http://schemas.microsoft.com/office/drawing/2014/main" xmlns="" id="{2B4261FF-56D1-41B3-9CF8-A1368BC0D315}"/>
              </a:ext>
            </a:extLst>
          </p:cNvPr>
          <p:cNvGrpSpPr/>
          <p:nvPr/>
        </p:nvGrpSpPr>
        <p:grpSpPr>
          <a:xfrm>
            <a:off x="1373175" y="4196278"/>
            <a:ext cx="684226" cy="684226"/>
            <a:chOff x="935038" y="968375"/>
            <a:chExt cx="4152900" cy="4152900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xmlns="" id="{39BA1E6E-A155-46B3-B7C1-797565BC0F03}"/>
                </a:ext>
              </a:extLst>
            </p:cNvPr>
            <p:cNvSpPr/>
            <p:nvPr/>
          </p:nvSpPr>
          <p:spPr>
            <a:xfrm>
              <a:off x="935038" y="968375"/>
              <a:ext cx="4152900" cy="4152900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0" name="Oval 16">
              <a:extLst>
                <a:ext uri="{FF2B5EF4-FFF2-40B4-BE49-F238E27FC236}">
                  <a16:creationId xmlns:a16="http://schemas.microsoft.com/office/drawing/2014/main" xmlns="" id="{DD6AEB51-75D1-49AB-9A57-FC761D946A92}"/>
                </a:ext>
              </a:extLst>
            </p:cNvPr>
            <p:cNvSpPr/>
            <p:nvPr/>
          </p:nvSpPr>
          <p:spPr>
            <a:xfrm>
              <a:off x="2059999" y="2095001"/>
              <a:ext cx="1902982" cy="1899650"/>
            </a:xfrm>
            <a:custGeom>
              <a:avLst/>
              <a:gdLst>
                <a:gd name="connsiteX0" fmla="*/ 164777 w 604110"/>
                <a:gd name="connsiteY0" fmla="*/ 264973 h 603052"/>
                <a:gd name="connsiteX1" fmla="*/ 457609 w 604110"/>
                <a:gd name="connsiteY1" fmla="*/ 264973 h 603052"/>
                <a:gd name="connsiteX2" fmla="*/ 485066 w 604110"/>
                <a:gd name="connsiteY2" fmla="*/ 292388 h 603052"/>
                <a:gd name="connsiteX3" fmla="*/ 457609 w 604110"/>
                <a:gd name="connsiteY3" fmla="*/ 319802 h 603052"/>
                <a:gd name="connsiteX4" fmla="*/ 164777 w 604110"/>
                <a:gd name="connsiteY4" fmla="*/ 319802 h 603052"/>
                <a:gd name="connsiteX5" fmla="*/ 137320 w 604110"/>
                <a:gd name="connsiteY5" fmla="*/ 292388 h 603052"/>
                <a:gd name="connsiteX6" fmla="*/ 164777 w 604110"/>
                <a:gd name="connsiteY6" fmla="*/ 264973 h 603052"/>
                <a:gd name="connsiteX7" fmla="*/ 164777 w 604110"/>
                <a:gd name="connsiteY7" fmla="*/ 137038 h 603052"/>
                <a:gd name="connsiteX8" fmla="*/ 457609 w 604110"/>
                <a:gd name="connsiteY8" fmla="*/ 137038 h 603052"/>
                <a:gd name="connsiteX9" fmla="*/ 485066 w 604110"/>
                <a:gd name="connsiteY9" fmla="*/ 164453 h 603052"/>
                <a:gd name="connsiteX10" fmla="*/ 457609 w 604110"/>
                <a:gd name="connsiteY10" fmla="*/ 191867 h 603052"/>
                <a:gd name="connsiteX11" fmla="*/ 164777 w 604110"/>
                <a:gd name="connsiteY11" fmla="*/ 191867 h 603052"/>
                <a:gd name="connsiteX12" fmla="*/ 137320 w 604110"/>
                <a:gd name="connsiteY12" fmla="*/ 164453 h 603052"/>
                <a:gd name="connsiteX13" fmla="*/ 164777 w 604110"/>
                <a:gd name="connsiteY13" fmla="*/ 137038 h 603052"/>
                <a:gd name="connsiteX14" fmla="*/ 54919 w 604110"/>
                <a:gd name="connsiteY14" fmla="*/ 54823 h 603052"/>
                <a:gd name="connsiteX15" fmla="*/ 54919 w 604110"/>
                <a:gd name="connsiteY15" fmla="*/ 420355 h 603052"/>
                <a:gd name="connsiteX16" fmla="*/ 137298 w 604110"/>
                <a:gd name="connsiteY16" fmla="*/ 420355 h 603052"/>
                <a:gd name="connsiteX17" fmla="*/ 164757 w 604110"/>
                <a:gd name="connsiteY17" fmla="*/ 447766 h 603052"/>
                <a:gd name="connsiteX18" fmla="*/ 164757 w 604110"/>
                <a:gd name="connsiteY18" fmla="*/ 523011 h 603052"/>
                <a:gd name="connsiteX19" fmla="*/ 304664 w 604110"/>
                <a:gd name="connsiteY19" fmla="*/ 425289 h 603052"/>
                <a:gd name="connsiteX20" fmla="*/ 320316 w 604110"/>
                <a:gd name="connsiteY20" fmla="*/ 420355 h 603052"/>
                <a:gd name="connsiteX21" fmla="*/ 549191 w 604110"/>
                <a:gd name="connsiteY21" fmla="*/ 420355 h 603052"/>
                <a:gd name="connsiteX22" fmla="*/ 549191 w 604110"/>
                <a:gd name="connsiteY22" fmla="*/ 54823 h 603052"/>
                <a:gd name="connsiteX23" fmla="*/ 27460 w 604110"/>
                <a:gd name="connsiteY23" fmla="*/ 0 h 603052"/>
                <a:gd name="connsiteX24" fmla="*/ 576650 w 604110"/>
                <a:gd name="connsiteY24" fmla="*/ 0 h 603052"/>
                <a:gd name="connsiteX25" fmla="*/ 604110 w 604110"/>
                <a:gd name="connsiteY25" fmla="*/ 27411 h 603052"/>
                <a:gd name="connsiteX26" fmla="*/ 604110 w 604110"/>
                <a:gd name="connsiteY26" fmla="*/ 447766 h 603052"/>
                <a:gd name="connsiteX27" fmla="*/ 576650 w 604110"/>
                <a:gd name="connsiteY27" fmla="*/ 475178 h 603052"/>
                <a:gd name="connsiteX28" fmla="*/ 328965 w 604110"/>
                <a:gd name="connsiteY28" fmla="*/ 475178 h 603052"/>
                <a:gd name="connsiteX29" fmla="*/ 153087 w 604110"/>
                <a:gd name="connsiteY29" fmla="*/ 598118 h 603052"/>
                <a:gd name="connsiteX30" fmla="*/ 137298 w 604110"/>
                <a:gd name="connsiteY30" fmla="*/ 603052 h 603052"/>
                <a:gd name="connsiteX31" fmla="*/ 124666 w 604110"/>
                <a:gd name="connsiteY31" fmla="*/ 599900 h 603052"/>
                <a:gd name="connsiteX32" fmla="*/ 109838 w 604110"/>
                <a:gd name="connsiteY32" fmla="*/ 575641 h 603052"/>
                <a:gd name="connsiteX33" fmla="*/ 109838 w 604110"/>
                <a:gd name="connsiteY33" fmla="*/ 475178 h 603052"/>
                <a:gd name="connsiteX34" fmla="*/ 27460 w 604110"/>
                <a:gd name="connsiteY34" fmla="*/ 475178 h 603052"/>
                <a:gd name="connsiteX35" fmla="*/ 0 w 604110"/>
                <a:gd name="connsiteY35" fmla="*/ 447766 h 603052"/>
                <a:gd name="connsiteX36" fmla="*/ 0 w 604110"/>
                <a:gd name="connsiteY36" fmla="*/ 27411 h 603052"/>
                <a:gd name="connsiteX37" fmla="*/ 27460 w 604110"/>
                <a:gd name="connsiteY37" fmla="*/ 0 h 60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4110" h="603052">
                  <a:moveTo>
                    <a:pt x="164777" y="264973"/>
                  </a:moveTo>
                  <a:lnTo>
                    <a:pt x="457609" y="264973"/>
                  </a:lnTo>
                  <a:cubicBezTo>
                    <a:pt x="472848" y="264973"/>
                    <a:pt x="485066" y="277310"/>
                    <a:pt x="485066" y="292388"/>
                  </a:cubicBezTo>
                  <a:cubicBezTo>
                    <a:pt x="485066" y="307603"/>
                    <a:pt x="472848" y="319802"/>
                    <a:pt x="457609" y="319802"/>
                  </a:cubicBezTo>
                  <a:lnTo>
                    <a:pt x="164777" y="319802"/>
                  </a:lnTo>
                  <a:cubicBezTo>
                    <a:pt x="149676" y="319802"/>
                    <a:pt x="137320" y="307603"/>
                    <a:pt x="137320" y="292388"/>
                  </a:cubicBezTo>
                  <a:cubicBezTo>
                    <a:pt x="137320" y="277310"/>
                    <a:pt x="149676" y="264973"/>
                    <a:pt x="164777" y="264973"/>
                  </a:cubicBezTo>
                  <a:close/>
                  <a:moveTo>
                    <a:pt x="164777" y="137038"/>
                  </a:moveTo>
                  <a:lnTo>
                    <a:pt x="457609" y="137038"/>
                  </a:lnTo>
                  <a:cubicBezTo>
                    <a:pt x="472848" y="137038"/>
                    <a:pt x="485066" y="149375"/>
                    <a:pt x="485066" y="164453"/>
                  </a:cubicBezTo>
                  <a:cubicBezTo>
                    <a:pt x="485066" y="179531"/>
                    <a:pt x="472848" y="191867"/>
                    <a:pt x="457609" y="191867"/>
                  </a:cubicBezTo>
                  <a:lnTo>
                    <a:pt x="164777" y="191867"/>
                  </a:lnTo>
                  <a:cubicBezTo>
                    <a:pt x="149676" y="191867"/>
                    <a:pt x="137320" y="179531"/>
                    <a:pt x="137320" y="164453"/>
                  </a:cubicBezTo>
                  <a:cubicBezTo>
                    <a:pt x="137320" y="149375"/>
                    <a:pt x="149676" y="137038"/>
                    <a:pt x="164777" y="137038"/>
                  </a:cubicBezTo>
                  <a:close/>
                  <a:moveTo>
                    <a:pt x="54919" y="54823"/>
                  </a:moveTo>
                  <a:lnTo>
                    <a:pt x="54919" y="420355"/>
                  </a:lnTo>
                  <a:lnTo>
                    <a:pt x="137298" y="420355"/>
                  </a:lnTo>
                  <a:cubicBezTo>
                    <a:pt x="152401" y="420355"/>
                    <a:pt x="164757" y="432553"/>
                    <a:pt x="164757" y="447766"/>
                  </a:cubicBezTo>
                  <a:lnTo>
                    <a:pt x="164757" y="523011"/>
                  </a:lnTo>
                  <a:lnTo>
                    <a:pt x="304664" y="425289"/>
                  </a:lnTo>
                  <a:cubicBezTo>
                    <a:pt x="309194" y="422000"/>
                    <a:pt x="314686" y="420355"/>
                    <a:pt x="320316" y="420355"/>
                  </a:cubicBezTo>
                  <a:lnTo>
                    <a:pt x="549191" y="420355"/>
                  </a:lnTo>
                  <a:lnTo>
                    <a:pt x="549191" y="54823"/>
                  </a:lnTo>
                  <a:close/>
                  <a:moveTo>
                    <a:pt x="27460" y="0"/>
                  </a:moveTo>
                  <a:lnTo>
                    <a:pt x="576650" y="0"/>
                  </a:lnTo>
                  <a:cubicBezTo>
                    <a:pt x="591753" y="0"/>
                    <a:pt x="604110" y="12335"/>
                    <a:pt x="604110" y="27411"/>
                  </a:cubicBezTo>
                  <a:lnTo>
                    <a:pt x="604110" y="447766"/>
                  </a:lnTo>
                  <a:cubicBezTo>
                    <a:pt x="604110" y="462843"/>
                    <a:pt x="591753" y="475178"/>
                    <a:pt x="576650" y="475178"/>
                  </a:cubicBezTo>
                  <a:lnTo>
                    <a:pt x="328965" y="475178"/>
                  </a:lnTo>
                  <a:lnTo>
                    <a:pt x="153087" y="598118"/>
                  </a:lnTo>
                  <a:cubicBezTo>
                    <a:pt x="148282" y="601408"/>
                    <a:pt x="142790" y="603052"/>
                    <a:pt x="137298" y="603052"/>
                  </a:cubicBezTo>
                  <a:cubicBezTo>
                    <a:pt x="132904" y="603052"/>
                    <a:pt x="128648" y="602093"/>
                    <a:pt x="124666" y="599900"/>
                  </a:cubicBezTo>
                  <a:cubicBezTo>
                    <a:pt x="115467" y="595240"/>
                    <a:pt x="109838" y="585920"/>
                    <a:pt x="109838" y="575641"/>
                  </a:cubicBezTo>
                  <a:lnTo>
                    <a:pt x="109838" y="475178"/>
                  </a:lnTo>
                  <a:lnTo>
                    <a:pt x="27460" y="475178"/>
                  </a:lnTo>
                  <a:cubicBezTo>
                    <a:pt x="12357" y="475178"/>
                    <a:pt x="0" y="462843"/>
                    <a:pt x="0" y="447766"/>
                  </a:cubicBezTo>
                  <a:lnTo>
                    <a:pt x="0" y="27411"/>
                  </a:lnTo>
                  <a:cubicBezTo>
                    <a:pt x="0" y="12335"/>
                    <a:pt x="12357" y="0"/>
                    <a:pt x="2746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i="1"/>
            </a:p>
          </p:txBody>
        </p:sp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3C53E43-A35F-449B-A53F-B5E944DF58C4}"/>
              </a:ext>
            </a:extLst>
          </p:cNvPr>
          <p:cNvSpPr txBox="1"/>
          <p:nvPr/>
        </p:nvSpPr>
        <p:spPr>
          <a:xfrm>
            <a:off x="2137734" y="4264630"/>
            <a:ext cx="2981324" cy="5475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</a:p>
        </p:txBody>
      </p:sp>
      <p:grpSp>
        <p:nvGrpSpPr>
          <p:cNvPr id="31" name="Group 20">
            <a:extLst>
              <a:ext uri="{FF2B5EF4-FFF2-40B4-BE49-F238E27FC236}">
                <a16:creationId xmlns:a16="http://schemas.microsoft.com/office/drawing/2014/main" xmlns="" id="{13BC9B20-6E9C-402A-9135-096D31E1DD02}"/>
              </a:ext>
            </a:extLst>
          </p:cNvPr>
          <p:cNvGrpSpPr/>
          <p:nvPr/>
        </p:nvGrpSpPr>
        <p:grpSpPr>
          <a:xfrm>
            <a:off x="1373175" y="5177159"/>
            <a:ext cx="684226" cy="684226"/>
            <a:chOff x="935038" y="968375"/>
            <a:chExt cx="4152900" cy="4152900"/>
          </a:xfrm>
        </p:grpSpPr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A5700C2B-411F-4E82-A43E-6C404422ACEC}"/>
                </a:ext>
              </a:extLst>
            </p:cNvPr>
            <p:cNvSpPr/>
            <p:nvPr/>
          </p:nvSpPr>
          <p:spPr>
            <a:xfrm>
              <a:off x="935038" y="968375"/>
              <a:ext cx="4152900" cy="4152900"/>
            </a:xfrm>
            <a:prstGeom prst="ellipse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33" name="Oval 22">
              <a:extLst>
                <a:ext uri="{FF2B5EF4-FFF2-40B4-BE49-F238E27FC236}">
                  <a16:creationId xmlns:a16="http://schemas.microsoft.com/office/drawing/2014/main" xmlns="" id="{616B5A92-A832-40DB-B6B8-8A6C3FF4A8DB}"/>
                </a:ext>
              </a:extLst>
            </p:cNvPr>
            <p:cNvSpPr/>
            <p:nvPr/>
          </p:nvSpPr>
          <p:spPr>
            <a:xfrm>
              <a:off x="2059999" y="2094782"/>
              <a:ext cx="1902983" cy="1900089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88862 h 440259"/>
                <a:gd name="T27" fmla="*/ 88862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57" h="2757">
                  <a:moveTo>
                    <a:pt x="1063" y="2589"/>
                  </a:moveTo>
                  <a:lnTo>
                    <a:pt x="0" y="2757"/>
                  </a:lnTo>
                  <a:lnTo>
                    <a:pt x="168" y="1694"/>
                  </a:lnTo>
                  <a:lnTo>
                    <a:pt x="1226" y="883"/>
                  </a:lnTo>
                  <a:lnTo>
                    <a:pt x="1503" y="1160"/>
                  </a:lnTo>
                  <a:lnTo>
                    <a:pt x="984" y="1679"/>
                  </a:lnTo>
                  <a:cubicBezTo>
                    <a:pt x="914" y="1646"/>
                    <a:pt x="827" y="1659"/>
                    <a:pt x="769" y="1717"/>
                  </a:cubicBezTo>
                  <a:cubicBezTo>
                    <a:pt x="694" y="1792"/>
                    <a:pt x="694" y="1913"/>
                    <a:pt x="769" y="1988"/>
                  </a:cubicBezTo>
                  <a:cubicBezTo>
                    <a:pt x="844" y="2063"/>
                    <a:pt x="965" y="2063"/>
                    <a:pt x="1040" y="1988"/>
                  </a:cubicBezTo>
                  <a:cubicBezTo>
                    <a:pt x="1098" y="1930"/>
                    <a:pt x="1111" y="1844"/>
                    <a:pt x="1079" y="1773"/>
                  </a:cubicBezTo>
                  <a:lnTo>
                    <a:pt x="1597" y="1254"/>
                  </a:lnTo>
                  <a:lnTo>
                    <a:pt x="1875" y="1531"/>
                  </a:lnTo>
                  <a:lnTo>
                    <a:pt x="1063" y="2589"/>
                  </a:lnTo>
                  <a:close/>
                  <a:moveTo>
                    <a:pt x="1763" y="291"/>
                  </a:moveTo>
                  <a:lnTo>
                    <a:pt x="1695" y="223"/>
                  </a:lnTo>
                  <a:lnTo>
                    <a:pt x="1266" y="652"/>
                  </a:lnTo>
                  <a:lnTo>
                    <a:pt x="2105" y="1491"/>
                  </a:lnTo>
                  <a:lnTo>
                    <a:pt x="2534" y="1062"/>
                  </a:lnTo>
                  <a:lnTo>
                    <a:pt x="2466" y="994"/>
                  </a:lnTo>
                  <a:lnTo>
                    <a:pt x="2757" y="755"/>
                  </a:lnTo>
                  <a:lnTo>
                    <a:pt x="2002" y="0"/>
                  </a:lnTo>
                  <a:lnTo>
                    <a:pt x="1763" y="2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i="1"/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42AD46CE-FB43-47C1-8BB7-88E3E177F45D}"/>
              </a:ext>
            </a:extLst>
          </p:cNvPr>
          <p:cNvSpPr txBox="1"/>
          <p:nvPr/>
        </p:nvSpPr>
        <p:spPr>
          <a:xfrm>
            <a:off x="2137734" y="5245511"/>
            <a:ext cx="2981324" cy="5475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AB8911A1-7C89-4931-BD75-F5502B489F98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BBB37E1F-C714-4983-AB4F-0C7D5A9C507F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640539C3-3D7B-4F42-B608-B32837093FF5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798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xmlns="" id="{D7279C16-3D0B-4D33-895C-FA1C34DE247C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FF0832BC-2C2B-41DE-8DC5-751A3E27051C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AC78ABC-7A3E-4D0A-B414-3B81EFE8C1B0}"/>
              </a:ext>
            </a:extLst>
          </p:cNvPr>
          <p:cNvGrpSpPr/>
          <p:nvPr/>
        </p:nvGrpSpPr>
        <p:grpSpPr>
          <a:xfrm>
            <a:off x="1255164" y="2622520"/>
            <a:ext cx="2821536" cy="1703191"/>
            <a:chOff x="928274" y="2723985"/>
            <a:chExt cx="2821536" cy="1703191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D872A528-2408-4B24-91B6-EC947A3CF67D}"/>
                </a:ext>
              </a:extLst>
            </p:cNvPr>
            <p:cNvSpPr txBox="1"/>
            <p:nvPr/>
          </p:nvSpPr>
          <p:spPr>
            <a:xfrm>
              <a:off x="928274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1CD3CE0E-85DE-479E-B94A-62C4D2DD9136}"/>
                </a:ext>
              </a:extLst>
            </p:cNvPr>
            <p:cNvSpPr txBox="1"/>
            <p:nvPr/>
          </p:nvSpPr>
          <p:spPr>
            <a:xfrm>
              <a:off x="960767" y="3159457"/>
              <a:ext cx="2789043" cy="126771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7C4AC9D-01EE-45E3-A52C-4C56973E9C2A}"/>
              </a:ext>
            </a:extLst>
          </p:cNvPr>
          <p:cNvGrpSpPr/>
          <p:nvPr/>
        </p:nvGrpSpPr>
        <p:grpSpPr>
          <a:xfrm>
            <a:off x="952046" y="619681"/>
            <a:ext cx="4851853" cy="993499"/>
            <a:chOff x="952046" y="670481"/>
            <a:chExt cx="4851853" cy="993499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EC41540-6062-480F-BEC0-26648E9C6A8B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2D5124D-E4C4-4A45-B4BE-F7AF188F065C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EF0CDE4-8F5B-460F-A90A-C967E9ADD068}"/>
              </a:ext>
            </a:extLst>
          </p:cNvPr>
          <p:cNvGrpSpPr/>
          <p:nvPr/>
        </p:nvGrpSpPr>
        <p:grpSpPr>
          <a:xfrm>
            <a:off x="4953761" y="2544945"/>
            <a:ext cx="5505142" cy="1192482"/>
            <a:chOff x="5102878" y="3547616"/>
            <a:chExt cx="4968000" cy="1076130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C171B3BF-BAA8-443C-BDBD-E6BAC3EF0E94}"/>
                </a:ext>
              </a:extLst>
            </p:cNvPr>
            <p:cNvSpPr/>
            <p:nvPr/>
          </p:nvSpPr>
          <p:spPr>
            <a:xfrm>
              <a:off x="5102878" y="3995681"/>
              <a:ext cx="4968000" cy="180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1941AE1B-870B-491F-82F5-C9367C70AB52}"/>
                </a:ext>
              </a:extLst>
            </p:cNvPr>
            <p:cNvGrpSpPr/>
            <p:nvPr/>
          </p:nvGrpSpPr>
          <p:grpSpPr>
            <a:xfrm>
              <a:off x="5321606" y="3547616"/>
              <a:ext cx="4530544" cy="1076130"/>
              <a:chOff x="5377864" y="4419600"/>
              <a:chExt cx="4530544" cy="1076130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56B6DFD7-235A-400C-916F-64EF4252FC1C}"/>
                  </a:ext>
                </a:extLst>
              </p:cNvPr>
              <p:cNvGrpSpPr/>
              <p:nvPr/>
            </p:nvGrpSpPr>
            <p:grpSpPr>
              <a:xfrm>
                <a:off x="5377864" y="4419600"/>
                <a:ext cx="852070" cy="1076130"/>
                <a:chOff x="2250379" y="4152901"/>
                <a:chExt cx="1148889" cy="1520630"/>
              </a:xfrm>
            </p:grpSpPr>
            <p:sp>
              <p:nvSpPr>
                <p:cNvPr id="10" name="矩形: 圆角 9">
                  <a:extLst>
                    <a:ext uri="{FF2B5EF4-FFF2-40B4-BE49-F238E27FC236}">
                      <a16:creationId xmlns:a16="http://schemas.microsoft.com/office/drawing/2014/main" xmlns="" id="{9C815B4B-FBCB-4271-9B22-5E51762E64BA}"/>
                    </a:ext>
                  </a:extLst>
                </p:cNvPr>
                <p:cNvSpPr/>
                <p:nvPr/>
              </p:nvSpPr>
              <p:spPr>
                <a:xfrm>
                  <a:off x="2250379" y="4413500"/>
                  <a:ext cx="321371" cy="999432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矩形: 圆角 10">
                  <a:extLst>
                    <a:ext uri="{FF2B5EF4-FFF2-40B4-BE49-F238E27FC236}">
                      <a16:creationId xmlns:a16="http://schemas.microsoft.com/office/drawing/2014/main" xmlns="" id="{2A2A4632-E784-442A-BB8E-1957C731C857}"/>
                    </a:ext>
                  </a:extLst>
                </p:cNvPr>
                <p:cNvSpPr/>
                <p:nvPr/>
              </p:nvSpPr>
              <p:spPr>
                <a:xfrm>
                  <a:off x="2664138" y="4279357"/>
                  <a:ext cx="321371" cy="1267719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矩形: 圆角 11">
                  <a:extLst>
                    <a:ext uri="{FF2B5EF4-FFF2-40B4-BE49-F238E27FC236}">
                      <a16:creationId xmlns:a16="http://schemas.microsoft.com/office/drawing/2014/main" xmlns="" id="{690AC76B-42C5-4032-B370-E0A7BC23ED1B}"/>
                    </a:ext>
                  </a:extLst>
                </p:cNvPr>
                <p:cNvSpPr/>
                <p:nvPr/>
              </p:nvSpPr>
              <p:spPr>
                <a:xfrm>
                  <a:off x="3077897" y="4152901"/>
                  <a:ext cx="321371" cy="1520630"/>
                </a:xfrm>
                <a:prstGeom prst="roundRect">
                  <a:avLst/>
                </a:prstGeom>
                <a:solidFill>
                  <a:srgbClr val="24C6D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BE95028B-5AB1-4EC9-BC4E-F264B2469D86}"/>
                  </a:ext>
                </a:extLst>
              </p:cNvPr>
              <p:cNvGrpSpPr/>
              <p:nvPr/>
            </p:nvGrpSpPr>
            <p:grpSpPr>
              <a:xfrm flipH="1">
                <a:off x="9056338" y="4419600"/>
                <a:ext cx="852070" cy="1076130"/>
                <a:chOff x="2250379" y="4152901"/>
                <a:chExt cx="1148889" cy="1520630"/>
              </a:xfrm>
              <a:solidFill>
                <a:srgbClr val="242424"/>
              </a:solidFill>
            </p:grpSpPr>
            <p:sp>
              <p:nvSpPr>
                <p:cNvPr id="15" name="矩形: 圆角 14">
                  <a:extLst>
                    <a:ext uri="{FF2B5EF4-FFF2-40B4-BE49-F238E27FC236}">
                      <a16:creationId xmlns:a16="http://schemas.microsoft.com/office/drawing/2014/main" xmlns="" id="{C123C913-0B9D-4DF4-B0BC-F26ADDF6D3EB}"/>
                    </a:ext>
                  </a:extLst>
                </p:cNvPr>
                <p:cNvSpPr/>
                <p:nvPr/>
              </p:nvSpPr>
              <p:spPr>
                <a:xfrm>
                  <a:off x="2250379" y="4413500"/>
                  <a:ext cx="321371" cy="999432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: 圆角 15">
                  <a:extLst>
                    <a:ext uri="{FF2B5EF4-FFF2-40B4-BE49-F238E27FC236}">
                      <a16:creationId xmlns:a16="http://schemas.microsoft.com/office/drawing/2014/main" xmlns="" id="{045E4BCB-2324-4171-9613-96CDFED3030B}"/>
                    </a:ext>
                  </a:extLst>
                </p:cNvPr>
                <p:cNvSpPr/>
                <p:nvPr/>
              </p:nvSpPr>
              <p:spPr>
                <a:xfrm>
                  <a:off x="2664138" y="4279357"/>
                  <a:ext cx="321371" cy="1267719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: 圆角 16">
                  <a:extLst>
                    <a:ext uri="{FF2B5EF4-FFF2-40B4-BE49-F238E27FC236}">
                      <a16:creationId xmlns:a16="http://schemas.microsoft.com/office/drawing/2014/main" xmlns="" id="{BFEA25F7-BC1C-4C2C-9D0F-960ABF959C60}"/>
                    </a:ext>
                  </a:extLst>
                </p:cNvPr>
                <p:cNvSpPr/>
                <p:nvPr/>
              </p:nvSpPr>
              <p:spPr>
                <a:xfrm>
                  <a:off x="3077897" y="4152901"/>
                  <a:ext cx="321371" cy="1520630"/>
                </a:xfrm>
                <a:prstGeom prst="round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9" name="Oval 20">
            <a:extLst>
              <a:ext uri="{FF2B5EF4-FFF2-40B4-BE49-F238E27FC236}">
                <a16:creationId xmlns:a16="http://schemas.microsoft.com/office/drawing/2014/main" xmlns="" id="{0F77633A-694B-4912-807B-D578F0B0E01D}"/>
              </a:ext>
            </a:extLst>
          </p:cNvPr>
          <p:cNvSpPr/>
          <p:nvPr/>
        </p:nvSpPr>
        <p:spPr>
          <a:xfrm>
            <a:off x="5460252" y="4006644"/>
            <a:ext cx="415968" cy="415008"/>
          </a:xfrm>
          <a:custGeom>
            <a:avLst/>
            <a:gdLst>
              <a:gd name="T0" fmla="*/ 4473 w 4646"/>
              <a:gd name="T1" fmla="*/ 173 h 4643"/>
              <a:gd name="T2" fmla="*/ 3844 w 4646"/>
              <a:gd name="T3" fmla="*/ 173 h 4643"/>
              <a:gd name="T4" fmla="*/ 2904 w 4646"/>
              <a:gd name="T5" fmla="*/ 1113 h 4643"/>
              <a:gd name="T6" fmla="*/ 1383 w 4646"/>
              <a:gd name="T7" fmla="*/ 596 h 4643"/>
              <a:gd name="T8" fmla="*/ 1318 w 4646"/>
              <a:gd name="T9" fmla="*/ 597 h 4643"/>
              <a:gd name="T10" fmla="*/ 622 w 4646"/>
              <a:gd name="T11" fmla="*/ 868 h 4643"/>
              <a:gd name="T12" fmla="*/ 583 w 4646"/>
              <a:gd name="T13" fmla="*/ 891 h 4643"/>
              <a:gd name="T14" fmla="*/ 583 w 4646"/>
              <a:gd name="T15" fmla="*/ 1024 h 4643"/>
              <a:gd name="T16" fmla="*/ 583 w 4646"/>
              <a:gd name="T17" fmla="*/ 1025 h 4643"/>
              <a:gd name="T18" fmla="*/ 598 w 4646"/>
              <a:gd name="T19" fmla="*/ 1037 h 4643"/>
              <a:gd name="T20" fmla="*/ 2031 w 4646"/>
              <a:gd name="T21" fmla="*/ 1987 h 4643"/>
              <a:gd name="T22" fmla="*/ 1061 w 4646"/>
              <a:gd name="T23" fmla="*/ 2957 h 4643"/>
              <a:gd name="T24" fmla="*/ 453 w 4646"/>
              <a:gd name="T25" fmla="*/ 2750 h 4643"/>
              <a:gd name="T26" fmla="*/ 418 w 4646"/>
              <a:gd name="T27" fmla="*/ 2751 h 4643"/>
              <a:gd name="T28" fmla="*/ 42 w 4646"/>
              <a:gd name="T29" fmla="*/ 2897 h 4643"/>
              <a:gd name="T30" fmla="*/ 20 w 4646"/>
              <a:gd name="T31" fmla="*/ 2911 h 4643"/>
              <a:gd name="T32" fmla="*/ 20 w 4646"/>
              <a:gd name="T33" fmla="*/ 2982 h 4643"/>
              <a:gd name="T34" fmla="*/ 20 w 4646"/>
              <a:gd name="T35" fmla="*/ 2982 h 4643"/>
              <a:gd name="T36" fmla="*/ 28 w 4646"/>
              <a:gd name="T37" fmla="*/ 2989 h 4643"/>
              <a:gd name="T38" fmla="*/ 748 w 4646"/>
              <a:gd name="T39" fmla="*/ 3466 h 4643"/>
              <a:gd name="T40" fmla="*/ 878 w 4646"/>
              <a:gd name="T41" fmla="*/ 3768 h 4643"/>
              <a:gd name="T42" fmla="*/ 1180 w 4646"/>
              <a:gd name="T43" fmla="*/ 3898 h 4643"/>
              <a:gd name="T44" fmla="*/ 1657 w 4646"/>
              <a:gd name="T45" fmla="*/ 4618 h 4643"/>
              <a:gd name="T46" fmla="*/ 1705 w 4646"/>
              <a:gd name="T47" fmla="*/ 4641 h 4643"/>
              <a:gd name="T48" fmla="*/ 1747 w 4646"/>
              <a:gd name="T49" fmla="*/ 4608 h 4643"/>
              <a:gd name="T50" fmla="*/ 1895 w 4646"/>
              <a:gd name="T51" fmla="*/ 4228 h 4643"/>
              <a:gd name="T52" fmla="*/ 1896 w 4646"/>
              <a:gd name="T53" fmla="*/ 4193 h 4643"/>
              <a:gd name="T54" fmla="*/ 1689 w 4646"/>
              <a:gd name="T55" fmla="*/ 3585 h 4643"/>
              <a:gd name="T56" fmla="*/ 2659 w 4646"/>
              <a:gd name="T57" fmla="*/ 2615 h 4643"/>
              <a:gd name="T58" fmla="*/ 3609 w 4646"/>
              <a:gd name="T59" fmla="*/ 4048 h 4643"/>
              <a:gd name="T60" fmla="*/ 3698 w 4646"/>
              <a:gd name="T61" fmla="*/ 4090 h 4643"/>
              <a:gd name="T62" fmla="*/ 3776 w 4646"/>
              <a:gd name="T63" fmla="*/ 4030 h 4643"/>
              <a:gd name="T64" fmla="*/ 4049 w 4646"/>
              <a:gd name="T65" fmla="*/ 3328 h 4643"/>
              <a:gd name="T66" fmla="*/ 4050 w 4646"/>
              <a:gd name="T67" fmla="*/ 3263 h 4643"/>
              <a:gd name="T68" fmla="*/ 3533 w 4646"/>
              <a:gd name="T69" fmla="*/ 1742 h 4643"/>
              <a:gd name="T70" fmla="*/ 4473 w 4646"/>
              <a:gd name="T71" fmla="*/ 802 h 4643"/>
              <a:gd name="T72" fmla="*/ 4473 w 4646"/>
              <a:gd name="T73" fmla="*/ 173 h 4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46" h="4643">
                <a:moveTo>
                  <a:pt x="4473" y="173"/>
                </a:moveTo>
                <a:cubicBezTo>
                  <a:pt x="4299" y="0"/>
                  <a:pt x="4018" y="0"/>
                  <a:pt x="3844" y="173"/>
                </a:cubicBezTo>
                <a:lnTo>
                  <a:pt x="2904" y="1113"/>
                </a:lnTo>
                <a:lnTo>
                  <a:pt x="1383" y="596"/>
                </a:lnTo>
                <a:cubicBezTo>
                  <a:pt x="1362" y="589"/>
                  <a:pt x="1339" y="589"/>
                  <a:pt x="1318" y="597"/>
                </a:cubicBezTo>
                <a:lnTo>
                  <a:pt x="622" y="868"/>
                </a:lnTo>
                <a:cubicBezTo>
                  <a:pt x="608" y="872"/>
                  <a:pt x="595" y="880"/>
                  <a:pt x="583" y="891"/>
                </a:cubicBezTo>
                <a:cubicBezTo>
                  <a:pt x="547" y="928"/>
                  <a:pt x="546" y="987"/>
                  <a:pt x="583" y="1024"/>
                </a:cubicBezTo>
                <a:cubicBezTo>
                  <a:pt x="583" y="1024"/>
                  <a:pt x="583" y="1024"/>
                  <a:pt x="583" y="1025"/>
                </a:cubicBezTo>
                <a:cubicBezTo>
                  <a:pt x="588" y="1029"/>
                  <a:pt x="593" y="1033"/>
                  <a:pt x="598" y="1037"/>
                </a:cubicBezTo>
                <a:lnTo>
                  <a:pt x="2031" y="1987"/>
                </a:lnTo>
                <a:lnTo>
                  <a:pt x="1061" y="2957"/>
                </a:lnTo>
                <a:lnTo>
                  <a:pt x="453" y="2750"/>
                </a:lnTo>
                <a:cubicBezTo>
                  <a:pt x="441" y="2746"/>
                  <a:pt x="429" y="2747"/>
                  <a:pt x="418" y="2751"/>
                </a:cubicBezTo>
                <a:lnTo>
                  <a:pt x="42" y="2897"/>
                </a:lnTo>
                <a:cubicBezTo>
                  <a:pt x="32" y="2901"/>
                  <a:pt x="26" y="2905"/>
                  <a:pt x="20" y="2911"/>
                </a:cubicBezTo>
                <a:cubicBezTo>
                  <a:pt x="0" y="2931"/>
                  <a:pt x="0" y="2962"/>
                  <a:pt x="20" y="2982"/>
                </a:cubicBezTo>
                <a:cubicBezTo>
                  <a:pt x="20" y="2982"/>
                  <a:pt x="20" y="2982"/>
                  <a:pt x="20" y="2982"/>
                </a:cubicBezTo>
                <a:cubicBezTo>
                  <a:pt x="22" y="2985"/>
                  <a:pt x="25" y="2987"/>
                  <a:pt x="28" y="2989"/>
                </a:cubicBezTo>
                <a:lnTo>
                  <a:pt x="748" y="3466"/>
                </a:lnTo>
                <a:cubicBezTo>
                  <a:pt x="751" y="3576"/>
                  <a:pt x="794" y="3684"/>
                  <a:pt x="878" y="3768"/>
                </a:cubicBezTo>
                <a:cubicBezTo>
                  <a:pt x="962" y="3852"/>
                  <a:pt x="1070" y="3895"/>
                  <a:pt x="1180" y="3898"/>
                </a:cubicBezTo>
                <a:lnTo>
                  <a:pt x="1657" y="4618"/>
                </a:lnTo>
                <a:cubicBezTo>
                  <a:pt x="1668" y="4634"/>
                  <a:pt x="1686" y="4643"/>
                  <a:pt x="1705" y="4641"/>
                </a:cubicBezTo>
                <a:cubicBezTo>
                  <a:pt x="1724" y="4639"/>
                  <a:pt x="1741" y="4626"/>
                  <a:pt x="1747" y="4608"/>
                </a:cubicBezTo>
                <a:lnTo>
                  <a:pt x="1895" y="4228"/>
                </a:lnTo>
                <a:cubicBezTo>
                  <a:pt x="1899" y="4217"/>
                  <a:pt x="1900" y="4205"/>
                  <a:pt x="1896" y="4193"/>
                </a:cubicBezTo>
                <a:lnTo>
                  <a:pt x="1689" y="3585"/>
                </a:lnTo>
                <a:lnTo>
                  <a:pt x="2659" y="2615"/>
                </a:lnTo>
                <a:lnTo>
                  <a:pt x="3609" y="4048"/>
                </a:lnTo>
                <a:cubicBezTo>
                  <a:pt x="3629" y="4077"/>
                  <a:pt x="3663" y="4093"/>
                  <a:pt x="3698" y="4090"/>
                </a:cubicBezTo>
                <a:cubicBezTo>
                  <a:pt x="3733" y="4086"/>
                  <a:pt x="3763" y="4063"/>
                  <a:pt x="3776" y="4030"/>
                </a:cubicBezTo>
                <a:lnTo>
                  <a:pt x="4049" y="3328"/>
                </a:lnTo>
                <a:cubicBezTo>
                  <a:pt x="4057" y="3307"/>
                  <a:pt x="4058" y="3284"/>
                  <a:pt x="4050" y="3263"/>
                </a:cubicBezTo>
                <a:lnTo>
                  <a:pt x="3533" y="1742"/>
                </a:lnTo>
                <a:lnTo>
                  <a:pt x="4473" y="802"/>
                </a:lnTo>
                <a:cubicBezTo>
                  <a:pt x="4646" y="628"/>
                  <a:pt x="4646" y="347"/>
                  <a:pt x="4473" y="173"/>
                </a:cubicBez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0" name="Oval 21">
            <a:extLst>
              <a:ext uri="{FF2B5EF4-FFF2-40B4-BE49-F238E27FC236}">
                <a16:creationId xmlns:a16="http://schemas.microsoft.com/office/drawing/2014/main" xmlns="" id="{15B7E2A5-E3B5-4DB0-80B0-ED0CEBC40094}"/>
              </a:ext>
            </a:extLst>
          </p:cNvPr>
          <p:cNvSpPr/>
          <p:nvPr/>
        </p:nvSpPr>
        <p:spPr>
          <a:xfrm>
            <a:off x="9536444" y="4009106"/>
            <a:ext cx="415968" cy="410084"/>
          </a:xfrm>
          <a:custGeom>
            <a:avLst/>
            <a:gdLst>
              <a:gd name="connsiteX0" fmla="*/ 261001 w 608698"/>
              <a:gd name="connsiteY0" fmla="*/ 479068 h 600088"/>
              <a:gd name="connsiteX1" fmla="*/ 432425 w 608698"/>
              <a:gd name="connsiteY1" fmla="*/ 554184 h 600088"/>
              <a:gd name="connsiteX2" fmla="*/ 603774 w 608698"/>
              <a:gd name="connsiteY2" fmla="*/ 479068 h 600088"/>
              <a:gd name="connsiteX3" fmla="*/ 608697 w 608698"/>
              <a:gd name="connsiteY3" fmla="*/ 502020 h 600088"/>
              <a:gd name="connsiteX4" fmla="*/ 432425 w 608698"/>
              <a:gd name="connsiteY4" fmla="*/ 600088 h 600088"/>
              <a:gd name="connsiteX5" fmla="*/ 256152 w 608698"/>
              <a:gd name="connsiteY5" fmla="*/ 502020 h 600088"/>
              <a:gd name="connsiteX6" fmla="*/ 261001 w 608698"/>
              <a:gd name="connsiteY6" fmla="*/ 479068 h 600088"/>
              <a:gd name="connsiteX7" fmla="*/ 4924 w 608698"/>
              <a:gd name="connsiteY7" fmla="*/ 382605 h 600088"/>
              <a:gd name="connsiteX8" fmla="*/ 176285 w 608698"/>
              <a:gd name="connsiteY8" fmla="*/ 457793 h 600088"/>
              <a:gd name="connsiteX9" fmla="*/ 236041 w 608698"/>
              <a:gd name="connsiteY9" fmla="*/ 451980 h 600088"/>
              <a:gd name="connsiteX10" fmla="*/ 231640 w 608698"/>
              <a:gd name="connsiteY10" fmla="*/ 462264 h 600088"/>
              <a:gd name="connsiteX11" fmla="*/ 225000 w 608698"/>
              <a:gd name="connsiteY11" fmla="*/ 493412 h 600088"/>
              <a:gd name="connsiteX12" fmla="*/ 225298 w 608698"/>
              <a:gd name="connsiteY12" fmla="*/ 499820 h 600088"/>
              <a:gd name="connsiteX13" fmla="*/ 176285 w 608698"/>
              <a:gd name="connsiteY13" fmla="*/ 503695 h 600088"/>
              <a:gd name="connsiteX14" fmla="*/ 0 w 608698"/>
              <a:gd name="connsiteY14" fmla="*/ 405556 h 600088"/>
              <a:gd name="connsiteX15" fmla="*/ 4924 w 608698"/>
              <a:gd name="connsiteY15" fmla="*/ 382605 h 600088"/>
              <a:gd name="connsiteX16" fmla="*/ 261001 w 608698"/>
              <a:gd name="connsiteY16" fmla="*/ 375478 h 600088"/>
              <a:gd name="connsiteX17" fmla="*/ 432425 w 608698"/>
              <a:gd name="connsiteY17" fmla="*/ 450622 h 600088"/>
              <a:gd name="connsiteX18" fmla="*/ 603774 w 608698"/>
              <a:gd name="connsiteY18" fmla="*/ 375478 h 600088"/>
              <a:gd name="connsiteX19" fmla="*/ 608697 w 608698"/>
              <a:gd name="connsiteY19" fmla="*/ 398416 h 600088"/>
              <a:gd name="connsiteX20" fmla="*/ 432425 w 608698"/>
              <a:gd name="connsiteY20" fmla="*/ 496498 h 600088"/>
              <a:gd name="connsiteX21" fmla="*/ 256152 w 608698"/>
              <a:gd name="connsiteY21" fmla="*/ 398416 h 600088"/>
              <a:gd name="connsiteX22" fmla="*/ 261001 w 608698"/>
              <a:gd name="connsiteY22" fmla="*/ 375478 h 600088"/>
              <a:gd name="connsiteX23" fmla="*/ 4924 w 608698"/>
              <a:gd name="connsiteY23" fmla="*/ 279086 h 600088"/>
              <a:gd name="connsiteX24" fmla="*/ 176285 w 608698"/>
              <a:gd name="connsiteY24" fmla="*/ 354274 h 600088"/>
              <a:gd name="connsiteX25" fmla="*/ 236041 w 608698"/>
              <a:gd name="connsiteY25" fmla="*/ 348461 h 600088"/>
              <a:gd name="connsiteX26" fmla="*/ 231640 w 608698"/>
              <a:gd name="connsiteY26" fmla="*/ 358745 h 600088"/>
              <a:gd name="connsiteX27" fmla="*/ 225000 w 608698"/>
              <a:gd name="connsiteY27" fmla="*/ 389818 h 600088"/>
              <a:gd name="connsiteX28" fmla="*/ 225298 w 608698"/>
              <a:gd name="connsiteY28" fmla="*/ 396301 h 600088"/>
              <a:gd name="connsiteX29" fmla="*/ 176285 w 608698"/>
              <a:gd name="connsiteY29" fmla="*/ 400176 h 600088"/>
              <a:gd name="connsiteX30" fmla="*/ 0 w 608698"/>
              <a:gd name="connsiteY30" fmla="*/ 302037 h 600088"/>
              <a:gd name="connsiteX31" fmla="*/ 4924 w 608698"/>
              <a:gd name="connsiteY31" fmla="*/ 279086 h 600088"/>
              <a:gd name="connsiteX32" fmla="*/ 261001 w 608698"/>
              <a:gd name="connsiteY32" fmla="*/ 271959 h 600088"/>
              <a:gd name="connsiteX33" fmla="*/ 432425 w 608698"/>
              <a:gd name="connsiteY33" fmla="*/ 347103 h 600088"/>
              <a:gd name="connsiteX34" fmla="*/ 603774 w 608698"/>
              <a:gd name="connsiteY34" fmla="*/ 271959 h 600088"/>
              <a:gd name="connsiteX35" fmla="*/ 608697 w 608698"/>
              <a:gd name="connsiteY35" fmla="*/ 294897 h 600088"/>
              <a:gd name="connsiteX36" fmla="*/ 432425 w 608698"/>
              <a:gd name="connsiteY36" fmla="*/ 392979 h 600088"/>
              <a:gd name="connsiteX37" fmla="*/ 256152 w 608698"/>
              <a:gd name="connsiteY37" fmla="*/ 294897 h 600088"/>
              <a:gd name="connsiteX38" fmla="*/ 261001 w 608698"/>
              <a:gd name="connsiteY38" fmla="*/ 271959 h 600088"/>
              <a:gd name="connsiteX39" fmla="*/ 4924 w 608698"/>
              <a:gd name="connsiteY39" fmla="*/ 175567 h 600088"/>
              <a:gd name="connsiteX40" fmla="*/ 176285 w 608698"/>
              <a:gd name="connsiteY40" fmla="*/ 250713 h 600088"/>
              <a:gd name="connsiteX41" fmla="*/ 236041 w 608698"/>
              <a:gd name="connsiteY41" fmla="*/ 244904 h 600088"/>
              <a:gd name="connsiteX42" fmla="*/ 231640 w 608698"/>
              <a:gd name="connsiteY42" fmla="*/ 255182 h 600088"/>
              <a:gd name="connsiteX43" fmla="*/ 225000 w 608698"/>
              <a:gd name="connsiteY43" fmla="*/ 286238 h 600088"/>
              <a:gd name="connsiteX44" fmla="*/ 225298 w 608698"/>
              <a:gd name="connsiteY44" fmla="*/ 292718 h 600088"/>
              <a:gd name="connsiteX45" fmla="*/ 176285 w 608698"/>
              <a:gd name="connsiteY45" fmla="*/ 296516 h 600088"/>
              <a:gd name="connsiteX46" fmla="*/ 0 w 608698"/>
              <a:gd name="connsiteY46" fmla="*/ 198506 h 600088"/>
              <a:gd name="connsiteX47" fmla="*/ 4924 w 608698"/>
              <a:gd name="connsiteY47" fmla="*/ 175567 h 600088"/>
              <a:gd name="connsiteX48" fmla="*/ 432425 w 608698"/>
              <a:gd name="connsiteY48" fmla="*/ 96392 h 600088"/>
              <a:gd name="connsiteX49" fmla="*/ 608698 w 608698"/>
              <a:gd name="connsiteY49" fmla="*/ 194443 h 600088"/>
              <a:gd name="connsiteX50" fmla="*/ 432425 w 608698"/>
              <a:gd name="connsiteY50" fmla="*/ 292494 h 600088"/>
              <a:gd name="connsiteX51" fmla="*/ 256152 w 608698"/>
              <a:gd name="connsiteY51" fmla="*/ 194443 h 600088"/>
              <a:gd name="connsiteX52" fmla="*/ 432425 w 608698"/>
              <a:gd name="connsiteY52" fmla="*/ 96392 h 600088"/>
              <a:gd name="connsiteX53" fmla="*/ 176258 w 608698"/>
              <a:gd name="connsiteY53" fmla="*/ 0 h 600088"/>
              <a:gd name="connsiteX54" fmla="*/ 347817 w 608698"/>
              <a:gd name="connsiteY54" fmla="*/ 75446 h 600088"/>
              <a:gd name="connsiteX55" fmla="*/ 224966 w 608698"/>
              <a:gd name="connsiteY55" fmla="*/ 185823 h 600088"/>
              <a:gd name="connsiteX56" fmla="*/ 225264 w 608698"/>
              <a:gd name="connsiteY56" fmla="*/ 192228 h 600088"/>
              <a:gd name="connsiteX57" fmla="*/ 176258 w 608698"/>
              <a:gd name="connsiteY57" fmla="*/ 196101 h 600088"/>
              <a:gd name="connsiteX58" fmla="*/ 0 w 608698"/>
              <a:gd name="connsiteY58" fmla="*/ 98013 h 600088"/>
              <a:gd name="connsiteX59" fmla="*/ 176258 w 608698"/>
              <a:gd name="connsiteY59" fmla="*/ 0 h 600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8698" h="600088">
                <a:moveTo>
                  <a:pt x="261001" y="479068"/>
                </a:moveTo>
                <a:cubicBezTo>
                  <a:pt x="279575" y="522140"/>
                  <a:pt x="349249" y="554184"/>
                  <a:pt x="432425" y="554184"/>
                </a:cubicBezTo>
                <a:cubicBezTo>
                  <a:pt x="515600" y="554184"/>
                  <a:pt x="585199" y="522140"/>
                  <a:pt x="603774" y="479068"/>
                </a:cubicBezTo>
                <a:cubicBezTo>
                  <a:pt x="606981" y="486371"/>
                  <a:pt x="608697" y="494046"/>
                  <a:pt x="608697" y="502020"/>
                </a:cubicBezTo>
                <a:cubicBezTo>
                  <a:pt x="608697" y="556196"/>
                  <a:pt x="529774" y="600088"/>
                  <a:pt x="432425" y="600088"/>
                </a:cubicBezTo>
                <a:cubicBezTo>
                  <a:pt x="335076" y="600088"/>
                  <a:pt x="256152" y="556196"/>
                  <a:pt x="256152" y="502020"/>
                </a:cubicBezTo>
                <a:cubicBezTo>
                  <a:pt x="256152" y="494046"/>
                  <a:pt x="257868" y="486371"/>
                  <a:pt x="261001" y="479068"/>
                </a:cubicBezTo>
                <a:close/>
                <a:moveTo>
                  <a:pt x="4924" y="382605"/>
                </a:moveTo>
                <a:cubicBezTo>
                  <a:pt x="23425" y="425750"/>
                  <a:pt x="93103" y="457793"/>
                  <a:pt x="176285" y="457793"/>
                </a:cubicBezTo>
                <a:cubicBezTo>
                  <a:pt x="197248" y="457793"/>
                  <a:pt x="217391" y="455781"/>
                  <a:pt x="236041" y="451980"/>
                </a:cubicBezTo>
                <a:lnTo>
                  <a:pt x="231640" y="462264"/>
                </a:lnTo>
                <a:cubicBezTo>
                  <a:pt x="227238" y="472398"/>
                  <a:pt x="225000" y="482905"/>
                  <a:pt x="225000" y="493412"/>
                </a:cubicBezTo>
                <a:cubicBezTo>
                  <a:pt x="225000" y="495573"/>
                  <a:pt x="225149" y="497734"/>
                  <a:pt x="225298" y="499820"/>
                </a:cubicBezTo>
                <a:cubicBezTo>
                  <a:pt x="209781" y="502354"/>
                  <a:pt x="193294" y="503695"/>
                  <a:pt x="176285" y="503695"/>
                </a:cubicBezTo>
                <a:cubicBezTo>
                  <a:pt x="78929" y="503695"/>
                  <a:pt x="0" y="459730"/>
                  <a:pt x="0" y="405556"/>
                </a:cubicBezTo>
                <a:cubicBezTo>
                  <a:pt x="0" y="397657"/>
                  <a:pt x="1716" y="389982"/>
                  <a:pt x="4924" y="382605"/>
                </a:cubicBezTo>
                <a:close/>
                <a:moveTo>
                  <a:pt x="261001" y="375478"/>
                </a:moveTo>
                <a:cubicBezTo>
                  <a:pt x="279575" y="418598"/>
                  <a:pt x="349249" y="450622"/>
                  <a:pt x="432425" y="450622"/>
                </a:cubicBezTo>
                <a:cubicBezTo>
                  <a:pt x="515600" y="450622"/>
                  <a:pt x="585199" y="418598"/>
                  <a:pt x="603774" y="375478"/>
                </a:cubicBezTo>
                <a:cubicBezTo>
                  <a:pt x="606981" y="382851"/>
                  <a:pt x="608697" y="390522"/>
                  <a:pt x="608697" y="398416"/>
                </a:cubicBezTo>
                <a:cubicBezTo>
                  <a:pt x="608697" y="452558"/>
                  <a:pt x="529774" y="496498"/>
                  <a:pt x="432425" y="496498"/>
                </a:cubicBezTo>
                <a:cubicBezTo>
                  <a:pt x="335076" y="496498"/>
                  <a:pt x="256152" y="452558"/>
                  <a:pt x="256152" y="398416"/>
                </a:cubicBezTo>
                <a:cubicBezTo>
                  <a:pt x="256152" y="390522"/>
                  <a:pt x="257868" y="382851"/>
                  <a:pt x="261001" y="375478"/>
                </a:cubicBezTo>
                <a:close/>
                <a:moveTo>
                  <a:pt x="4924" y="279086"/>
                </a:moveTo>
                <a:cubicBezTo>
                  <a:pt x="23425" y="322231"/>
                  <a:pt x="93103" y="354274"/>
                  <a:pt x="176285" y="354274"/>
                </a:cubicBezTo>
                <a:cubicBezTo>
                  <a:pt x="197248" y="354274"/>
                  <a:pt x="217391" y="352187"/>
                  <a:pt x="236041" y="348461"/>
                </a:cubicBezTo>
                <a:lnTo>
                  <a:pt x="231640" y="358745"/>
                </a:lnTo>
                <a:cubicBezTo>
                  <a:pt x="227238" y="368879"/>
                  <a:pt x="225000" y="379311"/>
                  <a:pt x="225000" y="389818"/>
                </a:cubicBezTo>
                <a:cubicBezTo>
                  <a:pt x="225000" y="392054"/>
                  <a:pt x="225149" y="394140"/>
                  <a:pt x="225298" y="396301"/>
                </a:cubicBezTo>
                <a:cubicBezTo>
                  <a:pt x="209781" y="398835"/>
                  <a:pt x="193294" y="400176"/>
                  <a:pt x="176285" y="400176"/>
                </a:cubicBezTo>
                <a:cubicBezTo>
                  <a:pt x="78929" y="400176"/>
                  <a:pt x="0" y="356211"/>
                  <a:pt x="0" y="302037"/>
                </a:cubicBezTo>
                <a:cubicBezTo>
                  <a:pt x="0" y="294138"/>
                  <a:pt x="1716" y="286463"/>
                  <a:pt x="4924" y="279086"/>
                </a:cubicBezTo>
                <a:close/>
                <a:moveTo>
                  <a:pt x="261001" y="271959"/>
                </a:moveTo>
                <a:cubicBezTo>
                  <a:pt x="279575" y="315079"/>
                  <a:pt x="349249" y="347103"/>
                  <a:pt x="432425" y="347103"/>
                </a:cubicBezTo>
                <a:cubicBezTo>
                  <a:pt x="515600" y="347103"/>
                  <a:pt x="585199" y="315079"/>
                  <a:pt x="603774" y="271959"/>
                </a:cubicBezTo>
                <a:cubicBezTo>
                  <a:pt x="606981" y="279332"/>
                  <a:pt x="608697" y="287003"/>
                  <a:pt x="608697" y="294897"/>
                </a:cubicBezTo>
                <a:cubicBezTo>
                  <a:pt x="608697" y="349039"/>
                  <a:pt x="529774" y="392979"/>
                  <a:pt x="432425" y="392979"/>
                </a:cubicBezTo>
                <a:cubicBezTo>
                  <a:pt x="335076" y="392979"/>
                  <a:pt x="256152" y="349039"/>
                  <a:pt x="256152" y="294897"/>
                </a:cubicBezTo>
                <a:cubicBezTo>
                  <a:pt x="256152" y="287003"/>
                  <a:pt x="257868" y="279332"/>
                  <a:pt x="261001" y="271959"/>
                </a:cubicBezTo>
                <a:close/>
                <a:moveTo>
                  <a:pt x="4924" y="175567"/>
                </a:moveTo>
                <a:cubicBezTo>
                  <a:pt x="23425" y="218689"/>
                  <a:pt x="93103" y="250713"/>
                  <a:pt x="176285" y="250713"/>
                </a:cubicBezTo>
                <a:cubicBezTo>
                  <a:pt x="197248" y="250713"/>
                  <a:pt x="217391" y="248628"/>
                  <a:pt x="236041" y="244904"/>
                </a:cubicBezTo>
                <a:lnTo>
                  <a:pt x="231640" y="255182"/>
                </a:lnTo>
                <a:cubicBezTo>
                  <a:pt x="227238" y="265311"/>
                  <a:pt x="225000" y="275737"/>
                  <a:pt x="225000" y="286238"/>
                </a:cubicBezTo>
                <a:cubicBezTo>
                  <a:pt x="225000" y="288398"/>
                  <a:pt x="225149" y="290558"/>
                  <a:pt x="225298" y="292718"/>
                </a:cubicBezTo>
                <a:cubicBezTo>
                  <a:pt x="209781" y="295175"/>
                  <a:pt x="193294" y="296516"/>
                  <a:pt x="176285" y="296516"/>
                </a:cubicBezTo>
                <a:cubicBezTo>
                  <a:pt x="78929" y="296516"/>
                  <a:pt x="0" y="252650"/>
                  <a:pt x="0" y="198506"/>
                </a:cubicBezTo>
                <a:cubicBezTo>
                  <a:pt x="0" y="190611"/>
                  <a:pt x="1716" y="182940"/>
                  <a:pt x="4924" y="175567"/>
                </a:cubicBezTo>
                <a:close/>
                <a:moveTo>
                  <a:pt x="432425" y="96392"/>
                </a:moveTo>
                <a:cubicBezTo>
                  <a:pt x="529778" y="96392"/>
                  <a:pt x="608698" y="140291"/>
                  <a:pt x="608698" y="194443"/>
                </a:cubicBezTo>
                <a:cubicBezTo>
                  <a:pt x="608698" y="248595"/>
                  <a:pt x="529778" y="292494"/>
                  <a:pt x="432425" y="292494"/>
                </a:cubicBezTo>
                <a:cubicBezTo>
                  <a:pt x="335072" y="292494"/>
                  <a:pt x="256152" y="248595"/>
                  <a:pt x="256152" y="194443"/>
                </a:cubicBezTo>
                <a:cubicBezTo>
                  <a:pt x="256152" y="140291"/>
                  <a:pt x="335072" y="96392"/>
                  <a:pt x="432425" y="96392"/>
                </a:cubicBezTo>
                <a:close/>
                <a:moveTo>
                  <a:pt x="176258" y="0"/>
                </a:moveTo>
                <a:cubicBezTo>
                  <a:pt x="259651" y="0"/>
                  <a:pt x="329542" y="32175"/>
                  <a:pt x="347817" y="75446"/>
                </a:cubicBezTo>
                <a:cubicBezTo>
                  <a:pt x="275166" y="92800"/>
                  <a:pt x="224966" y="135103"/>
                  <a:pt x="224966" y="185823"/>
                </a:cubicBezTo>
                <a:cubicBezTo>
                  <a:pt x="224966" y="187983"/>
                  <a:pt x="225115" y="190143"/>
                  <a:pt x="225264" y="192228"/>
                </a:cubicBezTo>
                <a:cubicBezTo>
                  <a:pt x="209749" y="194760"/>
                  <a:pt x="193265" y="196101"/>
                  <a:pt x="176258" y="196101"/>
                </a:cubicBezTo>
                <a:cubicBezTo>
                  <a:pt x="78917" y="196101"/>
                  <a:pt x="0" y="152159"/>
                  <a:pt x="0" y="98013"/>
                </a:cubicBezTo>
                <a:cubicBezTo>
                  <a:pt x="0" y="43868"/>
                  <a:pt x="78917" y="0"/>
                  <a:pt x="176258" y="0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3AF81CB4-53B4-42CD-A9B6-8790D2C3C40B}"/>
              </a:ext>
            </a:extLst>
          </p:cNvPr>
          <p:cNvGrpSpPr/>
          <p:nvPr/>
        </p:nvGrpSpPr>
        <p:grpSpPr>
          <a:xfrm>
            <a:off x="4442264" y="4637385"/>
            <a:ext cx="2451944" cy="1223060"/>
            <a:chOff x="944521" y="2723985"/>
            <a:chExt cx="2451944" cy="1223060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687FCAD-4890-4C29-8BB3-DD53D431A754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A5B7A392-C46A-4CEC-A788-17D34035229D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65F5E0A-222D-421B-9F35-82C3C91587DE}"/>
              </a:ext>
            </a:extLst>
          </p:cNvPr>
          <p:cNvGrpSpPr/>
          <p:nvPr/>
        </p:nvGrpSpPr>
        <p:grpSpPr>
          <a:xfrm>
            <a:off x="8518456" y="4637385"/>
            <a:ext cx="2451944" cy="1223060"/>
            <a:chOff x="944521" y="2723985"/>
            <a:chExt cx="2451944" cy="1223060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AA94C65-97DB-4238-8B40-A625085754C2}"/>
                </a:ext>
              </a:extLst>
            </p:cNvPr>
            <p:cNvSpPr txBox="1"/>
            <p:nvPr/>
          </p:nvSpPr>
          <p:spPr>
            <a:xfrm>
              <a:off x="1385663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76DACE51-391F-4D9E-A436-8AB9CDF081F0}"/>
                </a:ext>
              </a:extLst>
            </p:cNvPr>
            <p:cNvSpPr txBox="1"/>
            <p:nvPr/>
          </p:nvSpPr>
          <p:spPr>
            <a:xfrm>
              <a:off x="944521" y="3159457"/>
              <a:ext cx="2451944" cy="7875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630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9054CE78-D49E-4172-9C6C-5112AFD7B672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: 形状 2">
            <a:extLst>
              <a:ext uri="{FF2B5EF4-FFF2-40B4-BE49-F238E27FC236}">
                <a16:creationId xmlns:a16="http://schemas.microsoft.com/office/drawing/2014/main" xmlns="" id="{4440B52E-6B29-4DBC-BB9D-B111F187C786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F4B20A5-F4E1-47F8-9DE2-D59B7F4F5C91}"/>
              </a:ext>
            </a:extLst>
          </p:cNvPr>
          <p:cNvGrpSpPr/>
          <p:nvPr/>
        </p:nvGrpSpPr>
        <p:grpSpPr>
          <a:xfrm>
            <a:off x="1062418" y="2278810"/>
            <a:ext cx="2522702" cy="3192556"/>
            <a:chOff x="703098" y="2528888"/>
            <a:chExt cx="2794464" cy="3536479"/>
          </a:xfrm>
        </p:grpSpPr>
        <p:sp>
          <p:nvSpPr>
            <p:cNvPr id="17" name="任意多边形: 形状 16">
              <a:extLst>
                <a:ext uri="{FF2B5EF4-FFF2-40B4-BE49-F238E27FC236}">
                  <a16:creationId xmlns:a16="http://schemas.microsoft.com/office/drawing/2014/main" xmlns="" id="{994B2501-66AE-41C4-948F-11821A6E7B93}"/>
                </a:ext>
              </a:extLst>
            </p:cNvPr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4" name="矩形: 圆顶角 3">
              <a:extLst>
                <a:ext uri="{FF2B5EF4-FFF2-40B4-BE49-F238E27FC236}">
                  <a16:creationId xmlns:a16="http://schemas.microsoft.com/office/drawing/2014/main" xmlns="" id="{74BB2270-F2CE-4964-86DA-6DDCB243564B}"/>
                </a:ext>
              </a:extLst>
            </p:cNvPr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77E80FC-B11A-4478-940B-B131CB2A41F9}"/>
              </a:ext>
            </a:extLst>
          </p:cNvPr>
          <p:cNvGrpSpPr/>
          <p:nvPr/>
        </p:nvGrpSpPr>
        <p:grpSpPr>
          <a:xfrm>
            <a:off x="3577239" y="2278810"/>
            <a:ext cx="2522702" cy="3192556"/>
            <a:chOff x="703098" y="2528888"/>
            <a:chExt cx="2794464" cy="3536479"/>
          </a:xfrm>
        </p:grpSpPr>
        <p:sp>
          <p:nvSpPr>
            <p:cNvPr id="20" name="任意多边形: 形状 19">
              <a:extLst>
                <a:ext uri="{FF2B5EF4-FFF2-40B4-BE49-F238E27FC236}">
                  <a16:creationId xmlns:a16="http://schemas.microsoft.com/office/drawing/2014/main" xmlns="" id="{397F0DDC-AE32-4FB4-98D2-E23C6D8D47F8}"/>
                </a:ext>
              </a:extLst>
            </p:cNvPr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1" name="矩形: 圆顶角 20">
              <a:extLst>
                <a:ext uri="{FF2B5EF4-FFF2-40B4-BE49-F238E27FC236}">
                  <a16:creationId xmlns:a16="http://schemas.microsoft.com/office/drawing/2014/main" xmlns="" id="{765049D6-7C66-42D0-8442-464C83897D43}"/>
                </a:ext>
              </a:extLst>
            </p:cNvPr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242424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7011C512-3015-4100-AE50-2C32588D2D9C}"/>
              </a:ext>
            </a:extLst>
          </p:cNvPr>
          <p:cNvGrpSpPr/>
          <p:nvPr/>
        </p:nvGrpSpPr>
        <p:grpSpPr>
          <a:xfrm>
            <a:off x="6092060" y="2278810"/>
            <a:ext cx="2522702" cy="3192556"/>
            <a:chOff x="703098" y="2528888"/>
            <a:chExt cx="2794464" cy="3536479"/>
          </a:xfrm>
        </p:grpSpPr>
        <p:sp>
          <p:nvSpPr>
            <p:cNvPr id="23" name="任意多边形: 形状 22">
              <a:extLst>
                <a:ext uri="{FF2B5EF4-FFF2-40B4-BE49-F238E27FC236}">
                  <a16:creationId xmlns:a16="http://schemas.microsoft.com/office/drawing/2014/main" xmlns="" id="{23218888-D114-4946-82E5-EE2E2FBFF36B}"/>
                </a:ext>
              </a:extLst>
            </p:cNvPr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4" name="矩形: 圆顶角 23">
              <a:extLst>
                <a:ext uri="{FF2B5EF4-FFF2-40B4-BE49-F238E27FC236}">
                  <a16:creationId xmlns:a16="http://schemas.microsoft.com/office/drawing/2014/main" xmlns="" id="{5461016C-9537-4E76-A2BD-0F689009FC32}"/>
                </a:ext>
              </a:extLst>
            </p:cNvPr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100000">
                  <a:srgbClr val="45BDD6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1C36E3AE-C001-4A0F-A0BA-AD46439AE719}"/>
              </a:ext>
            </a:extLst>
          </p:cNvPr>
          <p:cNvGrpSpPr/>
          <p:nvPr/>
        </p:nvGrpSpPr>
        <p:grpSpPr>
          <a:xfrm>
            <a:off x="8606880" y="2278810"/>
            <a:ext cx="2522702" cy="3192556"/>
            <a:chOff x="703098" y="2528888"/>
            <a:chExt cx="2794464" cy="3536479"/>
          </a:xfrm>
        </p:grpSpPr>
        <p:sp>
          <p:nvSpPr>
            <p:cNvPr id="26" name="任意多边形: 形状 25">
              <a:extLst>
                <a:ext uri="{FF2B5EF4-FFF2-40B4-BE49-F238E27FC236}">
                  <a16:creationId xmlns:a16="http://schemas.microsoft.com/office/drawing/2014/main" xmlns="" id="{C6CE1E74-9518-40BF-9C70-A5F76CE7DD82}"/>
                </a:ext>
              </a:extLst>
            </p:cNvPr>
            <p:cNvSpPr/>
            <p:nvPr/>
          </p:nvSpPr>
          <p:spPr>
            <a:xfrm rot="2700000">
              <a:off x="703097" y="3270903"/>
              <a:ext cx="2794465" cy="2794464"/>
            </a:xfrm>
            <a:custGeom>
              <a:avLst/>
              <a:gdLst>
                <a:gd name="connsiteX0" fmla="*/ 0 w 2779281"/>
                <a:gd name="connsiteY0" fmla="*/ 1250260 h 2779280"/>
                <a:gd name="connsiteX1" fmla="*/ 1250261 w 2779281"/>
                <a:gd name="connsiteY1" fmla="*/ 0 h 2779280"/>
                <a:gd name="connsiteX2" fmla="*/ 1646853 w 2779281"/>
                <a:gd name="connsiteY2" fmla="*/ 396592 h 2779280"/>
                <a:gd name="connsiteX3" fmla="*/ 2382689 w 2779281"/>
                <a:gd name="connsiteY3" fmla="*/ 1132428 h 2779280"/>
                <a:gd name="connsiteX4" fmla="*/ 2779281 w 2779281"/>
                <a:gd name="connsiteY4" fmla="*/ 1529020 h 2779280"/>
                <a:gd name="connsiteX5" fmla="*/ 2779281 w 2779281"/>
                <a:gd name="connsiteY5" fmla="*/ 2364348 h 2779280"/>
                <a:gd name="connsiteX6" fmla="*/ 2364349 w 2779281"/>
                <a:gd name="connsiteY6" fmla="*/ 2779280 h 2779280"/>
                <a:gd name="connsiteX7" fmla="*/ 1529020 w 2779281"/>
                <a:gd name="connsiteY7" fmla="*/ 2779280 h 2779280"/>
                <a:gd name="connsiteX8" fmla="*/ 1132428 w 2779281"/>
                <a:gd name="connsiteY8" fmla="*/ 2382688 h 2779280"/>
                <a:gd name="connsiteX9" fmla="*/ 396592 w 2779281"/>
                <a:gd name="connsiteY9" fmla="*/ 1646852 h 2779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79281" h="2779280">
                  <a:moveTo>
                    <a:pt x="0" y="1250260"/>
                  </a:moveTo>
                  <a:lnTo>
                    <a:pt x="1250261" y="0"/>
                  </a:lnTo>
                  <a:lnTo>
                    <a:pt x="1646853" y="396592"/>
                  </a:lnTo>
                  <a:lnTo>
                    <a:pt x="2382689" y="1132428"/>
                  </a:lnTo>
                  <a:lnTo>
                    <a:pt x="2779281" y="1529020"/>
                  </a:lnTo>
                  <a:lnTo>
                    <a:pt x="2779281" y="2364348"/>
                  </a:lnTo>
                  <a:cubicBezTo>
                    <a:pt x="2779281" y="2593509"/>
                    <a:pt x="2593510" y="2779280"/>
                    <a:pt x="2364349" y="2779280"/>
                  </a:cubicBezTo>
                  <a:lnTo>
                    <a:pt x="1529020" y="2779280"/>
                  </a:lnTo>
                  <a:lnTo>
                    <a:pt x="1132428" y="2382688"/>
                  </a:lnTo>
                  <a:lnTo>
                    <a:pt x="396592" y="16468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46100" dist="190500" dir="66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i="1" dirty="0"/>
            </a:p>
          </p:txBody>
        </p:sp>
        <p:sp>
          <p:nvSpPr>
            <p:cNvPr id="27" name="矩形: 圆顶角 26">
              <a:extLst>
                <a:ext uri="{FF2B5EF4-FFF2-40B4-BE49-F238E27FC236}">
                  <a16:creationId xmlns:a16="http://schemas.microsoft.com/office/drawing/2014/main" xmlns="" id="{D164B33A-F979-46E8-8D3D-8B1465C2DEB6}"/>
                </a:ext>
              </a:extLst>
            </p:cNvPr>
            <p:cNvSpPr/>
            <p:nvPr/>
          </p:nvSpPr>
          <p:spPr>
            <a:xfrm>
              <a:off x="1082600" y="2528888"/>
              <a:ext cx="2039386" cy="1123950"/>
            </a:xfrm>
            <a:prstGeom prst="round2SameRect">
              <a:avLst/>
            </a:prstGeom>
            <a:gradFill>
              <a:gsLst>
                <a:gs pos="0">
                  <a:srgbClr val="242424"/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Group 30">
            <a:extLst>
              <a:ext uri="{FF2B5EF4-FFF2-40B4-BE49-F238E27FC236}">
                <a16:creationId xmlns:a16="http://schemas.microsoft.com/office/drawing/2014/main" xmlns="" id="{DEF6A3C2-7099-4431-9F46-DFECD726884F}"/>
              </a:ext>
            </a:extLst>
          </p:cNvPr>
          <p:cNvGrpSpPr/>
          <p:nvPr/>
        </p:nvGrpSpPr>
        <p:grpSpPr>
          <a:xfrm>
            <a:off x="1947198" y="2916886"/>
            <a:ext cx="753140" cy="753140"/>
            <a:chOff x="1947198" y="2853386"/>
            <a:chExt cx="753140" cy="753140"/>
          </a:xfrm>
        </p:grpSpPr>
        <p:sp>
          <p:nvSpPr>
            <p:cNvPr id="53" name="椭圆 52">
              <a:extLst>
                <a:ext uri="{FF2B5EF4-FFF2-40B4-BE49-F238E27FC236}">
                  <a16:creationId xmlns:a16="http://schemas.microsoft.com/office/drawing/2014/main" xmlns="" id="{B1D77BA9-A6DB-4E01-BF50-2F59517E2891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4" name="Oval 29">
              <a:extLst>
                <a:ext uri="{FF2B5EF4-FFF2-40B4-BE49-F238E27FC236}">
                  <a16:creationId xmlns:a16="http://schemas.microsoft.com/office/drawing/2014/main" xmlns="" id="{7521CAD7-3C6E-4B3D-9D2B-39B2477F2809}"/>
                </a:ext>
              </a:extLst>
            </p:cNvPr>
            <p:cNvSpPr/>
            <p:nvPr/>
          </p:nvSpPr>
          <p:spPr>
            <a:xfrm>
              <a:off x="2184068" y="3102099"/>
              <a:ext cx="279400" cy="255713"/>
            </a:xfrm>
            <a:custGeom>
              <a:avLst/>
              <a:gdLst>
                <a:gd name="connsiteX0" fmla="*/ 531631 w 607639"/>
                <a:gd name="connsiteY0" fmla="*/ 404551 h 556126"/>
                <a:gd name="connsiteX1" fmla="*/ 556997 w 607639"/>
                <a:gd name="connsiteY1" fmla="*/ 429784 h 556126"/>
                <a:gd name="connsiteX2" fmla="*/ 556997 w 607639"/>
                <a:gd name="connsiteY2" fmla="*/ 455017 h 556126"/>
                <a:gd name="connsiteX3" fmla="*/ 582273 w 607639"/>
                <a:gd name="connsiteY3" fmla="*/ 455017 h 556126"/>
                <a:gd name="connsiteX4" fmla="*/ 607639 w 607639"/>
                <a:gd name="connsiteY4" fmla="*/ 480339 h 556126"/>
                <a:gd name="connsiteX5" fmla="*/ 582273 w 607639"/>
                <a:gd name="connsiteY5" fmla="*/ 505572 h 556126"/>
                <a:gd name="connsiteX6" fmla="*/ 556997 w 607639"/>
                <a:gd name="connsiteY6" fmla="*/ 505572 h 556126"/>
                <a:gd name="connsiteX7" fmla="*/ 556997 w 607639"/>
                <a:gd name="connsiteY7" fmla="*/ 530893 h 556126"/>
                <a:gd name="connsiteX8" fmla="*/ 531631 w 607639"/>
                <a:gd name="connsiteY8" fmla="*/ 556126 h 556126"/>
                <a:gd name="connsiteX9" fmla="*/ 506354 w 607639"/>
                <a:gd name="connsiteY9" fmla="*/ 530893 h 556126"/>
                <a:gd name="connsiteX10" fmla="*/ 506354 w 607639"/>
                <a:gd name="connsiteY10" fmla="*/ 505572 h 556126"/>
                <a:gd name="connsiteX11" fmla="*/ 480989 w 607639"/>
                <a:gd name="connsiteY11" fmla="*/ 505572 h 556126"/>
                <a:gd name="connsiteX12" fmla="*/ 455712 w 607639"/>
                <a:gd name="connsiteY12" fmla="*/ 480339 h 556126"/>
                <a:gd name="connsiteX13" fmla="*/ 480989 w 607639"/>
                <a:gd name="connsiteY13" fmla="*/ 455017 h 556126"/>
                <a:gd name="connsiteX14" fmla="*/ 506354 w 607639"/>
                <a:gd name="connsiteY14" fmla="*/ 455017 h 556126"/>
                <a:gd name="connsiteX15" fmla="*/ 506354 w 607639"/>
                <a:gd name="connsiteY15" fmla="*/ 429784 h 556126"/>
                <a:gd name="connsiteX16" fmla="*/ 531631 w 607639"/>
                <a:gd name="connsiteY16" fmla="*/ 404551 h 556126"/>
                <a:gd name="connsiteX17" fmla="*/ 126541 w 607639"/>
                <a:gd name="connsiteY17" fmla="*/ 353956 h 556126"/>
                <a:gd name="connsiteX18" fmla="*/ 430431 w 607639"/>
                <a:gd name="connsiteY18" fmla="*/ 353956 h 556126"/>
                <a:gd name="connsiteX19" fmla="*/ 455711 w 607639"/>
                <a:gd name="connsiteY19" fmla="*/ 379209 h 556126"/>
                <a:gd name="connsiteX20" fmla="*/ 430431 w 607639"/>
                <a:gd name="connsiteY20" fmla="*/ 404551 h 556126"/>
                <a:gd name="connsiteX21" fmla="*/ 126541 w 607639"/>
                <a:gd name="connsiteY21" fmla="*/ 404551 h 556126"/>
                <a:gd name="connsiteX22" fmla="*/ 101261 w 607639"/>
                <a:gd name="connsiteY22" fmla="*/ 379209 h 556126"/>
                <a:gd name="connsiteX23" fmla="*/ 126541 w 607639"/>
                <a:gd name="connsiteY23" fmla="*/ 353956 h 556126"/>
                <a:gd name="connsiteX24" fmla="*/ 177203 w 607639"/>
                <a:gd name="connsiteY24" fmla="*/ 252836 h 556126"/>
                <a:gd name="connsiteX25" fmla="*/ 379769 w 607639"/>
                <a:gd name="connsiteY25" fmla="*/ 252836 h 556126"/>
                <a:gd name="connsiteX26" fmla="*/ 405045 w 607639"/>
                <a:gd name="connsiteY26" fmla="*/ 278054 h 556126"/>
                <a:gd name="connsiteX27" fmla="*/ 379769 w 607639"/>
                <a:gd name="connsiteY27" fmla="*/ 303361 h 556126"/>
                <a:gd name="connsiteX28" fmla="*/ 177203 w 607639"/>
                <a:gd name="connsiteY28" fmla="*/ 303361 h 556126"/>
                <a:gd name="connsiteX29" fmla="*/ 151927 w 607639"/>
                <a:gd name="connsiteY29" fmla="*/ 278054 h 556126"/>
                <a:gd name="connsiteX30" fmla="*/ 177203 w 607639"/>
                <a:gd name="connsiteY30" fmla="*/ 252836 h 556126"/>
                <a:gd name="connsiteX31" fmla="*/ 430424 w 607639"/>
                <a:gd name="connsiteY31" fmla="*/ 101120 h 556126"/>
                <a:gd name="connsiteX32" fmla="*/ 455712 w 607639"/>
                <a:gd name="connsiteY32" fmla="*/ 126373 h 556126"/>
                <a:gd name="connsiteX33" fmla="*/ 455712 w 607639"/>
                <a:gd name="connsiteY33" fmla="*/ 126462 h 556126"/>
                <a:gd name="connsiteX34" fmla="*/ 430424 w 607639"/>
                <a:gd name="connsiteY34" fmla="*/ 151715 h 556126"/>
                <a:gd name="connsiteX35" fmla="*/ 405046 w 607639"/>
                <a:gd name="connsiteY35" fmla="*/ 126462 h 556126"/>
                <a:gd name="connsiteX36" fmla="*/ 430424 w 607639"/>
                <a:gd name="connsiteY36" fmla="*/ 101120 h 556126"/>
                <a:gd name="connsiteX37" fmla="*/ 329126 w 607639"/>
                <a:gd name="connsiteY37" fmla="*/ 101120 h 556126"/>
                <a:gd name="connsiteX38" fmla="*/ 354379 w 607639"/>
                <a:gd name="connsiteY38" fmla="*/ 126373 h 556126"/>
                <a:gd name="connsiteX39" fmla="*/ 354379 w 607639"/>
                <a:gd name="connsiteY39" fmla="*/ 126462 h 556126"/>
                <a:gd name="connsiteX40" fmla="*/ 329126 w 607639"/>
                <a:gd name="connsiteY40" fmla="*/ 151715 h 556126"/>
                <a:gd name="connsiteX41" fmla="*/ 303784 w 607639"/>
                <a:gd name="connsiteY41" fmla="*/ 126462 h 556126"/>
                <a:gd name="connsiteX42" fmla="*/ 329126 w 607639"/>
                <a:gd name="connsiteY42" fmla="*/ 101120 h 556126"/>
                <a:gd name="connsiteX43" fmla="*/ 227856 w 607639"/>
                <a:gd name="connsiteY43" fmla="*/ 101120 h 556126"/>
                <a:gd name="connsiteX44" fmla="*/ 253118 w 607639"/>
                <a:gd name="connsiteY44" fmla="*/ 126373 h 556126"/>
                <a:gd name="connsiteX45" fmla="*/ 253118 w 607639"/>
                <a:gd name="connsiteY45" fmla="*/ 126462 h 556126"/>
                <a:gd name="connsiteX46" fmla="*/ 227856 w 607639"/>
                <a:gd name="connsiteY46" fmla="*/ 151715 h 556126"/>
                <a:gd name="connsiteX47" fmla="*/ 202593 w 607639"/>
                <a:gd name="connsiteY47" fmla="*/ 126462 h 556126"/>
                <a:gd name="connsiteX48" fmla="*/ 227856 w 607639"/>
                <a:gd name="connsiteY48" fmla="*/ 101120 h 556126"/>
                <a:gd name="connsiteX49" fmla="*/ 25276 w 607639"/>
                <a:gd name="connsiteY49" fmla="*/ 0 h 556126"/>
                <a:gd name="connsiteX50" fmla="*/ 531608 w 607639"/>
                <a:gd name="connsiteY50" fmla="*/ 0 h 556126"/>
                <a:gd name="connsiteX51" fmla="*/ 556973 w 607639"/>
                <a:gd name="connsiteY51" fmla="*/ 25329 h 556126"/>
                <a:gd name="connsiteX52" fmla="*/ 556973 w 607639"/>
                <a:gd name="connsiteY52" fmla="*/ 328654 h 556126"/>
                <a:gd name="connsiteX53" fmla="*/ 531608 w 607639"/>
                <a:gd name="connsiteY53" fmla="*/ 353983 h 556126"/>
                <a:gd name="connsiteX54" fmla="*/ 506331 w 607639"/>
                <a:gd name="connsiteY54" fmla="*/ 328654 h 556126"/>
                <a:gd name="connsiteX55" fmla="*/ 506331 w 607639"/>
                <a:gd name="connsiteY55" fmla="*/ 50569 h 556126"/>
                <a:gd name="connsiteX56" fmla="*/ 50642 w 607639"/>
                <a:gd name="connsiteY56" fmla="*/ 50569 h 556126"/>
                <a:gd name="connsiteX57" fmla="*/ 50642 w 607639"/>
                <a:gd name="connsiteY57" fmla="*/ 455032 h 556126"/>
                <a:gd name="connsiteX58" fmla="*/ 379770 w 607639"/>
                <a:gd name="connsiteY58" fmla="*/ 455032 h 556126"/>
                <a:gd name="connsiteX59" fmla="*/ 405047 w 607639"/>
                <a:gd name="connsiteY59" fmla="*/ 480361 h 556126"/>
                <a:gd name="connsiteX60" fmla="*/ 379770 w 607639"/>
                <a:gd name="connsiteY60" fmla="*/ 505601 h 556126"/>
                <a:gd name="connsiteX61" fmla="*/ 25276 w 607639"/>
                <a:gd name="connsiteY61" fmla="*/ 505601 h 556126"/>
                <a:gd name="connsiteX62" fmla="*/ 0 w 607639"/>
                <a:gd name="connsiteY62" fmla="*/ 480361 h 556126"/>
                <a:gd name="connsiteX63" fmla="*/ 0 w 607639"/>
                <a:gd name="connsiteY63" fmla="*/ 25329 h 556126"/>
                <a:gd name="connsiteX64" fmla="*/ 25276 w 607639"/>
                <a:gd name="connsiteY64" fmla="*/ 0 h 5561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607639" h="556126">
                  <a:moveTo>
                    <a:pt x="531631" y="404551"/>
                  </a:moveTo>
                  <a:cubicBezTo>
                    <a:pt x="545604" y="404551"/>
                    <a:pt x="556997" y="415835"/>
                    <a:pt x="556997" y="429784"/>
                  </a:cubicBezTo>
                  <a:lnTo>
                    <a:pt x="556997" y="455017"/>
                  </a:lnTo>
                  <a:lnTo>
                    <a:pt x="582273" y="455017"/>
                  </a:lnTo>
                  <a:cubicBezTo>
                    <a:pt x="596247" y="455017"/>
                    <a:pt x="607639" y="466390"/>
                    <a:pt x="607639" y="480339"/>
                  </a:cubicBezTo>
                  <a:cubicBezTo>
                    <a:pt x="607639" y="494288"/>
                    <a:pt x="596247" y="505572"/>
                    <a:pt x="582273" y="505572"/>
                  </a:cubicBezTo>
                  <a:lnTo>
                    <a:pt x="556997" y="505572"/>
                  </a:lnTo>
                  <a:lnTo>
                    <a:pt x="556997" y="530893"/>
                  </a:lnTo>
                  <a:cubicBezTo>
                    <a:pt x="556997" y="544843"/>
                    <a:pt x="545604" y="556126"/>
                    <a:pt x="531631" y="556126"/>
                  </a:cubicBezTo>
                  <a:cubicBezTo>
                    <a:pt x="517658" y="556126"/>
                    <a:pt x="506354" y="544843"/>
                    <a:pt x="506354" y="530893"/>
                  </a:cubicBezTo>
                  <a:lnTo>
                    <a:pt x="506354" y="505572"/>
                  </a:lnTo>
                  <a:lnTo>
                    <a:pt x="480989" y="505572"/>
                  </a:lnTo>
                  <a:cubicBezTo>
                    <a:pt x="467015" y="505572"/>
                    <a:pt x="455712" y="494288"/>
                    <a:pt x="455712" y="480339"/>
                  </a:cubicBezTo>
                  <a:cubicBezTo>
                    <a:pt x="455712" y="466390"/>
                    <a:pt x="467015" y="455017"/>
                    <a:pt x="480989" y="455017"/>
                  </a:cubicBezTo>
                  <a:lnTo>
                    <a:pt x="506354" y="455017"/>
                  </a:lnTo>
                  <a:lnTo>
                    <a:pt x="506354" y="429784"/>
                  </a:lnTo>
                  <a:cubicBezTo>
                    <a:pt x="506354" y="415835"/>
                    <a:pt x="517658" y="404551"/>
                    <a:pt x="531631" y="404551"/>
                  </a:cubicBezTo>
                  <a:close/>
                  <a:moveTo>
                    <a:pt x="126541" y="353956"/>
                  </a:moveTo>
                  <a:lnTo>
                    <a:pt x="430431" y="353956"/>
                  </a:lnTo>
                  <a:cubicBezTo>
                    <a:pt x="444406" y="353956"/>
                    <a:pt x="455711" y="365248"/>
                    <a:pt x="455711" y="379209"/>
                  </a:cubicBezTo>
                  <a:cubicBezTo>
                    <a:pt x="455711" y="393169"/>
                    <a:pt x="444406" y="404551"/>
                    <a:pt x="430431" y="404551"/>
                  </a:cubicBezTo>
                  <a:lnTo>
                    <a:pt x="126541" y="404551"/>
                  </a:lnTo>
                  <a:cubicBezTo>
                    <a:pt x="112566" y="404551"/>
                    <a:pt x="101261" y="393169"/>
                    <a:pt x="101261" y="379209"/>
                  </a:cubicBezTo>
                  <a:cubicBezTo>
                    <a:pt x="101261" y="365248"/>
                    <a:pt x="112566" y="353956"/>
                    <a:pt x="126541" y="353956"/>
                  </a:cubicBezTo>
                  <a:close/>
                  <a:moveTo>
                    <a:pt x="177203" y="252836"/>
                  </a:moveTo>
                  <a:lnTo>
                    <a:pt x="379769" y="252836"/>
                  </a:lnTo>
                  <a:cubicBezTo>
                    <a:pt x="393742" y="252836"/>
                    <a:pt x="405045" y="264113"/>
                    <a:pt x="405045" y="278054"/>
                  </a:cubicBezTo>
                  <a:cubicBezTo>
                    <a:pt x="405045" y="291995"/>
                    <a:pt x="393742" y="303361"/>
                    <a:pt x="379769" y="303361"/>
                  </a:cubicBezTo>
                  <a:lnTo>
                    <a:pt x="177203" y="303361"/>
                  </a:lnTo>
                  <a:cubicBezTo>
                    <a:pt x="163230" y="303361"/>
                    <a:pt x="151927" y="291995"/>
                    <a:pt x="151927" y="278054"/>
                  </a:cubicBezTo>
                  <a:cubicBezTo>
                    <a:pt x="151927" y="264113"/>
                    <a:pt x="163230" y="252836"/>
                    <a:pt x="177203" y="252836"/>
                  </a:cubicBezTo>
                  <a:close/>
                  <a:moveTo>
                    <a:pt x="430424" y="101120"/>
                  </a:moveTo>
                  <a:cubicBezTo>
                    <a:pt x="444403" y="101120"/>
                    <a:pt x="455712" y="112412"/>
                    <a:pt x="455712" y="126373"/>
                  </a:cubicBezTo>
                  <a:lnTo>
                    <a:pt x="455712" y="126462"/>
                  </a:lnTo>
                  <a:cubicBezTo>
                    <a:pt x="455712" y="140422"/>
                    <a:pt x="444403" y="151715"/>
                    <a:pt x="430424" y="151715"/>
                  </a:cubicBezTo>
                  <a:cubicBezTo>
                    <a:pt x="416355" y="151715"/>
                    <a:pt x="405046" y="140422"/>
                    <a:pt x="405046" y="126462"/>
                  </a:cubicBezTo>
                  <a:cubicBezTo>
                    <a:pt x="405046" y="112501"/>
                    <a:pt x="416355" y="101120"/>
                    <a:pt x="430424" y="101120"/>
                  </a:cubicBezTo>
                  <a:close/>
                  <a:moveTo>
                    <a:pt x="329126" y="101120"/>
                  </a:moveTo>
                  <a:cubicBezTo>
                    <a:pt x="343086" y="101120"/>
                    <a:pt x="354379" y="112412"/>
                    <a:pt x="354379" y="126373"/>
                  </a:cubicBezTo>
                  <a:lnTo>
                    <a:pt x="354379" y="126462"/>
                  </a:lnTo>
                  <a:cubicBezTo>
                    <a:pt x="354379" y="140422"/>
                    <a:pt x="343086" y="151715"/>
                    <a:pt x="329126" y="151715"/>
                  </a:cubicBezTo>
                  <a:cubicBezTo>
                    <a:pt x="315166" y="151715"/>
                    <a:pt x="303784" y="140422"/>
                    <a:pt x="303784" y="126462"/>
                  </a:cubicBezTo>
                  <a:cubicBezTo>
                    <a:pt x="303784" y="112501"/>
                    <a:pt x="315166" y="101120"/>
                    <a:pt x="329126" y="101120"/>
                  </a:cubicBezTo>
                  <a:close/>
                  <a:moveTo>
                    <a:pt x="227856" y="101120"/>
                  </a:moveTo>
                  <a:cubicBezTo>
                    <a:pt x="241821" y="101120"/>
                    <a:pt x="253118" y="112412"/>
                    <a:pt x="253118" y="126373"/>
                  </a:cubicBezTo>
                  <a:lnTo>
                    <a:pt x="253118" y="126462"/>
                  </a:lnTo>
                  <a:cubicBezTo>
                    <a:pt x="253118" y="140422"/>
                    <a:pt x="241821" y="151715"/>
                    <a:pt x="227856" y="151715"/>
                  </a:cubicBezTo>
                  <a:cubicBezTo>
                    <a:pt x="213890" y="151715"/>
                    <a:pt x="202593" y="140422"/>
                    <a:pt x="202593" y="126462"/>
                  </a:cubicBezTo>
                  <a:cubicBezTo>
                    <a:pt x="202593" y="112501"/>
                    <a:pt x="213890" y="101120"/>
                    <a:pt x="227856" y="101120"/>
                  </a:cubicBezTo>
                  <a:close/>
                  <a:moveTo>
                    <a:pt x="25276" y="0"/>
                  </a:moveTo>
                  <a:lnTo>
                    <a:pt x="531608" y="0"/>
                  </a:lnTo>
                  <a:cubicBezTo>
                    <a:pt x="545581" y="0"/>
                    <a:pt x="556973" y="11376"/>
                    <a:pt x="556973" y="25329"/>
                  </a:cubicBezTo>
                  <a:lnTo>
                    <a:pt x="556973" y="328654"/>
                  </a:lnTo>
                  <a:cubicBezTo>
                    <a:pt x="556973" y="342607"/>
                    <a:pt x="545581" y="353983"/>
                    <a:pt x="531608" y="353983"/>
                  </a:cubicBezTo>
                  <a:cubicBezTo>
                    <a:pt x="517634" y="353983"/>
                    <a:pt x="506331" y="342607"/>
                    <a:pt x="506331" y="328654"/>
                  </a:cubicBezTo>
                  <a:lnTo>
                    <a:pt x="506331" y="50569"/>
                  </a:lnTo>
                  <a:lnTo>
                    <a:pt x="50642" y="50569"/>
                  </a:lnTo>
                  <a:lnTo>
                    <a:pt x="50642" y="455032"/>
                  </a:lnTo>
                  <a:lnTo>
                    <a:pt x="379770" y="455032"/>
                  </a:lnTo>
                  <a:cubicBezTo>
                    <a:pt x="393744" y="455032"/>
                    <a:pt x="405047" y="466408"/>
                    <a:pt x="405047" y="480361"/>
                  </a:cubicBezTo>
                  <a:cubicBezTo>
                    <a:pt x="405047" y="494314"/>
                    <a:pt x="393744" y="505601"/>
                    <a:pt x="379770" y="505601"/>
                  </a:cubicBezTo>
                  <a:lnTo>
                    <a:pt x="25276" y="505601"/>
                  </a:lnTo>
                  <a:cubicBezTo>
                    <a:pt x="11303" y="505601"/>
                    <a:pt x="0" y="494314"/>
                    <a:pt x="0" y="480361"/>
                  </a:cubicBezTo>
                  <a:lnTo>
                    <a:pt x="0" y="25329"/>
                  </a:lnTo>
                  <a:cubicBezTo>
                    <a:pt x="0" y="11376"/>
                    <a:pt x="11303" y="0"/>
                    <a:pt x="25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5" name="Group 31">
            <a:extLst>
              <a:ext uri="{FF2B5EF4-FFF2-40B4-BE49-F238E27FC236}">
                <a16:creationId xmlns:a16="http://schemas.microsoft.com/office/drawing/2014/main" xmlns="" id="{F59E83F9-CE39-4116-B7FD-11DF2118753B}"/>
              </a:ext>
            </a:extLst>
          </p:cNvPr>
          <p:cNvGrpSpPr/>
          <p:nvPr/>
        </p:nvGrpSpPr>
        <p:grpSpPr>
          <a:xfrm>
            <a:off x="4461687" y="2916886"/>
            <a:ext cx="753140" cy="753140"/>
            <a:chOff x="1947198" y="2853386"/>
            <a:chExt cx="753140" cy="753140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xmlns="" id="{40CCD76E-7EF0-42E8-B092-814545BFAA46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2424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7" name="Oval 33">
              <a:extLst>
                <a:ext uri="{FF2B5EF4-FFF2-40B4-BE49-F238E27FC236}">
                  <a16:creationId xmlns:a16="http://schemas.microsoft.com/office/drawing/2014/main" xmlns="" id="{0DCDFCD2-C478-4DF7-B38A-B88382ABD482}"/>
                </a:ext>
              </a:extLst>
            </p:cNvPr>
            <p:cNvSpPr/>
            <p:nvPr/>
          </p:nvSpPr>
          <p:spPr>
            <a:xfrm>
              <a:off x="2184068" y="3090483"/>
              <a:ext cx="279400" cy="278944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58" name="Group 34">
            <a:extLst>
              <a:ext uri="{FF2B5EF4-FFF2-40B4-BE49-F238E27FC236}">
                <a16:creationId xmlns:a16="http://schemas.microsoft.com/office/drawing/2014/main" xmlns="" id="{413D46B0-252D-45A6-8C3E-B263EB553F93}"/>
              </a:ext>
            </a:extLst>
          </p:cNvPr>
          <p:cNvGrpSpPr/>
          <p:nvPr/>
        </p:nvGrpSpPr>
        <p:grpSpPr>
          <a:xfrm>
            <a:off x="6976840" y="2916886"/>
            <a:ext cx="753140" cy="753140"/>
            <a:chOff x="1947198" y="2853386"/>
            <a:chExt cx="753140" cy="753140"/>
          </a:xfrm>
        </p:grpSpPr>
        <p:sp>
          <p:nvSpPr>
            <p:cNvPr id="59" name="椭圆 58">
              <a:extLst>
                <a:ext uri="{FF2B5EF4-FFF2-40B4-BE49-F238E27FC236}">
                  <a16:creationId xmlns:a16="http://schemas.microsoft.com/office/drawing/2014/main" xmlns="" id="{55DD9D46-B008-4D69-8702-043D089EC41F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C6DB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0" name="Oval 36">
              <a:extLst>
                <a:ext uri="{FF2B5EF4-FFF2-40B4-BE49-F238E27FC236}">
                  <a16:creationId xmlns:a16="http://schemas.microsoft.com/office/drawing/2014/main" xmlns="" id="{527A112E-1030-4146-955E-240566AD9B74}"/>
                </a:ext>
              </a:extLst>
            </p:cNvPr>
            <p:cNvSpPr/>
            <p:nvPr/>
          </p:nvSpPr>
          <p:spPr>
            <a:xfrm>
              <a:off x="2184068" y="3090466"/>
              <a:ext cx="279400" cy="278978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61" name="Group 37">
            <a:extLst>
              <a:ext uri="{FF2B5EF4-FFF2-40B4-BE49-F238E27FC236}">
                <a16:creationId xmlns:a16="http://schemas.microsoft.com/office/drawing/2014/main" xmlns="" id="{D5913E5F-2490-4E8A-8528-EB6BB7B81A9D}"/>
              </a:ext>
            </a:extLst>
          </p:cNvPr>
          <p:cNvGrpSpPr/>
          <p:nvPr/>
        </p:nvGrpSpPr>
        <p:grpSpPr>
          <a:xfrm>
            <a:off x="9491660" y="2916886"/>
            <a:ext cx="753140" cy="753140"/>
            <a:chOff x="1947198" y="2853386"/>
            <a:chExt cx="753140" cy="753140"/>
          </a:xfrm>
        </p:grpSpPr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872952F9-5E81-4DE5-84E0-52E01DE01EB6}"/>
                </a:ext>
              </a:extLst>
            </p:cNvPr>
            <p:cNvSpPr/>
            <p:nvPr/>
          </p:nvSpPr>
          <p:spPr>
            <a:xfrm>
              <a:off x="1947198" y="2853386"/>
              <a:ext cx="753140" cy="753140"/>
            </a:xfrm>
            <a:prstGeom prst="ellipse">
              <a:avLst/>
            </a:prstGeom>
            <a:solidFill>
              <a:srgbClr val="242424"/>
            </a:solidFill>
            <a:ln w="57150">
              <a:solidFill>
                <a:schemeClr val="bg1"/>
              </a:solidFill>
            </a:ln>
            <a:effectLst>
              <a:outerShdw blurRad="101600" dist="38100" dir="2700000" algn="tl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3" name="Oval 39">
              <a:extLst>
                <a:ext uri="{FF2B5EF4-FFF2-40B4-BE49-F238E27FC236}">
                  <a16:creationId xmlns:a16="http://schemas.microsoft.com/office/drawing/2014/main" xmlns="" id="{4862580A-7162-4258-A290-C600B66C2E9F}"/>
                </a:ext>
              </a:extLst>
            </p:cNvPr>
            <p:cNvSpPr/>
            <p:nvPr/>
          </p:nvSpPr>
          <p:spPr>
            <a:xfrm>
              <a:off x="2188591" y="3090256"/>
              <a:ext cx="270353" cy="279400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0FB289A0-C3E4-402B-B856-8E8017F3A2DD}"/>
              </a:ext>
            </a:extLst>
          </p:cNvPr>
          <p:cNvSpPr txBox="1"/>
          <p:nvPr/>
        </p:nvSpPr>
        <p:spPr>
          <a:xfrm>
            <a:off x="1617654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7B5C5A0B-2B91-4EA5-AAA0-BDCFC99CDEFE}"/>
              </a:ext>
            </a:extLst>
          </p:cNvPr>
          <p:cNvSpPr txBox="1"/>
          <p:nvPr/>
        </p:nvSpPr>
        <p:spPr>
          <a:xfrm>
            <a:off x="4132475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F584AB99-1A8F-4DA8-B91D-99DF7F44DA04}"/>
              </a:ext>
            </a:extLst>
          </p:cNvPr>
          <p:cNvSpPr txBox="1"/>
          <p:nvPr/>
        </p:nvSpPr>
        <p:spPr>
          <a:xfrm>
            <a:off x="6648245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AC921DEC-C613-4B6D-BCC9-20756A192205}"/>
              </a:ext>
            </a:extLst>
          </p:cNvPr>
          <p:cNvSpPr txBox="1"/>
          <p:nvPr/>
        </p:nvSpPr>
        <p:spPr>
          <a:xfrm>
            <a:off x="9164613" y="238823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24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</a:rPr>
              <a:t>标题添加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A803B5FE-2AAF-4CAB-8B94-7257A45BD0CE}"/>
              </a:ext>
            </a:extLst>
          </p:cNvPr>
          <p:cNvSpPr txBox="1"/>
          <p:nvPr/>
        </p:nvSpPr>
        <p:spPr>
          <a:xfrm>
            <a:off x="154383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C9DBB49C-FAA4-407F-B7B5-D5EFD118DEE1}"/>
              </a:ext>
            </a:extLst>
          </p:cNvPr>
          <p:cNvSpPr txBox="1"/>
          <p:nvPr/>
        </p:nvSpPr>
        <p:spPr>
          <a:xfrm>
            <a:off x="405792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993247E5-CFD1-4044-AB4F-5630E1F263B9}"/>
              </a:ext>
            </a:extLst>
          </p:cNvPr>
          <p:cNvSpPr txBox="1"/>
          <p:nvPr/>
        </p:nvSpPr>
        <p:spPr>
          <a:xfrm>
            <a:off x="657201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6215E5E4-D96A-43F4-9774-017AEDE6AD0D}"/>
              </a:ext>
            </a:extLst>
          </p:cNvPr>
          <p:cNvSpPr txBox="1"/>
          <p:nvPr/>
        </p:nvSpPr>
        <p:spPr>
          <a:xfrm>
            <a:off x="9086108" y="3886201"/>
            <a:ext cx="1559862" cy="12677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C89C76F-0D4A-4B7D-8AA3-82E1783318C7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5E41AB29-08F0-49DF-8C3C-94816B4655D9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99E6501F-446D-4D5A-ADCA-5B12B018D06E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42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任意多边形: 形状 24">
            <a:extLst>
              <a:ext uri="{FF2B5EF4-FFF2-40B4-BE49-F238E27FC236}">
                <a16:creationId xmlns:a16="http://schemas.microsoft.com/office/drawing/2014/main" xmlns="" id="{A2350F9B-6123-4990-8252-96B97B302BC4}"/>
              </a:ext>
            </a:extLst>
          </p:cNvPr>
          <p:cNvSpPr/>
          <p:nvPr/>
        </p:nvSpPr>
        <p:spPr>
          <a:xfrm>
            <a:off x="4098321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7CA76F79-DA02-485D-AED7-E208D69A0137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4484504-37A1-47D6-8849-91E6C128D3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937" y="1182461"/>
            <a:ext cx="2324060" cy="4819366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3555E91-56C6-4C78-B6A6-95AF9BE3C2BE}"/>
              </a:ext>
            </a:extLst>
          </p:cNvPr>
          <p:cNvSpPr/>
          <p:nvPr/>
        </p:nvSpPr>
        <p:spPr>
          <a:xfrm>
            <a:off x="1523542" y="1726644"/>
            <a:ext cx="2117161" cy="3713051"/>
          </a:xfrm>
          <a:prstGeom prst="rect">
            <a:avLst/>
          </a:prstGeom>
          <a:blipFill>
            <a:blip r:embed="rId4"/>
            <a:stretch>
              <a:fillRect l="-67239" r="-66437"/>
            </a:stretch>
          </a:blipFill>
          <a:ln>
            <a:solidFill>
              <a:srgbClr val="F8F8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AE4943F0-A925-4F08-9D54-A72231F8E8CA}"/>
              </a:ext>
            </a:extLst>
          </p:cNvPr>
          <p:cNvGrpSpPr/>
          <p:nvPr/>
        </p:nvGrpSpPr>
        <p:grpSpPr>
          <a:xfrm>
            <a:off x="4406579" y="2751545"/>
            <a:ext cx="6460085" cy="982994"/>
            <a:chOff x="922668" y="2723985"/>
            <a:chExt cx="6460085" cy="982994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6DF127F-7BD8-44A8-A051-FD0A36C5B4CA}"/>
                </a:ext>
              </a:extLst>
            </p:cNvPr>
            <p:cNvSpPr txBox="1"/>
            <p:nvPr/>
          </p:nvSpPr>
          <p:spPr>
            <a:xfrm>
              <a:off x="922668" y="2723985"/>
              <a:ext cx="15696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i="1" spc="3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2AC97AF-85FD-4235-80D5-27D657074B7A}"/>
                </a:ext>
              </a:extLst>
            </p:cNvPr>
            <p:cNvSpPr txBox="1"/>
            <p:nvPr/>
          </p:nvSpPr>
          <p:spPr>
            <a:xfrm>
              <a:off x="941717" y="3159457"/>
              <a:ext cx="6441036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</a:t>
              </a: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E92D76B-16C5-4685-AA61-756F5E0C8C0D}"/>
              </a:ext>
            </a:extLst>
          </p:cNvPr>
          <p:cNvSpPr txBox="1"/>
          <p:nvPr/>
        </p:nvSpPr>
        <p:spPr>
          <a:xfrm>
            <a:off x="4425628" y="4819444"/>
            <a:ext cx="2867574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900E3AA-E2C1-453F-9E9F-3344719D935B}"/>
              </a:ext>
            </a:extLst>
          </p:cNvPr>
          <p:cNvGrpSpPr/>
          <p:nvPr/>
        </p:nvGrpSpPr>
        <p:grpSpPr>
          <a:xfrm>
            <a:off x="4425628" y="4207520"/>
            <a:ext cx="6338386" cy="362640"/>
            <a:chOff x="4425628" y="4207520"/>
            <a:chExt cx="6338386" cy="36264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6118C66-1630-4CBD-BCE9-86EC3CEB867B}"/>
                </a:ext>
              </a:extLst>
            </p:cNvPr>
            <p:cNvCxnSpPr>
              <a:cxnSpLocks/>
            </p:cNvCxnSpPr>
            <p:nvPr/>
          </p:nvCxnSpPr>
          <p:spPr>
            <a:xfrm>
              <a:off x="4519995" y="4570160"/>
              <a:ext cx="2679091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03357302-12CA-4138-9922-5C2CD80EB597}"/>
                </a:ext>
              </a:extLst>
            </p:cNvPr>
            <p:cNvCxnSpPr>
              <a:cxnSpLocks/>
            </p:cNvCxnSpPr>
            <p:nvPr/>
          </p:nvCxnSpPr>
          <p:spPr>
            <a:xfrm>
              <a:off x="4519995" y="4570160"/>
              <a:ext cx="1677605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790E0A90-3E71-4ACB-8F2D-CA70F8E5A282}"/>
                </a:ext>
              </a:extLst>
            </p:cNvPr>
            <p:cNvSpPr txBox="1"/>
            <p:nvPr/>
          </p:nvSpPr>
          <p:spPr>
            <a:xfrm>
              <a:off x="6083601" y="4207520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3F1B29E-9FA5-439E-BE12-CC05856B1065}"/>
                </a:ext>
              </a:extLst>
            </p:cNvPr>
            <p:cNvSpPr txBox="1"/>
            <p:nvPr/>
          </p:nvSpPr>
          <p:spPr>
            <a:xfrm flipH="1">
              <a:off x="4425628" y="4207520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4A89630F-D366-48EB-875A-A80D361172EF}"/>
                </a:ext>
              </a:extLst>
            </p:cNvPr>
            <p:cNvCxnSpPr>
              <a:cxnSpLocks/>
            </p:cNvCxnSpPr>
            <p:nvPr/>
          </p:nvCxnSpPr>
          <p:spPr>
            <a:xfrm>
              <a:off x="8009856" y="4570160"/>
              <a:ext cx="2679091" cy="0"/>
            </a:xfrm>
            <a:prstGeom prst="line">
              <a:avLst/>
            </a:prstGeom>
            <a:ln w="28575">
              <a:solidFill>
                <a:srgbClr val="2424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E714C063-E405-4C5D-BE61-CFCDB1BC3193}"/>
                </a:ext>
              </a:extLst>
            </p:cNvPr>
            <p:cNvCxnSpPr>
              <a:cxnSpLocks/>
            </p:cNvCxnSpPr>
            <p:nvPr/>
          </p:nvCxnSpPr>
          <p:spPr>
            <a:xfrm>
              <a:off x="8009856" y="4570160"/>
              <a:ext cx="1677605" cy="0"/>
            </a:xfrm>
            <a:prstGeom prst="line">
              <a:avLst/>
            </a:prstGeom>
            <a:ln w="28575">
              <a:solidFill>
                <a:srgbClr val="45BDD6"/>
              </a:solidFill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E832102-AB92-447D-914A-71283A7B36F0}"/>
                </a:ext>
              </a:extLst>
            </p:cNvPr>
            <p:cNvSpPr txBox="1"/>
            <p:nvPr/>
          </p:nvSpPr>
          <p:spPr>
            <a:xfrm>
              <a:off x="9573462" y="4207520"/>
              <a:ext cx="11905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600" i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65%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6DC88756-0525-4C80-8131-78BF8E449095}"/>
                </a:ext>
              </a:extLst>
            </p:cNvPr>
            <p:cNvSpPr txBox="1"/>
            <p:nvPr/>
          </p:nvSpPr>
          <p:spPr>
            <a:xfrm flipH="1">
              <a:off x="7915489" y="4207520"/>
              <a:ext cx="1159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600" i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90095ADB-42B6-4065-8F8E-A1B250E7ADA8}"/>
              </a:ext>
            </a:extLst>
          </p:cNvPr>
          <p:cNvSpPr txBox="1"/>
          <p:nvPr/>
        </p:nvSpPr>
        <p:spPr>
          <a:xfrm>
            <a:off x="7915489" y="4819444"/>
            <a:ext cx="2867574" cy="7875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30000"/>
              </a:lnSpc>
            </a:pP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方正俊黑简体" panose="02000000000000000000" pitchFamily="2" charset="-122"/>
                <a:cs typeface="Angsana New" panose="02020603050405020304" pitchFamily="18" charset="-34"/>
              </a:rPr>
              <a:t> Network and the original creator, please do not copy</a:t>
            </a: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6262C0D4-C6EE-4985-AF11-ABF51C1C1FFC}"/>
              </a:ext>
            </a:extLst>
          </p:cNvPr>
          <p:cNvGrpSpPr/>
          <p:nvPr/>
        </p:nvGrpSpPr>
        <p:grpSpPr>
          <a:xfrm>
            <a:off x="4406579" y="1083699"/>
            <a:ext cx="4851853" cy="993499"/>
            <a:chOff x="952046" y="670481"/>
            <a:chExt cx="4851853" cy="993499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0B77F821-23CA-4886-9DA1-652AC51B4624}"/>
                </a:ext>
              </a:extLst>
            </p:cNvPr>
            <p:cNvSpPr txBox="1"/>
            <p:nvPr/>
          </p:nvSpPr>
          <p:spPr>
            <a:xfrm flipH="1">
              <a:off x="952047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项目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概述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B5DAAD33-1369-4672-9540-92FCD83D25A8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158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B1A1B8A-6579-43DA-888E-0BED3D2B63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963D679-4FB7-434B-9236-55560447E7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15234F">
                  <a:alpha val="0"/>
                </a:srgbClr>
              </a:gs>
              <a:gs pos="100000">
                <a:srgbClr val="15234F">
                  <a:alpha val="93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xmlns="" id="{34DBE990-BEF2-43D9-AA11-F0A69705CF44}"/>
              </a:ext>
            </a:extLst>
          </p:cNvPr>
          <p:cNvSpPr/>
          <p:nvPr/>
        </p:nvSpPr>
        <p:spPr>
          <a:xfrm>
            <a:off x="2867596" y="0"/>
            <a:ext cx="6241670" cy="5016500"/>
          </a:xfrm>
          <a:custGeom>
            <a:avLst/>
            <a:gdLst>
              <a:gd name="connsiteX0" fmla="*/ 2221808 w 6241670"/>
              <a:gd name="connsiteY0" fmla="*/ 0 h 5016500"/>
              <a:gd name="connsiteX1" fmla="*/ 3679362 w 6241670"/>
              <a:gd name="connsiteY1" fmla="*/ 0 h 5016500"/>
              <a:gd name="connsiteX2" fmla="*/ 4784116 w 6241670"/>
              <a:gd name="connsiteY2" fmla="*/ 0 h 5016500"/>
              <a:gd name="connsiteX3" fmla="*/ 6241670 w 6241670"/>
              <a:gd name="connsiteY3" fmla="*/ 0 h 5016500"/>
              <a:gd name="connsiteX4" fmla="*/ 4019862 w 6241670"/>
              <a:gd name="connsiteY4" fmla="*/ 5016500 h 5016500"/>
              <a:gd name="connsiteX5" fmla="*/ 2562308 w 6241670"/>
              <a:gd name="connsiteY5" fmla="*/ 5016500 h 5016500"/>
              <a:gd name="connsiteX6" fmla="*/ 1457554 w 6241670"/>
              <a:gd name="connsiteY6" fmla="*/ 5016500 h 5016500"/>
              <a:gd name="connsiteX7" fmla="*/ 0 w 6241670"/>
              <a:gd name="connsiteY7" fmla="*/ 5016500 h 501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241670" h="5016500">
                <a:moveTo>
                  <a:pt x="2221808" y="0"/>
                </a:moveTo>
                <a:lnTo>
                  <a:pt x="3679362" y="0"/>
                </a:lnTo>
                <a:lnTo>
                  <a:pt x="4784116" y="0"/>
                </a:lnTo>
                <a:lnTo>
                  <a:pt x="6241670" y="0"/>
                </a:lnTo>
                <a:lnTo>
                  <a:pt x="4019862" y="5016500"/>
                </a:lnTo>
                <a:lnTo>
                  <a:pt x="2562308" y="5016500"/>
                </a:lnTo>
                <a:lnTo>
                  <a:pt x="1457554" y="5016500"/>
                </a:lnTo>
                <a:lnTo>
                  <a:pt x="0" y="5016500"/>
                </a:lnTo>
                <a:close/>
              </a:path>
            </a:pathLst>
          </a:custGeom>
          <a:gradFill>
            <a:gsLst>
              <a:gs pos="900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6EB93F0B-6700-424F-8118-5AA2D41DBD42}"/>
              </a:ext>
            </a:extLst>
          </p:cNvPr>
          <p:cNvSpPr/>
          <p:nvPr/>
        </p:nvSpPr>
        <p:spPr>
          <a:xfrm>
            <a:off x="1681814" y="0"/>
            <a:ext cx="1984909" cy="245089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gradFill>
            <a:gsLst>
              <a:gs pos="25800">
                <a:srgbClr val="45BDD6">
                  <a:alpha val="57000"/>
                </a:srgbClr>
              </a:gs>
              <a:gs pos="0">
                <a:srgbClr val="45BDD6"/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38970CF-0F8A-4B5B-BF76-18A742C72717}"/>
              </a:ext>
            </a:extLst>
          </p:cNvPr>
          <p:cNvSpPr txBox="1"/>
          <p:nvPr/>
        </p:nvSpPr>
        <p:spPr>
          <a:xfrm>
            <a:off x="3064933" y="3068846"/>
            <a:ext cx="6062133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66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发展前景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41EAC7D-F1B1-4103-8794-DD71470B585B}"/>
              </a:ext>
            </a:extLst>
          </p:cNvPr>
          <p:cNvSpPr txBox="1"/>
          <p:nvPr/>
        </p:nvSpPr>
        <p:spPr>
          <a:xfrm>
            <a:off x="3064932" y="4176145"/>
            <a:ext cx="6062134" cy="55297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you,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Baotu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Network and the original creator, please do not </a:t>
            </a:r>
            <a:r>
              <a:rPr lang="en-US" altLang="zh-CN" sz="1200" i="1" dirty="0" err="1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copyFor</a:t>
            </a:r>
            <a:r>
              <a:rPr lang="en-US" altLang="zh-CN" sz="1200" i="1" dirty="0">
                <a:solidFill>
                  <a:schemeClr val="bg1"/>
                </a:solidFill>
                <a:latin typeface="思源黑体 CN Regular" panose="020B0500000000000000" pitchFamily="34" charset="-122"/>
                <a:ea typeface="思源黑体 CN Regular" panose="020B0500000000000000" pitchFamily="34" charset="-122"/>
                <a:cs typeface="Angsana New" panose="02020603050405020304" pitchFamily="18" charset="-34"/>
              </a:rPr>
              <a:t> the benefit of you</a:t>
            </a:r>
          </a:p>
        </p:txBody>
      </p:sp>
      <p:sp>
        <p:nvSpPr>
          <p:cNvPr id="16" name="Oval 1">
            <a:extLst>
              <a:ext uri="{FF2B5EF4-FFF2-40B4-BE49-F238E27FC236}">
                <a16:creationId xmlns:a16="http://schemas.microsoft.com/office/drawing/2014/main" xmlns="" id="{E1A26D6E-5BD1-43CE-9A08-1E1086B49B25}"/>
              </a:ext>
            </a:extLst>
          </p:cNvPr>
          <p:cNvSpPr/>
          <p:nvPr/>
        </p:nvSpPr>
        <p:spPr>
          <a:xfrm flipH="1">
            <a:off x="342899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7" name="Oval 13">
            <a:extLst>
              <a:ext uri="{FF2B5EF4-FFF2-40B4-BE49-F238E27FC236}">
                <a16:creationId xmlns:a16="http://schemas.microsoft.com/office/drawing/2014/main" xmlns="" id="{72FA0966-0E10-49A6-8B0F-CBA4403E94D9}"/>
              </a:ext>
            </a:extLst>
          </p:cNvPr>
          <p:cNvSpPr/>
          <p:nvPr/>
        </p:nvSpPr>
        <p:spPr>
          <a:xfrm>
            <a:off x="825498" y="6286711"/>
            <a:ext cx="304800" cy="304376"/>
          </a:xfrm>
          <a:custGeom>
            <a:avLst/>
            <a:gdLst>
              <a:gd name="connsiteX0" fmla="*/ 206311 w 609050"/>
              <a:gd name="connsiteY0" fmla="*/ 155548 h 608203"/>
              <a:gd name="connsiteX1" fmla="*/ 458637 w 609050"/>
              <a:gd name="connsiteY1" fmla="*/ 286107 h 608203"/>
              <a:gd name="connsiteX2" fmla="*/ 469542 w 609050"/>
              <a:gd name="connsiteY2" fmla="*/ 304087 h 608203"/>
              <a:gd name="connsiteX3" fmla="*/ 458637 w 609050"/>
              <a:gd name="connsiteY3" fmla="*/ 322068 h 608203"/>
              <a:gd name="connsiteX4" fmla="*/ 206311 w 609050"/>
              <a:gd name="connsiteY4" fmla="*/ 452627 h 608203"/>
              <a:gd name="connsiteX5" fmla="*/ 186501 w 609050"/>
              <a:gd name="connsiteY5" fmla="*/ 451927 h 608203"/>
              <a:gd name="connsiteX6" fmla="*/ 176696 w 609050"/>
              <a:gd name="connsiteY6" fmla="*/ 434646 h 608203"/>
              <a:gd name="connsiteX7" fmla="*/ 176696 w 609050"/>
              <a:gd name="connsiteY7" fmla="*/ 173628 h 608203"/>
              <a:gd name="connsiteX8" fmla="*/ 186501 w 609050"/>
              <a:gd name="connsiteY8" fmla="*/ 156247 h 608203"/>
              <a:gd name="connsiteX9" fmla="*/ 206311 w 609050"/>
              <a:gd name="connsiteY9" fmla="*/ 155548 h 608203"/>
              <a:gd name="connsiteX10" fmla="*/ 304525 w 609050"/>
              <a:gd name="connsiteY10" fmla="*/ 60840 h 608203"/>
              <a:gd name="connsiteX11" fmla="*/ 60925 w 609050"/>
              <a:gd name="connsiteY11" fmla="*/ 304102 h 608203"/>
              <a:gd name="connsiteX12" fmla="*/ 304525 w 609050"/>
              <a:gd name="connsiteY12" fmla="*/ 547463 h 608203"/>
              <a:gd name="connsiteX13" fmla="*/ 548225 w 609050"/>
              <a:gd name="connsiteY13" fmla="*/ 304102 h 608203"/>
              <a:gd name="connsiteX14" fmla="*/ 304525 w 609050"/>
              <a:gd name="connsiteY14" fmla="*/ 60840 h 608203"/>
              <a:gd name="connsiteX15" fmla="*/ 304525 w 609050"/>
              <a:gd name="connsiteY15" fmla="*/ 0 h 608203"/>
              <a:gd name="connsiteX16" fmla="*/ 609050 w 609050"/>
              <a:gd name="connsiteY16" fmla="*/ 304102 h 608203"/>
              <a:gd name="connsiteX17" fmla="*/ 304525 w 609050"/>
              <a:gd name="connsiteY17" fmla="*/ 608203 h 608203"/>
              <a:gd name="connsiteX18" fmla="*/ 0 w 609050"/>
              <a:gd name="connsiteY18" fmla="*/ 304102 h 608203"/>
              <a:gd name="connsiteX19" fmla="*/ 304525 w 609050"/>
              <a:gd name="connsiteY19" fmla="*/ 0 h 60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050" h="608203">
                <a:moveTo>
                  <a:pt x="206311" y="155548"/>
                </a:moveTo>
                <a:lnTo>
                  <a:pt x="458637" y="286107"/>
                </a:lnTo>
                <a:cubicBezTo>
                  <a:pt x="465340" y="289603"/>
                  <a:pt x="469542" y="296595"/>
                  <a:pt x="469542" y="304087"/>
                </a:cubicBezTo>
                <a:cubicBezTo>
                  <a:pt x="469542" y="311679"/>
                  <a:pt x="465340" y="318671"/>
                  <a:pt x="458637" y="322068"/>
                </a:cubicBezTo>
                <a:lnTo>
                  <a:pt x="206311" y="452627"/>
                </a:lnTo>
                <a:cubicBezTo>
                  <a:pt x="200008" y="455923"/>
                  <a:pt x="192504" y="455623"/>
                  <a:pt x="186501" y="451927"/>
                </a:cubicBezTo>
                <a:cubicBezTo>
                  <a:pt x="180398" y="448231"/>
                  <a:pt x="176696" y="441738"/>
                  <a:pt x="176696" y="434646"/>
                </a:cubicBezTo>
                <a:lnTo>
                  <a:pt x="176696" y="173628"/>
                </a:lnTo>
                <a:cubicBezTo>
                  <a:pt x="176696" y="166536"/>
                  <a:pt x="180398" y="159943"/>
                  <a:pt x="186501" y="156247"/>
                </a:cubicBezTo>
                <a:cubicBezTo>
                  <a:pt x="192504" y="152551"/>
                  <a:pt x="200008" y="152351"/>
                  <a:pt x="206311" y="155548"/>
                </a:cubicBezTo>
                <a:close/>
                <a:moveTo>
                  <a:pt x="304525" y="60840"/>
                </a:moveTo>
                <a:cubicBezTo>
                  <a:pt x="170170" y="60840"/>
                  <a:pt x="60925" y="169933"/>
                  <a:pt x="60925" y="304102"/>
                </a:cubicBezTo>
                <a:cubicBezTo>
                  <a:pt x="60925" y="438270"/>
                  <a:pt x="170170" y="547463"/>
                  <a:pt x="304525" y="547463"/>
                </a:cubicBezTo>
                <a:cubicBezTo>
                  <a:pt x="438880" y="547463"/>
                  <a:pt x="548225" y="438270"/>
                  <a:pt x="548225" y="304102"/>
                </a:cubicBezTo>
                <a:cubicBezTo>
                  <a:pt x="548225" y="169933"/>
                  <a:pt x="438880" y="60840"/>
                  <a:pt x="304525" y="60840"/>
                </a:cubicBezTo>
                <a:close/>
                <a:moveTo>
                  <a:pt x="304525" y="0"/>
                </a:moveTo>
                <a:cubicBezTo>
                  <a:pt x="472794" y="0"/>
                  <a:pt x="609050" y="136166"/>
                  <a:pt x="609050" y="304102"/>
                </a:cubicBezTo>
                <a:cubicBezTo>
                  <a:pt x="609050" y="472137"/>
                  <a:pt x="472794" y="608203"/>
                  <a:pt x="304525" y="608203"/>
                </a:cubicBezTo>
                <a:cubicBezTo>
                  <a:pt x="136356" y="608203"/>
                  <a:pt x="0" y="472137"/>
                  <a:pt x="0" y="304102"/>
                </a:cubicBezTo>
                <a:cubicBezTo>
                  <a:pt x="0" y="136166"/>
                  <a:pt x="136356" y="0"/>
                  <a:pt x="3045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xmlns="" id="{B4513AD6-FBE6-4669-A0AD-4616BD33C92B}"/>
              </a:ext>
            </a:extLst>
          </p:cNvPr>
          <p:cNvSpPr/>
          <p:nvPr/>
        </p:nvSpPr>
        <p:spPr>
          <a:xfrm>
            <a:off x="-1365869" y="-643354"/>
            <a:ext cx="2423829" cy="2992854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4" name="任意多边形: 形状 23">
            <a:extLst>
              <a:ext uri="{FF2B5EF4-FFF2-40B4-BE49-F238E27FC236}">
                <a16:creationId xmlns:a16="http://schemas.microsoft.com/office/drawing/2014/main" xmlns="" id="{7326C718-2209-41F8-B83A-F44DE6DD8F8C}"/>
              </a:ext>
            </a:extLst>
          </p:cNvPr>
          <p:cNvSpPr/>
          <p:nvPr/>
        </p:nvSpPr>
        <p:spPr>
          <a:xfrm>
            <a:off x="10907445" y="4626578"/>
            <a:ext cx="2569110" cy="3172242"/>
          </a:xfrm>
          <a:custGeom>
            <a:avLst/>
            <a:gdLst>
              <a:gd name="connsiteX0" fmla="*/ 1085500 w 1984909"/>
              <a:gd name="connsiteY0" fmla="*/ 0 h 2450892"/>
              <a:gd name="connsiteX1" fmla="*/ 1984909 w 1984909"/>
              <a:gd name="connsiteY1" fmla="*/ 0 h 2450892"/>
              <a:gd name="connsiteX2" fmla="*/ 899409 w 1984909"/>
              <a:gd name="connsiteY2" fmla="*/ 2450892 h 2450892"/>
              <a:gd name="connsiteX3" fmla="*/ 0 w 1984909"/>
              <a:gd name="connsiteY3" fmla="*/ 2450892 h 2450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4909" h="2450892">
                <a:moveTo>
                  <a:pt x="1085500" y="0"/>
                </a:moveTo>
                <a:lnTo>
                  <a:pt x="1984909" y="0"/>
                </a:lnTo>
                <a:lnTo>
                  <a:pt x="899409" y="2450892"/>
                </a:lnTo>
                <a:lnTo>
                  <a:pt x="0" y="245089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A86B313-D7BE-4A6C-B639-40F2A368A1FD}"/>
              </a:ext>
            </a:extLst>
          </p:cNvPr>
          <p:cNvSpPr txBox="1"/>
          <p:nvPr/>
        </p:nvSpPr>
        <p:spPr>
          <a:xfrm>
            <a:off x="3064933" y="1944307"/>
            <a:ext cx="6062133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6000" i="1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思源黑体 CN Bold" panose="020B0800000000000000" pitchFamily="34" charset="-122"/>
                <a:cs typeface="Arial" panose="020B0604020202020204" pitchFamily="34" charset="0"/>
              </a:rPr>
              <a:t>Part 02</a:t>
            </a:r>
            <a:endParaRPr lang="zh-CN" altLang="en-US" sz="6000" i="1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思源黑体 CN Bold" panose="020B08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27" name="任意多边形: 形状 26">
            <a:extLst>
              <a:ext uri="{FF2B5EF4-FFF2-40B4-BE49-F238E27FC236}">
                <a16:creationId xmlns:a16="http://schemas.microsoft.com/office/drawing/2014/main" xmlns="" id="{6B0DA02F-5241-4FFA-82F4-7656A30D8F97}"/>
              </a:ext>
            </a:extLst>
          </p:cNvPr>
          <p:cNvSpPr/>
          <p:nvPr/>
        </p:nvSpPr>
        <p:spPr>
          <a:xfrm>
            <a:off x="7905841" y="5052194"/>
            <a:ext cx="1967489" cy="1905405"/>
          </a:xfrm>
          <a:custGeom>
            <a:avLst/>
            <a:gdLst>
              <a:gd name="connsiteX0" fmla="*/ 876588 w 2043689"/>
              <a:gd name="connsiteY0" fmla="*/ 0 h 1979200"/>
              <a:gd name="connsiteX1" fmla="*/ 1317378 w 2043689"/>
              <a:gd name="connsiteY1" fmla="*/ 0 h 1979200"/>
              <a:gd name="connsiteX2" fmla="*/ 1602899 w 2043689"/>
              <a:gd name="connsiteY2" fmla="*/ 0 h 1979200"/>
              <a:gd name="connsiteX3" fmla="*/ 2043689 w 2043689"/>
              <a:gd name="connsiteY3" fmla="*/ 0 h 1979200"/>
              <a:gd name="connsiteX4" fmla="*/ 1167101 w 2043689"/>
              <a:gd name="connsiteY4" fmla="*/ 1979200 h 1979200"/>
              <a:gd name="connsiteX5" fmla="*/ 726311 w 2043689"/>
              <a:gd name="connsiteY5" fmla="*/ 1979200 h 1979200"/>
              <a:gd name="connsiteX6" fmla="*/ 440790 w 2043689"/>
              <a:gd name="connsiteY6" fmla="*/ 1979200 h 1979200"/>
              <a:gd name="connsiteX7" fmla="*/ 0 w 2043689"/>
              <a:gd name="connsiteY7" fmla="*/ 1979200 h 197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43689" h="1979200">
                <a:moveTo>
                  <a:pt x="876588" y="0"/>
                </a:moveTo>
                <a:lnTo>
                  <a:pt x="1317378" y="0"/>
                </a:lnTo>
                <a:lnTo>
                  <a:pt x="1602899" y="0"/>
                </a:lnTo>
                <a:lnTo>
                  <a:pt x="2043689" y="0"/>
                </a:lnTo>
                <a:lnTo>
                  <a:pt x="1167101" y="1979200"/>
                </a:lnTo>
                <a:lnTo>
                  <a:pt x="726311" y="1979200"/>
                </a:lnTo>
                <a:lnTo>
                  <a:pt x="440790" y="1979200"/>
                </a:lnTo>
                <a:lnTo>
                  <a:pt x="0" y="1979200"/>
                </a:lnTo>
                <a:close/>
              </a:path>
            </a:pathLst>
          </a:custGeom>
          <a:gradFill>
            <a:gsLst>
              <a:gs pos="0">
                <a:srgbClr val="45BDD6">
                  <a:alpha val="72000"/>
                </a:srgbClr>
              </a:gs>
              <a:gs pos="100000">
                <a:srgbClr val="45BDD6">
                  <a:alpha val="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0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8" grpId="0" animBg="1"/>
      <p:bldP spid="13" grpId="0"/>
      <p:bldP spid="18" grpId="0"/>
      <p:bldP spid="23" grpId="0" animBg="1"/>
      <p:bldP spid="24" grpId="0" animBg="1"/>
      <p:bldP spid="25" grpId="0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xmlns="" id="{F83B3AEB-EB8E-4535-97E7-8834E92A3EB6}"/>
              </a:ext>
            </a:extLst>
          </p:cNvPr>
          <p:cNvSpPr/>
          <p:nvPr/>
        </p:nvSpPr>
        <p:spPr>
          <a:xfrm>
            <a:off x="4113032" y="602351"/>
            <a:ext cx="5965862" cy="6255649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xmlns="" id="{1524B62B-AC73-49A7-8796-123CB77DF7D6}"/>
              </a:ext>
            </a:extLst>
          </p:cNvPr>
          <p:cNvSpPr/>
          <p:nvPr/>
        </p:nvSpPr>
        <p:spPr>
          <a:xfrm>
            <a:off x="1" y="0"/>
            <a:ext cx="2997642" cy="3143250"/>
          </a:xfrm>
          <a:custGeom>
            <a:avLst/>
            <a:gdLst>
              <a:gd name="connsiteX0" fmla="*/ 3037408 w 6540310"/>
              <a:gd name="connsiteY0" fmla="*/ 0 h 6858000"/>
              <a:gd name="connsiteX1" fmla="*/ 6540310 w 6540310"/>
              <a:gd name="connsiteY1" fmla="*/ 0 h 6858000"/>
              <a:gd name="connsiteX2" fmla="*/ 3502902 w 6540310"/>
              <a:gd name="connsiteY2" fmla="*/ 6858000 h 6858000"/>
              <a:gd name="connsiteX3" fmla="*/ 0 w 65403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40310" h="6858000">
                <a:moveTo>
                  <a:pt x="3037408" y="0"/>
                </a:moveTo>
                <a:lnTo>
                  <a:pt x="6540310" y="0"/>
                </a:lnTo>
                <a:lnTo>
                  <a:pt x="3502902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9000">
                <a:srgbClr val="F5F5F5"/>
              </a:gs>
              <a:gs pos="100000">
                <a:srgbClr val="F5F5F5">
                  <a:alpha val="76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8BEC6C04-C12D-457F-8536-50BFBBC67FDA}"/>
              </a:ext>
            </a:extLst>
          </p:cNvPr>
          <p:cNvSpPr/>
          <p:nvPr/>
        </p:nvSpPr>
        <p:spPr>
          <a:xfrm>
            <a:off x="1058220" y="3479800"/>
            <a:ext cx="9458492" cy="2521969"/>
          </a:xfrm>
          <a:custGeom>
            <a:avLst/>
            <a:gdLst>
              <a:gd name="connsiteX0" fmla="*/ 1116980 w 9458492"/>
              <a:gd name="connsiteY0" fmla="*/ 0 h 2521969"/>
              <a:gd name="connsiteX1" fmla="*/ 9458492 w 9458492"/>
              <a:gd name="connsiteY1" fmla="*/ 0 h 2521969"/>
              <a:gd name="connsiteX2" fmla="*/ 8341512 w 9458492"/>
              <a:gd name="connsiteY2" fmla="*/ 2521969 h 2521969"/>
              <a:gd name="connsiteX3" fmla="*/ 0 w 9458492"/>
              <a:gd name="connsiteY3" fmla="*/ 2521969 h 2521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458492" h="2521969">
                <a:moveTo>
                  <a:pt x="1116980" y="0"/>
                </a:moveTo>
                <a:lnTo>
                  <a:pt x="9458492" y="0"/>
                </a:lnTo>
                <a:lnTo>
                  <a:pt x="8341512" y="2521969"/>
                </a:lnTo>
                <a:lnTo>
                  <a:pt x="0" y="25219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46100" dist="190500" dir="66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i="1"/>
          </a:p>
        </p:txBody>
      </p: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33F49D55-D040-4FE6-9EE6-8891B6DCFC00}"/>
              </a:ext>
            </a:extLst>
          </p:cNvPr>
          <p:cNvSpPr/>
          <p:nvPr/>
        </p:nvSpPr>
        <p:spPr>
          <a:xfrm>
            <a:off x="2175199" y="2074862"/>
            <a:ext cx="8963760" cy="1404938"/>
          </a:xfrm>
          <a:custGeom>
            <a:avLst/>
            <a:gdLst>
              <a:gd name="connsiteX0" fmla="*/ 622247 w 8963760"/>
              <a:gd name="connsiteY0" fmla="*/ 0 h 1404938"/>
              <a:gd name="connsiteX1" fmla="*/ 8963760 w 8963760"/>
              <a:gd name="connsiteY1" fmla="*/ 0 h 1404938"/>
              <a:gd name="connsiteX2" fmla="*/ 8341513 w 8963760"/>
              <a:gd name="connsiteY2" fmla="*/ 1404938 h 1404938"/>
              <a:gd name="connsiteX3" fmla="*/ 0 w 8963760"/>
              <a:gd name="connsiteY3" fmla="*/ 1404938 h 140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3760" h="1404938">
                <a:moveTo>
                  <a:pt x="622247" y="0"/>
                </a:moveTo>
                <a:lnTo>
                  <a:pt x="8963760" y="0"/>
                </a:lnTo>
                <a:lnTo>
                  <a:pt x="8341513" y="1404938"/>
                </a:lnTo>
                <a:lnTo>
                  <a:pt x="0" y="1404938"/>
                </a:lnTo>
                <a:close/>
              </a:path>
            </a:pathLst>
          </a:custGeom>
          <a:solidFill>
            <a:srgbClr val="24C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D1084895-391B-4F44-BF35-4F13CD068DBC}"/>
              </a:ext>
            </a:extLst>
          </p:cNvPr>
          <p:cNvSpPr/>
          <p:nvPr/>
        </p:nvSpPr>
        <p:spPr>
          <a:xfrm>
            <a:off x="5200650" y="2558589"/>
            <a:ext cx="1790700" cy="1790700"/>
          </a:xfrm>
          <a:prstGeom prst="ellipse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 l="-25119" r="-24764"/>
            </a:stretch>
          </a:blipFill>
          <a:ln w="57150">
            <a:solidFill>
              <a:schemeClr val="bg1"/>
            </a:solidFill>
          </a:ln>
          <a:effectLst>
            <a:outerShdw blurRad="101600" dist="38100" dir="2700000" algn="tl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EE157F8-F7AE-4962-BBD0-280834050FB7}"/>
              </a:ext>
            </a:extLst>
          </p:cNvPr>
          <p:cNvGrpSpPr/>
          <p:nvPr/>
        </p:nvGrpSpPr>
        <p:grpSpPr>
          <a:xfrm>
            <a:off x="3295651" y="4585008"/>
            <a:ext cx="5600700" cy="1143291"/>
            <a:chOff x="412643" y="3197557"/>
            <a:chExt cx="5600700" cy="1143291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4CA3BDD0-7C70-4F87-8199-43CD997B0166}"/>
                </a:ext>
              </a:extLst>
            </p:cNvPr>
            <p:cNvSpPr txBox="1"/>
            <p:nvPr/>
          </p:nvSpPr>
          <p:spPr>
            <a:xfrm>
              <a:off x="2505106" y="3879183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2400" dirty="0"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标题添加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AEF95FEB-168F-417C-8B31-B689F6A6CB07}"/>
                </a:ext>
              </a:extLst>
            </p:cNvPr>
            <p:cNvSpPr txBox="1"/>
            <p:nvPr/>
          </p:nvSpPr>
          <p:spPr>
            <a:xfrm>
              <a:off x="412643" y="3197557"/>
              <a:ext cx="5600700" cy="54752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 and the original creator, please do not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Baotu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Network</a:t>
              </a:r>
            </a:p>
          </p:txBody>
        </p:sp>
      </p:grp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xmlns="" id="{5147AE5C-9C10-46D4-BA30-ABBF8DAAE847}"/>
              </a:ext>
            </a:extLst>
          </p:cNvPr>
          <p:cNvSpPr/>
          <p:nvPr/>
        </p:nvSpPr>
        <p:spPr>
          <a:xfrm>
            <a:off x="1497816" y="3913189"/>
            <a:ext cx="798780" cy="404178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3" name="Oval 17">
            <a:extLst>
              <a:ext uri="{FF2B5EF4-FFF2-40B4-BE49-F238E27FC236}">
                <a16:creationId xmlns:a16="http://schemas.microsoft.com/office/drawing/2014/main" xmlns="" id="{15311C20-8AA2-4C3E-84D6-4F03E43E2F0B}"/>
              </a:ext>
            </a:extLst>
          </p:cNvPr>
          <p:cNvSpPr/>
          <p:nvPr/>
        </p:nvSpPr>
        <p:spPr>
          <a:xfrm>
            <a:off x="1792430" y="4010551"/>
            <a:ext cx="209550" cy="209453"/>
          </a:xfrm>
          <a:custGeom>
            <a:avLst/>
            <a:gdLst>
              <a:gd name="T0" fmla="*/ 3311 w 6101"/>
              <a:gd name="T1" fmla="*/ 5345 h 6107"/>
              <a:gd name="T2" fmla="*/ 3311 w 6101"/>
              <a:gd name="T3" fmla="*/ 5942 h 6107"/>
              <a:gd name="T4" fmla="*/ 2714 w 6101"/>
              <a:gd name="T5" fmla="*/ 5942 h 6107"/>
              <a:gd name="T6" fmla="*/ 123 w 6101"/>
              <a:gd name="T7" fmla="*/ 3351 h 6107"/>
              <a:gd name="T8" fmla="*/ 0 w 6101"/>
              <a:gd name="T9" fmla="*/ 3053 h 6107"/>
              <a:gd name="T10" fmla="*/ 123 w 6101"/>
              <a:gd name="T11" fmla="*/ 2755 h 6107"/>
              <a:gd name="T12" fmla="*/ 2714 w 6101"/>
              <a:gd name="T13" fmla="*/ 164 h 6107"/>
              <a:gd name="T14" fmla="*/ 3311 w 6101"/>
              <a:gd name="T15" fmla="*/ 164 h 6107"/>
              <a:gd name="T16" fmla="*/ 3311 w 6101"/>
              <a:gd name="T17" fmla="*/ 761 h 6107"/>
              <a:gd name="T18" fmla="*/ 1019 w 6101"/>
              <a:gd name="T19" fmla="*/ 3053 h 6107"/>
              <a:gd name="T20" fmla="*/ 3311 w 6101"/>
              <a:gd name="T21" fmla="*/ 5345 h 6107"/>
              <a:gd name="T22" fmla="*/ 3645 w 6101"/>
              <a:gd name="T23" fmla="*/ 3053 h 6107"/>
              <a:gd name="T24" fmla="*/ 5937 w 6101"/>
              <a:gd name="T25" fmla="*/ 761 h 6107"/>
              <a:gd name="T26" fmla="*/ 5937 w 6101"/>
              <a:gd name="T27" fmla="*/ 164 h 6107"/>
              <a:gd name="T28" fmla="*/ 5340 w 6101"/>
              <a:gd name="T29" fmla="*/ 164 h 6107"/>
              <a:gd name="T30" fmla="*/ 2750 w 6101"/>
              <a:gd name="T31" fmla="*/ 2755 h 6107"/>
              <a:gd name="T32" fmla="*/ 2626 w 6101"/>
              <a:gd name="T33" fmla="*/ 3053 h 6107"/>
              <a:gd name="T34" fmla="*/ 2750 w 6101"/>
              <a:gd name="T35" fmla="*/ 3351 h 6107"/>
              <a:gd name="T36" fmla="*/ 5340 w 6101"/>
              <a:gd name="T37" fmla="*/ 5942 h 6107"/>
              <a:gd name="T38" fmla="*/ 5937 w 6101"/>
              <a:gd name="T39" fmla="*/ 5942 h 6107"/>
              <a:gd name="T40" fmla="*/ 5937 w 6101"/>
              <a:gd name="T41" fmla="*/ 5345 h 6107"/>
              <a:gd name="T42" fmla="*/ 3645 w 6101"/>
              <a:gd name="T43" fmla="*/ 3053 h 6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01" h="6107">
                <a:moveTo>
                  <a:pt x="3311" y="5345"/>
                </a:moveTo>
                <a:cubicBezTo>
                  <a:pt x="3475" y="5510"/>
                  <a:pt x="3475" y="5777"/>
                  <a:pt x="3311" y="5942"/>
                </a:cubicBezTo>
                <a:cubicBezTo>
                  <a:pt x="3146" y="6107"/>
                  <a:pt x="2879" y="6107"/>
                  <a:pt x="2714" y="5942"/>
                </a:cubicBezTo>
                <a:lnTo>
                  <a:pt x="123" y="3351"/>
                </a:lnTo>
                <a:cubicBezTo>
                  <a:pt x="41" y="3269"/>
                  <a:pt x="0" y="3161"/>
                  <a:pt x="0" y="3053"/>
                </a:cubicBezTo>
                <a:cubicBezTo>
                  <a:pt x="0" y="2945"/>
                  <a:pt x="41" y="2837"/>
                  <a:pt x="123" y="2755"/>
                </a:cubicBezTo>
                <a:lnTo>
                  <a:pt x="2714" y="164"/>
                </a:lnTo>
                <a:cubicBezTo>
                  <a:pt x="2879" y="0"/>
                  <a:pt x="3146" y="0"/>
                  <a:pt x="3311" y="164"/>
                </a:cubicBezTo>
                <a:cubicBezTo>
                  <a:pt x="3475" y="329"/>
                  <a:pt x="3475" y="596"/>
                  <a:pt x="3311" y="761"/>
                </a:cubicBezTo>
                <a:lnTo>
                  <a:pt x="1019" y="3053"/>
                </a:lnTo>
                <a:lnTo>
                  <a:pt x="3311" y="5345"/>
                </a:lnTo>
                <a:close/>
                <a:moveTo>
                  <a:pt x="3645" y="3053"/>
                </a:moveTo>
                <a:lnTo>
                  <a:pt x="5937" y="761"/>
                </a:lnTo>
                <a:cubicBezTo>
                  <a:pt x="6101" y="596"/>
                  <a:pt x="6101" y="329"/>
                  <a:pt x="5937" y="164"/>
                </a:cubicBezTo>
                <a:cubicBezTo>
                  <a:pt x="5772" y="0"/>
                  <a:pt x="5505" y="0"/>
                  <a:pt x="5340" y="164"/>
                </a:cubicBezTo>
                <a:lnTo>
                  <a:pt x="2750" y="2755"/>
                </a:lnTo>
                <a:cubicBezTo>
                  <a:pt x="2667" y="2837"/>
                  <a:pt x="2626" y="2945"/>
                  <a:pt x="2626" y="3053"/>
                </a:cubicBezTo>
                <a:cubicBezTo>
                  <a:pt x="2626" y="3161"/>
                  <a:pt x="2667" y="3269"/>
                  <a:pt x="2750" y="3351"/>
                </a:cubicBezTo>
                <a:lnTo>
                  <a:pt x="5340" y="5942"/>
                </a:lnTo>
                <a:cubicBezTo>
                  <a:pt x="5505" y="6107"/>
                  <a:pt x="5772" y="6107"/>
                  <a:pt x="5937" y="5942"/>
                </a:cubicBezTo>
                <a:cubicBezTo>
                  <a:pt x="6101" y="5777"/>
                  <a:pt x="6101" y="5510"/>
                  <a:pt x="5937" y="5345"/>
                </a:cubicBezTo>
                <a:lnTo>
                  <a:pt x="3645" y="30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="" id="{3D64F653-7254-4C03-8659-886898521BB9}"/>
              </a:ext>
            </a:extLst>
          </p:cNvPr>
          <p:cNvSpPr/>
          <p:nvPr/>
        </p:nvSpPr>
        <p:spPr>
          <a:xfrm>
            <a:off x="9830322" y="3913189"/>
            <a:ext cx="798780" cy="404178"/>
          </a:xfrm>
          <a:custGeom>
            <a:avLst/>
            <a:gdLst>
              <a:gd name="connsiteX0" fmla="*/ 796771 w 3555337"/>
              <a:gd name="connsiteY0" fmla="*/ 0 h 1798986"/>
              <a:gd name="connsiteX1" fmla="*/ 1354466 w 3555337"/>
              <a:gd name="connsiteY1" fmla="*/ 0 h 1798986"/>
              <a:gd name="connsiteX2" fmla="*/ 1437767 w 3555337"/>
              <a:gd name="connsiteY2" fmla="*/ 0 h 1798986"/>
              <a:gd name="connsiteX3" fmla="*/ 1715650 w 3555337"/>
              <a:gd name="connsiteY3" fmla="*/ 0 h 1798986"/>
              <a:gd name="connsiteX4" fmla="*/ 1995462 w 3555337"/>
              <a:gd name="connsiteY4" fmla="*/ 0 h 1798986"/>
              <a:gd name="connsiteX5" fmla="*/ 2078763 w 3555337"/>
              <a:gd name="connsiteY5" fmla="*/ 0 h 1798986"/>
              <a:gd name="connsiteX6" fmla="*/ 2273345 w 3555337"/>
              <a:gd name="connsiteY6" fmla="*/ 0 h 1798986"/>
              <a:gd name="connsiteX7" fmla="*/ 2356646 w 3555337"/>
              <a:gd name="connsiteY7" fmla="*/ 0 h 1798986"/>
              <a:gd name="connsiteX8" fmla="*/ 2636458 w 3555337"/>
              <a:gd name="connsiteY8" fmla="*/ 0 h 1798986"/>
              <a:gd name="connsiteX9" fmla="*/ 2914341 w 3555337"/>
              <a:gd name="connsiteY9" fmla="*/ 0 h 1798986"/>
              <a:gd name="connsiteX10" fmla="*/ 2997642 w 3555337"/>
              <a:gd name="connsiteY10" fmla="*/ 0 h 1798986"/>
              <a:gd name="connsiteX11" fmla="*/ 3555337 w 3555337"/>
              <a:gd name="connsiteY11" fmla="*/ 0 h 1798986"/>
              <a:gd name="connsiteX12" fmla="*/ 2758566 w 3555337"/>
              <a:gd name="connsiteY12" fmla="*/ 1798986 h 1798986"/>
              <a:gd name="connsiteX13" fmla="*/ 2200871 w 3555337"/>
              <a:gd name="connsiteY13" fmla="*/ 1798986 h 1798986"/>
              <a:gd name="connsiteX14" fmla="*/ 2117571 w 3555337"/>
              <a:gd name="connsiteY14" fmla="*/ 1798986 h 1798986"/>
              <a:gd name="connsiteX15" fmla="*/ 1839688 w 3555337"/>
              <a:gd name="connsiteY15" fmla="*/ 1798986 h 1798986"/>
              <a:gd name="connsiteX16" fmla="*/ 1559876 w 3555337"/>
              <a:gd name="connsiteY16" fmla="*/ 1798986 h 1798986"/>
              <a:gd name="connsiteX17" fmla="*/ 1476574 w 3555337"/>
              <a:gd name="connsiteY17" fmla="*/ 1798986 h 1798986"/>
              <a:gd name="connsiteX18" fmla="*/ 1281993 w 3555337"/>
              <a:gd name="connsiteY18" fmla="*/ 1798986 h 1798986"/>
              <a:gd name="connsiteX19" fmla="*/ 1198692 w 3555337"/>
              <a:gd name="connsiteY19" fmla="*/ 1798986 h 1798986"/>
              <a:gd name="connsiteX20" fmla="*/ 918879 w 3555337"/>
              <a:gd name="connsiteY20" fmla="*/ 1798986 h 1798986"/>
              <a:gd name="connsiteX21" fmla="*/ 640997 w 3555337"/>
              <a:gd name="connsiteY21" fmla="*/ 1798986 h 1798986"/>
              <a:gd name="connsiteX22" fmla="*/ 557695 w 3555337"/>
              <a:gd name="connsiteY22" fmla="*/ 1798986 h 1798986"/>
              <a:gd name="connsiteX23" fmla="*/ 0 w 3555337"/>
              <a:gd name="connsiteY23" fmla="*/ 1798986 h 179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55337" h="1798986">
                <a:moveTo>
                  <a:pt x="796771" y="0"/>
                </a:moveTo>
                <a:lnTo>
                  <a:pt x="1354466" y="0"/>
                </a:lnTo>
                <a:lnTo>
                  <a:pt x="1437767" y="0"/>
                </a:lnTo>
                <a:lnTo>
                  <a:pt x="1715650" y="0"/>
                </a:lnTo>
                <a:lnTo>
                  <a:pt x="1995462" y="0"/>
                </a:lnTo>
                <a:lnTo>
                  <a:pt x="2078763" y="0"/>
                </a:lnTo>
                <a:lnTo>
                  <a:pt x="2273345" y="0"/>
                </a:lnTo>
                <a:lnTo>
                  <a:pt x="2356646" y="0"/>
                </a:lnTo>
                <a:lnTo>
                  <a:pt x="2636458" y="0"/>
                </a:lnTo>
                <a:lnTo>
                  <a:pt x="2914341" y="0"/>
                </a:lnTo>
                <a:lnTo>
                  <a:pt x="2997642" y="0"/>
                </a:lnTo>
                <a:lnTo>
                  <a:pt x="3555337" y="0"/>
                </a:lnTo>
                <a:lnTo>
                  <a:pt x="2758566" y="1798986"/>
                </a:lnTo>
                <a:lnTo>
                  <a:pt x="2200871" y="1798986"/>
                </a:lnTo>
                <a:lnTo>
                  <a:pt x="2117571" y="1798986"/>
                </a:lnTo>
                <a:lnTo>
                  <a:pt x="1839688" y="1798986"/>
                </a:lnTo>
                <a:lnTo>
                  <a:pt x="1559876" y="1798986"/>
                </a:lnTo>
                <a:lnTo>
                  <a:pt x="1476574" y="1798986"/>
                </a:lnTo>
                <a:lnTo>
                  <a:pt x="1281993" y="1798986"/>
                </a:lnTo>
                <a:lnTo>
                  <a:pt x="1198692" y="1798986"/>
                </a:lnTo>
                <a:lnTo>
                  <a:pt x="918879" y="1798986"/>
                </a:lnTo>
                <a:lnTo>
                  <a:pt x="640997" y="1798986"/>
                </a:lnTo>
                <a:lnTo>
                  <a:pt x="557695" y="1798986"/>
                </a:lnTo>
                <a:lnTo>
                  <a:pt x="0" y="1798986"/>
                </a:lnTo>
                <a:close/>
              </a:path>
            </a:pathLst>
          </a:custGeom>
          <a:solidFill>
            <a:srgbClr val="2424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24" name="Oval 21">
            <a:extLst>
              <a:ext uri="{FF2B5EF4-FFF2-40B4-BE49-F238E27FC236}">
                <a16:creationId xmlns:a16="http://schemas.microsoft.com/office/drawing/2014/main" xmlns="" id="{52D0D21E-9217-4B57-8E73-71302C1D254F}"/>
              </a:ext>
            </a:extLst>
          </p:cNvPr>
          <p:cNvSpPr/>
          <p:nvPr/>
        </p:nvSpPr>
        <p:spPr>
          <a:xfrm flipH="1">
            <a:off x="10124936" y="4010551"/>
            <a:ext cx="209550" cy="209453"/>
          </a:xfrm>
          <a:custGeom>
            <a:avLst/>
            <a:gdLst>
              <a:gd name="T0" fmla="*/ 3311 w 6101"/>
              <a:gd name="T1" fmla="*/ 5345 h 6107"/>
              <a:gd name="T2" fmla="*/ 3311 w 6101"/>
              <a:gd name="T3" fmla="*/ 5942 h 6107"/>
              <a:gd name="T4" fmla="*/ 2714 w 6101"/>
              <a:gd name="T5" fmla="*/ 5942 h 6107"/>
              <a:gd name="T6" fmla="*/ 123 w 6101"/>
              <a:gd name="T7" fmla="*/ 3351 h 6107"/>
              <a:gd name="T8" fmla="*/ 0 w 6101"/>
              <a:gd name="T9" fmla="*/ 3053 h 6107"/>
              <a:gd name="T10" fmla="*/ 123 w 6101"/>
              <a:gd name="T11" fmla="*/ 2755 h 6107"/>
              <a:gd name="T12" fmla="*/ 2714 w 6101"/>
              <a:gd name="T13" fmla="*/ 164 h 6107"/>
              <a:gd name="T14" fmla="*/ 3311 w 6101"/>
              <a:gd name="T15" fmla="*/ 164 h 6107"/>
              <a:gd name="T16" fmla="*/ 3311 w 6101"/>
              <a:gd name="T17" fmla="*/ 761 h 6107"/>
              <a:gd name="T18" fmla="*/ 1019 w 6101"/>
              <a:gd name="T19" fmla="*/ 3053 h 6107"/>
              <a:gd name="T20" fmla="*/ 3311 w 6101"/>
              <a:gd name="T21" fmla="*/ 5345 h 6107"/>
              <a:gd name="T22" fmla="*/ 3645 w 6101"/>
              <a:gd name="T23" fmla="*/ 3053 h 6107"/>
              <a:gd name="T24" fmla="*/ 5937 w 6101"/>
              <a:gd name="T25" fmla="*/ 761 h 6107"/>
              <a:gd name="T26" fmla="*/ 5937 w 6101"/>
              <a:gd name="T27" fmla="*/ 164 h 6107"/>
              <a:gd name="T28" fmla="*/ 5340 w 6101"/>
              <a:gd name="T29" fmla="*/ 164 h 6107"/>
              <a:gd name="T30" fmla="*/ 2750 w 6101"/>
              <a:gd name="T31" fmla="*/ 2755 h 6107"/>
              <a:gd name="T32" fmla="*/ 2626 w 6101"/>
              <a:gd name="T33" fmla="*/ 3053 h 6107"/>
              <a:gd name="T34" fmla="*/ 2750 w 6101"/>
              <a:gd name="T35" fmla="*/ 3351 h 6107"/>
              <a:gd name="T36" fmla="*/ 5340 w 6101"/>
              <a:gd name="T37" fmla="*/ 5942 h 6107"/>
              <a:gd name="T38" fmla="*/ 5937 w 6101"/>
              <a:gd name="T39" fmla="*/ 5942 h 6107"/>
              <a:gd name="T40" fmla="*/ 5937 w 6101"/>
              <a:gd name="T41" fmla="*/ 5345 h 6107"/>
              <a:gd name="T42" fmla="*/ 3645 w 6101"/>
              <a:gd name="T43" fmla="*/ 3053 h 6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101" h="6107">
                <a:moveTo>
                  <a:pt x="3311" y="5345"/>
                </a:moveTo>
                <a:cubicBezTo>
                  <a:pt x="3475" y="5510"/>
                  <a:pt x="3475" y="5777"/>
                  <a:pt x="3311" y="5942"/>
                </a:cubicBezTo>
                <a:cubicBezTo>
                  <a:pt x="3146" y="6107"/>
                  <a:pt x="2879" y="6107"/>
                  <a:pt x="2714" y="5942"/>
                </a:cubicBezTo>
                <a:lnTo>
                  <a:pt x="123" y="3351"/>
                </a:lnTo>
                <a:cubicBezTo>
                  <a:pt x="41" y="3269"/>
                  <a:pt x="0" y="3161"/>
                  <a:pt x="0" y="3053"/>
                </a:cubicBezTo>
                <a:cubicBezTo>
                  <a:pt x="0" y="2945"/>
                  <a:pt x="41" y="2837"/>
                  <a:pt x="123" y="2755"/>
                </a:cubicBezTo>
                <a:lnTo>
                  <a:pt x="2714" y="164"/>
                </a:lnTo>
                <a:cubicBezTo>
                  <a:pt x="2879" y="0"/>
                  <a:pt x="3146" y="0"/>
                  <a:pt x="3311" y="164"/>
                </a:cubicBezTo>
                <a:cubicBezTo>
                  <a:pt x="3475" y="329"/>
                  <a:pt x="3475" y="596"/>
                  <a:pt x="3311" y="761"/>
                </a:cubicBezTo>
                <a:lnTo>
                  <a:pt x="1019" y="3053"/>
                </a:lnTo>
                <a:lnTo>
                  <a:pt x="3311" y="5345"/>
                </a:lnTo>
                <a:close/>
                <a:moveTo>
                  <a:pt x="3645" y="3053"/>
                </a:moveTo>
                <a:lnTo>
                  <a:pt x="5937" y="761"/>
                </a:lnTo>
                <a:cubicBezTo>
                  <a:pt x="6101" y="596"/>
                  <a:pt x="6101" y="329"/>
                  <a:pt x="5937" y="164"/>
                </a:cubicBezTo>
                <a:cubicBezTo>
                  <a:pt x="5772" y="0"/>
                  <a:pt x="5505" y="0"/>
                  <a:pt x="5340" y="164"/>
                </a:cubicBezTo>
                <a:lnTo>
                  <a:pt x="2750" y="2755"/>
                </a:lnTo>
                <a:cubicBezTo>
                  <a:pt x="2667" y="2837"/>
                  <a:pt x="2626" y="2945"/>
                  <a:pt x="2626" y="3053"/>
                </a:cubicBezTo>
                <a:cubicBezTo>
                  <a:pt x="2626" y="3161"/>
                  <a:pt x="2667" y="3269"/>
                  <a:pt x="2750" y="3351"/>
                </a:cubicBezTo>
                <a:lnTo>
                  <a:pt x="5340" y="5942"/>
                </a:lnTo>
                <a:cubicBezTo>
                  <a:pt x="5505" y="6107"/>
                  <a:pt x="5772" y="6107"/>
                  <a:pt x="5937" y="5942"/>
                </a:cubicBezTo>
                <a:cubicBezTo>
                  <a:pt x="6101" y="5777"/>
                  <a:pt x="6101" y="5510"/>
                  <a:pt x="5937" y="5345"/>
                </a:cubicBezTo>
                <a:lnTo>
                  <a:pt x="3645" y="30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A2D83DA-3CE5-45F4-875F-07F6442CCEE9}"/>
              </a:ext>
            </a:extLst>
          </p:cNvPr>
          <p:cNvGrpSpPr/>
          <p:nvPr/>
        </p:nvGrpSpPr>
        <p:grpSpPr>
          <a:xfrm>
            <a:off x="3670074" y="619681"/>
            <a:ext cx="4851853" cy="993499"/>
            <a:chOff x="952046" y="670481"/>
            <a:chExt cx="4851853" cy="993499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3B687B5B-A987-4A1C-BD97-51E758FFDF79}"/>
                </a:ext>
              </a:extLst>
            </p:cNvPr>
            <p:cNvSpPr txBox="1"/>
            <p:nvPr/>
          </p:nvSpPr>
          <p:spPr>
            <a:xfrm flipH="1">
              <a:off x="2080181" y="670481"/>
              <a:ext cx="2595582" cy="769441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400" i="1" spc="300" dirty="0">
                  <a:solidFill>
                    <a:srgbClr val="24C6DB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发展</a:t>
              </a:r>
              <a:r>
                <a:rPr lang="zh-CN" altLang="en-US" sz="4400" i="1" spc="300" dirty="0">
                  <a:solidFill>
                    <a:srgbClr val="242424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前景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4A37D73-5F7D-43EB-881D-51CFA0257E6E}"/>
                </a:ext>
              </a:extLst>
            </p:cNvPr>
            <p:cNvSpPr txBox="1"/>
            <p:nvPr/>
          </p:nvSpPr>
          <p:spPr>
            <a:xfrm>
              <a:off x="952046" y="1284902"/>
              <a:ext cx="4851853" cy="3790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please do not </a:t>
              </a:r>
              <a:r>
                <a:rPr lang="en-US" altLang="zh-CN" sz="1600" i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copyFor</a:t>
              </a:r>
              <a:r>
                <a:rPr lang="en-US" altLang="zh-CN" sz="16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方正俊黑简体" panose="02000000000000000000" pitchFamily="2" charset="-122"/>
                  <a:cs typeface="Angsana New" panose="02020603050405020304" pitchFamily="18" charset="-34"/>
                </a:rPr>
                <a:t> the benefit of you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164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3" grpId="0" animBg="1"/>
      <p:bldP spid="9" grpId="0" animBg="1"/>
      <p:bldP spid="17" grpId="0" animBg="1"/>
      <p:bldP spid="23" grpId="0" animBg="1"/>
      <p:bldP spid="21" grpId="0" animBg="1"/>
      <p:bldP spid="2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ACAC585B-CE7A-4C9E-BA1C-9E057EF0E1D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OUTPUT_FOLDER" val="C:\Users\Administrator\Desktop\9月作品\04"/>
  <p:tag name="ISPRING_PRESENTATION_TITLE" val="蓝色大气项目计划书PPT模板"/>
  <p:tag name="ISPRING_FIRST_PUBLISH" val="1"/>
</p:tagLst>
</file>

<file path=ppt/theme/theme1.xml><?xml version="1.0" encoding="utf-8"?>
<a:theme xmlns:a="http://schemas.openxmlformats.org/drawingml/2006/main" name="Office 主题​​">
  <a:themeElements>
    <a:clrScheme name="自定义 2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4341"/>
      </a:accent1>
      <a:accent2>
        <a:srgbClr val="0DC8DB"/>
      </a:accent2>
      <a:accent3>
        <a:srgbClr val="505069"/>
      </a:accent3>
      <a:accent4>
        <a:srgbClr val="F94341"/>
      </a:accent4>
      <a:accent5>
        <a:srgbClr val="0DC8DB"/>
      </a:accent5>
      <a:accent6>
        <a:srgbClr val="505069"/>
      </a:accent6>
      <a:hlink>
        <a:srgbClr val="F94341"/>
      </a:hlink>
      <a:folHlink>
        <a:srgbClr val="0DC8DB"/>
      </a:folHlink>
    </a:clrScheme>
    <a:fontScheme name="自定义 2">
      <a:majorFont>
        <a:latin typeface="Humanst521 BT"/>
        <a:ea typeface="字魂59号-创粗黑"/>
        <a:cs typeface=""/>
      </a:majorFont>
      <a:minorFont>
        <a:latin typeface="Humanst521 BT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1569</Words>
  <Application>Microsoft Office PowerPoint</Application>
  <PresentationFormat>宽屏</PresentationFormat>
  <Paragraphs>220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3" baseType="lpstr">
      <vt:lpstr>Angsana New</vt:lpstr>
      <vt:lpstr>Arial Unicode MS</vt:lpstr>
      <vt:lpstr>ChickenScratch AOE</vt:lpstr>
      <vt:lpstr>Humanst521 BT</vt:lpstr>
      <vt:lpstr>Meiryo</vt:lpstr>
      <vt:lpstr>等线</vt:lpstr>
      <vt:lpstr>方正俊黑简体</vt:lpstr>
      <vt:lpstr>思源黑体 CN Bold</vt:lpstr>
      <vt:lpstr>思源黑体 CN Regular</vt:lpstr>
      <vt:lpstr>宋体</vt:lpstr>
      <vt:lpstr>微软雅黑</vt:lpstr>
      <vt:lpstr>字魂59号-创粗黑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58</cp:revision>
  <dcterms:created xsi:type="dcterms:W3CDTF">2019-06-26T07:14:23Z</dcterms:created>
  <dcterms:modified xsi:type="dcterms:W3CDTF">2022-05-28T01:04:23Z</dcterms:modified>
</cp:coreProperties>
</file>