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7" r:id="rId4"/>
    <p:sldId id="284" r:id="rId5"/>
    <p:sldId id="285" r:id="rId6"/>
    <p:sldId id="322" r:id="rId7"/>
    <p:sldId id="323" r:id="rId8"/>
    <p:sldId id="324" r:id="rId9"/>
    <p:sldId id="325" r:id="rId10"/>
    <p:sldId id="327" r:id="rId11"/>
    <p:sldId id="328" r:id="rId12"/>
    <p:sldId id="329" r:id="rId13"/>
    <p:sldId id="341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40" r:id="rId25"/>
    <p:sldId id="342" r:id="rId26"/>
    <p:sldId id="343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48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8" autoAdjust="0"/>
  </p:normalViewPr>
  <p:slideViewPr>
    <p:cSldViewPr snapToGrid="0">
      <p:cViewPr varScale="1">
        <p:scale>
          <a:sx n="109" d="100"/>
          <a:sy n="109" d="100"/>
        </p:scale>
        <p:origin x="6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25E96-A756-426E-97E1-D0196C5BC0A1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1CBB70-0CF6-4027-A2ED-CEF44F0653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8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7838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9056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819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5453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1571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2010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5323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9646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0178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1921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3671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0332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42395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4921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4161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2316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0216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5275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2742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929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1373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0604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037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6922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7715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1330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005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0772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7899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7075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3704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1368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00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0440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4370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304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4E419-07A9-4326-9099-E4BB11684C4B}" type="datetimeFigureOut">
              <a:rPr lang="zh-CN" altLang="en-US" smtClean="0"/>
              <a:t>2019/9/20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2019/9/20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871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33.png"/><Relationship Id="rId5" Type="http://schemas.openxmlformats.org/officeDocument/2006/relationships/image" Target="../media/image13.png"/><Relationship Id="rId10" Type="http://schemas.openxmlformats.org/officeDocument/2006/relationships/image" Target="../media/image32.png"/><Relationship Id="rId4" Type="http://schemas.openxmlformats.org/officeDocument/2006/relationships/image" Target="../media/image12.pn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35.png"/><Relationship Id="rId4" Type="http://schemas.openxmlformats.org/officeDocument/2006/relationships/image" Target="../media/image12.png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39.png"/><Relationship Id="rId5" Type="http://schemas.openxmlformats.org/officeDocument/2006/relationships/image" Target="../media/image13.png"/><Relationship Id="rId10" Type="http://schemas.openxmlformats.org/officeDocument/2006/relationships/image" Target="../media/image38.png"/><Relationship Id="rId4" Type="http://schemas.openxmlformats.org/officeDocument/2006/relationships/image" Target="../media/image12.png"/><Relationship Id="rId9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9.png"/><Relationship Id="rId4" Type="http://schemas.openxmlformats.org/officeDocument/2006/relationships/image" Target="../media/image12.png"/><Relationship Id="rId9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42.png"/><Relationship Id="rId5" Type="http://schemas.openxmlformats.org/officeDocument/2006/relationships/image" Target="../media/image13.png"/><Relationship Id="rId10" Type="http://schemas.openxmlformats.org/officeDocument/2006/relationships/image" Target="../media/image41.png"/><Relationship Id="rId4" Type="http://schemas.openxmlformats.org/officeDocument/2006/relationships/image" Target="../media/image12.png"/><Relationship Id="rId9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45.png"/><Relationship Id="rId10" Type="http://schemas.openxmlformats.org/officeDocument/2006/relationships/image" Target="../media/image20.png"/><Relationship Id="rId4" Type="http://schemas.openxmlformats.org/officeDocument/2006/relationships/image" Target="../media/image12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47.png"/><Relationship Id="rId4" Type="http://schemas.openxmlformats.org/officeDocument/2006/relationships/image" Target="../media/image12.png"/><Relationship Id="rId9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6.png"/><Relationship Id="rId5" Type="http://schemas.openxmlformats.org/officeDocument/2006/relationships/image" Target="../media/image13.png"/><Relationship Id="rId10" Type="http://schemas.openxmlformats.org/officeDocument/2006/relationships/image" Target="../media/image22.png"/><Relationship Id="rId4" Type="http://schemas.openxmlformats.org/officeDocument/2006/relationships/image" Target="../media/image12.png"/><Relationship Id="rId9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50.png"/><Relationship Id="rId5" Type="http://schemas.openxmlformats.org/officeDocument/2006/relationships/image" Target="../media/image13.png"/><Relationship Id="rId10" Type="http://schemas.openxmlformats.org/officeDocument/2006/relationships/image" Target="../media/image49.png"/><Relationship Id="rId4" Type="http://schemas.openxmlformats.org/officeDocument/2006/relationships/image" Target="../media/image12.png"/><Relationship Id="rId9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1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4.png"/><Relationship Id="rId12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3.png"/><Relationship Id="rId11" Type="http://schemas.openxmlformats.org/officeDocument/2006/relationships/image" Target="../media/image19.png"/><Relationship Id="rId5" Type="http://schemas.openxmlformats.org/officeDocument/2006/relationships/image" Target="../media/image12.png"/><Relationship Id="rId10" Type="http://schemas.openxmlformats.org/officeDocument/2006/relationships/image" Target="../media/image18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2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24.png"/><Relationship Id="rId5" Type="http://schemas.openxmlformats.org/officeDocument/2006/relationships/image" Target="../media/image13.png"/><Relationship Id="rId10" Type="http://schemas.openxmlformats.org/officeDocument/2006/relationships/image" Target="../media/image23.png"/><Relationship Id="rId4" Type="http://schemas.openxmlformats.org/officeDocument/2006/relationships/image" Target="../media/image12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30.png"/><Relationship Id="rId5" Type="http://schemas.openxmlformats.org/officeDocument/2006/relationships/image" Target="../media/image13.png"/><Relationship Id="rId10" Type="http://schemas.openxmlformats.org/officeDocument/2006/relationships/image" Target="../media/image29.png"/><Relationship Id="rId4" Type="http://schemas.openxmlformats.org/officeDocument/2006/relationships/image" Target="../media/image12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99358"/>
            <a:ext cx="12192000" cy="7439298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 flipH="1">
            <a:off x="6608476" y="940444"/>
            <a:ext cx="4556547" cy="5209339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4653" y="3545113"/>
            <a:ext cx="1831975" cy="2471036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8476" y="940444"/>
            <a:ext cx="1129008" cy="1256820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317" y="406400"/>
            <a:ext cx="5468229" cy="6277429"/>
          </a:xfrm>
          <a:prstGeom prst="rect">
            <a:avLst/>
          </a:prstGeom>
        </p:spPr>
      </p:pic>
      <p:sp>
        <p:nvSpPr>
          <p:cNvPr id="11" name="标题 1"/>
          <p:cNvSpPr txBox="1"/>
          <p:nvPr/>
        </p:nvSpPr>
        <p:spPr>
          <a:xfrm>
            <a:off x="7407330" y="1601300"/>
            <a:ext cx="2325914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张乃仁行楷简体" panose="02010600010101010101" pitchFamily="2" charset="-122"/>
                <a:ea typeface="方正字迹-张乃仁行楷简体" panose="02010600010101010101" pitchFamily="2" charset="-122"/>
              </a:rPr>
              <a:t>卡通风</a:t>
            </a:r>
          </a:p>
        </p:txBody>
      </p:sp>
      <p:sp>
        <p:nvSpPr>
          <p:cNvPr id="12" name="标题 1"/>
          <p:cNvSpPr txBox="1"/>
          <p:nvPr/>
        </p:nvSpPr>
        <p:spPr>
          <a:xfrm>
            <a:off x="7172980" y="2581471"/>
            <a:ext cx="3314248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书魂体简" panose="02010600000101010101" pitchFamily="2" charset="-122"/>
                <a:ea typeface="汉仪书魂体简" panose="02010600000101010101" pitchFamily="2" charset="-122"/>
              </a:rPr>
              <a:t>教育课件</a:t>
            </a:r>
          </a:p>
        </p:txBody>
      </p:sp>
      <p:sp>
        <p:nvSpPr>
          <p:cNvPr id="13" name="矩形 12"/>
          <p:cNvSpPr/>
          <p:nvPr/>
        </p:nvSpPr>
        <p:spPr>
          <a:xfrm>
            <a:off x="7151949" y="3948411"/>
            <a:ext cx="33352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ffectLst/>
              </a:rPr>
              <a:t>If your wounds have not been healed up, please wait for a short while.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55361" y="5377643"/>
            <a:ext cx="33352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effectLst/>
              </a:rPr>
              <a:t>汇报人</a:t>
            </a:r>
            <a:r>
              <a:rPr lang="zh-CN" altLang="en-US" sz="1400" b="1" dirty="0" smtClean="0">
                <a:solidFill>
                  <a:schemeClr val="bg1"/>
                </a:solidFill>
                <a:effectLst/>
              </a:rPr>
              <a:t>：</a:t>
            </a:r>
            <a:r>
              <a:rPr lang="zh-CN" altLang="en-US" sz="1400" b="1" dirty="0">
                <a:solidFill>
                  <a:schemeClr val="bg1"/>
                </a:solidFill>
              </a:rPr>
              <a:t>优</a:t>
            </a:r>
            <a:r>
              <a:rPr lang="zh-CN" altLang="en-US" sz="1400" b="1" dirty="0" smtClean="0">
                <a:solidFill>
                  <a:schemeClr val="bg1"/>
                </a:solidFill>
              </a:rPr>
              <a:t>品</a:t>
            </a:r>
            <a:r>
              <a:rPr lang="en-US" altLang="zh-CN" sz="1400" b="1" smtClean="0">
                <a:solidFill>
                  <a:schemeClr val="bg1"/>
                </a:solidFill>
              </a:rPr>
              <a:t>PPT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041" y="241470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two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0962" y="2522000"/>
            <a:ext cx="736600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儿童教育过程</a:t>
            </a:r>
          </a:p>
        </p:txBody>
      </p:sp>
      <p:sp>
        <p:nvSpPr>
          <p:cNvPr id="5" name="2"/>
          <p:cNvSpPr>
            <a:spLocks noEditPoints="1"/>
          </p:cNvSpPr>
          <p:nvPr/>
        </p:nvSpPr>
        <p:spPr bwMode="auto">
          <a:xfrm rot="19246957">
            <a:off x="3941194" y="3526750"/>
            <a:ext cx="868923" cy="540775"/>
          </a:xfrm>
          <a:custGeom>
            <a:avLst/>
            <a:gdLst>
              <a:gd name="T0" fmla="*/ 182 w 252"/>
              <a:gd name="T1" fmla="*/ 43 h 157"/>
              <a:gd name="T2" fmla="*/ 181 w 252"/>
              <a:gd name="T3" fmla="*/ 155 h 157"/>
              <a:gd name="T4" fmla="*/ 185 w 252"/>
              <a:gd name="T5" fmla="*/ 151 h 157"/>
              <a:gd name="T6" fmla="*/ 33 w 252"/>
              <a:gd name="T7" fmla="*/ 58 h 157"/>
              <a:gd name="T8" fmla="*/ 239 w 252"/>
              <a:gd name="T9" fmla="*/ 88 h 157"/>
              <a:gd name="T10" fmla="*/ 56 w 252"/>
              <a:gd name="T11" fmla="*/ 71 h 157"/>
              <a:gd name="T12" fmla="*/ 181 w 252"/>
              <a:gd name="T13" fmla="*/ 51 h 157"/>
              <a:gd name="T14" fmla="*/ 193 w 252"/>
              <a:gd name="T15" fmla="*/ 124 h 157"/>
              <a:gd name="T16" fmla="*/ 223 w 252"/>
              <a:gd name="T17" fmla="*/ 86 h 157"/>
              <a:gd name="T18" fmla="*/ 154 w 252"/>
              <a:gd name="T19" fmla="*/ 87 h 157"/>
              <a:gd name="T20" fmla="*/ 166 w 252"/>
              <a:gd name="T21" fmla="*/ 49 h 157"/>
              <a:gd name="T22" fmla="*/ 89 w 252"/>
              <a:gd name="T23" fmla="*/ 64 h 157"/>
              <a:gd name="T24" fmla="*/ 21 w 252"/>
              <a:gd name="T25" fmla="*/ 51 h 157"/>
              <a:gd name="T26" fmla="*/ 224 w 252"/>
              <a:gd name="T27" fmla="*/ 63 h 157"/>
              <a:gd name="T28" fmla="*/ 59 w 252"/>
              <a:gd name="T29" fmla="*/ 59 h 157"/>
              <a:gd name="T30" fmla="*/ 155 w 252"/>
              <a:gd name="T31" fmla="*/ 59 h 157"/>
              <a:gd name="T32" fmla="*/ 32 w 252"/>
              <a:gd name="T33" fmla="*/ 76 h 157"/>
              <a:gd name="T34" fmla="*/ 37 w 252"/>
              <a:gd name="T35" fmla="*/ 85 h 157"/>
              <a:gd name="T36" fmla="*/ 76 w 252"/>
              <a:gd name="T37" fmla="*/ 50 h 157"/>
              <a:gd name="T38" fmla="*/ 134 w 252"/>
              <a:gd name="T39" fmla="*/ 85 h 157"/>
              <a:gd name="T40" fmla="*/ 161 w 252"/>
              <a:gd name="T41" fmla="*/ 60 h 157"/>
              <a:gd name="T42" fmla="*/ 201 w 252"/>
              <a:gd name="T43" fmla="*/ 32 h 157"/>
              <a:gd name="T44" fmla="*/ 154 w 252"/>
              <a:gd name="T45" fmla="*/ 48 h 157"/>
              <a:gd name="T46" fmla="*/ 87 w 252"/>
              <a:gd name="T47" fmla="*/ 75 h 157"/>
              <a:gd name="T48" fmla="*/ 10 w 252"/>
              <a:gd name="T49" fmla="*/ 44 h 157"/>
              <a:gd name="T50" fmla="*/ 133 w 252"/>
              <a:gd name="T51" fmla="*/ 73 h 157"/>
              <a:gd name="T52" fmla="*/ 202 w 252"/>
              <a:gd name="T53" fmla="*/ 56 h 157"/>
              <a:gd name="T54" fmla="*/ 140 w 252"/>
              <a:gd name="T55" fmla="*/ 92 h 157"/>
              <a:gd name="T56" fmla="*/ 93 w 252"/>
              <a:gd name="T57" fmla="*/ 86 h 157"/>
              <a:gd name="T58" fmla="*/ 144 w 252"/>
              <a:gd name="T59" fmla="*/ 70 h 157"/>
              <a:gd name="T60" fmla="*/ 105 w 252"/>
              <a:gd name="T61" fmla="*/ 66 h 157"/>
              <a:gd name="T62" fmla="*/ 152 w 252"/>
              <a:gd name="T63" fmla="*/ 75 h 157"/>
              <a:gd name="T64" fmla="*/ 116 w 252"/>
              <a:gd name="T65" fmla="*/ 66 h 157"/>
              <a:gd name="T66" fmla="*/ 123 w 252"/>
              <a:gd name="T67" fmla="*/ 72 h 157"/>
              <a:gd name="T68" fmla="*/ 86 w 252"/>
              <a:gd name="T69" fmla="*/ 50 h 157"/>
              <a:gd name="T70" fmla="*/ 78 w 252"/>
              <a:gd name="T71" fmla="*/ 64 h 157"/>
              <a:gd name="T72" fmla="*/ 119 w 252"/>
              <a:gd name="T73" fmla="*/ 74 h 157"/>
              <a:gd name="T74" fmla="*/ 22 w 252"/>
              <a:gd name="T75" fmla="*/ 67 h 157"/>
              <a:gd name="T76" fmla="*/ 27 w 252"/>
              <a:gd name="T77" fmla="*/ 60 h 157"/>
              <a:gd name="T78" fmla="*/ 91 w 252"/>
              <a:gd name="T79" fmla="*/ 57 h 157"/>
              <a:gd name="T80" fmla="*/ 162 w 252"/>
              <a:gd name="T81" fmla="*/ 63 h 157"/>
              <a:gd name="T82" fmla="*/ 27 w 252"/>
              <a:gd name="T83" fmla="*/ 47 h 157"/>
              <a:gd name="T84" fmla="*/ 184 w 252"/>
              <a:gd name="T85" fmla="*/ 92 h 157"/>
              <a:gd name="T86" fmla="*/ 201 w 252"/>
              <a:gd name="T87" fmla="*/ 91 h 157"/>
              <a:gd name="T88" fmla="*/ 107 w 252"/>
              <a:gd name="T89" fmla="*/ 76 h 157"/>
              <a:gd name="T90" fmla="*/ 24 w 252"/>
              <a:gd name="T91" fmla="*/ 79 h 157"/>
              <a:gd name="T92" fmla="*/ 39 w 252"/>
              <a:gd name="T93" fmla="*/ 49 h 157"/>
              <a:gd name="T94" fmla="*/ 189 w 252"/>
              <a:gd name="T95" fmla="*/ 94 h 157"/>
              <a:gd name="T96" fmla="*/ 174 w 252"/>
              <a:gd name="T97" fmla="*/ 88 h 157"/>
              <a:gd name="T98" fmla="*/ 13 w 252"/>
              <a:gd name="T99" fmla="*/ 81 h 157"/>
              <a:gd name="T100" fmla="*/ 21 w 252"/>
              <a:gd name="T101" fmla="*/ 74 h 157"/>
              <a:gd name="T102" fmla="*/ 179 w 252"/>
              <a:gd name="T103" fmla="*/ 90 h 157"/>
              <a:gd name="T104" fmla="*/ 126 w 252"/>
              <a:gd name="T105" fmla="*/ 59 h 157"/>
              <a:gd name="T106" fmla="*/ 66 w 252"/>
              <a:gd name="T107" fmla="*/ 65 h 157"/>
              <a:gd name="T108" fmla="*/ 198 w 252"/>
              <a:gd name="T109" fmla="*/ 83 h 157"/>
              <a:gd name="T110" fmla="*/ 47 w 252"/>
              <a:gd name="T111" fmla="*/ 90 h 157"/>
              <a:gd name="T112" fmla="*/ 136 w 252"/>
              <a:gd name="T113" fmla="*/ 79 h 157"/>
              <a:gd name="T114" fmla="*/ 73 w 252"/>
              <a:gd name="T115" fmla="*/ 54 h 157"/>
              <a:gd name="T116" fmla="*/ 187 w 252"/>
              <a:gd name="T117" fmla="*/ 85 h 157"/>
              <a:gd name="T118" fmla="*/ 200 w 252"/>
              <a:gd name="T119" fmla="*/ 44 h 157"/>
              <a:gd name="T120" fmla="*/ 96 w 252"/>
              <a:gd name="T121" fmla="*/ 67 h 157"/>
              <a:gd name="T122" fmla="*/ 29 w 252"/>
              <a:gd name="T123" fmla="*/ 85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2" h="157">
                <a:moveTo>
                  <a:pt x="176" y="100"/>
                </a:moveTo>
                <a:cubicBezTo>
                  <a:pt x="176" y="100"/>
                  <a:pt x="175" y="100"/>
                  <a:pt x="174" y="100"/>
                </a:cubicBezTo>
                <a:cubicBezTo>
                  <a:pt x="149" y="100"/>
                  <a:pt x="123" y="100"/>
                  <a:pt x="97" y="100"/>
                </a:cubicBezTo>
                <a:cubicBezTo>
                  <a:pt x="84" y="100"/>
                  <a:pt x="70" y="100"/>
                  <a:pt x="57" y="100"/>
                </a:cubicBezTo>
                <a:cubicBezTo>
                  <a:pt x="51" y="100"/>
                  <a:pt x="45" y="99"/>
                  <a:pt x="39" y="99"/>
                </a:cubicBezTo>
                <a:cubicBezTo>
                  <a:pt x="34" y="99"/>
                  <a:pt x="29" y="99"/>
                  <a:pt x="24" y="99"/>
                </a:cubicBezTo>
                <a:cubicBezTo>
                  <a:pt x="21" y="100"/>
                  <a:pt x="17" y="100"/>
                  <a:pt x="14" y="101"/>
                </a:cubicBezTo>
                <a:cubicBezTo>
                  <a:pt x="13" y="101"/>
                  <a:pt x="11" y="101"/>
                  <a:pt x="10" y="102"/>
                </a:cubicBezTo>
                <a:cubicBezTo>
                  <a:pt x="8" y="103"/>
                  <a:pt x="6" y="102"/>
                  <a:pt x="6" y="100"/>
                </a:cubicBezTo>
                <a:cubicBezTo>
                  <a:pt x="5" y="98"/>
                  <a:pt x="5" y="96"/>
                  <a:pt x="5" y="94"/>
                </a:cubicBezTo>
                <a:cubicBezTo>
                  <a:pt x="4" y="88"/>
                  <a:pt x="4" y="83"/>
                  <a:pt x="3" y="78"/>
                </a:cubicBezTo>
                <a:cubicBezTo>
                  <a:pt x="3" y="71"/>
                  <a:pt x="2" y="65"/>
                  <a:pt x="2" y="58"/>
                </a:cubicBezTo>
                <a:cubicBezTo>
                  <a:pt x="1" y="54"/>
                  <a:pt x="1" y="50"/>
                  <a:pt x="1" y="45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41"/>
                  <a:pt x="0" y="40"/>
                  <a:pt x="0" y="40"/>
                </a:cubicBezTo>
                <a:cubicBezTo>
                  <a:pt x="1" y="38"/>
                  <a:pt x="2" y="37"/>
                  <a:pt x="3" y="38"/>
                </a:cubicBezTo>
                <a:cubicBezTo>
                  <a:pt x="6" y="38"/>
                  <a:pt x="8" y="38"/>
                  <a:pt x="10" y="38"/>
                </a:cubicBezTo>
                <a:cubicBezTo>
                  <a:pt x="17" y="39"/>
                  <a:pt x="24" y="40"/>
                  <a:pt x="31" y="41"/>
                </a:cubicBezTo>
                <a:cubicBezTo>
                  <a:pt x="35" y="41"/>
                  <a:pt x="38" y="41"/>
                  <a:pt x="42" y="41"/>
                </a:cubicBezTo>
                <a:cubicBezTo>
                  <a:pt x="65" y="41"/>
                  <a:pt x="89" y="41"/>
                  <a:pt x="112" y="41"/>
                </a:cubicBezTo>
                <a:cubicBezTo>
                  <a:pt x="123" y="41"/>
                  <a:pt x="135" y="41"/>
                  <a:pt x="146" y="42"/>
                </a:cubicBezTo>
                <a:cubicBezTo>
                  <a:pt x="151" y="43"/>
                  <a:pt x="157" y="44"/>
                  <a:pt x="162" y="44"/>
                </a:cubicBezTo>
                <a:cubicBezTo>
                  <a:pt x="164" y="44"/>
                  <a:pt x="167" y="44"/>
                  <a:pt x="169" y="44"/>
                </a:cubicBezTo>
                <a:cubicBezTo>
                  <a:pt x="173" y="44"/>
                  <a:pt x="177" y="44"/>
                  <a:pt x="181" y="43"/>
                </a:cubicBezTo>
                <a:cubicBezTo>
                  <a:pt x="182" y="43"/>
                  <a:pt x="182" y="43"/>
                  <a:pt x="182" y="43"/>
                </a:cubicBezTo>
                <a:cubicBezTo>
                  <a:pt x="182" y="43"/>
                  <a:pt x="182" y="42"/>
                  <a:pt x="182" y="42"/>
                </a:cubicBezTo>
                <a:cubicBezTo>
                  <a:pt x="182" y="38"/>
                  <a:pt x="182" y="35"/>
                  <a:pt x="182" y="31"/>
                </a:cubicBezTo>
                <a:cubicBezTo>
                  <a:pt x="182" y="26"/>
                  <a:pt x="182" y="21"/>
                  <a:pt x="182" y="16"/>
                </a:cubicBezTo>
                <a:cubicBezTo>
                  <a:pt x="182" y="12"/>
                  <a:pt x="183" y="8"/>
                  <a:pt x="183" y="4"/>
                </a:cubicBezTo>
                <a:cubicBezTo>
                  <a:pt x="183" y="4"/>
                  <a:pt x="183" y="4"/>
                  <a:pt x="183" y="3"/>
                </a:cubicBezTo>
                <a:cubicBezTo>
                  <a:pt x="183" y="2"/>
                  <a:pt x="183" y="1"/>
                  <a:pt x="185" y="2"/>
                </a:cubicBezTo>
                <a:cubicBezTo>
                  <a:pt x="185" y="1"/>
                  <a:pt x="186" y="0"/>
                  <a:pt x="187" y="1"/>
                </a:cubicBezTo>
                <a:cubicBezTo>
                  <a:pt x="188" y="1"/>
                  <a:pt x="188" y="1"/>
                  <a:pt x="188" y="1"/>
                </a:cubicBezTo>
                <a:cubicBezTo>
                  <a:pt x="189" y="1"/>
                  <a:pt x="189" y="1"/>
                  <a:pt x="190" y="1"/>
                </a:cubicBezTo>
                <a:cubicBezTo>
                  <a:pt x="190" y="1"/>
                  <a:pt x="191" y="2"/>
                  <a:pt x="192" y="1"/>
                </a:cubicBezTo>
                <a:cubicBezTo>
                  <a:pt x="193" y="1"/>
                  <a:pt x="193" y="2"/>
                  <a:pt x="194" y="2"/>
                </a:cubicBezTo>
                <a:cubicBezTo>
                  <a:pt x="195" y="3"/>
                  <a:pt x="195" y="4"/>
                  <a:pt x="196" y="4"/>
                </a:cubicBezTo>
                <a:cubicBezTo>
                  <a:pt x="200" y="9"/>
                  <a:pt x="203" y="15"/>
                  <a:pt x="207" y="20"/>
                </a:cubicBezTo>
                <a:cubicBezTo>
                  <a:pt x="212" y="28"/>
                  <a:pt x="218" y="37"/>
                  <a:pt x="223" y="45"/>
                </a:cubicBezTo>
                <a:cubicBezTo>
                  <a:pt x="227" y="50"/>
                  <a:pt x="230" y="55"/>
                  <a:pt x="233" y="60"/>
                </a:cubicBezTo>
                <a:cubicBezTo>
                  <a:pt x="236" y="64"/>
                  <a:pt x="239" y="68"/>
                  <a:pt x="242" y="72"/>
                </a:cubicBezTo>
                <a:cubicBezTo>
                  <a:pt x="243" y="73"/>
                  <a:pt x="244" y="74"/>
                  <a:pt x="245" y="75"/>
                </a:cubicBezTo>
                <a:cubicBezTo>
                  <a:pt x="246" y="77"/>
                  <a:pt x="248" y="79"/>
                  <a:pt x="249" y="80"/>
                </a:cubicBezTo>
                <a:cubicBezTo>
                  <a:pt x="252" y="84"/>
                  <a:pt x="252" y="88"/>
                  <a:pt x="249" y="92"/>
                </a:cubicBezTo>
                <a:cubicBezTo>
                  <a:pt x="248" y="95"/>
                  <a:pt x="246" y="97"/>
                  <a:pt x="243" y="100"/>
                </a:cubicBezTo>
                <a:cubicBezTo>
                  <a:pt x="234" y="110"/>
                  <a:pt x="225" y="119"/>
                  <a:pt x="215" y="128"/>
                </a:cubicBezTo>
                <a:cubicBezTo>
                  <a:pt x="208" y="134"/>
                  <a:pt x="201" y="141"/>
                  <a:pt x="193" y="147"/>
                </a:cubicBezTo>
                <a:cubicBezTo>
                  <a:pt x="191" y="149"/>
                  <a:pt x="189" y="151"/>
                  <a:pt x="186" y="153"/>
                </a:cubicBezTo>
                <a:cubicBezTo>
                  <a:pt x="185" y="154"/>
                  <a:pt x="183" y="155"/>
                  <a:pt x="182" y="155"/>
                </a:cubicBezTo>
                <a:cubicBezTo>
                  <a:pt x="181" y="155"/>
                  <a:pt x="181" y="155"/>
                  <a:pt x="181" y="155"/>
                </a:cubicBezTo>
                <a:cubicBezTo>
                  <a:pt x="180" y="156"/>
                  <a:pt x="180" y="157"/>
                  <a:pt x="179" y="156"/>
                </a:cubicBezTo>
                <a:cubicBezTo>
                  <a:pt x="178" y="156"/>
                  <a:pt x="178" y="155"/>
                  <a:pt x="178" y="154"/>
                </a:cubicBezTo>
                <a:cubicBezTo>
                  <a:pt x="178" y="154"/>
                  <a:pt x="178" y="153"/>
                  <a:pt x="177" y="152"/>
                </a:cubicBezTo>
                <a:cubicBezTo>
                  <a:pt x="176" y="152"/>
                  <a:pt x="176" y="151"/>
                  <a:pt x="176" y="151"/>
                </a:cubicBezTo>
                <a:cubicBezTo>
                  <a:pt x="176" y="148"/>
                  <a:pt x="176" y="145"/>
                  <a:pt x="176" y="142"/>
                </a:cubicBezTo>
                <a:cubicBezTo>
                  <a:pt x="176" y="141"/>
                  <a:pt x="176" y="141"/>
                  <a:pt x="176" y="140"/>
                </a:cubicBezTo>
                <a:cubicBezTo>
                  <a:pt x="175" y="139"/>
                  <a:pt x="175" y="138"/>
                  <a:pt x="175" y="138"/>
                </a:cubicBezTo>
                <a:cubicBezTo>
                  <a:pt x="175" y="126"/>
                  <a:pt x="176" y="115"/>
                  <a:pt x="176" y="104"/>
                </a:cubicBezTo>
                <a:cubicBezTo>
                  <a:pt x="176" y="103"/>
                  <a:pt x="176" y="102"/>
                  <a:pt x="176" y="100"/>
                </a:cubicBezTo>
                <a:close/>
                <a:moveTo>
                  <a:pt x="224" y="54"/>
                </a:moveTo>
                <a:cubicBezTo>
                  <a:pt x="223" y="54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54"/>
                  <a:pt x="223" y="54"/>
                  <a:pt x="224" y="54"/>
                </a:cubicBezTo>
                <a:cubicBezTo>
                  <a:pt x="224" y="55"/>
                  <a:pt x="224" y="55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7" y="59"/>
                  <a:pt x="228" y="61"/>
                  <a:pt x="230" y="64"/>
                </a:cubicBezTo>
                <a:cubicBezTo>
                  <a:pt x="230" y="64"/>
                  <a:pt x="230" y="64"/>
                  <a:pt x="231" y="64"/>
                </a:cubicBezTo>
                <a:cubicBezTo>
                  <a:pt x="232" y="66"/>
                  <a:pt x="233" y="67"/>
                  <a:pt x="234" y="68"/>
                </a:cubicBezTo>
                <a:cubicBezTo>
                  <a:pt x="235" y="68"/>
                  <a:pt x="235" y="68"/>
                  <a:pt x="235" y="69"/>
                </a:cubicBezTo>
                <a:cubicBezTo>
                  <a:pt x="232" y="65"/>
                  <a:pt x="228" y="60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4" y="55"/>
                  <a:pt x="224" y="55"/>
                  <a:pt x="224" y="54"/>
                </a:cubicBezTo>
                <a:close/>
                <a:moveTo>
                  <a:pt x="183" y="152"/>
                </a:moveTo>
                <a:cubicBezTo>
                  <a:pt x="183" y="152"/>
                  <a:pt x="183" y="152"/>
                  <a:pt x="183" y="152"/>
                </a:cubicBezTo>
                <a:cubicBezTo>
                  <a:pt x="184" y="152"/>
                  <a:pt x="185" y="151"/>
                  <a:pt x="185" y="151"/>
                </a:cubicBezTo>
                <a:cubicBezTo>
                  <a:pt x="187" y="149"/>
                  <a:pt x="189" y="148"/>
                  <a:pt x="191" y="146"/>
                </a:cubicBezTo>
                <a:cubicBezTo>
                  <a:pt x="199" y="139"/>
                  <a:pt x="206" y="133"/>
                  <a:pt x="214" y="126"/>
                </a:cubicBezTo>
                <a:cubicBezTo>
                  <a:pt x="224" y="117"/>
                  <a:pt x="233" y="108"/>
                  <a:pt x="242" y="98"/>
                </a:cubicBezTo>
                <a:cubicBezTo>
                  <a:pt x="244" y="96"/>
                  <a:pt x="246" y="93"/>
                  <a:pt x="247" y="91"/>
                </a:cubicBezTo>
                <a:cubicBezTo>
                  <a:pt x="248" y="89"/>
                  <a:pt x="248" y="88"/>
                  <a:pt x="249" y="87"/>
                </a:cubicBezTo>
                <a:cubicBezTo>
                  <a:pt x="249" y="85"/>
                  <a:pt x="248" y="84"/>
                  <a:pt x="248" y="83"/>
                </a:cubicBezTo>
                <a:cubicBezTo>
                  <a:pt x="248" y="84"/>
                  <a:pt x="248" y="85"/>
                  <a:pt x="247" y="85"/>
                </a:cubicBezTo>
                <a:cubicBezTo>
                  <a:pt x="247" y="88"/>
                  <a:pt x="246" y="91"/>
                  <a:pt x="243" y="93"/>
                </a:cubicBezTo>
                <a:cubicBezTo>
                  <a:pt x="239" y="97"/>
                  <a:pt x="235" y="102"/>
                  <a:pt x="230" y="106"/>
                </a:cubicBezTo>
                <a:cubicBezTo>
                  <a:pt x="219" y="116"/>
                  <a:pt x="208" y="125"/>
                  <a:pt x="198" y="136"/>
                </a:cubicBezTo>
                <a:cubicBezTo>
                  <a:pt x="196" y="138"/>
                  <a:pt x="194" y="140"/>
                  <a:pt x="193" y="142"/>
                </a:cubicBezTo>
                <a:cubicBezTo>
                  <a:pt x="191" y="143"/>
                  <a:pt x="190" y="145"/>
                  <a:pt x="189" y="146"/>
                </a:cubicBezTo>
                <a:cubicBezTo>
                  <a:pt x="188" y="147"/>
                  <a:pt x="187" y="147"/>
                  <a:pt x="186" y="147"/>
                </a:cubicBezTo>
                <a:cubicBezTo>
                  <a:pt x="186" y="147"/>
                  <a:pt x="186" y="147"/>
                  <a:pt x="185" y="148"/>
                </a:cubicBezTo>
                <a:cubicBezTo>
                  <a:pt x="185" y="149"/>
                  <a:pt x="184" y="150"/>
                  <a:pt x="183" y="152"/>
                </a:cubicBezTo>
                <a:close/>
                <a:moveTo>
                  <a:pt x="31" y="47"/>
                </a:moveTo>
                <a:cubicBezTo>
                  <a:pt x="30" y="49"/>
                  <a:pt x="29" y="51"/>
                  <a:pt x="29" y="52"/>
                </a:cubicBezTo>
                <a:cubicBezTo>
                  <a:pt x="28" y="52"/>
                  <a:pt x="28" y="53"/>
                  <a:pt x="28" y="53"/>
                </a:cubicBezTo>
                <a:cubicBezTo>
                  <a:pt x="29" y="54"/>
                  <a:pt x="29" y="55"/>
                  <a:pt x="30" y="56"/>
                </a:cubicBezTo>
                <a:cubicBezTo>
                  <a:pt x="30" y="55"/>
                  <a:pt x="31" y="55"/>
                  <a:pt x="31" y="54"/>
                </a:cubicBezTo>
                <a:cubicBezTo>
                  <a:pt x="31" y="54"/>
                  <a:pt x="32" y="53"/>
                  <a:pt x="33" y="52"/>
                </a:cubicBezTo>
                <a:cubicBezTo>
                  <a:pt x="33" y="51"/>
                  <a:pt x="33" y="51"/>
                  <a:pt x="34" y="51"/>
                </a:cubicBezTo>
                <a:cubicBezTo>
                  <a:pt x="35" y="50"/>
                  <a:pt x="36" y="51"/>
                  <a:pt x="36" y="52"/>
                </a:cubicBezTo>
                <a:cubicBezTo>
                  <a:pt x="36" y="52"/>
                  <a:pt x="36" y="53"/>
                  <a:pt x="35" y="53"/>
                </a:cubicBezTo>
                <a:cubicBezTo>
                  <a:pt x="35" y="55"/>
                  <a:pt x="34" y="57"/>
                  <a:pt x="33" y="58"/>
                </a:cubicBezTo>
                <a:cubicBezTo>
                  <a:pt x="32" y="59"/>
                  <a:pt x="32" y="60"/>
                  <a:pt x="33" y="60"/>
                </a:cubicBezTo>
                <a:cubicBezTo>
                  <a:pt x="33" y="60"/>
                  <a:pt x="33" y="61"/>
                  <a:pt x="34" y="61"/>
                </a:cubicBezTo>
                <a:cubicBezTo>
                  <a:pt x="35" y="59"/>
                  <a:pt x="36" y="58"/>
                  <a:pt x="37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53"/>
                  <a:pt x="37" y="51"/>
                  <a:pt x="37" y="50"/>
                </a:cubicBezTo>
                <a:cubicBezTo>
                  <a:pt x="37" y="49"/>
                  <a:pt x="36" y="48"/>
                  <a:pt x="36" y="47"/>
                </a:cubicBezTo>
                <a:cubicBezTo>
                  <a:pt x="34" y="47"/>
                  <a:pt x="32" y="47"/>
                  <a:pt x="31" y="47"/>
                </a:cubicBezTo>
                <a:close/>
                <a:moveTo>
                  <a:pt x="7" y="46"/>
                </a:moveTo>
                <a:cubicBezTo>
                  <a:pt x="7" y="46"/>
                  <a:pt x="7" y="46"/>
                  <a:pt x="7" y="46"/>
                </a:cubicBezTo>
                <a:cubicBezTo>
                  <a:pt x="7" y="54"/>
                  <a:pt x="7" y="61"/>
                  <a:pt x="7" y="68"/>
                </a:cubicBezTo>
                <a:cubicBezTo>
                  <a:pt x="7" y="69"/>
                  <a:pt x="7" y="70"/>
                  <a:pt x="7" y="71"/>
                </a:cubicBezTo>
                <a:cubicBezTo>
                  <a:pt x="8" y="74"/>
                  <a:pt x="9" y="77"/>
                  <a:pt x="10" y="81"/>
                </a:cubicBezTo>
                <a:cubicBezTo>
                  <a:pt x="10" y="82"/>
                  <a:pt x="10" y="83"/>
                  <a:pt x="9" y="83"/>
                </a:cubicBezTo>
                <a:cubicBezTo>
                  <a:pt x="9" y="84"/>
                  <a:pt x="8" y="84"/>
                  <a:pt x="8" y="84"/>
                </a:cubicBezTo>
                <a:cubicBezTo>
                  <a:pt x="9" y="85"/>
                  <a:pt x="9" y="86"/>
                  <a:pt x="10" y="87"/>
                </a:cubicBezTo>
                <a:cubicBezTo>
                  <a:pt x="10" y="87"/>
                  <a:pt x="10" y="86"/>
                  <a:pt x="10" y="86"/>
                </a:cubicBezTo>
                <a:cubicBezTo>
                  <a:pt x="10" y="83"/>
                  <a:pt x="10" y="79"/>
                  <a:pt x="10" y="76"/>
                </a:cubicBezTo>
                <a:cubicBezTo>
                  <a:pt x="10" y="76"/>
                  <a:pt x="10" y="76"/>
                  <a:pt x="10" y="75"/>
                </a:cubicBezTo>
                <a:cubicBezTo>
                  <a:pt x="9" y="75"/>
                  <a:pt x="9" y="74"/>
                  <a:pt x="9" y="73"/>
                </a:cubicBezTo>
                <a:cubicBezTo>
                  <a:pt x="10" y="72"/>
                  <a:pt x="10" y="72"/>
                  <a:pt x="10" y="71"/>
                </a:cubicBezTo>
                <a:cubicBezTo>
                  <a:pt x="9" y="69"/>
                  <a:pt x="9" y="66"/>
                  <a:pt x="9" y="63"/>
                </a:cubicBezTo>
                <a:cubicBezTo>
                  <a:pt x="8" y="60"/>
                  <a:pt x="8" y="56"/>
                  <a:pt x="8" y="53"/>
                </a:cubicBezTo>
                <a:cubicBezTo>
                  <a:pt x="7" y="51"/>
                  <a:pt x="7" y="48"/>
                  <a:pt x="7" y="46"/>
                </a:cubicBezTo>
                <a:close/>
                <a:moveTo>
                  <a:pt x="239" y="89"/>
                </a:moveTo>
                <a:cubicBezTo>
                  <a:pt x="239" y="88"/>
                  <a:pt x="239" y="88"/>
                  <a:pt x="239" y="88"/>
                </a:cubicBezTo>
                <a:cubicBezTo>
                  <a:pt x="238" y="88"/>
                  <a:pt x="237" y="88"/>
                  <a:pt x="236" y="88"/>
                </a:cubicBezTo>
                <a:cubicBezTo>
                  <a:pt x="236" y="88"/>
                  <a:pt x="236" y="88"/>
                  <a:pt x="235" y="88"/>
                </a:cubicBezTo>
                <a:cubicBezTo>
                  <a:pt x="234" y="89"/>
                  <a:pt x="234" y="88"/>
                  <a:pt x="233" y="88"/>
                </a:cubicBezTo>
                <a:cubicBezTo>
                  <a:pt x="233" y="88"/>
                  <a:pt x="233" y="88"/>
                  <a:pt x="232" y="87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230" y="91"/>
                  <a:pt x="228" y="93"/>
                  <a:pt x="226" y="96"/>
                </a:cubicBezTo>
                <a:cubicBezTo>
                  <a:pt x="225" y="97"/>
                  <a:pt x="225" y="98"/>
                  <a:pt x="225" y="99"/>
                </a:cubicBezTo>
                <a:cubicBezTo>
                  <a:pt x="225" y="99"/>
                  <a:pt x="225" y="98"/>
                  <a:pt x="226" y="98"/>
                </a:cubicBezTo>
                <a:cubicBezTo>
                  <a:pt x="227" y="97"/>
                  <a:pt x="227" y="96"/>
                  <a:pt x="229" y="96"/>
                </a:cubicBezTo>
                <a:cubicBezTo>
                  <a:pt x="229" y="96"/>
                  <a:pt x="229" y="96"/>
                  <a:pt x="229" y="96"/>
                </a:cubicBezTo>
                <a:cubicBezTo>
                  <a:pt x="232" y="94"/>
                  <a:pt x="236" y="91"/>
                  <a:pt x="239" y="89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5" y="83"/>
                </a:cubicBezTo>
                <a:cubicBezTo>
                  <a:pt x="66" y="83"/>
                  <a:pt x="67" y="83"/>
                  <a:pt x="68" y="83"/>
                </a:cubicBezTo>
                <a:cubicBezTo>
                  <a:pt x="69" y="83"/>
                  <a:pt x="69" y="82"/>
                  <a:pt x="70" y="82"/>
                </a:cubicBezTo>
                <a:cubicBezTo>
                  <a:pt x="71" y="79"/>
                  <a:pt x="73" y="76"/>
                  <a:pt x="74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2"/>
                  <a:pt x="73" y="72"/>
                  <a:pt x="73" y="72"/>
                </a:cubicBezTo>
                <a:cubicBezTo>
                  <a:pt x="72" y="72"/>
                  <a:pt x="71" y="72"/>
                  <a:pt x="71" y="73"/>
                </a:cubicBezTo>
                <a:cubicBezTo>
                  <a:pt x="69" y="76"/>
                  <a:pt x="67" y="79"/>
                  <a:pt x="64" y="82"/>
                </a:cubicBezTo>
                <a:cubicBezTo>
                  <a:pt x="64" y="82"/>
                  <a:pt x="64" y="83"/>
                  <a:pt x="64" y="83"/>
                </a:cubicBezTo>
                <a:close/>
                <a:moveTo>
                  <a:pt x="53" y="83"/>
                </a:moveTo>
                <a:cubicBezTo>
                  <a:pt x="56" y="79"/>
                  <a:pt x="59" y="74"/>
                  <a:pt x="62" y="70"/>
                </a:cubicBezTo>
                <a:cubicBezTo>
                  <a:pt x="60" y="70"/>
                  <a:pt x="59" y="69"/>
                  <a:pt x="58" y="69"/>
                </a:cubicBezTo>
                <a:cubicBezTo>
                  <a:pt x="57" y="70"/>
                  <a:pt x="57" y="71"/>
                  <a:pt x="56" y="71"/>
                </a:cubicBezTo>
                <a:cubicBezTo>
                  <a:pt x="55" y="74"/>
                  <a:pt x="53" y="77"/>
                  <a:pt x="52" y="80"/>
                </a:cubicBezTo>
                <a:cubicBezTo>
                  <a:pt x="52" y="80"/>
                  <a:pt x="51" y="80"/>
                  <a:pt x="52" y="81"/>
                </a:cubicBezTo>
                <a:cubicBezTo>
                  <a:pt x="52" y="81"/>
                  <a:pt x="52" y="82"/>
                  <a:pt x="53" y="83"/>
                </a:cubicBezTo>
                <a:close/>
                <a:moveTo>
                  <a:pt x="44" y="52"/>
                </a:moveTo>
                <a:cubicBezTo>
                  <a:pt x="45" y="53"/>
                  <a:pt x="46" y="55"/>
                  <a:pt x="47" y="56"/>
                </a:cubicBezTo>
                <a:cubicBezTo>
                  <a:pt x="49" y="54"/>
                  <a:pt x="50" y="53"/>
                  <a:pt x="51" y="51"/>
                </a:cubicBezTo>
                <a:cubicBezTo>
                  <a:pt x="51" y="51"/>
                  <a:pt x="51" y="51"/>
                  <a:pt x="51" y="50"/>
                </a:cubicBezTo>
                <a:cubicBezTo>
                  <a:pt x="51" y="49"/>
                  <a:pt x="51" y="48"/>
                  <a:pt x="51" y="47"/>
                </a:cubicBezTo>
                <a:cubicBezTo>
                  <a:pt x="50" y="47"/>
                  <a:pt x="48" y="47"/>
                  <a:pt x="47" y="47"/>
                </a:cubicBezTo>
                <a:cubicBezTo>
                  <a:pt x="46" y="49"/>
                  <a:pt x="45" y="50"/>
                  <a:pt x="44" y="52"/>
                </a:cubicBezTo>
                <a:close/>
                <a:moveTo>
                  <a:pt x="38" y="73"/>
                </a:moveTo>
                <a:cubicBezTo>
                  <a:pt x="37" y="74"/>
                  <a:pt x="37" y="74"/>
                  <a:pt x="36" y="75"/>
                </a:cubicBezTo>
                <a:cubicBezTo>
                  <a:pt x="35" y="77"/>
                  <a:pt x="33" y="79"/>
                  <a:pt x="33" y="81"/>
                </a:cubicBezTo>
                <a:cubicBezTo>
                  <a:pt x="33" y="81"/>
                  <a:pt x="32" y="81"/>
                  <a:pt x="32" y="81"/>
                </a:cubicBezTo>
                <a:cubicBezTo>
                  <a:pt x="32" y="82"/>
                  <a:pt x="31" y="83"/>
                  <a:pt x="31" y="83"/>
                </a:cubicBezTo>
                <a:cubicBezTo>
                  <a:pt x="31" y="84"/>
                  <a:pt x="32" y="85"/>
                  <a:pt x="32" y="85"/>
                </a:cubicBezTo>
                <a:cubicBezTo>
                  <a:pt x="33" y="86"/>
                  <a:pt x="34" y="86"/>
                  <a:pt x="34" y="85"/>
                </a:cubicBezTo>
                <a:cubicBezTo>
                  <a:pt x="35" y="83"/>
                  <a:pt x="36" y="81"/>
                  <a:pt x="37" y="79"/>
                </a:cubicBezTo>
                <a:cubicBezTo>
                  <a:pt x="38" y="78"/>
                  <a:pt x="39" y="76"/>
                  <a:pt x="39" y="75"/>
                </a:cubicBezTo>
                <a:cubicBezTo>
                  <a:pt x="39" y="74"/>
                  <a:pt x="39" y="74"/>
                  <a:pt x="38" y="73"/>
                </a:cubicBezTo>
                <a:close/>
                <a:moveTo>
                  <a:pt x="170" y="51"/>
                </a:moveTo>
                <a:cubicBezTo>
                  <a:pt x="172" y="50"/>
                  <a:pt x="173" y="51"/>
                  <a:pt x="174" y="52"/>
                </a:cubicBezTo>
                <a:cubicBezTo>
                  <a:pt x="176" y="53"/>
                  <a:pt x="177" y="54"/>
                  <a:pt x="179" y="55"/>
                </a:cubicBezTo>
                <a:cubicBezTo>
                  <a:pt x="179" y="55"/>
                  <a:pt x="180" y="55"/>
                  <a:pt x="180" y="56"/>
                </a:cubicBezTo>
                <a:cubicBezTo>
                  <a:pt x="181" y="54"/>
                  <a:pt x="181" y="53"/>
                  <a:pt x="181" y="51"/>
                </a:cubicBezTo>
                <a:cubicBezTo>
                  <a:pt x="177" y="49"/>
                  <a:pt x="173" y="48"/>
                  <a:pt x="169" y="49"/>
                </a:cubicBezTo>
                <a:cubicBezTo>
                  <a:pt x="169" y="49"/>
                  <a:pt x="170" y="50"/>
                  <a:pt x="170" y="51"/>
                </a:cubicBezTo>
                <a:close/>
                <a:moveTo>
                  <a:pt x="161" y="81"/>
                </a:moveTo>
                <a:cubicBezTo>
                  <a:pt x="160" y="80"/>
                  <a:pt x="159" y="81"/>
                  <a:pt x="159" y="81"/>
                </a:cubicBezTo>
                <a:cubicBezTo>
                  <a:pt x="158" y="82"/>
                  <a:pt x="157" y="84"/>
                  <a:pt x="156" y="85"/>
                </a:cubicBezTo>
                <a:cubicBezTo>
                  <a:pt x="157" y="87"/>
                  <a:pt x="159" y="90"/>
                  <a:pt x="161" y="92"/>
                </a:cubicBezTo>
                <a:cubicBezTo>
                  <a:pt x="161" y="91"/>
                  <a:pt x="161" y="82"/>
                  <a:pt x="161" y="81"/>
                </a:cubicBezTo>
                <a:close/>
                <a:moveTo>
                  <a:pt x="11" y="99"/>
                </a:moveTo>
                <a:cubicBezTo>
                  <a:pt x="11" y="97"/>
                  <a:pt x="11" y="96"/>
                  <a:pt x="11" y="94"/>
                </a:cubicBezTo>
                <a:cubicBezTo>
                  <a:pt x="11" y="93"/>
                  <a:pt x="11" y="93"/>
                  <a:pt x="10" y="92"/>
                </a:cubicBezTo>
                <a:cubicBezTo>
                  <a:pt x="9" y="91"/>
                  <a:pt x="9" y="89"/>
                  <a:pt x="8" y="88"/>
                </a:cubicBezTo>
                <a:cubicBezTo>
                  <a:pt x="7" y="88"/>
                  <a:pt x="7" y="87"/>
                  <a:pt x="7" y="87"/>
                </a:cubicBezTo>
                <a:cubicBezTo>
                  <a:pt x="7" y="88"/>
                  <a:pt x="7" y="89"/>
                  <a:pt x="7" y="90"/>
                </a:cubicBezTo>
                <a:cubicBezTo>
                  <a:pt x="7" y="93"/>
                  <a:pt x="7" y="96"/>
                  <a:pt x="8" y="99"/>
                </a:cubicBezTo>
                <a:cubicBezTo>
                  <a:pt x="8" y="99"/>
                  <a:pt x="8" y="99"/>
                  <a:pt x="8" y="100"/>
                </a:cubicBezTo>
                <a:cubicBezTo>
                  <a:pt x="9" y="99"/>
                  <a:pt x="10" y="99"/>
                  <a:pt x="11" y="99"/>
                </a:cubicBezTo>
                <a:close/>
                <a:moveTo>
                  <a:pt x="223" y="73"/>
                </a:moveTo>
                <a:cubicBezTo>
                  <a:pt x="222" y="74"/>
                  <a:pt x="221" y="76"/>
                  <a:pt x="220" y="77"/>
                </a:cubicBezTo>
                <a:cubicBezTo>
                  <a:pt x="219" y="78"/>
                  <a:pt x="218" y="80"/>
                  <a:pt x="219" y="82"/>
                </a:cubicBezTo>
                <a:cubicBezTo>
                  <a:pt x="219" y="82"/>
                  <a:pt x="219" y="83"/>
                  <a:pt x="219" y="83"/>
                </a:cubicBezTo>
                <a:cubicBezTo>
                  <a:pt x="219" y="83"/>
                  <a:pt x="219" y="84"/>
                  <a:pt x="219" y="84"/>
                </a:cubicBezTo>
                <a:cubicBezTo>
                  <a:pt x="221" y="82"/>
                  <a:pt x="223" y="80"/>
                  <a:pt x="224" y="79"/>
                </a:cubicBezTo>
                <a:cubicBezTo>
                  <a:pt x="224" y="79"/>
                  <a:pt x="225" y="78"/>
                  <a:pt x="225" y="78"/>
                </a:cubicBezTo>
                <a:cubicBezTo>
                  <a:pt x="225" y="76"/>
                  <a:pt x="225" y="75"/>
                  <a:pt x="223" y="73"/>
                </a:cubicBezTo>
                <a:close/>
                <a:moveTo>
                  <a:pt x="193" y="124"/>
                </a:moveTo>
                <a:cubicBezTo>
                  <a:pt x="193" y="125"/>
                  <a:pt x="193" y="125"/>
                  <a:pt x="193" y="125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5" y="121"/>
                  <a:pt x="197" y="118"/>
                  <a:pt x="199" y="116"/>
                </a:cubicBezTo>
                <a:cubicBezTo>
                  <a:pt x="200" y="115"/>
                  <a:pt x="200" y="114"/>
                  <a:pt x="199" y="113"/>
                </a:cubicBezTo>
                <a:cubicBezTo>
                  <a:pt x="199" y="113"/>
                  <a:pt x="198" y="113"/>
                  <a:pt x="198" y="113"/>
                </a:cubicBezTo>
                <a:cubicBezTo>
                  <a:pt x="196" y="114"/>
                  <a:pt x="195" y="116"/>
                  <a:pt x="193" y="118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21"/>
                  <a:pt x="193" y="123"/>
                  <a:pt x="193" y="124"/>
                </a:cubicBezTo>
                <a:close/>
                <a:moveTo>
                  <a:pt x="142" y="45"/>
                </a:moveTo>
                <a:cubicBezTo>
                  <a:pt x="142" y="45"/>
                  <a:pt x="142" y="45"/>
                  <a:pt x="142" y="45"/>
                </a:cubicBezTo>
                <a:cubicBezTo>
                  <a:pt x="141" y="45"/>
                  <a:pt x="141" y="44"/>
                  <a:pt x="141" y="44"/>
                </a:cubicBezTo>
                <a:cubicBezTo>
                  <a:pt x="137" y="44"/>
                  <a:pt x="132" y="44"/>
                  <a:pt x="128" y="44"/>
                </a:cubicBezTo>
                <a:cubicBezTo>
                  <a:pt x="118" y="43"/>
                  <a:pt x="107" y="43"/>
                  <a:pt x="97" y="43"/>
                </a:cubicBezTo>
                <a:cubicBezTo>
                  <a:pt x="97" y="43"/>
                  <a:pt x="96" y="43"/>
                  <a:pt x="96" y="43"/>
                </a:cubicBezTo>
                <a:cubicBezTo>
                  <a:pt x="95" y="43"/>
                  <a:pt x="95" y="44"/>
                  <a:pt x="96" y="44"/>
                </a:cubicBezTo>
                <a:cubicBezTo>
                  <a:pt x="96" y="44"/>
                  <a:pt x="97" y="44"/>
                  <a:pt x="98" y="44"/>
                </a:cubicBezTo>
                <a:cubicBezTo>
                  <a:pt x="109" y="44"/>
                  <a:pt x="121" y="44"/>
                  <a:pt x="133" y="45"/>
                </a:cubicBezTo>
                <a:cubicBezTo>
                  <a:pt x="136" y="45"/>
                  <a:pt x="139" y="45"/>
                  <a:pt x="142" y="45"/>
                </a:cubicBezTo>
                <a:close/>
                <a:moveTo>
                  <a:pt x="217" y="97"/>
                </a:moveTo>
                <a:cubicBezTo>
                  <a:pt x="219" y="96"/>
                  <a:pt x="220" y="95"/>
                  <a:pt x="221" y="93"/>
                </a:cubicBezTo>
                <a:cubicBezTo>
                  <a:pt x="222" y="92"/>
                  <a:pt x="223" y="91"/>
                  <a:pt x="224" y="90"/>
                </a:cubicBezTo>
                <a:cubicBezTo>
                  <a:pt x="224" y="89"/>
                  <a:pt x="224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4" y="86"/>
                  <a:pt x="224" y="85"/>
                  <a:pt x="224" y="85"/>
                </a:cubicBezTo>
                <a:cubicBezTo>
                  <a:pt x="224" y="85"/>
                  <a:pt x="224" y="86"/>
                  <a:pt x="223" y="86"/>
                </a:cubicBezTo>
                <a:cubicBezTo>
                  <a:pt x="221" y="88"/>
                  <a:pt x="219" y="91"/>
                  <a:pt x="217" y="94"/>
                </a:cubicBezTo>
                <a:cubicBezTo>
                  <a:pt x="217" y="95"/>
                  <a:pt x="216" y="95"/>
                  <a:pt x="217" y="96"/>
                </a:cubicBezTo>
                <a:cubicBezTo>
                  <a:pt x="217" y="97"/>
                  <a:pt x="217" y="97"/>
                  <a:pt x="217" y="97"/>
                </a:cubicBezTo>
                <a:close/>
                <a:moveTo>
                  <a:pt x="214" y="62"/>
                </a:moveTo>
                <a:cubicBezTo>
                  <a:pt x="214" y="62"/>
                  <a:pt x="214" y="62"/>
                  <a:pt x="214" y="62"/>
                </a:cubicBezTo>
                <a:cubicBezTo>
                  <a:pt x="212" y="64"/>
                  <a:pt x="209" y="66"/>
                  <a:pt x="207" y="69"/>
                </a:cubicBezTo>
                <a:cubicBezTo>
                  <a:pt x="208" y="70"/>
                  <a:pt x="209" y="71"/>
                  <a:pt x="209" y="72"/>
                </a:cubicBezTo>
                <a:cubicBezTo>
                  <a:pt x="211" y="70"/>
                  <a:pt x="212" y="68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ubicBezTo>
                  <a:pt x="214" y="64"/>
                  <a:pt x="214" y="63"/>
                  <a:pt x="214" y="62"/>
                </a:cubicBezTo>
                <a:close/>
                <a:moveTo>
                  <a:pt x="44" y="90"/>
                </a:moveTo>
                <a:cubicBezTo>
                  <a:pt x="42" y="90"/>
                  <a:pt x="42" y="90"/>
                  <a:pt x="41" y="91"/>
                </a:cubicBezTo>
                <a:cubicBezTo>
                  <a:pt x="40" y="92"/>
                  <a:pt x="38" y="92"/>
                  <a:pt x="37" y="91"/>
                </a:cubicBezTo>
                <a:cubicBezTo>
                  <a:pt x="35" y="91"/>
                  <a:pt x="34" y="91"/>
                  <a:pt x="32" y="91"/>
                </a:cubicBezTo>
                <a:cubicBezTo>
                  <a:pt x="31" y="91"/>
                  <a:pt x="30" y="91"/>
                  <a:pt x="29" y="91"/>
                </a:cubicBezTo>
                <a:cubicBezTo>
                  <a:pt x="28" y="91"/>
                  <a:pt x="26" y="91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7" y="92"/>
                  <a:pt x="30" y="93"/>
                  <a:pt x="32" y="93"/>
                </a:cubicBezTo>
                <a:cubicBezTo>
                  <a:pt x="34" y="93"/>
                  <a:pt x="37" y="93"/>
                  <a:pt x="39" y="93"/>
                </a:cubicBezTo>
                <a:cubicBezTo>
                  <a:pt x="40" y="93"/>
                  <a:pt x="41" y="93"/>
                  <a:pt x="42" y="93"/>
                </a:cubicBezTo>
                <a:cubicBezTo>
                  <a:pt x="42" y="93"/>
                  <a:pt x="43" y="93"/>
                  <a:pt x="43" y="92"/>
                </a:cubicBezTo>
                <a:cubicBezTo>
                  <a:pt x="43" y="91"/>
                  <a:pt x="44" y="91"/>
                  <a:pt x="44" y="90"/>
                </a:cubicBezTo>
                <a:close/>
                <a:moveTo>
                  <a:pt x="148" y="92"/>
                </a:moveTo>
                <a:cubicBezTo>
                  <a:pt x="151" y="93"/>
                  <a:pt x="157" y="93"/>
                  <a:pt x="158" y="92"/>
                </a:cubicBezTo>
                <a:cubicBezTo>
                  <a:pt x="157" y="90"/>
                  <a:pt x="155" y="89"/>
                  <a:pt x="154" y="87"/>
                </a:cubicBezTo>
                <a:cubicBezTo>
                  <a:pt x="152" y="89"/>
                  <a:pt x="150" y="90"/>
                  <a:pt x="148" y="92"/>
                </a:cubicBezTo>
                <a:close/>
                <a:moveTo>
                  <a:pt x="51" y="68"/>
                </a:moveTo>
                <a:cubicBezTo>
                  <a:pt x="50" y="67"/>
                  <a:pt x="50" y="65"/>
                  <a:pt x="49" y="64"/>
                </a:cubicBezTo>
                <a:cubicBezTo>
                  <a:pt x="47" y="66"/>
                  <a:pt x="46" y="68"/>
                  <a:pt x="45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9" y="71"/>
                  <a:pt x="50" y="70"/>
                  <a:pt x="51" y="68"/>
                </a:cubicBezTo>
                <a:close/>
                <a:moveTo>
                  <a:pt x="81" y="81"/>
                </a:moveTo>
                <a:cubicBezTo>
                  <a:pt x="82" y="79"/>
                  <a:pt x="84" y="77"/>
                  <a:pt x="85" y="74"/>
                </a:cubicBezTo>
                <a:cubicBezTo>
                  <a:pt x="84" y="74"/>
                  <a:pt x="83" y="74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5"/>
                  <a:pt x="79" y="77"/>
                  <a:pt x="78" y="78"/>
                </a:cubicBezTo>
                <a:cubicBezTo>
                  <a:pt x="79" y="79"/>
                  <a:pt x="80" y="80"/>
                  <a:pt x="81" y="81"/>
                </a:cubicBezTo>
                <a:close/>
                <a:moveTo>
                  <a:pt x="144" y="82"/>
                </a:moveTo>
                <a:cubicBezTo>
                  <a:pt x="144" y="82"/>
                  <a:pt x="144" y="82"/>
                  <a:pt x="144" y="82"/>
                </a:cubicBezTo>
                <a:cubicBezTo>
                  <a:pt x="143" y="83"/>
                  <a:pt x="142" y="84"/>
                  <a:pt x="142" y="85"/>
                </a:cubicBezTo>
                <a:cubicBezTo>
                  <a:pt x="141" y="85"/>
                  <a:pt x="140" y="86"/>
                  <a:pt x="139" y="87"/>
                </a:cubicBezTo>
                <a:cubicBezTo>
                  <a:pt x="141" y="89"/>
                  <a:pt x="142" y="91"/>
                  <a:pt x="143" y="92"/>
                </a:cubicBezTo>
                <a:cubicBezTo>
                  <a:pt x="144" y="88"/>
                  <a:pt x="144" y="85"/>
                  <a:pt x="144" y="82"/>
                </a:cubicBezTo>
                <a:close/>
                <a:moveTo>
                  <a:pt x="164" y="90"/>
                </a:moveTo>
                <a:cubicBezTo>
                  <a:pt x="164" y="91"/>
                  <a:pt x="164" y="92"/>
                  <a:pt x="164" y="93"/>
                </a:cubicBezTo>
                <a:cubicBezTo>
                  <a:pt x="165" y="93"/>
                  <a:pt x="166" y="93"/>
                  <a:pt x="168" y="93"/>
                </a:cubicBezTo>
                <a:cubicBezTo>
                  <a:pt x="168" y="92"/>
                  <a:pt x="169" y="90"/>
                  <a:pt x="170" y="89"/>
                </a:cubicBezTo>
                <a:cubicBezTo>
                  <a:pt x="169" y="88"/>
                  <a:pt x="169" y="87"/>
                  <a:pt x="168" y="87"/>
                </a:cubicBezTo>
                <a:cubicBezTo>
                  <a:pt x="167" y="88"/>
                  <a:pt x="166" y="90"/>
                  <a:pt x="164" y="90"/>
                </a:cubicBezTo>
                <a:close/>
                <a:moveTo>
                  <a:pt x="166" y="49"/>
                </a:moveTo>
                <a:cubicBezTo>
                  <a:pt x="164" y="49"/>
                  <a:pt x="161" y="49"/>
                  <a:pt x="158" y="49"/>
                </a:cubicBezTo>
                <a:cubicBezTo>
                  <a:pt x="158" y="49"/>
                  <a:pt x="158" y="49"/>
                  <a:pt x="159" y="49"/>
                </a:cubicBezTo>
                <a:cubicBezTo>
                  <a:pt x="160" y="49"/>
                  <a:pt x="160" y="50"/>
                  <a:pt x="160" y="51"/>
                </a:cubicBezTo>
                <a:cubicBezTo>
                  <a:pt x="160" y="51"/>
                  <a:pt x="160" y="52"/>
                  <a:pt x="160" y="52"/>
                </a:cubicBezTo>
                <a:cubicBezTo>
                  <a:pt x="162" y="52"/>
                  <a:pt x="164" y="52"/>
                  <a:pt x="166" y="52"/>
                </a:cubicBezTo>
                <a:cubicBezTo>
                  <a:pt x="166" y="51"/>
                  <a:pt x="166" y="50"/>
                  <a:pt x="166" y="49"/>
                </a:cubicBezTo>
                <a:close/>
                <a:moveTo>
                  <a:pt x="145" y="48"/>
                </a:moveTo>
                <a:cubicBezTo>
                  <a:pt x="143" y="48"/>
                  <a:pt x="137" y="48"/>
                  <a:pt x="135" y="48"/>
                </a:cubicBezTo>
                <a:cubicBezTo>
                  <a:pt x="136" y="49"/>
                  <a:pt x="135" y="50"/>
                  <a:pt x="135" y="51"/>
                </a:cubicBezTo>
                <a:cubicBezTo>
                  <a:pt x="135" y="51"/>
                  <a:pt x="136" y="51"/>
                  <a:pt x="136" y="51"/>
                </a:cubicBezTo>
                <a:cubicBezTo>
                  <a:pt x="138" y="51"/>
                  <a:pt x="139" y="51"/>
                  <a:pt x="141" y="51"/>
                </a:cubicBezTo>
                <a:cubicBezTo>
                  <a:pt x="141" y="50"/>
                  <a:pt x="142" y="50"/>
                  <a:pt x="142" y="50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4" y="49"/>
                  <a:pt x="144" y="49"/>
                  <a:pt x="145" y="49"/>
                </a:cubicBezTo>
                <a:cubicBezTo>
                  <a:pt x="145" y="49"/>
                  <a:pt x="145" y="49"/>
                  <a:pt x="145" y="48"/>
                </a:cubicBezTo>
                <a:close/>
                <a:moveTo>
                  <a:pt x="10" y="46"/>
                </a:moveTo>
                <a:cubicBezTo>
                  <a:pt x="9" y="49"/>
                  <a:pt x="10" y="57"/>
                  <a:pt x="11" y="58"/>
                </a:cubicBezTo>
                <a:cubicBezTo>
                  <a:pt x="11" y="57"/>
                  <a:pt x="11" y="56"/>
                  <a:pt x="12" y="55"/>
                </a:cubicBezTo>
                <a:cubicBezTo>
                  <a:pt x="12" y="54"/>
                  <a:pt x="12" y="53"/>
                  <a:pt x="13" y="52"/>
                </a:cubicBezTo>
                <a:cubicBezTo>
                  <a:pt x="13" y="51"/>
                  <a:pt x="13" y="51"/>
                  <a:pt x="13" y="50"/>
                </a:cubicBezTo>
                <a:cubicBezTo>
                  <a:pt x="12" y="49"/>
                  <a:pt x="12" y="48"/>
                  <a:pt x="12" y="48"/>
                </a:cubicBezTo>
                <a:cubicBezTo>
                  <a:pt x="12" y="47"/>
                  <a:pt x="13" y="47"/>
                  <a:pt x="13" y="47"/>
                </a:cubicBezTo>
                <a:cubicBezTo>
                  <a:pt x="12" y="47"/>
                  <a:pt x="11" y="47"/>
                  <a:pt x="10" y="46"/>
                </a:cubicBezTo>
                <a:close/>
                <a:moveTo>
                  <a:pt x="90" y="63"/>
                </a:moveTo>
                <a:cubicBezTo>
                  <a:pt x="90" y="63"/>
                  <a:pt x="89" y="63"/>
                  <a:pt x="89" y="64"/>
                </a:cubicBezTo>
                <a:cubicBezTo>
                  <a:pt x="88" y="65"/>
                  <a:pt x="87" y="67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5" y="72"/>
                  <a:pt x="86" y="72"/>
                  <a:pt x="86" y="72"/>
                </a:cubicBezTo>
                <a:cubicBezTo>
                  <a:pt x="88" y="70"/>
                  <a:pt x="89" y="67"/>
                  <a:pt x="91" y="64"/>
                </a:cubicBezTo>
                <a:cubicBezTo>
                  <a:pt x="91" y="64"/>
                  <a:pt x="90" y="63"/>
                  <a:pt x="90" y="63"/>
                </a:cubicBezTo>
                <a:close/>
                <a:moveTo>
                  <a:pt x="42" y="63"/>
                </a:moveTo>
                <a:cubicBezTo>
                  <a:pt x="42" y="63"/>
                  <a:pt x="42" y="63"/>
                  <a:pt x="42" y="63"/>
                </a:cubicBezTo>
                <a:cubicBezTo>
                  <a:pt x="43" y="62"/>
                  <a:pt x="44" y="60"/>
                  <a:pt x="46" y="58"/>
                </a:cubicBezTo>
                <a:cubicBezTo>
                  <a:pt x="45" y="57"/>
                  <a:pt x="44" y="56"/>
                  <a:pt x="43" y="54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60"/>
                  <a:pt x="41" y="62"/>
                  <a:pt x="42" y="63"/>
                </a:cubicBezTo>
                <a:close/>
                <a:moveTo>
                  <a:pt x="75" y="64"/>
                </a:moveTo>
                <a:cubicBezTo>
                  <a:pt x="75" y="63"/>
                  <a:pt x="74" y="62"/>
                  <a:pt x="74" y="62"/>
                </a:cubicBezTo>
                <a:cubicBezTo>
                  <a:pt x="73" y="62"/>
                  <a:pt x="72" y="62"/>
                  <a:pt x="71" y="63"/>
                </a:cubicBezTo>
                <a:cubicBezTo>
                  <a:pt x="71" y="64"/>
                  <a:pt x="70" y="65"/>
                  <a:pt x="70" y="65"/>
                </a:cubicBezTo>
                <a:cubicBezTo>
                  <a:pt x="70" y="66"/>
                  <a:pt x="69" y="66"/>
                  <a:pt x="69" y="67"/>
                </a:cubicBezTo>
                <a:cubicBezTo>
                  <a:pt x="70" y="67"/>
                  <a:pt x="70" y="68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2" y="67"/>
                  <a:pt x="74" y="65"/>
                  <a:pt x="75" y="64"/>
                </a:cubicBezTo>
                <a:close/>
                <a:moveTo>
                  <a:pt x="18" y="61"/>
                </a:moveTo>
                <a:cubicBezTo>
                  <a:pt x="20" y="59"/>
                  <a:pt x="21" y="57"/>
                  <a:pt x="22" y="55"/>
                </a:cubicBezTo>
                <a:cubicBezTo>
                  <a:pt x="22" y="55"/>
                  <a:pt x="22" y="54"/>
                  <a:pt x="22" y="54"/>
                </a:cubicBezTo>
                <a:cubicBezTo>
                  <a:pt x="22" y="53"/>
                  <a:pt x="22" y="52"/>
                  <a:pt x="21" y="50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3"/>
                  <a:pt x="18" y="56"/>
                  <a:pt x="17" y="59"/>
                </a:cubicBezTo>
                <a:cubicBezTo>
                  <a:pt x="17" y="59"/>
                  <a:pt x="17" y="59"/>
                  <a:pt x="17" y="60"/>
                </a:cubicBezTo>
                <a:cubicBezTo>
                  <a:pt x="18" y="60"/>
                  <a:pt x="18" y="60"/>
                  <a:pt x="18" y="61"/>
                </a:cubicBezTo>
                <a:close/>
                <a:moveTo>
                  <a:pt x="243" y="85"/>
                </a:moveTo>
                <a:cubicBezTo>
                  <a:pt x="245" y="84"/>
                  <a:pt x="245" y="84"/>
                  <a:pt x="244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79"/>
                  <a:pt x="239" y="77"/>
                  <a:pt x="237" y="74"/>
                </a:cubicBezTo>
                <a:cubicBezTo>
                  <a:pt x="237" y="74"/>
                  <a:pt x="237" y="74"/>
                  <a:pt x="236" y="73"/>
                </a:cubicBezTo>
                <a:cubicBezTo>
                  <a:pt x="238" y="78"/>
                  <a:pt x="240" y="82"/>
                  <a:pt x="243" y="85"/>
                </a:cubicBezTo>
                <a:close/>
                <a:moveTo>
                  <a:pt x="210" y="31"/>
                </a:moveTo>
                <a:cubicBezTo>
                  <a:pt x="210" y="31"/>
                  <a:pt x="210" y="31"/>
                  <a:pt x="210" y="31"/>
                </a:cubicBezTo>
                <a:cubicBezTo>
                  <a:pt x="210" y="30"/>
                  <a:pt x="209" y="30"/>
                  <a:pt x="209" y="30"/>
                </a:cubicBezTo>
                <a:cubicBezTo>
                  <a:pt x="207" y="27"/>
                  <a:pt x="206" y="24"/>
                  <a:pt x="204" y="21"/>
                </a:cubicBezTo>
                <a:cubicBezTo>
                  <a:pt x="203" y="18"/>
                  <a:pt x="201" y="16"/>
                  <a:pt x="199" y="13"/>
                </a:cubicBezTo>
                <a:cubicBezTo>
                  <a:pt x="198" y="13"/>
                  <a:pt x="198" y="13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8" y="13"/>
                  <a:pt x="198" y="14"/>
                  <a:pt x="199" y="15"/>
                </a:cubicBezTo>
                <a:cubicBezTo>
                  <a:pt x="200" y="15"/>
                  <a:pt x="200" y="16"/>
                  <a:pt x="200" y="17"/>
                </a:cubicBezTo>
                <a:cubicBezTo>
                  <a:pt x="200" y="17"/>
                  <a:pt x="200" y="18"/>
                  <a:pt x="201" y="18"/>
                </a:cubicBezTo>
                <a:cubicBezTo>
                  <a:pt x="204" y="22"/>
                  <a:pt x="206" y="26"/>
                  <a:pt x="209" y="30"/>
                </a:cubicBezTo>
                <a:cubicBezTo>
                  <a:pt x="209" y="31"/>
                  <a:pt x="209" y="31"/>
                  <a:pt x="210" y="31"/>
                </a:cubicBezTo>
                <a:close/>
                <a:moveTo>
                  <a:pt x="234" y="82"/>
                </a:moveTo>
                <a:cubicBezTo>
                  <a:pt x="234" y="81"/>
                  <a:pt x="234" y="80"/>
                  <a:pt x="234" y="80"/>
                </a:cubicBezTo>
                <a:cubicBezTo>
                  <a:pt x="232" y="77"/>
                  <a:pt x="231" y="74"/>
                  <a:pt x="229" y="72"/>
                </a:cubicBezTo>
                <a:cubicBezTo>
                  <a:pt x="227" y="69"/>
                  <a:pt x="226" y="66"/>
                  <a:pt x="224" y="63"/>
                </a:cubicBezTo>
                <a:cubicBezTo>
                  <a:pt x="224" y="63"/>
                  <a:pt x="224" y="62"/>
                  <a:pt x="224" y="62"/>
                </a:cubicBezTo>
                <a:cubicBezTo>
                  <a:pt x="223" y="63"/>
                  <a:pt x="223" y="63"/>
                  <a:pt x="222" y="64"/>
                </a:cubicBezTo>
                <a:cubicBezTo>
                  <a:pt x="223" y="65"/>
                  <a:pt x="224" y="66"/>
                  <a:pt x="225" y="67"/>
                </a:cubicBezTo>
                <a:cubicBezTo>
                  <a:pt x="225" y="67"/>
                  <a:pt x="225" y="67"/>
                  <a:pt x="225" y="67"/>
                </a:cubicBezTo>
                <a:cubicBezTo>
                  <a:pt x="226" y="67"/>
                  <a:pt x="227" y="68"/>
                  <a:pt x="227" y="69"/>
                </a:cubicBezTo>
                <a:cubicBezTo>
                  <a:pt x="227" y="70"/>
                  <a:pt x="228" y="71"/>
                  <a:pt x="228" y="72"/>
                </a:cubicBezTo>
                <a:cubicBezTo>
                  <a:pt x="230" y="75"/>
                  <a:pt x="232" y="78"/>
                  <a:pt x="233" y="81"/>
                </a:cubicBezTo>
                <a:cubicBezTo>
                  <a:pt x="233" y="81"/>
                  <a:pt x="234" y="81"/>
                  <a:pt x="234" y="82"/>
                </a:cubicBezTo>
                <a:close/>
                <a:moveTo>
                  <a:pt x="222" y="59"/>
                </a:moveTo>
                <a:cubicBezTo>
                  <a:pt x="219" y="56"/>
                  <a:pt x="217" y="54"/>
                  <a:pt x="214" y="51"/>
                </a:cubicBezTo>
                <a:cubicBezTo>
                  <a:pt x="214" y="51"/>
                  <a:pt x="214" y="52"/>
                  <a:pt x="213" y="52"/>
                </a:cubicBezTo>
                <a:cubicBezTo>
                  <a:pt x="214" y="53"/>
                  <a:pt x="215" y="54"/>
                  <a:pt x="216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6"/>
                  <a:pt x="217" y="56"/>
                  <a:pt x="217" y="57"/>
                </a:cubicBezTo>
                <a:cubicBezTo>
                  <a:pt x="217" y="57"/>
                  <a:pt x="217" y="57"/>
                  <a:pt x="218" y="58"/>
                </a:cubicBezTo>
                <a:cubicBezTo>
                  <a:pt x="218" y="59"/>
                  <a:pt x="219" y="60"/>
                  <a:pt x="220" y="61"/>
                </a:cubicBezTo>
                <a:cubicBezTo>
                  <a:pt x="221" y="60"/>
                  <a:pt x="221" y="60"/>
                  <a:pt x="222" y="59"/>
                </a:cubicBezTo>
                <a:close/>
                <a:moveTo>
                  <a:pt x="220" y="67"/>
                </a:moveTo>
                <a:cubicBezTo>
                  <a:pt x="219" y="67"/>
                  <a:pt x="219" y="68"/>
                  <a:pt x="218" y="69"/>
                </a:cubicBezTo>
                <a:cubicBezTo>
                  <a:pt x="218" y="70"/>
                  <a:pt x="217" y="71"/>
                  <a:pt x="218" y="72"/>
                </a:cubicBezTo>
                <a:cubicBezTo>
                  <a:pt x="218" y="73"/>
                  <a:pt x="218" y="74"/>
                  <a:pt x="218" y="75"/>
                </a:cubicBezTo>
                <a:cubicBezTo>
                  <a:pt x="220" y="73"/>
                  <a:pt x="221" y="72"/>
                  <a:pt x="222" y="71"/>
                </a:cubicBezTo>
                <a:cubicBezTo>
                  <a:pt x="222" y="69"/>
                  <a:pt x="221" y="68"/>
                  <a:pt x="220" y="67"/>
                </a:cubicBezTo>
                <a:close/>
                <a:moveTo>
                  <a:pt x="56" y="63"/>
                </a:moveTo>
                <a:cubicBezTo>
                  <a:pt x="57" y="61"/>
                  <a:pt x="58" y="60"/>
                  <a:pt x="59" y="59"/>
                </a:cubicBezTo>
                <a:cubicBezTo>
                  <a:pt x="58" y="57"/>
                  <a:pt x="57" y="55"/>
                  <a:pt x="55" y="53"/>
                </a:cubicBezTo>
                <a:cubicBezTo>
                  <a:pt x="55" y="53"/>
                  <a:pt x="55" y="54"/>
                  <a:pt x="55" y="55"/>
                </a:cubicBezTo>
                <a:cubicBezTo>
                  <a:pt x="55" y="55"/>
                  <a:pt x="55" y="56"/>
                  <a:pt x="55" y="56"/>
                </a:cubicBezTo>
                <a:cubicBezTo>
                  <a:pt x="55" y="58"/>
                  <a:pt x="56" y="60"/>
                  <a:pt x="56" y="63"/>
                </a:cubicBezTo>
                <a:close/>
                <a:moveTo>
                  <a:pt x="64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2" y="48"/>
                  <a:pt x="61" y="48"/>
                  <a:pt x="60" y="47"/>
                </a:cubicBezTo>
                <a:cubicBezTo>
                  <a:pt x="59" y="47"/>
                  <a:pt x="58" y="48"/>
                  <a:pt x="58" y="49"/>
                </a:cubicBezTo>
                <a:cubicBezTo>
                  <a:pt x="57" y="50"/>
                  <a:pt x="57" y="50"/>
                  <a:pt x="57" y="51"/>
                </a:cubicBezTo>
                <a:cubicBezTo>
                  <a:pt x="59" y="51"/>
                  <a:pt x="62" y="51"/>
                  <a:pt x="64" y="51"/>
                </a:cubicBezTo>
                <a:cubicBezTo>
                  <a:pt x="64" y="50"/>
                  <a:pt x="64" y="49"/>
                  <a:pt x="64" y="48"/>
                </a:cubicBezTo>
                <a:close/>
                <a:moveTo>
                  <a:pt x="102" y="50"/>
                </a:moveTo>
                <a:cubicBezTo>
                  <a:pt x="103" y="51"/>
                  <a:pt x="103" y="51"/>
                  <a:pt x="104" y="51"/>
                </a:cubicBezTo>
                <a:cubicBezTo>
                  <a:pt x="106" y="51"/>
                  <a:pt x="107" y="51"/>
                  <a:pt x="109" y="51"/>
                </a:cubicBezTo>
                <a:cubicBezTo>
                  <a:pt x="110" y="51"/>
                  <a:pt x="110" y="51"/>
                  <a:pt x="111" y="50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09" y="48"/>
                  <a:pt x="107" y="48"/>
                  <a:pt x="104" y="48"/>
                </a:cubicBezTo>
                <a:cubicBezTo>
                  <a:pt x="103" y="49"/>
                  <a:pt x="103" y="50"/>
                  <a:pt x="102" y="50"/>
                </a:cubicBezTo>
                <a:close/>
                <a:moveTo>
                  <a:pt x="152" y="64"/>
                </a:moveTo>
                <a:cubicBezTo>
                  <a:pt x="152" y="64"/>
                  <a:pt x="152" y="65"/>
                  <a:pt x="153" y="65"/>
                </a:cubicBezTo>
                <a:cubicBezTo>
                  <a:pt x="153" y="65"/>
                  <a:pt x="153" y="66"/>
                  <a:pt x="153" y="66"/>
                </a:cubicBezTo>
                <a:cubicBezTo>
                  <a:pt x="154" y="66"/>
                  <a:pt x="155" y="66"/>
                  <a:pt x="155" y="66"/>
                </a:cubicBezTo>
                <a:cubicBezTo>
                  <a:pt x="156" y="65"/>
                  <a:pt x="157" y="65"/>
                  <a:pt x="156" y="64"/>
                </a:cubicBezTo>
                <a:cubicBezTo>
                  <a:pt x="156" y="63"/>
                  <a:pt x="156" y="62"/>
                  <a:pt x="156" y="61"/>
                </a:cubicBezTo>
                <a:cubicBezTo>
                  <a:pt x="156" y="60"/>
                  <a:pt x="155" y="60"/>
                  <a:pt x="155" y="59"/>
                </a:cubicBezTo>
                <a:cubicBezTo>
                  <a:pt x="154" y="60"/>
                  <a:pt x="153" y="62"/>
                  <a:pt x="152" y="64"/>
                </a:cubicBezTo>
                <a:close/>
                <a:moveTo>
                  <a:pt x="210" y="79"/>
                </a:moveTo>
                <a:cubicBezTo>
                  <a:pt x="209" y="81"/>
                  <a:pt x="207" y="82"/>
                  <a:pt x="207" y="85"/>
                </a:cubicBezTo>
                <a:cubicBezTo>
                  <a:pt x="206" y="86"/>
                  <a:pt x="206" y="87"/>
                  <a:pt x="207" y="88"/>
                </a:cubicBezTo>
                <a:cubicBezTo>
                  <a:pt x="209" y="86"/>
                  <a:pt x="210" y="84"/>
                  <a:pt x="212" y="82"/>
                </a:cubicBezTo>
                <a:cubicBezTo>
                  <a:pt x="211" y="81"/>
                  <a:pt x="211" y="80"/>
                  <a:pt x="210" y="79"/>
                </a:cubicBezTo>
                <a:close/>
                <a:moveTo>
                  <a:pt x="163" y="77"/>
                </a:moveTo>
                <a:cubicBezTo>
                  <a:pt x="164" y="77"/>
                  <a:pt x="164" y="78"/>
                  <a:pt x="165" y="78"/>
                </a:cubicBezTo>
                <a:cubicBezTo>
                  <a:pt x="166" y="78"/>
                  <a:pt x="167" y="78"/>
                  <a:pt x="168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6"/>
                  <a:pt x="169" y="76"/>
                </a:cubicBezTo>
                <a:cubicBezTo>
                  <a:pt x="169" y="75"/>
                  <a:pt x="168" y="74"/>
                  <a:pt x="168" y="73"/>
                </a:cubicBezTo>
                <a:cubicBezTo>
                  <a:pt x="167" y="74"/>
                  <a:pt x="166" y="74"/>
                  <a:pt x="166" y="74"/>
                </a:cubicBezTo>
                <a:cubicBezTo>
                  <a:pt x="165" y="75"/>
                  <a:pt x="164" y="76"/>
                  <a:pt x="163" y="77"/>
                </a:cubicBezTo>
                <a:close/>
                <a:moveTo>
                  <a:pt x="92" y="43"/>
                </a:moveTo>
                <a:cubicBezTo>
                  <a:pt x="83" y="43"/>
                  <a:pt x="74" y="43"/>
                  <a:pt x="66" y="43"/>
                </a:cubicBezTo>
                <a:cubicBezTo>
                  <a:pt x="72" y="44"/>
                  <a:pt x="78" y="44"/>
                  <a:pt x="84" y="44"/>
                </a:cubicBezTo>
                <a:cubicBezTo>
                  <a:pt x="86" y="44"/>
                  <a:pt x="88" y="44"/>
                  <a:pt x="91" y="44"/>
                </a:cubicBezTo>
                <a:cubicBezTo>
                  <a:pt x="91" y="44"/>
                  <a:pt x="92" y="44"/>
                  <a:pt x="92" y="43"/>
                </a:cubicBezTo>
                <a:close/>
                <a:moveTo>
                  <a:pt x="32" y="76"/>
                </a:moveTo>
                <a:cubicBezTo>
                  <a:pt x="34" y="74"/>
                  <a:pt x="35" y="72"/>
                  <a:pt x="37" y="71"/>
                </a:cubicBezTo>
                <a:cubicBezTo>
                  <a:pt x="36" y="70"/>
                  <a:pt x="35" y="69"/>
                  <a:pt x="35" y="68"/>
                </a:cubicBezTo>
                <a:cubicBezTo>
                  <a:pt x="34" y="70"/>
                  <a:pt x="33" y="71"/>
                  <a:pt x="32" y="73"/>
                </a:cubicBezTo>
                <a:cubicBezTo>
                  <a:pt x="32" y="73"/>
                  <a:pt x="32" y="74"/>
                  <a:pt x="32" y="74"/>
                </a:cubicBezTo>
                <a:cubicBezTo>
                  <a:pt x="32" y="75"/>
                  <a:pt x="32" y="75"/>
                  <a:pt x="32" y="76"/>
                </a:cubicBezTo>
                <a:close/>
                <a:moveTo>
                  <a:pt x="133" y="48"/>
                </a:moveTo>
                <a:cubicBezTo>
                  <a:pt x="133" y="48"/>
                  <a:pt x="133" y="48"/>
                  <a:pt x="133" y="48"/>
                </a:cubicBezTo>
                <a:cubicBezTo>
                  <a:pt x="131" y="48"/>
                  <a:pt x="128" y="48"/>
                  <a:pt x="126" y="48"/>
                </a:cubicBezTo>
                <a:cubicBezTo>
                  <a:pt x="126" y="48"/>
                  <a:pt x="125" y="48"/>
                  <a:pt x="125" y="48"/>
                </a:cubicBezTo>
                <a:cubicBezTo>
                  <a:pt x="125" y="49"/>
                  <a:pt x="124" y="50"/>
                  <a:pt x="124" y="51"/>
                </a:cubicBezTo>
                <a:cubicBezTo>
                  <a:pt x="125" y="51"/>
                  <a:pt x="126" y="51"/>
                  <a:pt x="127" y="51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8" y="50"/>
                  <a:pt x="128" y="50"/>
                  <a:pt x="129" y="49"/>
                </a:cubicBezTo>
                <a:cubicBezTo>
                  <a:pt x="130" y="49"/>
                  <a:pt x="130" y="49"/>
                  <a:pt x="131" y="50"/>
                </a:cubicBezTo>
                <a:cubicBezTo>
                  <a:pt x="132" y="49"/>
                  <a:pt x="132" y="49"/>
                  <a:pt x="133" y="48"/>
                </a:cubicBezTo>
                <a:close/>
                <a:moveTo>
                  <a:pt x="80" y="56"/>
                </a:moveTo>
                <a:cubicBezTo>
                  <a:pt x="80" y="56"/>
                  <a:pt x="80" y="55"/>
                  <a:pt x="80" y="55"/>
                </a:cubicBezTo>
                <a:cubicBezTo>
                  <a:pt x="80" y="54"/>
                  <a:pt x="77" y="54"/>
                  <a:pt x="77" y="55"/>
                </a:cubicBezTo>
                <a:cubicBezTo>
                  <a:pt x="77" y="55"/>
                  <a:pt x="76" y="55"/>
                  <a:pt x="76" y="55"/>
                </a:cubicBezTo>
                <a:cubicBezTo>
                  <a:pt x="76" y="56"/>
                  <a:pt x="75" y="57"/>
                  <a:pt x="75" y="57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9"/>
                  <a:pt x="75" y="59"/>
                  <a:pt x="76" y="59"/>
                </a:cubicBezTo>
                <a:cubicBezTo>
                  <a:pt x="77" y="59"/>
                  <a:pt x="78" y="58"/>
                  <a:pt x="79" y="58"/>
                </a:cubicBezTo>
                <a:cubicBezTo>
                  <a:pt x="80" y="58"/>
                  <a:pt x="80" y="57"/>
                  <a:pt x="80" y="56"/>
                </a:cubicBezTo>
                <a:close/>
                <a:moveTo>
                  <a:pt x="62" y="79"/>
                </a:moveTo>
                <a:cubicBezTo>
                  <a:pt x="62" y="80"/>
                  <a:pt x="62" y="80"/>
                  <a:pt x="62" y="80"/>
                </a:cubicBezTo>
                <a:cubicBezTo>
                  <a:pt x="65" y="77"/>
                  <a:pt x="67" y="75"/>
                  <a:pt x="69" y="72"/>
                </a:cubicBezTo>
                <a:cubicBezTo>
                  <a:pt x="68" y="71"/>
                  <a:pt x="67" y="71"/>
                  <a:pt x="66" y="71"/>
                </a:cubicBezTo>
                <a:cubicBezTo>
                  <a:pt x="65" y="74"/>
                  <a:pt x="63" y="77"/>
                  <a:pt x="62" y="79"/>
                </a:cubicBezTo>
                <a:close/>
                <a:moveTo>
                  <a:pt x="37" y="85"/>
                </a:moveTo>
                <a:cubicBezTo>
                  <a:pt x="37" y="85"/>
                  <a:pt x="37" y="85"/>
                  <a:pt x="37" y="85"/>
                </a:cubicBezTo>
                <a:cubicBezTo>
                  <a:pt x="37" y="85"/>
                  <a:pt x="38" y="85"/>
                  <a:pt x="38" y="85"/>
                </a:cubicBezTo>
                <a:cubicBezTo>
                  <a:pt x="39" y="83"/>
                  <a:pt x="41" y="81"/>
                  <a:pt x="42" y="79"/>
                </a:cubicBezTo>
                <a:cubicBezTo>
                  <a:pt x="43" y="78"/>
                  <a:pt x="43" y="77"/>
                  <a:pt x="43" y="75"/>
                </a:cubicBezTo>
                <a:cubicBezTo>
                  <a:pt x="43" y="75"/>
                  <a:pt x="42" y="76"/>
                  <a:pt x="42" y="76"/>
                </a:cubicBezTo>
                <a:cubicBezTo>
                  <a:pt x="42" y="76"/>
                  <a:pt x="41" y="77"/>
                  <a:pt x="41" y="77"/>
                </a:cubicBezTo>
                <a:cubicBezTo>
                  <a:pt x="40" y="79"/>
                  <a:pt x="38" y="82"/>
                  <a:pt x="37" y="85"/>
                </a:cubicBezTo>
                <a:cubicBezTo>
                  <a:pt x="37" y="85"/>
                  <a:pt x="37" y="85"/>
                  <a:pt x="37" y="85"/>
                </a:cubicBezTo>
                <a:close/>
                <a:moveTo>
                  <a:pt x="135" y="59"/>
                </a:moveTo>
                <a:cubicBezTo>
                  <a:pt x="134" y="57"/>
                  <a:pt x="134" y="57"/>
                  <a:pt x="133" y="57"/>
                </a:cubicBezTo>
                <a:cubicBezTo>
                  <a:pt x="132" y="57"/>
                  <a:pt x="132" y="57"/>
                  <a:pt x="131" y="57"/>
                </a:cubicBezTo>
                <a:cubicBezTo>
                  <a:pt x="130" y="57"/>
                  <a:pt x="130" y="57"/>
                  <a:pt x="130" y="58"/>
                </a:cubicBezTo>
                <a:cubicBezTo>
                  <a:pt x="130" y="59"/>
                  <a:pt x="130" y="61"/>
                  <a:pt x="131" y="62"/>
                </a:cubicBezTo>
                <a:cubicBezTo>
                  <a:pt x="131" y="62"/>
                  <a:pt x="131" y="63"/>
                  <a:pt x="131" y="63"/>
                </a:cubicBezTo>
                <a:cubicBezTo>
                  <a:pt x="132" y="62"/>
                  <a:pt x="134" y="60"/>
                  <a:pt x="135" y="59"/>
                </a:cubicBezTo>
                <a:close/>
                <a:moveTo>
                  <a:pt x="53" y="66"/>
                </a:moveTo>
                <a:cubicBezTo>
                  <a:pt x="54" y="66"/>
                  <a:pt x="54" y="65"/>
                  <a:pt x="54" y="64"/>
                </a:cubicBezTo>
                <a:cubicBezTo>
                  <a:pt x="53" y="62"/>
                  <a:pt x="53" y="60"/>
                  <a:pt x="53" y="58"/>
                </a:cubicBezTo>
                <a:cubicBezTo>
                  <a:pt x="53" y="58"/>
                  <a:pt x="53" y="58"/>
                  <a:pt x="53" y="57"/>
                </a:cubicBezTo>
                <a:cubicBezTo>
                  <a:pt x="52" y="59"/>
                  <a:pt x="51" y="60"/>
                  <a:pt x="50" y="61"/>
                </a:cubicBezTo>
                <a:cubicBezTo>
                  <a:pt x="50" y="61"/>
                  <a:pt x="50" y="62"/>
                  <a:pt x="50" y="62"/>
                </a:cubicBezTo>
                <a:cubicBezTo>
                  <a:pt x="51" y="63"/>
                  <a:pt x="52" y="65"/>
                  <a:pt x="53" y="66"/>
                </a:cubicBezTo>
                <a:close/>
                <a:moveTo>
                  <a:pt x="70" y="50"/>
                </a:moveTo>
                <a:cubicBezTo>
                  <a:pt x="70" y="50"/>
                  <a:pt x="70" y="50"/>
                  <a:pt x="70" y="50"/>
                </a:cubicBezTo>
                <a:cubicBezTo>
                  <a:pt x="72" y="50"/>
                  <a:pt x="74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77" y="50"/>
                  <a:pt x="78" y="49"/>
                  <a:pt x="78" y="48"/>
                </a:cubicBezTo>
                <a:cubicBezTo>
                  <a:pt x="76" y="48"/>
                  <a:pt x="73" y="48"/>
                  <a:pt x="71" y="48"/>
                </a:cubicBezTo>
                <a:cubicBezTo>
                  <a:pt x="71" y="49"/>
                  <a:pt x="70" y="49"/>
                  <a:pt x="70" y="50"/>
                </a:cubicBezTo>
                <a:close/>
                <a:moveTo>
                  <a:pt x="71" y="57"/>
                </a:moveTo>
                <a:cubicBezTo>
                  <a:pt x="71" y="56"/>
                  <a:pt x="70" y="55"/>
                  <a:pt x="69" y="54"/>
                </a:cubicBezTo>
                <a:cubicBezTo>
                  <a:pt x="69" y="54"/>
                  <a:pt x="68" y="53"/>
                  <a:pt x="68" y="54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7"/>
                  <a:pt x="68" y="58"/>
                  <a:pt x="68" y="60"/>
                </a:cubicBezTo>
                <a:cubicBezTo>
                  <a:pt x="70" y="60"/>
                  <a:pt x="70" y="58"/>
                  <a:pt x="71" y="57"/>
                </a:cubicBezTo>
                <a:close/>
                <a:moveTo>
                  <a:pt x="143" y="65"/>
                </a:moveTo>
                <a:cubicBezTo>
                  <a:pt x="144" y="63"/>
                  <a:pt x="144" y="63"/>
                  <a:pt x="144" y="61"/>
                </a:cubicBezTo>
                <a:cubicBezTo>
                  <a:pt x="144" y="60"/>
                  <a:pt x="144" y="60"/>
                  <a:pt x="143" y="59"/>
                </a:cubicBezTo>
                <a:cubicBezTo>
                  <a:pt x="143" y="59"/>
                  <a:pt x="143" y="58"/>
                  <a:pt x="143" y="57"/>
                </a:cubicBezTo>
                <a:cubicBezTo>
                  <a:pt x="142" y="59"/>
                  <a:pt x="141" y="60"/>
                  <a:pt x="140" y="61"/>
                </a:cubicBezTo>
                <a:cubicBezTo>
                  <a:pt x="141" y="62"/>
                  <a:pt x="142" y="63"/>
                  <a:pt x="143" y="65"/>
                </a:cubicBezTo>
                <a:close/>
                <a:moveTo>
                  <a:pt x="47" y="77"/>
                </a:moveTo>
                <a:cubicBezTo>
                  <a:pt x="46" y="78"/>
                  <a:pt x="46" y="79"/>
                  <a:pt x="45" y="80"/>
                </a:cubicBezTo>
                <a:cubicBezTo>
                  <a:pt x="45" y="81"/>
                  <a:pt x="45" y="83"/>
                  <a:pt x="45" y="85"/>
                </a:cubicBezTo>
                <a:cubicBezTo>
                  <a:pt x="46" y="85"/>
                  <a:pt x="46" y="85"/>
                  <a:pt x="47" y="84"/>
                </a:cubicBezTo>
                <a:cubicBezTo>
                  <a:pt x="47" y="83"/>
                  <a:pt x="47" y="83"/>
                  <a:pt x="47" y="83"/>
                </a:cubicBezTo>
                <a:cubicBezTo>
                  <a:pt x="48" y="82"/>
                  <a:pt x="48" y="81"/>
                  <a:pt x="48" y="80"/>
                </a:cubicBezTo>
                <a:cubicBezTo>
                  <a:pt x="48" y="79"/>
                  <a:pt x="47" y="79"/>
                  <a:pt x="47" y="77"/>
                </a:cubicBezTo>
                <a:close/>
                <a:moveTo>
                  <a:pt x="134" y="86"/>
                </a:moveTo>
                <a:cubicBezTo>
                  <a:pt x="134" y="86"/>
                  <a:pt x="134" y="85"/>
                  <a:pt x="134" y="85"/>
                </a:cubicBezTo>
                <a:cubicBezTo>
                  <a:pt x="134" y="85"/>
                  <a:pt x="134" y="84"/>
                  <a:pt x="134" y="83"/>
                </a:cubicBezTo>
                <a:cubicBezTo>
                  <a:pt x="134" y="83"/>
                  <a:pt x="133" y="82"/>
                  <a:pt x="133" y="82"/>
                </a:cubicBezTo>
                <a:cubicBezTo>
                  <a:pt x="133" y="81"/>
                  <a:pt x="132" y="81"/>
                  <a:pt x="132" y="81"/>
                </a:cubicBezTo>
                <a:cubicBezTo>
                  <a:pt x="131" y="81"/>
                  <a:pt x="130" y="82"/>
                  <a:pt x="130" y="83"/>
                </a:cubicBezTo>
                <a:cubicBezTo>
                  <a:pt x="130" y="84"/>
                  <a:pt x="130" y="84"/>
                  <a:pt x="130" y="85"/>
                </a:cubicBezTo>
                <a:cubicBezTo>
                  <a:pt x="131" y="85"/>
                  <a:pt x="132" y="86"/>
                  <a:pt x="134" y="86"/>
                </a:cubicBezTo>
                <a:close/>
                <a:moveTo>
                  <a:pt x="215" y="73"/>
                </a:moveTo>
                <a:cubicBezTo>
                  <a:pt x="215" y="73"/>
                  <a:pt x="215" y="73"/>
                  <a:pt x="215" y="73"/>
                </a:cubicBezTo>
                <a:cubicBezTo>
                  <a:pt x="214" y="74"/>
                  <a:pt x="213" y="76"/>
                  <a:pt x="212" y="77"/>
                </a:cubicBezTo>
                <a:cubicBezTo>
                  <a:pt x="213" y="78"/>
                  <a:pt x="213" y="79"/>
                  <a:pt x="214" y="80"/>
                </a:cubicBezTo>
                <a:cubicBezTo>
                  <a:pt x="214" y="79"/>
                  <a:pt x="215" y="78"/>
                  <a:pt x="216" y="78"/>
                </a:cubicBezTo>
                <a:cubicBezTo>
                  <a:pt x="216" y="77"/>
                  <a:pt x="216" y="77"/>
                  <a:pt x="216" y="77"/>
                </a:cubicBezTo>
                <a:cubicBezTo>
                  <a:pt x="216" y="76"/>
                  <a:pt x="216" y="74"/>
                  <a:pt x="215" y="73"/>
                </a:cubicBezTo>
                <a:close/>
                <a:moveTo>
                  <a:pt x="113" y="57"/>
                </a:moveTo>
                <a:cubicBezTo>
                  <a:pt x="113" y="57"/>
                  <a:pt x="113" y="57"/>
                  <a:pt x="113" y="57"/>
                </a:cubicBezTo>
                <a:cubicBezTo>
                  <a:pt x="111" y="57"/>
                  <a:pt x="110" y="57"/>
                  <a:pt x="109" y="57"/>
                </a:cubicBezTo>
                <a:cubicBezTo>
                  <a:pt x="109" y="57"/>
                  <a:pt x="108" y="58"/>
                  <a:pt x="108" y="58"/>
                </a:cubicBezTo>
                <a:cubicBezTo>
                  <a:pt x="108" y="58"/>
                  <a:pt x="107" y="59"/>
                  <a:pt x="107" y="60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10" y="60"/>
                  <a:pt x="111" y="59"/>
                  <a:pt x="113" y="57"/>
                </a:cubicBezTo>
                <a:close/>
                <a:moveTo>
                  <a:pt x="158" y="55"/>
                </a:moveTo>
                <a:cubicBezTo>
                  <a:pt x="157" y="55"/>
                  <a:pt x="157" y="56"/>
                  <a:pt x="157" y="57"/>
                </a:cubicBezTo>
                <a:cubicBezTo>
                  <a:pt x="158" y="58"/>
                  <a:pt x="158" y="60"/>
                  <a:pt x="158" y="62"/>
                </a:cubicBezTo>
                <a:cubicBezTo>
                  <a:pt x="158" y="62"/>
                  <a:pt x="158" y="62"/>
                  <a:pt x="158" y="62"/>
                </a:cubicBezTo>
                <a:cubicBezTo>
                  <a:pt x="159" y="61"/>
                  <a:pt x="160" y="61"/>
                  <a:pt x="161" y="60"/>
                </a:cubicBezTo>
                <a:cubicBezTo>
                  <a:pt x="160" y="58"/>
                  <a:pt x="159" y="56"/>
                  <a:pt x="158" y="55"/>
                </a:cubicBezTo>
                <a:close/>
                <a:moveTo>
                  <a:pt x="168" y="68"/>
                </a:moveTo>
                <a:cubicBezTo>
                  <a:pt x="168" y="67"/>
                  <a:pt x="169" y="67"/>
                  <a:pt x="169" y="66"/>
                </a:cubicBezTo>
                <a:cubicBezTo>
                  <a:pt x="168" y="64"/>
                  <a:pt x="168" y="62"/>
                  <a:pt x="168" y="60"/>
                </a:cubicBezTo>
                <a:cubicBezTo>
                  <a:pt x="167" y="61"/>
                  <a:pt x="166" y="62"/>
                  <a:pt x="166" y="63"/>
                </a:cubicBezTo>
                <a:cubicBezTo>
                  <a:pt x="165" y="63"/>
                  <a:pt x="165" y="63"/>
                  <a:pt x="166" y="63"/>
                </a:cubicBezTo>
                <a:cubicBezTo>
                  <a:pt x="166" y="65"/>
                  <a:pt x="167" y="66"/>
                  <a:pt x="168" y="68"/>
                </a:cubicBezTo>
                <a:close/>
                <a:moveTo>
                  <a:pt x="121" y="78"/>
                </a:moveTo>
                <a:cubicBezTo>
                  <a:pt x="121" y="78"/>
                  <a:pt x="122" y="78"/>
                  <a:pt x="122" y="78"/>
                </a:cubicBezTo>
                <a:cubicBezTo>
                  <a:pt x="122" y="79"/>
                  <a:pt x="123" y="79"/>
                  <a:pt x="124" y="79"/>
                </a:cubicBezTo>
                <a:cubicBezTo>
                  <a:pt x="124" y="79"/>
                  <a:pt x="125" y="79"/>
                  <a:pt x="125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6" y="78"/>
                  <a:pt x="126" y="77"/>
                  <a:pt x="127" y="76"/>
                </a:cubicBezTo>
                <a:cubicBezTo>
                  <a:pt x="126" y="76"/>
                  <a:pt x="125" y="76"/>
                  <a:pt x="123" y="75"/>
                </a:cubicBezTo>
                <a:cubicBezTo>
                  <a:pt x="123" y="76"/>
                  <a:pt x="122" y="77"/>
                  <a:pt x="121" y="78"/>
                </a:cubicBezTo>
                <a:close/>
                <a:moveTo>
                  <a:pt x="217" y="103"/>
                </a:moveTo>
                <a:cubicBezTo>
                  <a:pt x="217" y="102"/>
                  <a:pt x="217" y="102"/>
                  <a:pt x="217" y="102"/>
                </a:cubicBezTo>
                <a:cubicBezTo>
                  <a:pt x="214" y="104"/>
                  <a:pt x="209" y="110"/>
                  <a:pt x="209" y="111"/>
                </a:cubicBezTo>
                <a:cubicBezTo>
                  <a:pt x="212" y="108"/>
                  <a:pt x="215" y="106"/>
                  <a:pt x="217" y="103"/>
                </a:cubicBezTo>
                <a:close/>
                <a:moveTo>
                  <a:pt x="118" y="82"/>
                </a:moveTo>
                <a:cubicBezTo>
                  <a:pt x="118" y="83"/>
                  <a:pt x="119" y="84"/>
                  <a:pt x="119" y="84"/>
                </a:cubicBezTo>
                <a:cubicBezTo>
                  <a:pt x="120" y="85"/>
                  <a:pt x="120" y="86"/>
                  <a:pt x="121" y="86"/>
                </a:cubicBezTo>
                <a:cubicBezTo>
                  <a:pt x="122" y="85"/>
                  <a:pt x="123" y="83"/>
                  <a:pt x="124" y="82"/>
                </a:cubicBezTo>
                <a:cubicBezTo>
                  <a:pt x="122" y="82"/>
                  <a:pt x="120" y="82"/>
                  <a:pt x="118" y="82"/>
                </a:cubicBezTo>
                <a:close/>
                <a:moveTo>
                  <a:pt x="201" y="32"/>
                </a:moveTo>
                <a:cubicBezTo>
                  <a:pt x="201" y="34"/>
                  <a:pt x="206" y="42"/>
                  <a:pt x="208" y="44"/>
                </a:cubicBezTo>
                <a:cubicBezTo>
                  <a:pt x="208" y="44"/>
                  <a:pt x="209" y="44"/>
                  <a:pt x="209" y="44"/>
                </a:cubicBezTo>
                <a:cubicBezTo>
                  <a:pt x="206" y="40"/>
                  <a:pt x="204" y="36"/>
                  <a:pt x="201" y="32"/>
                </a:cubicBezTo>
                <a:close/>
                <a:moveTo>
                  <a:pt x="89" y="73"/>
                </a:move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2" y="73"/>
                  <a:pt x="92" y="73"/>
                </a:cubicBezTo>
                <a:cubicBezTo>
                  <a:pt x="93" y="72"/>
                  <a:pt x="93" y="71"/>
                  <a:pt x="94" y="70"/>
                </a:cubicBezTo>
                <a:cubicBezTo>
                  <a:pt x="93" y="69"/>
                  <a:pt x="93" y="69"/>
                  <a:pt x="92" y="68"/>
                </a:cubicBezTo>
                <a:cubicBezTo>
                  <a:pt x="91" y="69"/>
                  <a:pt x="90" y="71"/>
                  <a:pt x="89" y="73"/>
                </a:cubicBezTo>
                <a:close/>
                <a:moveTo>
                  <a:pt x="84" y="65"/>
                </a:moveTo>
                <a:cubicBezTo>
                  <a:pt x="84" y="65"/>
                  <a:pt x="84" y="65"/>
                  <a:pt x="84" y="65"/>
                </a:cubicBezTo>
                <a:cubicBezTo>
                  <a:pt x="86" y="64"/>
                  <a:pt x="87" y="62"/>
                  <a:pt x="88" y="61"/>
                </a:cubicBezTo>
                <a:cubicBezTo>
                  <a:pt x="88" y="59"/>
                  <a:pt x="88" y="59"/>
                  <a:pt x="87" y="60"/>
                </a:cubicBezTo>
                <a:cubicBezTo>
                  <a:pt x="86" y="60"/>
                  <a:pt x="85" y="60"/>
                  <a:pt x="85" y="61"/>
                </a:cubicBezTo>
                <a:cubicBezTo>
                  <a:pt x="85" y="61"/>
                  <a:pt x="84" y="62"/>
                  <a:pt x="84" y="62"/>
                </a:cubicBezTo>
                <a:cubicBezTo>
                  <a:pt x="84" y="62"/>
                  <a:pt x="84" y="63"/>
                  <a:pt x="84" y="63"/>
                </a:cubicBezTo>
                <a:cubicBezTo>
                  <a:pt x="84" y="64"/>
                  <a:pt x="84" y="65"/>
                  <a:pt x="84" y="65"/>
                </a:cubicBezTo>
                <a:close/>
                <a:moveTo>
                  <a:pt x="99" y="63"/>
                </a:moveTo>
                <a:cubicBezTo>
                  <a:pt x="99" y="63"/>
                  <a:pt x="100" y="63"/>
                  <a:pt x="100" y="63"/>
                </a:cubicBezTo>
                <a:cubicBezTo>
                  <a:pt x="101" y="62"/>
                  <a:pt x="102" y="61"/>
                  <a:pt x="103" y="59"/>
                </a:cubicBezTo>
                <a:cubicBezTo>
                  <a:pt x="103" y="59"/>
                  <a:pt x="103" y="58"/>
                  <a:pt x="102" y="58"/>
                </a:cubicBezTo>
                <a:cubicBezTo>
                  <a:pt x="101" y="58"/>
                  <a:pt x="100" y="58"/>
                  <a:pt x="99" y="58"/>
                </a:cubicBezTo>
                <a:cubicBezTo>
                  <a:pt x="99" y="60"/>
                  <a:pt x="99" y="61"/>
                  <a:pt x="99" y="62"/>
                </a:cubicBezTo>
                <a:cubicBezTo>
                  <a:pt x="99" y="62"/>
                  <a:pt x="99" y="63"/>
                  <a:pt x="99" y="63"/>
                </a:cubicBezTo>
                <a:close/>
                <a:moveTo>
                  <a:pt x="154" y="48"/>
                </a:moveTo>
                <a:cubicBezTo>
                  <a:pt x="154" y="48"/>
                  <a:pt x="154" y="48"/>
                  <a:pt x="153" y="48"/>
                </a:cubicBezTo>
                <a:cubicBezTo>
                  <a:pt x="153" y="49"/>
                  <a:pt x="152" y="50"/>
                  <a:pt x="151" y="50"/>
                </a:cubicBezTo>
                <a:cubicBezTo>
                  <a:pt x="150" y="50"/>
                  <a:pt x="149" y="49"/>
                  <a:pt x="149" y="49"/>
                </a:cubicBezTo>
                <a:cubicBezTo>
                  <a:pt x="148" y="50"/>
                  <a:pt x="148" y="50"/>
                  <a:pt x="147" y="51"/>
                </a:cubicBezTo>
                <a:cubicBezTo>
                  <a:pt x="149" y="51"/>
                  <a:pt x="153" y="52"/>
                  <a:pt x="154" y="51"/>
                </a:cubicBezTo>
                <a:cubicBezTo>
                  <a:pt x="154" y="50"/>
                  <a:pt x="154" y="49"/>
                  <a:pt x="154" y="48"/>
                </a:cubicBezTo>
                <a:close/>
                <a:moveTo>
                  <a:pt x="39" y="61"/>
                </a:moveTo>
                <a:cubicBezTo>
                  <a:pt x="39" y="61"/>
                  <a:pt x="39" y="61"/>
                  <a:pt x="38" y="61"/>
                </a:cubicBezTo>
                <a:cubicBezTo>
                  <a:pt x="38" y="63"/>
                  <a:pt x="37" y="64"/>
                  <a:pt x="36" y="65"/>
                </a:cubicBezTo>
                <a:cubicBezTo>
                  <a:pt x="37" y="66"/>
                  <a:pt x="37" y="67"/>
                  <a:pt x="38" y="68"/>
                </a:cubicBezTo>
                <a:cubicBezTo>
                  <a:pt x="39" y="68"/>
                  <a:pt x="39" y="67"/>
                  <a:pt x="39" y="67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4"/>
                  <a:pt x="39" y="63"/>
                  <a:pt x="39" y="61"/>
                </a:cubicBezTo>
                <a:close/>
                <a:moveTo>
                  <a:pt x="102" y="86"/>
                </a:moveTo>
                <a:cubicBezTo>
                  <a:pt x="104" y="86"/>
                  <a:pt x="106" y="86"/>
                  <a:pt x="107" y="86"/>
                </a:cubicBezTo>
                <a:cubicBezTo>
                  <a:pt x="107" y="85"/>
                  <a:pt x="107" y="84"/>
                  <a:pt x="107" y="83"/>
                </a:cubicBezTo>
                <a:cubicBezTo>
                  <a:pt x="107" y="83"/>
                  <a:pt x="106" y="83"/>
                  <a:pt x="106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4"/>
                  <a:pt x="103" y="85"/>
                  <a:pt x="102" y="86"/>
                </a:cubicBezTo>
                <a:close/>
                <a:moveTo>
                  <a:pt x="87" y="75"/>
                </a:moveTo>
                <a:cubicBezTo>
                  <a:pt x="86" y="77"/>
                  <a:pt x="85" y="79"/>
                  <a:pt x="84" y="81"/>
                </a:cubicBezTo>
                <a:cubicBezTo>
                  <a:pt x="85" y="81"/>
                  <a:pt x="85" y="81"/>
                  <a:pt x="86" y="81"/>
                </a:cubicBezTo>
                <a:cubicBezTo>
                  <a:pt x="87" y="79"/>
                  <a:pt x="88" y="77"/>
                  <a:pt x="89" y="76"/>
                </a:cubicBezTo>
                <a:cubicBezTo>
                  <a:pt x="89" y="76"/>
                  <a:pt x="90" y="75"/>
                  <a:pt x="90" y="75"/>
                </a:cubicBezTo>
                <a:cubicBezTo>
                  <a:pt x="89" y="75"/>
                  <a:pt x="88" y="75"/>
                  <a:pt x="87" y="75"/>
                </a:cubicBezTo>
                <a:close/>
                <a:moveTo>
                  <a:pt x="155" y="78"/>
                </a:moveTo>
                <a:cubicBezTo>
                  <a:pt x="156" y="78"/>
                  <a:pt x="157" y="78"/>
                  <a:pt x="158" y="78"/>
                </a:cubicBezTo>
                <a:cubicBezTo>
                  <a:pt x="158" y="78"/>
                  <a:pt x="159" y="78"/>
                  <a:pt x="159" y="77"/>
                </a:cubicBezTo>
                <a:cubicBezTo>
                  <a:pt x="160" y="77"/>
                  <a:pt x="161" y="76"/>
                  <a:pt x="161" y="75"/>
                </a:cubicBezTo>
                <a:cubicBezTo>
                  <a:pt x="162" y="75"/>
                  <a:pt x="162" y="74"/>
                  <a:pt x="162" y="74"/>
                </a:cubicBezTo>
                <a:cubicBezTo>
                  <a:pt x="162" y="74"/>
                  <a:pt x="161" y="74"/>
                  <a:pt x="161" y="74"/>
                </a:cubicBezTo>
                <a:cubicBezTo>
                  <a:pt x="160" y="74"/>
                  <a:pt x="159" y="74"/>
                  <a:pt x="159" y="75"/>
                </a:cubicBezTo>
                <a:cubicBezTo>
                  <a:pt x="158" y="76"/>
                  <a:pt x="158" y="76"/>
                  <a:pt x="157" y="76"/>
                </a:cubicBezTo>
                <a:cubicBezTo>
                  <a:pt x="157" y="76"/>
                  <a:pt x="157" y="76"/>
                  <a:pt x="156" y="75"/>
                </a:cubicBezTo>
                <a:cubicBezTo>
                  <a:pt x="156" y="76"/>
                  <a:pt x="155" y="77"/>
                  <a:pt x="155" y="78"/>
                </a:cubicBezTo>
                <a:close/>
                <a:moveTo>
                  <a:pt x="211" y="60"/>
                </a:moveTo>
                <a:cubicBezTo>
                  <a:pt x="212" y="59"/>
                  <a:pt x="212" y="59"/>
                  <a:pt x="213" y="58"/>
                </a:cubicBezTo>
                <a:cubicBezTo>
                  <a:pt x="214" y="58"/>
                  <a:pt x="214" y="57"/>
                  <a:pt x="213" y="56"/>
                </a:cubicBezTo>
                <a:cubicBezTo>
                  <a:pt x="213" y="55"/>
                  <a:pt x="212" y="55"/>
                  <a:pt x="212" y="54"/>
                </a:cubicBezTo>
                <a:cubicBezTo>
                  <a:pt x="211" y="55"/>
                  <a:pt x="211" y="55"/>
                  <a:pt x="210" y="56"/>
                </a:cubicBezTo>
                <a:cubicBezTo>
                  <a:pt x="210" y="56"/>
                  <a:pt x="210" y="57"/>
                  <a:pt x="210" y="57"/>
                </a:cubicBezTo>
                <a:cubicBezTo>
                  <a:pt x="210" y="58"/>
                  <a:pt x="211" y="59"/>
                  <a:pt x="211" y="60"/>
                </a:cubicBezTo>
                <a:close/>
                <a:moveTo>
                  <a:pt x="230" y="84"/>
                </a:moveTo>
                <a:cubicBezTo>
                  <a:pt x="229" y="84"/>
                  <a:pt x="229" y="83"/>
                  <a:pt x="229" y="82"/>
                </a:cubicBezTo>
                <a:cubicBezTo>
                  <a:pt x="228" y="82"/>
                  <a:pt x="228" y="81"/>
                  <a:pt x="227" y="81"/>
                </a:cubicBezTo>
                <a:cubicBezTo>
                  <a:pt x="227" y="81"/>
                  <a:pt x="226" y="86"/>
                  <a:pt x="227" y="87"/>
                </a:cubicBezTo>
                <a:cubicBezTo>
                  <a:pt x="228" y="86"/>
                  <a:pt x="229" y="86"/>
                  <a:pt x="230" y="84"/>
                </a:cubicBezTo>
                <a:close/>
                <a:moveTo>
                  <a:pt x="21" y="43"/>
                </a:moveTo>
                <a:cubicBezTo>
                  <a:pt x="17" y="43"/>
                  <a:pt x="14" y="43"/>
                  <a:pt x="11" y="43"/>
                </a:cubicBezTo>
                <a:cubicBezTo>
                  <a:pt x="11" y="43"/>
                  <a:pt x="11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4" y="44"/>
                  <a:pt x="17" y="45"/>
                  <a:pt x="19" y="45"/>
                </a:cubicBezTo>
                <a:cubicBezTo>
                  <a:pt x="20" y="45"/>
                  <a:pt x="20" y="45"/>
                  <a:pt x="21" y="43"/>
                </a:cubicBezTo>
                <a:close/>
                <a:moveTo>
                  <a:pt x="73" y="91"/>
                </a:moveTo>
                <a:cubicBezTo>
                  <a:pt x="73" y="90"/>
                  <a:pt x="73" y="89"/>
                  <a:pt x="73" y="88"/>
                </a:cubicBezTo>
                <a:cubicBezTo>
                  <a:pt x="70" y="88"/>
                  <a:pt x="69" y="88"/>
                  <a:pt x="68" y="90"/>
                </a:cubicBezTo>
                <a:cubicBezTo>
                  <a:pt x="68" y="91"/>
                  <a:pt x="69" y="91"/>
                  <a:pt x="69" y="91"/>
                </a:cubicBezTo>
                <a:cubicBezTo>
                  <a:pt x="70" y="91"/>
                  <a:pt x="71" y="91"/>
                  <a:pt x="73" y="91"/>
                </a:cubicBezTo>
                <a:close/>
                <a:moveTo>
                  <a:pt x="103" y="77"/>
                </a:moveTo>
                <a:cubicBezTo>
                  <a:pt x="102" y="77"/>
                  <a:pt x="102" y="77"/>
                  <a:pt x="101" y="77"/>
                </a:cubicBezTo>
                <a:cubicBezTo>
                  <a:pt x="99" y="77"/>
                  <a:pt x="99" y="77"/>
                  <a:pt x="98" y="78"/>
                </a:cubicBezTo>
                <a:cubicBezTo>
                  <a:pt x="98" y="79"/>
                  <a:pt x="97" y="79"/>
                  <a:pt x="97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9" y="80"/>
                  <a:pt x="101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2" y="79"/>
                  <a:pt x="102" y="78"/>
                  <a:pt x="103" y="77"/>
                </a:cubicBezTo>
                <a:close/>
                <a:moveTo>
                  <a:pt x="53" y="71"/>
                </a:moveTo>
                <a:cubicBezTo>
                  <a:pt x="51" y="72"/>
                  <a:pt x="50" y="74"/>
                  <a:pt x="49" y="75"/>
                </a:cubicBezTo>
                <a:cubicBezTo>
                  <a:pt x="49" y="76"/>
                  <a:pt x="49" y="77"/>
                  <a:pt x="50" y="78"/>
                </a:cubicBezTo>
                <a:cubicBezTo>
                  <a:pt x="51" y="76"/>
                  <a:pt x="52" y="74"/>
                  <a:pt x="53" y="72"/>
                </a:cubicBezTo>
                <a:cubicBezTo>
                  <a:pt x="53" y="71"/>
                  <a:pt x="53" y="71"/>
                  <a:pt x="53" y="71"/>
                </a:cubicBezTo>
                <a:close/>
                <a:moveTo>
                  <a:pt x="138" y="69"/>
                </a:moveTo>
                <a:cubicBezTo>
                  <a:pt x="138" y="69"/>
                  <a:pt x="137" y="69"/>
                  <a:pt x="137" y="69"/>
                </a:cubicBezTo>
                <a:cubicBezTo>
                  <a:pt x="135" y="69"/>
                  <a:pt x="135" y="69"/>
                  <a:pt x="134" y="71"/>
                </a:cubicBezTo>
                <a:cubicBezTo>
                  <a:pt x="133" y="71"/>
                  <a:pt x="133" y="72"/>
                  <a:pt x="133" y="73"/>
                </a:cubicBezTo>
                <a:cubicBezTo>
                  <a:pt x="134" y="73"/>
                  <a:pt x="134" y="73"/>
                  <a:pt x="135" y="73"/>
                </a:cubicBezTo>
                <a:cubicBezTo>
                  <a:pt x="135" y="73"/>
                  <a:pt x="135" y="73"/>
                  <a:pt x="136" y="72"/>
                </a:cubicBezTo>
                <a:cubicBezTo>
                  <a:pt x="137" y="71"/>
                  <a:pt x="137" y="70"/>
                  <a:pt x="138" y="69"/>
                </a:cubicBezTo>
                <a:close/>
                <a:moveTo>
                  <a:pt x="196" y="90"/>
                </a:moveTo>
                <a:cubicBezTo>
                  <a:pt x="196" y="90"/>
                  <a:pt x="196" y="90"/>
                  <a:pt x="196" y="90"/>
                </a:cubicBezTo>
                <a:cubicBezTo>
                  <a:pt x="195" y="91"/>
                  <a:pt x="193" y="92"/>
                  <a:pt x="194" y="94"/>
                </a:cubicBezTo>
                <a:cubicBezTo>
                  <a:pt x="194" y="95"/>
                  <a:pt x="194" y="95"/>
                  <a:pt x="194" y="96"/>
                </a:cubicBezTo>
                <a:cubicBezTo>
                  <a:pt x="194" y="96"/>
                  <a:pt x="194" y="97"/>
                  <a:pt x="194" y="97"/>
                </a:cubicBezTo>
                <a:cubicBezTo>
                  <a:pt x="195" y="96"/>
                  <a:pt x="195" y="95"/>
                  <a:pt x="196" y="94"/>
                </a:cubicBezTo>
                <a:cubicBezTo>
                  <a:pt x="196" y="94"/>
                  <a:pt x="196" y="94"/>
                  <a:pt x="196" y="93"/>
                </a:cubicBezTo>
                <a:cubicBezTo>
                  <a:pt x="196" y="92"/>
                  <a:pt x="196" y="91"/>
                  <a:pt x="196" y="90"/>
                </a:cubicBezTo>
                <a:close/>
                <a:moveTo>
                  <a:pt x="59" y="67"/>
                </a:moveTo>
                <a:cubicBezTo>
                  <a:pt x="60" y="67"/>
                  <a:pt x="61" y="67"/>
                  <a:pt x="62" y="68"/>
                </a:cubicBezTo>
                <a:cubicBezTo>
                  <a:pt x="63" y="68"/>
                  <a:pt x="63" y="68"/>
                  <a:pt x="64" y="67"/>
                </a:cubicBezTo>
                <a:cubicBezTo>
                  <a:pt x="63" y="66"/>
                  <a:pt x="63" y="65"/>
                  <a:pt x="62" y="64"/>
                </a:cubicBezTo>
                <a:cubicBezTo>
                  <a:pt x="60" y="64"/>
                  <a:pt x="60" y="66"/>
                  <a:pt x="59" y="67"/>
                </a:cubicBezTo>
                <a:close/>
                <a:moveTo>
                  <a:pt x="15" y="90"/>
                </a:moveTo>
                <a:cubicBezTo>
                  <a:pt x="16" y="89"/>
                  <a:pt x="16" y="88"/>
                  <a:pt x="16" y="88"/>
                </a:cubicBezTo>
                <a:cubicBezTo>
                  <a:pt x="17" y="86"/>
                  <a:pt x="16" y="86"/>
                  <a:pt x="16" y="85"/>
                </a:cubicBezTo>
                <a:cubicBezTo>
                  <a:pt x="15" y="85"/>
                  <a:pt x="15" y="85"/>
                  <a:pt x="15" y="86"/>
                </a:cubicBezTo>
                <a:cubicBezTo>
                  <a:pt x="14" y="86"/>
                  <a:pt x="14" y="85"/>
                  <a:pt x="14" y="85"/>
                </a:cubicBezTo>
                <a:cubicBezTo>
                  <a:pt x="13" y="86"/>
                  <a:pt x="13" y="87"/>
                  <a:pt x="13" y="89"/>
                </a:cubicBezTo>
                <a:cubicBezTo>
                  <a:pt x="14" y="89"/>
                  <a:pt x="15" y="89"/>
                  <a:pt x="15" y="90"/>
                </a:cubicBezTo>
                <a:close/>
                <a:moveTo>
                  <a:pt x="204" y="52"/>
                </a:moveTo>
                <a:cubicBezTo>
                  <a:pt x="204" y="54"/>
                  <a:pt x="202" y="54"/>
                  <a:pt x="202" y="56"/>
                </a:cubicBezTo>
                <a:cubicBezTo>
                  <a:pt x="203" y="57"/>
                  <a:pt x="204" y="57"/>
                  <a:pt x="205" y="57"/>
                </a:cubicBezTo>
                <a:cubicBezTo>
                  <a:pt x="205" y="57"/>
                  <a:pt x="206" y="56"/>
                  <a:pt x="206" y="56"/>
                </a:cubicBezTo>
                <a:cubicBezTo>
                  <a:pt x="206" y="55"/>
                  <a:pt x="205" y="53"/>
                  <a:pt x="204" y="52"/>
                </a:cubicBezTo>
                <a:close/>
                <a:moveTo>
                  <a:pt x="121" y="61"/>
                </a:moveTo>
                <a:cubicBezTo>
                  <a:pt x="120" y="60"/>
                  <a:pt x="119" y="59"/>
                  <a:pt x="119" y="57"/>
                </a:cubicBezTo>
                <a:cubicBezTo>
                  <a:pt x="118" y="58"/>
                  <a:pt x="117" y="59"/>
                  <a:pt x="117" y="60"/>
                </a:cubicBezTo>
                <a:cubicBezTo>
                  <a:pt x="117" y="61"/>
                  <a:pt x="118" y="62"/>
                  <a:pt x="118" y="64"/>
                </a:cubicBezTo>
                <a:cubicBezTo>
                  <a:pt x="119" y="63"/>
                  <a:pt x="120" y="62"/>
                  <a:pt x="121" y="61"/>
                </a:cubicBezTo>
                <a:close/>
                <a:moveTo>
                  <a:pt x="171" y="87"/>
                </a:moveTo>
                <a:cubicBezTo>
                  <a:pt x="173" y="84"/>
                  <a:pt x="174" y="82"/>
                  <a:pt x="175" y="80"/>
                </a:cubicBezTo>
                <a:cubicBezTo>
                  <a:pt x="175" y="80"/>
                  <a:pt x="175" y="79"/>
                  <a:pt x="175" y="79"/>
                </a:cubicBezTo>
                <a:cubicBezTo>
                  <a:pt x="173" y="81"/>
                  <a:pt x="172" y="83"/>
                  <a:pt x="170" y="85"/>
                </a:cubicBezTo>
                <a:cubicBezTo>
                  <a:pt x="170" y="85"/>
                  <a:pt x="171" y="86"/>
                  <a:pt x="171" y="87"/>
                </a:cubicBezTo>
                <a:close/>
                <a:moveTo>
                  <a:pt x="91" y="50"/>
                </a:moveTo>
                <a:cubicBezTo>
                  <a:pt x="93" y="50"/>
                  <a:pt x="94" y="50"/>
                  <a:pt x="96" y="50"/>
                </a:cubicBezTo>
                <a:cubicBezTo>
                  <a:pt x="96" y="50"/>
                  <a:pt x="96" y="49"/>
                  <a:pt x="97" y="49"/>
                </a:cubicBezTo>
                <a:cubicBezTo>
                  <a:pt x="97" y="49"/>
                  <a:pt x="98" y="49"/>
                  <a:pt x="98" y="49"/>
                </a:cubicBezTo>
                <a:cubicBezTo>
                  <a:pt x="99" y="49"/>
                  <a:pt x="99" y="49"/>
                  <a:pt x="99" y="48"/>
                </a:cubicBezTo>
                <a:cubicBezTo>
                  <a:pt x="97" y="48"/>
                  <a:pt x="95" y="48"/>
                  <a:pt x="93" y="48"/>
                </a:cubicBezTo>
                <a:cubicBezTo>
                  <a:pt x="93" y="48"/>
                  <a:pt x="93" y="48"/>
                  <a:pt x="93" y="49"/>
                </a:cubicBezTo>
                <a:cubicBezTo>
                  <a:pt x="92" y="49"/>
                  <a:pt x="92" y="50"/>
                  <a:pt x="91" y="50"/>
                </a:cubicBezTo>
                <a:close/>
                <a:moveTo>
                  <a:pt x="140" y="92"/>
                </a:moveTo>
                <a:cubicBezTo>
                  <a:pt x="139" y="91"/>
                  <a:pt x="138" y="90"/>
                  <a:pt x="137" y="89"/>
                </a:cubicBezTo>
                <a:cubicBezTo>
                  <a:pt x="136" y="90"/>
                  <a:pt x="135" y="91"/>
                  <a:pt x="134" y="92"/>
                </a:cubicBezTo>
                <a:cubicBezTo>
                  <a:pt x="136" y="92"/>
                  <a:pt x="138" y="92"/>
                  <a:pt x="140" y="92"/>
                </a:cubicBezTo>
                <a:close/>
                <a:moveTo>
                  <a:pt x="166" y="97"/>
                </a:moveTo>
                <a:cubicBezTo>
                  <a:pt x="163" y="97"/>
                  <a:pt x="140" y="97"/>
                  <a:pt x="131" y="97"/>
                </a:cubicBezTo>
                <a:cubicBezTo>
                  <a:pt x="143" y="97"/>
                  <a:pt x="155" y="97"/>
                  <a:pt x="166" y="97"/>
                </a:cubicBezTo>
                <a:close/>
                <a:moveTo>
                  <a:pt x="145" y="72"/>
                </a:moveTo>
                <a:cubicBezTo>
                  <a:pt x="149" y="73"/>
                  <a:pt x="150" y="72"/>
                  <a:pt x="151" y="70"/>
                </a:cubicBezTo>
                <a:cubicBezTo>
                  <a:pt x="150" y="70"/>
                  <a:pt x="149" y="70"/>
                  <a:pt x="148" y="70"/>
                </a:cubicBezTo>
                <a:cubicBezTo>
                  <a:pt x="147" y="71"/>
                  <a:pt x="147" y="71"/>
                  <a:pt x="146" y="72"/>
                </a:cubicBezTo>
                <a:cubicBezTo>
                  <a:pt x="146" y="72"/>
                  <a:pt x="145" y="72"/>
                  <a:pt x="145" y="72"/>
                </a:cubicBezTo>
                <a:close/>
                <a:moveTo>
                  <a:pt x="147" y="90"/>
                </a:moveTo>
                <a:cubicBezTo>
                  <a:pt x="147" y="90"/>
                  <a:pt x="147" y="90"/>
                  <a:pt x="147" y="91"/>
                </a:cubicBezTo>
                <a:cubicBezTo>
                  <a:pt x="149" y="89"/>
                  <a:pt x="151" y="87"/>
                  <a:pt x="153" y="85"/>
                </a:cubicBezTo>
                <a:cubicBezTo>
                  <a:pt x="152" y="84"/>
                  <a:pt x="152" y="83"/>
                  <a:pt x="151" y="83"/>
                </a:cubicBezTo>
                <a:cubicBezTo>
                  <a:pt x="150" y="85"/>
                  <a:pt x="148" y="88"/>
                  <a:pt x="147" y="90"/>
                </a:cubicBezTo>
                <a:close/>
                <a:moveTo>
                  <a:pt x="76" y="66"/>
                </a:moveTo>
                <a:cubicBezTo>
                  <a:pt x="75" y="67"/>
                  <a:pt x="74" y="68"/>
                  <a:pt x="73" y="70"/>
                </a:cubicBezTo>
                <a:cubicBezTo>
                  <a:pt x="75" y="70"/>
                  <a:pt x="75" y="70"/>
                  <a:pt x="76" y="70"/>
                </a:cubicBezTo>
                <a:cubicBezTo>
                  <a:pt x="77" y="69"/>
                  <a:pt x="77" y="69"/>
                  <a:pt x="78" y="68"/>
                </a:cubicBezTo>
                <a:cubicBezTo>
                  <a:pt x="77" y="67"/>
                  <a:pt x="77" y="67"/>
                  <a:pt x="76" y="66"/>
                </a:cubicBezTo>
                <a:close/>
                <a:moveTo>
                  <a:pt x="93" y="86"/>
                </a:moveTo>
                <a:cubicBezTo>
                  <a:pt x="94" y="86"/>
                  <a:pt x="95" y="86"/>
                  <a:pt x="96" y="86"/>
                </a:cubicBezTo>
                <a:cubicBezTo>
                  <a:pt x="97" y="86"/>
                  <a:pt x="98" y="86"/>
                  <a:pt x="97" y="85"/>
                </a:cubicBezTo>
                <a:cubicBezTo>
                  <a:pt x="97" y="84"/>
                  <a:pt x="96" y="83"/>
                  <a:pt x="95" y="84"/>
                </a:cubicBezTo>
                <a:cubicBezTo>
                  <a:pt x="95" y="84"/>
                  <a:pt x="94" y="84"/>
                  <a:pt x="94" y="84"/>
                </a:cubicBezTo>
                <a:cubicBezTo>
                  <a:pt x="93" y="84"/>
                  <a:pt x="93" y="84"/>
                  <a:pt x="93" y="85"/>
                </a:cubicBezTo>
                <a:cubicBezTo>
                  <a:pt x="93" y="85"/>
                  <a:pt x="93" y="86"/>
                  <a:pt x="93" y="86"/>
                </a:cubicBezTo>
                <a:close/>
                <a:moveTo>
                  <a:pt x="59" y="53"/>
                </a:moveTo>
                <a:cubicBezTo>
                  <a:pt x="59" y="55"/>
                  <a:pt x="60" y="56"/>
                  <a:pt x="61" y="57"/>
                </a:cubicBezTo>
                <a:cubicBezTo>
                  <a:pt x="62" y="56"/>
                  <a:pt x="63" y="54"/>
                  <a:pt x="63" y="53"/>
                </a:cubicBezTo>
                <a:cubicBezTo>
                  <a:pt x="62" y="53"/>
                  <a:pt x="60" y="53"/>
                  <a:pt x="59" y="53"/>
                </a:cubicBezTo>
                <a:close/>
                <a:moveTo>
                  <a:pt x="192" y="84"/>
                </a:moveTo>
                <a:cubicBezTo>
                  <a:pt x="192" y="84"/>
                  <a:pt x="192" y="84"/>
                  <a:pt x="191" y="84"/>
                </a:cubicBezTo>
                <a:cubicBezTo>
                  <a:pt x="190" y="86"/>
                  <a:pt x="188" y="88"/>
                  <a:pt x="186" y="90"/>
                </a:cubicBezTo>
                <a:cubicBezTo>
                  <a:pt x="186" y="91"/>
                  <a:pt x="187" y="91"/>
                  <a:pt x="187" y="91"/>
                </a:cubicBezTo>
                <a:cubicBezTo>
                  <a:pt x="188" y="90"/>
                  <a:pt x="190" y="88"/>
                  <a:pt x="191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2" y="85"/>
                  <a:pt x="192" y="85"/>
                  <a:pt x="192" y="84"/>
                </a:cubicBezTo>
                <a:close/>
                <a:moveTo>
                  <a:pt x="185" y="69"/>
                </a:moveTo>
                <a:cubicBezTo>
                  <a:pt x="186" y="72"/>
                  <a:pt x="185" y="73"/>
                  <a:pt x="182" y="73"/>
                </a:cubicBezTo>
                <a:cubicBezTo>
                  <a:pt x="183" y="74"/>
                  <a:pt x="183" y="75"/>
                  <a:pt x="183" y="75"/>
                </a:cubicBezTo>
                <a:cubicBezTo>
                  <a:pt x="184" y="74"/>
                  <a:pt x="185" y="73"/>
                  <a:pt x="186" y="72"/>
                </a:cubicBezTo>
                <a:cubicBezTo>
                  <a:pt x="186" y="71"/>
                  <a:pt x="186" y="71"/>
                  <a:pt x="186" y="71"/>
                </a:cubicBezTo>
                <a:cubicBezTo>
                  <a:pt x="186" y="70"/>
                  <a:pt x="186" y="69"/>
                  <a:pt x="186" y="67"/>
                </a:cubicBezTo>
                <a:cubicBezTo>
                  <a:pt x="186" y="67"/>
                  <a:pt x="186" y="67"/>
                  <a:pt x="186" y="67"/>
                </a:cubicBezTo>
                <a:cubicBezTo>
                  <a:pt x="185" y="68"/>
                  <a:pt x="185" y="68"/>
                  <a:pt x="185" y="69"/>
                </a:cubicBezTo>
                <a:close/>
                <a:moveTo>
                  <a:pt x="144" y="70"/>
                </a:moveTo>
                <a:cubicBezTo>
                  <a:pt x="143" y="69"/>
                  <a:pt x="143" y="69"/>
                  <a:pt x="143" y="69"/>
                </a:cubicBezTo>
                <a:cubicBezTo>
                  <a:pt x="142" y="69"/>
                  <a:pt x="142" y="69"/>
                  <a:pt x="141" y="70"/>
                </a:cubicBezTo>
                <a:cubicBezTo>
                  <a:pt x="141" y="70"/>
                  <a:pt x="140" y="71"/>
                  <a:pt x="139" y="72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42" y="73"/>
                  <a:pt x="142" y="73"/>
                  <a:pt x="144" y="70"/>
                </a:cubicBezTo>
                <a:close/>
                <a:moveTo>
                  <a:pt x="195" y="130"/>
                </a:moveTo>
                <a:cubicBezTo>
                  <a:pt x="197" y="127"/>
                  <a:pt x="199" y="125"/>
                  <a:pt x="201" y="123"/>
                </a:cubicBezTo>
                <a:cubicBezTo>
                  <a:pt x="201" y="122"/>
                  <a:pt x="201" y="122"/>
                  <a:pt x="202" y="121"/>
                </a:cubicBezTo>
                <a:cubicBezTo>
                  <a:pt x="202" y="121"/>
                  <a:pt x="201" y="121"/>
                  <a:pt x="201" y="121"/>
                </a:cubicBezTo>
                <a:cubicBezTo>
                  <a:pt x="200" y="122"/>
                  <a:pt x="199" y="124"/>
                  <a:pt x="198" y="125"/>
                </a:cubicBezTo>
                <a:cubicBezTo>
                  <a:pt x="196" y="126"/>
                  <a:pt x="196" y="128"/>
                  <a:pt x="195" y="130"/>
                </a:cubicBezTo>
                <a:close/>
                <a:moveTo>
                  <a:pt x="208" y="102"/>
                </a:moveTo>
                <a:cubicBezTo>
                  <a:pt x="208" y="102"/>
                  <a:pt x="209" y="101"/>
                  <a:pt x="209" y="101"/>
                </a:cubicBezTo>
                <a:cubicBezTo>
                  <a:pt x="211" y="99"/>
                  <a:pt x="212" y="97"/>
                  <a:pt x="213" y="95"/>
                </a:cubicBezTo>
                <a:cubicBezTo>
                  <a:pt x="214" y="95"/>
                  <a:pt x="214" y="94"/>
                  <a:pt x="214" y="94"/>
                </a:cubicBezTo>
                <a:cubicBezTo>
                  <a:pt x="213" y="94"/>
                  <a:pt x="213" y="94"/>
                  <a:pt x="213" y="94"/>
                </a:cubicBezTo>
                <a:cubicBezTo>
                  <a:pt x="213" y="94"/>
                  <a:pt x="213" y="95"/>
                  <a:pt x="213" y="95"/>
                </a:cubicBezTo>
                <a:cubicBezTo>
                  <a:pt x="211" y="96"/>
                  <a:pt x="210" y="98"/>
                  <a:pt x="209" y="99"/>
                </a:cubicBezTo>
                <a:cubicBezTo>
                  <a:pt x="208" y="100"/>
                  <a:pt x="208" y="101"/>
                  <a:pt x="208" y="102"/>
                </a:cubicBezTo>
                <a:close/>
                <a:moveTo>
                  <a:pt x="181" y="76"/>
                </a:moveTo>
                <a:cubicBezTo>
                  <a:pt x="180" y="77"/>
                  <a:pt x="179" y="78"/>
                  <a:pt x="178" y="79"/>
                </a:cubicBezTo>
                <a:cubicBezTo>
                  <a:pt x="178" y="80"/>
                  <a:pt x="178" y="81"/>
                  <a:pt x="178" y="82"/>
                </a:cubicBezTo>
                <a:cubicBezTo>
                  <a:pt x="180" y="80"/>
                  <a:pt x="181" y="79"/>
                  <a:pt x="182" y="77"/>
                </a:cubicBezTo>
                <a:cubicBezTo>
                  <a:pt x="181" y="77"/>
                  <a:pt x="181" y="76"/>
                  <a:pt x="181" y="76"/>
                </a:cubicBezTo>
                <a:close/>
                <a:moveTo>
                  <a:pt x="163" y="58"/>
                </a:moveTo>
                <a:cubicBezTo>
                  <a:pt x="164" y="57"/>
                  <a:pt x="165" y="56"/>
                  <a:pt x="166" y="55"/>
                </a:cubicBezTo>
                <a:cubicBezTo>
                  <a:pt x="164" y="55"/>
                  <a:pt x="163" y="54"/>
                  <a:pt x="161" y="55"/>
                </a:cubicBezTo>
                <a:cubicBezTo>
                  <a:pt x="162" y="56"/>
                  <a:pt x="162" y="57"/>
                  <a:pt x="163" y="58"/>
                </a:cubicBezTo>
                <a:close/>
                <a:moveTo>
                  <a:pt x="105" y="66"/>
                </a:moveTo>
                <a:cubicBezTo>
                  <a:pt x="105" y="66"/>
                  <a:pt x="105" y="66"/>
                  <a:pt x="105" y="66"/>
                </a:cubicBezTo>
                <a:cubicBezTo>
                  <a:pt x="104" y="66"/>
                  <a:pt x="103" y="66"/>
                  <a:pt x="102" y="66"/>
                </a:cubicBezTo>
                <a:cubicBezTo>
                  <a:pt x="102" y="66"/>
                  <a:pt x="102" y="66"/>
                  <a:pt x="102" y="67"/>
                </a:cubicBezTo>
                <a:cubicBezTo>
                  <a:pt x="101" y="67"/>
                  <a:pt x="100" y="68"/>
                  <a:pt x="100" y="69"/>
                </a:cubicBezTo>
                <a:cubicBezTo>
                  <a:pt x="101" y="69"/>
                  <a:pt x="101" y="70"/>
                  <a:pt x="101" y="70"/>
                </a:cubicBezTo>
                <a:cubicBezTo>
                  <a:pt x="102" y="70"/>
                  <a:pt x="102" y="70"/>
                  <a:pt x="102" y="69"/>
                </a:cubicBezTo>
                <a:cubicBezTo>
                  <a:pt x="103" y="68"/>
                  <a:pt x="104" y="67"/>
                  <a:pt x="105" y="66"/>
                </a:cubicBezTo>
                <a:close/>
                <a:moveTo>
                  <a:pt x="43" y="69"/>
                </a:moveTo>
                <a:cubicBezTo>
                  <a:pt x="43" y="69"/>
                  <a:pt x="43" y="69"/>
                  <a:pt x="43" y="69"/>
                </a:cubicBezTo>
                <a:cubicBezTo>
                  <a:pt x="44" y="66"/>
                  <a:pt x="46" y="64"/>
                  <a:pt x="47" y="6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6" y="61"/>
                  <a:pt x="46" y="62"/>
                </a:cubicBezTo>
                <a:cubicBezTo>
                  <a:pt x="45" y="63"/>
                  <a:pt x="44" y="64"/>
                  <a:pt x="43" y="66"/>
                </a:cubicBezTo>
                <a:cubicBezTo>
                  <a:pt x="42" y="67"/>
                  <a:pt x="42" y="68"/>
                  <a:pt x="43" y="69"/>
                </a:cubicBezTo>
                <a:close/>
                <a:moveTo>
                  <a:pt x="49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1" y="92"/>
                  <a:pt x="52" y="92"/>
                  <a:pt x="53" y="92"/>
                </a:cubicBezTo>
                <a:cubicBezTo>
                  <a:pt x="53" y="91"/>
                  <a:pt x="53" y="91"/>
                  <a:pt x="53" y="90"/>
                </a:cubicBezTo>
                <a:cubicBezTo>
                  <a:pt x="53" y="90"/>
                  <a:pt x="52" y="90"/>
                  <a:pt x="51" y="90"/>
                </a:cubicBezTo>
                <a:cubicBezTo>
                  <a:pt x="51" y="90"/>
                  <a:pt x="51" y="90"/>
                  <a:pt x="50" y="90"/>
                </a:cubicBezTo>
                <a:cubicBezTo>
                  <a:pt x="50" y="91"/>
                  <a:pt x="50" y="91"/>
                  <a:pt x="49" y="92"/>
                </a:cubicBezTo>
                <a:close/>
                <a:moveTo>
                  <a:pt x="149" y="76"/>
                </a:moveTo>
                <a:cubicBezTo>
                  <a:pt x="149" y="77"/>
                  <a:pt x="150" y="77"/>
                  <a:pt x="150" y="77"/>
                </a:cubicBezTo>
                <a:cubicBezTo>
                  <a:pt x="151" y="78"/>
                  <a:pt x="152" y="78"/>
                  <a:pt x="152" y="77"/>
                </a:cubicBezTo>
                <a:cubicBezTo>
                  <a:pt x="153" y="77"/>
                  <a:pt x="153" y="76"/>
                  <a:pt x="154" y="75"/>
                </a:cubicBezTo>
                <a:cubicBezTo>
                  <a:pt x="153" y="75"/>
                  <a:pt x="152" y="75"/>
                  <a:pt x="152" y="75"/>
                </a:cubicBezTo>
                <a:cubicBezTo>
                  <a:pt x="150" y="75"/>
                  <a:pt x="150" y="75"/>
                  <a:pt x="149" y="76"/>
                </a:cubicBezTo>
                <a:close/>
                <a:moveTo>
                  <a:pt x="202" y="86"/>
                </a:moveTo>
                <a:cubicBezTo>
                  <a:pt x="201" y="86"/>
                  <a:pt x="201" y="85"/>
                  <a:pt x="201" y="85"/>
                </a:cubicBezTo>
                <a:cubicBezTo>
                  <a:pt x="201" y="85"/>
                  <a:pt x="201" y="85"/>
                  <a:pt x="201" y="85"/>
                </a:cubicBezTo>
                <a:cubicBezTo>
                  <a:pt x="198" y="87"/>
                  <a:pt x="198" y="87"/>
                  <a:pt x="199" y="90"/>
                </a:cubicBezTo>
                <a:cubicBezTo>
                  <a:pt x="200" y="89"/>
                  <a:pt x="201" y="88"/>
                  <a:pt x="202" y="86"/>
                </a:cubicBezTo>
                <a:close/>
                <a:moveTo>
                  <a:pt x="116" y="48"/>
                </a:moveTo>
                <a:cubicBezTo>
                  <a:pt x="117" y="49"/>
                  <a:pt x="117" y="50"/>
                  <a:pt x="118" y="50"/>
                </a:cubicBezTo>
                <a:cubicBezTo>
                  <a:pt x="118" y="51"/>
                  <a:pt x="118" y="51"/>
                  <a:pt x="119" y="50"/>
                </a:cubicBezTo>
                <a:cubicBezTo>
                  <a:pt x="120" y="50"/>
                  <a:pt x="120" y="49"/>
                  <a:pt x="121" y="48"/>
                </a:cubicBezTo>
                <a:cubicBezTo>
                  <a:pt x="119" y="48"/>
                  <a:pt x="118" y="48"/>
                  <a:pt x="116" y="48"/>
                </a:cubicBezTo>
                <a:close/>
                <a:moveTo>
                  <a:pt x="146" y="86"/>
                </a:moveTo>
                <a:cubicBezTo>
                  <a:pt x="148" y="84"/>
                  <a:pt x="149" y="82"/>
                  <a:pt x="150" y="81"/>
                </a:cubicBezTo>
                <a:cubicBezTo>
                  <a:pt x="149" y="81"/>
                  <a:pt x="148" y="81"/>
                  <a:pt x="147" y="81"/>
                </a:cubicBezTo>
                <a:cubicBezTo>
                  <a:pt x="147" y="82"/>
                  <a:pt x="147" y="84"/>
                  <a:pt x="146" y="86"/>
                </a:cubicBezTo>
                <a:close/>
                <a:moveTo>
                  <a:pt x="15" y="70"/>
                </a:moveTo>
                <a:cubicBezTo>
                  <a:pt x="15" y="71"/>
                  <a:pt x="14" y="72"/>
                  <a:pt x="14" y="73"/>
                </a:cubicBezTo>
                <a:cubicBezTo>
                  <a:pt x="14" y="74"/>
                  <a:pt x="15" y="74"/>
                  <a:pt x="15" y="75"/>
                </a:cubicBezTo>
                <a:cubicBezTo>
                  <a:pt x="16" y="74"/>
                  <a:pt x="17" y="72"/>
                  <a:pt x="15" y="70"/>
                </a:cubicBezTo>
                <a:close/>
                <a:moveTo>
                  <a:pt x="116" y="66"/>
                </a:moveTo>
                <a:cubicBezTo>
                  <a:pt x="116" y="66"/>
                  <a:pt x="116" y="66"/>
                  <a:pt x="116" y="66"/>
                </a:cubicBezTo>
                <a:cubicBezTo>
                  <a:pt x="115" y="66"/>
                  <a:pt x="115" y="66"/>
                  <a:pt x="114" y="66"/>
                </a:cubicBezTo>
                <a:cubicBezTo>
                  <a:pt x="113" y="66"/>
                  <a:pt x="112" y="66"/>
                  <a:pt x="112" y="67"/>
                </a:cubicBezTo>
                <a:cubicBezTo>
                  <a:pt x="112" y="68"/>
                  <a:pt x="113" y="69"/>
                  <a:pt x="114" y="69"/>
                </a:cubicBezTo>
                <a:cubicBezTo>
                  <a:pt x="114" y="68"/>
                  <a:pt x="115" y="67"/>
                  <a:pt x="116" y="66"/>
                </a:cubicBezTo>
                <a:close/>
                <a:moveTo>
                  <a:pt x="212" y="103"/>
                </a:moveTo>
                <a:cubicBezTo>
                  <a:pt x="213" y="102"/>
                  <a:pt x="214" y="100"/>
                  <a:pt x="216" y="99"/>
                </a:cubicBezTo>
                <a:cubicBezTo>
                  <a:pt x="215" y="99"/>
                  <a:pt x="215" y="98"/>
                  <a:pt x="215" y="97"/>
                </a:cubicBezTo>
                <a:cubicBezTo>
                  <a:pt x="214" y="98"/>
                  <a:pt x="213" y="99"/>
                  <a:pt x="213" y="100"/>
                </a:cubicBezTo>
                <a:cubicBezTo>
                  <a:pt x="212" y="101"/>
                  <a:pt x="212" y="102"/>
                  <a:pt x="212" y="103"/>
                </a:cubicBezTo>
                <a:close/>
                <a:moveTo>
                  <a:pt x="97" y="60"/>
                </a:moveTo>
                <a:cubicBezTo>
                  <a:pt x="95" y="62"/>
                  <a:pt x="94" y="64"/>
                  <a:pt x="94" y="65"/>
                </a:cubicBezTo>
                <a:cubicBezTo>
                  <a:pt x="95" y="65"/>
                  <a:pt x="96" y="64"/>
                  <a:pt x="97" y="64"/>
                </a:cubicBezTo>
                <a:cubicBezTo>
                  <a:pt x="97" y="63"/>
                  <a:pt x="97" y="62"/>
                  <a:pt x="97" y="60"/>
                </a:cubicBezTo>
                <a:close/>
                <a:moveTo>
                  <a:pt x="104" y="94"/>
                </a:moveTo>
                <a:cubicBezTo>
                  <a:pt x="104" y="93"/>
                  <a:pt x="104" y="93"/>
                  <a:pt x="104" y="93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0" y="93"/>
                  <a:pt x="96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6" y="93"/>
                  <a:pt x="100" y="94"/>
                  <a:pt x="104" y="94"/>
                </a:cubicBezTo>
                <a:close/>
                <a:moveTo>
                  <a:pt x="208" y="48"/>
                </a:moveTo>
                <a:cubicBezTo>
                  <a:pt x="207" y="49"/>
                  <a:pt x="207" y="49"/>
                  <a:pt x="207" y="50"/>
                </a:cubicBezTo>
                <a:cubicBezTo>
                  <a:pt x="207" y="51"/>
                  <a:pt x="208" y="52"/>
                  <a:pt x="208" y="54"/>
                </a:cubicBezTo>
                <a:cubicBezTo>
                  <a:pt x="209" y="53"/>
                  <a:pt x="209" y="52"/>
                  <a:pt x="210" y="52"/>
                </a:cubicBezTo>
                <a:cubicBezTo>
                  <a:pt x="209" y="51"/>
                  <a:pt x="208" y="50"/>
                  <a:pt x="208" y="48"/>
                </a:cubicBezTo>
                <a:close/>
                <a:moveTo>
                  <a:pt x="125" y="69"/>
                </a:moveTo>
                <a:cubicBezTo>
                  <a:pt x="122" y="69"/>
                  <a:pt x="122" y="69"/>
                  <a:pt x="121" y="71"/>
                </a:cubicBezTo>
                <a:cubicBezTo>
                  <a:pt x="121" y="72"/>
                  <a:pt x="122" y="72"/>
                  <a:pt x="12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4" y="71"/>
                  <a:pt x="125" y="70"/>
                  <a:pt x="125" y="69"/>
                </a:cubicBezTo>
                <a:close/>
                <a:moveTo>
                  <a:pt x="189" y="62"/>
                </a:moveTo>
                <a:cubicBezTo>
                  <a:pt x="189" y="63"/>
                  <a:pt x="188" y="63"/>
                  <a:pt x="188" y="64"/>
                </a:cubicBezTo>
                <a:cubicBezTo>
                  <a:pt x="188" y="65"/>
                  <a:pt x="188" y="67"/>
                  <a:pt x="189" y="68"/>
                </a:cubicBezTo>
                <a:cubicBezTo>
                  <a:pt x="189" y="68"/>
                  <a:pt x="190" y="67"/>
                  <a:pt x="190" y="66"/>
                </a:cubicBezTo>
                <a:cubicBezTo>
                  <a:pt x="190" y="66"/>
                  <a:pt x="190" y="66"/>
                  <a:pt x="190" y="65"/>
                </a:cubicBezTo>
                <a:cubicBezTo>
                  <a:pt x="190" y="65"/>
                  <a:pt x="189" y="64"/>
                  <a:pt x="189" y="62"/>
                </a:cubicBezTo>
                <a:close/>
                <a:moveTo>
                  <a:pt x="61" y="90"/>
                </a:moveTo>
                <a:cubicBezTo>
                  <a:pt x="61" y="90"/>
                  <a:pt x="61" y="91"/>
                  <a:pt x="61" y="92"/>
                </a:cubicBezTo>
                <a:cubicBezTo>
                  <a:pt x="63" y="92"/>
                  <a:pt x="64" y="91"/>
                  <a:pt x="66" y="91"/>
                </a:cubicBezTo>
                <a:cubicBezTo>
                  <a:pt x="65" y="91"/>
                  <a:pt x="65" y="90"/>
                  <a:pt x="64" y="90"/>
                </a:cubicBezTo>
                <a:cubicBezTo>
                  <a:pt x="63" y="90"/>
                  <a:pt x="62" y="90"/>
                  <a:pt x="61" y="90"/>
                </a:cubicBezTo>
                <a:close/>
                <a:moveTo>
                  <a:pt x="107" y="71"/>
                </a:moveTo>
                <a:cubicBezTo>
                  <a:pt x="108" y="70"/>
                  <a:pt x="108" y="68"/>
                  <a:pt x="109" y="67"/>
                </a:cubicBezTo>
                <a:cubicBezTo>
                  <a:pt x="109" y="67"/>
                  <a:pt x="108" y="67"/>
                  <a:pt x="108" y="66"/>
                </a:cubicBezTo>
                <a:cubicBezTo>
                  <a:pt x="107" y="68"/>
                  <a:pt x="106" y="69"/>
                  <a:pt x="105" y="70"/>
                </a:cubicBezTo>
                <a:cubicBezTo>
                  <a:pt x="106" y="70"/>
                  <a:pt x="106" y="71"/>
                  <a:pt x="107" y="71"/>
                </a:cubicBezTo>
                <a:close/>
                <a:moveTo>
                  <a:pt x="23" y="45"/>
                </a:moveTo>
                <a:cubicBezTo>
                  <a:pt x="27" y="45"/>
                  <a:pt x="30" y="45"/>
                  <a:pt x="34" y="45"/>
                </a:cubicBezTo>
                <a:cubicBezTo>
                  <a:pt x="31" y="44"/>
                  <a:pt x="28" y="44"/>
                  <a:pt x="24" y="44"/>
                </a:cubicBezTo>
                <a:cubicBezTo>
                  <a:pt x="24" y="44"/>
                  <a:pt x="24" y="44"/>
                  <a:pt x="23" y="45"/>
                </a:cubicBezTo>
                <a:close/>
                <a:moveTo>
                  <a:pt x="88" y="48"/>
                </a:moveTo>
                <a:cubicBezTo>
                  <a:pt x="86" y="48"/>
                  <a:pt x="85" y="48"/>
                  <a:pt x="83" y="48"/>
                </a:cubicBezTo>
                <a:cubicBezTo>
                  <a:pt x="84" y="49"/>
                  <a:pt x="84" y="49"/>
                  <a:pt x="84" y="50"/>
                </a:cubicBezTo>
                <a:cubicBezTo>
                  <a:pt x="85" y="51"/>
                  <a:pt x="86" y="51"/>
                  <a:pt x="86" y="50"/>
                </a:cubicBezTo>
                <a:cubicBezTo>
                  <a:pt x="87" y="50"/>
                  <a:pt x="87" y="49"/>
                  <a:pt x="88" y="48"/>
                </a:cubicBezTo>
                <a:close/>
                <a:moveTo>
                  <a:pt x="192" y="69"/>
                </a:moveTo>
                <a:cubicBezTo>
                  <a:pt x="191" y="70"/>
                  <a:pt x="190" y="71"/>
                  <a:pt x="190" y="71"/>
                </a:cubicBezTo>
                <a:cubicBezTo>
                  <a:pt x="189" y="72"/>
                  <a:pt x="189" y="73"/>
                  <a:pt x="189" y="74"/>
                </a:cubicBezTo>
                <a:cubicBezTo>
                  <a:pt x="191" y="73"/>
                  <a:pt x="193" y="72"/>
                  <a:pt x="192" y="69"/>
                </a:cubicBezTo>
                <a:close/>
                <a:moveTo>
                  <a:pt x="112" y="75"/>
                </a:moveTo>
                <a:cubicBezTo>
                  <a:pt x="112" y="76"/>
                  <a:pt x="112" y="76"/>
                  <a:pt x="113" y="76"/>
                </a:cubicBezTo>
                <a:cubicBezTo>
                  <a:pt x="114" y="77"/>
                  <a:pt x="114" y="77"/>
                  <a:pt x="115" y="76"/>
                </a:cubicBezTo>
                <a:cubicBezTo>
                  <a:pt x="115" y="76"/>
                  <a:pt x="115" y="75"/>
                  <a:pt x="115" y="75"/>
                </a:cubicBezTo>
                <a:cubicBezTo>
                  <a:pt x="114" y="73"/>
                  <a:pt x="113" y="73"/>
                  <a:pt x="112" y="75"/>
                </a:cubicBezTo>
                <a:close/>
                <a:moveTo>
                  <a:pt x="213" y="49"/>
                </a:moveTo>
                <a:cubicBezTo>
                  <a:pt x="212" y="47"/>
                  <a:pt x="211" y="46"/>
                  <a:pt x="210" y="45"/>
                </a:cubicBezTo>
                <a:cubicBezTo>
                  <a:pt x="210" y="45"/>
                  <a:pt x="209" y="46"/>
                  <a:pt x="209" y="46"/>
                </a:cubicBezTo>
                <a:cubicBezTo>
                  <a:pt x="209" y="46"/>
                  <a:pt x="209" y="47"/>
                  <a:pt x="209" y="47"/>
                </a:cubicBezTo>
                <a:cubicBezTo>
                  <a:pt x="210" y="48"/>
                  <a:pt x="211" y="49"/>
                  <a:pt x="212" y="50"/>
                </a:cubicBezTo>
                <a:cubicBezTo>
                  <a:pt x="212" y="50"/>
                  <a:pt x="212" y="49"/>
                  <a:pt x="213" y="49"/>
                </a:cubicBezTo>
                <a:close/>
                <a:moveTo>
                  <a:pt x="16" y="47"/>
                </a:moveTo>
                <a:cubicBezTo>
                  <a:pt x="17" y="48"/>
                  <a:pt x="17" y="49"/>
                  <a:pt x="16" y="50"/>
                </a:cubicBezTo>
                <a:cubicBezTo>
                  <a:pt x="16" y="51"/>
                  <a:pt x="15" y="53"/>
                  <a:pt x="15" y="54"/>
                </a:cubicBezTo>
                <a:cubicBezTo>
                  <a:pt x="15" y="54"/>
                  <a:pt x="14" y="55"/>
                  <a:pt x="14" y="55"/>
                </a:cubicBezTo>
                <a:cubicBezTo>
                  <a:pt x="14" y="55"/>
                  <a:pt x="15" y="55"/>
                  <a:pt x="15" y="55"/>
                </a:cubicBezTo>
                <a:cubicBezTo>
                  <a:pt x="16" y="52"/>
                  <a:pt x="17" y="50"/>
                  <a:pt x="19" y="47"/>
                </a:cubicBezTo>
                <a:cubicBezTo>
                  <a:pt x="18" y="47"/>
                  <a:pt x="17" y="47"/>
                  <a:pt x="16" y="47"/>
                </a:cubicBezTo>
                <a:close/>
                <a:moveTo>
                  <a:pt x="81" y="60"/>
                </a:moveTo>
                <a:cubicBezTo>
                  <a:pt x="80" y="62"/>
                  <a:pt x="79" y="63"/>
                  <a:pt x="78" y="64"/>
                </a:cubicBezTo>
                <a:cubicBezTo>
                  <a:pt x="78" y="64"/>
                  <a:pt x="79" y="65"/>
                  <a:pt x="79" y="66"/>
                </a:cubicBezTo>
                <a:cubicBezTo>
                  <a:pt x="80" y="65"/>
                  <a:pt x="80" y="64"/>
                  <a:pt x="81" y="63"/>
                </a:cubicBezTo>
                <a:cubicBezTo>
                  <a:pt x="81" y="62"/>
                  <a:pt x="81" y="62"/>
                  <a:pt x="81" y="60"/>
                </a:cubicBezTo>
                <a:close/>
                <a:moveTo>
                  <a:pt x="29" y="67"/>
                </a:moveTo>
                <a:cubicBezTo>
                  <a:pt x="29" y="67"/>
                  <a:pt x="29" y="67"/>
                  <a:pt x="30" y="67"/>
                </a:cubicBezTo>
                <a:cubicBezTo>
                  <a:pt x="30" y="66"/>
                  <a:pt x="31" y="65"/>
                  <a:pt x="32" y="63"/>
                </a:cubicBezTo>
                <a:cubicBezTo>
                  <a:pt x="32" y="63"/>
                  <a:pt x="31" y="62"/>
                  <a:pt x="31" y="62"/>
                </a:cubicBezTo>
                <a:cubicBezTo>
                  <a:pt x="30" y="63"/>
                  <a:pt x="30" y="65"/>
                  <a:pt x="29" y="66"/>
                </a:cubicBezTo>
                <a:cubicBezTo>
                  <a:pt x="29" y="66"/>
                  <a:pt x="29" y="67"/>
                  <a:pt x="29" y="67"/>
                </a:cubicBezTo>
                <a:close/>
                <a:moveTo>
                  <a:pt x="104" y="75"/>
                </a:moveTo>
                <a:cubicBezTo>
                  <a:pt x="105" y="74"/>
                  <a:pt x="105" y="74"/>
                  <a:pt x="105" y="73"/>
                </a:cubicBezTo>
                <a:cubicBezTo>
                  <a:pt x="105" y="73"/>
                  <a:pt x="104" y="73"/>
                  <a:pt x="103" y="72"/>
                </a:cubicBezTo>
                <a:cubicBezTo>
                  <a:pt x="102" y="73"/>
                  <a:pt x="102" y="74"/>
                  <a:pt x="101" y="75"/>
                </a:cubicBezTo>
                <a:cubicBezTo>
                  <a:pt x="102" y="75"/>
                  <a:pt x="103" y="75"/>
                  <a:pt x="104" y="75"/>
                </a:cubicBezTo>
                <a:close/>
                <a:moveTo>
                  <a:pt x="195" y="17"/>
                </a:moveTo>
                <a:cubicBezTo>
                  <a:pt x="195" y="15"/>
                  <a:pt x="195" y="13"/>
                  <a:pt x="193" y="12"/>
                </a:cubicBezTo>
                <a:cubicBezTo>
                  <a:pt x="193" y="14"/>
                  <a:pt x="193" y="15"/>
                  <a:pt x="193" y="16"/>
                </a:cubicBezTo>
                <a:cubicBezTo>
                  <a:pt x="194" y="17"/>
                  <a:pt x="194" y="17"/>
                  <a:pt x="195" y="17"/>
                </a:cubicBezTo>
                <a:close/>
                <a:moveTo>
                  <a:pt x="216" y="87"/>
                </a:moveTo>
                <a:cubicBezTo>
                  <a:pt x="215" y="87"/>
                  <a:pt x="215" y="86"/>
                  <a:pt x="214" y="85"/>
                </a:cubicBezTo>
                <a:cubicBezTo>
                  <a:pt x="214" y="86"/>
                  <a:pt x="213" y="86"/>
                  <a:pt x="213" y="87"/>
                </a:cubicBezTo>
                <a:cubicBezTo>
                  <a:pt x="214" y="88"/>
                  <a:pt x="214" y="88"/>
                  <a:pt x="214" y="89"/>
                </a:cubicBezTo>
                <a:cubicBezTo>
                  <a:pt x="215" y="89"/>
                  <a:pt x="216" y="88"/>
                  <a:pt x="216" y="87"/>
                </a:cubicBezTo>
                <a:close/>
                <a:moveTo>
                  <a:pt x="121" y="74"/>
                </a:moveTo>
                <a:cubicBezTo>
                  <a:pt x="120" y="74"/>
                  <a:pt x="120" y="74"/>
                  <a:pt x="119" y="74"/>
                </a:cubicBezTo>
                <a:cubicBezTo>
                  <a:pt x="119" y="74"/>
                  <a:pt x="119" y="74"/>
                  <a:pt x="118" y="75"/>
                </a:cubicBezTo>
                <a:cubicBezTo>
                  <a:pt x="118" y="75"/>
                  <a:pt x="117" y="76"/>
                  <a:pt x="117" y="77"/>
                </a:cubicBezTo>
                <a:cubicBezTo>
                  <a:pt x="118" y="77"/>
                  <a:pt x="118" y="78"/>
                  <a:pt x="119" y="77"/>
                </a:cubicBezTo>
                <a:cubicBezTo>
                  <a:pt x="119" y="76"/>
                  <a:pt x="120" y="75"/>
                  <a:pt x="121" y="74"/>
                </a:cubicBezTo>
                <a:close/>
                <a:moveTo>
                  <a:pt x="65" y="58"/>
                </a:moveTo>
                <a:cubicBezTo>
                  <a:pt x="65" y="58"/>
                  <a:pt x="65" y="58"/>
                  <a:pt x="65" y="58"/>
                </a:cubicBezTo>
                <a:cubicBezTo>
                  <a:pt x="64" y="58"/>
                  <a:pt x="64" y="59"/>
                  <a:pt x="63" y="60"/>
                </a:cubicBezTo>
                <a:cubicBezTo>
                  <a:pt x="63" y="61"/>
                  <a:pt x="63" y="61"/>
                  <a:pt x="64" y="61"/>
                </a:cubicBezTo>
                <a:cubicBezTo>
                  <a:pt x="64" y="61"/>
                  <a:pt x="65" y="61"/>
                  <a:pt x="66" y="61"/>
                </a:cubicBezTo>
                <a:cubicBezTo>
                  <a:pt x="66" y="60"/>
                  <a:pt x="65" y="59"/>
                  <a:pt x="65" y="58"/>
                </a:cubicBezTo>
                <a:close/>
                <a:moveTo>
                  <a:pt x="182" y="61"/>
                </a:moveTo>
                <a:cubicBezTo>
                  <a:pt x="181" y="62"/>
                  <a:pt x="180" y="63"/>
                  <a:pt x="179" y="64"/>
                </a:cubicBezTo>
                <a:cubicBezTo>
                  <a:pt x="179" y="65"/>
                  <a:pt x="179" y="66"/>
                  <a:pt x="179" y="66"/>
                </a:cubicBezTo>
                <a:cubicBezTo>
                  <a:pt x="181" y="65"/>
                  <a:pt x="182" y="63"/>
                  <a:pt x="182" y="61"/>
                </a:cubicBezTo>
                <a:close/>
                <a:moveTo>
                  <a:pt x="138" y="85"/>
                </a:moveTo>
                <a:cubicBezTo>
                  <a:pt x="139" y="84"/>
                  <a:pt x="140" y="82"/>
                  <a:pt x="141" y="81"/>
                </a:cubicBezTo>
                <a:cubicBezTo>
                  <a:pt x="140" y="81"/>
                  <a:pt x="139" y="81"/>
                  <a:pt x="139" y="82"/>
                </a:cubicBezTo>
                <a:cubicBezTo>
                  <a:pt x="138" y="83"/>
                  <a:pt x="138" y="83"/>
                  <a:pt x="138" y="84"/>
                </a:cubicBezTo>
                <a:cubicBezTo>
                  <a:pt x="137" y="84"/>
                  <a:pt x="137" y="85"/>
                  <a:pt x="138" y="85"/>
                </a:cubicBezTo>
                <a:close/>
                <a:moveTo>
                  <a:pt x="133" y="64"/>
                </a:moveTo>
                <a:cubicBezTo>
                  <a:pt x="135" y="65"/>
                  <a:pt x="135" y="64"/>
                  <a:pt x="136" y="63"/>
                </a:cubicBezTo>
                <a:cubicBezTo>
                  <a:pt x="136" y="63"/>
                  <a:pt x="136" y="62"/>
                  <a:pt x="137" y="62"/>
                </a:cubicBezTo>
                <a:cubicBezTo>
                  <a:pt x="137" y="61"/>
                  <a:pt x="137" y="61"/>
                  <a:pt x="136" y="61"/>
                </a:cubicBezTo>
                <a:cubicBezTo>
                  <a:pt x="135" y="62"/>
                  <a:pt x="134" y="63"/>
                  <a:pt x="133" y="64"/>
                </a:cubicBezTo>
                <a:close/>
                <a:moveTo>
                  <a:pt x="22" y="67"/>
                </a:moveTo>
                <a:cubicBezTo>
                  <a:pt x="22" y="67"/>
                  <a:pt x="23" y="67"/>
                  <a:pt x="23" y="67"/>
                </a:cubicBezTo>
                <a:cubicBezTo>
                  <a:pt x="23" y="66"/>
                  <a:pt x="24" y="65"/>
                  <a:pt x="25" y="64"/>
                </a:cubicBezTo>
                <a:cubicBezTo>
                  <a:pt x="25" y="63"/>
                  <a:pt x="25" y="62"/>
                  <a:pt x="24" y="61"/>
                </a:cubicBezTo>
                <a:cubicBezTo>
                  <a:pt x="24" y="63"/>
                  <a:pt x="23" y="64"/>
                  <a:pt x="22" y="66"/>
                </a:cubicBezTo>
                <a:cubicBezTo>
                  <a:pt x="22" y="66"/>
                  <a:pt x="22" y="66"/>
                  <a:pt x="22" y="67"/>
                </a:cubicBezTo>
                <a:close/>
                <a:moveTo>
                  <a:pt x="209" y="62"/>
                </a:moveTo>
                <a:cubicBezTo>
                  <a:pt x="209" y="61"/>
                  <a:pt x="208" y="60"/>
                  <a:pt x="208" y="59"/>
                </a:cubicBezTo>
                <a:cubicBezTo>
                  <a:pt x="207" y="59"/>
                  <a:pt x="207" y="60"/>
                  <a:pt x="207" y="60"/>
                </a:cubicBezTo>
                <a:cubicBezTo>
                  <a:pt x="207" y="61"/>
                  <a:pt x="207" y="62"/>
                  <a:pt x="208" y="63"/>
                </a:cubicBezTo>
                <a:cubicBezTo>
                  <a:pt x="208" y="63"/>
                  <a:pt x="209" y="62"/>
                  <a:pt x="209" y="62"/>
                </a:cubicBezTo>
                <a:close/>
                <a:moveTo>
                  <a:pt x="197" y="104"/>
                </a:moveTo>
                <a:cubicBezTo>
                  <a:pt x="195" y="106"/>
                  <a:pt x="194" y="107"/>
                  <a:pt x="194" y="109"/>
                </a:cubicBezTo>
                <a:cubicBezTo>
                  <a:pt x="195" y="108"/>
                  <a:pt x="196" y="107"/>
                  <a:pt x="196" y="106"/>
                </a:cubicBezTo>
                <a:cubicBezTo>
                  <a:pt x="197" y="105"/>
                  <a:pt x="197" y="105"/>
                  <a:pt x="197" y="104"/>
                </a:cubicBezTo>
                <a:close/>
                <a:moveTo>
                  <a:pt x="165" y="82"/>
                </a:moveTo>
                <a:cubicBezTo>
                  <a:pt x="165" y="82"/>
                  <a:pt x="164" y="81"/>
                  <a:pt x="163" y="81"/>
                </a:cubicBezTo>
                <a:cubicBezTo>
                  <a:pt x="163" y="82"/>
                  <a:pt x="163" y="84"/>
                  <a:pt x="164" y="85"/>
                </a:cubicBezTo>
                <a:cubicBezTo>
                  <a:pt x="164" y="84"/>
                  <a:pt x="165" y="83"/>
                  <a:pt x="165" y="82"/>
                </a:cubicBezTo>
                <a:close/>
                <a:moveTo>
                  <a:pt x="194" y="55"/>
                </a:moveTo>
                <a:cubicBezTo>
                  <a:pt x="193" y="56"/>
                  <a:pt x="194" y="57"/>
                  <a:pt x="194" y="58"/>
                </a:cubicBezTo>
                <a:cubicBezTo>
                  <a:pt x="194" y="59"/>
                  <a:pt x="194" y="60"/>
                  <a:pt x="194" y="61"/>
                </a:cubicBezTo>
                <a:cubicBezTo>
                  <a:pt x="194" y="61"/>
                  <a:pt x="195" y="60"/>
                  <a:pt x="195" y="60"/>
                </a:cubicBezTo>
                <a:cubicBezTo>
                  <a:pt x="195" y="58"/>
                  <a:pt x="195" y="57"/>
                  <a:pt x="194" y="55"/>
                </a:cubicBezTo>
                <a:close/>
                <a:moveTo>
                  <a:pt x="27" y="56"/>
                </a:moveTo>
                <a:cubicBezTo>
                  <a:pt x="26" y="58"/>
                  <a:pt x="26" y="58"/>
                  <a:pt x="27" y="60"/>
                </a:cubicBezTo>
                <a:cubicBezTo>
                  <a:pt x="28" y="59"/>
                  <a:pt x="28" y="58"/>
                  <a:pt x="28" y="58"/>
                </a:cubicBezTo>
                <a:cubicBezTo>
                  <a:pt x="28" y="57"/>
                  <a:pt x="28" y="56"/>
                  <a:pt x="27" y="56"/>
                </a:cubicBezTo>
                <a:close/>
                <a:moveTo>
                  <a:pt x="198" y="73"/>
                </a:moveTo>
                <a:cubicBezTo>
                  <a:pt x="200" y="72"/>
                  <a:pt x="201" y="71"/>
                  <a:pt x="200" y="69"/>
                </a:cubicBezTo>
                <a:cubicBezTo>
                  <a:pt x="199" y="70"/>
                  <a:pt x="197" y="71"/>
                  <a:pt x="198" y="73"/>
                </a:cubicBezTo>
                <a:close/>
                <a:moveTo>
                  <a:pt x="206" y="81"/>
                </a:moveTo>
                <a:cubicBezTo>
                  <a:pt x="207" y="79"/>
                  <a:pt x="208" y="78"/>
                  <a:pt x="209" y="77"/>
                </a:cubicBezTo>
                <a:cubicBezTo>
                  <a:pt x="209" y="77"/>
                  <a:pt x="209" y="76"/>
                  <a:pt x="208" y="76"/>
                </a:cubicBezTo>
                <a:cubicBezTo>
                  <a:pt x="208" y="77"/>
                  <a:pt x="207" y="77"/>
                  <a:pt x="206" y="78"/>
                </a:cubicBezTo>
                <a:cubicBezTo>
                  <a:pt x="206" y="79"/>
                  <a:pt x="206" y="80"/>
                  <a:pt x="206" y="81"/>
                </a:cubicBezTo>
                <a:close/>
                <a:moveTo>
                  <a:pt x="219" y="101"/>
                </a:moveTo>
                <a:cubicBezTo>
                  <a:pt x="220" y="99"/>
                  <a:pt x="222" y="97"/>
                  <a:pt x="223" y="96"/>
                </a:cubicBezTo>
                <a:cubicBezTo>
                  <a:pt x="223" y="96"/>
                  <a:pt x="223" y="95"/>
                  <a:pt x="223" y="95"/>
                </a:cubicBezTo>
                <a:cubicBezTo>
                  <a:pt x="221" y="96"/>
                  <a:pt x="220" y="98"/>
                  <a:pt x="219" y="99"/>
                </a:cubicBezTo>
                <a:cubicBezTo>
                  <a:pt x="218" y="100"/>
                  <a:pt x="219" y="100"/>
                  <a:pt x="219" y="101"/>
                </a:cubicBezTo>
                <a:close/>
                <a:moveTo>
                  <a:pt x="210" y="94"/>
                </a:moveTo>
                <a:cubicBezTo>
                  <a:pt x="210" y="94"/>
                  <a:pt x="210" y="94"/>
                  <a:pt x="210" y="94"/>
                </a:cubicBezTo>
                <a:cubicBezTo>
                  <a:pt x="211" y="93"/>
                  <a:pt x="212" y="92"/>
                  <a:pt x="212" y="92"/>
                </a:cubicBezTo>
                <a:cubicBezTo>
                  <a:pt x="212" y="91"/>
                  <a:pt x="212" y="91"/>
                  <a:pt x="212" y="91"/>
                </a:cubicBezTo>
                <a:cubicBezTo>
                  <a:pt x="212" y="90"/>
                  <a:pt x="212" y="90"/>
                  <a:pt x="211" y="89"/>
                </a:cubicBezTo>
                <a:cubicBezTo>
                  <a:pt x="211" y="91"/>
                  <a:pt x="210" y="92"/>
                  <a:pt x="210" y="94"/>
                </a:cubicBezTo>
                <a:close/>
                <a:moveTo>
                  <a:pt x="93" y="55"/>
                </a:moveTo>
                <a:cubicBezTo>
                  <a:pt x="91" y="55"/>
                  <a:pt x="90" y="55"/>
                  <a:pt x="88" y="55"/>
                </a:cubicBezTo>
                <a:cubicBezTo>
                  <a:pt x="89" y="57"/>
                  <a:pt x="89" y="57"/>
                  <a:pt x="90" y="57"/>
                </a:cubicBezTo>
                <a:cubicBezTo>
                  <a:pt x="90" y="57"/>
                  <a:pt x="91" y="57"/>
                  <a:pt x="91" y="57"/>
                </a:cubicBezTo>
                <a:cubicBezTo>
                  <a:pt x="92" y="57"/>
                  <a:pt x="92" y="56"/>
                  <a:pt x="93" y="55"/>
                </a:cubicBezTo>
                <a:close/>
                <a:moveTo>
                  <a:pt x="146" y="75"/>
                </a:move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5" y="75"/>
                  <a:pt x="144" y="75"/>
                </a:cubicBezTo>
                <a:cubicBezTo>
                  <a:pt x="143" y="75"/>
                  <a:pt x="143" y="75"/>
                  <a:pt x="143" y="77"/>
                </a:cubicBezTo>
                <a:cubicBezTo>
                  <a:pt x="143" y="77"/>
                  <a:pt x="144" y="77"/>
                  <a:pt x="145" y="77"/>
                </a:cubicBezTo>
                <a:cubicBezTo>
                  <a:pt x="145" y="77"/>
                  <a:pt x="145" y="77"/>
                  <a:pt x="144" y="77"/>
                </a:cubicBezTo>
                <a:cubicBezTo>
                  <a:pt x="145" y="76"/>
                  <a:pt x="146" y="75"/>
                  <a:pt x="146" y="75"/>
                </a:cubicBezTo>
                <a:close/>
                <a:moveTo>
                  <a:pt x="60" y="78"/>
                </a:moveTo>
                <a:cubicBezTo>
                  <a:pt x="58" y="80"/>
                  <a:pt x="57" y="82"/>
                  <a:pt x="55" y="84"/>
                </a:cubicBezTo>
                <a:cubicBezTo>
                  <a:pt x="56" y="84"/>
                  <a:pt x="57" y="84"/>
                  <a:pt x="57" y="83"/>
                </a:cubicBezTo>
                <a:cubicBezTo>
                  <a:pt x="58" y="81"/>
                  <a:pt x="59" y="80"/>
                  <a:pt x="60" y="78"/>
                </a:cubicBezTo>
                <a:close/>
                <a:moveTo>
                  <a:pt x="196" y="35"/>
                </a:moveTo>
                <a:cubicBezTo>
                  <a:pt x="195" y="34"/>
                  <a:pt x="195" y="33"/>
                  <a:pt x="195" y="32"/>
                </a:cubicBezTo>
                <a:cubicBezTo>
                  <a:pt x="194" y="34"/>
                  <a:pt x="193" y="35"/>
                  <a:pt x="193" y="36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4" y="36"/>
                  <a:pt x="195" y="35"/>
                  <a:pt x="196" y="35"/>
                </a:cubicBezTo>
                <a:close/>
                <a:moveTo>
                  <a:pt x="184" y="143"/>
                </a:moveTo>
                <a:cubicBezTo>
                  <a:pt x="184" y="143"/>
                  <a:pt x="183" y="144"/>
                  <a:pt x="183" y="144"/>
                </a:cubicBezTo>
                <a:cubicBezTo>
                  <a:pt x="183" y="145"/>
                  <a:pt x="183" y="146"/>
                  <a:pt x="183" y="147"/>
                </a:cubicBezTo>
                <a:cubicBezTo>
                  <a:pt x="184" y="145"/>
                  <a:pt x="184" y="145"/>
                  <a:pt x="184" y="143"/>
                </a:cubicBezTo>
                <a:close/>
                <a:moveTo>
                  <a:pt x="159" y="67"/>
                </a:moveTo>
                <a:cubicBezTo>
                  <a:pt x="159" y="67"/>
                  <a:pt x="160" y="67"/>
                  <a:pt x="160" y="67"/>
                </a:cubicBezTo>
                <a:cubicBezTo>
                  <a:pt x="161" y="65"/>
                  <a:pt x="161" y="64"/>
                  <a:pt x="162" y="63"/>
                </a:cubicBezTo>
                <a:cubicBezTo>
                  <a:pt x="162" y="63"/>
                  <a:pt x="162" y="63"/>
                  <a:pt x="162" y="62"/>
                </a:cubicBezTo>
                <a:cubicBezTo>
                  <a:pt x="162" y="63"/>
                  <a:pt x="161" y="63"/>
                  <a:pt x="161" y="63"/>
                </a:cubicBezTo>
                <a:cubicBezTo>
                  <a:pt x="161" y="64"/>
                  <a:pt x="160" y="65"/>
                  <a:pt x="159" y="65"/>
                </a:cubicBezTo>
                <a:cubicBezTo>
                  <a:pt x="159" y="66"/>
                  <a:pt x="159" y="66"/>
                  <a:pt x="159" y="67"/>
                </a:cubicBezTo>
                <a:close/>
                <a:moveTo>
                  <a:pt x="116" y="84"/>
                </a:moveTo>
                <a:cubicBezTo>
                  <a:pt x="115" y="85"/>
                  <a:pt x="115" y="86"/>
                  <a:pt x="114" y="86"/>
                </a:cubicBezTo>
                <a:cubicBezTo>
                  <a:pt x="115" y="86"/>
                  <a:pt x="116" y="86"/>
                  <a:pt x="118" y="86"/>
                </a:cubicBezTo>
                <a:cubicBezTo>
                  <a:pt x="117" y="86"/>
                  <a:pt x="117" y="85"/>
                  <a:pt x="116" y="84"/>
                </a:cubicBezTo>
                <a:close/>
                <a:moveTo>
                  <a:pt x="171" y="79"/>
                </a:moveTo>
                <a:cubicBezTo>
                  <a:pt x="171" y="79"/>
                  <a:pt x="171" y="79"/>
                  <a:pt x="172" y="78"/>
                </a:cubicBezTo>
                <a:cubicBezTo>
                  <a:pt x="172" y="78"/>
                  <a:pt x="173" y="77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3" y="75"/>
                  <a:pt x="171" y="78"/>
                  <a:pt x="171" y="79"/>
                </a:cubicBezTo>
                <a:close/>
                <a:moveTo>
                  <a:pt x="207" y="95"/>
                </a:moveTo>
                <a:cubicBezTo>
                  <a:pt x="206" y="96"/>
                  <a:pt x="206" y="97"/>
                  <a:pt x="205" y="97"/>
                </a:cubicBezTo>
                <a:cubicBezTo>
                  <a:pt x="205" y="98"/>
                  <a:pt x="204" y="99"/>
                  <a:pt x="205" y="100"/>
                </a:cubicBezTo>
                <a:cubicBezTo>
                  <a:pt x="206" y="99"/>
                  <a:pt x="207" y="98"/>
                  <a:pt x="207" y="95"/>
                </a:cubicBezTo>
                <a:close/>
                <a:moveTo>
                  <a:pt x="121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2" y="57"/>
                  <a:pt x="122" y="58"/>
                  <a:pt x="123" y="59"/>
                </a:cubicBezTo>
                <a:cubicBezTo>
                  <a:pt x="123" y="58"/>
                  <a:pt x="124" y="58"/>
                  <a:pt x="125" y="57"/>
                </a:cubicBezTo>
                <a:cubicBezTo>
                  <a:pt x="123" y="57"/>
                  <a:pt x="122" y="57"/>
                  <a:pt x="121" y="57"/>
                </a:cubicBezTo>
                <a:close/>
                <a:moveTo>
                  <a:pt x="24" y="47"/>
                </a:moveTo>
                <a:cubicBezTo>
                  <a:pt x="24" y="48"/>
                  <a:pt x="25" y="49"/>
                  <a:pt x="26" y="50"/>
                </a:cubicBezTo>
                <a:cubicBezTo>
                  <a:pt x="26" y="49"/>
                  <a:pt x="27" y="48"/>
                  <a:pt x="27" y="47"/>
                </a:cubicBezTo>
                <a:cubicBezTo>
                  <a:pt x="26" y="47"/>
                  <a:pt x="25" y="47"/>
                  <a:pt x="24" y="47"/>
                </a:cubicBezTo>
                <a:close/>
                <a:moveTo>
                  <a:pt x="97" y="74"/>
                </a:moveTo>
                <a:cubicBezTo>
                  <a:pt x="97" y="74"/>
                  <a:pt x="98" y="74"/>
                  <a:pt x="98" y="74"/>
                </a:cubicBezTo>
                <a:cubicBezTo>
                  <a:pt x="99" y="73"/>
                  <a:pt x="100" y="73"/>
                  <a:pt x="100" y="72"/>
                </a:cubicBezTo>
                <a:cubicBezTo>
                  <a:pt x="99" y="71"/>
                  <a:pt x="98" y="72"/>
                  <a:pt x="97" y="74"/>
                </a:cubicBezTo>
                <a:close/>
                <a:moveTo>
                  <a:pt x="186" y="107"/>
                </a:moveTo>
                <a:cubicBezTo>
                  <a:pt x="187" y="104"/>
                  <a:pt x="187" y="102"/>
                  <a:pt x="186" y="100"/>
                </a:cubicBezTo>
                <a:cubicBezTo>
                  <a:pt x="186" y="102"/>
                  <a:pt x="186" y="105"/>
                  <a:pt x="186" y="107"/>
                </a:cubicBezTo>
                <a:close/>
                <a:moveTo>
                  <a:pt x="131" y="69"/>
                </a:moveTo>
                <a:cubicBezTo>
                  <a:pt x="130" y="70"/>
                  <a:pt x="130" y="70"/>
                  <a:pt x="130" y="70"/>
                </a:cubicBezTo>
                <a:cubicBezTo>
                  <a:pt x="130" y="72"/>
                  <a:pt x="128" y="73"/>
                  <a:pt x="127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7" y="72"/>
                  <a:pt x="126" y="72"/>
                  <a:pt x="126" y="72"/>
                </a:cubicBezTo>
                <a:cubicBezTo>
                  <a:pt x="127" y="72"/>
                  <a:pt x="128" y="72"/>
                  <a:pt x="129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1"/>
                  <a:pt x="131" y="70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1" y="69"/>
                  <a:pt x="131" y="69"/>
                  <a:pt x="131" y="69"/>
                </a:cubicBezTo>
                <a:close/>
                <a:moveTo>
                  <a:pt x="140" y="75"/>
                </a:moveTo>
                <a:cubicBezTo>
                  <a:pt x="139" y="75"/>
                  <a:pt x="138" y="75"/>
                  <a:pt x="137" y="75"/>
                </a:cubicBezTo>
                <a:cubicBezTo>
                  <a:pt x="136" y="75"/>
                  <a:pt x="136" y="75"/>
                  <a:pt x="136" y="76"/>
                </a:cubicBezTo>
                <a:cubicBezTo>
                  <a:pt x="137" y="76"/>
                  <a:pt x="138" y="76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lose/>
                <a:moveTo>
                  <a:pt x="184" y="95"/>
                </a:moveTo>
                <a:cubicBezTo>
                  <a:pt x="185" y="93"/>
                  <a:pt x="185" y="93"/>
                  <a:pt x="184" y="92"/>
                </a:cubicBezTo>
                <a:cubicBezTo>
                  <a:pt x="184" y="93"/>
                  <a:pt x="183" y="94"/>
                  <a:pt x="182" y="95"/>
                </a:cubicBezTo>
                <a:cubicBezTo>
                  <a:pt x="183" y="95"/>
                  <a:pt x="184" y="95"/>
                  <a:pt x="184" y="95"/>
                </a:cubicBezTo>
                <a:close/>
                <a:moveTo>
                  <a:pt x="92" y="62"/>
                </a:moveTo>
                <a:cubicBezTo>
                  <a:pt x="93" y="61"/>
                  <a:pt x="94" y="60"/>
                  <a:pt x="94" y="59"/>
                </a:cubicBezTo>
                <a:cubicBezTo>
                  <a:pt x="93" y="59"/>
                  <a:pt x="92" y="60"/>
                  <a:pt x="91" y="61"/>
                </a:cubicBezTo>
                <a:cubicBezTo>
                  <a:pt x="92" y="61"/>
                  <a:pt x="92" y="62"/>
                  <a:pt x="92" y="62"/>
                </a:cubicBezTo>
                <a:close/>
                <a:moveTo>
                  <a:pt x="188" y="131"/>
                </a:moveTo>
                <a:cubicBezTo>
                  <a:pt x="189" y="130"/>
                  <a:pt x="189" y="129"/>
                  <a:pt x="189" y="128"/>
                </a:cubicBezTo>
                <a:cubicBezTo>
                  <a:pt x="189" y="128"/>
                  <a:pt x="189" y="127"/>
                  <a:pt x="188" y="127"/>
                </a:cubicBezTo>
                <a:cubicBezTo>
                  <a:pt x="188" y="128"/>
                  <a:pt x="188" y="130"/>
                  <a:pt x="188" y="131"/>
                </a:cubicBezTo>
                <a:close/>
                <a:moveTo>
                  <a:pt x="81" y="90"/>
                </a:moveTo>
                <a:cubicBezTo>
                  <a:pt x="82" y="90"/>
                  <a:pt x="82" y="91"/>
                  <a:pt x="83" y="90"/>
                </a:cubicBezTo>
                <a:cubicBezTo>
                  <a:pt x="83" y="90"/>
                  <a:pt x="84" y="90"/>
                  <a:pt x="84" y="90"/>
                </a:cubicBezTo>
                <a:cubicBezTo>
                  <a:pt x="84" y="90"/>
                  <a:pt x="84" y="89"/>
                  <a:pt x="84" y="89"/>
                </a:cubicBezTo>
                <a:cubicBezTo>
                  <a:pt x="83" y="89"/>
                  <a:pt x="82" y="89"/>
                  <a:pt x="82" y="89"/>
                </a:cubicBezTo>
                <a:cubicBezTo>
                  <a:pt x="82" y="89"/>
                  <a:pt x="81" y="90"/>
                  <a:pt x="81" y="90"/>
                </a:cubicBezTo>
                <a:close/>
                <a:moveTo>
                  <a:pt x="25" y="86"/>
                </a:moveTo>
                <a:cubicBezTo>
                  <a:pt x="25" y="86"/>
                  <a:pt x="25" y="86"/>
                  <a:pt x="25" y="86"/>
                </a:cubicBezTo>
                <a:cubicBezTo>
                  <a:pt x="26" y="86"/>
                  <a:pt x="27" y="84"/>
                  <a:pt x="27" y="83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83"/>
                  <a:pt x="27" y="83"/>
                  <a:pt x="27" y="82"/>
                </a:cubicBezTo>
                <a:cubicBezTo>
                  <a:pt x="26" y="84"/>
                  <a:pt x="25" y="85"/>
                  <a:pt x="25" y="86"/>
                </a:cubicBezTo>
                <a:close/>
                <a:moveTo>
                  <a:pt x="201" y="91"/>
                </a:moveTo>
                <a:cubicBezTo>
                  <a:pt x="199" y="93"/>
                  <a:pt x="199" y="93"/>
                  <a:pt x="200" y="95"/>
                </a:cubicBezTo>
                <a:cubicBezTo>
                  <a:pt x="201" y="95"/>
                  <a:pt x="201" y="94"/>
                  <a:pt x="201" y="91"/>
                </a:cubicBezTo>
                <a:close/>
                <a:moveTo>
                  <a:pt x="200" y="78"/>
                </a:moveTo>
                <a:cubicBezTo>
                  <a:pt x="200" y="79"/>
                  <a:pt x="201" y="79"/>
                  <a:pt x="201" y="80"/>
                </a:cubicBezTo>
                <a:cubicBezTo>
                  <a:pt x="202" y="80"/>
                  <a:pt x="202" y="79"/>
                  <a:pt x="202" y="79"/>
                </a:cubicBezTo>
                <a:cubicBezTo>
                  <a:pt x="202" y="78"/>
                  <a:pt x="202" y="77"/>
                  <a:pt x="201" y="76"/>
                </a:cubicBezTo>
                <a:cubicBezTo>
                  <a:pt x="201" y="77"/>
                  <a:pt x="200" y="78"/>
                  <a:pt x="200" y="78"/>
                </a:cubicBezTo>
                <a:close/>
                <a:moveTo>
                  <a:pt x="128" y="64"/>
                </a:moveTo>
                <a:cubicBezTo>
                  <a:pt x="128" y="63"/>
                  <a:pt x="128" y="62"/>
                  <a:pt x="128" y="61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7" y="62"/>
                  <a:pt x="126" y="63"/>
                  <a:pt x="126" y="64"/>
                </a:cubicBezTo>
                <a:cubicBezTo>
                  <a:pt x="127" y="64"/>
                  <a:pt x="127" y="64"/>
                  <a:pt x="128" y="64"/>
                </a:cubicBezTo>
                <a:close/>
                <a:moveTo>
                  <a:pt x="187" y="75"/>
                </a:moveTo>
                <a:cubicBezTo>
                  <a:pt x="186" y="76"/>
                  <a:pt x="186" y="77"/>
                  <a:pt x="185" y="78"/>
                </a:cubicBezTo>
                <a:cubicBezTo>
                  <a:pt x="185" y="78"/>
                  <a:pt x="185" y="79"/>
                  <a:pt x="185" y="79"/>
                </a:cubicBezTo>
                <a:cubicBezTo>
                  <a:pt x="185" y="79"/>
                  <a:pt x="186" y="79"/>
                  <a:pt x="186" y="79"/>
                </a:cubicBezTo>
                <a:cubicBezTo>
                  <a:pt x="186" y="78"/>
                  <a:pt x="188" y="77"/>
                  <a:pt x="187" y="75"/>
                </a:cubicBezTo>
                <a:close/>
                <a:moveTo>
                  <a:pt x="77" y="91"/>
                </a:moveTo>
                <a:cubicBezTo>
                  <a:pt x="77" y="90"/>
                  <a:pt x="77" y="89"/>
                  <a:pt x="77" y="89"/>
                </a:cubicBezTo>
                <a:cubicBezTo>
                  <a:pt x="77" y="89"/>
                  <a:pt x="76" y="89"/>
                  <a:pt x="75" y="89"/>
                </a:cubicBezTo>
                <a:cubicBezTo>
                  <a:pt x="75" y="89"/>
                  <a:pt x="75" y="90"/>
                  <a:pt x="75" y="91"/>
                </a:cubicBezTo>
                <a:cubicBezTo>
                  <a:pt x="76" y="91"/>
                  <a:pt x="76" y="91"/>
                  <a:pt x="77" y="91"/>
                </a:cubicBezTo>
                <a:close/>
                <a:moveTo>
                  <a:pt x="107" y="76"/>
                </a:moveTo>
                <a:cubicBezTo>
                  <a:pt x="107" y="76"/>
                  <a:pt x="108" y="76"/>
                  <a:pt x="108" y="75"/>
                </a:cubicBezTo>
                <a:cubicBezTo>
                  <a:pt x="109" y="75"/>
                  <a:pt x="109" y="74"/>
                  <a:pt x="110" y="74"/>
                </a:cubicBezTo>
                <a:cubicBezTo>
                  <a:pt x="108" y="73"/>
                  <a:pt x="108" y="73"/>
                  <a:pt x="107" y="74"/>
                </a:cubicBezTo>
                <a:cubicBezTo>
                  <a:pt x="107" y="75"/>
                  <a:pt x="107" y="75"/>
                  <a:pt x="107" y="76"/>
                </a:cubicBezTo>
                <a:close/>
                <a:moveTo>
                  <a:pt x="3" y="43"/>
                </a:moveTo>
                <a:cubicBezTo>
                  <a:pt x="3" y="41"/>
                  <a:pt x="5" y="41"/>
                  <a:pt x="6" y="40"/>
                </a:cubicBezTo>
                <a:cubicBezTo>
                  <a:pt x="5" y="40"/>
                  <a:pt x="4" y="40"/>
                  <a:pt x="3" y="40"/>
                </a:cubicBezTo>
                <a:cubicBezTo>
                  <a:pt x="3" y="41"/>
                  <a:pt x="3" y="42"/>
                  <a:pt x="3" y="43"/>
                </a:cubicBezTo>
                <a:close/>
                <a:moveTo>
                  <a:pt x="189" y="83"/>
                </a:moveTo>
                <a:cubicBezTo>
                  <a:pt x="190" y="82"/>
                  <a:pt x="191" y="81"/>
                  <a:pt x="192" y="80"/>
                </a:cubicBezTo>
                <a:cubicBezTo>
                  <a:pt x="192" y="80"/>
                  <a:pt x="192" y="79"/>
                  <a:pt x="192" y="78"/>
                </a:cubicBezTo>
                <a:cubicBezTo>
                  <a:pt x="191" y="80"/>
                  <a:pt x="189" y="81"/>
                  <a:pt x="189" y="83"/>
                </a:cubicBezTo>
                <a:close/>
                <a:moveTo>
                  <a:pt x="197" y="46"/>
                </a:moveTo>
                <a:cubicBezTo>
                  <a:pt x="197" y="46"/>
                  <a:pt x="197" y="46"/>
                  <a:pt x="197" y="46"/>
                </a:cubicBezTo>
                <a:cubicBezTo>
                  <a:pt x="197" y="45"/>
                  <a:pt x="197" y="44"/>
                  <a:pt x="197" y="43"/>
                </a:cubicBezTo>
                <a:cubicBezTo>
                  <a:pt x="197" y="42"/>
                  <a:pt x="197" y="42"/>
                  <a:pt x="197" y="41"/>
                </a:cubicBezTo>
                <a:cubicBezTo>
                  <a:pt x="197" y="41"/>
                  <a:pt x="196" y="41"/>
                  <a:pt x="196" y="41"/>
                </a:cubicBezTo>
                <a:cubicBezTo>
                  <a:pt x="196" y="41"/>
                  <a:pt x="196" y="42"/>
                  <a:pt x="195" y="42"/>
                </a:cubicBezTo>
                <a:cubicBezTo>
                  <a:pt x="196" y="43"/>
                  <a:pt x="196" y="45"/>
                  <a:pt x="197" y="46"/>
                </a:cubicBezTo>
                <a:close/>
                <a:moveTo>
                  <a:pt x="19" y="67"/>
                </a:move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8" y="66"/>
                </a:cubicBezTo>
                <a:cubicBezTo>
                  <a:pt x="17" y="67"/>
                  <a:pt x="17" y="68"/>
                  <a:pt x="18" y="69"/>
                </a:cubicBezTo>
                <a:cubicBezTo>
                  <a:pt x="18" y="68"/>
                  <a:pt x="19" y="67"/>
                  <a:pt x="19" y="67"/>
                </a:cubicBezTo>
                <a:close/>
                <a:moveTo>
                  <a:pt x="24" y="79"/>
                </a:moveTo>
                <a:cubicBezTo>
                  <a:pt x="24" y="80"/>
                  <a:pt x="24" y="80"/>
                  <a:pt x="23" y="81"/>
                </a:cubicBezTo>
                <a:cubicBezTo>
                  <a:pt x="23" y="82"/>
                  <a:pt x="23" y="82"/>
                  <a:pt x="24" y="83"/>
                </a:cubicBezTo>
                <a:cubicBezTo>
                  <a:pt x="24" y="82"/>
                  <a:pt x="24" y="81"/>
                  <a:pt x="25" y="81"/>
                </a:cubicBezTo>
                <a:cubicBezTo>
                  <a:pt x="25" y="80"/>
                  <a:pt x="25" y="80"/>
                  <a:pt x="24" y="79"/>
                </a:cubicBezTo>
                <a:close/>
                <a:moveTo>
                  <a:pt x="18" y="79"/>
                </a:moveTo>
                <a:cubicBezTo>
                  <a:pt x="18" y="80"/>
                  <a:pt x="19" y="80"/>
                  <a:pt x="19" y="81"/>
                </a:cubicBezTo>
                <a:cubicBezTo>
                  <a:pt x="20" y="80"/>
                  <a:pt x="19" y="79"/>
                  <a:pt x="19" y="78"/>
                </a:cubicBezTo>
                <a:cubicBezTo>
                  <a:pt x="18" y="78"/>
                  <a:pt x="18" y="79"/>
                  <a:pt x="18" y="79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1" y="64"/>
                </a:cubicBezTo>
                <a:cubicBezTo>
                  <a:pt x="21" y="62"/>
                  <a:pt x="22" y="61"/>
                  <a:pt x="23" y="59"/>
                </a:cubicBezTo>
                <a:cubicBezTo>
                  <a:pt x="23" y="59"/>
                  <a:pt x="23" y="59"/>
                  <a:pt x="22" y="59"/>
                </a:cubicBezTo>
                <a:cubicBezTo>
                  <a:pt x="22" y="60"/>
                  <a:pt x="21" y="61"/>
                  <a:pt x="20" y="63"/>
                </a:cubicBezTo>
                <a:cubicBezTo>
                  <a:pt x="20" y="63"/>
                  <a:pt x="20" y="63"/>
                  <a:pt x="20" y="64"/>
                </a:cubicBezTo>
                <a:close/>
                <a:moveTo>
                  <a:pt x="214" y="70"/>
                </a:moveTo>
                <a:cubicBezTo>
                  <a:pt x="214" y="70"/>
                  <a:pt x="214" y="70"/>
                  <a:pt x="214" y="70"/>
                </a:cubicBezTo>
                <a:cubicBezTo>
                  <a:pt x="213" y="71"/>
                  <a:pt x="212" y="72"/>
                  <a:pt x="211" y="74"/>
                </a:cubicBezTo>
                <a:cubicBezTo>
                  <a:pt x="210" y="74"/>
                  <a:pt x="210" y="74"/>
                  <a:pt x="211" y="75"/>
                </a:cubicBezTo>
                <a:cubicBezTo>
                  <a:pt x="212" y="73"/>
                  <a:pt x="213" y="72"/>
                  <a:pt x="214" y="70"/>
                </a:cubicBezTo>
                <a:close/>
                <a:moveTo>
                  <a:pt x="200" y="131"/>
                </a:moveTo>
                <a:cubicBezTo>
                  <a:pt x="201" y="130"/>
                  <a:pt x="203" y="128"/>
                  <a:pt x="204" y="127"/>
                </a:cubicBezTo>
                <a:cubicBezTo>
                  <a:pt x="202" y="127"/>
                  <a:pt x="201" y="129"/>
                  <a:pt x="200" y="131"/>
                </a:cubicBezTo>
                <a:close/>
                <a:moveTo>
                  <a:pt x="108" y="53"/>
                </a:moveTo>
                <a:cubicBezTo>
                  <a:pt x="106" y="53"/>
                  <a:pt x="103" y="53"/>
                  <a:pt x="102" y="53"/>
                </a:cubicBezTo>
                <a:cubicBezTo>
                  <a:pt x="103" y="53"/>
                  <a:pt x="107" y="54"/>
                  <a:pt x="108" y="54"/>
                </a:cubicBezTo>
                <a:cubicBezTo>
                  <a:pt x="108" y="54"/>
                  <a:pt x="108" y="53"/>
                  <a:pt x="108" y="53"/>
                </a:cubicBezTo>
                <a:close/>
                <a:moveTo>
                  <a:pt x="41" y="51"/>
                </a:moveTo>
                <a:cubicBezTo>
                  <a:pt x="40" y="50"/>
                  <a:pt x="40" y="50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0"/>
                  <a:pt x="39" y="51"/>
                  <a:pt x="40" y="53"/>
                </a:cubicBezTo>
                <a:cubicBezTo>
                  <a:pt x="40" y="52"/>
                  <a:pt x="40" y="51"/>
                  <a:pt x="41" y="51"/>
                </a:cubicBezTo>
                <a:close/>
                <a:moveTo>
                  <a:pt x="154" y="83"/>
                </a:moveTo>
                <a:cubicBezTo>
                  <a:pt x="155" y="82"/>
                  <a:pt x="155" y="81"/>
                  <a:pt x="156" y="81"/>
                </a:cubicBezTo>
                <a:cubicBezTo>
                  <a:pt x="155" y="81"/>
                  <a:pt x="154" y="81"/>
                  <a:pt x="153" y="81"/>
                </a:cubicBezTo>
                <a:cubicBezTo>
                  <a:pt x="153" y="81"/>
                  <a:pt x="154" y="82"/>
                  <a:pt x="154" y="83"/>
                </a:cubicBezTo>
                <a:close/>
                <a:moveTo>
                  <a:pt x="114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3" y="60"/>
                  <a:pt x="113" y="61"/>
                  <a:pt x="112" y="61"/>
                </a:cubicBezTo>
                <a:cubicBezTo>
                  <a:pt x="112" y="62"/>
                  <a:pt x="111" y="63"/>
                  <a:pt x="111" y="63"/>
                </a:cubicBezTo>
                <a:cubicBezTo>
                  <a:pt x="111" y="64"/>
                  <a:pt x="112" y="63"/>
                  <a:pt x="112" y="63"/>
                </a:cubicBezTo>
                <a:cubicBezTo>
                  <a:pt x="113" y="62"/>
                  <a:pt x="113" y="61"/>
                  <a:pt x="114" y="60"/>
                </a:cubicBezTo>
                <a:close/>
                <a:moveTo>
                  <a:pt x="128" y="82"/>
                </a:moveTo>
                <a:cubicBezTo>
                  <a:pt x="128" y="82"/>
                  <a:pt x="128" y="81"/>
                  <a:pt x="127" y="81"/>
                </a:cubicBezTo>
                <a:cubicBezTo>
                  <a:pt x="127" y="81"/>
                  <a:pt x="127" y="81"/>
                  <a:pt x="127" y="82"/>
                </a:cubicBezTo>
                <a:cubicBezTo>
                  <a:pt x="126" y="83"/>
                  <a:pt x="125" y="84"/>
                  <a:pt x="124" y="85"/>
                </a:cubicBezTo>
                <a:cubicBezTo>
                  <a:pt x="124" y="85"/>
                  <a:pt x="124" y="85"/>
                  <a:pt x="125" y="85"/>
                </a:cubicBezTo>
                <a:cubicBezTo>
                  <a:pt x="126" y="84"/>
                  <a:pt x="127" y="83"/>
                  <a:pt x="128" y="82"/>
                </a:cubicBezTo>
                <a:close/>
                <a:moveTo>
                  <a:pt x="195" y="38"/>
                </a:moveTo>
                <a:cubicBezTo>
                  <a:pt x="195" y="38"/>
                  <a:pt x="195" y="38"/>
                  <a:pt x="195" y="38"/>
                </a:cubicBezTo>
                <a:cubicBezTo>
                  <a:pt x="194" y="38"/>
                  <a:pt x="194" y="39"/>
                  <a:pt x="193" y="39"/>
                </a:cubicBezTo>
                <a:cubicBezTo>
                  <a:pt x="193" y="40"/>
                  <a:pt x="193" y="40"/>
                  <a:pt x="193" y="41"/>
                </a:cubicBezTo>
                <a:cubicBezTo>
                  <a:pt x="194" y="40"/>
                  <a:pt x="195" y="39"/>
                  <a:pt x="195" y="38"/>
                </a:cubicBezTo>
                <a:close/>
                <a:moveTo>
                  <a:pt x="191" y="90"/>
                </a:moveTo>
                <a:cubicBezTo>
                  <a:pt x="190" y="91"/>
                  <a:pt x="189" y="93"/>
                  <a:pt x="189" y="94"/>
                </a:cubicBezTo>
                <a:cubicBezTo>
                  <a:pt x="190" y="93"/>
                  <a:pt x="191" y="92"/>
                  <a:pt x="191" y="90"/>
                </a:cubicBezTo>
                <a:close/>
                <a:moveTo>
                  <a:pt x="204" y="28"/>
                </a:moveTo>
                <a:cubicBezTo>
                  <a:pt x="205" y="30"/>
                  <a:pt x="206" y="31"/>
                  <a:pt x="207" y="33"/>
                </a:cubicBezTo>
                <a:cubicBezTo>
                  <a:pt x="207" y="31"/>
                  <a:pt x="205" y="29"/>
                  <a:pt x="204" y="28"/>
                </a:cubicBezTo>
                <a:close/>
                <a:moveTo>
                  <a:pt x="76" y="80"/>
                </a:moveTo>
                <a:cubicBezTo>
                  <a:pt x="76" y="81"/>
                  <a:pt x="76" y="81"/>
                  <a:pt x="76" y="82"/>
                </a:cubicBezTo>
                <a:cubicBezTo>
                  <a:pt x="77" y="82"/>
                  <a:pt x="77" y="82"/>
                  <a:pt x="78" y="82"/>
                </a:cubicBezTo>
                <a:cubicBezTo>
                  <a:pt x="77" y="81"/>
                  <a:pt x="77" y="81"/>
                  <a:pt x="76" y="80"/>
                </a:cubicBezTo>
                <a:close/>
                <a:moveTo>
                  <a:pt x="195" y="68"/>
                </a:moveTo>
                <a:cubicBezTo>
                  <a:pt x="195" y="67"/>
                  <a:pt x="195" y="66"/>
                  <a:pt x="195" y="65"/>
                </a:cubicBezTo>
                <a:cubicBezTo>
                  <a:pt x="194" y="66"/>
                  <a:pt x="194" y="66"/>
                  <a:pt x="195" y="68"/>
                </a:cubicBezTo>
                <a:close/>
                <a:moveTo>
                  <a:pt x="21" y="95"/>
                </a:moveTo>
                <a:cubicBezTo>
                  <a:pt x="24" y="96"/>
                  <a:pt x="25" y="96"/>
                  <a:pt x="27" y="95"/>
                </a:cubicBezTo>
                <a:cubicBezTo>
                  <a:pt x="25" y="95"/>
                  <a:pt x="23" y="95"/>
                  <a:pt x="21" y="95"/>
                </a:cubicBezTo>
                <a:close/>
                <a:moveTo>
                  <a:pt x="164" y="65"/>
                </a:moveTo>
                <a:cubicBezTo>
                  <a:pt x="163" y="66"/>
                  <a:pt x="163" y="66"/>
                  <a:pt x="162" y="67"/>
                </a:cubicBezTo>
                <a:cubicBezTo>
                  <a:pt x="163" y="67"/>
                  <a:pt x="164" y="67"/>
                  <a:pt x="165" y="67"/>
                </a:cubicBezTo>
                <a:cubicBezTo>
                  <a:pt x="164" y="67"/>
                  <a:pt x="164" y="66"/>
                  <a:pt x="164" y="65"/>
                </a:cubicBezTo>
                <a:close/>
                <a:moveTo>
                  <a:pt x="216" y="61"/>
                </a:moveTo>
                <a:cubicBezTo>
                  <a:pt x="216" y="61"/>
                  <a:pt x="216" y="61"/>
                  <a:pt x="216" y="61"/>
                </a:cubicBezTo>
                <a:cubicBezTo>
                  <a:pt x="216" y="62"/>
                  <a:pt x="216" y="63"/>
                  <a:pt x="217" y="64"/>
                </a:cubicBezTo>
                <a:cubicBezTo>
                  <a:pt x="217" y="63"/>
                  <a:pt x="217" y="63"/>
                  <a:pt x="218" y="63"/>
                </a:cubicBezTo>
                <a:cubicBezTo>
                  <a:pt x="217" y="62"/>
                  <a:pt x="217" y="61"/>
                  <a:pt x="216" y="61"/>
                </a:cubicBezTo>
                <a:close/>
                <a:moveTo>
                  <a:pt x="174" y="87"/>
                </a:moveTo>
                <a:cubicBezTo>
                  <a:pt x="174" y="88"/>
                  <a:pt x="174" y="88"/>
                  <a:pt x="174" y="88"/>
                </a:cubicBezTo>
                <a:cubicBezTo>
                  <a:pt x="175" y="87"/>
                  <a:pt x="175" y="86"/>
                  <a:pt x="176" y="85"/>
                </a:cubicBezTo>
                <a:cubicBezTo>
                  <a:pt x="176" y="85"/>
                  <a:pt x="176" y="84"/>
                  <a:pt x="176" y="84"/>
                </a:cubicBezTo>
                <a:cubicBezTo>
                  <a:pt x="175" y="85"/>
                  <a:pt x="174" y="86"/>
                  <a:pt x="174" y="87"/>
                </a:cubicBezTo>
                <a:close/>
                <a:moveTo>
                  <a:pt x="181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82" y="83"/>
                  <a:pt x="183" y="82"/>
                  <a:pt x="184" y="81"/>
                </a:cubicBezTo>
                <a:cubicBezTo>
                  <a:pt x="184" y="81"/>
                  <a:pt x="184" y="81"/>
                  <a:pt x="183" y="80"/>
                </a:cubicBezTo>
                <a:cubicBezTo>
                  <a:pt x="182" y="82"/>
                  <a:pt x="182" y="83"/>
                  <a:pt x="181" y="84"/>
                </a:cubicBezTo>
                <a:close/>
                <a:moveTo>
                  <a:pt x="87" y="85"/>
                </a:moveTo>
                <a:cubicBezTo>
                  <a:pt x="86" y="84"/>
                  <a:pt x="85" y="85"/>
                  <a:pt x="85" y="86"/>
                </a:cubicBezTo>
                <a:cubicBezTo>
                  <a:pt x="86" y="86"/>
                  <a:pt x="86" y="86"/>
                  <a:pt x="87" y="85"/>
                </a:cubicBezTo>
                <a:close/>
                <a:moveTo>
                  <a:pt x="148" y="63"/>
                </a:moveTo>
                <a:cubicBezTo>
                  <a:pt x="147" y="64"/>
                  <a:pt x="147" y="64"/>
                  <a:pt x="148" y="65"/>
                </a:cubicBezTo>
                <a:cubicBezTo>
                  <a:pt x="149" y="64"/>
                  <a:pt x="149" y="64"/>
                  <a:pt x="148" y="63"/>
                </a:cubicBezTo>
                <a:close/>
                <a:moveTo>
                  <a:pt x="81" y="93"/>
                </a:moveTo>
                <a:cubicBezTo>
                  <a:pt x="83" y="93"/>
                  <a:pt x="85" y="93"/>
                  <a:pt x="87" y="93"/>
                </a:cubicBezTo>
                <a:cubicBezTo>
                  <a:pt x="86" y="93"/>
                  <a:pt x="84" y="93"/>
                  <a:pt x="81" y="93"/>
                </a:cubicBezTo>
                <a:close/>
                <a:moveTo>
                  <a:pt x="82" y="66"/>
                </a:moveTo>
                <a:cubicBezTo>
                  <a:pt x="81" y="68"/>
                  <a:pt x="80" y="68"/>
                  <a:pt x="82" y="69"/>
                </a:cubicBezTo>
                <a:cubicBezTo>
                  <a:pt x="82" y="68"/>
                  <a:pt x="82" y="67"/>
                  <a:pt x="82" y="66"/>
                </a:cubicBezTo>
                <a:close/>
                <a:moveTo>
                  <a:pt x="121" y="66"/>
                </a:moveTo>
                <a:cubicBezTo>
                  <a:pt x="119" y="66"/>
                  <a:pt x="119" y="66"/>
                  <a:pt x="119" y="67"/>
                </a:cubicBezTo>
                <a:cubicBezTo>
                  <a:pt x="121" y="67"/>
                  <a:pt x="121" y="67"/>
                  <a:pt x="121" y="66"/>
                </a:cubicBezTo>
                <a:close/>
                <a:moveTo>
                  <a:pt x="13" y="77"/>
                </a:moveTo>
                <a:cubicBezTo>
                  <a:pt x="13" y="78"/>
                  <a:pt x="13" y="80"/>
                  <a:pt x="13" y="81"/>
                </a:cubicBezTo>
                <a:cubicBezTo>
                  <a:pt x="14" y="79"/>
                  <a:pt x="13" y="78"/>
                  <a:pt x="13" y="77"/>
                </a:cubicBezTo>
                <a:close/>
                <a:moveTo>
                  <a:pt x="122" y="54"/>
                </a:moveTo>
                <a:cubicBezTo>
                  <a:pt x="123" y="54"/>
                  <a:pt x="125" y="54"/>
                  <a:pt x="127" y="53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5" y="53"/>
                  <a:pt x="124" y="53"/>
                  <a:pt x="122" y="53"/>
                </a:cubicBezTo>
                <a:cubicBezTo>
                  <a:pt x="122" y="53"/>
                  <a:pt x="122" y="53"/>
                  <a:pt x="122" y="53"/>
                </a:cubicBezTo>
                <a:cubicBezTo>
                  <a:pt x="122" y="53"/>
                  <a:pt x="122" y="53"/>
                  <a:pt x="122" y="54"/>
                </a:cubicBezTo>
                <a:close/>
                <a:moveTo>
                  <a:pt x="163" y="72"/>
                </a:moveTo>
                <a:cubicBezTo>
                  <a:pt x="163" y="71"/>
                  <a:pt x="163" y="71"/>
                  <a:pt x="163" y="71"/>
                </a:cubicBezTo>
                <a:cubicBezTo>
                  <a:pt x="162" y="71"/>
                  <a:pt x="161" y="71"/>
                  <a:pt x="160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1"/>
                  <a:pt x="160" y="72"/>
                  <a:pt x="160" y="72"/>
                </a:cubicBezTo>
                <a:cubicBezTo>
                  <a:pt x="161" y="72"/>
                  <a:pt x="162" y="72"/>
                  <a:pt x="163" y="72"/>
                </a:cubicBezTo>
                <a:close/>
                <a:moveTo>
                  <a:pt x="79" y="85"/>
                </a:moveTo>
                <a:cubicBezTo>
                  <a:pt x="77" y="85"/>
                  <a:pt x="76" y="85"/>
                  <a:pt x="75" y="86"/>
                </a:cubicBezTo>
                <a:cubicBezTo>
                  <a:pt x="77" y="86"/>
                  <a:pt x="78" y="86"/>
                  <a:pt x="79" y="85"/>
                </a:cubicBezTo>
                <a:close/>
                <a:moveTo>
                  <a:pt x="193" y="25"/>
                </a:moveTo>
                <a:cubicBezTo>
                  <a:pt x="194" y="24"/>
                  <a:pt x="194" y="24"/>
                  <a:pt x="193" y="22"/>
                </a:cubicBezTo>
                <a:cubicBezTo>
                  <a:pt x="193" y="23"/>
                  <a:pt x="193" y="24"/>
                  <a:pt x="193" y="25"/>
                </a:cubicBezTo>
                <a:close/>
                <a:moveTo>
                  <a:pt x="59" y="90"/>
                </a:moveTo>
                <a:cubicBezTo>
                  <a:pt x="58" y="90"/>
                  <a:pt x="58" y="90"/>
                  <a:pt x="57" y="91"/>
                </a:cubicBezTo>
                <a:cubicBezTo>
                  <a:pt x="57" y="91"/>
                  <a:pt x="58" y="92"/>
                  <a:pt x="58" y="92"/>
                </a:cubicBezTo>
                <a:cubicBezTo>
                  <a:pt x="58" y="92"/>
                  <a:pt x="59" y="91"/>
                  <a:pt x="59" y="91"/>
                </a:cubicBezTo>
                <a:cubicBezTo>
                  <a:pt x="59" y="91"/>
                  <a:pt x="59" y="90"/>
                  <a:pt x="59" y="90"/>
                </a:cubicBezTo>
                <a:close/>
                <a:moveTo>
                  <a:pt x="21" y="74"/>
                </a:moveTo>
                <a:cubicBezTo>
                  <a:pt x="20" y="75"/>
                  <a:pt x="20" y="76"/>
                  <a:pt x="21" y="77"/>
                </a:cubicBezTo>
                <a:cubicBezTo>
                  <a:pt x="22" y="75"/>
                  <a:pt x="22" y="75"/>
                  <a:pt x="21" y="74"/>
                </a:cubicBezTo>
                <a:close/>
                <a:moveTo>
                  <a:pt x="178" y="57"/>
                </a:moveTo>
                <a:cubicBezTo>
                  <a:pt x="177" y="57"/>
                  <a:pt x="177" y="57"/>
                  <a:pt x="176" y="57"/>
                </a:cubicBezTo>
                <a:cubicBezTo>
                  <a:pt x="176" y="58"/>
                  <a:pt x="177" y="58"/>
                  <a:pt x="177" y="59"/>
                </a:cubicBezTo>
                <a:cubicBezTo>
                  <a:pt x="177" y="58"/>
                  <a:pt x="178" y="58"/>
                  <a:pt x="178" y="57"/>
                </a:cubicBezTo>
                <a:close/>
                <a:moveTo>
                  <a:pt x="232" y="72"/>
                </a:moveTo>
                <a:cubicBezTo>
                  <a:pt x="233" y="74"/>
                  <a:pt x="234" y="76"/>
                  <a:pt x="235" y="76"/>
                </a:cubicBezTo>
                <a:cubicBezTo>
                  <a:pt x="234" y="75"/>
                  <a:pt x="233" y="73"/>
                  <a:pt x="232" y="72"/>
                </a:cubicBezTo>
                <a:close/>
                <a:moveTo>
                  <a:pt x="106" y="64"/>
                </a:moveTo>
                <a:cubicBezTo>
                  <a:pt x="106" y="63"/>
                  <a:pt x="106" y="62"/>
                  <a:pt x="105" y="62"/>
                </a:cubicBezTo>
                <a:cubicBezTo>
                  <a:pt x="105" y="63"/>
                  <a:pt x="104" y="63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1" y="85"/>
                  <a:pt x="42" y="85"/>
                  <a:pt x="42" y="85"/>
                </a:cubicBezTo>
                <a:cubicBezTo>
                  <a:pt x="42" y="84"/>
                  <a:pt x="42" y="84"/>
                  <a:pt x="43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4"/>
                  <a:pt x="41" y="84"/>
                  <a:pt x="41" y="85"/>
                </a:cubicBezTo>
                <a:close/>
                <a:moveTo>
                  <a:pt x="41" y="47"/>
                </a:moveTo>
                <a:cubicBezTo>
                  <a:pt x="42" y="48"/>
                  <a:pt x="42" y="48"/>
                  <a:pt x="42" y="49"/>
                </a:cubicBezTo>
                <a:cubicBezTo>
                  <a:pt x="43" y="48"/>
                  <a:pt x="43" y="48"/>
                  <a:pt x="43" y="47"/>
                </a:cubicBezTo>
                <a:cubicBezTo>
                  <a:pt x="43" y="47"/>
                  <a:pt x="42" y="47"/>
                  <a:pt x="41" y="47"/>
                </a:cubicBezTo>
                <a:close/>
                <a:moveTo>
                  <a:pt x="180" y="90"/>
                </a:moveTo>
                <a:cubicBezTo>
                  <a:pt x="180" y="90"/>
                  <a:pt x="180" y="90"/>
                  <a:pt x="179" y="90"/>
                </a:cubicBezTo>
                <a:cubicBezTo>
                  <a:pt x="179" y="90"/>
                  <a:pt x="179" y="91"/>
                  <a:pt x="179" y="92"/>
                </a:cubicBezTo>
                <a:cubicBezTo>
                  <a:pt x="180" y="91"/>
                  <a:pt x="180" y="91"/>
                  <a:pt x="180" y="90"/>
                </a:cubicBezTo>
                <a:close/>
                <a:moveTo>
                  <a:pt x="95" y="78"/>
                </a:moveTo>
                <a:cubicBezTo>
                  <a:pt x="96" y="77"/>
                  <a:pt x="96" y="77"/>
                  <a:pt x="96" y="76"/>
                </a:cubicBezTo>
                <a:cubicBezTo>
                  <a:pt x="96" y="76"/>
                  <a:pt x="95" y="76"/>
                  <a:pt x="95" y="77"/>
                </a:cubicBezTo>
                <a:cubicBezTo>
                  <a:pt x="95" y="77"/>
                  <a:pt x="95" y="78"/>
                  <a:pt x="95" y="78"/>
                </a:cubicBezTo>
                <a:close/>
                <a:moveTo>
                  <a:pt x="182" y="88"/>
                </a:moveTo>
                <a:cubicBezTo>
                  <a:pt x="182" y="88"/>
                  <a:pt x="182" y="88"/>
                  <a:pt x="182" y="88"/>
                </a:cubicBezTo>
                <a:cubicBezTo>
                  <a:pt x="182" y="88"/>
                  <a:pt x="183" y="87"/>
                  <a:pt x="183" y="87"/>
                </a:cubicBezTo>
                <a:cubicBezTo>
                  <a:pt x="183" y="86"/>
                  <a:pt x="184" y="86"/>
                  <a:pt x="184" y="85"/>
                </a:cubicBezTo>
                <a:cubicBezTo>
                  <a:pt x="183" y="86"/>
                  <a:pt x="182" y="87"/>
                  <a:pt x="182" y="88"/>
                </a:cubicBezTo>
                <a:close/>
                <a:moveTo>
                  <a:pt x="78" y="73"/>
                </a:moveTo>
                <a:cubicBezTo>
                  <a:pt x="78" y="73"/>
                  <a:pt x="78" y="73"/>
                  <a:pt x="78" y="73"/>
                </a:cubicBezTo>
                <a:cubicBezTo>
                  <a:pt x="77" y="74"/>
                  <a:pt x="76" y="75"/>
                  <a:pt x="76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7" y="75"/>
                  <a:pt x="78" y="74"/>
                  <a:pt x="78" y="73"/>
                </a:cubicBezTo>
                <a:close/>
                <a:moveTo>
                  <a:pt x="129" y="93"/>
                </a:moveTo>
                <a:cubicBezTo>
                  <a:pt x="130" y="92"/>
                  <a:pt x="130" y="92"/>
                  <a:pt x="131" y="91"/>
                </a:cubicBezTo>
                <a:cubicBezTo>
                  <a:pt x="129" y="91"/>
                  <a:pt x="129" y="91"/>
                  <a:pt x="129" y="93"/>
                </a:cubicBezTo>
                <a:close/>
                <a:moveTo>
                  <a:pt x="110" y="71"/>
                </a:moveTo>
                <a:cubicBezTo>
                  <a:pt x="110" y="71"/>
                  <a:pt x="111" y="71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0" y="70"/>
                  <a:pt x="110" y="70"/>
                  <a:pt x="110" y="71"/>
                </a:cubicBezTo>
                <a:close/>
                <a:moveTo>
                  <a:pt x="124" y="62"/>
                </a:moveTo>
                <a:cubicBezTo>
                  <a:pt x="125" y="60"/>
                  <a:pt x="126" y="60"/>
                  <a:pt x="126" y="59"/>
                </a:cubicBezTo>
                <a:cubicBezTo>
                  <a:pt x="124" y="61"/>
                  <a:pt x="124" y="61"/>
                  <a:pt x="124" y="62"/>
                </a:cubicBezTo>
                <a:close/>
                <a:moveTo>
                  <a:pt x="104" y="80"/>
                </a:moveTo>
                <a:cubicBezTo>
                  <a:pt x="105" y="79"/>
                  <a:pt x="105" y="79"/>
                  <a:pt x="106" y="78"/>
                </a:cubicBezTo>
                <a:cubicBezTo>
                  <a:pt x="105" y="78"/>
                  <a:pt x="105" y="78"/>
                  <a:pt x="104" y="80"/>
                </a:cubicBezTo>
                <a:close/>
                <a:moveTo>
                  <a:pt x="88" y="90"/>
                </a:moveTo>
                <a:cubicBezTo>
                  <a:pt x="89" y="90"/>
                  <a:pt x="89" y="90"/>
                  <a:pt x="90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90" y="89"/>
                  <a:pt x="90" y="89"/>
                </a:cubicBezTo>
                <a:cubicBezTo>
                  <a:pt x="89" y="89"/>
                  <a:pt x="89" y="90"/>
                  <a:pt x="88" y="90"/>
                </a:cubicBezTo>
                <a:close/>
                <a:moveTo>
                  <a:pt x="194" y="88"/>
                </a:moveTo>
                <a:cubicBezTo>
                  <a:pt x="194" y="88"/>
                  <a:pt x="194" y="88"/>
                  <a:pt x="194" y="88"/>
                </a:cubicBezTo>
                <a:cubicBezTo>
                  <a:pt x="195" y="88"/>
                  <a:pt x="195" y="87"/>
                  <a:pt x="195" y="87"/>
                </a:cubicBezTo>
                <a:cubicBezTo>
                  <a:pt x="196" y="86"/>
                  <a:pt x="196" y="86"/>
                  <a:pt x="195" y="85"/>
                </a:cubicBezTo>
                <a:cubicBezTo>
                  <a:pt x="195" y="86"/>
                  <a:pt x="194" y="87"/>
                  <a:pt x="194" y="88"/>
                </a:cubicBezTo>
                <a:close/>
                <a:moveTo>
                  <a:pt x="16" y="62"/>
                </a:moveTo>
                <a:cubicBezTo>
                  <a:pt x="15" y="63"/>
                  <a:pt x="16" y="64"/>
                  <a:pt x="16" y="64"/>
                </a:cubicBezTo>
                <a:cubicBezTo>
                  <a:pt x="16" y="64"/>
                  <a:pt x="17" y="64"/>
                  <a:pt x="17" y="63"/>
                </a:cubicBezTo>
                <a:cubicBezTo>
                  <a:pt x="17" y="63"/>
                  <a:pt x="16" y="62"/>
                  <a:pt x="16" y="62"/>
                </a:cubicBezTo>
                <a:close/>
                <a:moveTo>
                  <a:pt x="26" y="66"/>
                </a:moveTo>
                <a:cubicBezTo>
                  <a:pt x="24" y="68"/>
                  <a:pt x="24" y="69"/>
                  <a:pt x="25" y="69"/>
                </a:cubicBezTo>
                <a:cubicBezTo>
                  <a:pt x="25" y="68"/>
                  <a:pt x="26" y="67"/>
                  <a:pt x="26" y="66"/>
                </a:cubicBezTo>
                <a:close/>
                <a:moveTo>
                  <a:pt x="66" y="65"/>
                </a:moveTo>
                <a:cubicBezTo>
                  <a:pt x="66" y="64"/>
                  <a:pt x="66" y="64"/>
                  <a:pt x="66" y="63"/>
                </a:cubicBezTo>
                <a:cubicBezTo>
                  <a:pt x="66" y="63"/>
                  <a:pt x="65" y="63"/>
                  <a:pt x="65" y="64"/>
                </a:cubicBezTo>
                <a:cubicBezTo>
                  <a:pt x="65" y="64"/>
                  <a:pt x="65" y="64"/>
                  <a:pt x="66" y="65"/>
                </a:cubicBezTo>
                <a:close/>
                <a:moveTo>
                  <a:pt x="114" y="54"/>
                </a:moveTo>
                <a:cubicBezTo>
                  <a:pt x="114" y="53"/>
                  <a:pt x="113" y="53"/>
                  <a:pt x="113" y="53"/>
                </a:cubicBezTo>
                <a:cubicBezTo>
                  <a:pt x="112" y="53"/>
                  <a:pt x="112" y="53"/>
                  <a:pt x="112" y="54"/>
                </a:cubicBezTo>
                <a:cubicBezTo>
                  <a:pt x="112" y="54"/>
                  <a:pt x="113" y="54"/>
                  <a:pt x="114" y="54"/>
                </a:cubicBezTo>
                <a:close/>
                <a:moveTo>
                  <a:pt x="149" y="58"/>
                </a:moveTo>
                <a:cubicBezTo>
                  <a:pt x="149" y="58"/>
                  <a:pt x="150" y="57"/>
                  <a:pt x="150" y="57"/>
                </a:cubicBezTo>
                <a:cubicBezTo>
                  <a:pt x="149" y="57"/>
                  <a:pt x="149" y="57"/>
                  <a:pt x="148" y="57"/>
                </a:cubicBezTo>
                <a:cubicBezTo>
                  <a:pt x="148" y="58"/>
                  <a:pt x="149" y="58"/>
                  <a:pt x="149" y="58"/>
                </a:cubicBezTo>
                <a:close/>
                <a:moveTo>
                  <a:pt x="12" y="66"/>
                </a:moveTo>
                <a:cubicBezTo>
                  <a:pt x="12" y="65"/>
                  <a:pt x="12" y="65"/>
                  <a:pt x="13" y="64"/>
                </a:cubicBezTo>
                <a:cubicBezTo>
                  <a:pt x="12" y="64"/>
                  <a:pt x="11" y="65"/>
                  <a:pt x="12" y="66"/>
                </a:cubicBezTo>
                <a:close/>
                <a:moveTo>
                  <a:pt x="171" y="64"/>
                </a:moveTo>
                <a:cubicBezTo>
                  <a:pt x="171" y="64"/>
                  <a:pt x="171" y="64"/>
                  <a:pt x="171" y="64"/>
                </a:cubicBezTo>
                <a:cubicBezTo>
                  <a:pt x="171" y="63"/>
                  <a:pt x="171" y="63"/>
                  <a:pt x="171" y="62"/>
                </a:cubicBezTo>
                <a:cubicBezTo>
                  <a:pt x="171" y="63"/>
                  <a:pt x="171" y="63"/>
                  <a:pt x="171" y="64"/>
                </a:cubicBezTo>
                <a:close/>
                <a:moveTo>
                  <a:pt x="83" y="57"/>
                </a:moveTo>
                <a:cubicBezTo>
                  <a:pt x="84" y="57"/>
                  <a:pt x="85" y="57"/>
                  <a:pt x="85" y="55"/>
                </a:cubicBezTo>
                <a:cubicBezTo>
                  <a:pt x="84" y="56"/>
                  <a:pt x="84" y="57"/>
                  <a:pt x="83" y="57"/>
                </a:cubicBezTo>
                <a:close/>
                <a:moveTo>
                  <a:pt x="90" y="79"/>
                </a:moveTo>
                <a:cubicBezTo>
                  <a:pt x="90" y="79"/>
                  <a:pt x="89" y="80"/>
                  <a:pt x="88" y="81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0"/>
                  <a:pt x="90" y="80"/>
                  <a:pt x="90" y="79"/>
                </a:cubicBezTo>
                <a:close/>
                <a:moveTo>
                  <a:pt x="199" y="81"/>
                </a:moveTo>
                <a:cubicBezTo>
                  <a:pt x="199" y="81"/>
                  <a:pt x="198" y="81"/>
                  <a:pt x="198" y="81"/>
                </a:cubicBezTo>
                <a:cubicBezTo>
                  <a:pt x="198" y="82"/>
                  <a:pt x="198" y="82"/>
                  <a:pt x="198" y="83"/>
                </a:cubicBezTo>
                <a:cubicBezTo>
                  <a:pt x="199" y="83"/>
                  <a:pt x="199" y="82"/>
                  <a:pt x="199" y="82"/>
                </a:cubicBezTo>
                <a:cubicBezTo>
                  <a:pt x="199" y="82"/>
                  <a:pt x="199" y="81"/>
                  <a:pt x="199" y="81"/>
                </a:cubicBezTo>
                <a:close/>
                <a:moveTo>
                  <a:pt x="153" y="54"/>
                </a:moveTo>
                <a:cubicBezTo>
                  <a:pt x="153" y="54"/>
                  <a:pt x="153" y="54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2" y="54"/>
                  <a:pt x="152" y="55"/>
                  <a:pt x="152" y="55"/>
                </a:cubicBezTo>
                <a:cubicBezTo>
                  <a:pt x="152" y="55"/>
                  <a:pt x="153" y="54"/>
                  <a:pt x="153" y="54"/>
                </a:cubicBezTo>
                <a:close/>
                <a:moveTo>
                  <a:pt x="150" y="61"/>
                </a:moveTo>
                <a:cubicBezTo>
                  <a:pt x="151" y="60"/>
                  <a:pt x="152" y="60"/>
                  <a:pt x="152" y="59"/>
                </a:cubicBezTo>
                <a:cubicBezTo>
                  <a:pt x="150" y="60"/>
                  <a:pt x="150" y="60"/>
                  <a:pt x="150" y="61"/>
                </a:cubicBezTo>
                <a:close/>
                <a:moveTo>
                  <a:pt x="110" y="79"/>
                </a:moveTo>
                <a:cubicBezTo>
                  <a:pt x="110" y="79"/>
                  <a:pt x="110" y="79"/>
                  <a:pt x="110" y="79"/>
                </a:cubicBezTo>
                <a:cubicBezTo>
                  <a:pt x="111" y="79"/>
                  <a:pt x="111" y="79"/>
                  <a:pt x="112" y="79"/>
                </a:cubicBezTo>
                <a:cubicBezTo>
                  <a:pt x="111" y="79"/>
                  <a:pt x="111" y="79"/>
                  <a:pt x="110" y="79"/>
                </a:cubicBezTo>
                <a:close/>
                <a:moveTo>
                  <a:pt x="40" y="72"/>
                </a:moveTo>
                <a:cubicBezTo>
                  <a:pt x="41" y="71"/>
                  <a:pt x="41" y="70"/>
                  <a:pt x="40" y="70"/>
                </a:cubicBezTo>
                <a:cubicBezTo>
                  <a:pt x="40" y="70"/>
                  <a:pt x="40" y="70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1"/>
                  <a:pt x="40" y="71"/>
                  <a:pt x="40" y="72"/>
                </a:cubicBezTo>
                <a:close/>
                <a:moveTo>
                  <a:pt x="205" y="47"/>
                </a:moveTo>
                <a:cubicBezTo>
                  <a:pt x="206" y="46"/>
                  <a:pt x="206" y="46"/>
                  <a:pt x="204" y="44"/>
                </a:cubicBezTo>
                <a:cubicBezTo>
                  <a:pt x="205" y="45"/>
                  <a:pt x="205" y="46"/>
                  <a:pt x="205" y="47"/>
                </a:cubicBezTo>
                <a:close/>
                <a:moveTo>
                  <a:pt x="47" y="90"/>
                </a:moveTo>
                <a:cubicBezTo>
                  <a:pt x="46" y="90"/>
                  <a:pt x="46" y="91"/>
                  <a:pt x="46" y="92"/>
                </a:cubicBezTo>
                <a:cubicBezTo>
                  <a:pt x="47" y="91"/>
                  <a:pt x="47" y="91"/>
                  <a:pt x="47" y="90"/>
                </a:cubicBezTo>
                <a:close/>
                <a:moveTo>
                  <a:pt x="173" y="69"/>
                </a:moveTo>
                <a:cubicBezTo>
                  <a:pt x="173" y="68"/>
                  <a:pt x="172" y="67"/>
                  <a:pt x="172" y="67"/>
                </a:cubicBezTo>
                <a:cubicBezTo>
                  <a:pt x="172" y="67"/>
                  <a:pt x="172" y="68"/>
                  <a:pt x="171" y="68"/>
                </a:cubicBezTo>
                <a:cubicBezTo>
                  <a:pt x="172" y="68"/>
                  <a:pt x="172" y="68"/>
                  <a:pt x="173" y="69"/>
                </a:cubicBezTo>
                <a:close/>
                <a:moveTo>
                  <a:pt x="116" y="70"/>
                </a:moveTo>
                <a:cubicBezTo>
                  <a:pt x="116" y="71"/>
                  <a:pt x="115" y="71"/>
                  <a:pt x="115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1"/>
                  <a:pt x="116" y="71"/>
                  <a:pt x="116" y="70"/>
                </a:cubicBezTo>
                <a:close/>
                <a:moveTo>
                  <a:pt x="193" y="49"/>
                </a:moveTo>
                <a:cubicBezTo>
                  <a:pt x="194" y="49"/>
                  <a:pt x="194" y="49"/>
                  <a:pt x="194" y="49"/>
                </a:cubicBezTo>
                <a:cubicBezTo>
                  <a:pt x="194" y="48"/>
                  <a:pt x="194" y="47"/>
                  <a:pt x="193" y="46"/>
                </a:cubicBezTo>
                <a:cubicBezTo>
                  <a:pt x="193" y="47"/>
                  <a:pt x="193" y="48"/>
                  <a:pt x="193" y="49"/>
                </a:cubicBezTo>
                <a:close/>
                <a:moveTo>
                  <a:pt x="206" y="118"/>
                </a:moveTo>
                <a:cubicBezTo>
                  <a:pt x="207" y="117"/>
                  <a:pt x="207" y="116"/>
                  <a:pt x="208" y="115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07" y="116"/>
                  <a:pt x="206" y="116"/>
                  <a:pt x="206" y="118"/>
                </a:cubicBezTo>
                <a:close/>
                <a:moveTo>
                  <a:pt x="146" y="59"/>
                </a:moveTo>
                <a:cubicBezTo>
                  <a:pt x="146" y="59"/>
                  <a:pt x="146" y="60"/>
                  <a:pt x="146" y="61"/>
                </a:cubicBezTo>
                <a:cubicBezTo>
                  <a:pt x="147" y="60"/>
                  <a:pt x="147" y="60"/>
                  <a:pt x="146" y="59"/>
                </a:cubicBezTo>
                <a:close/>
                <a:moveTo>
                  <a:pt x="95" y="90"/>
                </a:moveTo>
                <a:cubicBezTo>
                  <a:pt x="94" y="89"/>
                  <a:pt x="93" y="89"/>
                  <a:pt x="93" y="90"/>
                </a:cubicBezTo>
                <a:cubicBezTo>
                  <a:pt x="94" y="90"/>
                  <a:pt x="94" y="90"/>
                  <a:pt x="95" y="90"/>
                </a:cubicBezTo>
                <a:close/>
                <a:moveTo>
                  <a:pt x="134" y="78"/>
                </a:moveTo>
                <a:cubicBezTo>
                  <a:pt x="134" y="78"/>
                  <a:pt x="134" y="78"/>
                  <a:pt x="134" y="78"/>
                </a:cubicBezTo>
                <a:cubicBezTo>
                  <a:pt x="135" y="79"/>
                  <a:pt x="135" y="79"/>
                  <a:pt x="136" y="79"/>
                </a:cubicBezTo>
                <a:cubicBezTo>
                  <a:pt x="136" y="79"/>
                  <a:pt x="136" y="78"/>
                  <a:pt x="136" y="78"/>
                </a:cubicBezTo>
                <a:cubicBezTo>
                  <a:pt x="135" y="78"/>
                  <a:pt x="135" y="78"/>
                  <a:pt x="134" y="78"/>
                </a:cubicBezTo>
                <a:close/>
                <a:moveTo>
                  <a:pt x="28" y="79"/>
                </a:moveTo>
                <a:cubicBezTo>
                  <a:pt x="28" y="80"/>
                  <a:pt x="29" y="80"/>
                  <a:pt x="29" y="81"/>
                </a:cubicBezTo>
                <a:cubicBezTo>
                  <a:pt x="29" y="80"/>
                  <a:pt x="29" y="80"/>
                  <a:pt x="28" y="79"/>
                </a:cubicBezTo>
                <a:close/>
                <a:moveTo>
                  <a:pt x="113" y="84"/>
                </a:moveTo>
                <a:cubicBezTo>
                  <a:pt x="113" y="84"/>
                  <a:pt x="114" y="83"/>
                  <a:pt x="114" y="82"/>
                </a:cubicBezTo>
                <a:cubicBezTo>
                  <a:pt x="113" y="83"/>
                  <a:pt x="113" y="83"/>
                  <a:pt x="113" y="84"/>
                </a:cubicBezTo>
                <a:close/>
                <a:moveTo>
                  <a:pt x="14" y="94"/>
                </a:moveTo>
                <a:cubicBezTo>
                  <a:pt x="14" y="95"/>
                  <a:pt x="14" y="95"/>
                  <a:pt x="16" y="95"/>
                </a:cubicBezTo>
                <a:cubicBezTo>
                  <a:pt x="15" y="94"/>
                  <a:pt x="15" y="94"/>
                  <a:pt x="14" y="94"/>
                </a:cubicBezTo>
                <a:close/>
                <a:moveTo>
                  <a:pt x="140" y="65"/>
                </a:moveTo>
                <a:cubicBezTo>
                  <a:pt x="139" y="64"/>
                  <a:pt x="139" y="64"/>
                  <a:pt x="139" y="63"/>
                </a:cubicBezTo>
                <a:cubicBezTo>
                  <a:pt x="138" y="64"/>
                  <a:pt x="138" y="64"/>
                  <a:pt x="138" y="65"/>
                </a:cubicBezTo>
                <a:cubicBezTo>
                  <a:pt x="139" y="65"/>
                  <a:pt x="139" y="65"/>
                  <a:pt x="140" y="65"/>
                </a:cubicBezTo>
                <a:close/>
                <a:moveTo>
                  <a:pt x="217" y="82"/>
                </a:moveTo>
                <a:cubicBezTo>
                  <a:pt x="216" y="83"/>
                  <a:pt x="216" y="83"/>
                  <a:pt x="217" y="84"/>
                </a:cubicBezTo>
                <a:cubicBezTo>
                  <a:pt x="217" y="83"/>
                  <a:pt x="217" y="83"/>
                  <a:pt x="217" y="82"/>
                </a:cubicBezTo>
                <a:close/>
                <a:moveTo>
                  <a:pt x="173" y="93"/>
                </a:moveTo>
                <a:cubicBezTo>
                  <a:pt x="173" y="93"/>
                  <a:pt x="173" y="93"/>
                  <a:pt x="173" y="93"/>
                </a:cubicBezTo>
                <a:cubicBezTo>
                  <a:pt x="173" y="93"/>
                  <a:pt x="172" y="93"/>
                  <a:pt x="172" y="94"/>
                </a:cubicBezTo>
                <a:cubicBezTo>
                  <a:pt x="172" y="94"/>
                  <a:pt x="173" y="94"/>
                  <a:pt x="173" y="94"/>
                </a:cubicBezTo>
                <a:cubicBezTo>
                  <a:pt x="173" y="93"/>
                  <a:pt x="173" y="93"/>
                  <a:pt x="173" y="93"/>
                </a:cubicBezTo>
                <a:close/>
                <a:moveTo>
                  <a:pt x="73" y="55"/>
                </a:moveTo>
                <a:cubicBezTo>
                  <a:pt x="73" y="55"/>
                  <a:pt x="73" y="54"/>
                  <a:pt x="73" y="54"/>
                </a:cubicBezTo>
                <a:cubicBezTo>
                  <a:pt x="73" y="54"/>
                  <a:pt x="73" y="54"/>
                  <a:pt x="72" y="54"/>
                </a:cubicBezTo>
                <a:cubicBezTo>
                  <a:pt x="72" y="54"/>
                  <a:pt x="73" y="55"/>
                  <a:pt x="73" y="55"/>
                </a:cubicBezTo>
                <a:close/>
                <a:moveTo>
                  <a:pt x="28" y="74"/>
                </a:move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9" y="74"/>
                  <a:pt x="29" y="73"/>
                </a:cubicBezTo>
                <a:cubicBezTo>
                  <a:pt x="28" y="73"/>
                  <a:pt x="28" y="74"/>
                  <a:pt x="28" y="74"/>
                </a:cubicBezTo>
                <a:close/>
                <a:moveTo>
                  <a:pt x="138" y="59"/>
                </a:moveTo>
                <a:cubicBezTo>
                  <a:pt x="138" y="59"/>
                  <a:pt x="139" y="59"/>
                  <a:pt x="139" y="59"/>
                </a:cubicBezTo>
                <a:cubicBezTo>
                  <a:pt x="139" y="59"/>
                  <a:pt x="139" y="58"/>
                  <a:pt x="140" y="58"/>
                </a:cubicBezTo>
                <a:cubicBezTo>
                  <a:pt x="139" y="58"/>
                  <a:pt x="139" y="58"/>
                  <a:pt x="138" y="59"/>
                </a:cubicBezTo>
                <a:close/>
                <a:moveTo>
                  <a:pt x="188" y="137"/>
                </a:moveTo>
                <a:cubicBezTo>
                  <a:pt x="188" y="136"/>
                  <a:pt x="188" y="136"/>
                  <a:pt x="188" y="135"/>
                </a:cubicBezTo>
                <a:cubicBezTo>
                  <a:pt x="188" y="135"/>
                  <a:pt x="188" y="135"/>
                  <a:pt x="188" y="135"/>
                </a:cubicBezTo>
                <a:cubicBezTo>
                  <a:pt x="188" y="136"/>
                  <a:pt x="188" y="136"/>
                  <a:pt x="188" y="137"/>
                </a:cubicBezTo>
                <a:close/>
                <a:moveTo>
                  <a:pt x="203" y="49"/>
                </a:moveTo>
                <a:cubicBezTo>
                  <a:pt x="203" y="49"/>
                  <a:pt x="203" y="50"/>
                  <a:pt x="203" y="50"/>
                </a:cubicBezTo>
                <a:cubicBezTo>
                  <a:pt x="203" y="50"/>
                  <a:pt x="203" y="49"/>
                  <a:pt x="203" y="49"/>
                </a:cubicBezTo>
                <a:close/>
                <a:moveTo>
                  <a:pt x="115" y="63"/>
                </a:moveTo>
                <a:cubicBezTo>
                  <a:pt x="115" y="63"/>
                  <a:pt x="115" y="63"/>
                  <a:pt x="116" y="63"/>
                </a:cubicBezTo>
                <a:cubicBezTo>
                  <a:pt x="116" y="63"/>
                  <a:pt x="115" y="63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lose/>
                <a:moveTo>
                  <a:pt x="26" y="71"/>
                </a:moveTo>
                <a:cubicBezTo>
                  <a:pt x="27" y="71"/>
                  <a:pt x="28" y="70"/>
                  <a:pt x="27" y="69"/>
                </a:cubicBezTo>
                <a:cubicBezTo>
                  <a:pt x="27" y="70"/>
                  <a:pt x="27" y="71"/>
                  <a:pt x="26" y="71"/>
                </a:cubicBezTo>
                <a:close/>
                <a:moveTo>
                  <a:pt x="187" y="85"/>
                </a:move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7" y="85"/>
                  <a:pt x="187" y="85"/>
                </a:cubicBezTo>
                <a:close/>
                <a:moveTo>
                  <a:pt x="185" y="133"/>
                </a:moveTo>
                <a:cubicBezTo>
                  <a:pt x="185" y="133"/>
                  <a:pt x="185" y="133"/>
                  <a:pt x="185" y="134"/>
                </a:cubicBezTo>
                <a:cubicBezTo>
                  <a:pt x="185" y="134"/>
                  <a:pt x="185" y="133"/>
                  <a:pt x="185" y="133"/>
                </a:cubicBezTo>
                <a:close/>
                <a:moveTo>
                  <a:pt x="190" y="96"/>
                </a:moveTo>
                <a:cubicBezTo>
                  <a:pt x="191" y="96"/>
                  <a:pt x="191" y="96"/>
                  <a:pt x="191" y="96"/>
                </a:cubicBezTo>
                <a:cubicBezTo>
                  <a:pt x="191" y="96"/>
                  <a:pt x="191" y="96"/>
                  <a:pt x="191" y="95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91" y="95"/>
                  <a:pt x="191" y="96"/>
                  <a:pt x="190" y="96"/>
                </a:cubicBezTo>
                <a:close/>
                <a:moveTo>
                  <a:pt x="197" y="56"/>
                </a:moveTo>
                <a:cubicBezTo>
                  <a:pt x="197" y="56"/>
                  <a:pt x="197" y="57"/>
                  <a:pt x="197" y="57"/>
                </a:cubicBezTo>
                <a:cubicBezTo>
                  <a:pt x="198" y="57"/>
                  <a:pt x="197" y="56"/>
                  <a:pt x="197" y="56"/>
                </a:cubicBezTo>
                <a:close/>
                <a:moveTo>
                  <a:pt x="51" y="84"/>
                </a:moveTo>
                <a:cubicBezTo>
                  <a:pt x="50" y="84"/>
                  <a:pt x="50" y="84"/>
                  <a:pt x="50" y="83"/>
                </a:cubicBezTo>
                <a:cubicBezTo>
                  <a:pt x="50" y="84"/>
                  <a:pt x="50" y="84"/>
                  <a:pt x="49" y="84"/>
                </a:cubicBezTo>
                <a:cubicBezTo>
                  <a:pt x="50" y="84"/>
                  <a:pt x="50" y="84"/>
                  <a:pt x="51" y="84"/>
                </a:cubicBezTo>
                <a:close/>
                <a:moveTo>
                  <a:pt x="205" y="64"/>
                </a:moveTo>
                <a:cubicBezTo>
                  <a:pt x="205" y="63"/>
                  <a:pt x="205" y="63"/>
                  <a:pt x="205" y="62"/>
                </a:cubicBezTo>
                <a:cubicBezTo>
                  <a:pt x="204" y="63"/>
                  <a:pt x="205" y="63"/>
                  <a:pt x="205" y="64"/>
                </a:cubicBezTo>
                <a:close/>
                <a:moveTo>
                  <a:pt x="93" y="80"/>
                </a:moveTo>
                <a:cubicBezTo>
                  <a:pt x="94" y="80"/>
                  <a:pt x="94" y="80"/>
                  <a:pt x="93" y="79"/>
                </a:cubicBezTo>
                <a:cubicBezTo>
                  <a:pt x="93" y="80"/>
                  <a:pt x="93" y="80"/>
                  <a:pt x="93" y="80"/>
                </a:cubicBezTo>
                <a:close/>
                <a:moveTo>
                  <a:pt x="199" y="42"/>
                </a:moveTo>
                <a:cubicBezTo>
                  <a:pt x="199" y="43"/>
                  <a:pt x="199" y="43"/>
                  <a:pt x="200" y="44"/>
                </a:cubicBezTo>
                <a:cubicBezTo>
                  <a:pt x="200" y="43"/>
                  <a:pt x="200" y="43"/>
                  <a:pt x="199" y="42"/>
                </a:cubicBezTo>
                <a:close/>
                <a:moveTo>
                  <a:pt x="215" y="92"/>
                </a:moveTo>
                <a:cubicBezTo>
                  <a:pt x="215" y="92"/>
                  <a:pt x="216" y="92"/>
                  <a:pt x="216" y="92"/>
                </a:cubicBezTo>
                <a:cubicBezTo>
                  <a:pt x="216" y="92"/>
                  <a:pt x="216" y="91"/>
                  <a:pt x="216" y="91"/>
                </a:cubicBezTo>
                <a:cubicBezTo>
                  <a:pt x="216" y="91"/>
                  <a:pt x="216" y="91"/>
                  <a:pt x="216" y="91"/>
                </a:cubicBezTo>
                <a:cubicBezTo>
                  <a:pt x="216" y="91"/>
                  <a:pt x="216" y="91"/>
                  <a:pt x="215" y="92"/>
                </a:cubicBezTo>
                <a:close/>
                <a:moveTo>
                  <a:pt x="132" y="75"/>
                </a:moveTo>
                <a:cubicBezTo>
                  <a:pt x="132" y="75"/>
                  <a:pt x="133" y="76"/>
                  <a:pt x="133" y="75"/>
                </a:cubicBezTo>
                <a:cubicBezTo>
                  <a:pt x="133" y="75"/>
                  <a:pt x="132" y="75"/>
                  <a:pt x="132" y="75"/>
                </a:cubicBezTo>
                <a:close/>
                <a:moveTo>
                  <a:pt x="153" y="72"/>
                </a:moveTo>
                <a:cubicBezTo>
                  <a:pt x="153" y="72"/>
                  <a:pt x="153" y="72"/>
                  <a:pt x="153" y="72"/>
                </a:cubicBezTo>
                <a:cubicBezTo>
                  <a:pt x="153" y="72"/>
                  <a:pt x="153" y="72"/>
                  <a:pt x="154" y="72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3" y="72"/>
                  <a:pt x="153" y="72"/>
                  <a:pt x="153" y="72"/>
                </a:cubicBezTo>
                <a:close/>
                <a:moveTo>
                  <a:pt x="191" y="60"/>
                </a:move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59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1" y="60"/>
                  <a:pt x="191" y="60"/>
                  <a:pt x="191" y="60"/>
                </a:cubicBezTo>
                <a:close/>
                <a:moveTo>
                  <a:pt x="156" y="70"/>
                </a:moveTo>
                <a:cubicBezTo>
                  <a:pt x="156" y="71"/>
                  <a:pt x="156" y="71"/>
                  <a:pt x="156" y="71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56" y="70"/>
                  <a:pt x="156" y="70"/>
                  <a:pt x="156" y="70"/>
                </a:cubicBezTo>
                <a:close/>
                <a:moveTo>
                  <a:pt x="96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8"/>
                </a:cubicBezTo>
                <a:cubicBezTo>
                  <a:pt x="96" y="67"/>
                  <a:pt x="96" y="67"/>
                  <a:pt x="96" y="67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8"/>
                </a:cubicBezTo>
                <a:cubicBezTo>
                  <a:pt x="14" y="68"/>
                  <a:pt x="14" y="67"/>
                  <a:pt x="14" y="67"/>
                </a:cubicBezTo>
                <a:close/>
                <a:moveTo>
                  <a:pt x="38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lose/>
                <a:moveTo>
                  <a:pt x="136" y="81"/>
                </a:move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2"/>
                  <a:pt x="136" y="82"/>
                </a:cubicBezTo>
                <a:cubicBezTo>
                  <a:pt x="136" y="82"/>
                  <a:pt x="136" y="81"/>
                  <a:pt x="136" y="81"/>
                </a:cubicBezTo>
                <a:close/>
                <a:moveTo>
                  <a:pt x="19" y="88"/>
                </a:moveTo>
                <a:cubicBezTo>
                  <a:pt x="19" y="88"/>
                  <a:pt x="20" y="88"/>
                  <a:pt x="20" y="88"/>
                </a:cubicBezTo>
                <a:cubicBezTo>
                  <a:pt x="20" y="88"/>
                  <a:pt x="20" y="87"/>
                  <a:pt x="20" y="87"/>
                </a:cubicBezTo>
                <a:cubicBezTo>
                  <a:pt x="20" y="87"/>
                  <a:pt x="19" y="87"/>
                  <a:pt x="19" y="88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5"/>
                  <a:pt x="29" y="85"/>
                </a:cubicBezTo>
                <a:cubicBezTo>
                  <a:pt x="29" y="85"/>
                  <a:pt x="29" y="86"/>
                  <a:pt x="29" y="86"/>
                </a:cubicBezTo>
                <a:close/>
                <a:moveTo>
                  <a:pt x="20" y="70"/>
                </a:move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0" y="70"/>
                </a:cubicBezTo>
                <a:close/>
                <a:moveTo>
                  <a:pt x="184" y="102"/>
                </a:moveTo>
                <a:cubicBezTo>
                  <a:pt x="184" y="102"/>
                  <a:pt x="184" y="102"/>
                  <a:pt x="184" y="102"/>
                </a:cubicBezTo>
                <a:cubicBezTo>
                  <a:pt x="184" y="102"/>
                  <a:pt x="184" y="102"/>
                  <a:pt x="184" y="103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84" y="102"/>
                  <a:pt x="184" y="102"/>
                  <a:pt x="184" y="102"/>
                </a:cubicBezTo>
                <a:close/>
                <a:moveTo>
                  <a:pt x="224" y="104"/>
                </a:moveTo>
                <a:cubicBezTo>
                  <a:pt x="224" y="104"/>
                  <a:pt x="224" y="104"/>
                  <a:pt x="224" y="104"/>
                </a:cubicBezTo>
                <a:cubicBezTo>
                  <a:pt x="225" y="104"/>
                  <a:pt x="225" y="104"/>
                  <a:pt x="225" y="104"/>
                </a:cubicBezTo>
                <a:cubicBezTo>
                  <a:pt x="225" y="103"/>
                  <a:pt x="225" y="103"/>
                  <a:pt x="225" y="103"/>
                </a:cubicBezTo>
                <a:cubicBezTo>
                  <a:pt x="225" y="104"/>
                  <a:pt x="225" y="104"/>
                  <a:pt x="224" y="104"/>
                </a:cubicBezTo>
                <a:close/>
                <a:moveTo>
                  <a:pt x="222" y="106"/>
                </a:move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lose/>
              </a:path>
            </a:pathLst>
          </a:custGeom>
          <a:solidFill>
            <a:srgbClr val="BE4833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639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13" name="1"/>
          <p:cNvSpPr>
            <a:spLocks noEditPoints="1"/>
          </p:cNvSpPr>
          <p:nvPr/>
        </p:nvSpPr>
        <p:spPr bwMode="auto">
          <a:xfrm rot="20745507">
            <a:off x="7631251" y="2264496"/>
            <a:ext cx="868923" cy="540775"/>
          </a:xfrm>
          <a:custGeom>
            <a:avLst/>
            <a:gdLst>
              <a:gd name="T0" fmla="*/ 182 w 252"/>
              <a:gd name="T1" fmla="*/ 43 h 157"/>
              <a:gd name="T2" fmla="*/ 181 w 252"/>
              <a:gd name="T3" fmla="*/ 155 h 157"/>
              <a:gd name="T4" fmla="*/ 185 w 252"/>
              <a:gd name="T5" fmla="*/ 151 h 157"/>
              <a:gd name="T6" fmla="*/ 33 w 252"/>
              <a:gd name="T7" fmla="*/ 58 h 157"/>
              <a:gd name="T8" fmla="*/ 239 w 252"/>
              <a:gd name="T9" fmla="*/ 88 h 157"/>
              <a:gd name="T10" fmla="*/ 56 w 252"/>
              <a:gd name="T11" fmla="*/ 71 h 157"/>
              <a:gd name="T12" fmla="*/ 181 w 252"/>
              <a:gd name="T13" fmla="*/ 51 h 157"/>
              <a:gd name="T14" fmla="*/ 193 w 252"/>
              <a:gd name="T15" fmla="*/ 124 h 157"/>
              <a:gd name="T16" fmla="*/ 223 w 252"/>
              <a:gd name="T17" fmla="*/ 86 h 157"/>
              <a:gd name="T18" fmla="*/ 154 w 252"/>
              <a:gd name="T19" fmla="*/ 87 h 157"/>
              <a:gd name="T20" fmla="*/ 166 w 252"/>
              <a:gd name="T21" fmla="*/ 49 h 157"/>
              <a:gd name="T22" fmla="*/ 89 w 252"/>
              <a:gd name="T23" fmla="*/ 64 h 157"/>
              <a:gd name="T24" fmla="*/ 21 w 252"/>
              <a:gd name="T25" fmla="*/ 51 h 157"/>
              <a:gd name="T26" fmla="*/ 224 w 252"/>
              <a:gd name="T27" fmla="*/ 63 h 157"/>
              <a:gd name="T28" fmla="*/ 59 w 252"/>
              <a:gd name="T29" fmla="*/ 59 h 157"/>
              <a:gd name="T30" fmla="*/ 155 w 252"/>
              <a:gd name="T31" fmla="*/ 59 h 157"/>
              <a:gd name="T32" fmla="*/ 32 w 252"/>
              <a:gd name="T33" fmla="*/ 76 h 157"/>
              <a:gd name="T34" fmla="*/ 37 w 252"/>
              <a:gd name="T35" fmla="*/ 85 h 157"/>
              <a:gd name="T36" fmla="*/ 76 w 252"/>
              <a:gd name="T37" fmla="*/ 50 h 157"/>
              <a:gd name="T38" fmla="*/ 134 w 252"/>
              <a:gd name="T39" fmla="*/ 85 h 157"/>
              <a:gd name="T40" fmla="*/ 161 w 252"/>
              <a:gd name="T41" fmla="*/ 60 h 157"/>
              <a:gd name="T42" fmla="*/ 201 w 252"/>
              <a:gd name="T43" fmla="*/ 32 h 157"/>
              <a:gd name="T44" fmla="*/ 154 w 252"/>
              <a:gd name="T45" fmla="*/ 48 h 157"/>
              <a:gd name="T46" fmla="*/ 87 w 252"/>
              <a:gd name="T47" fmla="*/ 75 h 157"/>
              <a:gd name="T48" fmla="*/ 10 w 252"/>
              <a:gd name="T49" fmla="*/ 44 h 157"/>
              <a:gd name="T50" fmla="*/ 133 w 252"/>
              <a:gd name="T51" fmla="*/ 73 h 157"/>
              <a:gd name="T52" fmla="*/ 202 w 252"/>
              <a:gd name="T53" fmla="*/ 56 h 157"/>
              <a:gd name="T54" fmla="*/ 140 w 252"/>
              <a:gd name="T55" fmla="*/ 92 h 157"/>
              <a:gd name="T56" fmla="*/ 93 w 252"/>
              <a:gd name="T57" fmla="*/ 86 h 157"/>
              <a:gd name="T58" fmla="*/ 144 w 252"/>
              <a:gd name="T59" fmla="*/ 70 h 157"/>
              <a:gd name="T60" fmla="*/ 105 w 252"/>
              <a:gd name="T61" fmla="*/ 66 h 157"/>
              <a:gd name="T62" fmla="*/ 152 w 252"/>
              <a:gd name="T63" fmla="*/ 75 h 157"/>
              <a:gd name="T64" fmla="*/ 116 w 252"/>
              <a:gd name="T65" fmla="*/ 66 h 157"/>
              <a:gd name="T66" fmla="*/ 123 w 252"/>
              <a:gd name="T67" fmla="*/ 72 h 157"/>
              <a:gd name="T68" fmla="*/ 86 w 252"/>
              <a:gd name="T69" fmla="*/ 50 h 157"/>
              <a:gd name="T70" fmla="*/ 78 w 252"/>
              <a:gd name="T71" fmla="*/ 64 h 157"/>
              <a:gd name="T72" fmla="*/ 119 w 252"/>
              <a:gd name="T73" fmla="*/ 74 h 157"/>
              <a:gd name="T74" fmla="*/ 22 w 252"/>
              <a:gd name="T75" fmla="*/ 67 h 157"/>
              <a:gd name="T76" fmla="*/ 27 w 252"/>
              <a:gd name="T77" fmla="*/ 60 h 157"/>
              <a:gd name="T78" fmla="*/ 91 w 252"/>
              <a:gd name="T79" fmla="*/ 57 h 157"/>
              <a:gd name="T80" fmla="*/ 162 w 252"/>
              <a:gd name="T81" fmla="*/ 63 h 157"/>
              <a:gd name="T82" fmla="*/ 27 w 252"/>
              <a:gd name="T83" fmla="*/ 47 h 157"/>
              <a:gd name="T84" fmla="*/ 184 w 252"/>
              <a:gd name="T85" fmla="*/ 92 h 157"/>
              <a:gd name="T86" fmla="*/ 201 w 252"/>
              <a:gd name="T87" fmla="*/ 91 h 157"/>
              <a:gd name="T88" fmla="*/ 107 w 252"/>
              <a:gd name="T89" fmla="*/ 76 h 157"/>
              <a:gd name="T90" fmla="*/ 24 w 252"/>
              <a:gd name="T91" fmla="*/ 79 h 157"/>
              <a:gd name="T92" fmla="*/ 39 w 252"/>
              <a:gd name="T93" fmla="*/ 49 h 157"/>
              <a:gd name="T94" fmla="*/ 189 w 252"/>
              <a:gd name="T95" fmla="*/ 94 h 157"/>
              <a:gd name="T96" fmla="*/ 174 w 252"/>
              <a:gd name="T97" fmla="*/ 88 h 157"/>
              <a:gd name="T98" fmla="*/ 13 w 252"/>
              <a:gd name="T99" fmla="*/ 81 h 157"/>
              <a:gd name="T100" fmla="*/ 21 w 252"/>
              <a:gd name="T101" fmla="*/ 74 h 157"/>
              <a:gd name="T102" fmla="*/ 179 w 252"/>
              <a:gd name="T103" fmla="*/ 90 h 157"/>
              <a:gd name="T104" fmla="*/ 126 w 252"/>
              <a:gd name="T105" fmla="*/ 59 h 157"/>
              <a:gd name="T106" fmla="*/ 66 w 252"/>
              <a:gd name="T107" fmla="*/ 65 h 157"/>
              <a:gd name="T108" fmla="*/ 198 w 252"/>
              <a:gd name="T109" fmla="*/ 83 h 157"/>
              <a:gd name="T110" fmla="*/ 47 w 252"/>
              <a:gd name="T111" fmla="*/ 90 h 157"/>
              <a:gd name="T112" fmla="*/ 136 w 252"/>
              <a:gd name="T113" fmla="*/ 79 h 157"/>
              <a:gd name="T114" fmla="*/ 73 w 252"/>
              <a:gd name="T115" fmla="*/ 54 h 157"/>
              <a:gd name="T116" fmla="*/ 187 w 252"/>
              <a:gd name="T117" fmla="*/ 85 h 157"/>
              <a:gd name="T118" fmla="*/ 200 w 252"/>
              <a:gd name="T119" fmla="*/ 44 h 157"/>
              <a:gd name="T120" fmla="*/ 96 w 252"/>
              <a:gd name="T121" fmla="*/ 67 h 157"/>
              <a:gd name="T122" fmla="*/ 29 w 252"/>
              <a:gd name="T123" fmla="*/ 85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52" h="157">
                <a:moveTo>
                  <a:pt x="176" y="100"/>
                </a:moveTo>
                <a:cubicBezTo>
                  <a:pt x="176" y="100"/>
                  <a:pt x="175" y="100"/>
                  <a:pt x="174" y="100"/>
                </a:cubicBezTo>
                <a:cubicBezTo>
                  <a:pt x="149" y="100"/>
                  <a:pt x="123" y="100"/>
                  <a:pt x="97" y="100"/>
                </a:cubicBezTo>
                <a:cubicBezTo>
                  <a:pt x="84" y="100"/>
                  <a:pt x="70" y="100"/>
                  <a:pt x="57" y="100"/>
                </a:cubicBezTo>
                <a:cubicBezTo>
                  <a:pt x="51" y="100"/>
                  <a:pt x="45" y="99"/>
                  <a:pt x="39" y="99"/>
                </a:cubicBezTo>
                <a:cubicBezTo>
                  <a:pt x="34" y="99"/>
                  <a:pt x="29" y="99"/>
                  <a:pt x="24" y="99"/>
                </a:cubicBezTo>
                <a:cubicBezTo>
                  <a:pt x="21" y="100"/>
                  <a:pt x="17" y="100"/>
                  <a:pt x="14" y="101"/>
                </a:cubicBezTo>
                <a:cubicBezTo>
                  <a:pt x="13" y="101"/>
                  <a:pt x="11" y="101"/>
                  <a:pt x="10" y="102"/>
                </a:cubicBezTo>
                <a:cubicBezTo>
                  <a:pt x="8" y="103"/>
                  <a:pt x="6" y="102"/>
                  <a:pt x="6" y="100"/>
                </a:cubicBezTo>
                <a:cubicBezTo>
                  <a:pt x="5" y="98"/>
                  <a:pt x="5" y="96"/>
                  <a:pt x="5" y="94"/>
                </a:cubicBezTo>
                <a:cubicBezTo>
                  <a:pt x="4" y="88"/>
                  <a:pt x="4" y="83"/>
                  <a:pt x="3" y="78"/>
                </a:cubicBezTo>
                <a:cubicBezTo>
                  <a:pt x="3" y="71"/>
                  <a:pt x="2" y="65"/>
                  <a:pt x="2" y="58"/>
                </a:cubicBezTo>
                <a:cubicBezTo>
                  <a:pt x="1" y="54"/>
                  <a:pt x="1" y="50"/>
                  <a:pt x="1" y="45"/>
                </a:cubicBezTo>
                <a:cubicBezTo>
                  <a:pt x="1" y="44"/>
                  <a:pt x="0" y="43"/>
                  <a:pt x="0" y="42"/>
                </a:cubicBezTo>
                <a:cubicBezTo>
                  <a:pt x="0" y="41"/>
                  <a:pt x="0" y="40"/>
                  <a:pt x="0" y="40"/>
                </a:cubicBezTo>
                <a:cubicBezTo>
                  <a:pt x="1" y="38"/>
                  <a:pt x="2" y="37"/>
                  <a:pt x="3" y="38"/>
                </a:cubicBezTo>
                <a:cubicBezTo>
                  <a:pt x="6" y="38"/>
                  <a:pt x="8" y="38"/>
                  <a:pt x="10" y="38"/>
                </a:cubicBezTo>
                <a:cubicBezTo>
                  <a:pt x="17" y="39"/>
                  <a:pt x="24" y="40"/>
                  <a:pt x="31" y="41"/>
                </a:cubicBezTo>
                <a:cubicBezTo>
                  <a:pt x="35" y="41"/>
                  <a:pt x="38" y="41"/>
                  <a:pt x="42" y="41"/>
                </a:cubicBezTo>
                <a:cubicBezTo>
                  <a:pt x="65" y="41"/>
                  <a:pt x="89" y="41"/>
                  <a:pt x="112" y="41"/>
                </a:cubicBezTo>
                <a:cubicBezTo>
                  <a:pt x="123" y="41"/>
                  <a:pt x="135" y="41"/>
                  <a:pt x="146" y="42"/>
                </a:cubicBezTo>
                <a:cubicBezTo>
                  <a:pt x="151" y="43"/>
                  <a:pt x="157" y="44"/>
                  <a:pt x="162" y="44"/>
                </a:cubicBezTo>
                <a:cubicBezTo>
                  <a:pt x="164" y="44"/>
                  <a:pt x="167" y="44"/>
                  <a:pt x="169" y="44"/>
                </a:cubicBezTo>
                <a:cubicBezTo>
                  <a:pt x="173" y="44"/>
                  <a:pt x="177" y="44"/>
                  <a:pt x="181" y="43"/>
                </a:cubicBezTo>
                <a:cubicBezTo>
                  <a:pt x="182" y="43"/>
                  <a:pt x="182" y="43"/>
                  <a:pt x="182" y="43"/>
                </a:cubicBezTo>
                <a:cubicBezTo>
                  <a:pt x="182" y="43"/>
                  <a:pt x="182" y="42"/>
                  <a:pt x="182" y="42"/>
                </a:cubicBezTo>
                <a:cubicBezTo>
                  <a:pt x="182" y="38"/>
                  <a:pt x="182" y="35"/>
                  <a:pt x="182" y="31"/>
                </a:cubicBezTo>
                <a:cubicBezTo>
                  <a:pt x="182" y="26"/>
                  <a:pt x="182" y="21"/>
                  <a:pt x="182" y="16"/>
                </a:cubicBezTo>
                <a:cubicBezTo>
                  <a:pt x="182" y="12"/>
                  <a:pt x="183" y="8"/>
                  <a:pt x="183" y="4"/>
                </a:cubicBezTo>
                <a:cubicBezTo>
                  <a:pt x="183" y="4"/>
                  <a:pt x="183" y="4"/>
                  <a:pt x="183" y="3"/>
                </a:cubicBezTo>
                <a:cubicBezTo>
                  <a:pt x="183" y="2"/>
                  <a:pt x="183" y="1"/>
                  <a:pt x="185" y="2"/>
                </a:cubicBezTo>
                <a:cubicBezTo>
                  <a:pt x="185" y="1"/>
                  <a:pt x="186" y="0"/>
                  <a:pt x="187" y="1"/>
                </a:cubicBezTo>
                <a:cubicBezTo>
                  <a:pt x="188" y="1"/>
                  <a:pt x="188" y="1"/>
                  <a:pt x="188" y="1"/>
                </a:cubicBezTo>
                <a:cubicBezTo>
                  <a:pt x="189" y="1"/>
                  <a:pt x="189" y="1"/>
                  <a:pt x="190" y="1"/>
                </a:cubicBezTo>
                <a:cubicBezTo>
                  <a:pt x="190" y="1"/>
                  <a:pt x="191" y="2"/>
                  <a:pt x="192" y="1"/>
                </a:cubicBezTo>
                <a:cubicBezTo>
                  <a:pt x="193" y="1"/>
                  <a:pt x="193" y="2"/>
                  <a:pt x="194" y="2"/>
                </a:cubicBezTo>
                <a:cubicBezTo>
                  <a:pt x="195" y="3"/>
                  <a:pt x="195" y="4"/>
                  <a:pt x="196" y="4"/>
                </a:cubicBezTo>
                <a:cubicBezTo>
                  <a:pt x="200" y="9"/>
                  <a:pt x="203" y="15"/>
                  <a:pt x="207" y="20"/>
                </a:cubicBezTo>
                <a:cubicBezTo>
                  <a:pt x="212" y="28"/>
                  <a:pt x="218" y="37"/>
                  <a:pt x="223" y="45"/>
                </a:cubicBezTo>
                <a:cubicBezTo>
                  <a:pt x="227" y="50"/>
                  <a:pt x="230" y="55"/>
                  <a:pt x="233" y="60"/>
                </a:cubicBezTo>
                <a:cubicBezTo>
                  <a:pt x="236" y="64"/>
                  <a:pt x="239" y="68"/>
                  <a:pt x="242" y="72"/>
                </a:cubicBezTo>
                <a:cubicBezTo>
                  <a:pt x="243" y="73"/>
                  <a:pt x="244" y="74"/>
                  <a:pt x="245" y="75"/>
                </a:cubicBezTo>
                <a:cubicBezTo>
                  <a:pt x="246" y="77"/>
                  <a:pt x="248" y="79"/>
                  <a:pt x="249" y="80"/>
                </a:cubicBezTo>
                <a:cubicBezTo>
                  <a:pt x="252" y="84"/>
                  <a:pt x="252" y="88"/>
                  <a:pt x="249" y="92"/>
                </a:cubicBezTo>
                <a:cubicBezTo>
                  <a:pt x="248" y="95"/>
                  <a:pt x="246" y="97"/>
                  <a:pt x="243" y="100"/>
                </a:cubicBezTo>
                <a:cubicBezTo>
                  <a:pt x="234" y="110"/>
                  <a:pt x="225" y="119"/>
                  <a:pt x="215" y="128"/>
                </a:cubicBezTo>
                <a:cubicBezTo>
                  <a:pt x="208" y="134"/>
                  <a:pt x="201" y="141"/>
                  <a:pt x="193" y="147"/>
                </a:cubicBezTo>
                <a:cubicBezTo>
                  <a:pt x="191" y="149"/>
                  <a:pt x="189" y="151"/>
                  <a:pt x="186" y="153"/>
                </a:cubicBezTo>
                <a:cubicBezTo>
                  <a:pt x="185" y="154"/>
                  <a:pt x="183" y="155"/>
                  <a:pt x="182" y="155"/>
                </a:cubicBezTo>
                <a:cubicBezTo>
                  <a:pt x="181" y="155"/>
                  <a:pt x="181" y="155"/>
                  <a:pt x="181" y="155"/>
                </a:cubicBezTo>
                <a:cubicBezTo>
                  <a:pt x="180" y="156"/>
                  <a:pt x="180" y="157"/>
                  <a:pt x="179" y="156"/>
                </a:cubicBezTo>
                <a:cubicBezTo>
                  <a:pt x="178" y="156"/>
                  <a:pt x="178" y="155"/>
                  <a:pt x="178" y="154"/>
                </a:cubicBezTo>
                <a:cubicBezTo>
                  <a:pt x="178" y="154"/>
                  <a:pt x="178" y="153"/>
                  <a:pt x="177" y="152"/>
                </a:cubicBezTo>
                <a:cubicBezTo>
                  <a:pt x="176" y="152"/>
                  <a:pt x="176" y="151"/>
                  <a:pt x="176" y="151"/>
                </a:cubicBezTo>
                <a:cubicBezTo>
                  <a:pt x="176" y="148"/>
                  <a:pt x="176" y="145"/>
                  <a:pt x="176" y="142"/>
                </a:cubicBezTo>
                <a:cubicBezTo>
                  <a:pt x="176" y="141"/>
                  <a:pt x="176" y="141"/>
                  <a:pt x="176" y="140"/>
                </a:cubicBezTo>
                <a:cubicBezTo>
                  <a:pt x="175" y="139"/>
                  <a:pt x="175" y="138"/>
                  <a:pt x="175" y="138"/>
                </a:cubicBezTo>
                <a:cubicBezTo>
                  <a:pt x="175" y="126"/>
                  <a:pt x="176" y="115"/>
                  <a:pt x="176" y="104"/>
                </a:cubicBezTo>
                <a:cubicBezTo>
                  <a:pt x="176" y="103"/>
                  <a:pt x="176" y="102"/>
                  <a:pt x="176" y="100"/>
                </a:cubicBezTo>
                <a:close/>
                <a:moveTo>
                  <a:pt x="224" y="54"/>
                </a:moveTo>
                <a:cubicBezTo>
                  <a:pt x="223" y="54"/>
                  <a:pt x="223" y="53"/>
                  <a:pt x="223" y="53"/>
                </a:cubicBezTo>
                <a:cubicBezTo>
                  <a:pt x="223" y="53"/>
                  <a:pt x="223" y="53"/>
                  <a:pt x="223" y="53"/>
                </a:cubicBezTo>
                <a:cubicBezTo>
                  <a:pt x="223" y="54"/>
                  <a:pt x="223" y="54"/>
                  <a:pt x="224" y="54"/>
                </a:cubicBezTo>
                <a:cubicBezTo>
                  <a:pt x="224" y="55"/>
                  <a:pt x="224" y="55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7" y="59"/>
                  <a:pt x="228" y="61"/>
                  <a:pt x="230" y="64"/>
                </a:cubicBezTo>
                <a:cubicBezTo>
                  <a:pt x="230" y="64"/>
                  <a:pt x="230" y="64"/>
                  <a:pt x="231" y="64"/>
                </a:cubicBezTo>
                <a:cubicBezTo>
                  <a:pt x="232" y="66"/>
                  <a:pt x="233" y="67"/>
                  <a:pt x="234" y="68"/>
                </a:cubicBezTo>
                <a:cubicBezTo>
                  <a:pt x="235" y="68"/>
                  <a:pt x="235" y="68"/>
                  <a:pt x="235" y="69"/>
                </a:cubicBezTo>
                <a:cubicBezTo>
                  <a:pt x="232" y="65"/>
                  <a:pt x="228" y="60"/>
                  <a:pt x="225" y="56"/>
                </a:cubicBezTo>
                <a:cubicBezTo>
                  <a:pt x="225" y="56"/>
                  <a:pt x="225" y="56"/>
                  <a:pt x="225" y="56"/>
                </a:cubicBezTo>
                <a:cubicBezTo>
                  <a:pt x="224" y="55"/>
                  <a:pt x="224" y="55"/>
                  <a:pt x="224" y="54"/>
                </a:cubicBezTo>
                <a:close/>
                <a:moveTo>
                  <a:pt x="183" y="152"/>
                </a:moveTo>
                <a:cubicBezTo>
                  <a:pt x="183" y="152"/>
                  <a:pt x="183" y="152"/>
                  <a:pt x="183" y="152"/>
                </a:cubicBezTo>
                <a:cubicBezTo>
                  <a:pt x="184" y="152"/>
                  <a:pt x="185" y="151"/>
                  <a:pt x="185" y="151"/>
                </a:cubicBezTo>
                <a:cubicBezTo>
                  <a:pt x="187" y="149"/>
                  <a:pt x="189" y="148"/>
                  <a:pt x="191" y="146"/>
                </a:cubicBezTo>
                <a:cubicBezTo>
                  <a:pt x="199" y="139"/>
                  <a:pt x="206" y="133"/>
                  <a:pt x="214" y="126"/>
                </a:cubicBezTo>
                <a:cubicBezTo>
                  <a:pt x="224" y="117"/>
                  <a:pt x="233" y="108"/>
                  <a:pt x="242" y="98"/>
                </a:cubicBezTo>
                <a:cubicBezTo>
                  <a:pt x="244" y="96"/>
                  <a:pt x="246" y="93"/>
                  <a:pt x="247" y="91"/>
                </a:cubicBezTo>
                <a:cubicBezTo>
                  <a:pt x="248" y="89"/>
                  <a:pt x="248" y="88"/>
                  <a:pt x="249" y="87"/>
                </a:cubicBezTo>
                <a:cubicBezTo>
                  <a:pt x="249" y="85"/>
                  <a:pt x="248" y="84"/>
                  <a:pt x="248" y="83"/>
                </a:cubicBezTo>
                <a:cubicBezTo>
                  <a:pt x="248" y="84"/>
                  <a:pt x="248" y="85"/>
                  <a:pt x="247" y="85"/>
                </a:cubicBezTo>
                <a:cubicBezTo>
                  <a:pt x="247" y="88"/>
                  <a:pt x="246" y="91"/>
                  <a:pt x="243" y="93"/>
                </a:cubicBezTo>
                <a:cubicBezTo>
                  <a:pt x="239" y="97"/>
                  <a:pt x="235" y="102"/>
                  <a:pt x="230" y="106"/>
                </a:cubicBezTo>
                <a:cubicBezTo>
                  <a:pt x="219" y="116"/>
                  <a:pt x="208" y="125"/>
                  <a:pt x="198" y="136"/>
                </a:cubicBezTo>
                <a:cubicBezTo>
                  <a:pt x="196" y="138"/>
                  <a:pt x="194" y="140"/>
                  <a:pt x="193" y="142"/>
                </a:cubicBezTo>
                <a:cubicBezTo>
                  <a:pt x="191" y="143"/>
                  <a:pt x="190" y="145"/>
                  <a:pt x="189" y="146"/>
                </a:cubicBezTo>
                <a:cubicBezTo>
                  <a:pt x="188" y="147"/>
                  <a:pt x="187" y="147"/>
                  <a:pt x="186" y="147"/>
                </a:cubicBezTo>
                <a:cubicBezTo>
                  <a:pt x="186" y="147"/>
                  <a:pt x="186" y="147"/>
                  <a:pt x="185" y="148"/>
                </a:cubicBezTo>
                <a:cubicBezTo>
                  <a:pt x="185" y="149"/>
                  <a:pt x="184" y="150"/>
                  <a:pt x="183" y="152"/>
                </a:cubicBezTo>
                <a:close/>
                <a:moveTo>
                  <a:pt x="31" y="47"/>
                </a:moveTo>
                <a:cubicBezTo>
                  <a:pt x="30" y="49"/>
                  <a:pt x="29" y="51"/>
                  <a:pt x="29" y="52"/>
                </a:cubicBezTo>
                <a:cubicBezTo>
                  <a:pt x="28" y="52"/>
                  <a:pt x="28" y="53"/>
                  <a:pt x="28" y="53"/>
                </a:cubicBezTo>
                <a:cubicBezTo>
                  <a:pt x="29" y="54"/>
                  <a:pt x="29" y="55"/>
                  <a:pt x="30" y="56"/>
                </a:cubicBezTo>
                <a:cubicBezTo>
                  <a:pt x="30" y="55"/>
                  <a:pt x="31" y="55"/>
                  <a:pt x="31" y="54"/>
                </a:cubicBezTo>
                <a:cubicBezTo>
                  <a:pt x="31" y="54"/>
                  <a:pt x="32" y="53"/>
                  <a:pt x="33" y="52"/>
                </a:cubicBezTo>
                <a:cubicBezTo>
                  <a:pt x="33" y="51"/>
                  <a:pt x="33" y="51"/>
                  <a:pt x="34" y="51"/>
                </a:cubicBezTo>
                <a:cubicBezTo>
                  <a:pt x="35" y="50"/>
                  <a:pt x="36" y="51"/>
                  <a:pt x="36" y="52"/>
                </a:cubicBezTo>
                <a:cubicBezTo>
                  <a:pt x="36" y="52"/>
                  <a:pt x="36" y="53"/>
                  <a:pt x="35" y="53"/>
                </a:cubicBezTo>
                <a:cubicBezTo>
                  <a:pt x="35" y="55"/>
                  <a:pt x="34" y="57"/>
                  <a:pt x="33" y="58"/>
                </a:cubicBezTo>
                <a:cubicBezTo>
                  <a:pt x="32" y="59"/>
                  <a:pt x="32" y="60"/>
                  <a:pt x="33" y="60"/>
                </a:cubicBezTo>
                <a:cubicBezTo>
                  <a:pt x="33" y="60"/>
                  <a:pt x="33" y="61"/>
                  <a:pt x="34" y="61"/>
                </a:cubicBezTo>
                <a:cubicBezTo>
                  <a:pt x="35" y="59"/>
                  <a:pt x="36" y="58"/>
                  <a:pt x="37" y="56"/>
                </a:cubicBezTo>
                <a:cubicBezTo>
                  <a:pt x="37" y="56"/>
                  <a:pt x="37" y="55"/>
                  <a:pt x="37" y="55"/>
                </a:cubicBezTo>
                <a:cubicBezTo>
                  <a:pt x="37" y="53"/>
                  <a:pt x="37" y="51"/>
                  <a:pt x="37" y="50"/>
                </a:cubicBezTo>
                <a:cubicBezTo>
                  <a:pt x="37" y="49"/>
                  <a:pt x="36" y="48"/>
                  <a:pt x="36" y="47"/>
                </a:cubicBezTo>
                <a:cubicBezTo>
                  <a:pt x="34" y="47"/>
                  <a:pt x="32" y="47"/>
                  <a:pt x="31" y="47"/>
                </a:cubicBezTo>
                <a:close/>
                <a:moveTo>
                  <a:pt x="7" y="46"/>
                </a:moveTo>
                <a:cubicBezTo>
                  <a:pt x="7" y="46"/>
                  <a:pt x="7" y="46"/>
                  <a:pt x="7" y="46"/>
                </a:cubicBezTo>
                <a:cubicBezTo>
                  <a:pt x="7" y="54"/>
                  <a:pt x="7" y="61"/>
                  <a:pt x="7" y="68"/>
                </a:cubicBezTo>
                <a:cubicBezTo>
                  <a:pt x="7" y="69"/>
                  <a:pt x="7" y="70"/>
                  <a:pt x="7" y="71"/>
                </a:cubicBezTo>
                <a:cubicBezTo>
                  <a:pt x="8" y="74"/>
                  <a:pt x="9" y="77"/>
                  <a:pt x="10" y="81"/>
                </a:cubicBezTo>
                <a:cubicBezTo>
                  <a:pt x="10" y="82"/>
                  <a:pt x="10" y="83"/>
                  <a:pt x="9" y="83"/>
                </a:cubicBezTo>
                <a:cubicBezTo>
                  <a:pt x="9" y="84"/>
                  <a:pt x="8" y="84"/>
                  <a:pt x="8" y="84"/>
                </a:cubicBezTo>
                <a:cubicBezTo>
                  <a:pt x="9" y="85"/>
                  <a:pt x="9" y="86"/>
                  <a:pt x="10" y="87"/>
                </a:cubicBezTo>
                <a:cubicBezTo>
                  <a:pt x="10" y="87"/>
                  <a:pt x="10" y="86"/>
                  <a:pt x="10" y="86"/>
                </a:cubicBezTo>
                <a:cubicBezTo>
                  <a:pt x="10" y="83"/>
                  <a:pt x="10" y="79"/>
                  <a:pt x="10" y="76"/>
                </a:cubicBezTo>
                <a:cubicBezTo>
                  <a:pt x="10" y="76"/>
                  <a:pt x="10" y="76"/>
                  <a:pt x="10" y="75"/>
                </a:cubicBezTo>
                <a:cubicBezTo>
                  <a:pt x="9" y="75"/>
                  <a:pt x="9" y="74"/>
                  <a:pt x="9" y="73"/>
                </a:cubicBezTo>
                <a:cubicBezTo>
                  <a:pt x="10" y="72"/>
                  <a:pt x="10" y="72"/>
                  <a:pt x="10" y="71"/>
                </a:cubicBezTo>
                <a:cubicBezTo>
                  <a:pt x="9" y="69"/>
                  <a:pt x="9" y="66"/>
                  <a:pt x="9" y="63"/>
                </a:cubicBezTo>
                <a:cubicBezTo>
                  <a:pt x="8" y="60"/>
                  <a:pt x="8" y="56"/>
                  <a:pt x="8" y="53"/>
                </a:cubicBezTo>
                <a:cubicBezTo>
                  <a:pt x="7" y="51"/>
                  <a:pt x="7" y="48"/>
                  <a:pt x="7" y="46"/>
                </a:cubicBezTo>
                <a:close/>
                <a:moveTo>
                  <a:pt x="239" y="89"/>
                </a:moveTo>
                <a:cubicBezTo>
                  <a:pt x="239" y="88"/>
                  <a:pt x="239" y="88"/>
                  <a:pt x="239" y="88"/>
                </a:cubicBezTo>
                <a:cubicBezTo>
                  <a:pt x="238" y="88"/>
                  <a:pt x="237" y="88"/>
                  <a:pt x="236" y="88"/>
                </a:cubicBezTo>
                <a:cubicBezTo>
                  <a:pt x="236" y="88"/>
                  <a:pt x="236" y="88"/>
                  <a:pt x="235" y="88"/>
                </a:cubicBezTo>
                <a:cubicBezTo>
                  <a:pt x="234" y="89"/>
                  <a:pt x="234" y="88"/>
                  <a:pt x="233" y="88"/>
                </a:cubicBezTo>
                <a:cubicBezTo>
                  <a:pt x="233" y="88"/>
                  <a:pt x="233" y="88"/>
                  <a:pt x="232" y="87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230" y="91"/>
                  <a:pt x="228" y="93"/>
                  <a:pt x="226" y="96"/>
                </a:cubicBezTo>
                <a:cubicBezTo>
                  <a:pt x="225" y="97"/>
                  <a:pt x="225" y="98"/>
                  <a:pt x="225" y="99"/>
                </a:cubicBezTo>
                <a:cubicBezTo>
                  <a:pt x="225" y="99"/>
                  <a:pt x="225" y="98"/>
                  <a:pt x="226" y="98"/>
                </a:cubicBezTo>
                <a:cubicBezTo>
                  <a:pt x="227" y="97"/>
                  <a:pt x="227" y="96"/>
                  <a:pt x="229" y="96"/>
                </a:cubicBezTo>
                <a:cubicBezTo>
                  <a:pt x="229" y="96"/>
                  <a:pt x="229" y="96"/>
                  <a:pt x="229" y="96"/>
                </a:cubicBezTo>
                <a:cubicBezTo>
                  <a:pt x="232" y="94"/>
                  <a:pt x="236" y="91"/>
                  <a:pt x="239" y="89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5" y="83"/>
                </a:cubicBezTo>
                <a:cubicBezTo>
                  <a:pt x="66" y="83"/>
                  <a:pt x="67" y="83"/>
                  <a:pt x="68" y="83"/>
                </a:cubicBezTo>
                <a:cubicBezTo>
                  <a:pt x="69" y="83"/>
                  <a:pt x="69" y="82"/>
                  <a:pt x="70" y="82"/>
                </a:cubicBezTo>
                <a:cubicBezTo>
                  <a:pt x="71" y="79"/>
                  <a:pt x="73" y="76"/>
                  <a:pt x="74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2"/>
                  <a:pt x="73" y="72"/>
                  <a:pt x="73" y="72"/>
                </a:cubicBezTo>
                <a:cubicBezTo>
                  <a:pt x="72" y="72"/>
                  <a:pt x="71" y="72"/>
                  <a:pt x="71" y="73"/>
                </a:cubicBezTo>
                <a:cubicBezTo>
                  <a:pt x="69" y="76"/>
                  <a:pt x="67" y="79"/>
                  <a:pt x="64" y="82"/>
                </a:cubicBezTo>
                <a:cubicBezTo>
                  <a:pt x="64" y="82"/>
                  <a:pt x="64" y="83"/>
                  <a:pt x="64" y="83"/>
                </a:cubicBezTo>
                <a:close/>
                <a:moveTo>
                  <a:pt x="53" y="83"/>
                </a:moveTo>
                <a:cubicBezTo>
                  <a:pt x="56" y="79"/>
                  <a:pt x="59" y="74"/>
                  <a:pt x="62" y="70"/>
                </a:cubicBezTo>
                <a:cubicBezTo>
                  <a:pt x="60" y="70"/>
                  <a:pt x="59" y="69"/>
                  <a:pt x="58" y="69"/>
                </a:cubicBezTo>
                <a:cubicBezTo>
                  <a:pt x="57" y="70"/>
                  <a:pt x="57" y="71"/>
                  <a:pt x="56" y="71"/>
                </a:cubicBezTo>
                <a:cubicBezTo>
                  <a:pt x="55" y="74"/>
                  <a:pt x="53" y="77"/>
                  <a:pt x="52" y="80"/>
                </a:cubicBezTo>
                <a:cubicBezTo>
                  <a:pt x="52" y="80"/>
                  <a:pt x="51" y="80"/>
                  <a:pt x="52" y="81"/>
                </a:cubicBezTo>
                <a:cubicBezTo>
                  <a:pt x="52" y="81"/>
                  <a:pt x="52" y="82"/>
                  <a:pt x="53" y="83"/>
                </a:cubicBezTo>
                <a:close/>
                <a:moveTo>
                  <a:pt x="44" y="52"/>
                </a:moveTo>
                <a:cubicBezTo>
                  <a:pt x="45" y="53"/>
                  <a:pt x="46" y="55"/>
                  <a:pt x="47" y="56"/>
                </a:cubicBezTo>
                <a:cubicBezTo>
                  <a:pt x="49" y="54"/>
                  <a:pt x="50" y="53"/>
                  <a:pt x="51" y="51"/>
                </a:cubicBezTo>
                <a:cubicBezTo>
                  <a:pt x="51" y="51"/>
                  <a:pt x="51" y="51"/>
                  <a:pt x="51" y="50"/>
                </a:cubicBezTo>
                <a:cubicBezTo>
                  <a:pt x="51" y="49"/>
                  <a:pt x="51" y="48"/>
                  <a:pt x="51" y="47"/>
                </a:cubicBezTo>
                <a:cubicBezTo>
                  <a:pt x="50" y="47"/>
                  <a:pt x="48" y="47"/>
                  <a:pt x="47" y="47"/>
                </a:cubicBezTo>
                <a:cubicBezTo>
                  <a:pt x="46" y="49"/>
                  <a:pt x="45" y="50"/>
                  <a:pt x="44" y="52"/>
                </a:cubicBezTo>
                <a:close/>
                <a:moveTo>
                  <a:pt x="38" y="73"/>
                </a:moveTo>
                <a:cubicBezTo>
                  <a:pt x="37" y="74"/>
                  <a:pt x="37" y="74"/>
                  <a:pt x="36" y="75"/>
                </a:cubicBezTo>
                <a:cubicBezTo>
                  <a:pt x="35" y="77"/>
                  <a:pt x="33" y="79"/>
                  <a:pt x="33" y="81"/>
                </a:cubicBezTo>
                <a:cubicBezTo>
                  <a:pt x="33" y="81"/>
                  <a:pt x="32" y="81"/>
                  <a:pt x="32" y="81"/>
                </a:cubicBezTo>
                <a:cubicBezTo>
                  <a:pt x="32" y="82"/>
                  <a:pt x="31" y="83"/>
                  <a:pt x="31" y="83"/>
                </a:cubicBezTo>
                <a:cubicBezTo>
                  <a:pt x="31" y="84"/>
                  <a:pt x="32" y="85"/>
                  <a:pt x="32" y="85"/>
                </a:cubicBezTo>
                <a:cubicBezTo>
                  <a:pt x="33" y="86"/>
                  <a:pt x="34" y="86"/>
                  <a:pt x="34" y="85"/>
                </a:cubicBezTo>
                <a:cubicBezTo>
                  <a:pt x="35" y="83"/>
                  <a:pt x="36" y="81"/>
                  <a:pt x="37" y="79"/>
                </a:cubicBezTo>
                <a:cubicBezTo>
                  <a:pt x="38" y="78"/>
                  <a:pt x="39" y="76"/>
                  <a:pt x="39" y="75"/>
                </a:cubicBezTo>
                <a:cubicBezTo>
                  <a:pt x="39" y="74"/>
                  <a:pt x="39" y="74"/>
                  <a:pt x="38" y="73"/>
                </a:cubicBezTo>
                <a:close/>
                <a:moveTo>
                  <a:pt x="170" y="51"/>
                </a:moveTo>
                <a:cubicBezTo>
                  <a:pt x="172" y="50"/>
                  <a:pt x="173" y="51"/>
                  <a:pt x="174" y="52"/>
                </a:cubicBezTo>
                <a:cubicBezTo>
                  <a:pt x="176" y="53"/>
                  <a:pt x="177" y="54"/>
                  <a:pt x="179" y="55"/>
                </a:cubicBezTo>
                <a:cubicBezTo>
                  <a:pt x="179" y="55"/>
                  <a:pt x="180" y="55"/>
                  <a:pt x="180" y="56"/>
                </a:cubicBezTo>
                <a:cubicBezTo>
                  <a:pt x="181" y="54"/>
                  <a:pt x="181" y="53"/>
                  <a:pt x="181" y="51"/>
                </a:cubicBezTo>
                <a:cubicBezTo>
                  <a:pt x="177" y="49"/>
                  <a:pt x="173" y="48"/>
                  <a:pt x="169" y="49"/>
                </a:cubicBezTo>
                <a:cubicBezTo>
                  <a:pt x="169" y="49"/>
                  <a:pt x="170" y="50"/>
                  <a:pt x="170" y="51"/>
                </a:cubicBezTo>
                <a:close/>
                <a:moveTo>
                  <a:pt x="161" y="81"/>
                </a:moveTo>
                <a:cubicBezTo>
                  <a:pt x="160" y="80"/>
                  <a:pt x="159" y="81"/>
                  <a:pt x="159" y="81"/>
                </a:cubicBezTo>
                <a:cubicBezTo>
                  <a:pt x="158" y="82"/>
                  <a:pt x="157" y="84"/>
                  <a:pt x="156" y="85"/>
                </a:cubicBezTo>
                <a:cubicBezTo>
                  <a:pt x="157" y="87"/>
                  <a:pt x="159" y="90"/>
                  <a:pt x="161" y="92"/>
                </a:cubicBezTo>
                <a:cubicBezTo>
                  <a:pt x="161" y="91"/>
                  <a:pt x="161" y="82"/>
                  <a:pt x="161" y="81"/>
                </a:cubicBezTo>
                <a:close/>
                <a:moveTo>
                  <a:pt x="11" y="99"/>
                </a:moveTo>
                <a:cubicBezTo>
                  <a:pt x="11" y="97"/>
                  <a:pt x="11" y="96"/>
                  <a:pt x="11" y="94"/>
                </a:cubicBezTo>
                <a:cubicBezTo>
                  <a:pt x="11" y="93"/>
                  <a:pt x="11" y="93"/>
                  <a:pt x="10" y="92"/>
                </a:cubicBezTo>
                <a:cubicBezTo>
                  <a:pt x="9" y="91"/>
                  <a:pt x="9" y="89"/>
                  <a:pt x="8" y="88"/>
                </a:cubicBezTo>
                <a:cubicBezTo>
                  <a:pt x="7" y="88"/>
                  <a:pt x="7" y="87"/>
                  <a:pt x="7" y="87"/>
                </a:cubicBezTo>
                <a:cubicBezTo>
                  <a:pt x="7" y="88"/>
                  <a:pt x="7" y="89"/>
                  <a:pt x="7" y="90"/>
                </a:cubicBezTo>
                <a:cubicBezTo>
                  <a:pt x="7" y="93"/>
                  <a:pt x="7" y="96"/>
                  <a:pt x="8" y="99"/>
                </a:cubicBezTo>
                <a:cubicBezTo>
                  <a:pt x="8" y="99"/>
                  <a:pt x="8" y="99"/>
                  <a:pt x="8" y="100"/>
                </a:cubicBezTo>
                <a:cubicBezTo>
                  <a:pt x="9" y="99"/>
                  <a:pt x="10" y="99"/>
                  <a:pt x="11" y="99"/>
                </a:cubicBezTo>
                <a:close/>
                <a:moveTo>
                  <a:pt x="223" y="73"/>
                </a:moveTo>
                <a:cubicBezTo>
                  <a:pt x="222" y="74"/>
                  <a:pt x="221" y="76"/>
                  <a:pt x="220" y="77"/>
                </a:cubicBezTo>
                <a:cubicBezTo>
                  <a:pt x="219" y="78"/>
                  <a:pt x="218" y="80"/>
                  <a:pt x="219" y="82"/>
                </a:cubicBezTo>
                <a:cubicBezTo>
                  <a:pt x="219" y="82"/>
                  <a:pt x="219" y="83"/>
                  <a:pt x="219" y="83"/>
                </a:cubicBezTo>
                <a:cubicBezTo>
                  <a:pt x="219" y="83"/>
                  <a:pt x="219" y="84"/>
                  <a:pt x="219" y="84"/>
                </a:cubicBezTo>
                <a:cubicBezTo>
                  <a:pt x="221" y="82"/>
                  <a:pt x="223" y="80"/>
                  <a:pt x="224" y="79"/>
                </a:cubicBezTo>
                <a:cubicBezTo>
                  <a:pt x="224" y="79"/>
                  <a:pt x="225" y="78"/>
                  <a:pt x="225" y="78"/>
                </a:cubicBezTo>
                <a:cubicBezTo>
                  <a:pt x="225" y="76"/>
                  <a:pt x="225" y="75"/>
                  <a:pt x="223" y="73"/>
                </a:cubicBezTo>
                <a:close/>
                <a:moveTo>
                  <a:pt x="193" y="124"/>
                </a:moveTo>
                <a:cubicBezTo>
                  <a:pt x="193" y="125"/>
                  <a:pt x="193" y="125"/>
                  <a:pt x="193" y="125"/>
                </a:cubicBezTo>
                <a:cubicBezTo>
                  <a:pt x="193" y="124"/>
                  <a:pt x="193" y="124"/>
                  <a:pt x="193" y="124"/>
                </a:cubicBezTo>
                <a:cubicBezTo>
                  <a:pt x="195" y="121"/>
                  <a:pt x="197" y="118"/>
                  <a:pt x="199" y="116"/>
                </a:cubicBezTo>
                <a:cubicBezTo>
                  <a:pt x="200" y="115"/>
                  <a:pt x="200" y="114"/>
                  <a:pt x="199" y="113"/>
                </a:cubicBezTo>
                <a:cubicBezTo>
                  <a:pt x="199" y="113"/>
                  <a:pt x="198" y="113"/>
                  <a:pt x="198" y="113"/>
                </a:cubicBezTo>
                <a:cubicBezTo>
                  <a:pt x="196" y="114"/>
                  <a:pt x="195" y="116"/>
                  <a:pt x="193" y="118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21"/>
                  <a:pt x="193" y="123"/>
                  <a:pt x="193" y="124"/>
                </a:cubicBezTo>
                <a:close/>
                <a:moveTo>
                  <a:pt x="142" y="45"/>
                </a:moveTo>
                <a:cubicBezTo>
                  <a:pt x="142" y="45"/>
                  <a:pt x="142" y="45"/>
                  <a:pt x="142" y="45"/>
                </a:cubicBezTo>
                <a:cubicBezTo>
                  <a:pt x="141" y="45"/>
                  <a:pt x="141" y="44"/>
                  <a:pt x="141" y="44"/>
                </a:cubicBezTo>
                <a:cubicBezTo>
                  <a:pt x="137" y="44"/>
                  <a:pt x="132" y="44"/>
                  <a:pt x="128" y="44"/>
                </a:cubicBezTo>
                <a:cubicBezTo>
                  <a:pt x="118" y="43"/>
                  <a:pt x="107" y="43"/>
                  <a:pt x="97" y="43"/>
                </a:cubicBezTo>
                <a:cubicBezTo>
                  <a:pt x="97" y="43"/>
                  <a:pt x="96" y="43"/>
                  <a:pt x="96" y="43"/>
                </a:cubicBezTo>
                <a:cubicBezTo>
                  <a:pt x="95" y="43"/>
                  <a:pt x="95" y="44"/>
                  <a:pt x="96" y="44"/>
                </a:cubicBezTo>
                <a:cubicBezTo>
                  <a:pt x="96" y="44"/>
                  <a:pt x="97" y="44"/>
                  <a:pt x="98" y="44"/>
                </a:cubicBezTo>
                <a:cubicBezTo>
                  <a:pt x="109" y="44"/>
                  <a:pt x="121" y="44"/>
                  <a:pt x="133" y="45"/>
                </a:cubicBezTo>
                <a:cubicBezTo>
                  <a:pt x="136" y="45"/>
                  <a:pt x="139" y="45"/>
                  <a:pt x="142" y="45"/>
                </a:cubicBezTo>
                <a:close/>
                <a:moveTo>
                  <a:pt x="217" y="97"/>
                </a:moveTo>
                <a:cubicBezTo>
                  <a:pt x="219" y="96"/>
                  <a:pt x="220" y="95"/>
                  <a:pt x="221" y="93"/>
                </a:cubicBezTo>
                <a:cubicBezTo>
                  <a:pt x="222" y="92"/>
                  <a:pt x="223" y="91"/>
                  <a:pt x="224" y="90"/>
                </a:cubicBezTo>
                <a:cubicBezTo>
                  <a:pt x="224" y="89"/>
                  <a:pt x="224" y="87"/>
                  <a:pt x="224" y="86"/>
                </a:cubicBezTo>
                <a:cubicBezTo>
                  <a:pt x="224" y="86"/>
                  <a:pt x="224" y="86"/>
                  <a:pt x="224" y="86"/>
                </a:cubicBezTo>
                <a:cubicBezTo>
                  <a:pt x="224" y="86"/>
                  <a:pt x="224" y="85"/>
                  <a:pt x="224" y="85"/>
                </a:cubicBezTo>
                <a:cubicBezTo>
                  <a:pt x="224" y="85"/>
                  <a:pt x="224" y="86"/>
                  <a:pt x="223" y="86"/>
                </a:cubicBezTo>
                <a:cubicBezTo>
                  <a:pt x="221" y="88"/>
                  <a:pt x="219" y="91"/>
                  <a:pt x="217" y="94"/>
                </a:cubicBezTo>
                <a:cubicBezTo>
                  <a:pt x="217" y="95"/>
                  <a:pt x="216" y="95"/>
                  <a:pt x="217" y="96"/>
                </a:cubicBezTo>
                <a:cubicBezTo>
                  <a:pt x="217" y="97"/>
                  <a:pt x="217" y="97"/>
                  <a:pt x="217" y="97"/>
                </a:cubicBezTo>
                <a:close/>
                <a:moveTo>
                  <a:pt x="214" y="62"/>
                </a:moveTo>
                <a:cubicBezTo>
                  <a:pt x="214" y="62"/>
                  <a:pt x="214" y="62"/>
                  <a:pt x="214" y="62"/>
                </a:cubicBezTo>
                <a:cubicBezTo>
                  <a:pt x="212" y="64"/>
                  <a:pt x="209" y="66"/>
                  <a:pt x="207" y="69"/>
                </a:cubicBezTo>
                <a:cubicBezTo>
                  <a:pt x="208" y="70"/>
                  <a:pt x="209" y="71"/>
                  <a:pt x="209" y="72"/>
                </a:cubicBezTo>
                <a:cubicBezTo>
                  <a:pt x="211" y="70"/>
                  <a:pt x="212" y="68"/>
                  <a:pt x="214" y="66"/>
                </a:cubicBezTo>
                <a:cubicBezTo>
                  <a:pt x="214" y="66"/>
                  <a:pt x="214" y="66"/>
                  <a:pt x="214" y="66"/>
                </a:cubicBezTo>
                <a:cubicBezTo>
                  <a:pt x="214" y="64"/>
                  <a:pt x="214" y="63"/>
                  <a:pt x="214" y="62"/>
                </a:cubicBezTo>
                <a:close/>
                <a:moveTo>
                  <a:pt x="44" y="90"/>
                </a:moveTo>
                <a:cubicBezTo>
                  <a:pt x="42" y="90"/>
                  <a:pt x="42" y="90"/>
                  <a:pt x="41" y="91"/>
                </a:cubicBezTo>
                <a:cubicBezTo>
                  <a:pt x="40" y="92"/>
                  <a:pt x="38" y="92"/>
                  <a:pt x="37" y="91"/>
                </a:cubicBezTo>
                <a:cubicBezTo>
                  <a:pt x="35" y="91"/>
                  <a:pt x="34" y="91"/>
                  <a:pt x="32" y="91"/>
                </a:cubicBezTo>
                <a:cubicBezTo>
                  <a:pt x="31" y="91"/>
                  <a:pt x="30" y="91"/>
                  <a:pt x="29" y="91"/>
                </a:cubicBezTo>
                <a:cubicBezTo>
                  <a:pt x="28" y="91"/>
                  <a:pt x="26" y="91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7" y="92"/>
                  <a:pt x="30" y="93"/>
                  <a:pt x="32" y="93"/>
                </a:cubicBezTo>
                <a:cubicBezTo>
                  <a:pt x="34" y="93"/>
                  <a:pt x="37" y="93"/>
                  <a:pt x="39" y="93"/>
                </a:cubicBezTo>
                <a:cubicBezTo>
                  <a:pt x="40" y="93"/>
                  <a:pt x="41" y="93"/>
                  <a:pt x="42" y="93"/>
                </a:cubicBezTo>
                <a:cubicBezTo>
                  <a:pt x="42" y="93"/>
                  <a:pt x="43" y="93"/>
                  <a:pt x="43" y="92"/>
                </a:cubicBezTo>
                <a:cubicBezTo>
                  <a:pt x="43" y="91"/>
                  <a:pt x="44" y="91"/>
                  <a:pt x="44" y="90"/>
                </a:cubicBezTo>
                <a:close/>
                <a:moveTo>
                  <a:pt x="148" y="92"/>
                </a:moveTo>
                <a:cubicBezTo>
                  <a:pt x="151" y="93"/>
                  <a:pt x="157" y="93"/>
                  <a:pt x="158" y="92"/>
                </a:cubicBezTo>
                <a:cubicBezTo>
                  <a:pt x="157" y="90"/>
                  <a:pt x="155" y="89"/>
                  <a:pt x="154" y="87"/>
                </a:cubicBezTo>
                <a:cubicBezTo>
                  <a:pt x="152" y="89"/>
                  <a:pt x="150" y="90"/>
                  <a:pt x="148" y="92"/>
                </a:cubicBezTo>
                <a:close/>
                <a:moveTo>
                  <a:pt x="51" y="68"/>
                </a:moveTo>
                <a:cubicBezTo>
                  <a:pt x="50" y="67"/>
                  <a:pt x="50" y="65"/>
                  <a:pt x="49" y="64"/>
                </a:cubicBezTo>
                <a:cubicBezTo>
                  <a:pt x="47" y="66"/>
                  <a:pt x="46" y="68"/>
                  <a:pt x="45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9" y="71"/>
                  <a:pt x="50" y="70"/>
                  <a:pt x="51" y="68"/>
                </a:cubicBezTo>
                <a:close/>
                <a:moveTo>
                  <a:pt x="81" y="81"/>
                </a:moveTo>
                <a:cubicBezTo>
                  <a:pt x="82" y="79"/>
                  <a:pt x="84" y="77"/>
                  <a:pt x="85" y="74"/>
                </a:cubicBezTo>
                <a:cubicBezTo>
                  <a:pt x="84" y="74"/>
                  <a:pt x="83" y="74"/>
                  <a:pt x="81" y="74"/>
                </a:cubicBezTo>
                <a:cubicBezTo>
                  <a:pt x="81" y="74"/>
                  <a:pt x="81" y="74"/>
                  <a:pt x="81" y="74"/>
                </a:cubicBezTo>
                <a:cubicBezTo>
                  <a:pt x="80" y="75"/>
                  <a:pt x="79" y="77"/>
                  <a:pt x="78" y="78"/>
                </a:cubicBezTo>
                <a:cubicBezTo>
                  <a:pt x="79" y="79"/>
                  <a:pt x="80" y="80"/>
                  <a:pt x="81" y="81"/>
                </a:cubicBezTo>
                <a:close/>
                <a:moveTo>
                  <a:pt x="144" y="82"/>
                </a:moveTo>
                <a:cubicBezTo>
                  <a:pt x="144" y="82"/>
                  <a:pt x="144" y="82"/>
                  <a:pt x="144" y="82"/>
                </a:cubicBezTo>
                <a:cubicBezTo>
                  <a:pt x="143" y="83"/>
                  <a:pt x="142" y="84"/>
                  <a:pt x="142" y="85"/>
                </a:cubicBezTo>
                <a:cubicBezTo>
                  <a:pt x="141" y="85"/>
                  <a:pt x="140" y="86"/>
                  <a:pt x="139" y="87"/>
                </a:cubicBezTo>
                <a:cubicBezTo>
                  <a:pt x="141" y="89"/>
                  <a:pt x="142" y="91"/>
                  <a:pt x="143" y="92"/>
                </a:cubicBezTo>
                <a:cubicBezTo>
                  <a:pt x="144" y="88"/>
                  <a:pt x="144" y="85"/>
                  <a:pt x="144" y="82"/>
                </a:cubicBezTo>
                <a:close/>
                <a:moveTo>
                  <a:pt x="164" y="90"/>
                </a:moveTo>
                <a:cubicBezTo>
                  <a:pt x="164" y="91"/>
                  <a:pt x="164" y="92"/>
                  <a:pt x="164" y="93"/>
                </a:cubicBezTo>
                <a:cubicBezTo>
                  <a:pt x="165" y="93"/>
                  <a:pt x="166" y="93"/>
                  <a:pt x="168" y="93"/>
                </a:cubicBezTo>
                <a:cubicBezTo>
                  <a:pt x="168" y="92"/>
                  <a:pt x="169" y="90"/>
                  <a:pt x="170" y="89"/>
                </a:cubicBezTo>
                <a:cubicBezTo>
                  <a:pt x="169" y="88"/>
                  <a:pt x="169" y="87"/>
                  <a:pt x="168" y="87"/>
                </a:cubicBezTo>
                <a:cubicBezTo>
                  <a:pt x="167" y="88"/>
                  <a:pt x="166" y="90"/>
                  <a:pt x="164" y="90"/>
                </a:cubicBezTo>
                <a:close/>
                <a:moveTo>
                  <a:pt x="166" y="49"/>
                </a:moveTo>
                <a:cubicBezTo>
                  <a:pt x="164" y="49"/>
                  <a:pt x="161" y="49"/>
                  <a:pt x="158" y="49"/>
                </a:cubicBezTo>
                <a:cubicBezTo>
                  <a:pt x="158" y="49"/>
                  <a:pt x="158" y="49"/>
                  <a:pt x="159" y="49"/>
                </a:cubicBezTo>
                <a:cubicBezTo>
                  <a:pt x="160" y="49"/>
                  <a:pt x="160" y="50"/>
                  <a:pt x="160" y="51"/>
                </a:cubicBezTo>
                <a:cubicBezTo>
                  <a:pt x="160" y="51"/>
                  <a:pt x="160" y="52"/>
                  <a:pt x="160" y="52"/>
                </a:cubicBezTo>
                <a:cubicBezTo>
                  <a:pt x="162" y="52"/>
                  <a:pt x="164" y="52"/>
                  <a:pt x="166" y="52"/>
                </a:cubicBezTo>
                <a:cubicBezTo>
                  <a:pt x="166" y="51"/>
                  <a:pt x="166" y="50"/>
                  <a:pt x="166" y="49"/>
                </a:cubicBezTo>
                <a:close/>
                <a:moveTo>
                  <a:pt x="145" y="48"/>
                </a:moveTo>
                <a:cubicBezTo>
                  <a:pt x="143" y="48"/>
                  <a:pt x="137" y="48"/>
                  <a:pt x="135" y="48"/>
                </a:cubicBezTo>
                <a:cubicBezTo>
                  <a:pt x="136" y="49"/>
                  <a:pt x="135" y="50"/>
                  <a:pt x="135" y="51"/>
                </a:cubicBezTo>
                <a:cubicBezTo>
                  <a:pt x="135" y="51"/>
                  <a:pt x="136" y="51"/>
                  <a:pt x="136" y="51"/>
                </a:cubicBezTo>
                <a:cubicBezTo>
                  <a:pt x="138" y="51"/>
                  <a:pt x="139" y="51"/>
                  <a:pt x="141" y="51"/>
                </a:cubicBezTo>
                <a:cubicBezTo>
                  <a:pt x="141" y="50"/>
                  <a:pt x="142" y="50"/>
                  <a:pt x="142" y="50"/>
                </a:cubicBezTo>
                <a:cubicBezTo>
                  <a:pt x="143" y="49"/>
                  <a:pt x="143" y="49"/>
                  <a:pt x="144" y="49"/>
                </a:cubicBezTo>
                <a:cubicBezTo>
                  <a:pt x="144" y="49"/>
                  <a:pt x="144" y="49"/>
                  <a:pt x="145" y="49"/>
                </a:cubicBezTo>
                <a:cubicBezTo>
                  <a:pt x="145" y="49"/>
                  <a:pt x="145" y="49"/>
                  <a:pt x="145" y="48"/>
                </a:cubicBezTo>
                <a:close/>
                <a:moveTo>
                  <a:pt x="10" y="46"/>
                </a:moveTo>
                <a:cubicBezTo>
                  <a:pt x="9" y="49"/>
                  <a:pt x="10" y="57"/>
                  <a:pt x="11" y="58"/>
                </a:cubicBezTo>
                <a:cubicBezTo>
                  <a:pt x="11" y="57"/>
                  <a:pt x="11" y="56"/>
                  <a:pt x="12" y="55"/>
                </a:cubicBezTo>
                <a:cubicBezTo>
                  <a:pt x="12" y="54"/>
                  <a:pt x="12" y="53"/>
                  <a:pt x="13" y="52"/>
                </a:cubicBezTo>
                <a:cubicBezTo>
                  <a:pt x="13" y="51"/>
                  <a:pt x="13" y="51"/>
                  <a:pt x="13" y="50"/>
                </a:cubicBezTo>
                <a:cubicBezTo>
                  <a:pt x="12" y="49"/>
                  <a:pt x="12" y="48"/>
                  <a:pt x="12" y="48"/>
                </a:cubicBezTo>
                <a:cubicBezTo>
                  <a:pt x="12" y="47"/>
                  <a:pt x="13" y="47"/>
                  <a:pt x="13" y="47"/>
                </a:cubicBezTo>
                <a:cubicBezTo>
                  <a:pt x="12" y="47"/>
                  <a:pt x="11" y="47"/>
                  <a:pt x="10" y="46"/>
                </a:cubicBezTo>
                <a:close/>
                <a:moveTo>
                  <a:pt x="90" y="63"/>
                </a:moveTo>
                <a:cubicBezTo>
                  <a:pt x="90" y="63"/>
                  <a:pt x="89" y="63"/>
                  <a:pt x="89" y="64"/>
                </a:cubicBezTo>
                <a:cubicBezTo>
                  <a:pt x="88" y="65"/>
                  <a:pt x="87" y="67"/>
                  <a:pt x="86" y="68"/>
                </a:cubicBezTo>
                <a:cubicBezTo>
                  <a:pt x="85" y="69"/>
                  <a:pt x="84" y="70"/>
                  <a:pt x="84" y="72"/>
                </a:cubicBezTo>
                <a:cubicBezTo>
                  <a:pt x="85" y="72"/>
                  <a:pt x="86" y="72"/>
                  <a:pt x="86" y="72"/>
                </a:cubicBezTo>
                <a:cubicBezTo>
                  <a:pt x="88" y="70"/>
                  <a:pt x="89" y="67"/>
                  <a:pt x="91" y="64"/>
                </a:cubicBezTo>
                <a:cubicBezTo>
                  <a:pt x="91" y="64"/>
                  <a:pt x="90" y="63"/>
                  <a:pt x="90" y="63"/>
                </a:cubicBezTo>
                <a:close/>
                <a:moveTo>
                  <a:pt x="42" y="63"/>
                </a:moveTo>
                <a:cubicBezTo>
                  <a:pt x="42" y="63"/>
                  <a:pt x="42" y="63"/>
                  <a:pt x="42" y="63"/>
                </a:cubicBezTo>
                <a:cubicBezTo>
                  <a:pt x="43" y="62"/>
                  <a:pt x="44" y="60"/>
                  <a:pt x="46" y="58"/>
                </a:cubicBezTo>
                <a:cubicBezTo>
                  <a:pt x="45" y="57"/>
                  <a:pt x="44" y="56"/>
                  <a:pt x="43" y="54"/>
                </a:cubicBezTo>
                <a:cubicBezTo>
                  <a:pt x="42" y="56"/>
                  <a:pt x="41" y="57"/>
                  <a:pt x="41" y="58"/>
                </a:cubicBezTo>
                <a:cubicBezTo>
                  <a:pt x="41" y="58"/>
                  <a:pt x="41" y="58"/>
                  <a:pt x="41" y="58"/>
                </a:cubicBezTo>
                <a:cubicBezTo>
                  <a:pt x="41" y="60"/>
                  <a:pt x="41" y="62"/>
                  <a:pt x="42" y="63"/>
                </a:cubicBezTo>
                <a:close/>
                <a:moveTo>
                  <a:pt x="75" y="64"/>
                </a:moveTo>
                <a:cubicBezTo>
                  <a:pt x="75" y="63"/>
                  <a:pt x="74" y="62"/>
                  <a:pt x="74" y="62"/>
                </a:cubicBezTo>
                <a:cubicBezTo>
                  <a:pt x="73" y="62"/>
                  <a:pt x="72" y="62"/>
                  <a:pt x="71" y="63"/>
                </a:cubicBezTo>
                <a:cubicBezTo>
                  <a:pt x="71" y="64"/>
                  <a:pt x="70" y="65"/>
                  <a:pt x="70" y="65"/>
                </a:cubicBezTo>
                <a:cubicBezTo>
                  <a:pt x="70" y="66"/>
                  <a:pt x="69" y="66"/>
                  <a:pt x="69" y="67"/>
                </a:cubicBezTo>
                <a:cubicBezTo>
                  <a:pt x="70" y="67"/>
                  <a:pt x="70" y="68"/>
                  <a:pt x="70" y="69"/>
                </a:cubicBezTo>
                <a:cubicBezTo>
                  <a:pt x="70" y="69"/>
                  <a:pt x="71" y="69"/>
                  <a:pt x="71" y="69"/>
                </a:cubicBezTo>
                <a:cubicBezTo>
                  <a:pt x="72" y="67"/>
                  <a:pt x="74" y="65"/>
                  <a:pt x="75" y="64"/>
                </a:cubicBezTo>
                <a:close/>
                <a:moveTo>
                  <a:pt x="18" y="61"/>
                </a:moveTo>
                <a:cubicBezTo>
                  <a:pt x="20" y="59"/>
                  <a:pt x="21" y="57"/>
                  <a:pt x="22" y="55"/>
                </a:cubicBezTo>
                <a:cubicBezTo>
                  <a:pt x="22" y="55"/>
                  <a:pt x="22" y="54"/>
                  <a:pt x="22" y="54"/>
                </a:cubicBezTo>
                <a:cubicBezTo>
                  <a:pt x="22" y="53"/>
                  <a:pt x="22" y="52"/>
                  <a:pt x="21" y="50"/>
                </a:cubicBezTo>
                <a:cubicBezTo>
                  <a:pt x="21" y="51"/>
                  <a:pt x="21" y="51"/>
                  <a:pt x="21" y="51"/>
                </a:cubicBezTo>
                <a:cubicBezTo>
                  <a:pt x="20" y="53"/>
                  <a:pt x="18" y="56"/>
                  <a:pt x="17" y="59"/>
                </a:cubicBezTo>
                <a:cubicBezTo>
                  <a:pt x="17" y="59"/>
                  <a:pt x="17" y="59"/>
                  <a:pt x="17" y="60"/>
                </a:cubicBezTo>
                <a:cubicBezTo>
                  <a:pt x="18" y="60"/>
                  <a:pt x="18" y="60"/>
                  <a:pt x="18" y="61"/>
                </a:cubicBezTo>
                <a:close/>
                <a:moveTo>
                  <a:pt x="243" y="85"/>
                </a:moveTo>
                <a:cubicBezTo>
                  <a:pt x="245" y="84"/>
                  <a:pt x="245" y="84"/>
                  <a:pt x="244" y="82"/>
                </a:cubicBezTo>
                <a:cubicBezTo>
                  <a:pt x="244" y="82"/>
                  <a:pt x="244" y="82"/>
                  <a:pt x="244" y="82"/>
                </a:cubicBezTo>
                <a:cubicBezTo>
                  <a:pt x="241" y="79"/>
                  <a:pt x="239" y="77"/>
                  <a:pt x="237" y="74"/>
                </a:cubicBezTo>
                <a:cubicBezTo>
                  <a:pt x="237" y="74"/>
                  <a:pt x="237" y="74"/>
                  <a:pt x="236" y="73"/>
                </a:cubicBezTo>
                <a:cubicBezTo>
                  <a:pt x="238" y="78"/>
                  <a:pt x="240" y="82"/>
                  <a:pt x="243" y="85"/>
                </a:cubicBezTo>
                <a:close/>
                <a:moveTo>
                  <a:pt x="210" y="31"/>
                </a:moveTo>
                <a:cubicBezTo>
                  <a:pt x="210" y="31"/>
                  <a:pt x="210" y="31"/>
                  <a:pt x="210" y="31"/>
                </a:cubicBezTo>
                <a:cubicBezTo>
                  <a:pt x="210" y="30"/>
                  <a:pt x="209" y="30"/>
                  <a:pt x="209" y="30"/>
                </a:cubicBezTo>
                <a:cubicBezTo>
                  <a:pt x="207" y="27"/>
                  <a:pt x="206" y="24"/>
                  <a:pt x="204" y="21"/>
                </a:cubicBezTo>
                <a:cubicBezTo>
                  <a:pt x="203" y="18"/>
                  <a:pt x="201" y="16"/>
                  <a:pt x="199" y="13"/>
                </a:cubicBezTo>
                <a:cubicBezTo>
                  <a:pt x="198" y="13"/>
                  <a:pt x="198" y="13"/>
                  <a:pt x="197" y="12"/>
                </a:cubicBezTo>
                <a:cubicBezTo>
                  <a:pt x="197" y="12"/>
                  <a:pt x="197" y="12"/>
                  <a:pt x="197" y="12"/>
                </a:cubicBezTo>
                <a:cubicBezTo>
                  <a:pt x="198" y="13"/>
                  <a:pt x="198" y="14"/>
                  <a:pt x="199" y="15"/>
                </a:cubicBezTo>
                <a:cubicBezTo>
                  <a:pt x="200" y="15"/>
                  <a:pt x="200" y="16"/>
                  <a:pt x="200" y="17"/>
                </a:cubicBezTo>
                <a:cubicBezTo>
                  <a:pt x="200" y="17"/>
                  <a:pt x="200" y="18"/>
                  <a:pt x="201" y="18"/>
                </a:cubicBezTo>
                <a:cubicBezTo>
                  <a:pt x="204" y="22"/>
                  <a:pt x="206" y="26"/>
                  <a:pt x="209" y="30"/>
                </a:cubicBezTo>
                <a:cubicBezTo>
                  <a:pt x="209" y="31"/>
                  <a:pt x="209" y="31"/>
                  <a:pt x="210" y="31"/>
                </a:cubicBezTo>
                <a:close/>
                <a:moveTo>
                  <a:pt x="234" y="82"/>
                </a:moveTo>
                <a:cubicBezTo>
                  <a:pt x="234" y="81"/>
                  <a:pt x="234" y="80"/>
                  <a:pt x="234" y="80"/>
                </a:cubicBezTo>
                <a:cubicBezTo>
                  <a:pt x="232" y="77"/>
                  <a:pt x="231" y="74"/>
                  <a:pt x="229" y="72"/>
                </a:cubicBezTo>
                <a:cubicBezTo>
                  <a:pt x="227" y="69"/>
                  <a:pt x="226" y="66"/>
                  <a:pt x="224" y="63"/>
                </a:cubicBezTo>
                <a:cubicBezTo>
                  <a:pt x="224" y="63"/>
                  <a:pt x="224" y="62"/>
                  <a:pt x="224" y="62"/>
                </a:cubicBezTo>
                <a:cubicBezTo>
                  <a:pt x="223" y="63"/>
                  <a:pt x="223" y="63"/>
                  <a:pt x="222" y="64"/>
                </a:cubicBezTo>
                <a:cubicBezTo>
                  <a:pt x="223" y="65"/>
                  <a:pt x="224" y="66"/>
                  <a:pt x="225" y="67"/>
                </a:cubicBezTo>
                <a:cubicBezTo>
                  <a:pt x="225" y="67"/>
                  <a:pt x="225" y="67"/>
                  <a:pt x="225" y="67"/>
                </a:cubicBezTo>
                <a:cubicBezTo>
                  <a:pt x="226" y="67"/>
                  <a:pt x="227" y="68"/>
                  <a:pt x="227" y="69"/>
                </a:cubicBezTo>
                <a:cubicBezTo>
                  <a:pt x="227" y="70"/>
                  <a:pt x="228" y="71"/>
                  <a:pt x="228" y="72"/>
                </a:cubicBezTo>
                <a:cubicBezTo>
                  <a:pt x="230" y="75"/>
                  <a:pt x="232" y="78"/>
                  <a:pt x="233" y="81"/>
                </a:cubicBezTo>
                <a:cubicBezTo>
                  <a:pt x="233" y="81"/>
                  <a:pt x="234" y="81"/>
                  <a:pt x="234" y="82"/>
                </a:cubicBezTo>
                <a:close/>
                <a:moveTo>
                  <a:pt x="222" y="59"/>
                </a:moveTo>
                <a:cubicBezTo>
                  <a:pt x="219" y="56"/>
                  <a:pt x="217" y="54"/>
                  <a:pt x="214" y="51"/>
                </a:cubicBezTo>
                <a:cubicBezTo>
                  <a:pt x="214" y="51"/>
                  <a:pt x="214" y="52"/>
                  <a:pt x="213" y="52"/>
                </a:cubicBezTo>
                <a:cubicBezTo>
                  <a:pt x="214" y="53"/>
                  <a:pt x="215" y="54"/>
                  <a:pt x="216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6"/>
                  <a:pt x="217" y="56"/>
                  <a:pt x="217" y="57"/>
                </a:cubicBezTo>
                <a:cubicBezTo>
                  <a:pt x="217" y="57"/>
                  <a:pt x="217" y="57"/>
                  <a:pt x="218" y="58"/>
                </a:cubicBezTo>
                <a:cubicBezTo>
                  <a:pt x="218" y="59"/>
                  <a:pt x="219" y="60"/>
                  <a:pt x="220" y="61"/>
                </a:cubicBezTo>
                <a:cubicBezTo>
                  <a:pt x="221" y="60"/>
                  <a:pt x="221" y="60"/>
                  <a:pt x="222" y="59"/>
                </a:cubicBezTo>
                <a:close/>
                <a:moveTo>
                  <a:pt x="220" y="67"/>
                </a:moveTo>
                <a:cubicBezTo>
                  <a:pt x="219" y="67"/>
                  <a:pt x="219" y="68"/>
                  <a:pt x="218" y="69"/>
                </a:cubicBezTo>
                <a:cubicBezTo>
                  <a:pt x="218" y="70"/>
                  <a:pt x="217" y="71"/>
                  <a:pt x="218" y="72"/>
                </a:cubicBezTo>
                <a:cubicBezTo>
                  <a:pt x="218" y="73"/>
                  <a:pt x="218" y="74"/>
                  <a:pt x="218" y="75"/>
                </a:cubicBezTo>
                <a:cubicBezTo>
                  <a:pt x="220" y="73"/>
                  <a:pt x="221" y="72"/>
                  <a:pt x="222" y="71"/>
                </a:cubicBezTo>
                <a:cubicBezTo>
                  <a:pt x="222" y="69"/>
                  <a:pt x="221" y="68"/>
                  <a:pt x="220" y="67"/>
                </a:cubicBezTo>
                <a:close/>
                <a:moveTo>
                  <a:pt x="56" y="63"/>
                </a:moveTo>
                <a:cubicBezTo>
                  <a:pt x="57" y="61"/>
                  <a:pt x="58" y="60"/>
                  <a:pt x="59" y="59"/>
                </a:cubicBezTo>
                <a:cubicBezTo>
                  <a:pt x="58" y="57"/>
                  <a:pt x="57" y="55"/>
                  <a:pt x="55" y="53"/>
                </a:cubicBezTo>
                <a:cubicBezTo>
                  <a:pt x="55" y="53"/>
                  <a:pt x="55" y="54"/>
                  <a:pt x="55" y="55"/>
                </a:cubicBezTo>
                <a:cubicBezTo>
                  <a:pt x="55" y="55"/>
                  <a:pt x="55" y="56"/>
                  <a:pt x="55" y="56"/>
                </a:cubicBezTo>
                <a:cubicBezTo>
                  <a:pt x="55" y="58"/>
                  <a:pt x="56" y="60"/>
                  <a:pt x="56" y="63"/>
                </a:cubicBezTo>
                <a:close/>
                <a:moveTo>
                  <a:pt x="64" y="48"/>
                </a:moveTo>
                <a:cubicBezTo>
                  <a:pt x="64" y="48"/>
                  <a:pt x="64" y="48"/>
                  <a:pt x="64" y="48"/>
                </a:cubicBezTo>
                <a:cubicBezTo>
                  <a:pt x="62" y="48"/>
                  <a:pt x="61" y="48"/>
                  <a:pt x="60" y="47"/>
                </a:cubicBezTo>
                <a:cubicBezTo>
                  <a:pt x="59" y="47"/>
                  <a:pt x="58" y="48"/>
                  <a:pt x="58" y="49"/>
                </a:cubicBezTo>
                <a:cubicBezTo>
                  <a:pt x="57" y="50"/>
                  <a:pt x="57" y="50"/>
                  <a:pt x="57" y="51"/>
                </a:cubicBezTo>
                <a:cubicBezTo>
                  <a:pt x="59" y="51"/>
                  <a:pt x="62" y="51"/>
                  <a:pt x="64" y="51"/>
                </a:cubicBezTo>
                <a:cubicBezTo>
                  <a:pt x="64" y="50"/>
                  <a:pt x="64" y="49"/>
                  <a:pt x="64" y="48"/>
                </a:cubicBezTo>
                <a:close/>
                <a:moveTo>
                  <a:pt x="102" y="50"/>
                </a:moveTo>
                <a:cubicBezTo>
                  <a:pt x="103" y="51"/>
                  <a:pt x="103" y="51"/>
                  <a:pt x="104" y="51"/>
                </a:cubicBezTo>
                <a:cubicBezTo>
                  <a:pt x="106" y="51"/>
                  <a:pt x="107" y="51"/>
                  <a:pt x="109" y="51"/>
                </a:cubicBezTo>
                <a:cubicBezTo>
                  <a:pt x="110" y="51"/>
                  <a:pt x="110" y="51"/>
                  <a:pt x="111" y="50"/>
                </a:cubicBezTo>
                <a:cubicBezTo>
                  <a:pt x="111" y="50"/>
                  <a:pt x="112" y="49"/>
                  <a:pt x="112" y="48"/>
                </a:cubicBezTo>
                <a:cubicBezTo>
                  <a:pt x="109" y="48"/>
                  <a:pt x="107" y="48"/>
                  <a:pt x="104" y="48"/>
                </a:cubicBezTo>
                <a:cubicBezTo>
                  <a:pt x="103" y="49"/>
                  <a:pt x="103" y="50"/>
                  <a:pt x="102" y="50"/>
                </a:cubicBezTo>
                <a:close/>
                <a:moveTo>
                  <a:pt x="152" y="64"/>
                </a:moveTo>
                <a:cubicBezTo>
                  <a:pt x="152" y="64"/>
                  <a:pt x="152" y="65"/>
                  <a:pt x="153" y="65"/>
                </a:cubicBezTo>
                <a:cubicBezTo>
                  <a:pt x="153" y="65"/>
                  <a:pt x="153" y="66"/>
                  <a:pt x="153" y="66"/>
                </a:cubicBezTo>
                <a:cubicBezTo>
                  <a:pt x="154" y="66"/>
                  <a:pt x="155" y="66"/>
                  <a:pt x="155" y="66"/>
                </a:cubicBezTo>
                <a:cubicBezTo>
                  <a:pt x="156" y="65"/>
                  <a:pt x="157" y="65"/>
                  <a:pt x="156" y="64"/>
                </a:cubicBezTo>
                <a:cubicBezTo>
                  <a:pt x="156" y="63"/>
                  <a:pt x="156" y="62"/>
                  <a:pt x="156" y="61"/>
                </a:cubicBezTo>
                <a:cubicBezTo>
                  <a:pt x="156" y="60"/>
                  <a:pt x="155" y="60"/>
                  <a:pt x="155" y="59"/>
                </a:cubicBezTo>
                <a:cubicBezTo>
                  <a:pt x="154" y="60"/>
                  <a:pt x="153" y="62"/>
                  <a:pt x="152" y="64"/>
                </a:cubicBezTo>
                <a:close/>
                <a:moveTo>
                  <a:pt x="210" y="79"/>
                </a:moveTo>
                <a:cubicBezTo>
                  <a:pt x="209" y="81"/>
                  <a:pt x="207" y="82"/>
                  <a:pt x="207" y="85"/>
                </a:cubicBezTo>
                <a:cubicBezTo>
                  <a:pt x="206" y="86"/>
                  <a:pt x="206" y="87"/>
                  <a:pt x="207" y="88"/>
                </a:cubicBezTo>
                <a:cubicBezTo>
                  <a:pt x="209" y="86"/>
                  <a:pt x="210" y="84"/>
                  <a:pt x="212" y="82"/>
                </a:cubicBezTo>
                <a:cubicBezTo>
                  <a:pt x="211" y="81"/>
                  <a:pt x="211" y="80"/>
                  <a:pt x="210" y="79"/>
                </a:cubicBezTo>
                <a:close/>
                <a:moveTo>
                  <a:pt x="163" y="77"/>
                </a:moveTo>
                <a:cubicBezTo>
                  <a:pt x="164" y="77"/>
                  <a:pt x="164" y="78"/>
                  <a:pt x="165" y="78"/>
                </a:cubicBezTo>
                <a:cubicBezTo>
                  <a:pt x="166" y="78"/>
                  <a:pt x="167" y="78"/>
                  <a:pt x="168" y="78"/>
                </a:cubicBezTo>
                <a:cubicBezTo>
                  <a:pt x="168" y="78"/>
                  <a:pt x="168" y="78"/>
                  <a:pt x="168" y="78"/>
                </a:cubicBezTo>
                <a:cubicBezTo>
                  <a:pt x="169" y="77"/>
                  <a:pt x="169" y="76"/>
                  <a:pt x="169" y="76"/>
                </a:cubicBezTo>
                <a:cubicBezTo>
                  <a:pt x="169" y="75"/>
                  <a:pt x="168" y="74"/>
                  <a:pt x="168" y="73"/>
                </a:cubicBezTo>
                <a:cubicBezTo>
                  <a:pt x="167" y="74"/>
                  <a:pt x="166" y="74"/>
                  <a:pt x="166" y="74"/>
                </a:cubicBezTo>
                <a:cubicBezTo>
                  <a:pt x="165" y="75"/>
                  <a:pt x="164" y="76"/>
                  <a:pt x="163" y="77"/>
                </a:cubicBezTo>
                <a:close/>
                <a:moveTo>
                  <a:pt x="92" y="43"/>
                </a:moveTo>
                <a:cubicBezTo>
                  <a:pt x="83" y="43"/>
                  <a:pt x="74" y="43"/>
                  <a:pt x="66" y="43"/>
                </a:cubicBezTo>
                <a:cubicBezTo>
                  <a:pt x="72" y="44"/>
                  <a:pt x="78" y="44"/>
                  <a:pt x="84" y="44"/>
                </a:cubicBezTo>
                <a:cubicBezTo>
                  <a:pt x="86" y="44"/>
                  <a:pt x="88" y="44"/>
                  <a:pt x="91" y="44"/>
                </a:cubicBezTo>
                <a:cubicBezTo>
                  <a:pt x="91" y="44"/>
                  <a:pt x="92" y="44"/>
                  <a:pt x="92" y="43"/>
                </a:cubicBezTo>
                <a:close/>
                <a:moveTo>
                  <a:pt x="32" y="76"/>
                </a:moveTo>
                <a:cubicBezTo>
                  <a:pt x="34" y="74"/>
                  <a:pt x="35" y="72"/>
                  <a:pt x="37" y="71"/>
                </a:cubicBezTo>
                <a:cubicBezTo>
                  <a:pt x="36" y="70"/>
                  <a:pt x="35" y="69"/>
                  <a:pt x="35" y="68"/>
                </a:cubicBezTo>
                <a:cubicBezTo>
                  <a:pt x="34" y="70"/>
                  <a:pt x="33" y="71"/>
                  <a:pt x="32" y="73"/>
                </a:cubicBezTo>
                <a:cubicBezTo>
                  <a:pt x="32" y="73"/>
                  <a:pt x="32" y="74"/>
                  <a:pt x="32" y="74"/>
                </a:cubicBezTo>
                <a:cubicBezTo>
                  <a:pt x="32" y="75"/>
                  <a:pt x="32" y="75"/>
                  <a:pt x="32" y="76"/>
                </a:cubicBezTo>
                <a:close/>
                <a:moveTo>
                  <a:pt x="133" y="48"/>
                </a:moveTo>
                <a:cubicBezTo>
                  <a:pt x="133" y="48"/>
                  <a:pt x="133" y="48"/>
                  <a:pt x="133" y="48"/>
                </a:cubicBezTo>
                <a:cubicBezTo>
                  <a:pt x="131" y="48"/>
                  <a:pt x="128" y="48"/>
                  <a:pt x="126" y="48"/>
                </a:cubicBezTo>
                <a:cubicBezTo>
                  <a:pt x="126" y="48"/>
                  <a:pt x="125" y="48"/>
                  <a:pt x="125" y="48"/>
                </a:cubicBezTo>
                <a:cubicBezTo>
                  <a:pt x="125" y="49"/>
                  <a:pt x="124" y="50"/>
                  <a:pt x="124" y="51"/>
                </a:cubicBezTo>
                <a:cubicBezTo>
                  <a:pt x="125" y="51"/>
                  <a:pt x="126" y="51"/>
                  <a:pt x="127" y="51"/>
                </a:cubicBezTo>
                <a:cubicBezTo>
                  <a:pt x="127" y="51"/>
                  <a:pt x="127" y="51"/>
                  <a:pt x="127" y="51"/>
                </a:cubicBezTo>
                <a:cubicBezTo>
                  <a:pt x="128" y="50"/>
                  <a:pt x="128" y="50"/>
                  <a:pt x="129" y="49"/>
                </a:cubicBezTo>
                <a:cubicBezTo>
                  <a:pt x="130" y="49"/>
                  <a:pt x="130" y="49"/>
                  <a:pt x="131" y="50"/>
                </a:cubicBezTo>
                <a:cubicBezTo>
                  <a:pt x="132" y="49"/>
                  <a:pt x="132" y="49"/>
                  <a:pt x="133" y="48"/>
                </a:cubicBezTo>
                <a:close/>
                <a:moveTo>
                  <a:pt x="80" y="56"/>
                </a:moveTo>
                <a:cubicBezTo>
                  <a:pt x="80" y="56"/>
                  <a:pt x="80" y="55"/>
                  <a:pt x="80" y="55"/>
                </a:cubicBezTo>
                <a:cubicBezTo>
                  <a:pt x="80" y="54"/>
                  <a:pt x="77" y="54"/>
                  <a:pt x="77" y="55"/>
                </a:cubicBezTo>
                <a:cubicBezTo>
                  <a:pt x="77" y="55"/>
                  <a:pt x="76" y="55"/>
                  <a:pt x="76" y="55"/>
                </a:cubicBezTo>
                <a:cubicBezTo>
                  <a:pt x="76" y="56"/>
                  <a:pt x="75" y="57"/>
                  <a:pt x="75" y="57"/>
                </a:cubicBezTo>
                <a:cubicBezTo>
                  <a:pt x="75" y="58"/>
                  <a:pt x="75" y="58"/>
                  <a:pt x="75" y="58"/>
                </a:cubicBezTo>
                <a:cubicBezTo>
                  <a:pt x="75" y="59"/>
                  <a:pt x="75" y="59"/>
                  <a:pt x="76" y="59"/>
                </a:cubicBezTo>
                <a:cubicBezTo>
                  <a:pt x="77" y="59"/>
                  <a:pt x="78" y="58"/>
                  <a:pt x="79" y="58"/>
                </a:cubicBezTo>
                <a:cubicBezTo>
                  <a:pt x="80" y="58"/>
                  <a:pt x="80" y="57"/>
                  <a:pt x="80" y="56"/>
                </a:cubicBezTo>
                <a:close/>
                <a:moveTo>
                  <a:pt x="62" y="79"/>
                </a:moveTo>
                <a:cubicBezTo>
                  <a:pt x="62" y="80"/>
                  <a:pt x="62" y="80"/>
                  <a:pt x="62" y="80"/>
                </a:cubicBezTo>
                <a:cubicBezTo>
                  <a:pt x="65" y="77"/>
                  <a:pt x="67" y="75"/>
                  <a:pt x="69" y="72"/>
                </a:cubicBezTo>
                <a:cubicBezTo>
                  <a:pt x="68" y="71"/>
                  <a:pt x="67" y="71"/>
                  <a:pt x="66" y="71"/>
                </a:cubicBezTo>
                <a:cubicBezTo>
                  <a:pt x="65" y="74"/>
                  <a:pt x="63" y="77"/>
                  <a:pt x="62" y="79"/>
                </a:cubicBezTo>
                <a:close/>
                <a:moveTo>
                  <a:pt x="37" y="85"/>
                </a:moveTo>
                <a:cubicBezTo>
                  <a:pt x="37" y="85"/>
                  <a:pt x="37" y="85"/>
                  <a:pt x="37" y="85"/>
                </a:cubicBezTo>
                <a:cubicBezTo>
                  <a:pt x="37" y="85"/>
                  <a:pt x="38" y="85"/>
                  <a:pt x="38" y="85"/>
                </a:cubicBezTo>
                <a:cubicBezTo>
                  <a:pt x="39" y="83"/>
                  <a:pt x="41" y="81"/>
                  <a:pt x="42" y="79"/>
                </a:cubicBezTo>
                <a:cubicBezTo>
                  <a:pt x="43" y="78"/>
                  <a:pt x="43" y="77"/>
                  <a:pt x="43" y="75"/>
                </a:cubicBezTo>
                <a:cubicBezTo>
                  <a:pt x="43" y="75"/>
                  <a:pt x="42" y="76"/>
                  <a:pt x="42" y="76"/>
                </a:cubicBezTo>
                <a:cubicBezTo>
                  <a:pt x="42" y="76"/>
                  <a:pt x="41" y="77"/>
                  <a:pt x="41" y="77"/>
                </a:cubicBezTo>
                <a:cubicBezTo>
                  <a:pt x="40" y="79"/>
                  <a:pt x="38" y="82"/>
                  <a:pt x="37" y="85"/>
                </a:cubicBezTo>
                <a:cubicBezTo>
                  <a:pt x="37" y="85"/>
                  <a:pt x="37" y="85"/>
                  <a:pt x="37" y="85"/>
                </a:cubicBezTo>
                <a:close/>
                <a:moveTo>
                  <a:pt x="135" y="59"/>
                </a:moveTo>
                <a:cubicBezTo>
                  <a:pt x="134" y="57"/>
                  <a:pt x="134" y="57"/>
                  <a:pt x="133" y="57"/>
                </a:cubicBezTo>
                <a:cubicBezTo>
                  <a:pt x="132" y="57"/>
                  <a:pt x="132" y="57"/>
                  <a:pt x="131" y="57"/>
                </a:cubicBezTo>
                <a:cubicBezTo>
                  <a:pt x="130" y="57"/>
                  <a:pt x="130" y="57"/>
                  <a:pt x="130" y="58"/>
                </a:cubicBezTo>
                <a:cubicBezTo>
                  <a:pt x="130" y="59"/>
                  <a:pt x="130" y="61"/>
                  <a:pt x="131" y="62"/>
                </a:cubicBezTo>
                <a:cubicBezTo>
                  <a:pt x="131" y="62"/>
                  <a:pt x="131" y="63"/>
                  <a:pt x="131" y="63"/>
                </a:cubicBezTo>
                <a:cubicBezTo>
                  <a:pt x="132" y="62"/>
                  <a:pt x="134" y="60"/>
                  <a:pt x="135" y="59"/>
                </a:cubicBezTo>
                <a:close/>
                <a:moveTo>
                  <a:pt x="53" y="66"/>
                </a:moveTo>
                <a:cubicBezTo>
                  <a:pt x="54" y="66"/>
                  <a:pt x="54" y="65"/>
                  <a:pt x="54" y="64"/>
                </a:cubicBezTo>
                <a:cubicBezTo>
                  <a:pt x="53" y="62"/>
                  <a:pt x="53" y="60"/>
                  <a:pt x="53" y="58"/>
                </a:cubicBezTo>
                <a:cubicBezTo>
                  <a:pt x="53" y="58"/>
                  <a:pt x="53" y="58"/>
                  <a:pt x="53" y="57"/>
                </a:cubicBezTo>
                <a:cubicBezTo>
                  <a:pt x="52" y="59"/>
                  <a:pt x="51" y="60"/>
                  <a:pt x="50" y="61"/>
                </a:cubicBezTo>
                <a:cubicBezTo>
                  <a:pt x="50" y="61"/>
                  <a:pt x="50" y="62"/>
                  <a:pt x="50" y="62"/>
                </a:cubicBezTo>
                <a:cubicBezTo>
                  <a:pt x="51" y="63"/>
                  <a:pt x="52" y="65"/>
                  <a:pt x="53" y="66"/>
                </a:cubicBezTo>
                <a:close/>
                <a:moveTo>
                  <a:pt x="70" y="50"/>
                </a:moveTo>
                <a:cubicBezTo>
                  <a:pt x="70" y="50"/>
                  <a:pt x="70" y="50"/>
                  <a:pt x="70" y="50"/>
                </a:cubicBezTo>
                <a:cubicBezTo>
                  <a:pt x="72" y="50"/>
                  <a:pt x="74" y="50"/>
                  <a:pt x="76" y="50"/>
                </a:cubicBezTo>
                <a:cubicBezTo>
                  <a:pt x="76" y="50"/>
                  <a:pt x="76" y="50"/>
                  <a:pt x="77" y="50"/>
                </a:cubicBezTo>
                <a:cubicBezTo>
                  <a:pt x="77" y="50"/>
                  <a:pt x="78" y="49"/>
                  <a:pt x="78" y="48"/>
                </a:cubicBezTo>
                <a:cubicBezTo>
                  <a:pt x="76" y="48"/>
                  <a:pt x="73" y="48"/>
                  <a:pt x="71" y="48"/>
                </a:cubicBezTo>
                <a:cubicBezTo>
                  <a:pt x="71" y="49"/>
                  <a:pt x="70" y="49"/>
                  <a:pt x="70" y="50"/>
                </a:cubicBezTo>
                <a:close/>
                <a:moveTo>
                  <a:pt x="71" y="57"/>
                </a:moveTo>
                <a:cubicBezTo>
                  <a:pt x="71" y="56"/>
                  <a:pt x="70" y="55"/>
                  <a:pt x="69" y="54"/>
                </a:cubicBezTo>
                <a:cubicBezTo>
                  <a:pt x="69" y="54"/>
                  <a:pt x="68" y="53"/>
                  <a:pt x="68" y="54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7"/>
                  <a:pt x="68" y="58"/>
                  <a:pt x="68" y="60"/>
                </a:cubicBezTo>
                <a:cubicBezTo>
                  <a:pt x="70" y="60"/>
                  <a:pt x="70" y="58"/>
                  <a:pt x="71" y="57"/>
                </a:cubicBezTo>
                <a:close/>
                <a:moveTo>
                  <a:pt x="143" y="65"/>
                </a:moveTo>
                <a:cubicBezTo>
                  <a:pt x="144" y="63"/>
                  <a:pt x="144" y="63"/>
                  <a:pt x="144" y="61"/>
                </a:cubicBezTo>
                <a:cubicBezTo>
                  <a:pt x="144" y="60"/>
                  <a:pt x="144" y="60"/>
                  <a:pt x="143" y="59"/>
                </a:cubicBezTo>
                <a:cubicBezTo>
                  <a:pt x="143" y="59"/>
                  <a:pt x="143" y="58"/>
                  <a:pt x="143" y="57"/>
                </a:cubicBezTo>
                <a:cubicBezTo>
                  <a:pt x="142" y="59"/>
                  <a:pt x="141" y="60"/>
                  <a:pt x="140" y="61"/>
                </a:cubicBezTo>
                <a:cubicBezTo>
                  <a:pt x="141" y="62"/>
                  <a:pt x="142" y="63"/>
                  <a:pt x="143" y="65"/>
                </a:cubicBezTo>
                <a:close/>
                <a:moveTo>
                  <a:pt x="47" y="77"/>
                </a:moveTo>
                <a:cubicBezTo>
                  <a:pt x="46" y="78"/>
                  <a:pt x="46" y="79"/>
                  <a:pt x="45" y="80"/>
                </a:cubicBezTo>
                <a:cubicBezTo>
                  <a:pt x="45" y="81"/>
                  <a:pt x="45" y="83"/>
                  <a:pt x="45" y="85"/>
                </a:cubicBezTo>
                <a:cubicBezTo>
                  <a:pt x="46" y="85"/>
                  <a:pt x="46" y="85"/>
                  <a:pt x="47" y="84"/>
                </a:cubicBezTo>
                <a:cubicBezTo>
                  <a:pt x="47" y="83"/>
                  <a:pt x="47" y="83"/>
                  <a:pt x="47" y="83"/>
                </a:cubicBezTo>
                <a:cubicBezTo>
                  <a:pt x="48" y="82"/>
                  <a:pt x="48" y="81"/>
                  <a:pt x="48" y="80"/>
                </a:cubicBezTo>
                <a:cubicBezTo>
                  <a:pt x="48" y="79"/>
                  <a:pt x="47" y="79"/>
                  <a:pt x="47" y="77"/>
                </a:cubicBezTo>
                <a:close/>
                <a:moveTo>
                  <a:pt x="134" y="86"/>
                </a:moveTo>
                <a:cubicBezTo>
                  <a:pt x="134" y="86"/>
                  <a:pt x="134" y="85"/>
                  <a:pt x="134" y="85"/>
                </a:cubicBezTo>
                <a:cubicBezTo>
                  <a:pt x="134" y="85"/>
                  <a:pt x="134" y="84"/>
                  <a:pt x="134" y="83"/>
                </a:cubicBezTo>
                <a:cubicBezTo>
                  <a:pt x="134" y="83"/>
                  <a:pt x="133" y="82"/>
                  <a:pt x="133" y="82"/>
                </a:cubicBezTo>
                <a:cubicBezTo>
                  <a:pt x="133" y="81"/>
                  <a:pt x="132" y="81"/>
                  <a:pt x="132" y="81"/>
                </a:cubicBezTo>
                <a:cubicBezTo>
                  <a:pt x="131" y="81"/>
                  <a:pt x="130" y="82"/>
                  <a:pt x="130" y="83"/>
                </a:cubicBezTo>
                <a:cubicBezTo>
                  <a:pt x="130" y="84"/>
                  <a:pt x="130" y="84"/>
                  <a:pt x="130" y="85"/>
                </a:cubicBezTo>
                <a:cubicBezTo>
                  <a:pt x="131" y="85"/>
                  <a:pt x="132" y="86"/>
                  <a:pt x="134" y="86"/>
                </a:cubicBezTo>
                <a:close/>
                <a:moveTo>
                  <a:pt x="215" y="73"/>
                </a:moveTo>
                <a:cubicBezTo>
                  <a:pt x="215" y="73"/>
                  <a:pt x="215" y="73"/>
                  <a:pt x="215" y="73"/>
                </a:cubicBezTo>
                <a:cubicBezTo>
                  <a:pt x="214" y="74"/>
                  <a:pt x="213" y="76"/>
                  <a:pt x="212" y="77"/>
                </a:cubicBezTo>
                <a:cubicBezTo>
                  <a:pt x="213" y="78"/>
                  <a:pt x="213" y="79"/>
                  <a:pt x="214" y="80"/>
                </a:cubicBezTo>
                <a:cubicBezTo>
                  <a:pt x="214" y="79"/>
                  <a:pt x="215" y="78"/>
                  <a:pt x="216" y="78"/>
                </a:cubicBezTo>
                <a:cubicBezTo>
                  <a:pt x="216" y="77"/>
                  <a:pt x="216" y="77"/>
                  <a:pt x="216" y="77"/>
                </a:cubicBezTo>
                <a:cubicBezTo>
                  <a:pt x="216" y="76"/>
                  <a:pt x="216" y="74"/>
                  <a:pt x="215" y="73"/>
                </a:cubicBezTo>
                <a:close/>
                <a:moveTo>
                  <a:pt x="113" y="57"/>
                </a:moveTo>
                <a:cubicBezTo>
                  <a:pt x="113" y="57"/>
                  <a:pt x="113" y="57"/>
                  <a:pt x="113" y="57"/>
                </a:cubicBezTo>
                <a:cubicBezTo>
                  <a:pt x="111" y="57"/>
                  <a:pt x="110" y="57"/>
                  <a:pt x="109" y="57"/>
                </a:cubicBezTo>
                <a:cubicBezTo>
                  <a:pt x="109" y="57"/>
                  <a:pt x="108" y="58"/>
                  <a:pt x="108" y="58"/>
                </a:cubicBezTo>
                <a:cubicBezTo>
                  <a:pt x="108" y="58"/>
                  <a:pt x="107" y="59"/>
                  <a:pt x="107" y="60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10" y="60"/>
                  <a:pt x="111" y="59"/>
                  <a:pt x="113" y="57"/>
                </a:cubicBezTo>
                <a:close/>
                <a:moveTo>
                  <a:pt x="158" y="55"/>
                </a:moveTo>
                <a:cubicBezTo>
                  <a:pt x="157" y="55"/>
                  <a:pt x="157" y="56"/>
                  <a:pt x="157" y="57"/>
                </a:cubicBezTo>
                <a:cubicBezTo>
                  <a:pt x="158" y="58"/>
                  <a:pt x="158" y="60"/>
                  <a:pt x="158" y="62"/>
                </a:cubicBezTo>
                <a:cubicBezTo>
                  <a:pt x="158" y="62"/>
                  <a:pt x="158" y="62"/>
                  <a:pt x="158" y="62"/>
                </a:cubicBezTo>
                <a:cubicBezTo>
                  <a:pt x="159" y="61"/>
                  <a:pt x="160" y="61"/>
                  <a:pt x="161" y="60"/>
                </a:cubicBezTo>
                <a:cubicBezTo>
                  <a:pt x="160" y="58"/>
                  <a:pt x="159" y="56"/>
                  <a:pt x="158" y="55"/>
                </a:cubicBezTo>
                <a:close/>
                <a:moveTo>
                  <a:pt x="168" y="68"/>
                </a:moveTo>
                <a:cubicBezTo>
                  <a:pt x="168" y="67"/>
                  <a:pt x="169" y="67"/>
                  <a:pt x="169" y="66"/>
                </a:cubicBezTo>
                <a:cubicBezTo>
                  <a:pt x="168" y="64"/>
                  <a:pt x="168" y="62"/>
                  <a:pt x="168" y="60"/>
                </a:cubicBezTo>
                <a:cubicBezTo>
                  <a:pt x="167" y="61"/>
                  <a:pt x="166" y="62"/>
                  <a:pt x="166" y="63"/>
                </a:cubicBezTo>
                <a:cubicBezTo>
                  <a:pt x="165" y="63"/>
                  <a:pt x="165" y="63"/>
                  <a:pt x="166" y="63"/>
                </a:cubicBezTo>
                <a:cubicBezTo>
                  <a:pt x="166" y="65"/>
                  <a:pt x="167" y="66"/>
                  <a:pt x="168" y="68"/>
                </a:cubicBezTo>
                <a:close/>
                <a:moveTo>
                  <a:pt x="121" y="78"/>
                </a:moveTo>
                <a:cubicBezTo>
                  <a:pt x="121" y="78"/>
                  <a:pt x="122" y="78"/>
                  <a:pt x="122" y="78"/>
                </a:cubicBezTo>
                <a:cubicBezTo>
                  <a:pt x="122" y="79"/>
                  <a:pt x="123" y="79"/>
                  <a:pt x="124" y="79"/>
                </a:cubicBezTo>
                <a:cubicBezTo>
                  <a:pt x="124" y="79"/>
                  <a:pt x="125" y="79"/>
                  <a:pt x="125" y="79"/>
                </a:cubicBezTo>
                <a:cubicBezTo>
                  <a:pt x="125" y="79"/>
                  <a:pt x="125" y="79"/>
                  <a:pt x="125" y="79"/>
                </a:cubicBezTo>
                <a:cubicBezTo>
                  <a:pt x="126" y="78"/>
                  <a:pt x="126" y="77"/>
                  <a:pt x="127" y="76"/>
                </a:cubicBezTo>
                <a:cubicBezTo>
                  <a:pt x="126" y="76"/>
                  <a:pt x="125" y="76"/>
                  <a:pt x="123" y="75"/>
                </a:cubicBezTo>
                <a:cubicBezTo>
                  <a:pt x="123" y="76"/>
                  <a:pt x="122" y="77"/>
                  <a:pt x="121" y="78"/>
                </a:cubicBezTo>
                <a:close/>
                <a:moveTo>
                  <a:pt x="217" y="103"/>
                </a:moveTo>
                <a:cubicBezTo>
                  <a:pt x="217" y="102"/>
                  <a:pt x="217" y="102"/>
                  <a:pt x="217" y="102"/>
                </a:cubicBezTo>
                <a:cubicBezTo>
                  <a:pt x="214" y="104"/>
                  <a:pt x="209" y="110"/>
                  <a:pt x="209" y="111"/>
                </a:cubicBezTo>
                <a:cubicBezTo>
                  <a:pt x="212" y="108"/>
                  <a:pt x="215" y="106"/>
                  <a:pt x="217" y="103"/>
                </a:cubicBezTo>
                <a:close/>
                <a:moveTo>
                  <a:pt x="118" y="82"/>
                </a:moveTo>
                <a:cubicBezTo>
                  <a:pt x="118" y="83"/>
                  <a:pt x="119" y="84"/>
                  <a:pt x="119" y="84"/>
                </a:cubicBezTo>
                <a:cubicBezTo>
                  <a:pt x="120" y="85"/>
                  <a:pt x="120" y="86"/>
                  <a:pt x="121" y="86"/>
                </a:cubicBezTo>
                <a:cubicBezTo>
                  <a:pt x="122" y="85"/>
                  <a:pt x="123" y="83"/>
                  <a:pt x="124" y="82"/>
                </a:cubicBezTo>
                <a:cubicBezTo>
                  <a:pt x="122" y="82"/>
                  <a:pt x="120" y="82"/>
                  <a:pt x="118" y="82"/>
                </a:cubicBezTo>
                <a:close/>
                <a:moveTo>
                  <a:pt x="201" y="32"/>
                </a:moveTo>
                <a:cubicBezTo>
                  <a:pt x="201" y="34"/>
                  <a:pt x="206" y="42"/>
                  <a:pt x="208" y="44"/>
                </a:cubicBezTo>
                <a:cubicBezTo>
                  <a:pt x="208" y="44"/>
                  <a:pt x="209" y="44"/>
                  <a:pt x="209" y="44"/>
                </a:cubicBezTo>
                <a:cubicBezTo>
                  <a:pt x="206" y="40"/>
                  <a:pt x="204" y="36"/>
                  <a:pt x="201" y="32"/>
                </a:cubicBezTo>
                <a:close/>
                <a:moveTo>
                  <a:pt x="89" y="73"/>
                </a:moveTo>
                <a:cubicBezTo>
                  <a:pt x="90" y="73"/>
                  <a:pt x="90" y="73"/>
                  <a:pt x="91" y="73"/>
                </a:cubicBezTo>
                <a:cubicBezTo>
                  <a:pt x="91" y="73"/>
                  <a:pt x="92" y="73"/>
                  <a:pt x="92" y="73"/>
                </a:cubicBezTo>
                <a:cubicBezTo>
                  <a:pt x="93" y="72"/>
                  <a:pt x="93" y="71"/>
                  <a:pt x="94" y="70"/>
                </a:cubicBezTo>
                <a:cubicBezTo>
                  <a:pt x="93" y="69"/>
                  <a:pt x="93" y="69"/>
                  <a:pt x="92" y="68"/>
                </a:cubicBezTo>
                <a:cubicBezTo>
                  <a:pt x="91" y="69"/>
                  <a:pt x="90" y="71"/>
                  <a:pt x="89" y="73"/>
                </a:cubicBezTo>
                <a:close/>
                <a:moveTo>
                  <a:pt x="84" y="65"/>
                </a:moveTo>
                <a:cubicBezTo>
                  <a:pt x="84" y="65"/>
                  <a:pt x="84" y="65"/>
                  <a:pt x="84" y="65"/>
                </a:cubicBezTo>
                <a:cubicBezTo>
                  <a:pt x="86" y="64"/>
                  <a:pt x="87" y="62"/>
                  <a:pt x="88" y="61"/>
                </a:cubicBezTo>
                <a:cubicBezTo>
                  <a:pt x="88" y="59"/>
                  <a:pt x="88" y="59"/>
                  <a:pt x="87" y="60"/>
                </a:cubicBezTo>
                <a:cubicBezTo>
                  <a:pt x="86" y="60"/>
                  <a:pt x="85" y="60"/>
                  <a:pt x="85" y="61"/>
                </a:cubicBezTo>
                <a:cubicBezTo>
                  <a:pt x="85" y="61"/>
                  <a:pt x="84" y="62"/>
                  <a:pt x="84" y="62"/>
                </a:cubicBezTo>
                <a:cubicBezTo>
                  <a:pt x="84" y="62"/>
                  <a:pt x="84" y="63"/>
                  <a:pt x="84" y="63"/>
                </a:cubicBezTo>
                <a:cubicBezTo>
                  <a:pt x="84" y="64"/>
                  <a:pt x="84" y="65"/>
                  <a:pt x="84" y="65"/>
                </a:cubicBezTo>
                <a:close/>
                <a:moveTo>
                  <a:pt x="99" y="63"/>
                </a:moveTo>
                <a:cubicBezTo>
                  <a:pt x="99" y="63"/>
                  <a:pt x="100" y="63"/>
                  <a:pt x="100" y="63"/>
                </a:cubicBezTo>
                <a:cubicBezTo>
                  <a:pt x="101" y="62"/>
                  <a:pt x="102" y="61"/>
                  <a:pt x="103" y="59"/>
                </a:cubicBezTo>
                <a:cubicBezTo>
                  <a:pt x="103" y="59"/>
                  <a:pt x="103" y="58"/>
                  <a:pt x="102" y="58"/>
                </a:cubicBezTo>
                <a:cubicBezTo>
                  <a:pt x="101" y="58"/>
                  <a:pt x="100" y="58"/>
                  <a:pt x="99" y="58"/>
                </a:cubicBezTo>
                <a:cubicBezTo>
                  <a:pt x="99" y="60"/>
                  <a:pt x="99" y="61"/>
                  <a:pt x="99" y="62"/>
                </a:cubicBezTo>
                <a:cubicBezTo>
                  <a:pt x="99" y="62"/>
                  <a:pt x="99" y="63"/>
                  <a:pt x="99" y="63"/>
                </a:cubicBezTo>
                <a:close/>
                <a:moveTo>
                  <a:pt x="154" y="48"/>
                </a:moveTo>
                <a:cubicBezTo>
                  <a:pt x="154" y="48"/>
                  <a:pt x="154" y="48"/>
                  <a:pt x="153" y="48"/>
                </a:cubicBezTo>
                <a:cubicBezTo>
                  <a:pt x="153" y="49"/>
                  <a:pt x="152" y="50"/>
                  <a:pt x="151" y="50"/>
                </a:cubicBezTo>
                <a:cubicBezTo>
                  <a:pt x="150" y="50"/>
                  <a:pt x="149" y="49"/>
                  <a:pt x="149" y="49"/>
                </a:cubicBezTo>
                <a:cubicBezTo>
                  <a:pt x="148" y="50"/>
                  <a:pt x="148" y="50"/>
                  <a:pt x="147" y="51"/>
                </a:cubicBezTo>
                <a:cubicBezTo>
                  <a:pt x="149" y="51"/>
                  <a:pt x="153" y="52"/>
                  <a:pt x="154" y="51"/>
                </a:cubicBezTo>
                <a:cubicBezTo>
                  <a:pt x="154" y="50"/>
                  <a:pt x="154" y="49"/>
                  <a:pt x="154" y="48"/>
                </a:cubicBezTo>
                <a:close/>
                <a:moveTo>
                  <a:pt x="39" y="61"/>
                </a:moveTo>
                <a:cubicBezTo>
                  <a:pt x="39" y="61"/>
                  <a:pt x="39" y="61"/>
                  <a:pt x="38" y="61"/>
                </a:cubicBezTo>
                <a:cubicBezTo>
                  <a:pt x="38" y="63"/>
                  <a:pt x="37" y="64"/>
                  <a:pt x="36" y="65"/>
                </a:cubicBezTo>
                <a:cubicBezTo>
                  <a:pt x="37" y="66"/>
                  <a:pt x="37" y="67"/>
                  <a:pt x="38" y="68"/>
                </a:cubicBezTo>
                <a:cubicBezTo>
                  <a:pt x="39" y="68"/>
                  <a:pt x="39" y="67"/>
                  <a:pt x="39" y="67"/>
                </a:cubicBezTo>
                <a:cubicBezTo>
                  <a:pt x="40" y="66"/>
                  <a:pt x="40" y="66"/>
                  <a:pt x="40" y="66"/>
                </a:cubicBezTo>
                <a:cubicBezTo>
                  <a:pt x="39" y="64"/>
                  <a:pt x="39" y="63"/>
                  <a:pt x="39" y="61"/>
                </a:cubicBezTo>
                <a:close/>
                <a:moveTo>
                  <a:pt x="102" y="86"/>
                </a:moveTo>
                <a:cubicBezTo>
                  <a:pt x="104" y="86"/>
                  <a:pt x="106" y="86"/>
                  <a:pt x="107" y="86"/>
                </a:cubicBezTo>
                <a:cubicBezTo>
                  <a:pt x="107" y="85"/>
                  <a:pt x="107" y="84"/>
                  <a:pt x="107" y="83"/>
                </a:cubicBezTo>
                <a:cubicBezTo>
                  <a:pt x="107" y="83"/>
                  <a:pt x="106" y="83"/>
                  <a:pt x="106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4" y="84"/>
                  <a:pt x="103" y="85"/>
                  <a:pt x="102" y="86"/>
                </a:cubicBezTo>
                <a:close/>
                <a:moveTo>
                  <a:pt x="87" y="75"/>
                </a:moveTo>
                <a:cubicBezTo>
                  <a:pt x="86" y="77"/>
                  <a:pt x="85" y="79"/>
                  <a:pt x="84" y="81"/>
                </a:cubicBezTo>
                <a:cubicBezTo>
                  <a:pt x="85" y="81"/>
                  <a:pt x="85" y="81"/>
                  <a:pt x="86" y="81"/>
                </a:cubicBezTo>
                <a:cubicBezTo>
                  <a:pt x="87" y="79"/>
                  <a:pt x="88" y="77"/>
                  <a:pt x="89" y="76"/>
                </a:cubicBezTo>
                <a:cubicBezTo>
                  <a:pt x="89" y="76"/>
                  <a:pt x="90" y="75"/>
                  <a:pt x="90" y="75"/>
                </a:cubicBezTo>
                <a:cubicBezTo>
                  <a:pt x="89" y="75"/>
                  <a:pt x="88" y="75"/>
                  <a:pt x="87" y="75"/>
                </a:cubicBezTo>
                <a:close/>
                <a:moveTo>
                  <a:pt x="155" y="78"/>
                </a:moveTo>
                <a:cubicBezTo>
                  <a:pt x="156" y="78"/>
                  <a:pt x="157" y="78"/>
                  <a:pt x="158" y="78"/>
                </a:cubicBezTo>
                <a:cubicBezTo>
                  <a:pt x="158" y="78"/>
                  <a:pt x="159" y="78"/>
                  <a:pt x="159" y="77"/>
                </a:cubicBezTo>
                <a:cubicBezTo>
                  <a:pt x="160" y="77"/>
                  <a:pt x="161" y="76"/>
                  <a:pt x="161" y="75"/>
                </a:cubicBezTo>
                <a:cubicBezTo>
                  <a:pt x="162" y="75"/>
                  <a:pt x="162" y="74"/>
                  <a:pt x="162" y="74"/>
                </a:cubicBezTo>
                <a:cubicBezTo>
                  <a:pt x="162" y="74"/>
                  <a:pt x="161" y="74"/>
                  <a:pt x="161" y="74"/>
                </a:cubicBezTo>
                <a:cubicBezTo>
                  <a:pt x="160" y="74"/>
                  <a:pt x="159" y="74"/>
                  <a:pt x="159" y="75"/>
                </a:cubicBezTo>
                <a:cubicBezTo>
                  <a:pt x="158" y="76"/>
                  <a:pt x="158" y="76"/>
                  <a:pt x="157" y="76"/>
                </a:cubicBezTo>
                <a:cubicBezTo>
                  <a:pt x="157" y="76"/>
                  <a:pt x="157" y="76"/>
                  <a:pt x="156" y="75"/>
                </a:cubicBezTo>
                <a:cubicBezTo>
                  <a:pt x="156" y="76"/>
                  <a:pt x="155" y="77"/>
                  <a:pt x="155" y="78"/>
                </a:cubicBezTo>
                <a:close/>
                <a:moveTo>
                  <a:pt x="211" y="60"/>
                </a:moveTo>
                <a:cubicBezTo>
                  <a:pt x="212" y="59"/>
                  <a:pt x="212" y="59"/>
                  <a:pt x="213" y="58"/>
                </a:cubicBezTo>
                <a:cubicBezTo>
                  <a:pt x="214" y="58"/>
                  <a:pt x="214" y="57"/>
                  <a:pt x="213" y="56"/>
                </a:cubicBezTo>
                <a:cubicBezTo>
                  <a:pt x="213" y="55"/>
                  <a:pt x="212" y="55"/>
                  <a:pt x="212" y="54"/>
                </a:cubicBezTo>
                <a:cubicBezTo>
                  <a:pt x="211" y="55"/>
                  <a:pt x="211" y="55"/>
                  <a:pt x="210" y="56"/>
                </a:cubicBezTo>
                <a:cubicBezTo>
                  <a:pt x="210" y="56"/>
                  <a:pt x="210" y="57"/>
                  <a:pt x="210" y="57"/>
                </a:cubicBezTo>
                <a:cubicBezTo>
                  <a:pt x="210" y="58"/>
                  <a:pt x="211" y="59"/>
                  <a:pt x="211" y="60"/>
                </a:cubicBezTo>
                <a:close/>
                <a:moveTo>
                  <a:pt x="230" y="84"/>
                </a:moveTo>
                <a:cubicBezTo>
                  <a:pt x="229" y="84"/>
                  <a:pt x="229" y="83"/>
                  <a:pt x="229" y="82"/>
                </a:cubicBezTo>
                <a:cubicBezTo>
                  <a:pt x="228" y="82"/>
                  <a:pt x="228" y="81"/>
                  <a:pt x="227" y="81"/>
                </a:cubicBezTo>
                <a:cubicBezTo>
                  <a:pt x="227" y="81"/>
                  <a:pt x="226" y="86"/>
                  <a:pt x="227" y="87"/>
                </a:cubicBezTo>
                <a:cubicBezTo>
                  <a:pt x="228" y="86"/>
                  <a:pt x="229" y="86"/>
                  <a:pt x="230" y="84"/>
                </a:cubicBezTo>
                <a:close/>
                <a:moveTo>
                  <a:pt x="21" y="43"/>
                </a:moveTo>
                <a:cubicBezTo>
                  <a:pt x="17" y="43"/>
                  <a:pt x="14" y="43"/>
                  <a:pt x="11" y="43"/>
                </a:cubicBezTo>
                <a:cubicBezTo>
                  <a:pt x="11" y="43"/>
                  <a:pt x="11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4" y="44"/>
                  <a:pt x="17" y="45"/>
                  <a:pt x="19" y="45"/>
                </a:cubicBezTo>
                <a:cubicBezTo>
                  <a:pt x="20" y="45"/>
                  <a:pt x="20" y="45"/>
                  <a:pt x="21" y="43"/>
                </a:cubicBezTo>
                <a:close/>
                <a:moveTo>
                  <a:pt x="73" y="91"/>
                </a:moveTo>
                <a:cubicBezTo>
                  <a:pt x="73" y="90"/>
                  <a:pt x="73" y="89"/>
                  <a:pt x="73" y="88"/>
                </a:cubicBezTo>
                <a:cubicBezTo>
                  <a:pt x="70" y="88"/>
                  <a:pt x="69" y="88"/>
                  <a:pt x="68" y="90"/>
                </a:cubicBezTo>
                <a:cubicBezTo>
                  <a:pt x="68" y="91"/>
                  <a:pt x="69" y="91"/>
                  <a:pt x="69" y="91"/>
                </a:cubicBezTo>
                <a:cubicBezTo>
                  <a:pt x="70" y="91"/>
                  <a:pt x="71" y="91"/>
                  <a:pt x="73" y="91"/>
                </a:cubicBezTo>
                <a:close/>
                <a:moveTo>
                  <a:pt x="103" y="77"/>
                </a:moveTo>
                <a:cubicBezTo>
                  <a:pt x="102" y="77"/>
                  <a:pt x="102" y="77"/>
                  <a:pt x="101" y="77"/>
                </a:cubicBezTo>
                <a:cubicBezTo>
                  <a:pt x="99" y="77"/>
                  <a:pt x="99" y="77"/>
                  <a:pt x="98" y="78"/>
                </a:cubicBezTo>
                <a:cubicBezTo>
                  <a:pt x="98" y="79"/>
                  <a:pt x="97" y="79"/>
                  <a:pt x="97" y="80"/>
                </a:cubicBezTo>
                <a:cubicBezTo>
                  <a:pt x="97" y="80"/>
                  <a:pt x="97" y="80"/>
                  <a:pt x="97" y="80"/>
                </a:cubicBezTo>
                <a:cubicBezTo>
                  <a:pt x="98" y="80"/>
                  <a:pt x="99" y="80"/>
                  <a:pt x="101" y="80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2" y="79"/>
                  <a:pt x="102" y="78"/>
                  <a:pt x="103" y="77"/>
                </a:cubicBezTo>
                <a:close/>
                <a:moveTo>
                  <a:pt x="53" y="71"/>
                </a:moveTo>
                <a:cubicBezTo>
                  <a:pt x="51" y="72"/>
                  <a:pt x="50" y="74"/>
                  <a:pt x="49" y="75"/>
                </a:cubicBezTo>
                <a:cubicBezTo>
                  <a:pt x="49" y="76"/>
                  <a:pt x="49" y="77"/>
                  <a:pt x="50" y="78"/>
                </a:cubicBezTo>
                <a:cubicBezTo>
                  <a:pt x="51" y="76"/>
                  <a:pt x="52" y="74"/>
                  <a:pt x="53" y="72"/>
                </a:cubicBezTo>
                <a:cubicBezTo>
                  <a:pt x="53" y="71"/>
                  <a:pt x="53" y="71"/>
                  <a:pt x="53" y="71"/>
                </a:cubicBezTo>
                <a:close/>
                <a:moveTo>
                  <a:pt x="138" y="69"/>
                </a:moveTo>
                <a:cubicBezTo>
                  <a:pt x="138" y="69"/>
                  <a:pt x="137" y="69"/>
                  <a:pt x="137" y="69"/>
                </a:cubicBezTo>
                <a:cubicBezTo>
                  <a:pt x="135" y="69"/>
                  <a:pt x="135" y="69"/>
                  <a:pt x="134" y="71"/>
                </a:cubicBezTo>
                <a:cubicBezTo>
                  <a:pt x="133" y="71"/>
                  <a:pt x="133" y="72"/>
                  <a:pt x="133" y="73"/>
                </a:cubicBezTo>
                <a:cubicBezTo>
                  <a:pt x="134" y="73"/>
                  <a:pt x="134" y="73"/>
                  <a:pt x="135" y="73"/>
                </a:cubicBezTo>
                <a:cubicBezTo>
                  <a:pt x="135" y="73"/>
                  <a:pt x="135" y="73"/>
                  <a:pt x="136" y="72"/>
                </a:cubicBezTo>
                <a:cubicBezTo>
                  <a:pt x="137" y="71"/>
                  <a:pt x="137" y="70"/>
                  <a:pt x="138" y="69"/>
                </a:cubicBezTo>
                <a:close/>
                <a:moveTo>
                  <a:pt x="196" y="90"/>
                </a:moveTo>
                <a:cubicBezTo>
                  <a:pt x="196" y="90"/>
                  <a:pt x="196" y="90"/>
                  <a:pt x="196" y="90"/>
                </a:cubicBezTo>
                <a:cubicBezTo>
                  <a:pt x="195" y="91"/>
                  <a:pt x="193" y="92"/>
                  <a:pt x="194" y="94"/>
                </a:cubicBezTo>
                <a:cubicBezTo>
                  <a:pt x="194" y="95"/>
                  <a:pt x="194" y="95"/>
                  <a:pt x="194" y="96"/>
                </a:cubicBezTo>
                <a:cubicBezTo>
                  <a:pt x="194" y="96"/>
                  <a:pt x="194" y="97"/>
                  <a:pt x="194" y="97"/>
                </a:cubicBezTo>
                <a:cubicBezTo>
                  <a:pt x="195" y="96"/>
                  <a:pt x="195" y="95"/>
                  <a:pt x="196" y="94"/>
                </a:cubicBezTo>
                <a:cubicBezTo>
                  <a:pt x="196" y="94"/>
                  <a:pt x="196" y="94"/>
                  <a:pt x="196" y="93"/>
                </a:cubicBezTo>
                <a:cubicBezTo>
                  <a:pt x="196" y="92"/>
                  <a:pt x="196" y="91"/>
                  <a:pt x="196" y="90"/>
                </a:cubicBezTo>
                <a:close/>
                <a:moveTo>
                  <a:pt x="59" y="67"/>
                </a:moveTo>
                <a:cubicBezTo>
                  <a:pt x="60" y="67"/>
                  <a:pt x="61" y="67"/>
                  <a:pt x="62" y="68"/>
                </a:cubicBezTo>
                <a:cubicBezTo>
                  <a:pt x="63" y="68"/>
                  <a:pt x="63" y="68"/>
                  <a:pt x="64" y="67"/>
                </a:cubicBezTo>
                <a:cubicBezTo>
                  <a:pt x="63" y="66"/>
                  <a:pt x="63" y="65"/>
                  <a:pt x="62" y="64"/>
                </a:cubicBezTo>
                <a:cubicBezTo>
                  <a:pt x="60" y="64"/>
                  <a:pt x="60" y="66"/>
                  <a:pt x="59" y="67"/>
                </a:cubicBezTo>
                <a:close/>
                <a:moveTo>
                  <a:pt x="15" y="90"/>
                </a:moveTo>
                <a:cubicBezTo>
                  <a:pt x="16" y="89"/>
                  <a:pt x="16" y="88"/>
                  <a:pt x="16" y="88"/>
                </a:cubicBezTo>
                <a:cubicBezTo>
                  <a:pt x="17" y="86"/>
                  <a:pt x="16" y="86"/>
                  <a:pt x="16" y="85"/>
                </a:cubicBezTo>
                <a:cubicBezTo>
                  <a:pt x="15" y="85"/>
                  <a:pt x="15" y="85"/>
                  <a:pt x="15" y="86"/>
                </a:cubicBezTo>
                <a:cubicBezTo>
                  <a:pt x="14" y="86"/>
                  <a:pt x="14" y="85"/>
                  <a:pt x="14" y="85"/>
                </a:cubicBezTo>
                <a:cubicBezTo>
                  <a:pt x="13" y="86"/>
                  <a:pt x="13" y="87"/>
                  <a:pt x="13" y="89"/>
                </a:cubicBezTo>
                <a:cubicBezTo>
                  <a:pt x="14" y="89"/>
                  <a:pt x="15" y="89"/>
                  <a:pt x="15" y="90"/>
                </a:cubicBezTo>
                <a:close/>
                <a:moveTo>
                  <a:pt x="204" y="52"/>
                </a:moveTo>
                <a:cubicBezTo>
                  <a:pt x="204" y="54"/>
                  <a:pt x="202" y="54"/>
                  <a:pt x="202" y="56"/>
                </a:cubicBezTo>
                <a:cubicBezTo>
                  <a:pt x="203" y="57"/>
                  <a:pt x="204" y="57"/>
                  <a:pt x="205" y="57"/>
                </a:cubicBezTo>
                <a:cubicBezTo>
                  <a:pt x="205" y="57"/>
                  <a:pt x="206" y="56"/>
                  <a:pt x="206" y="56"/>
                </a:cubicBezTo>
                <a:cubicBezTo>
                  <a:pt x="206" y="55"/>
                  <a:pt x="205" y="53"/>
                  <a:pt x="204" y="52"/>
                </a:cubicBezTo>
                <a:close/>
                <a:moveTo>
                  <a:pt x="121" y="61"/>
                </a:moveTo>
                <a:cubicBezTo>
                  <a:pt x="120" y="60"/>
                  <a:pt x="119" y="59"/>
                  <a:pt x="119" y="57"/>
                </a:cubicBezTo>
                <a:cubicBezTo>
                  <a:pt x="118" y="58"/>
                  <a:pt x="117" y="59"/>
                  <a:pt x="117" y="60"/>
                </a:cubicBezTo>
                <a:cubicBezTo>
                  <a:pt x="117" y="61"/>
                  <a:pt x="118" y="62"/>
                  <a:pt x="118" y="64"/>
                </a:cubicBezTo>
                <a:cubicBezTo>
                  <a:pt x="119" y="63"/>
                  <a:pt x="120" y="62"/>
                  <a:pt x="121" y="61"/>
                </a:cubicBezTo>
                <a:close/>
                <a:moveTo>
                  <a:pt x="171" y="87"/>
                </a:moveTo>
                <a:cubicBezTo>
                  <a:pt x="173" y="84"/>
                  <a:pt x="174" y="82"/>
                  <a:pt x="175" y="80"/>
                </a:cubicBezTo>
                <a:cubicBezTo>
                  <a:pt x="175" y="80"/>
                  <a:pt x="175" y="79"/>
                  <a:pt x="175" y="79"/>
                </a:cubicBezTo>
                <a:cubicBezTo>
                  <a:pt x="173" y="81"/>
                  <a:pt x="172" y="83"/>
                  <a:pt x="170" y="85"/>
                </a:cubicBezTo>
                <a:cubicBezTo>
                  <a:pt x="170" y="85"/>
                  <a:pt x="171" y="86"/>
                  <a:pt x="171" y="87"/>
                </a:cubicBezTo>
                <a:close/>
                <a:moveTo>
                  <a:pt x="91" y="50"/>
                </a:moveTo>
                <a:cubicBezTo>
                  <a:pt x="93" y="50"/>
                  <a:pt x="94" y="50"/>
                  <a:pt x="96" y="50"/>
                </a:cubicBezTo>
                <a:cubicBezTo>
                  <a:pt x="96" y="50"/>
                  <a:pt x="96" y="49"/>
                  <a:pt x="97" y="49"/>
                </a:cubicBezTo>
                <a:cubicBezTo>
                  <a:pt x="97" y="49"/>
                  <a:pt x="98" y="49"/>
                  <a:pt x="98" y="49"/>
                </a:cubicBezTo>
                <a:cubicBezTo>
                  <a:pt x="99" y="49"/>
                  <a:pt x="99" y="49"/>
                  <a:pt x="99" y="48"/>
                </a:cubicBezTo>
                <a:cubicBezTo>
                  <a:pt x="97" y="48"/>
                  <a:pt x="95" y="48"/>
                  <a:pt x="93" y="48"/>
                </a:cubicBezTo>
                <a:cubicBezTo>
                  <a:pt x="93" y="48"/>
                  <a:pt x="93" y="48"/>
                  <a:pt x="93" y="49"/>
                </a:cubicBezTo>
                <a:cubicBezTo>
                  <a:pt x="92" y="49"/>
                  <a:pt x="92" y="50"/>
                  <a:pt x="91" y="50"/>
                </a:cubicBezTo>
                <a:close/>
                <a:moveTo>
                  <a:pt x="140" y="92"/>
                </a:moveTo>
                <a:cubicBezTo>
                  <a:pt x="139" y="91"/>
                  <a:pt x="138" y="90"/>
                  <a:pt x="137" y="89"/>
                </a:cubicBezTo>
                <a:cubicBezTo>
                  <a:pt x="136" y="90"/>
                  <a:pt x="135" y="91"/>
                  <a:pt x="134" y="92"/>
                </a:cubicBezTo>
                <a:cubicBezTo>
                  <a:pt x="136" y="92"/>
                  <a:pt x="138" y="92"/>
                  <a:pt x="140" y="92"/>
                </a:cubicBezTo>
                <a:close/>
                <a:moveTo>
                  <a:pt x="166" y="97"/>
                </a:moveTo>
                <a:cubicBezTo>
                  <a:pt x="163" y="97"/>
                  <a:pt x="140" y="97"/>
                  <a:pt x="131" y="97"/>
                </a:cubicBezTo>
                <a:cubicBezTo>
                  <a:pt x="143" y="97"/>
                  <a:pt x="155" y="97"/>
                  <a:pt x="166" y="97"/>
                </a:cubicBezTo>
                <a:close/>
                <a:moveTo>
                  <a:pt x="145" y="72"/>
                </a:moveTo>
                <a:cubicBezTo>
                  <a:pt x="149" y="73"/>
                  <a:pt x="150" y="72"/>
                  <a:pt x="151" y="70"/>
                </a:cubicBezTo>
                <a:cubicBezTo>
                  <a:pt x="150" y="70"/>
                  <a:pt x="149" y="70"/>
                  <a:pt x="148" y="70"/>
                </a:cubicBezTo>
                <a:cubicBezTo>
                  <a:pt x="147" y="71"/>
                  <a:pt x="147" y="71"/>
                  <a:pt x="146" y="72"/>
                </a:cubicBezTo>
                <a:cubicBezTo>
                  <a:pt x="146" y="72"/>
                  <a:pt x="145" y="72"/>
                  <a:pt x="145" y="72"/>
                </a:cubicBezTo>
                <a:close/>
                <a:moveTo>
                  <a:pt x="147" y="90"/>
                </a:moveTo>
                <a:cubicBezTo>
                  <a:pt x="147" y="90"/>
                  <a:pt x="147" y="90"/>
                  <a:pt x="147" y="91"/>
                </a:cubicBezTo>
                <a:cubicBezTo>
                  <a:pt x="149" y="89"/>
                  <a:pt x="151" y="87"/>
                  <a:pt x="153" y="85"/>
                </a:cubicBezTo>
                <a:cubicBezTo>
                  <a:pt x="152" y="84"/>
                  <a:pt x="152" y="83"/>
                  <a:pt x="151" y="83"/>
                </a:cubicBezTo>
                <a:cubicBezTo>
                  <a:pt x="150" y="85"/>
                  <a:pt x="148" y="88"/>
                  <a:pt x="147" y="90"/>
                </a:cubicBezTo>
                <a:close/>
                <a:moveTo>
                  <a:pt x="76" y="66"/>
                </a:moveTo>
                <a:cubicBezTo>
                  <a:pt x="75" y="67"/>
                  <a:pt x="74" y="68"/>
                  <a:pt x="73" y="70"/>
                </a:cubicBezTo>
                <a:cubicBezTo>
                  <a:pt x="75" y="70"/>
                  <a:pt x="75" y="70"/>
                  <a:pt x="76" y="70"/>
                </a:cubicBezTo>
                <a:cubicBezTo>
                  <a:pt x="77" y="69"/>
                  <a:pt x="77" y="69"/>
                  <a:pt x="78" y="68"/>
                </a:cubicBezTo>
                <a:cubicBezTo>
                  <a:pt x="77" y="67"/>
                  <a:pt x="77" y="67"/>
                  <a:pt x="76" y="66"/>
                </a:cubicBezTo>
                <a:close/>
                <a:moveTo>
                  <a:pt x="93" y="86"/>
                </a:moveTo>
                <a:cubicBezTo>
                  <a:pt x="94" y="86"/>
                  <a:pt x="95" y="86"/>
                  <a:pt x="96" y="86"/>
                </a:cubicBezTo>
                <a:cubicBezTo>
                  <a:pt x="97" y="86"/>
                  <a:pt x="98" y="86"/>
                  <a:pt x="97" y="85"/>
                </a:cubicBezTo>
                <a:cubicBezTo>
                  <a:pt x="97" y="84"/>
                  <a:pt x="96" y="83"/>
                  <a:pt x="95" y="84"/>
                </a:cubicBezTo>
                <a:cubicBezTo>
                  <a:pt x="95" y="84"/>
                  <a:pt x="94" y="84"/>
                  <a:pt x="94" y="84"/>
                </a:cubicBezTo>
                <a:cubicBezTo>
                  <a:pt x="93" y="84"/>
                  <a:pt x="93" y="84"/>
                  <a:pt x="93" y="85"/>
                </a:cubicBezTo>
                <a:cubicBezTo>
                  <a:pt x="93" y="85"/>
                  <a:pt x="93" y="86"/>
                  <a:pt x="93" y="86"/>
                </a:cubicBezTo>
                <a:close/>
                <a:moveTo>
                  <a:pt x="59" y="53"/>
                </a:moveTo>
                <a:cubicBezTo>
                  <a:pt x="59" y="55"/>
                  <a:pt x="60" y="56"/>
                  <a:pt x="61" y="57"/>
                </a:cubicBezTo>
                <a:cubicBezTo>
                  <a:pt x="62" y="56"/>
                  <a:pt x="63" y="54"/>
                  <a:pt x="63" y="53"/>
                </a:cubicBezTo>
                <a:cubicBezTo>
                  <a:pt x="62" y="53"/>
                  <a:pt x="60" y="53"/>
                  <a:pt x="59" y="53"/>
                </a:cubicBezTo>
                <a:close/>
                <a:moveTo>
                  <a:pt x="192" y="84"/>
                </a:moveTo>
                <a:cubicBezTo>
                  <a:pt x="192" y="84"/>
                  <a:pt x="192" y="84"/>
                  <a:pt x="191" y="84"/>
                </a:cubicBezTo>
                <a:cubicBezTo>
                  <a:pt x="190" y="86"/>
                  <a:pt x="188" y="88"/>
                  <a:pt x="186" y="90"/>
                </a:cubicBezTo>
                <a:cubicBezTo>
                  <a:pt x="186" y="91"/>
                  <a:pt x="187" y="91"/>
                  <a:pt x="187" y="91"/>
                </a:cubicBezTo>
                <a:cubicBezTo>
                  <a:pt x="188" y="90"/>
                  <a:pt x="190" y="88"/>
                  <a:pt x="191" y="86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92" y="85"/>
                  <a:pt x="192" y="85"/>
                  <a:pt x="192" y="84"/>
                </a:cubicBezTo>
                <a:close/>
                <a:moveTo>
                  <a:pt x="185" y="69"/>
                </a:moveTo>
                <a:cubicBezTo>
                  <a:pt x="186" y="72"/>
                  <a:pt x="185" y="73"/>
                  <a:pt x="182" y="73"/>
                </a:cubicBezTo>
                <a:cubicBezTo>
                  <a:pt x="183" y="74"/>
                  <a:pt x="183" y="75"/>
                  <a:pt x="183" y="75"/>
                </a:cubicBezTo>
                <a:cubicBezTo>
                  <a:pt x="184" y="74"/>
                  <a:pt x="185" y="73"/>
                  <a:pt x="186" y="72"/>
                </a:cubicBezTo>
                <a:cubicBezTo>
                  <a:pt x="186" y="71"/>
                  <a:pt x="186" y="71"/>
                  <a:pt x="186" y="71"/>
                </a:cubicBezTo>
                <a:cubicBezTo>
                  <a:pt x="186" y="70"/>
                  <a:pt x="186" y="69"/>
                  <a:pt x="186" y="67"/>
                </a:cubicBezTo>
                <a:cubicBezTo>
                  <a:pt x="186" y="67"/>
                  <a:pt x="186" y="67"/>
                  <a:pt x="186" y="67"/>
                </a:cubicBezTo>
                <a:cubicBezTo>
                  <a:pt x="185" y="68"/>
                  <a:pt x="185" y="68"/>
                  <a:pt x="185" y="69"/>
                </a:cubicBezTo>
                <a:close/>
                <a:moveTo>
                  <a:pt x="144" y="70"/>
                </a:moveTo>
                <a:cubicBezTo>
                  <a:pt x="143" y="69"/>
                  <a:pt x="143" y="69"/>
                  <a:pt x="143" y="69"/>
                </a:cubicBezTo>
                <a:cubicBezTo>
                  <a:pt x="142" y="69"/>
                  <a:pt x="142" y="69"/>
                  <a:pt x="141" y="70"/>
                </a:cubicBezTo>
                <a:cubicBezTo>
                  <a:pt x="141" y="70"/>
                  <a:pt x="140" y="71"/>
                  <a:pt x="139" y="72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42" y="73"/>
                  <a:pt x="142" y="73"/>
                  <a:pt x="144" y="70"/>
                </a:cubicBezTo>
                <a:close/>
                <a:moveTo>
                  <a:pt x="195" y="130"/>
                </a:moveTo>
                <a:cubicBezTo>
                  <a:pt x="197" y="127"/>
                  <a:pt x="199" y="125"/>
                  <a:pt x="201" y="123"/>
                </a:cubicBezTo>
                <a:cubicBezTo>
                  <a:pt x="201" y="122"/>
                  <a:pt x="201" y="122"/>
                  <a:pt x="202" y="121"/>
                </a:cubicBezTo>
                <a:cubicBezTo>
                  <a:pt x="202" y="121"/>
                  <a:pt x="201" y="121"/>
                  <a:pt x="201" y="121"/>
                </a:cubicBezTo>
                <a:cubicBezTo>
                  <a:pt x="200" y="122"/>
                  <a:pt x="199" y="124"/>
                  <a:pt x="198" y="125"/>
                </a:cubicBezTo>
                <a:cubicBezTo>
                  <a:pt x="196" y="126"/>
                  <a:pt x="196" y="128"/>
                  <a:pt x="195" y="130"/>
                </a:cubicBezTo>
                <a:close/>
                <a:moveTo>
                  <a:pt x="208" y="102"/>
                </a:moveTo>
                <a:cubicBezTo>
                  <a:pt x="208" y="102"/>
                  <a:pt x="209" y="101"/>
                  <a:pt x="209" y="101"/>
                </a:cubicBezTo>
                <a:cubicBezTo>
                  <a:pt x="211" y="99"/>
                  <a:pt x="212" y="97"/>
                  <a:pt x="213" y="95"/>
                </a:cubicBezTo>
                <a:cubicBezTo>
                  <a:pt x="214" y="95"/>
                  <a:pt x="214" y="94"/>
                  <a:pt x="214" y="94"/>
                </a:cubicBezTo>
                <a:cubicBezTo>
                  <a:pt x="213" y="94"/>
                  <a:pt x="213" y="94"/>
                  <a:pt x="213" y="94"/>
                </a:cubicBezTo>
                <a:cubicBezTo>
                  <a:pt x="213" y="94"/>
                  <a:pt x="213" y="95"/>
                  <a:pt x="213" y="95"/>
                </a:cubicBezTo>
                <a:cubicBezTo>
                  <a:pt x="211" y="96"/>
                  <a:pt x="210" y="98"/>
                  <a:pt x="209" y="99"/>
                </a:cubicBezTo>
                <a:cubicBezTo>
                  <a:pt x="208" y="100"/>
                  <a:pt x="208" y="101"/>
                  <a:pt x="208" y="102"/>
                </a:cubicBezTo>
                <a:close/>
                <a:moveTo>
                  <a:pt x="181" y="76"/>
                </a:moveTo>
                <a:cubicBezTo>
                  <a:pt x="180" y="77"/>
                  <a:pt x="179" y="78"/>
                  <a:pt x="178" y="79"/>
                </a:cubicBezTo>
                <a:cubicBezTo>
                  <a:pt x="178" y="80"/>
                  <a:pt x="178" y="81"/>
                  <a:pt x="178" y="82"/>
                </a:cubicBezTo>
                <a:cubicBezTo>
                  <a:pt x="180" y="80"/>
                  <a:pt x="181" y="79"/>
                  <a:pt x="182" y="77"/>
                </a:cubicBezTo>
                <a:cubicBezTo>
                  <a:pt x="181" y="77"/>
                  <a:pt x="181" y="76"/>
                  <a:pt x="181" y="76"/>
                </a:cubicBezTo>
                <a:close/>
                <a:moveTo>
                  <a:pt x="163" y="58"/>
                </a:moveTo>
                <a:cubicBezTo>
                  <a:pt x="164" y="57"/>
                  <a:pt x="165" y="56"/>
                  <a:pt x="166" y="55"/>
                </a:cubicBezTo>
                <a:cubicBezTo>
                  <a:pt x="164" y="55"/>
                  <a:pt x="163" y="54"/>
                  <a:pt x="161" y="55"/>
                </a:cubicBezTo>
                <a:cubicBezTo>
                  <a:pt x="162" y="56"/>
                  <a:pt x="162" y="57"/>
                  <a:pt x="163" y="58"/>
                </a:cubicBezTo>
                <a:close/>
                <a:moveTo>
                  <a:pt x="105" y="66"/>
                </a:moveTo>
                <a:cubicBezTo>
                  <a:pt x="105" y="66"/>
                  <a:pt x="105" y="66"/>
                  <a:pt x="105" y="66"/>
                </a:cubicBezTo>
                <a:cubicBezTo>
                  <a:pt x="104" y="66"/>
                  <a:pt x="103" y="66"/>
                  <a:pt x="102" y="66"/>
                </a:cubicBezTo>
                <a:cubicBezTo>
                  <a:pt x="102" y="66"/>
                  <a:pt x="102" y="66"/>
                  <a:pt x="102" y="67"/>
                </a:cubicBezTo>
                <a:cubicBezTo>
                  <a:pt x="101" y="67"/>
                  <a:pt x="100" y="68"/>
                  <a:pt x="100" y="69"/>
                </a:cubicBezTo>
                <a:cubicBezTo>
                  <a:pt x="101" y="69"/>
                  <a:pt x="101" y="70"/>
                  <a:pt x="101" y="70"/>
                </a:cubicBezTo>
                <a:cubicBezTo>
                  <a:pt x="102" y="70"/>
                  <a:pt x="102" y="70"/>
                  <a:pt x="102" y="69"/>
                </a:cubicBezTo>
                <a:cubicBezTo>
                  <a:pt x="103" y="68"/>
                  <a:pt x="104" y="67"/>
                  <a:pt x="105" y="66"/>
                </a:cubicBezTo>
                <a:close/>
                <a:moveTo>
                  <a:pt x="43" y="69"/>
                </a:moveTo>
                <a:cubicBezTo>
                  <a:pt x="43" y="69"/>
                  <a:pt x="43" y="69"/>
                  <a:pt x="43" y="69"/>
                </a:cubicBezTo>
                <a:cubicBezTo>
                  <a:pt x="44" y="66"/>
                  <a:pt x="46" y="64"/>
                  <a:pt x="47" y="62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6" y="61"/>
                  <a:pt x="46" y="62"/>
                </a:cubicBezTo>
                <a:cubicBezTo>
                  <a:pt x="45" y="63"/>
                  <a:pt x="44" y="64"/>
                  <a:pt x="43" y="66"/>
                </a:cubicBezTo>
                <a:cubicBezTo>
                  <a:pt x="42" y="67"/>
                  <a:pt x="42" y="68"/>
                  <a:pt x="43" y="69"/>
                </a:cubicBezTo>
                <a:close/>
                <a:moveTo>
                  <a:pt x="49" y="92"/>
                </a:moveTo>
                <a:cubicBezTo>
                  <a:pt x="49" y="92"/>
                  <a:pt x="49" y="92"/>
                  <a:pt x="49" y="92"/>
                </a:cubicBezTo>
                <a:cubicBezTo>
                  <a:pt x="51" y="92"/>
                  <a:pt x="52" y="92"/>
                  <a:pt x="53" y="92"/>
                </a:cubicBezTo>
                <a:cubicBezTo>
                  <a:pt x="53" y="91"/>
                  <a:pt x="53" y="91"/>
                  <a:pt x="53" y="90"/>
                </a:cubicBezTo>
                <a:cubicBezTo>
                  <a:pt x="53" y="90"/>
                  <a:pt x="52" y="90"/>
                  <a:pt x="51" y="90"/>
                </a:cubicBezTo>
                <a:cubicBezTo>
                  <a:pt x="51" y="90"/>
                  <a:pt x="51" y="90"/>
                  <a:pt x="50" y="90"/>
                </a:cubicBezTo>
                <a:cubicBezTo>
                  <a:pt x="50" y="91"/>
                  <a:pt x="50" y="91"/>
                  <a:pt x="49" y="92"/>
                </a:cubicBezTo>
                <a:close/>
                <a:moveTo>
                  <a:pt x="149" y="76"/>
                </a:moveTo>
                <a:cubicBezTo>
                  <a:pt x="149" y="77"/>
                  <a:pt x="150" y="77"/>
                  <a:pt x="150" y="77"/>
                </a:cubicBezTo>
                <a:cubicBezTo>
                  <a:pt x="151" y="78"/>
                  <a:pt x="152" y="78"/>
                  <a:pt x="152" y="77"/>
                </a:cubicBezTo>
                <a:cubicBezTo>
                  <a:pt x="153" y="77"/>
                  <a:pt x="153" y="76"/>
                  <a:pt x="154" y="75"/>
                </a:cubicBezTo>
                <a:cubicBezTo>
                  <a:pt x="153" y="75"/>
                  <a:pt x="152" y="75"/>
                  <a:pt x="152" y="75"/>
                </a:cubicBezTo>
                <a:cubicBezTo>
                  <a:pt x="150" y="75"/>
                  <a:pt x="150" y="75"/>
                  <a:pt x="149" y="76"/>
                </a:cubicBezTo>
                <a:close/>
                <a:moveTo>
                  <a:pt x="202" y="86"/>
                </a:moveTo>
                <a:cubicBezTo>
                  <a:pt x="201" y="86"/>
                  <a:pt x="201" y="85"/>
                  <a:pt x="201" y="85"/>
                </a:cubicBezTo>
                <a:cubicBezTo>
                  <a:pt x="201" y="85"/>
                  <a:pt x="201" y="85"/>
                  <a:pt x="201" y="85"/>
                </a:cubicBezTo>
                <a:cubicBezTo>
                  <a:pt x="198" y="87"/>
                  <a:pt x="198" y="87"/>
                  <a:pt x="199" y="90"/>
                </a:cubicBezTo>
                <a:cubicBezTo>
                  <a:pt x="200" y="89"/>
                  <a:pt x="201" y="88"/>
                  <a:pt x="202" y="86"/>
                </a:cubicBezTo>
                <a:close/>
                <a:moveTo>
                  <a:pt x="116" y="48"/>
                </a:moveTo>
                <a:cubicBezTo>
                  <a:pt x="117" y="49"/>
                  <a:pt x="117" y="50"/>
                  <a:pt x="118" y="50"/>
                </a:cubicBezTo>
                <a:cubicBezTo>
                  <a:pt x="118" y="51"/>
                  <a:pt x="118" y="51"/>
                  <a:pt x="119" y="50"/>
                </a:cubicBezTo>
                <a:cubicBezTo>
                  <a:pt x="120" y="50"/>
                  <a:pt x="120" y="49"/>
                  <a:pt x="121" y="48"/>
                </a:cubicBezTo>
                <a:cubicBezTo>
                  <a:pt x="119" y="48"/>
                  <a:pt x="118" y="48"/>
                  <a:pt x="116" y="48"/>
                </a:cubicBezTo>
                <a:close/>
                <a:moveTo>
                  <a:pt x="146" y="86"/>
                </a:moveTo>
                <a:cubicBezTo>
                  <a:pt x="148" y="84"/>
                  <a:pt x="149" y="82"/>
                  <a:pt x="150" y="81"/>
                </a:cubicBezTo>
                <a:cubicBezTo>
                  <a:pt x="149" y="81"/>
                  <a:pt x="148" y="81"/>
                  <a:pt x="147" y="81"/>
                </a:cubicBezTo>
                <a:cubicBezTo>
                  <a:pt x="147" y="82"/>
                  <a:pt x="147" y="84"/>
                  <a:pt x="146" y="86"/>
                </a:cubicBezTo>
                <a:close/>
                <a:moveTo>
                  <a:pt x="15" y="70"/>
                </a:moveTo>
                <a:cubicBezTo>
                  <a:pt x="15" y="71"/>
                  <a:pt x="14" y="72"/>
                  <a:pt x="14" y="73"/>
                </a:cubicBezTo>
                <a:cubicBezTo>
                  <a:pt x="14" y="74"/>
                  <a:pt x="15" y="74"/>
                  <a:pt x="15" y="75"/>
                </a:cubicBezTo>
                <a:cubicBezTo>
                  <a:pt x="16" y="74"/>
                  <a:pt x="17" y="72"/>
                  <a:pt x="15" y="70"/>
                </a:cubicBezTo>
                <a:close/>
                <a:moveTo>
                  <a:pt x="116" y="66"/>
                </a:moveTo>
                <a:cubicBezTo>
                  <a:pt x="116" y="66"/>
                  <a:pt x="116" y="66"/>
                  <a:pt x="116" y="66"/>
                </a:cubicBezTo>
                <a:cubicBezTo>
                  <a:pt x="115" y="66"/>
                  <a:pt x="115" y="66"/>
                  <a:pt x="114" y="66"/>
                </a:cubicBezTo>
                <a:cubicBezTo>
                  <a:pt x="113" y="66"/>
                  <a:pt x="112" y="66"/>
                  <a:pt x="112" y="67"/>
                </a:cubicBezTo>
                <a:cubicBezTo>
                  <a:pt x="112" y="68"/>
                  <a:pt x="113" y="69"/>
                  <a:pt x="114" y="69"/>
                </a:cubicBezTo>
                <a:cubicBezTo>
                  <a:pt x="114" y="68"/>
                  <a:pt x="115" y="67"/>
                  <a:pt x="116" y="66"/>
                </a:cubicBezTo>
                <a:close/>
                <a:moveTo>
                  <a:pt x="212" y="103"/>
                </a:moveTo>
                <a:cubicBezTo>
                  <a:pt x="213" y="102"/>
                  <a:pt x="214" y="100"/>
                  <a:pt x="216" y="99"/>
                </a:cubicBezTo>
                <a:cubicBezTo>
                  <a:pt x="215" y="99"/>
                  <a:pt x="215" y="98"/>
                  <a:pt x="215" y="97"/>
                </a:cubicBezTo>
                <a:cubicBezTo>
                  <a:pt x="214" y="98"/>
                  <a:pt x="213" y="99"/>
                  <a:pt x="213" y="100"/>
                </a:cubicBezTo>
                <a:cubicBezTo>
                  <a:pt x="212" y="101"/>
                  <a:pt x="212" y="102"/>
                  <a:pt x="212" y="103"/>
                </a:cubicBezTo>
                <a:close/>
                <a:moveTo>
                  <a:pt x="97" y="60"/>
                </a:moveTo>
                <a:cubicBezTo>
                  <a:pt x="95" y="62"/>
                  <a:pt x="94" y="64"/>
                  <a:pt x="94" y="65"/>
                </a:cubicBezTo>
                <a:cubicBezTo>
                  <a:pt x="95" y="65"/>
                  <a:pt x="96" y="64"/>
                  <a:pt x="97" y="64"/>
                </a:cubicBezTo>
                <a:cubicBezTo>
                  <a:pt x="97" y="63"/>
                  <a:pt x="97" y="62"/>
                  <a:pt x="97" y="60"/>
                </a:cubicBezTo>
                <a:close/>
                <a:moveTo>
                  <a:pt x="104" y="94"/>
                </a:moveTo>
                <a:cubicBezTo>
                  <a:pt x="104" y="93"/>
                  <a:pt x="104" y="93"/>
                  <a:pt x="104" y="93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0" y="93"/>
                  <a:pt x="96" y="93"/>
                  <a:pt x="93" y="93"/>
                </a:cubicBezTo>
                <a:cubicBezTo>
                  <a:pt x="93" y="93"/>
                  <a:pt x="93" y="93"/>
                  <a:pt x="93" y="93"/>
                </a:cubicBezTo>
                <a:cubicBezTo>
                  <a:pt x="92" y="93"/>
                  <a:pt x="92" y="93"/>
                  <a:pt x="92" y="93"/>
                </a:cubicBezTo>
                <a:cubicBezTo>
                  <a:pt x="96" y="93"/>
                  <a:pt x="100" y="94"/>
                  <a:pt x="104" y="94"/>
                </a:cubicBezTo>
                <a:close/>
                <a:moveTo>
                  <a:pt x="208" y="48"/>
                </a:moveTo>
                <a:cubicBezTo>
                  <a:pt x="207" y="49"/>
                  <a:pt x="207" y="49"/>
                  <a:pt x="207" y="50"/>
                </a:cubicBezTo>
                <a:cubicBezTo>
                  <a:pt x="207" y="51"/>
                  <a:pt x="208" y="52"/>
                  <a:pt x="208" y="54"/>
                </a:cubicBezTo>
                <a:cubicBezTo>
                  <a:pt x="209" y="53"/>
                  <a:pt x="209" y="52"/>
                  <a:pt x="210" y="52"/>
                </a:cubicBezTo>
                <a:cubicBezTo>
                  <a:pt x="209" y="51"/>
                  <a:pt x="208" y="50"/>
                  <a:pt x="208" y="48"/>
                </a:cubicBezTo>
                <a:close/>
                <a:moveTo>
                  <a:pt x="125" y="69"/>
                </a:moveTo>
                <a:cubicBezTo>
                  <a:pt x="122" y="69"/>
                  <a:pt x="122" y="69"/>
                  <a:pt x="121" y="71"/>
                </a:cubicBezTo>
                <a:cubicBezTo>
                  <a:pt x="121" y="72"/>
                  <a:pt x="122" y="72"/>
                  <a:pt x="122" y="72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4" y="71"/>
                  <a:pt x="125" y="70"/>
                  <a:pt x="125" y="69"/>
                </a:cubicBezTo>
                <a:close/>
                <a:moveTo>
                  <a:pt x="189" y="62"/>
                </a:moveTo>
                <a:cubicBezTo>
                  <a:pt x="189" y="63"/>
                  <a:pt x="188" y="63"/>
                  <a:pt x="188" y="64"/>
                </a:cubicBezTo>
                <a:cubicBezTo>
                  <a:pt x="188" y="65"/>
                  <a:pt x="188" y="67"/>
                  <a:pt x="189" y="68"/>
                </a:cubicBezTo>
                <a:cubicBezTo>
                  <a:pt x="189" y="68"/>
                  <a:pt x="190" y="67"/>
                  <a:pt x="190" y="66"/>
                </a:cubicBezTo>
                <a:cubicBezTo>
                  <a:pt x="190" y="66"/>
                  <a:pt x="190" y="66"/>
                  <a:pt x="190" y="65"/>
                </a:cubicBezTo>
                <a:cubicBezTo>
                  <a:pt x="190" y="65"/>
                  <a:pt x="189" y="64"/>
                  <a:pt x="189" y="62"/>
                </a:cubicBezTo>
                <a:close/>
                <a:moveTo>
                  <a:pt x="61" y="90"/>
                </a:moveTo>
                <a:cubicBezTo>
                  <a:pt x="61" y="90"/>
                  <a:pt x="61" y="91"/>
                  <a:pt x="61" y="92"/>
                </a:cubicBezTo>
                <a:cubicBezTo>
                  <a:pt x="63" y="92"/>
                  <a:pt x="64" y="91"/>
                  <a:pt x="66" y="91"/>
                </a:cubicBezTo>
                <a:cubicBezTo>
                  <a:pt x="65" y="91"/>
                  <a:pt x="65" y="90"/>
                  <a:pt x="64" y="90"/>
                </a:cubicBezTo>
                <a:cubicBezTo>
                  <a:pt x="63" y="90"/>
                  <a:pt x="62" y="90"/>
                  <a:pt x="61" y="90"/>
                </a:cubicBezTo>
                <a:close/>
                <a:moveTo>
                  <a:pt x="107" y="71"/>
                </a:moveTo>
                <a:cubicBezTo>
                  <a:pt x="108" y="70"/>
                  <a:pt x="108" y="68"/>
                  <a:pt x="109" y="67"/>
                </a:cubicBezTo>
                <a:cubicBezTo>
                  <a:pt x="109" y="67"/>
                  <a:pt x="108" y="67"/>
                  <a:pt x="108" y="66"/>
                </a:cubicBezTo>
                <a:cubicBezTo>
                  <a:pt x="107" y="68"/>
                  <a:pt x="106" y="69"/>
                  <a:pt x="105" y="70"/>
                </a:cubicBezTo>
                <a:cubicBezTo>
                  <a:pt x="106" y="70"/>
                  <a:pt x="106" y="71"/>
                  <a:pt x="107" y="71"/>
                </a:cubicBezTo>
                <a:close/>
                <a:moveTo>
                  <a:pt x="23" y="45"/>
                </a:moveTo>
                <a:cubicBezTo>
                  <a:pt x="27" y="45"/>
                  <a:pt x="30" y="45"/>
                  <a:pt x="34" y="45"/>
                </a:cubicBezTo>
                <a:cubicBezTo>
                  <a:pt x="31" y="44"/>
                  <a:pt x="28" y="44"/>
                  <a:pt x="24" y="44"/>
                </a:cubicBezTo>
                <a:cubicBezTo>
                  <a:pt x="24" y="44"/>
                  <a:pt x="24" y="44"/>
                  <a:pt x="23" y="45"/>
                </a:cubicBezTo>
                <a:close/>
                <a:moveTo>
                  <a:pt x="88" y="48"/>
                </a:moveTo>
                <a:cubicBezTo>
                  <a:pt x="86" y="48"/>
                  <a:pt x="85" y="48"/>
                  <a:pt x="83" y="48"/>
                </a:cubicBezTo>
                <a:cubicBezTo>
                  <a:pt x="84" y="49"/>
                  <a:pt x="84" y="49"/>
                  <a:pt x="84" y="50"/>
                </a:cubicBezTo>
                <a:cubicBezTo>
                  <a:pt x="85" y="51"/>
                  <a:pt x="86" y="51"/>
                  <a:pt x="86" y="50"/>
                </a:cubicBezTo>
                <a:cubicBezTo>
                  <a:pt x="87" y="50"/>
                  <a:pt x="87" y="49"/>
                  <a:pt x="88" y="48"/>
                </a:cubicBezTo>
                <a:close/>
                <a:moveTo>
                  <a:pt x="192" y="69"/>
                </a:moveTo>
                <a:cubicBezTo>
                  <a:pt x="191" y="70"/>
                  <a:pt x="190" y="71"/>
                  <a:pt x="190" y="71"/>
                </a:cubicBezTo>
                <a:cubicBezTo>
                  <a:pt x="189" y="72"/>
                  <a:pt x="189" y="73"/>
                  <a:pt x="189" y="74"/>
                </a:cubicBezTo>
                <a:cubicBezTo>
                  <a:pt x="191" y="73"/>
                  <a:pt x="193" y="72"/>
                  <a:pt x="192" y="69"/>
                </a:cubicBezTo>
                <a:close/>
                <a:moveTo>
                  <a:pt x="112" y="75"/>
                </a:moveTo>
                <a:cubicBezTo>
                  <a:pt x="112" y="76"/>
                  <a:pt x="112" y="76"/>
                  <a:pt x="113" y="76"/>
                </a:cubicBezTo>
                <a:cubicBezTo>
                  <a:pt x="114" y="77"/>
                  <a:pt x="114" y="77"/>
                  <a:pt x="115" y="76"/>
                </a:cubicBezTo>
                <a:cubicBezTo>
                  <a:pt x="115" y="76"/>
                  <a:pt x="115" y="75"/>
                  <a:pt x="115" y="75"/>
                </a:cubicBezTo>
                <a:cubicBezTo>
                  <a:pt x="114" y="73"/>
                  <a:pt x="113" y="73"/>
                  <a:pt x="112" y="75"/>
                </a:cubicBezTo>
                <a:close/>
                <a:moveTo>
                  <a:pt x="213" y="49"/>
                </a:moveTo>
                <a:cubicBezTo>
                  <a:pt x="212" y="47"/>
                  <a:pt x="211" y="46"/>
                  <a:pt x="210" y="45"/>
                </a:cubicBezTo>
                <a:cubicBezTo>
                  <a:pt x="210" y="45"/>
                  <a:pt x="209" y="46"/>
                  <a:pt x="209" y="46"/>
                </a:cubicBezTo>
                <a:cubicBezTo>
                  <a:pt x="209" y="46"/>
                  <a:pt x="209" y="47"/>
                  <a:pt x="209" y="47"/>
                </a:cubicBezTo>
                <a:cubicBezTo>
                  <a:pt x="210" y="48"/>
                  <a:pt x="211" y="49"/>
                  <a:pt x="212" y="50"/>
                </a:cubicBezTo>
                <a:cubicBezTo>
                  <a:pt x="212" y="50"/>
                  <a:pt x="212" y="49"/>
                  <a:pt x="213" y="49"/>
                </a:cubicBezTo>
                <a:close/>
                <a:moveTo>
                  <a:pt x="16" y="47"/>
                </a:moveTo>
                <a:cubicBezTo>
                  <a:pt x="17" y="48"/>
                  <a:pt x="17" y="49"/>
                  <a:pt x="16" y="50"/>
                </a:cubicBezTo>
                <a:cubicBezTo>
                  <a:pt x="16" y="51"/>
                  <a:pt x="15" y="53"/>
                  <a:pt x="15" y="54"/>
                </a:cubicBezTo>
                <a:cubicBezTo>
                  <a:pt x="15" y="54"/>
                  <a:pt x="14" y="55"/>
                  <a:pt x="14" y="55"/>
                </a:cubicBezTo>
                <a:cubicBezTo>
                  <a:pt x="14" y="55"/>
                  <a:pt x="15" y="55"/>
                  <a:pt x="15" y="55"/>
                </a:cubicBezTo>
                <a:cubicBezTo>
                  <a:pt x="16" y="52"/>
                  <a:pt x="17" y="50"/>
                  <a:pt x="19" y="47"/>
                </a:cubicBezTo>
                <a:cubicBezTo>
                  <a:pt x="18" y="47"/>
                  <a:pt x="17" y="47"/>
                  <a:pt x="16" y="47"/>
                </a:cubicBezTo>
                <a:close/>
                <a:moveTo>
                  <a:pt x="81" y="60"/>
                </a:moveTo>
                <a:cubicBezTo>
                  <a:pt x="80" y="62"/>
                  <a:pt x="79" y="63"/>
                  <a:pt x="78" y="64"/>
                </a:cubicBezTo>
                <a:cubicBezTo>
                  <a:pt x="78" y="64"/>
                  <a:pt x="79" y="65"/>
                  <a:pt x="79" y="66"/>
                </a:cubicBezTo>
                <a:cubicBezTo>
                  <a:pt x="80" y="65"/>
                  <a:pt x="80" y="64"/>
                  <a:pt x="81" y="63"/>
                </a:cubicBezTo>
                <a:cubicBezTo>
                  <a:pt x="81" y="62"/>
                  <a:pt x="81" y="62"/>
                  <a:pt x="81" y="60"/>
                </a:cubicBezTo>
                <a:close/>
                <a:moveTo>
                  <a:pt x="29" y="67"/>
                </a:moveTo>
                <a:cubicBezTo>
                  <a:pt x="29" y="67"/>
                  <a:pt x="29" y="67"/>
                  <a:pt x="30" y="67"/>
                </a:cubicBezTo>
                <a:cubicBezTo>
                  <a:pt x="30" y="66"/>
                  <a:pt x="31" y="65"/>
                  <a:pt x="32" y="63"/>
                </a:cubicBezTo>
                <a:cubicBezTo>
                  <a:pt x="32" y="63"/>
                  <a:pt x="31" y="62"/>
                  <a:pt x="31" y="62"/>
                </a:cubicBezTo>
                <a:cubicBezTo>
                  <a:pt x="30" y="63"/>
                  <a:pt x="30" y="65"/>
                  <a:pt x="29" y="66"/>
                </a:cubicBezTo>
                <a:cubicBezTo>
                  <a:pt x="29" y="66"/>
                  <a:pt x="29" y="67"/>
                  <a:pt x="29" y="67"/>
                </a:cubicBezTo>
                <a:close/>
                <a:moveTo>
                  <a:pt x="104" y="75"/>
                </a:moveTo>
                <a:cubicBezTo>
                  <a:pt x="105" y="74"/>
                  <a:pt x="105" y="74"/>
                  <a:pt x="105" y="73"/>
                </a:cubicBezTo>
                <a:cubicBezTo>
                  <a:pt x="105" y="73"/>
                  <a:pt x="104" y="73"/>
                  <a:pt x="103" y="72"/>
                </a:cubicBezTo>
                <a:cubicBezTo>
                  <a:pt x="102" y="73"/>
                  <a:pt x="102" y="74"/>
                  <a:pt x="101" y="75"/>
                </a:cubicBezTo>
                <a:cubicBezTo>
                  <a:pt x="102" y="75"/>
                  <a:pt x="103" y="75"/>
                  <a:pt x="104" y="75"/>
                </a:cubicBezTo>
                <a:close/>
                <a:moveTo>
                  <a:pt x="195" y="17"/>
                </a:moveTo>
                <a:cubicBezTo>
                  <a:pt x="195" y="15"/>
                  <a:pt x="195" y="13"/>
                  <a:pt x="193" y="12"/>
                </a:cubicBezTo>
                <a:cubicBezTo>
                  <a:pt x="193" y="14"/>
                  <a:pt x="193" y="15"/>
                  <a:pt x="193" y="16"/>
                </a:cubicBezTo>
                <a:cubicBezTo>
                  <a:pt x="194" y="17"/>
                  <a:pt x="194" y="17"/>
                  <a:pt x="195" y="17"/>
                </a:cubicBezTo>
                <a:close/>
                <a:moveTo>
                  <a:pt x="216" y="87"/>
                </a:moveTo>
                <a:cubicBezTo>
                  <a:pt x="215" y="87"/>
                  <a:pt x="215" y="86"/>
                  <a:pt x="214" y="85"/>
                </a:cubicBezTo>
                <a:cubicBezTo>
                  <a:pt x="214" y="86"/>
                  <a:pt x="213" y="86"/>
                  <a:pt x="213" y="87"/>
                </a:cubicBezTo>
                <a:cubicBezTo>
                  <a:pt x="214" y="88"/>
                  <a:pt x="214" y="88"/>
                  <a:pt x="214" y="89"/>
                </a:cubicBezTo>
                <a:cubicBezTo>
                  <a:pt x="215" y="89"/>
                  <a:pt x="216" y="88"/>
                  <a:pt x="216" y="87"/>
                </a:cubicBezTo>
                <a:close/>
                <a:moveTo>
                  <a:pt x="121" y="74"/>
                </a:moveTo>
                <a:cubicBezTo>
                  <a:pt x="120" y="74"/>
                  <a:pt x="120" y="74"/>
                  <a:pt x="119" y="74"/>
                </a:cubicBezTo>
                <a:cubicBezTo>
                  <a:pt x="119" y="74"/>
                  <a:pt x="119" y="74"/>
                  <a:pt x="118" y="75"/>
                </a:cubicBezTo>
                <a:cubicBezTo>
                  <a:pt x="118" y="75"/>
                  <a:pt x="117" y="76"/>
                  <a:pt x="117" y="77"/>
                </a:cubicBezTo>
                <a:cubicBezTo>
                  <a:pt x="118" y="77"/>
                  <a:pt x="118" y="78"/>
                  <a:pt x="119" y="77"/>
                </a:cubicBezTo>
                <a:cubicBezTo>
                  <a:pt x="119" y="76"/>
                  <a:pt x="120" y="75"/>
                  <a:pt x="121" y="74"/>
                </a:cubicBezTo>
                <a:close/>
                <a:moveTo>
                  <a:pt x="65" y="58"/>
                </a:moveTo>
                <a:cubicBezTo>
                  <a:pt x="65" y="58"/>
                  <a:pt x="65" y="58"/>
                  <a:pt x="65" y="58"/>
                </a:cubicBezTo>
                <a:cubicBezTo>
                  <a:pt x="64" y="58"/>
                  <a:pt x="64" y="59"/>
                  <a:pt x="63" y="60"/>
                </a:cubicBezTo>
                <a:cubicBezTo>
                  <a:pt x="63" y="61"/>
                  <a:pt x="63" y="61"/>
                  <a:pt x="64" y="61"/>
                </a:cubicBezTo>
                <a:cubicBezTo>
                  <a:pt x="64" y="61"/>
                  <a:pt x="65" y="61"/>
                  <a:pt x="66" y="61"/>
                </a:cubicBezTo>
                <a:cubicBezTo>
                  <a:pt x="66" y="60"/>
                  <a:pt x="65" y="59"/>
                  <a:pt x="65" y="58"/>
                </a:cubicBezTo>
                <a:close/>
                <a:moveTo>
                  <a:pt x="182" y="61"/>
                </a:moveTo>
                <a:cubicBezTo>
                  <a:pt x="181" y="62"/>
                  <a:pt x="180" y="63"/>
                  <a:pt x="179" y="64"/>
                </a:cubicBezTo>
                <a:cubicBezTo>
                  <a:pt x="179" y="65"/>
                  <a:pt x="179" y="66"/>
                  <a:pt x="179" y="66"/>
                </a:cubicBezTo>
                <a:cubicBezTo>
                  <a:pt x="181" y="65"/>
                  <a:pt x="182" y="63"/>
                  <a:pt x="182" y="61"/>
                </a:cubicBezTo>
                <a:close/>
                <a:moveTo>
                  <a:pt x="138" y="85"/>
                </a:moveTo>
                <a:cubicBezTo>
                  <a:pt x="139" y="84"/>
                  <a:pt x="140" y="82"/>
                  <a:pt x="141" y="81"/>
                </a:cubicBezTo>
                <a:cubicBezTo>
                  <a:pt x="140" y="81"/>
                  <a:pt x="139" y="81"/>
                  <a:pt x="139" y="82"/>
                </a:cubicBezTo>
                <a:cubicBezTo>
                  <a:pt x="138" y="83"/>
                  <a:pt x="138" y="83"/>
                  <a:pt x="138" y="84"/>
                </a:cubicBezTo>
                <a:cubicBezTo>
                  <a:pt x="137" y="84"/>
                  <a:pt x="137" y="85"/>
                  <a:pt x="138" y="85"/>
                </a:cubicBezTo>
                <a:close/>
                <a:moveTo>
                  <a:pt x="133" y="64"/>
                </a:moveTo>
                <a:cubicBezTo>
                  <a:pt x="135" y="65"/>
                  <a:pt x="135" y="64"/>
                  <a:pt x="136" y="63"/>
                </a:cubicBezTo>
                <a:cubicBezTo>
                  <a:pt x="136" y="63"/>
                  <a:pt x="136" y="62"/>
                  <a:pt x="137" y="62"/>
                </a:cubicBezTo>
                <a:cubicBezTo>
                  <a:pt x="137" y="61"/>
                  <a:pt x="137" y="61"/>
                  <a:pt x="136" y="61"/>
                </a:cubicBezTo>
                <a:cubicBezTo>
                  <a:pt x="135" y="62"/>
                  <a:pt x="134" y="63"/>
                  <a:pt x="133" y="64"/>
                </a:cubicBezTo>
                <a:close/>
                <a:moveTo>
                  <a:pt x="22" y="67"/>
                </a:moveTo>
                <a:cubicBezTo>
                  <a:pt x="22" y="67"/>
                  <a:pt x="23" y="67"/>
                  <a:pt x="23" y="67"/>
                </a:cubicBezTo>
                <a:cubicBezTo>
                  <a:pt x="23" y="66"/>
                  <a:pt x="24" y="65"/>
                  <a:pt x="25" y="64"/>
                </a:cubicBezTo>
                <a:cubicBezTo>
                  <a:pt x="25" y="63"/>
                  <a:pt x="25" y="62"/>
                  <a:pt x="24" y="61"/>
                </a:cubicBezTo>
                <a:cubicBezTo>
                  <a:pt x="24" y="63"/>
                  <a:pt x="23" y="64"/>
                  <a:pt x="22" y="66"/>
                </a:cubicBezTo>
                <a:cubicBezTo>
                  <a:pt x="22" y="66"/>
                  <a:pt x="22" y="66"/>
                  <a:pt x="22" y="67"/>
                </a:cubicBezTo>
                <a:close/>
                <a:moveTo>
                  <a:pt x="209" y="62"/>
                </a:moveTo>
                <a:cubicBezTo>
                  <a:pt x="209" y="61"/>
                  <a:pt x="208" y="60"/>
                  <a:pt x="208" y="59"/>
                </a:cubicBezTo>
                <a:cubicBezTo>
                  <a:pt x="207" y="59"/>
                  <a:pt x="207" y="60"/>
                  <a:pt x="207" y="60"/>
                </a:cubicBezTo>
                <a:cubicBezTo>
                  <a:pt x="207" y="61"/>
                  <a:pt x="207" y="62"/>
                  <a:pt x="208" y="63"/>
                </a:cubicBezTo>
                <a:cubicBezTo>
                  <a:pt x="208" y="63"/>
                  <a:pt x="209" y="62"/>
                  <a:pt x="209" y="62"/>
                </a:cubicBezTo>
                <a:close/>
                <a:moveTo>
                  <a:pt x="197" y="104"/>
                </a:moveTo>
                <a:cubicBezTo>
                  <a:pt x="195" y="106"/>
                  <a:pt x="194" y="107"/>
                  <a:pt x="194" y="109"/>
                </a:cubicBezTo>
                <a:cubicBezTo>
                  <a:pt x="195" y="108"/>
                  <a:pt x="196" y="107"/>
                  <a:pt x="196" y="106"/>
                </a:cubicBezTo>
                <a:cubicBezTo>
                  <a:pt x="197" y="105"/>
                  <a:pt x="197" y="105"/>
                  <a:pt x="197" y="104"/>
                </a:cubicBezTo>
                <a:close/>
                <a:moveTo>
                  <a:pt x="165" y="82"/>
                </a:moveTo>
                <a:cubicBezTo>
                  <a:pt x="165" y="82"/>
                  <a:pt x="164" y="81"/>
                  <a:pt x="163" y="81"/>
                </a:cubicBezTo>
                <a:cubicBezTo>
                  <a:pt x="163" y="82"/>
                  <a:pt x="163" y="84"/>
                  <a:pt x="164" y="85"/>
                </a:cubicBezTo>
                <a:cubicBezTo>
                  <a:pt x="164" y="84"/>
                  <a:pt x="165" y="83"/>
                  <a:pt x="165" y="82"/>
                </a:cubicBezTo>
                <a:close/>
                <a:moveTo>
                  <a:pt x="194" y="55"/>
                </a:moveTo>
                <a:cubicBezTo>
                  <a:pt x="193" y="56"/>
                  <a:pt x="194" y="57"/>
                  <a:pt x="194" y="58"/>
                </a:cubicBezTo>
                <a:cubicBezTo>
                  <a:pt x="194" y="59"/>
                  <a:pt x="194" y="60"/>
                  <a:pt x="194" y="61"/>
                </a:cubicBezTo>
                <a:cubicBezTo>
                  <a:pt x="194" y="61"/>
                  <a:pt x="195" y="60"/>
                  <a:pt x="195" y="60"/>
                </a:cubicBezTo>
                <a:cubicBezTo>
                  <a:pt x="195" y="58"/>
                  <a:pt x="195" y="57"/>
                  <a:pt x="194" y="55"/>
                </a:cubicBezTo>
                <a:close/>
                <a:moveTo>
                  <a:pt x="27" y="56"/>
                </a:moveTo>
                <a:cubicBezTo>
                  <a:pt x="26" y="58"/>
                  <a:pt x="26" y="58"/>
                  <a:pt x="27" y="60"/>
                </a:cubicBezTo>
                <a:cubicBezTo>
                  <a:pt x="28" y="59"/>
                  <a:pt x="28" y="58"/>
                  <a:pt x="28" y="58"/>
                </a:cubicBezTo>
                <a:cubicBezTo>
                  <a:pt x="28" y="57"/>
                  <a:pt x="28" y="56"/>
                  <a:pt x="27" y="56"/>
                </a:cubicBezTo>
                <a:close/>
                <a:moveTo>
                  <a:pt x="198" y="73"/>
                </a:moveTo>
                <a:cubicBezTo>
                  <a:pt x="200" y="72"/>
                  <a:pt x="201" y="71"/>
                  <a:pt x="200" y="69"/>
                </a:cubicBezTo>
                <a:cubicBezTo>
                  <a:pt x="199" y="70"/>
                  <a:pt x="197" y="71"/>
                  <a:pt x="198" y="73"/>
                </a:cubicBezTo>
                <a:close/>
                <a:moveTo>
                  <a:pt x="206" y="81"/>
                </a:moveTo>
                <a:cubicBezTo>
                  <a:pt x="207" y="79"/>
                  <a:pt x="208" y="78"/>
                  <a:pt x="209" y="77"/>
                </a:cubicBezTo>
                <a:cubicBezTo>
                  <a:pt x="209" y="77"/>
                  <a:pt x="209" y="76"/>
                  <a:pt x="208" y="76"/>
                </a:cubicBezTo>
                <a:cubicBezTo>
                  <a:pt x="208" y="77"/>
                  <a:pt x="207" y="77"/>
                  <a:pt x="206" y="78"/>
                </a:cubicBezTo>
                <a:cubicBezTo>
                  <a:pt x="206" y="79"/>
                  <a:pt x="206" y="80"/>
                  <a:pt x="206" y="81"/>
                </a:cubicBezTo>
                <a:close/>
                <a:moveTo>
                  <a:pt x="219" y="101"/>
                </a:moveTo>
                <a:cubicBezTo>
                  <a:pt x="220" y="99"/>
                  <a:pt x="222" y="97"/>
                  <a:pt x="223" y="96"/>
                </a:cubicBezTo>
                <a:cubicBezTo>
                  <a:pt x="223" y="96"/>
                  <a:pt x="223" y="95"/>
                  <a:pt x="223" y="95"/>
                </a:cubicBezTo>
                <a:cubicBezTo>
                  <a:pt x="221" y="96"/>
                  <a:pt x="220" y="98"/>
                  <a:pt x="219" y="99"/>
                </a:cubicBezTo>
                <a:cubicBezTo>
                  <a:pt x="218" y="100"/>
                  <a:pt x="219" y="100"/>
                  <a:pt x="219" y="101"/>
                </a:cubicBezTo>
                <a:close/>
                <a:moveTo>
                  <a:pt x="210" y="94"/>
                </a:moveTo>
                <a:cubicBezTo>
                  <a:pt x="210" y="94"/>
                  <a:pt x="210" y="94"/>
                  <a:pt x="210" y="94"/>
                </a:cubicBezTo>
                <a:cubicBezTo>
                  <a:pt x="211" y="93"/>
                  <a:pt x="212" y="92"/>
                  <a:pt x="212" y="92"/>
                </a:cubicBezTo>
                <a:cubicBezTo>
                  <a:pt x="212" y="91"/>
                  <a:pt x="212" y="91"/>
                  <a:pt x="212" y="91"/>
                </a:cubicBezTo>
                <a:cubicBezTo>
                  <a:pt x="212" y="90"/>
                  <a:pt x="212" y="90"/>
                  <a:pt x="211" y="89"/>
                </a:cubicBezTo>
                <a:cubicBezTo>
                  <a:pt x="211" y="91"/>
                  <a:pt x="210" y="92"/>
                  <a:pt x="210" y="94"/>
                </a:cubicBezTo>
                <a:close/>
                <a:moveTo>
                  <a:pt x="93" y="55"/>
                </a:moveTo>
                <a:cubicBezTo>
                  <a:pt x="91" y="55"/>
                  <a:pt x="90" y="55"/>
                  <a:pt x="88" y="55"/>
                </a:cubicBezTo>
                <a:cubicBezTo>
                  <a:pt x="89" y="57"/>
                  <a:pt x="89" y="57"/>
                  <a:pt x="90" y="57"/>
                </a:cubicBezTo>
                <a:cubicBezTo>
                  <a:pt x="90" y="57"/>
                  <a:pt x="91" y="57"/>
                  <a:pt x="91" y="57"/>
                </a:cubicBezTo>
                <a:cubicBezTo>
                  <a:pt x="92" y="57"/>
                  <a:pt x="92" y="56"/>
                  <a:pt x="93" y="55"/>
                </a:cubicBezTo>
                <a:close/>
                <a:moveTo>
                  <a:pt x="146" y="75"/>
                </a:move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6" y="75"/>
                  <a:pt x="146" y="75"/>
                </a:cubicBezTo>
                <a:cubicBezTo>
                  <a:pt x="146" y="75"/>
                  <a:pt x="145" y="75"/>
                  <a:pt x="144" y="75"/>
                </a:cubicBezTo>
                <a:cubicBezTo>
                  <a:pt x="143" y="75"/>
                  <a:pt x="143" y="75"/>
                  <a:pt x="143" y="77"/>
                </a:cubicBezTo>
                <a:cubicBezTo>
                  <a:pt x="143" y="77"/>
                  <a:pt x="144" y="77"/>
                  <a:pt x="145" y="77"/>
                </a:cubicBezTo>
                <a:cubicBezTo>
                  <a:pt x="145" y="77"/>
                  <a:pt x="145" y="77"/>
                  <a:pt x="144" y="77"/>
                </a:cubicBezTo>
                <a:cubicBezTo>
                  <a:pt x="145" y="76"/>
                  <a:pt x="146" y="75"/>
                  <a:pt x="146" y="75"/>
                </a:cubicBezTo>
                <a:close/>
                <a:moveTo>
                  <a:pt x="60" y="78"/>
                </a:moveTo>
                <a:cubicBezTo>
                  <a:pt x="58" y="80"/>
                  <a:pt x="57" y="82"/>
                  <a:pt x="55" y="84"/>
                </a:cubicBezTo>
                <a:cubicBezTo>
                  <a:pt x="56" y="84"/>
                  <a:pt x="57" y="84"/>
                  <a:pt x="57" y="83"/>
                </a:cubicBezTo>
                <a:cubicBezTo>
                  <a:pt x="58" y="81"/>
                  <a:pt x="59" y="80"/>
                  <a:pt x="60" y="78"/>
                </a:cubicBezTo>
                <a:close/>
                <a:moveTo>
                  <a:pt x="196" y="35"/>
                </a:moveTo>
                <a:cubicBezTo>
                  <a:pt x="195" y="34"/>
                  <a:pt x="195" y="33"/>
                  <a:pt x="195" y="32"/>
                </a:cubicBezTo>
                <a:cubicBezTo>
                  <a:pt x="194" y="34"/>
                  <a:pt x="193" y="35"/>
                  <a:pt x="193" y="36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4" y="36"/>
                  <a:pt x="195" y="35"/>
                  <a:pt x="196" y="35"/>
                </a:cubicBezTo>
                <a:close/>
                <a:moveTo>
                  <a:pt x="184" y="143"/>
                </a:moveTo>
                <a:cubicBezTo>
                  <a:pt x="184" y="143"/>
                  <a:pt x="183" y="144"/>
                  <a:pt x="183" y="144"/>
                </a:cubicBezTo>
                <a:cubicBezTo>
                  <a:pt x="183" y="145"/>
                  <a:pt x="183" y="146"/>
                  <a:pt x="183" y="147"/>
                </a:cubicBezTo>
                <a:cubicBezTo>
                  <a:pt x="184" y="145"/>
                  <a:pt x="184" y="145"/>
                  <a:pt x="184" y="143"/>
                </a:cubicBezTo>
                <a:close/>
                <a:moveTo>
                  <a:pt x="159" y="67"/>
                </a:moveTo>
                <a:cubicBezTo>
                  <a:pt x="159" y="67"/>
                  <a:pt x="160" y="67"/>
                  <a:pt x="160" y="67"/>
                </a:cubicBezTo>
                <a:cubicBezTo>
                  <a:pt x="161" y="65"/>
                  <a:pt x="161" y="64"/>
                  <a:pt x="162" y="63"/>
                </a:cubicBezTo>
                <a:cubicBezTo>
                  <a:pt x="162" y="63"/>
                  <a:pt x="162" y="63"/>
                  <a:pt x="162" y="62"/>
                </a:cubicBezTo>
                <a:cubicBezTo>
                  <a:pt x="162" y="63"/>
                  <a:pt x="161" y="63"/>
                  <a:pt x="161" y="63"/>
                </a:cubicBezTo>
                <a:cubicBezTo>
                  <a:pt x="161" y="64"/>
                  <a:pt x="160" y="65"/>
                  <a:pt x="159" y="65"/>
                </a:cubicBezTo>
                <a:cubicBezTo>
                  <a:pt x="159" y="66"/>
                  <a:pt x="159" y="66"/>
                  <a:pt x="159" y="67"/>
                </a:cubicBezTo>
                <a:close/>
                <a:moveTo>
                  <a:pt x="116" y="84"/>
                </a:moveTo>
                <a:cubicBezTo>
                  <a:pt x="115" y="85"/>
                  <a:pt x="115" y="86"/>
                  <a:pt x="114" y="86"/>
                </a:cubicBezTo>
                <a:cubicBezTo>
                  <a:pt x="115" y="86"/>
                  <a:pt x="116" y="86"/>
                  <a:pt x="118" y="86"/>
                </a:cubicBezTo>
                <a:cubicBezTo>
                  <a:pt x="117" y="86"/>
                  <a:pt x="117" y="85"/>
                  <a:pt x="116" y="84"/>
                </a:cubicBezTo>
                <a:close/>
                <a:moveTo>
                  <a:pt x="171" y="79"/>
                </a:moveTo>
                <a:cubicBezTo>
                  <a:pt x="171" y="79"/>
                  <a:pt x="171" y="79"/>
                  <a:pt x="172" y="78"/>
                </a:cubicBezTo>
                <a:cubicBezTo>
                  <a:pt x="172" y="78"/>
                  <a:pt x="173" y="77"/>
                  <a:pt x="174" y="76"/>
                </a:cubicBezTo>
                <a:cubicBezTo>
                  <a:pt x="174" y="75"/>
                  <a:pt x="174" y="74"/>
                  <a:pt x="174" y="74"/>
                </a:cubicBezTo>
                <a:cubicBezTo>
                  <a:pt x="173" y="75"/>
                  <a:pt x="171" y="78"/>
                  <a:pt x="171" y="79"/>
                </a:cubicBezTo>
                <a:close/>
                <a:moveTo>
                  <a:pt x="207" y="95"/>
                </a:moveTo>
                <a:cubicBezTo>
                  <a:pt x="206" y="96"/>
                  <a:pt x="206" y="97"/>
                  <a:pt x="205" y="97"/>
                </a:cubicBezTo>
                <a:cubicBezTo>
                  <a:pt x="205" y="98"/>
                  <a:pt x="204" y="99"/>
                  <a:pt x="205" y="100"/>
                </a:cubicBezTo>
                <a:cubicBezTo>
                  <a:pt x="206" y="99"/>
                  <a:pt x="207" y="98"/>
                  <a:pt x="207" y="95"/>
                </a:cubicBezTo>
                <a:close/>
                <a:moveTo>
                  <a:pt x="121" y="57"/>
                </a:moveTo>
                <a:cubicBezTo>
                  <a:pt x="121" y="57"/>
                  <a:pt x="121" y="57"/>
                  <a:pt x="121" y="57"/>
                </a:cubicBezTo>
                <a:cubicBezTo>
                  <a:pt x="122" y="57"/>
                  <a:pt x="122" y="58"/>
                  <a:pt x="123" y="59"/>
                </a:cubicBezTo>
                <a:cubicBezTo>
                  <a:pt x="123" y="58"/>
                  <a:pt x="124" y="58"/>
                  <a:pt x="125" y="57"/>
                </a:cubicBezTo>
                <a:cubicBezTo>
                  <a:pt x="123" y="57"/>
                  <a:pt x="122" y="57"/>
                  <a:pt x="121" y="57"/>
                </a:cubicBezTo>
                <a:close/>
                <a:moveTo>
                  <a:pt x="24" y="47"/>
                </a:moveTo>
                <a:cubicBezTo>
                  <a:pt x="24" y="48"/>
                  <a:pt x="25" y="49"/>
                  <a:pt x="26" y="50"/>
                </a:cubicBezTo>
                <a:cubicBezTo>
                  <a:pt x="26" y="49"/>
                  <a:pt x="27" y="48"/>
                  <a:pt x="27" y="47"/>
                </a:cubicBezTo>
                <a:cubicBezTo>
                  <a:pt x="26" y="47"/>
                  <a:pt x="25" y="47"/>
                  <a:pt x="24" y="47"/>
                </a:cubicBezTo>
                <a:close/>
                <a:moveTo>
                  <a:pt x="97" y="74"/>
                </a:moveTo>
                <a:cubicBezTo>
                  <a:pt x="97" y="74"/>
                  <a:pt x="98" y="74"/>
                  <a:pt x="98" y="74"/>
                </a:cubicBezTo>
                <a:cubicBezTo>
                  <a:pt x="99" y="73"/>
                  <a:pt x="100" y="73"/>
                  <a:pt x="100" y="72"/>
                </a:cubicBezTo>
                <a:cubicBezTo>
                  <a:pt x="99" y="71"/>
                  <a:pt x="98" y="72"/>
                  <a:pt x="97" y="74"/>
                </a:cubicBezTo>
                <a:close/>
                <a:moveTo>
                  <a:pt x="186" y="107"/>
                </a:moveTo>
                <a:cubicBezTo>
                  <a:pt x="187" y="104"/>
                  <a:pt x="187" y="102"/>
                  <a:pt x="186" y="100"/>
                </a:cubicBezTo>
                <a:cubicBezTo>
                  <a:pt x="186" y="102"/>
                  <a:pt x="186" y="105"/>
                  <a:pt x="186" y="107"/>
                </a:cubicBezTo>
                <a:close/>
                <a:moveTo>
                  <a:pt x="131" y="69"/>
                </a:moveTo>
                <a:cubicBezTo>
                  <a:pt x="130" y="70"/>
                  <a:pt x="130" y="70"/>
                  <a:pt x="130" y="70"/>
                </a:cubicBezTo>
                <a:cubicBezTo>
                  <a:pt x="130" y="72"/>
                  <a:pt x="128" y="73"/>
                  <a:pt x="127" y="71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7" y="72"/>
                  <a:pt x="126" y="72"/>
                  <a:pt x="126" y="72"/>
                </a:cubicBezTo>
                <a:cubicBezTo>
                  <a:pt x="127" y="72"/>
                  <a:pt x="128" y="72"/>
                  <a:pt x="129" y="72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71"/>
                  <a:pt x="131" y="70"/>
                  <a:pt x="132" y="69"/>
                </a:cubicBezTo>
                <a:cubicBezTo>
                  <a:pt x="132" y="69"/>
                  <a:pt x="132" y="69"/>
                  <a:pt x="132" y="69"/>
                </a:cubicBezTo>
                <a:cubicBezTo>
                  <a:pt x="131" y="69"/>
                  <a:pt x="131" y="69"/>
                  <a:pt x="131" y="69"/>
                </a:cubicBezTo>
                <a:close/>
                <a:moveTo>
                  <a:pt x="140" y="75"/>
                </a:moveTo>
                <a:cubicBezTo>
                  <a:pt x="139" y="75"/>
                  <a:pt x="138" y="75"/>
                  <a:pt x="137" y="75"/>
                </a:cubicBezTo>
                <a:cubicBezTo>
                  <a:pt x="136" y="75"/>
                  <a:pt x="136" y="75"/>
                  <a:pt x="136" y="76"/>
                </a:cubicBezTo>
                <a:cubicBezTo>
                  <a:pt x="137" y="76"/>
                  <a:pt x="138" y="76"/>
                  <a:pt x="139" y="76"/>
                </a:cubicBezTo>
                <a:cubicBezTo>
                  <a:pt x="140" y="76"/>
                  <a:pt x="140" y="76"/>
                  <a:pt x="140" y="75"/>
                </a:cubicBezTo>
                <a:close/>
                <a:moveTo>
                  <a:pt x="184" y="95"/>
                </a:moveTo>
                <a:cubicBezTo>
                  <a:pt x="185" y="93"/>
                  <a:pt x="185" y="93"/>
                  <a:pt x="184" y="92"/>
                </a:cubicBezTo>
                <a:cubicBezTo>
                  <a:pt x="184" y="93"/>
                  <a:pt x="183" y="94"/>
                  <a:pt x="182" y="95"/>
                </a:cubicBezTo>
                <a:cubicBezTo>
                  <a:pt x="183" y="95"/>
                  <a:pt x="184" y="95"/>
                  <a:pt x="184" y="95"/>
                </a:cubicBezTo>
                <a:close/>
                <a:moveTo>
                  <a:pt x="92" y="62"/>
                </a:moveTo>
                <a:cubicBezTo>
                  <a:pt x="93" y="61"/>
                  <a:pt x="94" y="60"/>
                  <a:pt x="94" y="59"/>
                </a:cubicBezTo>
                <a:cubicBezTo>
                  <a:pt x="93" y="59"/>
                  <a:pt x="92" y="60"/>
                  <a:pt x="91" y="61"/>
                </a:cubicBezTo>
                <a:cubicBezTo>
                  <a:pt x="92" y="61"/>
                  <a:pt x="92" y="62"/>
                  <a:pt x="92" y="62"/>
                </a:cubicBezTo>
                <a:close/>
                <a:moveTo>
                  <a:pt x="188" y="131"/>
                </a:moveTo>
                <a:cubicBezTo>
                  <a:pt x="189" y="130"/>
                  <a:pt x="189" y="129"/>
                  <a:pt x="189" y="128"/>
                </a:cubicBezTo>
                <a:cubicBezTo>
                  <a:pt x="189" y="128"/>
                  <a:pt x="189" y="127"/>
                  <a:pt x="188" y="127"/>
                </a:cubicBezTo>
                <a:cubicBezTo>
                  <a:pt x="188" y="128"/>
                  <a:pt x="188" y="130"/>
                  <a:pt x="188" y="131"/>
                </a:cubicBezTo>
                <a:close/>
                <a:moveTo>
                  <a:pt x="81" y="90"/>
                </a:moveTo>
                <a:cubicBezTo>
                  <a:pt x="82" y="90"/>
                  <a:pt x="82" y="91"/>
                  <a:pt x="83" y="90"/>
                </a:cubicBezTo>
                <a:cubicBezTo>
                  <a:pt x="83" y="90"/>
                  <a:pt x="84" y="90"/>
                  <a:pt x="84" y="90"/>
                </a:cubicBezTo>
                <a:cubicBezTo>
                  <a:pt x="84" y="90"/>
                  <a:pt x="84" y="89"/>
                  <a:pt x="84" y="89"/>
                </a:cubicBezTo>
                <a:cubicBezTo>
                  <a:pt x="83" y="89"/>
                  <a:pt x="82" y="89"/>
                  <a:pt x="82" y="89"/>
                </a:cubicBezTo>
                <a:cubicBezTo>
                  <a:pt x="82" y="89"/>
                  <a:pt x="81" y="90"/>
                  <a:pt x="81" y="90"/>
                </a:cubicBezTo>
                <a:close/>
                <a:moveTo>
                  <a:pt x="25" y="86"/>
                </a:moveTo>
                <a:cubicBezTo>
                  <a:pt x="25" y="86"/>
                  <a:pt x="25" y="86"/>
                  <a:pt x="25" y="86"/>
                </a:cubicBezTo>
                <a:cubicBezTo>
                  <a:pt x="26" y="86"/>
                  <a:pt x="27" y="84"/>
                  <a:pt x="27" y="83"/>
                </a:cubicBezTo>
                <a:cubicBezTo>
                  <a:pt x="27" y="83"/>
                  <a:pt x="27" y="83"/>
                  <a:pt x="27" y="83"/>
                </a:cubicBezTo>
                <a:cubicBezTo>
                  <a:pt x="27" y="83"/>
                  <a:pt x="27" y="83"/>
                  <a:pt x="27" y="82"/>
                </a:cubicBezTo>
                <a:cubicBezTo>
                  <a:pt x="26" y="84"/>
                  <a:pt x="25" y="85"/>
                  <a:pt x="25" y="86"/>
                </a:cubicBezTo>
                <a:close/>
                <a:moveTo>
                  <a:pt x="201" y="91"/>
                </a:moveTo>
                <a:cubicBezTo>
                  <a:pt x="199" y="93"/>
                  <a:pt x="199" y="93"/>
                  <a:pt x="200" y="95"/>
                </a:cubicBezTo>
                <a:cubicBezTo>
                  <a:pt x="201" y="95"/>
                  <a:pt x="201" y="94"/>
                  <a:pt x="201" y="91"/>
                </a:cubicBezTo>
                <a:close/>
                <a:moveTo>
                  <a:pt x="200" y="78"/>
                </a:moveTo>
                <a:cubicBezTo>
                  <a:pt x="200" y="79"/>
                  <a:pt x="201" y="79"/>
                  <a:pt x="201" y="80"/>
                </a:cubicBezTo>
                <a:cubicBezTo>
                  <a:pt x="202" y="80"/>
                  <a:pt x="202" y="79"/>
                  <a:pt x="202" y="79"/>
                </a:cubicBezTo>
                <a:cubicBezTo>
                  <a:pt x="202" y="78"/>
                  <a:pt x="202" y="77"/>
                  <a:pt x="201" y="76"/>
                </a:cubicBezTo>
                <a:cubicBezTo>
                  <a:pt x="201" y="77"/>
                  <a:pt x="200" y="78"/>
                  <a:pt x="200" y="78"/>
                </a:cubicBezTo>
                <a:close/>
                <a:moveTo>
                  <a:pt x="128" y="64"/>
                </a:moveTo>
                <a:cubicBezTo>
                  <a:pt x="128" y="63"/>
                  <a:pt x="128" y="62"/>
                  <a:pt x="128" y="61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7" y="62"/>
                  <a:pt x="126" y="63"/>
                  <a:pt x="126" y="64"/>
                </a:cubicBezTo>
                <a:cubicBezTo>
                  <a:pt x="127" y="64"/>
                  <a:pt x="127" y="64"/>
                  <a:pt x="128" y="64"/>
                </a:cubicBezTo>
                <a:close/>
                <a:moveTo>
                  <a:pt x="187" y="75"/>
                </a:moveTo>
                <a:cubicBezTo>
                  <a:pt x="186" y="76"/>
                  <a:pt x="186" y="77"/>
                  <a:pt x="185" y="78"/>
                </a:cubicBezTo>
                <a:cubicBezTo>
                  <a:pt x="185" y="78"/>
                  <a:pt x="185" y="79"/>
                  <a:pt x="185" y="79"/>
                </a:cubicBezTo>
                <a:cubicBezTo>
                  <a:pt x="185" y="79"/>
                  <a:pt x="186" y="79"/>
                  <a:pt x="186" y="79"/>
                </a:cubicBezTo>
                <a:cubicBezTo>
                  <a:pt x="186" y="78"/>
                  <a:pt x="188" y="77"/>
                  <a:pt x="187" y="75"/>
                </a:cubicBezTo>
                <a:close/>
                <a:moveTo>
                  <a:pt x="77" y="91"/>
                </a:moveTo>
                <a:cubicBezTo>
                  <a:pt x="77" y="90"/>
                  <a:pt x="77" y="89"/>
                  <a:pt x="77" y="89"/>
                </a:cubicBezTo>
                <a:cubicBezTo>
                  <a:pt x="77" y="89"/>
                  <a:pt x="76" y="89"/>
                  <a:pt x="75" y="89"/>
                </a:cubicBezTo>
                <a:cubicBezTo>
                  <a:pt x="75" y="89"/>
                  <a:pt x="75" y="90"/>
                  <a:pt x="75" y="91"/>
                </a:cubicBezTo>
                <a:cubicBezTo>
                  <a:pt x="76" y="91"/>
                  <a:pt x="76" y="91"/>
                  <a:pt x="77" y="91"/>
                </a:cubicBezTo>
                <a:close/>
                <a:moveTo>
                  <a:pt x="107" y="76"/>
                </a:moveTo>
                <a:cubicBezTo>
                  <a:pt x="107" y="76"/>
                  <a:pt x="108" y="76"/>
                  <a:pt x="108" y="75"/>
                </a:cubicBezTo>
                <a:cubicBezTo>
                  <a:pt x="109" y="75"/>
                  <a:pt x="109" y="74"/>
                  <a:pt x="110" y="74"/>
                </a:cubicBezTo>
                <a:cubicBezTo>
                  <a:pt x="108" y="73"/>
                  <a:pt x="108" y="73"/>
                  <a:pt x="107" y="74"/>
                </a:cubicBezTo>
                <a:cubicBezTo>
                  <a:pt x="107" y="75"/>
                  <a:pt x="107" y="75"/>
                  <a:pt x="107" y="76"/>
                </a:cubicBezTo>
                <a:close/>
                <a:moveTo>
                  <a:pt x="3" y="43"/>
                </a:moveTo>
                <a:cubicBezTo>
                  <a:pt x="3" y="41"/>
                  <a:pt x="5" y="41"/>
                  <a:pt x="6" y="40"/>
                </a:cubicBezTo>
                <a:cubicBezTo>
                  <a:pt x="5" y="40"/>
                  <a:pt x="4" y="40"/>
                  <a:pt x="3" y="40"/>
                </a:cubicBezTo>
                <a:cubicBezTo>
                  <a:pt x="3" y="41"/>
                  <a:pt x="3" y="42"/>
                  <a:pt x="3" y="43"/>
                </a:cubicBezTo>
                <a:close/>
                <a:moveTo>
                  <a:pt x="189" y="83"/>
                </a:moveTo>
                <a:cubicBezTo>
                  <a:pt x="190" y="82"/>
                  <a:pt x="191" y="81"/>
                  <a:pt x="192" y="80"/>
                </a:cubicBezTo>
                <a:cubicBezTo>
                  <a:pt x="192" y="80"/>
                  <a:pt x="192" y="79"/>
                  <a:pt x="192" y="78"/>
                </a:cubicBezTo>
                <a:cubicBezTo>
                  <a:pt x="191" y="80"/>
                  <a:pt x="189" y="81"/>
                  <a:pt x="189" y="83"/>
                </a:cubicBezTo>
                <a:close/>
                <a:moveTo>
                  <a:pt x="197" y="46"/>
                </a:moveTo>
                <a:cubicBezTo>
                  <a:pt x="197" y="46"/>
                  <a:pt x="197" y="46"/>
                  <a:pt x="197" y="46"/>
                </a:cubicBezTo>
                <a:cubicBezTo>
                  <a:pt x="197" y="45"/>
                  <a:pt x="197" y="44"/>
                  <a:pt x="197" y="43"/>
                </a:cubicBezTo>
                <a:cubicBezTo>
                  <a:pt x="197" y="42"/>
                  <a:pt x="197" y="42"/>
                  <a:pt x="197" y="41"/>
                </a:cubicBezTo>
                <a:cubicBezTo>
                  <a:pt x="197" y="41"/>
                  <a:pt x="196" y="41"/>
                  <a:pt x="196" y="41"/>
                </a:cubicBezTo>
                <a:cubicBezTo>
                  <a:pt x="196" y="41"/>
                  <a:pt x="196" y="42"/>
                  <a:pt x="195" y="42"/>
                </a:cubicBezTo>
                <a:cubicBezTo>
                  <a:pt x="196" y="43"/>
                  <a:pt x="196" y="45"/>
                  <a:pt x="197" y="46"/>
                </a:cubicBezTo>
                <a:close/>
                <a:moveTo>
                  <a:pt x="19" y="67"/>
                </a:moveTo>
                <a:cubicBezTo>
                  <a:pt x="19" y="66"/>
                  <a:pt x="19" y="66"/>
                  <a:pt x="19" y="66"/>
                </a:cubicBezTo>
                <a:cubicBezTo>
                  <a:pt x="19" y="66"/>
                  <a:pt x="19" y="66"/>
                  <a:pt x="18" y="66"/>
                </a:cubicBezTo>
                <a:cubicBezTo>
                  <a:pt x="17" y="67"/>
                  <a:pt x="17" y="68"/>
                  <a:pt x="18" y="69"/>
                </a:cubicBezTo>
                <a:cubicBezTo>
                  <a:pt x="18" y="68"/>
                  <a:pt x="19" y="67"/>
                  <a:pt x="19" y="67"/>
                </a:cubicBezTo>
                <a:close/>
                <a:moveTo>
                  <a:pt x="24" y="79"/>
                </a:moveTo>
                <a:cubicBezTo>
                  <a:pt x="24" y="80"/>
                  <a:pt x="24" y="80"/>
                  <a:pt x="23" y="81"/>
                </a:cubicBezTo>
                <a:cubicBezTo>
                  <a:pt x="23" y="82"/>
                  <a:pt x="23" y="82"/>
                  <a:pt x="24" y="83"/>
                </a:cubicBezTo>
                <a:cubicBezTo>
                  <a:pt x="24" y="82"/>
                  <a:pt x="24" y="81"/>
                  <a:pt x="25" y="81"/>
                </a:cubicBezTo>
                <a:cubicBezTo>
                  <a:pt x="25" y="80"/>
                  <a:pt x="25" y="80"/>
                  <a:pt x="24" y="79"/>
                </a:cubicBezTo>
                <a:close/>
                <a:moveTo>
                  <a:pt x="18" y="79"/>
                </a:moveTo>
                <a:cubicBezTo>
                  <a:pt x="18" y="80"/>
                  <a:pt x="19" y="80"/>
                  <a:pt x="19" y="81"/>
                </a:cubicBezTo>
                <a:cubicBezTo>
                  <a:pt x="20" y="80"/>
                  <a:pt x="19" y="79"/>
                  <a:pt x="19" y="78"/>
                </a:cubicBezTo>
                <a:cubicBezTo>
                  <a:pt x="18" y="78"/>
                  <a:pt x="18" y="79"/>
                  <a:pt x="18" y="79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1" y="64"/>
                </a:cubicBezTo>
                <a:cubicBezTo>
                  <a:pt x="21" y="62"/>
                  <a:pt x="22" y="61"/>
                  <a:pt x="23" y="59"/>
                </a:cubicBezTo>
                <a:cubicBezTo>
                  <a:pt x="23" y="59"/>
                  <a:pt x="23" y="59"/>
                  <a:pt x="22" y="59"/>
                </a:cubicBezTo>
                <a:cubicBezTo>
                  <a:pt x="22" y="60"/>
                  <a:pt x="21" y="61"/>
                  <a:pt x="20" y="63"/>
                </a:cubicBezTo>
                <a:cubicBezTo>
                  <a:pt x="20" y="63"/>
                  <a:pt x="20" y="63"/>
                  <a:pt x="20" y="64"/>
                </a:cubicBezTo>
                <a:close/>
                <a:moveTo>
                  <a:pt x="214" y="70"/>
                </a:moveTo>
                <a:cubicBezTo>
                  <a:pt x="214" y="70"/>
                  <a:pt x="214" y="70"/>
                  <a:pt x="214" y="70"/>
                </a:cubicBezTo>
                <a:cubicBezTo>
                  <a:pt x="213" y="71"/>
                  <a:pt x="212" y="72"/>
                  <a:pt x="211" y="74"/>
                </a:cubicBezTo>
                <a:cubicBezTo>
                  <a:pt x="210" y="74"/>
                  <a:pt x="210" y="74"/>
                  <a:pt x="211" y="75"/>
                </a:cubicBezTo>
                <a:cubicBezTo>
                  <a:pt x="212" y="73"/>
                  <a:pt x="213" y="72"/>
                  <a:pt x="214" y="70"/>
                </a:cubicBezTo>
                <a:close/>
                <a:moveTo>
                  <a:pt x="200" y="131"/>
                </a:moveTo>
                <a:cubicBezTo>
                  <a:pt x="201" y="130"/>
                  <a:pt x="203" y="128"/>
                  <a:pt x="204" y="127"/>
                </a:cubicBezTo>
                <a:cubicBezTo>
                  <a:pt x="202" y="127"/>
                  <a:pt x="201" y="129"/>
                  <a:pt x="200" y="131"/>
                </a:cubicBezTo>
                <a:close/>
                <a:moveTo>
                  <a:pt x="108" y="53"/>
                </a:moveTo>
                <a:cubicBezTo>
                  <a:pt x="106" y="53"/>
                  <a:pt x="103" y="53"/>
                  <a:pt x="102" y="53"/>
                </a:cubicBezTo>
                <a:cubicBezTo>
                  <a:pt x="103" y="53"/>
                  <a:pt x="107" y="54"/>
                  <a:pt x="108" y="54"/>
                </a:cubicBezTo>
                <a:cubicBezTo>
                  <a:pt x="108" y="54"/>
                  <a:pt x="108" y="53"/>
                  <a:pt x="108" y="53"/>
                </a:cubicBezTo>
                <a:close/>
                <a:moveTo>
                  <a:pt x="41" y="51"/>
                </a:moveTo>
                <a:cubicBezTo>
                  <a:pt x="40" y="50"/>
                  <a:pt x="40" y="50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50"/>
                  <a:pt x="39" y="51"/>
                  <a:pt x="40" y="53"/>
                </a:cubicBezTo>
                <a:cubicBezTo>
                  <a:pt x="40" y="52"/>
                  <a:pt x="40" y="51"/>
                  <a:pt x="41" y="51"/>
                </a:cubicBezTo>
                <a:close/>
                <a:moveTo>
                  <a:pt x="154" y="83"/>
                </a:moveTo>
                <a:cubicBezTo>
                  <a:pt x="155" y="82"/>
                  <a:pt x="155" y="81"/>
                  <a:pt x="156" y="81"/>
                </a:cubicBezTo>
                <a:cubicBezTo>
                  <a:pt x="155" y="81"/>
                  <a:pt x="154" y="81"/>
                  <a:pt x="153" y="81"/>
                </a:cubicBezTo>
                <a:cubicBezTo>
                  <a:pt x="153" y="81"/>
                  <a:pt x="154" y="82"/>
                  <a:pt x="154" y="83"/>
                </a:cubicBezTo>
                <a:close/>
                <a:moveTo>
                  <a:pt x="114" y="60"/>
                </a:moveTo>
                <a:cubicBezTo>
                  <a:pt x="114" y="60"/>
                  <a:pt x="114" y="60"/>
                  <a:pt x="114" y="60"/>
                </a:cubicBezTo>
                <a:cubicBezTo>
                  <a:pt x="113" y="60"/>
                  <a:pt x="113" y="61"/>
                  <a:pt x="112" y="61"/>
                </a:cubicBezTo>
                <a:cubicBezTo>
                  <a:pt x="112" y="62"/>
                  <a:pt x="111" y="63"/>
                  <a:pt x="111" y="63"/>
                </a:cubicBezTo>
                <a:cubicBezTo>
                  <a:pt x="111" y="64"/>
                  <a:pt x="112" y="63"/>
                  <a:pt x="112" y="63"/>
                </a:cubicBezTo>
                <a:cubicBezTo>
                  <a:pt x="113" y="62"/>
                  <a:pt x="113" y="61"/>
                  <a:pt x="114" y="60"/>
                </a:cubicBezTo>
                <a:close/>
                <a:moveTo>
                  <a:pt x="128" y="82"/>
                </a:moveTo>
                <a:cubicBezTo>
                  <a:pt x="128" y="82"/>
                  <a:pt x="128" y="81"/>
                  <a:pt x="127" y="81"/>
                </a:cubicBezTo>
                <a:cubicBezTo>
                  <a:pt x="127" y="81"/>
                  <a:pt x="127" y="81"/>
                  <a:pt x="127" y="82"/>
                </a:cubicBezTo>
                <a:cubicBezTo>
                  <a:pt x="126" y="83"/>
                  <a:pt x="125" y="84"/>
                  <a:pt x="124" y="85"/>
                </a:cubicBezTo>
                <a:cubicBezTo>
                  <a:pt x="124" y="85"/>
                  <a:pt x="124" y="85"/>
                  <a:pt x="125" y="85"/>
                </a:cubicBezTo>
                <a:cubicBezTo>
                  <a:pt x="126" y="84"/>
                  <a:pt x="127" y="83"/>
                  <a:pt x="128" y="82"/>
                </a:cubicBezTo>
                <a:close/>
                <a:moveTo>
                  <a:pt x="195" y="38"/>
                </a:moveTo>
                <a:cubicBezTo>
                  <a:pt x="195" y="38"/>
                  <a:pt x="195" y="38"/>
                  <a:pt x="195" y="38"/>
                </a:cubicBezTo>
                <a:cubicBezTo>
                  <a:pt x="194" y="38"/>
                  <a:pt x="194" y="39"/>
                  <a:pt x="193" y="39"/>
                </a:cubicBezTo>
                <a:cubicBezTo>
                  <a:pt x="193" y="40"/>
                  <a:pt x="193" y="40"/>
                  <a:pt x="193" y="41"/>
                </a:cubicBezTo>
                <a:cubicBezTo>
                  <a:pt x="194" y="40"/>
                  <a:pt x="195" y="39"/>
                  <a:pt x="195" y="38"/>
                </a:cubicBezTo>
                <a:close/>
                <a:moveTo>
                  <a:pt x="191" y="90"/>
                </a:moveTo>
                <a:cubicBezTo>
                  <a:pt x="190" y="91"/>
                  <a:pt x="189" y="93"/>
                  <a:pt x="189" y="94"/>
                </a:cubicBezTo>
                <a:cubicBezTo>
                  <a:pt x="190" y="93"/>
                  <a:pt x="191" y="92"/>
                  <a:pt x="191" y="90"/>
                </a:cubicBezTo>
                <a:close/>
                <a:moveTo>
                  <a:pt x="204" y="28"/>
                </a:moveTo>
                <a:cubicBezTo>
                  <a:pt x="205" y="30"/>
                  <a:pt x="206" y="31"/>
                  <a:pt x="207" y="33"/>
                </a:cubicBezTo>
                <a:cubicBezTo>
                  <a:pt x="207" y="31"/>
                  <a:pt x="205" y="29"/>
                  <a:pt x="204" y="28"/>
                </a:cubicBezTo>
                <a:close/>
                <a:moveTo>
                  <a:pt x="76" y="80"/>
                </a:moveTo>
                <a:cubicBezTo>
                  <a:pt x="76" y="81"/>
                  <a:pt x="76" y="81"/>
                  <a:pt x="76" y="82"/>
                </a:cubicBezTo>
                <a:cubicBezTo>
                  <a:pt x="77" y="82"/>
                  <a:pt x="77" y="82"/>
                  <a:pt x="78" y="82"/>
                </a:cubicBezTo>
                <a:cubicBezTo>
                  <a:pt x="77" y="81"/>
                  <a:pt x="77" y="81"/>
                  <a:pt x="76" y="80"/>
                </a:cubicBezTo>
                <a:close/>
                <a:moveTo>
                  <a:pt x="195" y="68"/>
                </a:moveTo>
                <a:cubicBezTo>
                  <a:pt x="195" y="67"/>
                  <a:pt x="195" y="66"/>
                  <a:pt x="195" y="65"/>
                </a:cubicBezTo>
                <a:cubicBezTo>
                  <a:pt x="194" y="66"/>
                  <a:pt x="194" y="66"/>
                  <a:pt x="195" y="68"/>
                </a:cubicBezTo>
                <a:close/>
                <a:moveTo>
                  <a:pt x="21" y="95"/>
                </a:moveTo>
                <a:cubicBezTo>
                  <a:pt x="24" y="96"/>
                  <a:pt x="25" y="96"/>
                  <a:pt x="27" y="95"/>
                </a:cubicBezTo>
                <a:cubicBezTo>
                  <a:pt x="25" y="95"/>
                  <a:pt x="23" y="95"/>
                  <a:pt x="21" y="95"/>
                </a:cubicBezTo>
                <a:close/>
                <a:moveTo>
                  <a:pt x="164" y="65"/>
                </a:moveTo>
                <a:cubicBezTo>
                  <a:pt x="163" y="66"/>
                  <a:pt x="163" y="66"/>
                  <a:pt x="162" y="67"/>
                </a:cubicBezTo>
                <a:cubicBezTo>
                  <a:pt x="163" y="67"/>
                  <a:pt x="164" y="67"/>
                  <a:pt x="165" y="67"/>
                </a:cubicBezTo>
                <a:cubicBezTo>
                  <a:pt x="164" y="67"/>
                  <a:pt x="164" y="66"/>
                  <a:pt x="164" y="65"/>
                </a:cubicBezTo>
                <a:close/>
                <a:moveTo>
                  <a:pt x="216" y="61"/>
                </a:moveTo>
                <a:cubicBezTo>
                  <a:pt x="216" y="61"/>
                  <a:pt x="216" y="61"/>
                  <a:pt x="216" y="61"/>
                </a:cubicBezTo>
                <a:cubicBezTo>
                  <a:pt x="216" y="62"/>
                  <a:pt x="216" y="63"/>
                  <a:pt x="217" y="64"/>
                </a:cubicBezTo>
                <a:cubicBezTo>
                  <a:pt x="217" y="63"/>
                  <a:pt x="217" y="63"/>
                  <a:pt x="218" y="63"/>
                </a:cubicBezTo>
                <a:cubicBezTo>
                  <a:pt x="217" y="62"/>
                  <a:pt x="217" y="61"/>
                  <a:pt x="216" y="61"/>
                </a:cubicBezTo>
                <a:close/>
                <a:moveTo>
                  <a:pt x="174" y="87"/>
                </a:moveTo>
                <a:cubicBezTo>
                  <a:pt x="174" y="88"/>
                  <a:pt x="174" y="88"/>
                  <a:pt x="174" y="88"/>
                </a:cubicBezTo>
                <a:cubicBezTo>
                  <a:pt x="175" y="87"/>
                  <a:pt x="175" y="86"/>
                  <a:pt x="176" y="85"/>
                </a:cubicBezTo>
                <a:cubicBezTo>
                  <a:pt x="176" y="85"/>
                  <a:pt x="176" y="84"/>
                  <a:pt x="176" y="84"/>
                </a:cubicBezTo>
                <a:cubicBezTo>
                  <a:pt x="175" y="85"/>
                  <a:pt x="174" y="86"/>
                  <a:pt x="174" y="87"/>
                </a:cubicBezTo>
                <a:close/>
                <a:moveTo>
                  <a:pt x="181" y="84"/>
                </a:moveTo>
                <a:cubicBezTo>
                  <a:pt x="181" y="84"/>
                  <a:pt x="181" y="84"/>
                  <a:pt x="181" y="84"/>
                </a:cubicBezTo>
                <a:cubicBezTo>
                  <a:pt x="182" y="83"/>
                  <a:pt x="183" y="82"/>
                  <a:pt x="184" y="81"/>
                </a:cubicBezTo>
                <a:cubicBezTo>
                  <a:pt x="184" y="81"/>
                  <a:pt x="184" y="81"/>
                  <a:pt x="183" y="80"/>
                </a:cubicBezTo>
                <a:cubicBezTo>
                  <a:pt x="182" y="82"/>
                  <a:pt x="182" y="83"/>
                  <a:pt x="181" y="84"/>
                </a:cubicBezTo>
                <a:close/>
                <a:moveTo>
                  <a:pt x="87" y="85"/>
                </a:moveTo>
                <a:cubicBezTo>
                  <a:pt x="86" y="84"/>
                  <a:pt x="85" y="85"/>
                  <a:pt x="85" y="86"/>
                </a:cubicBezTo>
                <a:cubicBezTo>
                  <a:pt x="86" y="86"/>
                  <a:pt x="86" y="86"/>
                  <a:pt x="87" y="85"/>
                </a:cubicBezTo>
                <a:close/>
                <a:moveTo>
                  <a:pt x="148" y="63"/>
                </a:moveTo>
                <a:cubicBezTo>
                  <a:pt x="147" y="64"/>
                  <a:pt x="147" y="64"/>
                  <a:pt x="148" y="65"/>
                </a:cubicBezTo>
                <a:cubicBezTo>
                  <a:pt x="149" y="64"/>
                  <a:pt x="149" y="64"/>
                  <a:pt x="148" y="63"/>
                </a:cubicBezTo>
                <a:close/>
                <a:moveTo>
                  <a:pt x="81" y="93"/>
                </a:moveTo>
                <a:cubicBezTo>
                  <a:pt x="83" y="93"/>
                  <a:pt x="85" y="93"/>
                  <a:pt x="87" y="93"/>
                </a:cubicBezTo>
                <a:cubicBezTo>
                  <a:pt x="86" y="93"/>
                  <a:pt x="84" y="93"/>
                  <a:pt x="81" y="93"/>
                </a:cubicBezTo>
                <a:close/>
                <a:moveTo>
                  <a:pt x="82" y="66"/>
                </a:moveTo>
                <a:cubicBezTo>
                  <a:pt x="81" y="68"/>
                  <a:pt x="80" y="68"/>
                  <a:pt x="82" y="69"/>
                </a:cubicBezTo>
                <a:cubicBezTo>
                  <a:pt x="82" y="68"/>
                  <a:pt x="82" y="67"/>
                  <a:pt x="82" y="66"/>
                </a:cubicBezTo>
                <a:close/>
                <a:moveTo>
                  <a:pt x="121" y="66"/>
                </a:moveTo>
                <a:cubicBezTo>
                  <a:pt x="119" y="66"/>
                  <a:pt x="119" y="66"/>
                  <a:pt x="119" y="67"/>
                </a:cubicBezTo>
                <a:cubicBezTo>
                  <a:pt x="121" y="67"/>
                  <a:pt x="121" y="67"/>
                  <a:pt x="121" y="66"/>
                </a:cubicBezTo>
                <a:close/>
                <a:moveTo>
                  <a:pt x="13" y="77"/>
                </a:moveTo>
                <a:cubicBezTo>
                  <a:pt x="13" y="78"/>
                  <a:pt x="13" y="80"/>
                  <a:pt x="13" y="81"/>
                </a:cubicBezTo>
                <a:cubicBezTo>
                  <a:pt x="14" y="79"/>
                  <a:pt x="13" y="78"/>
                  <a:pt x="13" y="77"/>
                </a:cubicBezTo>
                <a:close/>
                <a:moveTo>
                  <a:pt x="122" y="54"/>
                </a:moveTo>
                <a:cubicBezTo>
                  <a:pt x="123" y="54"/>
                  <a:pt x="125" y="54"/>
                  <a:pt x="127" y="53"/>
                </a:cubicBezTo>
                <a:cubicBezTo>
                  <a:pt x="127" y="53"/>
                  <a:pt x="127" y="53"/>
                  <a:pt x="127" y="53"/>
                </a:cubicBezTo>
                <a:cubicBezTo>
                  <a:pt x="125" y="53"/>
                  <a:pt x="124" y="53"/>
                  <a:pt x="122" y="53"/>
                </a:cubicBezTo>
                <a:cubicBezTo>
                  <a:pt x="122" y="53"/>
                  <a:pt x="122" y="53"/>
                  <a:pt x="122" y="53"/>
                </a:cubicBezTo>
                <a:cubicBezTo>
                  <a:pt x="122" y="53"/>
                  <a:pt x="122" y="53"/>
                  <a:pt x="122" y="54"/>
                </a:cubicBezTo>
                <a:close/>
                <a:moveTo>
                  <a:pt x="163" y="72"/>
                </a:moveTo>
                <a:cubicBezTo>
                  <a:pt x="163" y="71"/>
                  <a:pt x="163" y="71"/>
                  <a:pt x="163" y="71"/>
                </a:cubicBezTo>
                <a:cubicBezTo>
                  <a:pt x="162" y="71"/>
                  <a:pt x="161" y="71"/>
                  <a:pt x="160" y="71"/>
                </a:cubicBezTo>
                <a:cubicBezTo>
                  <a:pt x="160" y="71"/>
                  <a:pt x="160" y="71"/>
                  <a:pt x="160" y="71"/>
                </a:cubicBezTo>
                <a:cubicBezTo>
                  <a:pt x="160" y="71"/>
                  <a:pt x="160" y="72"/>
                  <a:pt x="160" y="72"/>
                </a:cubicBezTo>
                <a:cubicBezTo>
                  <a:pt x="161" y="72"/>
                  <a:pt x="162" y="72"/>
                  <a:pt x="163" y="72"/>
                </a:cubicBezTo>
                <a:close/>
                <a:moveTo>
                  <a:pt x="79" y="85"/>
                </a:moveTo>
                <a:cubicBezTo>
                  <a:pt x="77" y="85"/>
                  <a:pt x="76" y="85"/>
                  <a:pt x="75" y="86"/>
                </a:cubicBezTo>
                <a:cubicBezTo>
                  <a:pt x="77" y="86"/>
                  <a:pt x="78" y="86"/>
                  <a:pt x="79" y="85"/>
                </a:cubicBezTo>
                <a:close/>
                <a:moveTo>
                  <a:pt x="193" y="25"/>
                </a:moveTo>
                <a:cubicBezTo>
                  <a:pt x="194" y="24"/>
                  <a:pt x="194" y="24"/>
                  <a:pt x="193" y="22"/>
                </a:cubicBezTo>
                <a:cubicBezTo>
                  <a:pt x="193" y="23"/>
                  <a:pt x="193" y="24"/>
                  <a:pt x="193" y="25"/>
                </a:cubicBezTo>
                <a:close/>
                <a:moveTo>
                  <a:pt x="59" y="90"/>
                </a:moveTo>
                <a:cubicBezTo>
                  <a:pt x="58" y="90"/>
                  <a:pt x="58" y="90"/>
                  <a:pt x="57" y="91"/>
                </a:cubicBezTo>
                <a:cubicBezTo>
                  <a:pt x="57" y="91"/>
                  <a:pt x="58" y="92"/>
                  <a:pt x="58" y="92"/>
                </a:cubicBezTo>
                <a:cubicBezTo>
                  <a:pt x="58" y="92"/>
                  <a:pt x="59" y="91"/>
                  <a:pt x="59" y="91"/>
                </a:cubicBezTo>
                <a:cubicBezTo>
                  <a:pt x="59" y="91"/>
                  <a:pt x="59" y="90"/>
                  <a:pt x="59" y="90"/>
                </a:cubicBezTo>
                <a:close/>
                <a:moveTo>
                  <a:pt x="21" y="74"/>
                </a:moveTo>
                <a:cubicBezTo>
                  <a:pt x="20" y="75"/>
                  <a:pt x="20" y="76"/>
                  <a:pt x="21" y="77"/>
                </a:cubicBezTo>
                <a:cubicBezTo>
                  <a:pt x="22" y="75"/>
                  <a:pt x="22" y="75"/>
                  <a:pt x="21" y="74"/>
                </a:cubicBezTo>
                <a:close/>
                <a:moveTo>
                  <a:pt x="178" y="57"/>
                </a:moveTo>
                <a:cubicBezTo>
                  <a:pt x="177" y="57"/>
                  <a:pt x="177" y="57"/>
                  <a:pt x="176" y="57"/>
                </a:cubicBezTo>
                <a:cubicBezTo>
                  <a:pt x="176" y="58"/>
                  <a:pt x="177" y="58"/>
                  <a:pt x="177" y="59"/>
                </a:cubicBezTo>
                <a:cubicBezTo>
                  <a:pt x="177" y="58"/>
                  <a:pt x="178" y="58"/>
                  <a:pt x="178" y="57"/>
                </a:cubicBezTo>
                <a:close/>
                <a:moveTo>
                  <a:pt x="232" y="72"/>
                </a:moveTo>
                <a:cubicBezTo>
                  <a:pt x="233" y="74"/>
                  <a:pt x="234" y="76"/>
                  <a:pt x="235" y="76"/>
                </a:cubicBezTo>
                <a:cubicBezTo>
                  <a:pt x="234" y="75"/>
                  <a:pt x="233" y="73"/>
                  <a:pt x="232" y="72"/>
                </a:cubicBezTo>
                <a:close/>
                <a:moveTo>
                  <a:pt x="106" y="64"/>
                </a:moveTo>
                <a:cubicBezTo>
                  <a:pt x="106" y="63"/>
                  <a:pt x="106" y="62"/>
                  <a:pt x="105" y="62"/>
                </a:cubicBezTo>
                <a:cubicBezTo>
                  <a:pt x="105" y="63"/>
                  <a:pt x="104" y="63"/>
                  <a:pt x="104" y="64"/>
                </a:cubicBezTo>
                <a:cubicBezTo>
                  <a:pt x="105" y="64"/>
                  <a:pt x="105" y="64"/>
                  <a:pt x="106" y="64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1" y="85"/>
                  <a:pt x="42" y="85"/>
                  <a:pt x="42" y="85"/>
                </a:cubicBezTo>
                <a:cubicBezTo>
                  <a:pt x="42" y="84"/>
                  <a:pt x="42" y="84"/>
                  <a:pt x="43" y="83"/>
                </a:cubicBezTo>
                <a:cubicBezTo>
                  <a:pt x="42" y="83"/>
                  <a:pt x="42" y="83"/>
                  <a:pt x="42" y="83"/>
                </a:cubicBezTo>
                <a:cubicBezTo>
                  <a:pt x="42" y="84"/>
                  <a:pt x="41" y="84"/>
                  <a:pt x="41" y="85"/>
                </a:cubicBezTo>
                <a:close/>
                <a:moveTo>
                  <a:pt x="41" y="47"/>
                </a:moveTo>
                <a:cubicBezTo>
                  <a:pt x="42" y="48"/>
                  <a:pt x="42" y="48"/>
                  <a:pt x="42" y="49"/>
                </a:cubicBezTo>
                <a:cubicBezTo>
                  <a:pt x="43" y="48"/>
                  <a:pt x="43" y="48"/>
                  <a:pt x="43" y="47"/>
                </a:cubicBezTo>
                <a:cubicBezTo>
                  <a:pt x="43" y="47"/>
                  <a:pt x="42" y="47"/>
                  <a:pt x="41" y="47"/>
                </a:cubicBezTo>
                <a:close/>
                <a:moveTo>
                  <a:pt x="180" y="90"/>
                </a:moveTo>
                <a:cubicBezTo>
                  <a:pt x="180" y="90"/>
                  <a:pt x="180" y="90"/>
                  <a:pt x="179" y="90"/>
                </a:cubicBezTo>
                <a:cubicBezTo>
                  <a:pt x="179" y="90"/>
                  <a:pt x="179" y="91"/>
                  <a:pt x="179" y="92"/>
                </a:cubicBezTo>
                <a:cubicBezTo>
                  <a:pt x="180" y="91"/>
                  <a:pt x="180" y="91"/>
                  <a:pt x="180" y="90"/>
                </a:cubicBezTo>
                <a:close/>
                <a:moveTo>
                  <a:pt x="95" y="78"/>
                </a:moveTo>
                <a:cubicBezTo>
                  <a:pt x="96" y="77"/>
                  <a:pt x="96" y="77"/>
                  <a:pt x="96" y="76"/>
                </a:cubicBezTo>
                <a:cubicBezTo>
                  <a:pt x="96" y="76"/>
                  <a:pt x="95" y="76"/>
                  <a:pt x="95" y="77"/>
                </a:cubicBezTo>
                <a:cubicBezTo>
                  <a:pt x="95" y="77"/>
                  <a:pt x="95" y="78"/>
                  <a:pt x="95" y="78"/>
                </a:cubicBezTo>
                <a:close/>
                <a:moveTo>
                  <a:pt x="182" y="88"/>
                </a:moveTo>
                <a:cubicBezTo>
                  <a:pt x="182" y="88"/>
                  <a:pt x="182" y="88"/>
                  <a:pt x="182" y="88"/>
                </a:cubicBezTo>
                <a:cubicBezTo>
                  <a:pt x="182" y="88"/>
                  <a:pt x="183" y="87"/>
                  <a:pt x="183" y="87"/>
                </a:cubicBezTo>
                <a:cubicBezTo>
                  <a:pt x="183" y="86"/>
                  <a:pt x="184" y="86"/>
                  <a:pt x="184" y="85"/>
                </a:cubicBezTo>
                <a:cubicBezTo>
                  <a:pt x="183" y="86"/>
                  <a:pt x="182" y="87"/>
                  <a:pt x="182" y="88"/>
                </a:cubicBezTo>
                <a:close/>
                <a:moveTo>
                  <a:pt x="78" y="73"/>
                </a:moveTo>
                <a:cubicBezTo>
                  <a:pt x="78" y="73"/>
                  <a:pt x="78" y="73"/>
                  <a:pt x="78" y="73"/>
                </a:cubicBezTo>
                <a:cubicBezTo>
                  <a:pt x="77" y="74"/>
                  <a:pt x="76" y="75"/>
                  <a:pt x="76" y="76"/>
                </a:cubicBezTo>
                <a:cubicBezTo>
                  <a:pt x="76" y="76"/>
                  <a:pt x="76" y="76"/>
                  <a:pt x="76" y="76"/>
                </a:cubicBezTo>
                <a:cubicBezTo>
                  <a:pt x="77" y="75"/>
                  <a:pt x="78" y="74"/>
                  <a:pt x="78" y="73"/>
                </a:cubicBezTo>
                <a:close/>
                <a:moveTo>
                  <a:pt x="129" y="93"/>
                </a:moveTo>
                <a:cubicBezTo>
                  <a:pt x="130" y="92"/>
                  <a:pt x="130" y="92"/>
                  <a:pt x="131" y="91"/>
                </a:cubicBezTo>
                <a:cubicBezTo>
                  <a:pt x="129" y="91"/>
                  <a:pt x="129" y="91"/>
                  <a:pt x="129" y="93"/>
                </a:cubicBezTo>
                <a:close/>
                <a:moveTo>
                  <a:pt x="110" y="71"/>
                </a:moveTo>
                <a:cubicBezTo>
                  <a:pt x="110" y="71"/>
                  <a:pt x="111" y="71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0" y="70"/>
                  <a:pt x="110" y="70"/>
                  <a:pt x="110" y="71"/>
                </a:cubicBezTo>
                <a:close/>
                <a:moveTo>
                  <a:pt x="124" y="62"/>
                </a:moveTo>
                <a:cubicBezTo>
                  <a:pt x="125" y="60"/>
                  <a:pt x="126" y="60"/>
                  <a:pt x="126" y="59"/>
                </a:cubicBezTo>
                <a:cubicBezTo>
                  <a:pt x="124" y="61"/>
                  <a:pt x="124" y="61"/>
                  <a:pt x="124" y="62"/>
                </a:cubicBezTo>
                <a:close/>
                <a:moveTo>
                  <a:pt x="104" y="80"/>
                </a:moveTo>
                <a:cubicBezTo>
                  <a:pt x="105" y="79"/>
                  <a:pt x="105" y="79"/>
                  <a:pt x="106" y="78"/>
                </a:cubicBezTo>
                <a:cubicBezTo>
                  <a:pt x="105" y="78"/>
                  <a:pt x="105" y="78"/>
                  <a:pt x="104" y="80"/>
                </a:cubicBezTo>
                <a:close/>
                <a:moveTo>
                  <a:pt x="88" y="90"/>
                </a:moveTo>
                <a:cubicBezTo>
                  <a:pt x="89" y="90"/>
                  <a:pt x="89" y="90"/>
                  <a:pt x="90" y="90"/>
                </a:cubicBezTo>
                <a:cubicBezTo>
                  <a:pt x="90" y="90"/>
                  <a:pt x="90" y="90"/>
                  <a:pt x="90" y="90"/>
                </a:cubicBezTo>
                <a:cubicBezTo>
                  <a:pt x="90" y="90"/>
                  <a:pt x="90" y="89"/>
                  <a:pt x="90" y="89"/>
                </a:cubicBezTo>
                <a:cubicBezTo>
                  <a:pt x="89" y="89"/>
                  <a:pt x="89" y="90"/>
                  <a:pt x="88" y="90"/>
                </a:cubicBezTo>
                <a:close/>
                <a:moveTo>
                  <a:pt x="194" y="88"/>
                </a:moveTo>
                <a:cubicBezTo>
                  <a:pt x="194" y="88"/>
                  <a:pt x="194" y="88"/>
                  <a:pt x="194" y="88"/>
                </a:cubicBezTo>
                <a:cubicBezTo>
                  <a:pt x="195" y="88"/>
                  <a:pt x="195" y="87"/>
                  <a:pt x="195" y="87"/>
                </a:cubicBezTo>
                <a:cubicBezTo>
                  <a:pt x="196" y="86"/>
                  <a:pt x="196" y="86"/>
                  <a:pt x="195" y="85"/>
                </a:cubicBezTo>
                <a:cubicBezTo>
                  <a:pt x="195" y="86"/>
                  <a:pt x="194" y="87"/>
                  <a:pt x="194" y="88"/>
                </a:cubicBezTo>
                <a:close/>
                <a:moveTo>
                  <a:pt x="16" y="62"/>
                </a:moveTo>
                <a:cubicBezTo>
                  <a:pt x="15" y="63"/>
                  <a:pt x="16" y="64"/>
                  <a:pt x="16" y="64"/>
                </a:cubicBezTo>
                <a:cubicBezTo>
                  <a:pt x="16" y="64"/>
                  <a:pt x="17" y="64"/>
                  <a:pt x="17" y="63"/>
                </a:cubicBezTo>
                <a:cubicBezTo>
                  <a:pt x="17" y="63"/>
                  <a:pt x="16" y="62"/>
                  <a:pt x="16" y="62"/>
                </a:cubicBezTo>
                <a:close/>
                <a:moveTo>
                  <a:pt x="26" y="66"/>
                </a:moveTo>
                <a:cubicBezTo>
                  <a:pt x="24" y="68"/>
                  <a:pt x="24" y="69"/>
                  <a:pt x="25" y="69"/>
                </a:cubicBezTo>
                <a:cubicBezTo>
                  <a:pt x="25" y="68"/>
                  <a:pt x="26" y="67"/>
                  <a:pt x="26" y="66"/>
                </a:cubicBezTo>
                <a:close/>
                <a:moveTo>
                  <a:pt x="66" y="65"/>
                </a:moveTo>
                <a:cubicBezTo>
                  <a:pt x="66" y="64"/>
                  <a:pt x="66" y="64"/>
                  <a:pt x="66" y="63"/>
                </a:cubicBezTo>
                <a:cubicBezTo>
                  <a:pt x="66" y="63"/>
                  <a:pt x="65" y="63"/>
                  <a:pt x="65" y="64"/>
                </a:cubicBezTo>
                <a:cubicBezTo>
                  <a:pt x="65" y="64"/>
                  <a:pt x="65" y="64"/>
                  <a:pt x="66" y="65"/>
                </a:cubicBezTo>
                <a:close/>
                <a:moveTo>
                  <a:pt x="114" y="54"/>
                </a:moveTo>
                <a:cubicBezTo>
                  <a:pt x="114" y="53"/>
                  <a:pt x="113" y="53"/>
                  <a:pt x="113" y="53"/>
                </a:cubicBezTo>
                <a:cubicBezTo>
                  <a:pt x="112" y="53"/>
                  <a:pt x="112" y="53"/>
                  <a:pt x="112" y="54"/>
                </a:cubicBezTo>
                <a:cubicBezTo>
                  <a:pt x="112" y="54"/>
                  <a:pt x="113" y="54"/>
                  <a:pt x="114" y="54"/>
                </a:cubicBezTo>
                <a:close/>
                <a:moveTo>
                  <a:pt x="149" y="58"/>
                </a:moveTo>
                <a:cubicBezTo>
                  <a:pt x="149" y="58"/>
                  <a:pt x="150" y="57"/>
                  <a:pt x="150" y="57"/>
                </a:cubicBezTo>
                <a:cubicBezTo>
                  <a:pt x="149" y="57"/>
                  <a:pt x="149" y="57"/>
                  <a:pt x="148" y="57"/>
                </a:cubicBezTo>
                <a:cubicBezTo>
                  <a:pt x="148" y="58"/>
                  <a:pt x="149" y="58"/>
                  <a:pt x="149" y="58"/>
                </a:cubicBezTo>
                <a:close/>
                <a:moveTo>
                  <a:pt x="12" y="66"/>
                </a:moveTo>
                <a:cubicBezTo>
                  <a:pt x="12" y="65"/>
                  <a:pt x="12" y="65"/>
                  <a:pt x="13" y="64"/>
                </a:cubicBezTo>
                <a:cubicBezTo>
                  <a:pt x="12" y="64"/>
                  <a:pt x="11" y="65"/>
                  <a:pt x="12" y="66"/>
                </a:cubicBezTo>
                <a:close/>
                <a:moveTo>
                  <a:pt x="171" y="64"/>
                </a:moveTo>
                <a:cubicBezTo>
                  <a:pt x="171" y="64"/>
                  <a:pt x="171" y="64"/>
                  <a:pt x="171" y="64"/>
                </a:cubicBezTo>
                <a:cubicBezTo>
                  <a:pt x="171" y="63"/>
                  <a:pt x="171" y="63"/>
                  <a:pt x="171" y="62"/>
                </a:cubicBezTo>
                <a:cubicBezTo>
                  <a:pt x="171" y="63"/>
                  <a:pt x="171" y="63"/>
                  <a:pt x="171" y="64"/>
                </a:cubicBezTo>
                <a:close/>
                <a:moveTo>
                  <a:pt x="83" y="57"/>
                </a:moveTo>
                <a:cubicBezTo>
                  <a:pt x="84" y="57"/>
                  <a:pt x="85" y="57"/>
                  <a:pt x="85" y="55"/>
                </a:cubicBezTo>
                <a:cubicBezTo>
                  <a:pt x="84" y="56"/>
                  <a:pt x="84" y="57"/>
                  <a:pt x="83" y="57"/>
                </a:cubicBezTo>
                <a:close/>
                <a:moveTo>
                  <a:pt x="90" y="79"/>
                </a:moveTo>
                <a:cubicBezTo>
                  <a:pt x="90" y="79"/>
                  <a:pt x="89" y="80"/>
                  <a:pt x="88" y="81"/>
                </a:cubicBezTo>
                <a:cubicBezTo>
                  <a:pt x="89" y="81"/>
                  <a:pt x="89" y="81"/>
                  <a:pt x="89" y="81"/>
                </a:cubicBezTo>
                <a:cubicBezTo>
                  <a:pt x="90" y="80"/>
                  <a:pt x="90" y="80"/>
                  <a:pt x="90" y="79"/>
                </a:cubicBezTo>
                <a:close/>
                <a:moveTo>
                  <a:pt x="199" y="81"/>
                </a:moveTo>
                <a:cubicBezTo>
                  <a:pt x="199" y="81"/>
                  <a:pt x="198" y="81"/>
                  <a:pt x="198" y="81"/>
                </a:cubicBezTo>
                <a:cubicBezTo>
                  <a:pt x="198" y="82"/>
                  <a:pt x="198" y="82"/>
                  <a:pt x="198" y="83"/>
                </a:cubicBezTo>
                <a:cubicBezTo>
                  <a:pt x="199" y="83"/>
                  <a:pt x="199" y="82"/>
                  <a:pt x="199" y="82"/>
                </a:cubicBezTo>
                <a:cubicBezTo>
                  <a:pt x="199" y="82"/>
                  <a:pt x="199" y="81"/>
                  <a:pt x="199" y="81"/>
                </a:cubicBezTo>
                <a:close/>
                <a:moveTo>
                  <a:pt x="153" y="54"/>
                </a:moveTo>
                <a:cubicBezTo>
                  <a:pt x="153" y="54"/>
                  <a:pt x="153" y="54"/>
                  <a:pt x="153" y="54"/>
                </a:cubicBezTo>
                <a:cubicBezTo>
                  <a:pt x="152" y="54"/>
                  <a:pt x="152" y="54"/>
                  <a:pt x="151" y="54"/>
                </a:cubicBezTo>
                <a:cubicBezTo>
                  <a:pt x="152" y="54"/>
                  <a:pt x="152" y="55"/>
                  <a:pt x="152" y="55"/>
                </a:cubicBezTo>
                <a:cubicBezTo>
                  <a:pt x="152" y="55"/>
                  <a:pt x="153" y="54"/>
                  <a:pt x="153" y="54"/>
                </a:cubicBezTo>
                <a:close/>
                <a:moveTo>
                  <a:pt x="150" y="61"/>
                </a:moveTo>
                <a:cubicBezTo>
                  <a:pt x="151" y="60"/>
                  <a:pt x="152" y="60"/>
                  <a:pt x="152" y="59"/>
                </a:cubicBezTo>
                <a:cubicBezTo>
                  <a:pt x="150" y="60"/>
                  <a:pt x="150" y="60"/>
                  <a:pt x="150" y="61"/>
                </a:cubicBezTo>
                <a:close/>
                <a:moveTo>
                  <a:pt x="110" y="79"/>
                </a:moveTo>
                <a:cubicBezTo>
                  <a:pt x="110" y="79"/>
                  <a:pt x="110" y="79"/>
                  <a:pt x="110" y="79"/>
                </a:cubicBezTo>
                <a:cubicBezTo>
                  <a:pt x="111" y="79"/>
                  <a:pt x="111" y="79"/>
                  <a:pt x="112" y="79"/>
                </a:cubicBezTo>
                <a:cubicBezTo>
                  <a:pt x="111" y="79"/>
                  <a:pt x="111" y="79"/>
                  <a:pt x="110" y="79"/>
                </a:cubicBezTo>
                <a:close/>
                <a:moveTo>
                  <a:pt x="40" y="72"/>
                </a:moveTo>
                <a:cubicBezTo>
                  <a:pt x="41" y="71"/>
                  <a:pt x="41" y="70"/>
                  <a:pt x="40" y="70"/>
                </a:cubicBezTo>
                <a:cubicBezTo>
                  <a:pt x="40" y="70"/>
                  <a:pt x="40" y="70"/>
                  <a:pt x="40" y="71"/>
                </a:cubicBezTo>
                <a:cubicBezTo>
                  <a:pt x="40" y="71"/>
                  <a:pt x="40" y="71"/>
                  <a:pt x="40" y="71"/>
                </a:cubicBezTo>
                <a:cubicBezTo>
                  <a:pt x="40" y="71"/>
                  <a:pt x="40" y="71"/>
                  <a:pt x="40" y="72"/>
                </a:cubicBezTo>
                <a:close/>
                <a:moveTo>
                  <a:pt x="205" y="47"/>
                </a:moveTo>
                <a:cubicBezTo>
                  <a:pt x="206" y="46"/>
                  <a:pt x="206" y="46"/>
                  <a:pt x="204" y="44"/>
                </a:cubicBezTo>
                <a:cubicBezTo>
                  <a:pt x="205" y="45"/>
                  <a:pt x="205" y="46"/>
                  <a:pt x="205" y="47"/>
                </a:cubicBezTo>
                <a:close/>
                <a:moveTo>
                  <a:pt x="47" y="90"/>
                </a:moveTo>
                <a:cubicBezTo>
                  <a:pt x="46" y="90"/>
                  <a:pt x="46" y="91"/>
                  <a:pt x="46" y="92"/>
                </a:cubicBezTo>
                <a:cubicBezTo>
                  <a:pt x="47" y="91"/>
                  <a:pt x="47" y="91"/>
                  <a:pt x="47" y="90"/>
                </a:cubicBezTo>
                <a:close/>
                <a:moveTo>
                  <a:pt x="173" y="69"/>
                </a:moveTo>
                <a:cubicBezTo>
                  <a:pt x="173" y="68"/>
                  <a:pt x="172" y="67"/>
                  <a:pt x="172" y="67"/>
                </a:cubicBezTo>
                <a:cubicBezTo>
                  <a:pt x="172" y="67"/>
                  <a:pt x="172" y="68"/>
                  <a:pt x="171" y="68"/>
                </a:cubicBezTo>
                <a:cubicBezTo>
                  <a:pt x="172" y="68"/>
                  <a:pt x="172" y="68"/>
                  <a:pt x="173" y="69"/>
                </a:cubicBezTo>
                <a:close/>
                <a:moveTo>
                  <a:pt x="116" y="70"/>
                </a:moveTo>
                <a:cubicBezTo>
                  <a:pt x="116" y="71"/>
                  <a:pt x="115" y="71"/>
                  <a:pt x="115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1"/>
                  <a:pt x="116" y="71"/>
                  <a:pt x="116" y="70"/>
                </a:cubicBezTo>
                <a:close/>
                <a:moveTo>
                  <a:pt x="193" y="49"/>
                </a:moveTo>
                <a:cubicBezTo>
                  <a:pt x="194" y="49"/>
                  <a:pt x="194" y="49"/>
                  <a:pt x="194" y="49"/>
                </a:cubicBezTo>
                <a:cubicBezTo>
                  <a:pt x="194" y="48"/>
                  <a:pt x="194" y="47"/>
                  <a:pt x="193" y="46"/>
                </a:cubicBezTo>
                <a:cubicBezTo>
                  <a:pt x="193" y="47"/>
                  <a:pt x="193" y="48"/>
                  <a:pt x="193" y="49"/>
                </a:cubicBezTo>
                <a:close/>
                <a:moveTo>
                  <a:pt x="206" y="118"/>
                </a:moveTo>
                <a:cubicBezTo>
                  <a:pt x="207" y="117"/>
                  <a:pt x="207" y="116"/>
                  <a:pt x="208" y="115"/>
                </a:cubicBezTo>
                <a:cubicBezTo>
                  <a:pt x="208" y="115"/>
                  <a:pt x="208" y="115"/>
                  <a:pt x="208" y="115"/>
                </a:cubicBezTo>
                <a:cubicBezTo>
                  <a:pt x="207" y="116"/>
                  <a:pt x="206" y="116"/>
                  <a:pt x="206" y="118"/>
                </a:cubicBezTo>
                <a:close/>
                <a:moveTo>
                  <a:pt x="146" y="59"/>
                </a:moveTo>
                <a:cubicBezTo>
                  <a:pt x="146" y="59"/>
                  <a:pt x="146" y="60"/>
                  <a:pt x="146" y="61"/>
                </a:cubicBezTo>
                <a:cubicBezTo>
                  <a:pt x="147" y="60"/>
                  <a:pt x="147" y="60"/>
                  <a:pt x="146" y="59"/>
                </a:cubicBezTo>
                <a:close/>
                <a:moveTo>
                  <a:pt x="95" y="90"/>
                </a:moveTo>
                <a:cubicBezTo>
                  <a:pt x="94" y="89"/>
                  <a:pt x="93" y="89"/>
                  <a:pt x="93" y="90"/>
                </a:cubicBezTo>
                <a:cubicBezTo>
                  <a:pt x="94" y="90"/>
                  <a:pt x="94" y="90"/>
                  <a:pt x="95" y="90"/>
                </a:cubicBezTo>
                <a:close/>
                <a:moveTo>
                  <a:pt x="134" y="78"/>
                </a:moveTo>
                <a:cubicBezTo>
                  <a:pt x="134" y="78"/>
                  <a:pt x="134" y="78"/>
                  <a:pt x="134" y="78"/>
                </a:cubicBezTo>
                <a:cubicBezTo>
                  <a:pt x="135" y="79"/>
                  <a:pt x="135" y="79"/>
                  <a:pt x="136" y="79"/>
                </a:cubicBezTo>
                <a:cubicBezTo>
                  <a:pt x="136" y="79"/>
                  <a:pt x="136" y="78"/>
                  <a:pt x="136" y="78"/>
                </a:cubicBezTo>
                <a:cubicBezTo>
                  <a:pt x="135" y="78"/>
                  <a:pt x="135" y="78"/>
                  <a:pt x="134" y="78"/>
                </a:cubicBezTo>
                <a:close/>
                <a:moveTo>
                  <a:pt x="28" y="79"/>
                </a:moveTo>
                <a:cubicBezTo>
                  <a:pt x="28" y="80"/>
                  <a:pt x="29" y="80"/>
                  <a:pt x="29" y="81"/>
                </a:cubicBezTo>
                <a:cubicBezTo>
                  <a:pt x="29" y="80"/>
                  <a:pt x="29" y="80"/>
                  <a:pt x="28" y="79"/>
                </a:cubicBezTo>
                <a:close/>
                <a:moveTo>
                  <a:pt x="113" y="84"/>
                </a:moveTo>
                <a:cubicBezTo>
                  <a:pt x="113" y="84"/>
                  <a:pt x="114" y="83"/>
                  <a:pt x="114" y="82"/>
                </a:cubicBezTo>
                <a:cubicBezTo>
                  <a:pt x="113" y="83"/>
                  <a:pt x="113" y="83"/>
                  <a:pt x="113" y="84"/>
                </a:cubicBezTo>
                <a:close/>
                <a:moveTo>
                  <a:pt x="14" y="94"/>
                </a:moveTo>
                <a:cubicBezTo>
                  <a:pt x="14" y="95"/>
                  <a:pt x="14" y="95"/>
                  <a:pt x="16" y="95"/>
                </a:cubicBezTo>
                <a:cubicBezTo>
                  <a:pt x="15" y="94"/>
                  <a:pt x="15" y="94"/>
                  <a:pt x="14" y="94"/>
                </a:cubicBezTo>
                <a:close/>
                <a:moveTo>
                  <a:pt x="140" y="65"/>
                </a:moveTo>
                <a:cubicBezTo>
                  <a:pt x="139" y="64"/>
                  <a:pt x="139" y="64"/>
                  <a:pt x="139" y="63"/>
                </a:cubicBezTo>
                <a:cubicBezTo>
                  <a:pt x="138" y="64"/>
                  <a:pt x="138" y="64"/>
                  <a:pt x="138" y="65"/>
                </a:cubicBezTo>
                <a:cubicBezTo>
                  <a:pt x="139" y="65"/>
                  <a:pt x="139" y="65"/>
                  <a:pt x="140" y="65"/>
                </a:cubicBezTo>
                <a:close/>
                <a:moveTo>
                  <a:pt x="217" y="82"/>
                </a:moveTo>
                <a:cubicBezTo>
                  <a:pt x="216" y="83"/>
                  <a:pt x="216" y="83"/>
                  <a:pt x="217" y="84"/>
                </a:cubicBezTo>
                <a:cubicBezTo>
                  <a:pt x="217" y="83"/>
                  <a:pt x="217" y="83"/>
                  <a:pt x="217" y="82"/>
                </a:cubicBezTo>
                <a:close/>
                <a:moveTo>
                  <a:pt x="173" y="93"/>
                </a:moveTo>
                <a:cubicBezTo>
                  <a:pt x="173" y="93"/>
                  <a:pt x="173" y="93"/>
                  <a:pt x="173" y="93"/>
                </a:cubicBezTo>
                <a:cubicBezTo>
                  <a:pt x="173" y="93"/>
                  <a:pt x="172" y="93"/>
                  <a:pt x="172" y="94"/>
                </a:cubicBezTo>
                <a:cubicBezTo>
                  <a:pt x="172" y="94"/>
                  <a:pt x="173" y="94"/>
                  <a:pt x="173" y="94"/>
                </a:cubicBezTo>
                <a:cubicBezTo>
                  <a:pt x="173" y="93"/>
                  <a:pt x="173" y="93"/>
                  <a:pt x="173" y="93"/>
                </a:cubicBezTo>
                <a:close/>
                <a:moveTo>
                  <a:pt x="73" y="55"/>
                </a:moveTo>
                <a:cubicBezTo>
                  <a:pt x="73" y="55"/>
                  <a:pt x="73" y="54"/>
                  <a:pt x="73" y="54"/>
                </a:cubicBezTo>
                <a:cubicBezTo>
                  <a:pt x="73" y="54"/>
                  <a:pt x="73" y="54"/>
                  <a:pt x="72" y="54"/>
                </a:cubicBezTo>
                <a:cubicBezTo>
                  <a:pt x="72" y="54"/>
                  <a:pt x="73" y="55"/>
                  <a:pt x="73" y="55"/>
                </a:cubicBezTo>
                <a:close/>
                <a:moveTo>
                  <a:pt x="28" y="74"/>
                </a:move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9" y="74"/>
                  <a:pt x="29" y="73"/>
                </a:cubicBezTo>
                <a:cubicBezTo>
                  <a:pt x="28" y="73"/>
                  <a:pt x="28" y="74"/>
                  <a:pt x="28" y="74"/>
                </a:cubicBezTo>
                <a:close/>
                <a:moveTo>
                  <a:pt x="138" y="59"/>
                </a:moveTo>
                <a:cubicBezTo>
                  <a:pt x="138" y="59"/>
                  <a:pt x="139" y="59"/>
                  <a:pt x="139" y="59"/>
                </a:cubicBezTo>
                <a:cubicBezTo>
                  <a:pt x="139" y="59"/>
                  <a:pt x="139" y="58"/>
                  <a:pt x="140" y="58"/>
                </a:cubicBezTo>
                <a:cubicBezTo>
                  <a:pt x="139" y="58"/>
                  <a:pt x="139" y="58"/>
                  <a:pt x="138" y="59"/>
                </a:cubicBezTo>
                <a:close/>
                <a:moveTo>
                  <a:pt x="188" y="137"/>
                </a:moveTo>
                <a:cubicBezTo>
                  <a:pt x="188" y="136"/>
                  <a:pt x="188" y="136"/>
                  <a:pt x="188" y="135"/>
                </a:cubicBezTo>
                <a:cubicBezTo>
                  <a:pt x="188" y="135"/>
                  <a:pt x="188" y="135"/>
                  <a:pt x="188" y="135"/>
                </a:cubicBezTo>
                <a:cubicBezTo>
                  <a:pt x="188" y="136"/>
                  <a:pt x="188" y="136"/>
                  <a:pt x="188" y="137"/>
                </a:cubicBezTo>
                <a:close/>
                <a:moveTo>
                  <a:pt x="203" y="49"/>
                </a:moveTo>
                <a:cubicBezTo>
                  <a:pt x="203" y="49"/>
                  <a:pt x="203" y="50"/>
                  <a:pt x="203" y="50"/>
                </a:cubicBezTo>
                <a:cubicBezTo>
                  <a:pt x="203" y="50"/>
                  <a:pt x="203" y="49"/>
                  <a:pt x="203" y="49"/>
                </a:cubicBezTo>
                <a:close/>
                <a:moveTo>
                  <a:pt x="115" y="63"/>
                </a:moveTo>
                <a:cubicBezTo>
                  <a:pt x="115" y="63"/>
                  <a:pt x="115" y="63"/>
                  <a:pt x="116" y="63"/>
                </a:cubicBezTo>
                <a:cubicBezTo>
                  <a:pt x="116" y="63"/>
                  <a:pt x="115" y="63"/>
                  <a:pt x="115" y="62"/>
                </a:cubicBezTo>
                <a:cubicBezTo>
                  <a:pt x="115" y="63"/>
                  <a:pt x="115" y="63"/>
                  <a:pt x="115" y="63"/>
                </a:cubicBezTo>
                <a:close/>
                <a:moveTo>
                  <a:pt x="26" y="71"/>
                </a:moveTo>
                <a:cubicBezTo>
                  <a:pt x="27" y="71"/>
                  <a:pt x="28" y="70"/>
                  <a:pt x="27" y="69"/>
                </a:cubicBezTo>
                <a:cubicBezTo>
                  <a:pt x="27" y="70"/>
                  <a:pt x="27" y="71"/>
                  <a:pt x="26" y="71"/>
                </a:cubicBezTo>
                <a:close/>
                <a:moveTo>
                  <a:pt x="187" y="85"/>
                </a:moveTo>
                <a:cubicBezTo>
                  <a:pt x="188" y="84"/>
                  <a:pt x="188" y="84"/>
                  <a:pt x="188" y="84"/>
                </a:cubicBezTo>
                <a:cubicBezTo>
                  <a:pt x="188" y="84"/>
                  <a:pt x="187" y="85"/>
                  <a:pt x="187" y="85"/>
                </a:cubicBezTo>
                <a:close/>
                <a:moveTo>
                  <a:pt x="185" y="133"/>
                </a:moveTo>
                <a:cubicBezTo>
                  <a:pt x="185" y="133"/>
                  <a:pt x="185" y="133"/>
                  <a:pt x="185" y="134"/>
                </a:cubicBezTo>
                <a:cubicBezTo>
                  <a:pt x="185" y="134"/>
                  <a:pt x="185" y="133"/>
                  <a:pt x="185" y="133"/>
                </a:cubicBezTo>
                <a:close/>
                <a:moveTo>
                  <a:pt x="190" y="96"/>
                </a:moveTo>
                <a:cubicBezTo>
                  <a:pt x="191" y="96"/>
                  <a:pt x="191" y="96"/>
                  <a:pt x="191" y="96"/>
                </a:cubicBezTo>
                <a:cubicBezTo>
                  <a:pt x="191" y="96"/>
                  <a:pt x="191" y="96"/>
                  <a:pt x="191" y="95"/>
                </a:cubicBezTo>
                <a:cubicBezTo>
                  <a:pt x="191" y="95"/>
                  <a:pt x="191" y="95"/>
                  <a:pt x="191" y="95"/>
                </a:cubicBezTo>
                <a:cubicBezTo>
                  <a:pt x="191" y="95"/>
                  <a:pt x="191" y="96"/>
                  <a:pt x="190" y="96"/>
                </a:cubicBezTo>
                <a:close/>
                <a:moveTo>
                  <a:pt x="197" y="56"/>
                </a:moveTo>
                <a:cubicBezTo>
                  <a:pt x="197" y="56"/>
                  <a:pt x="197" y="57"/>
                  <a:pt x="197" y="57"/>
                </a:cubicBezTo>
                <a:cubicBezTo>
                  <a:pt x="198" y="57"/>
                  <a:pt x="197" y="56"/>
                  <a:pt x="197" y="56"/>
                </a:cubicBezTo>
                <a:close/>
                <a:moveTo>
                  <a:pt x="51" y="84"/>
                </a:moveTo>
                <a:cubicBezTo>
                  <a:pt x="50" y="84"/>
                  <a:pt x="50" y="84"/>
                  <a:pt x="50" y="83"/>
                </a:cubicBezTo>
                <a:cubicBezTo>
                  <a:pt x="50" y="84"/>
                  <a:pt x="50" y="84"/>
                  <a:pt x="49" y="84"/>
                </a:cubicBezTo>
                <a:cubicBezTo>
                  <a:pt x="50" y="84"/>
                  <a:pt x="50" y="84"/>
                  <a:pt x="51" y="84"/>
                </a:cubicBezTo>
                <a:close/>
                <a:moveTo>
                  <a:pt x="205" y="64"/>
                </a:moveTo>
                <a:cubicBezTo>
                  <a:pt x="205" y="63"/>
                  <a:pt x="205" y="63"/>
                  <a:pt x="205" y="62"/>
                </a:cubicBezTo>
                <a:cubicBezTo>
                  <a:pt x="204" y="63"/>
                  <a:pt x="205" y="63"/>
                  <a:pt x="205" y="64"/>
                </a:cubicBezTo>
                <a:close/>
                <a:moveTo>
                  <a:pt x="93" y="80"/>
                </a:moveTo>
                <a:cubicBezTo>
                  <a:pt x="94" y="80"/>
                  <a:pt x="94" y="80"/>
                  <a:pt x="93" y="79"/>
                </a:cubicBezTo>
                <a:cubicBezTo>
                  <a:pt x="93" y="80"/>
                  <a:pt x="93" y="80"/>
                  <a:pt x="93" y="80"/>
                </a:cubicBezTo>
                <a:close/>
                <a:moveTo>
                  <a:pt x="199" y="42"/>
                </a:moveTo>
                <a:cubicBezTo>
                  <a:pt x="199" y="43"/>
                  <a:pt x="199" y="43"/>
                  <a:pt x="200" y="44"/>
                </a:cubicBezTo>
                <a:cubicBezTo>
                  <a:pt x="200" y="43"/>
                  <a:pt x="200" y="43"/>
                  <a:pt x="199" y="42"/>
                </a:cubicBezTo>
                <a:close/>
                <a:moveTo>
                  <a:pt x="215" y="92"/>
                </a:moveTo>
                <a:cubicBezTo>
                  <a:pt x="215" y="92"/>
                  <a:pt x="216" y="92"/>
                  <a:pt x="216" y="92"/>
                </a:cubicBezTo>
                <a:cubicBezTo>
                  <a:pt x="216" y="92"/>
                  <a:pt x="216" y="91"/>
                  <a:pt x="216" y="91"/>
                </a:cubicBezTo>
                <a:cubicBezTo>
                  <a:pt x="216" y="91"/>
                  <a:pt x="216" y="91"/>
                  <a:pt x="216" y="91"/>
                </a:cubicBezTo>
                <a:cubicBezTo>
                  <a:pt x="216" y="91"/>
                  <a:pt x="216" y="91"/>
                  <a:pt x="215" y="92"/>
                </a:cubicBezTo>
                <a:close/>
                <a:moveTo>
                  <a:pt x="132" y="75"/>
                </a:moveTo>
                <a:cubicBezTo>
                  <a:pt x="132" y="75"/>
                  <a:pt x="133" y="76"/>
                  <a:pt x="133" y="75"/>
                </a:cubicBezTo>
                <a:cubicBezTo>
                  <a:pt x="133" y="75"/>
                  <a:pt x="132" y="75"/>
                  <a:pt x="132" y="75"/>
                </a:cubicBezTo>
                <a:close/>
                <a:moveTo>
                  <a:pt x="153" y="72"/>
                </a:moveTo>
                <a:cubicBezTo>
                  <a:pt x="153" y="72"/>
                  <a:pt x="153" y="72"/>
                  <a:pt x="153" y="72"/>
                </a:cubicBezTo>
                <a:cubicBezTo>
                  <a:pt x="153" y="72"/>
                  <a:pt x="153" y="72"/>
                  <a:pt x="154" y="72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3" y="72"/>
                  <a:pt x="153" y="72"/>
                  <a:pt x="153" y="72"/>
                </a:cubicBezTo>
                <a:close/>
                <a:moveTo>
                  <a:pt x="191" y="60"/>
                </a:moveTo>
                <a:cubicBezTo>
                  <a:pt x="191" y="60"/>
                  <a:pt x="191" y="60"/>
                  <a:pt x="191" y="60"/>
                </a:cubicBezTo>
                <a:cubicBezTo>
                  <a:pt x="191" y="60"/>
                  <a:pt x="191" y="60"/>
                  <a:pt x="191" y="59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1" y="60"/>
                  <a:pt x="191" y="60"/>
                  <a:pt x="191" y="60"/>
                </a:cubicBezTo>
                <a:close/>
                <a:moveTo>
                  <a:pt x="156" y="70"/>
                </a:moveTo>
                <a:cubicBezTo>
                  <a:pt x="156" y="71"/>
                  <a:pt x="156" y="71"/>
                  <a:pt x="156" y="71"/>
                </a:cubicBezTo>
                <a:cubicBezTo>
                  <a:pt x="156" y="71"/>
                  <a:pt x="156" y="71"/>
                  <a:pt x="156" y="71"/>
                </a:cubicBezTo>
                <a:cubicBezTo>
                  <a:pt x="157" y="71"/>
                  <a:pt x="157" y="71"/>
                  <a:pt x="157" y="71"/>
                </a:cubicBezTo>
                <a:cubicBezTo>
                  <a:pt x="156" y="70"/>
                  <a:pt x="156" y="70"/>
                  <a:pt x="156" y="70"/>
                </a:cubicBezTo>
                <a:close/>
                <a:moveTo>
                  <a:pt x="96" y="67"/>
                </a:move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7"/>
                  <a:pt x="96" y="67"/>
                  <a:pt x="96" y="68"/>
                </a:cubicBezTo>
                <a:cubicBezTo>
                  <a:pt x="96" y="67"/>
                  <a:pt x="96" y="67"/>
                  <a:pt x="96" y="67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8"/>
                </a:cubicBezTo>
                <a:cubicBezTo>
                  <a:pt x="14" y="68"/>
                  <a:pt x="14" y="67"/>
                  <a:pt x="14" y="67"/>
                </a:cubicBezTo>
                <a:close/>
                <a:moveTo>
                  <a:pt x="38" y="96"/>
                </a:move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8" y="96"/>
                  <a:pt x="38" y="96"/>
                  <a:pt x="38" y="96"/>
                </a:cubicBezTo>
                <a:close/>
                <a:moveTo>
                  <a:pt x="136" y="81"/>
                </a:move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6" y="81"/>
                  <a:pt x="136" y="82"/>
                  <a:pt x="136" y="82"/>
                </a:cubicBezTo>
                <a:cubicBezTo>
                  <a:pt x="136" y="82"/>
                  <a:pt x="136" y="81"/>
                  <a:pt x="136" y="81"/>
                </a:cubicBezTo>
                <a:close/>
                <a:moveTo>
                  <a:pt x="19" y="88"/>
                </a:moveTo>
                <a:cubicBezTo>
                  <a:pt x="19" y="88"/>
                  <a:pt x="20" y="88"/>
                  <a:pt x="20" y="88"/>
                </a:cubicBezTo>
                <a:cubicBezTo>
                  <a:pt x="20" y="88"/>
                  <a:pt x="20" y="87"/>
                  <a:pt x="20" y="87"/>
                </a:cubicBezTo>
                <a:cubicBezTo>
                  <a:pt x="20" y="87"/>
                  <a:pt x="19" y="87"/>
                  <a:pt x="19" y="88"/>
                </a:cubicBezTo>
                <a:close/>
                <a:moveTo>
                  <a:pt x="29" y="86"/>
                </a:move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6"/>
                  <a:pt x="29" y="86"/>
                </a:cubicBezTo>
                <a:cubicBezTo>
                  <a:pt x="29" y="86"/>
                  <a:pt x="29" y="85"/>
                  <a:pt x="29" y="85"/>
                </a:cubicBezTo>
                <a:cubicBezTo>
                  <a:pt x="29" y="85"/>
                  <a:pt x="29" y="86"/>
                  <a:pt x="29" y="86"/>
                </a:cubicBezTo>
                <a:close/>
                <a:moveTo>
                  <a:pt x="20" y="70"/>
                </a:moveTo>
                <a:cubicBezTo>
                  <a:pt x="21" y="70"/>
                  <a:pt x="21" y="70"/>
                  <a:pt x="21" y="70"/>
                </a:cubicBezTo>
                <a:cubicBezTo>
                  <a:pt x="21" y="70"/>
                  <a:pt x="21" y="70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0" y="70"/>
                </a:cubicBezTo>
                <a:close/>
                <a:moveTo>
                  <a:pt x="184" y="102"/>
                </a:moveTo>
                <a:cubicBezTo>
                  <a:pt x="184" y="102"/>
                  <a:pt x="184" y="102"/>
                  <a:pt x="184" y="102"/>
                </a:cubicBezTo>
                <a:cubicBezTo>
                  <a:pt x="184" y="102"/>
                  <a:pt x="184" y="102"/>
                  <a:pt x="184" y="103"/>
                </a:cubicBezTo>
                <a:cubicBezTo>
                  <a:pt x="184" y="103"/>
                  <a:pt x="184" y="103"/>
                  <a:pt x="184" y="103"/>
                </a:cubicBezTo>
                <a:cubicBezTo>
                  <a:pt x="184" y="102"/>
                  <a:pt x="184" y="102"/>
                  <a:pt x="184" y="102"/>
                </a:cubicBezTo>
                <a:close/>
                <a:moveTo>
                  <a:pt x="224" y="104"/>
                </a:moveTo>
                <a:cubicBezTo>
                  <a:pt x="224" y="104"/>
                  <a:pt x="224" y="104"/>
                  <a:pt x="224" y="104"/>
                </a:cubicBezTo>
                <a:cubicBezTo>
                  <a:pt x="225" y="104"/>
                  <a:pt x="225" y="104"/>
                  <a:pt x="225" y="104"/>
                </a:cubicBezTo>
                <a:cubicBezTo>
                  <a:pt x="225" y="103"/>
                  <a:pt x="225" y="103"/>
                  <a:pt x="225" y="103"/>
                </a:cubicBezTo>
                <a:cubicBezTo>
                  <a:pt x="225" y="104"/>
                  <a:pt x="225" y="104"/>
                  <a:pt x="224" y="104"/>
                </a:cubicBezTo>
                <a:close/>
                <a:moveTo>
                  <a:pt x="222" y="106"/>
                </a:move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ubicBezTo>
                  <a:pt x="222" y="106"/>
                  <a:pt x="222" y="106"/>
                  <a:pt x="222" y="106"/>
                </a:cubicBezTo>
                <a:close/>
              </a:path>
            </a:pathLst>
          </a:custGeom>
          <a:solidFill>
            <a:srgbClr val="BE4833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pPr marL="0" marR="0" lvl="0" indent="0" algn="l" defTabSz="9639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87470" y="2522123"/>
            <a:ext cx="3444240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87719" y="2166173"/>
            <a:ext cx="2847121" cy="41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1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373570" y="4316376"/>
            <a:ext cx="3444240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223449" y="3907086"/>
            <a:ext cx="2847121" cy="41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1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070540" y="3420759"/>
            <a:ext cx="3444240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sz="120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018209" y="3038774"/>
            <a:ext cx="2847121" cy="41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1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pic>
        <p:nvPicPr>
          <p:cNvPr id="21" name="图形 12">
            <a:extLst>
              <a:ext uri="{FF2B5EF4-FFF2-40B4-BE49-F238E27FC236}">
                <a16:creationId xmlns="" xmlns:a16="http://schemas.microsoft.com/office/drawing/2014/main" id="{DE07E60C-B2B2-42D1-A94D-1E191E70F71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39214" y="2217080"/>
            <a:ext cx="2367299" cy="1690006"/>
          </a:xfrm>
          <a:prstGeom prst="rect">
            <a:avLst/>
          </a:prstGeom>
        </p:spPr>
      </p:pic>
      <p:pic>
        <p:nvPicPr>
          <p:cNvPr id="22" name="图形 3">
            <a:extLst>
              <a:ext uri="{FF2B5EF4-FFF2-40B4-BE49-F238E27FC236}">
                <a16:creationId xmlns="" xmlns:a16="http://schemas.microsoft.com/office/drawing/2014/main" id="{010655D6-DDCB-4BC3-8E93-D702ADC798F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94003" y="4014337"/>
            <a:ext cx="1639331" cy="1037551"/>
          </a:xfrm>
          <a:prstGeom prst="rect">
            <a:avLst/>
          </a:prstGeom>
        </p:spPr>
      </p:pic>
      <p:pic>
        <p:nvPicPr>
          <p:cNvPr id="23" name="图形 13">
            <a:extLst>
              <a:ext uri="{FF2B5EF4-FFF2-40B4-BE49-F238E27FC236}">
                <a16:creationId xmlns="" xmlns:a16="http://schemas.microsoft.com/office/drawing/2014/main" id="{0FDB8342-984C-4B83-B8B0-9318B496232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931507" y="1186480"/>
            <a:ext cx="2000250" cy="1590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5" grpId="0" animBg="1"/>
      <p:bldP spid="13" grpId="0" bldLvl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0191" y="139235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two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0962" y="2522000"/>
            <a:ext cx="736600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儿童教育过程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496161" y="4538819"/>
            <a:ext cx="3444240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472092" y="4121911"/>
            <a:ext cx="2847121" cy="41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1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065402" y="4580039"/>
            <a:ext cx="3444240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041333" y="4163131"/>
            <a:ext cx="2847121" cy="41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1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47C4CE39-618C-4D05-BEE9-373157CA022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334" y="1400586"/>
            <a:ext cx="3419492" cy="246633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754ACE11-4222-4C9D-90E9-D9A28E382DF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197" y="1352972"/>
            <a:ext cx="3351410" cy="25410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9" grpId="0"/>
      <p:bldP spid="20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0191" y="139235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two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0962" y="2522000"/>
            <a:ext cx="736600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儿童教育过程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444920" y="1829010"/>
            <a:ext cx="4667571" cy="1730373"/>
            <a:chOff x="6276200" y="2375905"/>
            <a:chExt cx="4667571" cy="1730373"/>
          </a:xfrm>
        </p:grpSpPr>
        <p:sp>
          <p:nvSpPr>
            <p:cNvPr id="14" name="TextBox 9"/>
            <p:cNvSpPr txBox="1"/>
            <p:nvPr/>
          </p:nvSpPr>
          <p:spPr>
            <a:xfrm>
              <a:off x="7530147" y="2375905"/>
              <a:ext cx="2710183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sp>
          <p:nvSpPr>
            <p:cNvPr id="15" name="文本框 49"/>
            <p:cNvSpPr txBox="1">
              <a:spLocks noChangeArrowheads="1"/>
            </p:cNvSpPr>
            <p:nvPr/>
          </p:nvSpPr>
          <p:spPr bwMode="auto">
            <a:xfrm>
              <a:off x="6276200" y="2963278"/>
              <a:ext cx="4667571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lt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lt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36152" y="4128825"/>
            <a:ext cx="4667571" cy="1704338"/>
            <a:chOff x="6276200" y="2375905"/>
            <a:chExt cx="4667571" cy="1704338"/>
          </a:xfrm>
        </p:grpSpPr>
        <p:sp>
          <p:nvSpPr>
            <p:cNvPr id="27" name="TextBox 9"/>
            <p:cNvSpPr txBox="1"/>
            <p:nvPr/>
          </p:nvSpPr>
          <p:spPr>
            <a:xfrm>
              <a:off x="7530147" y="2375905"/>
              <a:ext cx="2710183" cy="521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  <p:sp>
          <p:nvSpPr>
            <p:cNvPr id="28" name="文本框 49"/>
            <p:cNvSpPr txBox="1">
              <a:spLocks noChangeArrowheads="1"/>
            </p:cNvSpPr>
            <p:nvPr/>
          </p:nvSpPr>
          <p:spPr bwMode="auto">
            <a:xfrm>
              <a:off x="6276200" y="2963278"/>
              <a:ext cx="4667571" cy="1116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</a:p>
            <a:p>
              <a:pPr lvl="0" algn="ctr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sz="14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lt"/>
                <a:sym typeface="+mn-ea"/>
              </a:endParaRPr>
            </a:p>
            <a:p>
              <a:pPr lvl="0" algn="ctr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endParaRPr lang="zh-CN" altLang="en-US" sz="14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lt"/>
                <a:sym typeface="+mn-ea"/>
              </a:endParaRPr>
            </a:p>
          </p:txBody>
        </p:sp>
      </p:grpSp>
      <p:pic>
        <p:nvPicPr>
          <p:cNvPr id="19" name="图形 5">
            <a:extLst>
              <a:ext uri="{FF2B5EF4-FFF2-40B4-BE49-F238E27FC236}">
                <a16:creationId xmlns="" xmlns:a16="http://schemas.microsoft.com/office/drawing/2014/main" id="{70B8413A-EE09-4E49-832A-6A2A84EC73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07050" y="3294166"/>
            <a:ext cx="3124200" cy="1914525"/>
          </a:xfrm>
          <a:prstGeom prst="rect">
            <a:avLst/>
          </a:prstGeom>
        </p:spPr>
      </p:pic>
      <p:pic>
        <p:nvPicPr>
          <p:cNvPr id="20" name="图形 5">
            <a:extLst>
              <a:ext uri="{FF2B5EF4-FFF2-40B4-BE49-F238E27FC236}">
                <a16:creationId xmlns="" xmlns:a16="http://schemas.microsoft.com/office/drawing/2014/main" id="{7E2E7A16-73FC-40AD-8B34-6F9197B275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29470" y="1811709"/>
            <a:ext cx="3124200" cy="1914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99358"/>
            <a:ext cx="12192000" cy="7439298"/>
          </a:xfrm>
          <a:prstGeom prst="rect">
            <a:avLst/>
          </a:prstGeom>
        </p:spPr>
      </p:pic>
      <p:pic>
        <p:nvPicPr>
          <p:cNvPr id="5" name="图形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1325" y="1313958"/>
            <a:ext cx="5934075" cy="423008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8261" y="4833937"/>
            <a:ext cx="2818464" cy="1719263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275" y="4833937"/>
            <a:ext cx="1067820" cy="173831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99990" y="2962910"/>
            <a:ext cx="203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字迹-张乃仁行楷简体" panose="02010600010101010101" pitchFamily="2" charset="-122"/>
                <a:ea typeface="方正字迹-张乃仁行楷简体" panose="02010600010101010101" pitchFamily="2" charset="-122"/>
                <a:cs typeface="+mn-ea"/>
                <a:sym typeface="+mn-lt"/>
              </a:rPr>
              <a:t>Part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字迹-张乃仁行楷简体" panose="02010600010101010101" pitchFamily="2" charset="-122"/>
                <a:ea typeface="方正字迹-张乃仁行楷简体" panose="02010600010101010101" pitchFamily="2" charset="-122"/>
                <a:cs typeface="+mn-ea"/>
                <a:sym typeface="+mn-lt"/>
              </a:rPr>
              <a:t>Three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15032" y="3534481"/>
            <a:ext cx="29809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字迹-张乃仁行楷简体" panose="02010600010101010101" pitchFamily="2" charset="-122"/>
                <a:ea typeface="方正字迹-张乃仁行楷简体" panose="02010600010101010101" pitchFamily="2" charset="-122"/>
                <a:cs typeface="+mn-ea"/>
                <a:sym typeface="+mn-lt"/>
              </a:rPr>
              <a:t>儿童教育实践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字迹-张乃仁行楷简体" panose="02010600010101010101" pitchFamily="2" charset="-122"/>
              <a:ea typeface="方正字迹-张乃仁行楷简体" panose="02010600010101010101" pitchFamily="2" charset="-122"/>
              <a:cs typeface="+mn-ea"/>
              <a:sym typeface="+mn-lt"/>
            </a:endParaRPr>
          </a:p>
        </p:txBody>
      </p:sp>
      <p:pic>
        <p:nvPicPr>
          <p:cNvPr id="10" name="图形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2792" y="1846041"/>
            <a:ext cx="1185416" cy="113532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278366" y="4180812"/>
            <a:ext cx="3254267" cy="589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If your wounds have not been healed up, please wait for a short while. 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041" y="241470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three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0962" y="2522000"/>
            <a:ext cx="736600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儿童教育实践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543396" y="3710223"/>
            <a:ext cx="2103206" cy="3987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Open Sans" panose="020B0606030504020204" pitchFamily="34" charset="0"/>
              </a:rPr>
              <a:t>添加标题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5422625" y="1437782"/>
            <a:ext cx="2103206" cy="3987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Open Sans" panose="020B0606030504020204" pitchFamily="34" charset="0"/>
              </a:rPr>
              <a:t>添加标题</a:t>
            </a:r>
          </a:p>
        </p:txBody>
      </p:sp>
      <p:sp>
        <p:nvSpPr>
          <p:cNvPr id="19" name="TextBox 13"/>
          <p:cNvSpPr txBox="1"/>
          <p:nvPr/>
        </p:nvSpPr>
        <p:spPr>
          <a:xfrm>
            <a:off x="4984100" y="1837892"/>
            <a:ext cx="2896009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8463651" y="3783815"/>
            <a:ext cx="2103206" cy="3987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Open Sans" panose="020B0606030504020204" pitchFamily="34" charset="0"/>
              </a:rPr>
              <a:t>添加标题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8025126" y="4183925"/>
            <a:ext cx="2896009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2239305" y="4100376"/>
            <a:ext cx="2896009" cy="1414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lt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n-lt"/>
              <a:cs typeface="+mn-cs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387764B8-78C3-482B-AE80-61833EE8250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3526" y="1316821"/>
            <a:ext cx="2489018" cy="2355827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C9ACAA14-587D-4720-B18A-0CF0B8356F4F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922" y="1433476"/>
            <a:ext cx="2486936" cy="2357907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C17DBAFF-286E-431F-A893-302E8843A270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189" y="2791685"/>
            <a:ext cx="2788699" cy="242242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041" y="241470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three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0962" y="2522000"/>
            <a:ext cx="736600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儿童教育实践</a:t>
            </a:r>
          </a:p>
        </p:txBody>
      </p:sp>
      <p:sp>
        <p:nvSpPr>
          <p:cNvPr id="20" name="矩形 19"/>
          <p:cNvSpPr/>
          <p:nvPr/>
        </p:nvSpPr>
        <p:spPr>
          <a:xfrm>
            <a:off x="2585359" y="1918115"/>
            <a:ext cx="3933730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23059" y="3268518"/>
            <a:ext cx="4057776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2" name="矩形 21"/>
          <p:cNvSpPr/>
          <p:nvPr/>
        </p:nvSpPr>
        <p:spPr>
          <a:xfrm>
            <a:off x="2523007" y="4603411"/>
            <a:ext cx="4057776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pic>
        <p:nvPicPr>
          <p:cNvPr id="23" name="图形 8">
            <a:extLst>
              <a:ext uri="{FF2B5EF4-FFF2-40B4-BE49-F238E27FC236}">
                <a16:creationId xmlns="" xmlns:a16="http://schemas.microsoft.com/office/drawing/2014/main" id="{96F4829A-DF14-4681-BD61-FBC02BF96A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45163" y="1938749"/>
            <a:ext cx="733425" cy="590550"/>
          </a:xfrm>
          <a:prstGeom prst="rect">
            <a:avLst/>
          </a:prstGeom>
        </p:spPr>
      </p:pic>
      <p:pic>
        <p:nvPicPr>
          <p:cNvPr id="24" name="图形 8">
            <a:extLst>
              <a:ext uri="{FF2B5EF4-FFF2-40B4-BE49-F238E27FC236}">
                <a16:creationId xmlns="" xmlns:a16="http://schemas.microsoft.com/office/drawing/2014/main" id="{A0638934-0078-462B-B5E8-2C1EDC23CD3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97634" y="3268518"/>
            <a:ext cx="733425" cy="590550"/>
          </a:xfrm>
          <a:prstGeom prst="rect">
            <a:avLst/>
          </a:prstGeom>
        </p:spPr>
      </p:pic>
      <p:pic>
        <p:nvPicPr>
          <p:cNvPr id="25" name="图形 8">
            <a:extLst>
              <a:ext uri="{FF2B5EF4-FFF2-40B4-BE49-F238E27FC236}">
                <a16:creationId xmlns="" xmlns:a16="http://schemas.microsoft.com/office/drawing/2014/main" id="{2C681BA3-F279-4C3E-ABAA-983E3D272F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97634" y="4610078"/>
            <a:ext cx="733425" cy="590550"/>
          </a:xfrm>
          <a:prstGeom prst="rect">
            <a:avLst/>
          </a:prstGeom>
        </p:spPr>
      </p:pic>
      <p:pic>
        <p:nvPicPr>
          <p:cNvPr id="26" name="图形 12">
            <a:extLst>
              <a:ext uri="{FF2B5EF4-FFF2-40B4-BE49-F238E27FC236}">
                <a16:creationId xmlns="" xmlns:a16="http://schemas.microsoft.com/office/drawing/2014/main" id="{9D593B50-3FDD-4A9A-B4B2-86182BA35FC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7646491" y="2316018"/>
            <a:ext cx="3495675" cy="2495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0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041" y="241470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three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0962" y="2522000"/>
            <a:ext cx="736600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儿童教育实践</a:t>
            </a:r>
          </a:p>
        </p:txBody>
      </p:sp>
      <p:grpSp>
        <p:nvGrpSpPr>
          <p:cNvPr id="44035" name="组合 1"/>
          <p:cNvGrpSpPr/>
          <p:nvPr/>
        </p:nvGrpSpPr>
        <p:grpSpPr bwMode="auto">
          <a:xfrm>
            <a:off x="6801681" y="1407532"/>
            <a:ext cx="3137088" cy="805809"/>
            <a:chOff x="2389704" y="2297076"/>
            <a:chExt cx="2973535" cy="959492"/>
          </a:xfrm>
        </p:grpSpPr>
        <p:sp>
          <p:nvSpPr>
            <p:cNvPr id="3" name="TextBox 23"/>
            <p:cNvSpPr txBox="1">
              <a:spLocks noChangeArrowheads="1"/>
            </p:cNvSpPr>
            <p:nvPr/>
          </p:nvSpPr>
          <p:spPr bwMode="auto">
            <a:xfrm>
              <a:off x="2389705" y="2608591"/>
              <a:ext cx="2973534" cy="647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5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cs"/>
                <a:sym typeface="+mn-ea"/>
              </a:endParaRPr>
            </a:p>
          </p:txBody>
        </p:sp>
        <p:sp>
          <p:nvSpPr>
            <p:cNvPr id="44037" name="TextBox 24"/>
            <p:cNvSpPr txBox="1">
              <a:spLocks noChangeArrowheads="1"/>
            </p:cNvSpPr>
            <p:nvPr/>
          </p:nvSpPr>
          <p:spPr bwMode="auto">
            <a:xfrm>
              <a:off x="2389704" y="2297076"/>
              <a:ext cx="1044888" cy="438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cs typeface="+mn-cs"/>
                  <a:sym typeface="宋体" panose="02010600030101010101" pitchFamily="2" charset="-122"/>
                </a:rPr>
                <a:t>添加标题</a:t>
              </a:r>
            </a:p>
          </p:txBody>
        </p:sp>
      </p:grpSp>
      <p:grpSp>
        <p:nvGrpSpPr>
          <p:cNvPr id="44040" name="组合 14"/>
          <p:cNvGrpSpPr/>
          <p:nvPr/>
        </p:nvGrpSpPr>
        <p:grpSpPr bwMode="auto">
          <a:xfrm>
            <a:off x="7256194" y="2832143"/>
            <a:ext cx="3137087" cy="840899"/>
            <a:chOff x="2389705" y="2255292"/>
            <a:chExt cx="2973534" cy="1001275"/>
          </a:xfrm>
        </p:grpSpPr>
        <p:sp>
          <p:nvSpPr>
            <p:cNvPr id="16" name="TextBox 23"/>
            <p:cNvSpPr txBox="1">
              <a:spLocks noChangeArrowheads="1"/>
            </p:cNvSpPr>
            <p:nvPr/>
          </p:nvSpPr>
          <p:spPr bwMode="auto">
            <a:xfrm>
              <a:off x="2389705" y="2608590"/>
              <a:ext cx="2973534" cy="647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5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cs"/>
                <a:sym typeface="+mn-ea"/>
              </a:endParaRPr>
            </a:p>
          </p:txBody>
        </p:sp>
        <p:sp>
          <p:nvSpPr>
            <p:cNvPr id="44042" name="TextBox 24"/>
            <p:cNvSpPr txBox="1">
              <a:spLocks noChangeArrowheads="1"/>
            </p:cNvSpPr>
            <p:nvPr/>
          </p:nvSpPr>
          <p:spPr bwMode="auto">
            <a:xfrm>
              <a:off x="2389705" y="2255292"/>
              <a:ext cx="1044888" cy="438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cs typeface="+mn-cs"/>
                  <a:sym typeface="宋体" panose="02010600030101010101" pitchFamily="2" charset="-122"/>
                </a:rPr>
                <a:t>添加标题</a:t>
              </a:r>
            </a:p>
          </p:txBody>
        </p:sp>
      </p:grpSp>
      <p:grpSp>
        <p:nvGrpSpPr>
          <p:cNvPr id="44044" name="组合 18"/>
          <p:cNvGrpSpPr/>
          <p:nvPr/>
        </p:nvGrpSpPr>
        <p:grpSpPr bwMode="auto">
          <a:xfrm>
            <a:off x="7715242" y="4219468"/>
            <a:ext cx="3137087" cy="871660"/>
            <a:chOff x="2389705" y="2218664"/>
            <a:chExt cx="2973534" cy="1037903"/>
          </a:xfrm>
        </p:grpSpPr>
        <p:sp>
          <p:nvSpPr>
            <p:cNvPr id="20" name="TextBox 23"/>
            <p:cNvSpPr txBox="1">
              <a:spLocks noChangeArrowheads="1"/>
            </p:cNvSpPr>
            <p:nvPr/>
          </p:nvSpPr>
          <p:spPr bwMode="auto">
            <a:xfrm>
              <a:off x="2389705" y="2608590"/>
              <a:ext cx="2973534" cy="647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5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cs"/>
                <a:sym typeface="+mn-ea"/>
              </a:endParaRPr>
            </a:p>
          </p:txBody>
        </p:sp>
        <p:sp>
          <p:nvSpPr>
            <p:cNvPr id="44046" name="TextBox 24"/>
            <p:cNvSpPr txBox="1">
              <a:spLocks noChangeArrowheads="1"/>
            </p:cNvSpPr>
            <p:nvPr/>
          </p:nvSpPr>
          <p:spPr bwMode="auto">
            <a:xfrm>
              <a:off x="2389705" y="2218664"/>
              <a:ext cx="1044888" cy="438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cs typeface="+mn-cs"/>
                  <a:sym typeface="宋体" panose="02010600030101010101" pitchFamily="2" charset="-122"/>
                </a:rPr>
                <a:t>添加标题</a:t>
              </a:r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640B2C43-EDB7-4185-AD1D-7B06BE06D78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747" y="1115554"/>
            <a:ext cx="2688983" cy="193945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0D0FDDE8-FB53-4608-B203-0291742166A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672" y="2286502"/>
            <a:ext cx="2635445" cy="199817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5080D228-B93C-41E8-BB04-A49DA16AFAD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3968" y="3560160"/>
            <a:ext cx="2754610" cy="1954996"/>
          </a:xfrm>
          <a:prstGeom prst="rect">
            <a:avLst/>
          </a:prstGeom>
        </p:spPr>
      </p:pic>
      <p:pic>
        <p:nvPicPr>
          <p:cNvPr id="32" name="图形 14">
            <a:extLst>
              <a:ext uri="{FF2B5EF4-FFF2-40B4-BE49-F238E27FC236}">
                <a16:creationId xmlns="" xmlns:a16="http://schemas.microsoft.com/office/drawing/2014/main" id="{127A5BD1-AD1D-49C0-8EEE-F00669972B6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69451" y="1423872"/>
            <a:ext cx="1647450" cy="741353"/>
          </a:xfrm>
          <a:prstGeom prst="rect">
            <a:avLst/>
          </a:prstGeom>
        </p:spPr>
      </p:pic>
      <p:pic>
        <p:nvPicPr>
          <p:cNvPr id="33" name="图形 14">
            <a:extLst>
              <a:ext uri="{FF2B5EF4-FFF2-40B4-BE49-F238E27FC236}">
                <a16:creationId xmlns="" xmlns:a16="http://schemas.microsoft.com/office/drawing/2014/main" id="{2DE52B4F-B729-40F9-8FAB-9A617163C5C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608744" y="2784027"/>
            <a:ext cx="1647450" cy="741353"/>
          </a:xfrm>
          <a:prstGeom prst="rect">
            <a:avLst/>
          </a:prstGeom>
        </p:spPr>
      </p:pic>
      <p:pic>
        <p:nvPicPr>
          <p:cNvPr id="34" name="图形 14">
            <a:extLst>
              <a:ext uri="{FF2B5EF4-FFF2-40B4-BE49-F238E27FC236}">
                <a16:creationId xmlns="" xmlns:a16="http://schemas.microsoft.com/office/drawing/2014/main" id="{5AED372A-F2E8-44BA-A4B1-5933EC30FDF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69909" y="4166006"/>
            <a:ext cx="1647450" cy="7413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041" y="241470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three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0962" y="2522000"/>
            <a:ext cx="736600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儿童教育实践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057418" y="3786614"/>
            <a:ext cx="3004820" cy="1461919"/>
            <a:chOff x="2522355" y="2503473"/>
            <a:chExt cx="3049759" cy="1461919"/>
          </a:xfrm>
        </p:grpSpPr>
        <p:sp>
          <p:nvSpPr>
            <p:cNvPr id="18" name="矩形 17"/>
            <p:cNvSpPr/>
            <p:nvPr/>
          </p:nvSpPr>
          <p:spPr>
            <a:xfrm>
              <a:off x="2598364" y="2503473"/>
              <a:ext cx="2851874" cy="60769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lt"/>
                  <a:cs typeface="+mn-cs"/>
                  <a:sym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9" name="矩形 39"/>
            <p:cNvSpPr>
              <a:spLocks noChangeArrowheads="1"/>
            </p:cNvSpPr>
            <p:nvPr/>
          </p:nvSpPr>
          <p:spPr bwMode="auto">
            <a:xfrm>
              <a:off x="2522355" y="3104967"/>
              <a:ext cx="3049759" cy="86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lt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120737" y="3735814"/>
            <a:ext cx="2910205" cy="1446530"/>
            <a:chOff x="2571466" y="2503473"/>
            <a:chExt cx="2953729" cy="1446530"/>
          </a:xfrm>
        </p:grpSpPr>
        <p:sp>
          <p:nvSpPr>
            <p:cNvPr id="32" name="矩形 31"/>
            <p:cNvSpPr/>
            <p:nvPr/>
          </p:nvSpPr>
          <p:spPr>
            <a:xfrm>
              <a:off x="2598364" y="2503473"/>
              <a:ext cx="2851874" cy="60769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lt"/>
                  <a:cs typeface="+mn-cs"/>
                  <a:sym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3" name="矩形 39"/>
            <p:cNvSpPr>
              <a:spLocks noChangeArrowheads="1"/>
            </p:cNvSpPr>
            <p:nvPr/>
          </p:nvSpPr>
          <p:spPr bwMode="auto">
            <a:xfrm>
              <a:off x="2571466" y="3089578"/>
              <a:ext cx="2953729" cy="86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243835" y="3735814"/>
            <a:ext cx="2880360" cy="1446530"/>
            <a:chOff x="2562582" y="2503473"/>
            <a:chExt cx="2923438" cy="1446530"/>
          </a:xfrm>
        </p:grpSpPr>
        <p:sp>
          <p:nvSpPr>
            <p:cNvPr id="39" name="矩形 38"/>
            <p:cNvSpPr/>
            <p:nvPr/>
          </p:nvSpPr>
          <p:spPr>
            <a:xfrm>
              <a:off x="2598364" y="2503473"/>
              <a:ext cx="2851874" cy="60769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lt"/>
                  <a:cs typeface="+mn-cs"/>
                  <a:sym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0" name="矩形 39"/>
            <p:cNvSpPr>
              <a:spLocks noChangeArrowheads="1"/>
            </p:cNvSpPr>
            <p:nvPr/>
          </p:nvSpPr>
          <p:spPr bwMode="auto">
            <a:xfrm>
              <a:off x="2562582" y="3089578"/>
              <a:ext cx="2923438" cy="86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</a:p>
          </p:txBody>
        </p:sp>
      </p:grpSp>
      <p:pic>
        <p:nvPicPr>
          <p:cNvPr id="41" name="图形 6">
            <a:extLst>
              <a:ext uri="{FF2B5EF4-FFF2-40B4-BE49-F238E27FC236}">
                <a16:creationId xmlns="" xmlns:a16="http://schemas.microsoft.com/office/drawing/2014/main" id="{AC4D434F-24AA-44AB-AD6D-48F2EB834F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88316" y="1495550"/>
            <a:ext cx="1343025" cy="2190750"/>
          </a:xfrm>
          <a:prstGeom prst="rect">
            <a:avLst/>
          </a:prstGeom>
        </p:spPr>
      </p:pic>
      <p:pic>
        <p:nvPicPr>
          <p:cNvPr id="42" name="图形 6">
            <a:extLst>
              <a:ext uri="{FF2B5EF4-FFF2-40B4-BE49-F238E27FC236}">
                <a16:creationId xmlns="" xmlns:a16="http://schemas.microsoft.com/office/drawing/2014/main" id="{E92B92FC-FB9C-4F02-B418-9EB942B2A9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80651" y="1545064"/>
            <a:ext cx="1343025" cy="2190750"/>
          </a:xfrm>
          <a:prstGeom prst="rect">
            <a:avLst/>
          </a:prstGeom>
        </p:spPr>
      </p:pic>
      <p:pic>
        <p:nvPicPr>
          <p:cNvPr id="43" name="图形 6">
            <a:extLst>
              <a:ext uri="{FF2B5EF4-FFF2-40B4-BE49-F238E27FC236}">
                <a16:creationId xmlns="" xmlns:a16="http://schemas.microsoft.com/office/drawing/2014/main" id="{4E5E40B2-693A-4FEF-8AD4-A65335587F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1567" y="1470150"/>
            <a:ext cx="1343025" cy="21907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99358"/>
            <a:ext cx="12192000" cy="7439298"/>
          </a:xfrm>
          <a:prstGeom prst="rect">
            <a:avLst/>
          </a:prstGeom>
        </p:spPr>
      </p:pic>
      <p:pic>
        <p:nvPicPr>
          <p:cNvPr id="5" name="图形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1325" y="1313958"/>
            <a:ext cx="5934075" cy="423008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8261" y="4833937"/>
            <a:ext cx="2818464" cy="1719263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275" y="4833937"/>
            <a:ext cx="1067820" cy="173831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99990" y="2962910"/>
            <a:ext cx="203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字迹-张乃仁行楷简体" panose="02010600010101010101" pitchFamily="2" charset="-122"/>
                <a:ea typeface="方正字迹-张乃仁行楷简体" panose="02010600010101010101" pitchFamily="2" charset="-122"/>
                <a:cs typeface="+mn-ea"/>
                <a:sym typeface="+mn-lt"/>
              </a:rPr>
              <a:t>Part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字迹-张乃仁行楷简体" panose="02010600010101010101" pitchFamily="2" charset="-122"/>
                <a:ea typeface="方正字迹-张乃仁行楷简体" panose="02010600010101010101" pitchFamily="2" charset="-122"/>
                <a:cs typeface="+mn-ea"/>
                <a:sym typeface="+mn-lt"/>
              </a:rPr>
              <a:t>Three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15032" y="3534481"/>
            <a:ext cx="29809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字迹-张乃仁行楷简体" panose="02010600010101010101" pitchFamily="2" charset="-122"/>
                <a:ea typeface="方正字迹-张乃仁行楷简体" panose="02010600010101010101" pitchFamily="2" charset="-122"/>
                <a:cs typeface="+mn-ea"/>
                <a:sym typeface="+mn-lt"/>
              </a:rPr>
              <a:t>儿童教育理念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字迹-张乃仁行楷简体" panose="02010600010101010101" pitchFamily="2" charset="-122"/>
              <a:ea typeface="方正字迹-张乃仁行楷简体" panose="02010600010101010101" pitchFamily="2" charset="-122"/>
              <a:cs typeface="+mn-ea"/>
              <a:sym typeface="+mn-lt"/>
            </a:endParaRPr>
          </a:p>
        </p:txBody>
      </p:sp>
      <p:pic>
        <p:nvPicPr>
          <p:cNvPr id="10" name="图形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2792" y="1846041"/>
            <a:ext cx="1185416" cy="113532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278366" y="4180812"/>
            <a:ext cx="3254267" cy="589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If your wounds have not been healed up, please wait for a short while. 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69D2B5AA-AF41-4881-BF33-1A91B176A96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122" y="2090892"/>
            <a:ext cx="3185055" cy="2983598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0041" y="241470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four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0962" y="2522000"/>
            <a:ext cx="736600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儿童教育理念</a:t>
            </a:r>
          </a:p>
        </p:txBody>
      </p:sp>
      <p:sp>
        <p:nvSpPr>
          <p:cNvPr id="20" name="矩形 19"/>
          <p:cNvSpPr/>
          <p:nvPr/>
        </p:nvSpPr>
        <p:spPr>
          <a:xfrm>
            <a:off x="2175835" y="2164464"/>
            <a:ext cx="2841012" cy="8604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1" name="矩形 20"/>
          <p:cNvSpPr/>
          <p:nvPr/>
        </p:nvSpPr>
        <p:spPr>
          <a:xfrm>
            <a:off x="2175372" y="4214065"/>
            <a:ext cx="2841012" cy="8604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541033" y="4216712"/>
            <a:ext cx="2841012" cy="8604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541033" y="2166940"/>
            <a:ext cx="2841012" cy="8604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pic>
        <p:nvPicPr>
          <p:cNvPr id="24" name="图形 10">
            <a:extLst>
              <a:ext uri="{FF2B5EF4-FFF2-40B4-BE49-F238E27FC236}">
                <a16:creationId xmlns="" xmlns:a16="http://schemas.microsoft.com/office/drawing/2014/main" id="{BECAC5BC-80CE-404D-BE81-33A5F69D5B3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98108" y="4250684"/>
            <a:ext cx="542925" cy="638175"/>
          </a:xfrm>
          <a:prstGeom prst="rect">
            <a:avLst/>
          </a:prstGeom>
        </p:spPr>
      </p:pic>
      <p:pic>
        <p:nvPicPr>
          <p:cNvPr id="26" name="图形 10">
            <a:extLst>
              <a:ext uri="{FF2B5EF4-FFF2-40B4-BE49-F238E27FC236}">
                <a16:creationId xmlns="" xmlns:a16="http://schemas.microsoft.com/office/drawing/2014/main" id="{E3392DD7-FD19-47CF-A9EC-279C391BB2B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98108" y="2254749"/>
            <a:ext cx="542925" cy="638175"/>
          </a:xfrm>
          <a:prstGeom prst="rect">
            <a:avLst/>
          </a:prstGeom>
        </p:spPr>
      </p:pic>
      <p:pic>
        <p:nvPicPr>
          <p:cNvPr id="27" name="图形 10">
            <a:extLst>
              <a:ext uri="{FF2B5EF4-FFF2-40B4-BE49-F238E27FC236}">
                <a16:creationId xmlns="" xmlns:a16="http://schemas.microsoft.com/office/drawing/2014/main" id="{A03E8AD0-28ED-458D-9A41-C2AEEDD8269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04971" y="2194203"/>
            <a:ext cx="542925" cy="638175"/>
          </a:xfrm>
          <a:prstGeom prst="rect">
            <a:avLst/>
          </a:prstGeom>
        </p:spPr>
      </p:pic>
      <p:pic>
        <p:nvPicPr>
          <p:cNvPr id="28" name="图形 10">
            <a:extLst>
              <a:ext uri="{FF2B5EF4-FFF2-40B4-BE49-F238E27FC236}">
                <a16:creationId xmlns="" xmlns:a16="http://schemas.microsoft.com/office/drawing/2014/main" id="{D4DBCD01-A39F-46B1-ABC9-3563B231B37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16384" y="4216712"/>
            <a:ext cx="542925" cy="638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形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99358"/>
            <a:ext cx="12192000" cy="7439298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409" y="956989"/>
            <a:ext cx="2578409" cy="4926603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246769" y="1449437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Part One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94777" y="1976493"/>
            <a:ext cx="3661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儿童教育意义</a:t>
            </a:r>
            <a:endParaRPr kumimoji="0" lang="en-GB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932703" y="1460243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Part Two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895825" y="1980038"/>
            <a:ext cx="3661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儿童教育过程</a:t>
            </a:r>
            <a:endParaRPr kumimoji="0" lang="en-GB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228259" y="3588188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Part Three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90726" y="4134874"/>
            <a:ext cx="3661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儿童教育实践</a:t>
            </a:r>
            <a:endParaRPr kumimoji="0" lang="en-GB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75294" y="3582711"/>
            <a:ext cx="2405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Part Four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32703" y="4137887"/>
            <a:ext cx="3661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lt"/>
              </a:rPr>
              <a:t>儿童教育理念</a:t>
            </a:r>
            <a:endParaRPr kumimoji="0" lang="en-GB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+mn-lt"/>
            </a:endParaRPr>
          </a:p>
        </p:txBody>
      </p:sp>
      <p:pic>
        <p:nvPicPr>
          <p:cNvPr id="35" name="图形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8900" y="5652212"/>
            <a:ext cx="3213100" cy="1195211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025545" y="1363010"/>
            <a:ext cx="671714" cy="359376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defPPr>
              <a:defRPr lang="zh-CN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张乃仁行楷简体" panose="02010600010101010101" pitchFamily="2" charset="-122"/>
                <a:ea typeface="方正字迹-张乃仁行楷简体" panose="02010600010101010101" pitchFamily="2" charset="-122"/>
                <a:cs typeface="+mj-cs"/>
              </a:defRPr>
            </a:lvl1pPr>
          </a:lstStyle>
          <a:p>
            <a:r>
              <a:rPr lang="en-GB" altLang="zh-CN" dirty="0">
                <a:sym typeface="+mn-lt"/>
              </a:rPr>
              <a:t>CONTENTS</a:t>
            </a:r>
            <a:endParaRPr lang="zh-CN" altLang="en-US" dirty="0">
              <a:sym typeface="+mn-lt"/>
            </a:endParaRPr>
          </a:p>
        </p:txBody>
      </p:sp>
      <p:sp>
        <p:nvSpPr>
          <p:cNvPr id="37" name="标题 1"/>
          <p:cNvSpPr txBox="1"/>
          <p:nvPr/>
        </p:nvSpPr>
        <p:spPr>
          <a:xfrm>
            <a:off x="943108" y="1644588"/>
            <a:ext cx="1011139" cy="2487516"/>
          </a:xfrm>
          <a:prstGeom prst="rect">
            <a:avLst/>
          </a:prstGeom>
        </p:spPr>
        <p:txBody>
          <a:bodyPr vert="eaVert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字迹-张乃仁行楷简体" panose="02010600010101010101" pitchFamily="2" charset="-122"/>
                <a:ea typeface="方正字迹-张乃仁行楷简体" panose="02010600010101010101" pitchFamily="2" charset="-122"/>
              </a:rPr>
              <a:t>目录</a:t>
            </a:r>
          </a:p>
        </p:txBody>
      </p:sp>
      <p:pic>
        <p:nvPicPr>
          <p:cNvPr id="40" name="图形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2516" y="1449437"/>
            <a:ext cx="945328" cy="905384"/>
          </a:xfrm>
          <a:prstGeom prst="rect">
            <a:avLst/>
          </a:prstGeom>
        </p:spPr>
      </p:pic>
      <p:pic>
        <p:nvPicPr>
          <p:cNvPr id="41" name="图形 4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7248" y="3595754"/>
            <a:ext cx="945328" cy="905384"/>
          </a:xfrm>
          <a:prstGeom prst="rect">
            <a:avLst/>
          </a:prstGeom>
        </p:spPr>
      </p:pic>
      <p:pic>
        <p:nvPicPr>
          <p:cNvPr id="42" name="图形 4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4787" y="1625597"/>
            <a:ext cx="945328" cy="905384"/>
          </a:xfrm>
          <a:prstGeom prst="rect">
            <a:avLst/>
          </a:prstGeom>
        </p:spPr>
      </p:pic>
      <p:pic>
        <p:nvPicPr>
          <p:cNvPr id="43" name="图形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09519" y="3589034"/>
            <a:ext cx="945328" cy="905384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5228259" y="2456417"/>
            <a:ext cx="2521281" cy="845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If your wounds have not been healed up, please wait for a short while. 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955310" y="2456417"/>
            <a:ext cx="2521281" cy="845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If your wounds have not been healed up, please wait for a short while. 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228259" y="4551863"/>
            <a:ext cx="2521281" cy="845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If your wounds have not been healed up, please wait for a short while. 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8955310" y="4551863"/>
            <a:ext cx="2521281" cy="845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If your wounds have not been healed up, please wait for a short while. 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9" grpId="0"/>
      <p:bldP spid="20" grpId="0"/>
      <p:bldP spid="21" grpId="0"/>
      <p:bldP spid="26" grpId="0"/>
      <p:bldP spid="32" grpId="0"/>
      <p:bldP spid="34" grpId="0"/>
      <p:bldP spid="36" grpId="0"/>
      <p:bldP spid="37" grpId="0"/>
      <p:bldP spid="45" grpId="0"/>
      <p:bldP spid="46" grpId="0"/>
      <p:bldP spid="47" grpId="0"/>
      <p:bldP spid="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041" y="241470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four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0962" y="2522000"/>
            <a:ext cx="736600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儿童教育理念</a:t>
            </a:r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2719346" y="1705343"/>
            <a:ext cx="1528943" cy="2917848"/>
            <a:chOff x="7697613" y="1972002"/>
            <a:chExt cx="1680902" cy="1259072"/>
          </a:xfrm>
        </p:grpSpPr>
        <p:sp>
          <p:nvSpPr>
            <p:cNvPr id="17" name="矩形 39"/>
            <p:cNvSpPr>
              <a:spLocks noChangeArrowheads="1"/>
            </p:cNvSpPr>
            <p:nvPr/>
          </p:nvSpPr>
          <p:spPr bwMode="auto">
            <a:xfrm>
              <a:off x="7697613" y="1972002"/>
              <a:ext cx="1046469" cy="1259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cs"/>
                <a:sym typeface="+mn-ea"/>
              </a:endParaRPr>
            </a:p>
          </p:txBody>
        </p:sp>
        <p:sp>
          <p:nvSpPr>
            <p:cNvPr id="18" name="矩形 39"/>
            <p:cNvSpPr>
              <a:spLocks noChangeArrowheads="1"/>
            </p:cNvSpPr>
            <p:nvPr/>
          </p:nvSpPr>
          <p:spPr bwMode="auto">
            <a:xfrm>
              <a:off x="8568706" y="1977091"/>
              <a:ext cx="809809" cy="1053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1217295" rtl="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cs typeface="+mn-cs"/>
                </a:rPr>
                <a:t>添加标题</a:t>
              </a: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8894748" y="1705343"/>
            <a:ext cx="1528943" cy="2917848"/>
            <a:chOff x="7697613" y="1972002"/>
            <a:chExt cx="1680902" cy="1259072"/>
          </a:xfrm>
        </p:grpSpPr>
        <p:sp>
          <p:nvSpPr>
            <p:cNvPr id="20" name="矩形 39"/>
            <p:cNvSpPr>
              <a:spLocks noChangeArrowheads="1"/>
            </p:cNvSpPr>
            <p:nvPr/>
          </p:nvSpPr>
          <p:spPr bwMode="auto">
            <a:xfrm>
              <a:off x="7697613" y="1972002"/>
              <a:ext cx="1046469" cy="1259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cs"/>
                <a:sym typeface="+mn-ea"/>
              </a:endParaRPr>
            </a:p>
          </p:txBody>
        </p:sp>
        <p:sp>
          <p:nvSpPr>
            <p:cNvPr id="21" name="矩形 39"/>
            <p:cNvSpPr>
              <a:spLocks noChangeArrowheads="1"/>
            </p:cNvSpPr>
            <p:nvPr/>
          </p:nvSpPr>
          <p:spPr bwMode="auto">
            <a:xfrm>
              <a:off x="8568706" y="1977091"/>
              <a:ext cx="809809" cy="1053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>
              <a:spAutoFit/>
            </a:bodyPr>
            <a:lstStyle>
              <a:lvl1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defTabSz="1217295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121729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1217295" rtl="0" eaLnBrk="1" fontAlgn="auto" latinLnBrk="0" hangingPunct="1">
                <a:lnSpc>
                  <a:spcPct val="15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lt"/>
                  <a:cs typeface="+mn-cs"/>
                </a:rPr>
                <a:t>添加标题</a:t>
              </a: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FCACFD62-DED8-4A17-A456-75FF58B6B4B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543" y="1577269"/>
            <a:ext cx="3291054" cy="249524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92B5F632-C7B6-464C-8329-C4A8D8218E1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632" y="3073824"/>
            <a:ext cx="3439863" cy="24413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041" y="241470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four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0962" y="2522000"/>
            <a:ext cx="736600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儿童教育理念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D9566C1C-522F-44DF-948F-499EE726C7F5}"/>
              </a:ext>
            </a:extLst>
          </p:cNvPr>
          <p:cNvSpPr/>
          <p:nvPr/>
        </p:nvSpPr>
        <p:spPr>
          <a:xfrm>
            <a:off x="7723039" y="3672445"/>
            <a:ext cx="2278069" cy="12046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点击此处添加文字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lvl="0" algn="ctr" defTabSz="91440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pic>
        <p:nvPicPr>
          <p:cNvPr id="29" name="图形 7">
            <a:extLst>
              <a:ext uri="{FF2B5EF4-FFF2-40B4-BE49-F238E27FC236}">
                <a16:creationId xmlns="" xmlns:a16="http://schemas.microsoft.com/office/drawing/2014/main" id="{A28AD8B4-B68D-4F4D-A161-F871CD3224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75760" y="2727129"/>
            <a:ext cx="1343025" cy="866775"/>
          </a:xfrm>
          <a:prstGeom prst="rect">
            <a:avLst/>
          </a:prstGeom>
        </p:spPr>
      </p:pic>
      <p:pic>
        <p:nvPicPr>
          <p:cNvPr id="30" name="图形 8">
            <a:extLst>
              <a:ext uri="{FF2B5EF4-FFF2-40B4-BE49-F238E27FC236}">
                <a16:creationId xmlns="" xmlns:a16="http://schemas.microsoft.com/office/drawing/2014/main" id="{D7927564-D3AB-454C-BE3F-D89FD9917DE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28486" y="1798402"/>
            <a:ext cx="733425" cy="590550"/>
          </a:xfrm>
          <a:prstGeom prst="rect">
            <a:avLst/>
          </a:prstGeom>
        </p:spPr>
      </p:pic>
      <p:pic>
        <p:nvPicPr>
          <p:cNvPr id="31" name="图形 9">
            <a:extLst>
              <a:ext uri="{FF2B5EF4-FFF2-40B4-BE49-F238E27FC236}">
                <a16:creationId xmlns="" xmlns:a16="http://schemas.microsoft.com/office/drawing/2014/main" id="{C19751A7-A84F-44E6-B6A6-7E39BE096E7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62322" y="3951293"/>
            <a:ext cx="1381125" cy="1076325"/>
          </a:xfrm>
          <a:prstGeom prst="rect">
            <a:avLst/>
          </a:prstGeom>
        </p:spPr>
      </p:pic>
      <p:pic>
        <p:nvPicPr>
          <p:cNvPr id="32" name="图形 15">
            <a:extLst>
              <a:ext uri="{FF2B5EF4-FFF2-40B4-BE49-F238E27FC236}">
                <a16:creationId xmlns="" xmlns:a16="http://schemas.microsoft.com/office/drawing/2014/main" id="{B152B6E8-ABCC-40AC-85F6-E5414E0BC3C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929941" y="2813196"/>
            <a:ext cx="1864264" cy="859249"/>
          </a:xfrm>
          <a:prstGeom prst="rect">
            <a:avLst/>
          </a:prstGeom>
        </p:spPr>
      </p:pic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408CB229-CFB3-4193-8812-8B7B02FC4CFF}"/>
              </a:ext>
            </a:extLst>
          </p:cNvPr>
          <p:cNvSpPr/>
          <p:nvPr/>
        </p:nvSpPr>
        <p:spPr>
          <a:xfrm>
            <a:off x="5256165" y="2558203"/>
            <a:ext cx="2278069" cy="12046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点击此处添加文字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lvl="0" algn="ctr" defTabSz="91440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339EC332-C783-4C09-AC9A-B810D42FD52B}"/>
              </a:ext>
            </a:extLst>
          </p:cNvPr>
          <p:cNvSpPr/>
          <p:nvPr/>
        </p:nvSpPr>
        <p:spPr>
          <a:xfrm>
            <a:off x="2960639" y="3808321"/>
            <a:ext cx="2278069" cy="12046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点击此处添加文字</a:t>
            </a: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  <a:p>
            <a:pPr lvl="0" algn="ctr" defTabSz="914400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5" grpId="0"/>
      <p:bldP spid="33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041" y="241470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four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11922" y="2432465"/>
            <a:ext cx="736600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儿童教育理念</a:t>
            </a:r>
          </a:p>
        </p:txBody>
      </p:sp>
      <p:sp>
        <p:nvSpPr>
          <p:cNvPr id="25" name="矩形 24"/>
          <p:cNvSpPr/>
          <p:nvPr/>
        </p:nvSpPr>
        <p:spPr>
          <a:xfrm>
            <a:off x="4068389" y="1656437"/>
            <a:ext cx="4689126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40852" y="2778983"/>
            <a:ext cx="4689126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7" name="矩形 26"/>
          <p:cNvSpPr/>
          <p:nvPr/>
        </p:nvSpPr>
        <p:spPr>
          <a:xfrm>
            <a:off x="4040064" y="3813513"/>
            <a:ext cx="4689126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8" name="矩形 27"/>
          <p:cNvSpPr/>
          <p:nvPr/>
        </p:nvSpPr>
        <p:spPr>
          <a:xfrm>
            <a:off x="6254642" y="4781880"/>
            <a:ext cx="4689126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pic>
        <p:nvPicPr>
          <p:cNvPr id="21" name="图形 8">
            <a:extLst>
              <a:ext uri="{FF2B5EF4-FFF2-40B4-BE49-F238E27FC236}">
                <a16:creationId xmlns="" xmlns:a16="http://schemas.microsoft.com/office/drawing/2014/main" id="{30DF3746-02C6-4C65-99B6-4FD0DCECD0A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20256" y="1669772"/>
            <a:ext cx="733425" cy="590550"/>
          </a:xfrm>
          <a:prstGeom prst="rect">
            <a:avLst/>
          </a:prstGeom>
        </p:spPr>
      </p:pic>
      <p:pic>
        <p:nvPicPr>
          <p:cNvPr id="22" name="图形 8">
            <a:extLst>
              <a:ext uri="{FF2B5EF4-FFF2-40B4-BE49-F238E27FC236}">
                <a16:creationId xmlns="" xmlns:a16="http://schemas.microsoft.com/office/drawing/2014/main" id="{EFFC545F-A1C3-4E72-9960-A98BF5F8D8E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11283" y="2795233"/>
            <a:ext cx="733425" cy="590550"/>
          </a:xfrm>
          <a:prstGeom prst="rect">
            <a:avLst/>
          </a:prstGeom>
        </p:spPr>
      </p:pic>
      <p:pic>
        <p:nvPicPr>
          <p:cNvPr id="23" name="图形 8">
            <a:extLst>
              <a:ext uri="{FF2B5EF4-FFF2-40B4-BE49-F238E27FC236}">
                <a16:creationId xmlns="" xmlns:a16="http://schemas.microsoft.com/office/drawing/2014/main" id="{0D089B29-C0DD-4412-876E-E6949094A2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49285" y="3812483"/>
            <a:ext cx="733425" cy="590550"/>
          </a:xfrm>
          <a:prstGeom prst="rect">
            <a:avLst/>
          </a:prstGeom>
        </p:spPr>
      </p:pic>
      <p:pic>
        <p:nvPicPr>
          <p:cNvPr id="24" name="图形 8">
            <a:extLst>
              <a:ext uri="{FF2B5EF4-FFF2-40B4-BE49-F238E27FC236}">
                <a16:creationId xmlns="" xmlns:a16="http://schemas.microsoft.com/office/drawing/2014/main" id="{1D08A7F5-E157-4EFD-AF4A-2E354EE1D51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53976" y="4795215"/>
            <a:ext cx="733425" cy="5905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041" y="241470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four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0962" y="2522000"/>
            <a:ext cx="736600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儿童教育理念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199029" y="4440397"/>
            <a:ext cx="3444240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188483" y="4023487"/>
            <a:ext cx="2847121" cy="41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1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762068" y="2308094"/>
            <a:ext cx="3444240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51522" y="1891184"/>
            <a:ext cx="2847121" cy="41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1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383387" y="2355659"/>
            <a:ext cx="3444240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372841" y="1938749"/>
            <a:ext cx="2847121" cy="41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1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4265605" y="3669301"/>
            <a:ext cx="5645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rPr>
              <a:t>1</a:t>
            </a:r>
          </a:p>
        </p:txBody>
      </p:sp>
      <p:sp>
        <p:nvSpPr>
          <p:cNvPr id="20" name="矩形 19"/>
          <p:cNvSpPr/>
          <p:nvPr/>
        </p:nvSpPr>
        <p:spPr>
          <a:xfrm>
            <a:off x="5661669" y="1541430"/>
            <a:ext cx="308218" cy="855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rPr>
              <a:t>2</a:t>
            </a:r>
          </a:p>
        </p:txBody>
      </p:sp>
      <p:sp>
        <p:nvSpPr>
          <p:cNvPr id="21" name="矩形 20"/>
          <p:cNvSpPr/>
          <p:nvPr/>
        </p:nvSpPr>
        <p:spPr>
          <a:xfrm>
            <a:off x="10313517" y="1616516"/>
            <a:ext cx="3840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</a:rPr>
              <a:t>3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960D9F98-636F-4E24-96F7-FD81DC60A3E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572" y="2893153"/>
            <a:ext cx="3397829" cy="3216006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9F364E75-DF42-492F-B8C4-6211C5FC0FE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7111" y="4399326"/>
            <a:ext cx="1296406" cy="121440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D609C64D-21AF-42EC-BBF8-AA6D9034C60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5225" y="3177957"/>
            <a:ext cx="1672045" cy="14524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99358"/>
            <a:ext cx="12192000" cy="7439298"/>
          </a:xfrm>
          <a:prstGeom prst="rect">
            <a:avLst/>
          </a:prstGeom>
        </p:spPr>
      </p:pic>
      <p:pic>
        <p:nvPicPr>
          <p:cNvPr id="15" name="图形 9">
            <a:extLst>
              <a:ext uri="{FF2B5EF4-FFF2-40B4-BE49-F238E27FC236}">
                <a16:creationId xmlns="" xmlns:a16="http://schemas.microsoft.com/office/drawing/2014/main" id="{39E6E2B1-9255-43A2-A02D-E68CC27935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1670" y="650663"/>
            <a:ext cx="3733474" cy="5519701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251" y="406400"/>
            <a:ext cx="5468229" cy="6277429"/>
          </a:xfrm>
          <a:prstGeom prst="rect">
            <a:avLst/>
          </a:prstGeom>
        </p:spPr>
      </p:pic>
      <p:sp>
        <p:nvSpPr>
          <p:cNvPr id="12" name="标题 1"/>
          <p:cNvSpPr txBox="1"/>
          <p:nvPr/>
        </p:nvSpPr>
        <p:spPr>
          <a:xfrm>
            <a:off x="7619811" y="4105471"/>
            <a:ext cx="1637191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7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书魂体简" panose="02010600000101010101" pitchFamily="2" charset="-122"/>
                <a:ea typeface="汉仪书魂体简" panose="02010600000101010101" pitchFamily="2" charset="-122"/>
              </a:rPr>
              <a:t>感谢欣赏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汉仪书魂体简" panose="02010600000101010101" pitchFamily="2" charset="-122"/>
              <a:ea typeface="汉仪书魂体简" panose="02010600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9895892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371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99358"/>
            <a:ext cx="12192000" cy="7439298"/>
          </a:xfrm>
          <a:prstGeom prst="rect">
            <a:avLst/>
          </a:prstGeom>
        </p:spPr>
      </p:pic>
      <p:pic>
        <p:nvPicPr>
          <p:cNvPr id="5" name="图形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1325" y="1313958"/>
            <a:ext cx="5934075" cy="423008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8261" y="4833937"/>
            <a:ext cx="2818464" cy="1719263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275" y="4833937"/>
            <a:ext cx="1067820" cy="173831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99862" y="2962881"/>
            <a:ext cx="1811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字迹-张乃仁行楷简体" panose="02010600010101010101" pitchFamily="2" charset="-122"/>
                <a:ea typeface="方正字迹-张乃仁行楷简体" panose="02010600010101010101" pitchFamily="2" charset="-122"/>
                <a:cs typeface="+mn-ea"/>
                <a:sym typeface="+mn-lt"/>
              </a:rPr>
              <a:t>Part One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字迹-张乃仁行楷简体" panose="02010600010101010101" pitchFamily="2" charset="-122"/>
              <a:ea typeface="方正字迹-张乃仁行楷简体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15032" y="3534481"/>
            <a:ext cx="2980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字迹-张乃仁行楷简体" panose="02010600010101010101" pitchFamily="2" charset="-122"/>
                <a:ea typeface="方正字迹-张乃仁行楷简体" panose="02010600010101010101" pitchFamily="2" charset="-122"/>
                <a:cs typeface="+mn-ea"/>
                <a:sym typeface="+mn-lt"/>
              </a:rPr>
              <a:t>儿童教育意义</a:t>
            </a:r>
            <a:endParaRPr kumimoji="0" lang="en-GB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字迹-张乃仁行楷简体" panose="02010600010101010101" pitchFamily="2" charset="-122"/>
              <a:ea typeface="方正字迹-张乃仁行楷简体" panose="02010600010101010101" pitchFamily="2" charset="-122"/>
              <a:cs typeface="+mn-ea"/>
              <a:sym typeface="+mn-lt"/>
            </a:endParaRPr>
          </a:p>
        </p:txBody>
      </p:sp>
      <p:pic>
        <p:nvPicPr>
          <p:cNvPr id="10" name="图形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2792" y="1846041"/>
            <a:ext cx="1185416" cy="113532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278366" y="4180812"/>
            <a:ext cx="3254267" cy="589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If your wounds have not been healed up, please wait for a short while. 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041" y="241470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one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字迹-张乃仁行楷简体" panose="02010600010101010101" pitchFamily="2" charset="-122"/>
              <a:cs typeface="+mn-lt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8898" y="2522000"/>
            <a:ext cx="738664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儿童教育意义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978966" y="2602605"/>
            <a:ext cx="3444240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54897" y="2185697"/>
            <a:ext cx="2847121" cy="41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1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003035" y="4289244"/>
            <a:ext cx="3444240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978966" y="3872336"/>
            <a:ext cx="2847121" cy="41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1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328024" y="2602604"/>
            <a:ext cx="3444240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303955" y="2185696"/>
            <a:ext cx="2847121" cy="41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1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352093" y="4289243"/>
            <a:ext cx="3444240" cy="60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328024" y="3872335"/>
            <a:ext cx="2847121" cy="415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1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</a:rPr>
              <a:t>添加标题</a:t>
            </a:r>
          </a:p>
        </p:txBody>
      </p:sp>
      <p:pic>
        <p:nvPicPr>
          <p:cNvPr id="25" name="图形 9">
            <a:extLst>
              <a:ext uri="{FF2B5EF4-FFF2-40B4-BE49-F238E27FC236}">
                <a16:creationId xmlns="" xmlns:a16="http://schemas.microsoft.com/office/drawing/2014/main" id="{7BD11400-417B-442B-BB0D-FE375ED6830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00401" y="1870250"/>
            <a:ext cx="993899" cy="774556"/>
          </a:xfrm>
          <a:prstGeom prst="rect">
            <a:avLst/>
          </a:prstGeom>
        </p:spPr>
      </p:pic>
      <p:pic>
        <p:nvPicPr>
          <p:cNvPr id="26" name="图形 9">
            <a:extLst>
              <a:ext uri="{FF2B5EF4-FFF2-40B4-BE49-F238E27FC236}">
                <a16:creationId xmlns="" xmlns:a16="http://schemas.microsoft.com/office/drawing/2014/main" id="{B149FBBE-4419-4FF0-BC97-E0898FB9A34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22490" y="1882403"/>
            <a:ext cx="993899" cy="774556"/>
          </a:xfrm>
          <a:prstGeom prst="rect">
            <a:avLst/>
          </a:prstGeom>
        </p:spPr>
      </p:pic>
      <p:pic>
        <p:nvPicPr>
          <p:cNvPr id="27" name="图形 9">
            <a:extLst>
              <a:ext uri="{FF2B5EF4-FFF2-40B4-BE49-F238E27FC236}">
                <a16:creationId xmlns="" xmlns:a16="http://schemas.microsoft.com/office/drawing/2014/main" id="{CC5D6D24-4C15-434C-A7E8-ADD8954FAE1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00401" y="3541557"/>
            <a:ext cx="993899" cy="774556"/>
          </a:xfrm>
          <a:prstGeom prst="rect">
            <a:avLst/>
          </a:prstGeom>
        </p:spPr>
      </p:pic>
      <p:pic>
        <p:nvPicPr>
          <p:cNvPr id="28" name="图形 9">
            <a:extLst>
              <a:ext uri="{FF2B5EF4-FFF2-40B4-BE49-F238E27FC236}">
                <a16:creationId xmlns="" xmlns:a16="http://schemas.microsoft.com/office/drawing/2014/main" id="{B6C4FF78-8159-44B6-8A1A-AAC296E6AEF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22490" y="3553710"/>
            <a:ext cx="993899" cy="7745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041" y="241470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one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字迹-张乃仁行楷简体" panose="02010600010101010101" pitchFamily="2" charset="-122"/>
              <a:cs typeface="+mn-lt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8898" y="2522000"/>
            <a:ext cx="738664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儿童教育意义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542473" y="1426968"/>
            <a:ext cx="4968763" cy="1160275"/>
            <a:chOff x="5538172" y="1995193"/>
            <a:chExt cx="4968763" cy="1160275"/>
          </a:xfrm>
        </p:grpSpPr>
        <p:grpSp>
          <p:nvGrpSpPr>
            <p:cNvPr id="15" name="组合 14"/>
            <p:cNvGrpSpPr/>
            <p:nvPr/>
          </p:nvGrpSpPr>
          <p:grpSpPr>
            <a:xfrm>
              <a:off x="6563559" y="1995193"/>
              <a:ext cx="3943376" cy="1160275"/>
              <a:chOff x="6563559" y="1995193"/>
              <a:chExt cx="3943376" cy="1160275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6563559" y="1995193"/>
                <a:ext cx="2699711" cy="607695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lt"/>
                    <a:cs typeface="+mn-cs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9" name="矩形 39"/>
              <p:cNvSpPr>
                <a:spLocks noChangeArrowheads="1"/>
              </p:cNvSpPr>
              <p:nvPr/>
            </p:nvSpPr>
            <p:spPr bwMode="auto">
              <a:xfrm>
                <a:off x="6590063" y="2551583"/>
                <a:ext cx="3916872" cy="603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fontAlgn="auto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2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lt"/>
                    <a:ea typeface="+mn-lt"/>
                    <a:sym typeface="+mn-ea"/>
                  </a:rPr>
                  <a:t>请在此处添加具体内容，文字尽量言简意赅，简单说明即可，不必过于繁琐，注意版面美观度。</a:t>
                </a: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lt"/>
                  <a:ea typeface="+mn-lt"/>
                  <a:cs typeface="宋体" panose="02010600030101010101" pitchFamily="2" charset="-122"/>
                  <a:sym typeface="+mn-ea"/>
                </a:endParaRPr>
              </a:p>
            </p:txBody>
          </p:sp>
        </p:grpSp>
        <p:sp>
          <p:nvSpPr>
            <p:cNvPr id="16" name="椭圆 15"/>
            <p:cNvSpPr/>
            <p:nvPr/>
          </p:nvSpPr>
          <p:spPr>
            <a:xfrm>
              <a:off x="5538172" y="2187147"/>
              <a:ext cx="834887" cy="834887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576692" y="2273388"/>
              <a:ext cx="81624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汉仪小麦体简" panose="00020600040101010101" pitchFamily="18" charset="-122"/>
                  <a:cs typeface="+mn-lt"/>
                  <a:sym typeface="微软雅黑" panose="020B0503020204020204" pitchFamily="34" charset="-122"/>
                </a:rPr>
                <a:t>01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19683" y="2848862"/>
            <a:ext cx="4997095" cy="1160275"/>
            <a:chOff x="5538172" y="1995193"/>
            <a:chExt cx="4997095" cy="1160275"/>
          </a:xfrm>
        </p:grpSpPr>
        <p:grpSp>
          <p:nvGrpSpPr>
            <p:cNvPr id="21" name="组合 20"/>
            <p:cNvGrpSpPr/>
            <p:nvPr/>
          </p:nvGrpSpPr>
          <p:grpSpPr>
            <a:xfrm>
              <a:off x="6563559" y="1995193"/>
              <a:ext cx="3971708" cy="1160275"/>
              <a:chOff x="6563559" y="1995193"/>
              <a:chExt cx="3971708" cy="1160275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6563559" y="1995193"/>
                <a:ext cx="2699711" cy="607695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lt"/>
                    <a:cs typeface="+mn-cs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29" name="矩形 39"/>
              <p:cNvSpPr>
                <a:spLocks noChangeArrowheads="1"/>
              </p:cNvSpPr>
              <p:nvPr/>
            </p:nvSpPr>
            <p:spPr bwMode="auto">
              <a:xfrm>
                <a:off x="6590063" y="2551583"/>
                <a:ext cx="3945204" cy="603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l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r>
                  <a:rPr lang="zh-CN" altLang="en-US" sz="12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lt"/>
                    <a:ea typeface="+mn-lt"/>
                    <a:sym typeface="+mn-ea"/>
                  </a:rPr>
                  <a:t>请在此处添加具体内容，文字尽量言简意赅，简单说明即可，不必过于繁琐，注意版面美观度。</a:t>
                </a:r>
              </a:p>
            </p:txBody>
          </p:sp>
        </p:grpSp>
        <p:sp>
          <p:nvSpPr>
            <p:cNvPr id="24" name="椭圆 23"/>
            <p:cNvSpPr/>
            <p:nvPr/>
          </p:nvSpPr>
          <p:spPr>
            <a:xfrm>
              <a:off x="5538172" y="2187147"/>
              <a:ext cx="834887" cy="834887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576692" y="2273388"/>
              <a:ext cx="81624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汉仪小麦体简" panose="00020600040101010101" pitchFamily="18" charset="-122"/>
                  <a:cs typeface="+mn-lt"/>
                  <a:sym typeface="微软雅黑" panose="020B0503020204020204" pitchFamily="34" charset="-122"/>
                </a:rPr>
                <a:t>02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658203" y="4233982"/>
            <a:ext cx="5026251" cy="1160275"/>
            <a:chOff x="5538172" y="1995193"/>
            <a:chExt cx="5026251" cy="1160275"/>
          </a:xfrm>
        </p:grpSpPr>
        <p:grpSp>
          <p:nvGrpSpPr>
            <p:cNvPr id="31" name="组合 30"/>
            <p:cNvGrpSpPr/>
            <p:nvPr/>
          </p:nvGrpSpPr>
          <p:grpSpPr>
            <a:xfrm>
              <a:off x="6563559" y="1995193"/>
              <a:ext cx="4000864" cy="1160275"/>
              <a:chOff x="6563559" y="1995193"/>
              <a:chExt cx="4000864" cy="116027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6563559" y="1995193"/>
                <a:ext cx="2699711" cy="607695"/>
              </a:xfrm>
              <a:prstGeom prst="rect">
                <a:avLst/>
              </a:prstGeom>
            </p:spPr>
            <p:txBody>
              <a:bodyPr vert="horz"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800" b="1" i="0" u="none" strike="noStrike" kern="1200" cap="none" spc="30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lt"/>
                    <a:cs typeface="+mn-cs"/>
                    <a:sym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5" name="矩形 39"/>
              <p:cNvSpPr>
                <a:spLocks noChangeArrowheads="1"/>
              </p:cNvSpPr>
              <p:nvPr/>
            </p:nvSpPr>
            <p:spPr bwMode="auto">
              <a:xfrm>
                <a:off x="6590063" y="2551583"/>
                <a:ext cx="3974360" cy="603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 algn="l">
                  <a:lnSpc>
                    <a:spcPts val="2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defRPr/>
                </a:pPr>
                <a:r>
                  <a:rPr lang="zh-CN" altLang="en-US" sz="12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lt"/>
                    <a:ea typeface="+mn-lt"/>
                    <a:sym typeface="+mn-ea"/>
                  </a:rPr>
                  <a:t>请在此处添加具体内容，文字尽量言简意赅，简单说明即可，不必过于繁琐，注意版面美观度。</a:t>
                </a:r>
              </a:p>
            </p:txBody>
          </p:sp>
        </p:grpSp>
        <p:sp>
          <p:nvSpPr>
            <p:cNvPr id="32" name="椭圆 31"/>
            <p:cNvSpPr/>
            <p:nvPr/>
          </p:nvSpPr>
          <p:spPr>
            <a:xfrm>
              <a:off x="5538172" y="2187147"/>
              <a:ext cx="834887" cy="834887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576692" y="2273388"/>
              <a:ext cx="816249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1" i="0" u="none" strike="noStrike" kern="1200" cap="none" spc="30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汉仪小麦体简" panose="00020600040101010101" pitchFamily="18" charset="-122"/>
                  <a:cs typeface="+mn-lt"/>
                  <a:sym typeface="微软雅黑" panose="020B0503020204020204" pitchFamily="34" charset="-122"/>
                </a:rPr>
                <a:t>03</a:t>
              </a: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962C7131-37EA-4E19-9B54-CA9F63B5A6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40800" y="1400586"/>
            <a:ext cx="2924005" cy="42907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0041" y="241470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one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字迹-张乃仁行楷简体" panose="02010600010101010101" pitchFamily="2" charset="-122"/>
              <a:cs typeface="+mn-lt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8898" y="2522000"/>
            <a:ext cx="738664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儿童教育意义</a:t>
            </a: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2"/>
          <a:stretch>
            <a:fillRect/>
          </a:stretch>
        </p:blipFill>
        <p:spPr bwMode="auto">
          <a:xfrm>
            <a:off x="1800860" y="1276673"/>
            <a:ext cx="9253855" cy="447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132592" y="2680521"/>
            <a:ext cx="7572375" cy="2680925"/>
            <a:chOff x="3132592" y="2680521"/>
            <a:chExt cx="7572375" cy="2680925"/>
          </a:xfrm>
        </p:grpSpPr>
        <p:sp>
          <p:nvSpPr>
            <p:cNvPr id="15" name="矩形 14"/>
            <p:cNvSpPr/>
            <p:nvPr/>
          </p:nvSpPr>
          <p:spPr>
            <a:xfrm>
              <a:off x="3332551" y="3156810"/>
              <a:ext cx="6778851" cy="214312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endParaRPr>
            </a:p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</a:p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2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lt"/>
                <a:cs typeface="+mn-cs"/>
                <a:sym typeface="微软雅黑" panose="020B0503020204020204" pitchFamily="34" charset="-122"/>
              </a:endParaRPr>
            </a:p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</a:p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sym typeface="+mn-ea"/>
                </a:rPr>
                <a:t>请在此处添加具体内容，文字尽量言简意赅，简单说明即可，不必过于繁琐，注意版面美观度。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  <a:p>
              <a:pPr marL="0" marR="0" lvl="0" indent="0" algn="l" defTabSz="914400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lt"/>
                <a:cs typeface="+mn-cs"/>
                <a:sym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 bwMode="auto">
            <a:xfrm>
              <a:off x="3132592" y="5361446"/>
              <a:ext cx="757237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PA_文本框 7"/>
            <p:cNvSpPr txBox="1"/>
            <p:nvPr>
              <p:custDataLst>
                <p:tags r:id="rId1"/>
              </p:custDataLst>
            </p:nvPr>
          </p:nvSpPr>
          <p:spPr>
            <a:xfrm>
              <a:off x="7009108" y="2680521"/>
              <a:ext cx="3468687" cy="6451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ea typeface="+mn-lt"/>
                  <a:cs typeface="+mn-ea"/>
                  <a:sym typeface="+mn-lt"/>
                </a:rPr>
                <a:t>添加标题</a:t>
              </a:r>
            </a:p>
          </p:txBody>
        </p:sp>
      </p:grpSp>
      <p:pic>
        <p:nvPicPr>
          <p:cNvPr id="23" name="图形 12">
            <a:extLst>
              <a:ext uri="{FF2B5EF4-FFF2-40B4-BE49-F238E27FC236}">
                <a16:creationId xmlns="" xmlns:a16="http://schemas.microsoft.com/office/drawing/2014/main" id="{EB595628-6A80-4923-BFDB-6A265A1AD42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87758" y="1485230"/>
            <a:ext cx="2533244" cy="1808474"/>
          </a:xfrm>
          <a:prstGeom prst="rect">
            <a:avLst/>
          </a:prstGeom>
        </p:spPr>
      </p:pic>
      <p:pic>
        <p:nvPicPr>
          <p:cNvPr id="24" name="图形 10">
            <a:extLst>
              <a:ext uri="{FF2B5EF4-FFF2-40B4-BE49-F238E27FC236}">
                <a16:creationId xmlns="" xmlns:a16="http://schemas.microsoft.com/office/drawing/2014/main" id="{AAA37AA2-ACD2-4878-9457-165E208F29A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931979" y="2000993"/>
            <a:ext cx="542925" cy="638175"/>
          </a:xfrm>
          <a:prstGeom prst="rect">
            <a:avLst/>
          </a:prstGeom>
        </p:spPr>
      </p:pic>
      <p:pic>
        <p:nvPicPr>
          <p:cNvPr id="25" name="图形 11">
            <a:extLst>
              <a:ext uri="{FF2B5EF4-FFF2-40B4-BE49-F238E27FC236}">
                <a16:creationId xmlns="" xmlns:a16="http://schemas.microsoft.com/office/drawing/2014/main" id="{106F0AB0-5206-4951-A6E8-423A9AF8961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96348" y="4800581"/>
            <a:ext cx="581025" cy="447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041" y="241470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one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方正字迹-张乃仁行楷简体" panose="02010600010101010101" pitchFamily="2" charset="-122"/>
              <a:cs typeface="+mn-lt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8898" y="2522000"/>
            <a:ext cx="738664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儿童教育意义</a:t>
            </a:r>
          </a:p>
        </p:txBody>
      </p:sp>
      <p:sp>
        <p:nvSpPr>
          <p:cNvPr id="13" name="矩形 12"/>
          <p:cNvSpPr/>
          <p:nvPr/>
        </p:nvSpPr>
        <p:spPr>
          <a:xfrm>
            <a:off x="4550582" y="1733678"/>
            <a:ext cx="4826657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29303" y="3003980"/>
            <a:ext cx="4754086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15" name="矩形 14"/>
          <p:cNvSpPr/>
          <p:nvPr/>
        </p:nvSpPr>
        <p:spPr>
          <a:xfrm>
            <a:off x="4747352" y="4893129"/>
            <a:ext cx="4754086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pic>
        <p:nvPicPr>
          <p:cNvPr id="19" name="图形 8">
            <a:extLst>
              <a:ext uri="{FF2B5EF4-FFF2-40B4-BE49-F238E27FC236}">
                <a16:creationId xmlns="" xmlns:a16="http://schemas.microsoft.com/office/drawing/2014/main" id="{3AC9C072-35E1-4D16-94A4-7FE4FCED7E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97198" y="2108796"/>
            <a:ext cx="609941" cy="49112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F84228D8-B3B8-45C4-83AF-91B8211803A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031" y="4281231"/>
            <a:ext cx="1770097" cy="152231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DC079706-DD83-46B4-9BDF-C4D941B93DE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862" y="2599917"/>
            <a:ext cx="1773064" cy="1681073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DC3BB055-805D-4F7E-9C88-F3EB7B35576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3604" y="912873"/>
            <a:ext cx="2476978" cy="2320308"/>
          </a:xfrm>
          <a:prstGeom prst="rect">
            <a:avLst/>
          </a:prstGeom>
        </p:spPr>
      </p:pic>
      <p:pic>
        <p:nvPicPr>
          <p:cNvPr id="29" name="图形 7">
            <a:extLst>
              <a:ext uri="{FF2B5EF4-FFF2-40B4-BE49-F238E27FC236}">
                <a16:creationId xmlns="" xmlns:a16="http://schemas.microsoft.com/office/drawing/2014/main" id="{C6B82941-D092-4014-BF0B-E21A0847FAA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97184" y="3519448"/>
            <a:ext cx="843415" cy="544332"/>
          </a:xfrm>
          <a:prstGeom prst="rect">
            <a:avLst/>
          </a:prstGeom>
        </p:spPr>
      </p:pic>
      <p:pic>
        <p:nvPicPr>
          <p:cNvPr id="30" name="图形 15">
            <a:extLst>
              <a:ext uri="{FF2B5EF4-FFF2-40B4-BE49-F238E27FC236}">
                <a16:creationId xmlns="" xmlns:a16="http://schemas.microsoft.com/office/drawing/2014/main" id="{1E002EA3-DE5F-4CC7-8F92-8328D1135D8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148558" y="5568011"/>
            <a:ext cx="1322388" cy="6094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99358"/>
            <a:ext cx="12192000" cy="7439298"/>
          </a:xfrm>
          <a:prstGeom prst="rect">
            <a:avLst/>
          </a:prstGeom>
        </p:spPr>
      </p:pic>
      <p:pic>
        <p:nvPicPr>
          <p:cNvPr id="5" name="图形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1325" y="1313958"/>
            <a:ext cx="5934075" cy="4230084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8261" y="4833937"/>
            <a:ext cx="2818464" cy="1719263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275" y="4833937"/>
            <a:ext cx="1067820" cy="173831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999862" y="2962881"/>
            <a:ext cx="181127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GB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字迹-张乃仁行楷简体" panose="02010600010101010101" pitchFamily="2" charset="-122"/>
                <a:ea typeface="方正字迹-张乃仁行楷简体" panose="02010600010101010101" pitchFamily="2" charset="-122"/>
                <a:cs typeface="+mn-ea"/>
                <a:sym typeface="+mn-lt"/>
              </a:rPr>
              <a:t>Part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字迹-张乃仁行楷简体" panose="02010600010101010101" pitchFamily="2" charset="-122"/>
                <a:ea typeface="方正字迹-张乃仁行楷简体" panose="02010600010101010101" pitchFamily="2" charset="-122"/>
                <a:cs typeface="+mn-ea"/>
                <a:sym typeface="+mn-lt"/>
              </a:rPr>
              <a:t>Two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15032" y="3534481"/>
            <a:ext cx="29809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字迹-张乃仁行楷简体" panose="02010600010101010101" pitchFamily="2" charset="-122"/>
                <a:ea typeface="方正字迹-张乃仁行楷简体" panose="02010600010101010101" pitchFamily="2" charset="-122"/>
                <a:cs typeface="+mn-ea"/>
                <a:sym typeface="+mn-lt"/>
              </a:rPr>
              <a:t>儿童教育过程</a:t>
            </a:r>
            <a:endParaRPr kumimoji="0" lang="en-GB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方正字迹-张乃仁行楷简体" panose="02010600010101010101" pitchFamily="2" charset="-122"/>
              <a:ea typeface="方正字迹-张乃仁行楷简体" panose="02010600010101010101" pitchFamily="2" charset="-122"/>
              <a:cs typeface="+mn-ea"/>
              <a:sym typeface="+mn-lt"/>
            </a:endParaRPr>
          </a:p>
        </p:txBody>
      </p:sp>
      <p:pic>
        <p:nvPicPr>
          <p:cNvPr id="10" name="图形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2792" y="1846041"/>
            <a:ext cx="1185416" cy="113532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278366" y="4180812"/>
            <a:ext cx="3254267" cy="589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If your wounds have not been healed up, please wait for a short while. 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6" name="图形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08" y="174171"/>
            <a:ext cx="11714436" cy="6683829"/>
          </a:xfrm>
          <a:prstGeom prst="rect">
            <a:avLst/>
          </a:prstGeom>
        </p:spPr>
      </p:pic>
      <p:pic>
        <p:nvPicPr>
          <p:cNvPr id="7" name="图形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6" y="5515156"/>
            <a:ext cx="2675845" cy="996616"/>
          </a:xfrm>
          <a:prstGeom prst="rect">
            <a:avLst/>
          </a:prstGeom>
        </p:spPr>
      </p:pic>
      <p:pic>
        <p:nvPicPr>
          <p:cNvPr id="8" name="图形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77373" y="5515156"/>
            <a:ext cx="2675845" cy="982436"/>
          </a:xfrm>
          <a:prstGeom prst="rect">
            <a:avLst/>
          </a:prstGeom>
        </p:spPr>
      </p:pic>
      <p:pic>
        <p:nvPicPr>
          <p:cNvPr id="9" name="图形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05247" y="142194"/>
            <a:ext cx="1672045" cy="179744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041" y="241470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Part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方正字迹-张乃仁行楷简体" panose="02010600010101010101" pitchFamily="2" charset="-122"/>
                <a:cs typeface="+mn-lt"/>
                <a:sym typeface="+mn-lt"/>
              </a:rPr>
              <a:t>two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50962" y="2522000"/>
            <a:ext cx="736600" cy="312468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+mn-lt"/>
              </a:rPr>
              <a:t>儿童教育过程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1249">
            <a:off x="4311504" y="2023337"/>
            <a:ext cx="1177078" cy="78102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1249">
            <a:off x="7629559" y="2023337"/>
            <a:ext cx="1177078" cy="781026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036794" y="3711624"/>
            <a:ext cx="2688894" cy="5530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黑体 CN Light" panose="020B0300000000000000" pitchFamily="34" charset="-122"/>
                <a:cs typeface="+mn-lt"/>
              </a:rPr>
              <a:t>01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黑体 CN Light" panose="020B0300000000000000" pitchFamily="34" charset="-122"/>
                <a:cs typeface="+mn-lt"/>
              </a:rPr>
              <a:t>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5253492" y="3711624"/>
            <a:ext cx="2688894" cy="5530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黑体 CN Light" panose="020B0300000000000000" pitchFamily="34" charset="-122"/>
                <a:cs typeface="+mn-lt"/>
              </a:rPr>
              <a:t>02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黑体 CN Light" panose="020B0300000000000000" pitchFamily="34" charset="-122"/>
                <a:cs typeface="+mn-lt"/>
              </a:rPr>
              <a:t>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黑体 CN Light" panose="020B0300000000000000" pitchFamily="34" charset="-122"/>
                <a:cs typeface="+mn-lt"/>
              </a:rPr>
              <a:t>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8470189" y="3734434"/>
            <a:ext cx="2688894" cy="55308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黑体 CN Light" panose="020B0300000000000000" pitchFamily="34" charset="-122"/>
                <a:cs typeface="+mn-lt"/>
              </a:rPr>
              <a:t>03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思源黑体 CN Light" panose="020B0300000000000000" pitchFamily="34" charset="-122"/>
                <a:cs typeface="+mn-lt"/>
              </a:rPr>
              <a:t>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8694111" y="4307520"/>
            <a:ext cx="2420724" cy="838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2" name="矩形 21"/>
          <p:cNvSpPr/>
          <p:nvPr/>
        </p:nvSpPr>
        <p:spPr>
          <a:xfrm>
            <a:off x="5452236" y="4296686"/>
            <a:ext cx="2420724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</a:p>
        </p:txBody>
      </p:sp>
      <p:sp>
        <p:nvSpPr>
          <p:cNvPr id="23" name="矩形 22"/>
          <p:cNvSpPr/>
          <p:nvPr/>
        </p:nvSpPr>
        <p:spPr>
          <a:xfrm>
            <a:off x="2267363" y="4260984"/>
            <a:ext cx="2420724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sym typeface="+mn-ea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5D512656-CA04-4C65-ADDF-4D67D9A561B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86234" y="1587452"/>
            <a:ext cx="2061573" cy="1954613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55CC138C-B6EE-4811-9988-537F35C2E56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814" y="1454065"/>
            <a:ext cx="2154732" cy="201844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7CA53E5B-A1DE-4C23-8BA2-989A0EFA25E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97420" y="1738650"/>
            <a:ext cx="1993137" cy="17141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课件海洋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2784</Words>
  <Application>Microsoft Office PowerPoint</Application>
  <PresentationFormat>宽屏</PresentationFormat>
  <Paragraphs>209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Meiryo</vt:lpstr>
      <vt:lpstr>等线</vt:lpstr>
      <vt:lpstr>等线 Light</vt:lpstr>
      <vt:lpstr>方正字迹-张乃仁行楷简体</vt:lpstr>
      <vt:lpstr>汉仪书魂体简</vt:lpstr>
      <vt:lpstr>汉仪小麦体简</vt:lpstr>
      <vt:lpstr>思源黑体 CN Light</vt:lpstr>
      <vt:lpstr>宋体</vt:lpstr>
      <vt:lpstr>微软雅黑</vt:lpstr>
      <vt:lpstr>Arial</vt:lpstr>
      <vt:lpstr>Calibri</vt:lpstr>
      <vt:lpstr>Calibri Light</vt:lpstr>
      <vt:lpstr>Open Sans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32</cp:revision>
  <dcterms:created xsi:type="dcterms:W3CDTF">2018-10-23T08:39:00Z</dcterms:created>
  <dcterms:modified xsi:type="dcterms:W3CDTF">2019-09-20T03:03:25Z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