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6" r:id="rId3"/>
    <p:sldId id="257" r:id="rId4"/>
    <p:sldId id="260" r:id="rId5"/>
    <p:sldId id="259" r:id="rId6"/>
    <p:sldId id="261" r:id="rId7"/>
    <p:sldId id="277" r:id="rId8"/>
    <p:sldId id="262" r:id="rId9"/>
    <p:sldId id="266" r:id="rId10"/>
    <p:sldId id="269" r:id="rId11"/>
    <p:sldId id="278" r:id="rId12"/>
    <p:sldId id="272" r:id="rId13"/>
    <p:sldId id="263" r:id="rId14"/>
    <p:sldId id="270" r:id="rId15"/>
    <p:sldId id="271" r:id="rId16"/>
    <p:sldId id="273" r:id="rId17"/>
    <p:sldId id="265" r:id="rId18"/>
    <p:sldId id="268" r:id="rId19"/>
    <p:sldId id="267" r:id="rId20"/>
    <p:sldId id="258" r:id="rId21"/>
    <p:sldId id="275" r:id="rId22"/>
    <p:sldId id="279" r:id="rId23"/>
    <p:sldId id="28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3" pos="4089" userDrawn="1">
          <p15:clr>
            <a:srgbClr val="A4A3A4"/>
          </p15:clr>
        </p15:guide>
        <p15:guide id="4" pos="6267" userDrawn="1">
          <p15:clr>
            <a:srgbClr val="A4A3A4"/>
          </p15:clr>
        </p15:guide>
        <p15:guide id="5" pos="721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E3A39"/>
    <a:srgbClr val="032025"/>
    <a:srgbClr val="A3764D"/>
    <a:srgbClr val="95775B"/>
    <a:srgbClr val="5E85A0"/>
    <a:srgbClr val="C4742C"/>
    <a:srgbClr val="B1753F"/>
    <a:srgbClr val="2A4556"/>
    <a:srgbClr val="7699B0"/>
    <a:srgbClr val="B8BA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44" y="96"/>
      </p:cViewPr>
      <p:guideLst>
        <p:guide orient="horz" pos="2137"/>
        <p:guide pos="4089"/>
        <p:guide pos="6267"/>
        <p:guide pos="721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3764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0FB-4982-9127-5C4251BFD2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0FB-4982-9127-5C4251BFD27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0FB-4982-9127-5C4251BFD2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62189232"/>
        <c:axId val="662189792"/>
      </c:barChart>
      <c:catAx>
        <c:axId val="6621892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2189792"/>
        <c:crosses val="autoZero"/>
        <c:auto val="1"/>
        <c:lblAlgn val="ctr"/>
        <c:lblOffset val="100"/>
        <c:noMultiLvlLbl val="0"/>
      </c:catAx>
      <c:valAx>
        <c:axId val="66218979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6218923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3E-437C-A61A-6AB89DCF55DB}"/>
              </c:ext>
            </c:extLst>
          </c:dPt>
          <c:dPt>
            <c:idx val="1"/>
            <c:bubble3D val="0"/>
            <c:spPr>
              <a:solidFill>
                <a:srgbClr val="A3764D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733E-437C-A61A-6AB89DCF55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45A-4A60-9B7F-1165E3085CF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45A-4A60-9B7F-1165E3085CF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3E-437C-A61A-6AB89DCF55D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33E-437C-A61A-6AB89DCF55DB}"/>
              </c:ext>
            </c:extLst>
          </c:dPt>
          <c:dPt>
            <c:idx val="1"/>
            <c:bubble3D val="0"/>
            <c:spPr>
              <a:solidFill>
                <a:srgbClr val="A3764D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33E-437C-A61A-6AB89DCF55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545A-4A60-9B7F-1165E3085CF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545A-4A60-9B7F-1165E3085CF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33E-437C-A61A-6AB89DCF55D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3E-437C-A61A-6AB89DCF55DB}"/>
              </c:ext>
            </c:extLst>
          </c:dPt>
          <c:dPt>
            <c:idx val="1"/>
            <c:bubble3D val="0"/>
            <c:spPr>
              <a:solidFill>
                <a:srgbClr val="A3764D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33E-437C-A61A-6AB89DCF55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545A-4A60-9B7F-1165E3085CF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545A-4A60-9B7F-1165E3085CF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</c:v>
                </c:pt>
                <c:pt idx="1">
                  <c:v>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33E-437C-A61A-6AB89DCF55D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33E-437C-A61A-6AB89DCF55DB}"/>
              </c:ext>
            </c:extLst>
          </c:dPt>
          <c:dPt>
            <c:idx val="1"/>
            <c:bubble3D val="0"/>
            <c:spPr>
              <a:solidFill>
                <a:srgbClr val="A3764D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733E-437C-A61A-6AB89DCF55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545A-4A60-9B7F-1165E3085CF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545A-4A60-9B7F-1165E3085CF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1.6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733E-437C-A61A-6AB89DCF55D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列4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33E-437C-A61A-6AB89DCF55DB}"/>
              </c:ext>
            </c:extLst>
          </c:dPt>
          <c:dPt>
            <c:idx val="1"/>
            <c:bubble3D val="0"/>
            <c:spPr>
              <a:solidFill>
                <a:srgbClr val="A3764D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733E-437C-A61A-6AB89DCF55D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5-545A-4A60-9B7F-1165E3085CF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7-545A-4A60-9B7F-1165E3085CF5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1</c:v>
                </c:pt>
                <c:pt idx="1">
                  <c:v>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33E-437C-A61A-6AB89DCF55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2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8F785C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644-4A47-95F2-BED1D23D89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644-4A47-95F2-BED1D23D89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198192"/>
        <c:axId val="6621987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644-4A47-95F2-BED1D23D89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2198192"/>
        <c:axId val="662198752"/>
      </c:lineChart>
      <c:catAx>
        <c:axId val="662198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2198752"/>
        <c:crosses val="autoZero"/>
        <c:auto val="1"/>
        <c:lblAlgn val="ctr"/>
        <c:lblOffset val="100"/>
        <c:noMultiLvlLbl val="0"/>
      </c:catAx>
      <c:valAx>
        <c:axId val="662198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2198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8ACF9-C64D-4E21-AFDB-72A22A1E67F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C6C10-BDD3-41D2-9166-A4C69F3667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220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AC6C10-BDD3-41D2-9166-A4C69F3667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903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AC6C10-BDD3-41D2-9166-A4C69F36679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2069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785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944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123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03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469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4375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919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5189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3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808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7431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71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221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0442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1789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812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51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49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908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366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254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71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704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994A4-DA27-4E71-83D7-2D084489F9A5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97318-012A-4576-8BEF-9AA75F9B63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92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34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11953" y="2101448"/>
            <a:ext cx="43646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spc="1000" dirty="0">
                <a:solidFill>
                  <a:schemeClr val="bg1"/>
                </a:solidFill>
                <a:latin typeface="Agency FB" panose="020B0503020202020204" pitchFamily="34" charset="0"/>
              </a:rPr>
              <a:t>BUSINESS</a:t>
            </a:r>
          </a:p>
        </p:txBody>
      </p:sp>
      <p:sp>
        <p:nvSpPr>
          <p:cNvPr id="9" name="矩形 8"/>
          <p:cNvSpPr/>
          <p:nvPr/>
        </p:nvSpPr>
        <p:spPr>
          <a:xfrm>
            <a:off x="3612249" y="2193781"/>
            <a:ext cx="4960254" cy="1855705"/>
          </a:xfrm>
          <a:prstGeom prst="rect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92091" y="3117111"/>
            <a:ext cx="5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spc="1000" dirty="0">
                <a:solidFill>
                  <a:schemeClr val="bg1"/>
                </a:solidFill>
                <a:latin typeface="Agency FB" panose="020B0503020202020204" pitchFamily="34" charset="0"/>
              </a:rPr>
              <a:t>POWERPOINT</a:t>
            </a:r>
          </a:p>
        </p:txBody>
      </p:sp>
    </p:spTree>
    <p:extLst>
      <p:ext uri="{BB962C8B-B14F-4D97-AF65-F5344CB8AC3E}">
        <p14:creationId xmlns:p14="http://schemas.microsoft.com/office/powerpoint/2010/main" val="190486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8744" y="2682994"/>
            <a:ext cx="11471401" cy="1492013"/>
            <a:chOff x="-8744" y="2682994"/>
            <a:chExt cx="11471401" cy="1492013"/>
          </a:xfrm>
        </p:grpSpPr>
        <p:sp>
          <p:nvSpPr>
            <p:cNvPr id="2" name="文本框 1"/>
            <p:cNvSpPr txBox="1"/>
            <p:nvPr/>
          </p:nvSpPr>
          <p:spPr>
            <a:xfrm>
              <a:off x="7468732" y="2690336"/>
              <a:ext cx="399392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Part 3</a:t>
              </a:r>
            </a:p>
            <a:p>
              <a:r>
                <a:rPr lang="en-US" altLang="zh-CN" sz="3600" dirty="0">
                  <a:latin typeface="Segoe UI" panose="020B0502040204020203" pitchFamily="34" charset="0"/>
                  <a:cs typeface="Segoe UI" panose="020B0502040204020203" pitchFamily="34" charset="0"/>
                </a:rPr>
                <a:t>Transitional  page</a:t>
              </a:r>
              <a:endParaRPr lang="zh-CN" altLang="en-US" sz="36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8744" y="2682994"/>
              <a:ext cx="7308495" cy="1492013"/>
              <a:chOff x="-8744" y="2548958"/>
              <a:chExt cx="7308495" cy="149201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489754" y="2935144"/>
                <a:ext cx="329520" cy="720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88252" y="2903851"/>
                <a:ext cx="329520" cy="77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486750" y="2876229"/>
                <a:ext cx="329520" cy="82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970231" y="2548958"/>
                <a:ext cx="329520" cy="1492013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471730" y="2575630"/>
                <a:ext cx="329520" cy="1440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973232" y="2605389"/>
                <a:ext cx="329520" cy="136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474734" y="2634550"/>
                <a:ext cx="329520" cy="131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976236" y="2668183"/>
                <a:ext cx="329520" cy="12528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477738" y="2695804"/>
                <a:ext cx="329520" cy="118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79240" y="2726283"/>
                <a:ext cx="329520" cy="113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480742" y="2759623"/>
                <a:ext cx="329520" cy="10728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982244" y="2787513"/>
                <a:ext cx="329520" cy="100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483746" y="2816089"/>
                <a:ext cx="329520" cy="95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985248" y="2848473"/>
                <a:ext cx="329520" cy="8928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-8744" y="2958684"/>
                <a:ext cx="329520" cy="6732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1242696" y="2709666"/>
            <a:ext cx="828021" cy="1492013"/>
            <a:chOff x="11242696" y="2709666"/>
            <a:chExt cx="828021" cy="1492013"/>
          </a:xfrm>
        </p:grpSpPr>
        <p:sp>
          <p:nvSpPr>
            <p:cNvPr id="23" name="矩形 22"/>
            <p:cNvSpPr/>
            <p:nvPr/>
          </p:nvSpPr>
          <p:spPr>
            <a:xfrm flipH="1">
              <a:off x="11242696" y="2709666"/>
              <a:ext cx="329520" cy="1492013"/>
            </a:xfrm>
            <a:prstGeom prst="rect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11741197" y="2736338"/>
              <a:ext cx="329520" cy="1440000"/>
            </a:xfrm>
            <a:prstGeom prst="rect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1134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31838" y="1252604"/>
            <a:ext cx="4734161" cy="4352793"/>
            <a:chOff x="731838" y="1562100"/>
            <a:chExt cx="4734161" cy="4352793"/>
          </a:xfrm>
        </p:grpSpPr>
        <p:sp>
          <p:nvSpPr>
            <p:cNvPr id="14" name="文本框 13"/>
            <p:cNvSpPr txBox="1"/>
            <p:nvPr/>
          </p:nvSpPr>
          <p:spPr>
            <a:xfrm>
              <a:off x="780824" y="3301870"/>
              <a:ext cx="4685175" cy="2613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pc="12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Always insisting. Use iron scoop is too cold; Use porcelain scoop is too weak A wood scoop, engraved veins safely engraved sky’s wasteland and glebe’s old. Just as happiness born in the years, not insolent, the every act and move blooms quietly</a:t>
              </a:r>
              <a:endParaRPr lang="zh-CN" altLang="en-US" spc="12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1838" y="2545965"/>
              <a:ext cx="4374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1838" y="1562100"/>
              <a:ext cx="38154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Segoe UI" panose="020B0502040204020203" pitchFamily="34" charset="0"/>
                  <a:cs typeface="Segoe UI" panose="020B0502040204020203" pitchFamily="34" charset="0"/>
                </a:rPr>
                <a:t>Add your title here</a:t>
              </a:r>
              <a:endParaRPr lang="zh-CN" altLang="en-US" sz="3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96000" y="1309692"/>
            <a:ext cx="4591221" cy="4238616"/>
            <a:chOff x="6096000" y="1228815"/>
            <a:chExt cx="4591221" cy="4238616"/>
          </a:xfrm>
        </p:grpSpPr>
        <p:grpSp>
          <p:nvGrpSpPr>
            <p:cNvPr id="13" name="组合 12"/>
            <p:cNvGrpSpPr/>
            <p:nvPr/>
          </p:nvGrpSpPr>
          <p:grpSpPr>
            <a:xfrm>
              <a:off x="6096000" y="1901696"/>
              <a:ext cx="4591221" cy="2800347"/>
              <a:chOff x="4584341" y="1038808"/>
              <a:chExt cx="5779343" cy="3525024"/>
            </a:xfrm>
            <a:blipFill>
              <a:blip r:embed="rId2"/>
              <a:stretch>
                <a:fillRect/>
              </a:stretch>
            </a:blipFill>
          </p:grpSpPr>
          <p:grpSp>
            <p:nvGrpSpPr>
              <p:cNvPr id="12" name="组合 11"/>
              <p:cNvGrpSpPr/>
              <p:nvPr/>
            </p:nvGrpSpPr>
            <p:grpSpPr>
              <a:xfrm>
                <a:off x="4584341" y="1038808"/>
                <a:ext cx="5779343" cy="3337250"/>
                <a:chOff x="1824812" y="1642965"/>
                <a:chExt cx="5779343" cy="3337250"/>
              </a:xfrm>
              <a:grpFill/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1824812" y="1877785"/>
                  <a:ext cx="5779343" cy="3102430"/>
                  <a:chOff x="2879271" y="1910443"/>
                  <a:chExt cx="5779343" cy="3102430"/>
                </a:xfrm>
                <a:grpFill/>
              </p:grpSpPr>
              <p:sp>
                <p:nvSpPr>
                  <p:cNvPr id="6" name="任意多边形 5"/>
                  <p:cNvSpPr/>
                  <p:nvPr/>
                </p:nvSpPr>
                <p:spPr>
                  <a:xfrm>
                    <a:off x="2879271" y="1977701"/>
                    <a:ext cx="3037114" cy="3035172"/>
                  </a:xfrm>
                  <a:custGeom>
                    <a:avLst/>
                    <a:gdLst>
                      <a:gd name="connsiteX0" fmla="*/ 1518557 w 3037114"/>
                      <a:gd name="connsiteY0" fmla="*/ 0 h 3035172"/>
                      <a:gd name="connsiteX1" fmla="*/ 3037114 w 3037114"/>
                      <a:gd name="connsiteY1" fmla="*/ 1518557 h 3035172"/>
                      <a:gd name="connsiteX2" fmla="*/ 3036290 w 3037114"/>
                      <a:gd name="connsiteY2" fmla="*/ 1534886 h 3035172"/>
                      <a:gd name="connsiteX3" fmla="*/ 2736576 w 3037114"/>
                      <a:gd name="connsiteY3" fmla="*/ 1534886 h 3035172"/>
                      <a:gd name="connsiteX4" fmla="*/ 2737400 w 3037114"/>
                      <a:gd name="connsiteY4" fmla="*/ 1518558 h 3035172"/>
                      <a:gd name="connsiteX5" fmla="*/ 1518558 w 3037114"/>
                      <a:gd name="connsiteY5" fmla="*/ 299716 h 3035172"/>
                      <a:gd name="connsiteX6" fmla="*/ 299716 w 3037114"/>
                      <a:gd name="connsiteY6" fmla="*/ 1518558 h 3035172"/>
                      <a:gd name="connsiteX7" fmla="*/ 1393939 w 3037114"/>
                      <a:gd name="connsiteY7" fmla="*/ 2731107 h 3035172"/>
                      <a:gd name="connsiteX8" fmla="*/ 1480099 w 3037114"/>
                      <a:gd name="connsiteY8" fmla="*/ 2735458 h 3035172"/>
                      <a:gd name="connsiteX9" fmla="*/ 1480099 w 3037114"/>
                      <a:gd name="connsiteY9" fmla="*/ 3035172 h 3035172"/>
                      <a:gd name="connsiteX10" fmla="*/ 1363294 w 3037114"/>
                      <a:gd name="connsiteY10" fmla="*/ 3029274 h 3035172"/>
                      <a:gd name="connsiteX11" fmla="*/ 0 w 3037114"/>
                      <a:gd name="connsiteY11" fmla="*/ 1518557 h 3035172"/>
                      <a:gd name="connsiteX12" fmla="*/ 1518557 w 3037114"/>
                      <a:gd name="connsiteY12" fmla="*/ 0 h 3035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037114" h="3035172">
                        <a:moveTo>
                          <a:pt x="1518557" y="0"/>
                        </a:moveTo>
                        <a:cubicBezTo>
                          <a:pt x="2357233" y="0"/>
                          <a:pt x="3037114" y="679881"/>
                          <a:pt x="3037114" y="1518557"/>
                        </a:cubicBezTo>
                        <a:lnTo>
                          <a:pt x="3036290" y="1534886"/>
                        </a:lnTo>
                        <a:lnTo>
                          <a:pt x="2736576" y="1534886"/>
                        </a:lnTo>
                        <a:lnTo>
                          <a:pt x="2737400" y="1518558"/>
                        </a:lnTo>
                        <a:cubicBezTo>
                          <a:pt x="2737400" y="845410"/>
                          <a:pt x="2191706" y="299716"/>
                          <a:pt x="1518558" y="299716"/>
                        </a:cubicBezTo>
                        <a:cubicBezTo>
                          <a:pt x="845410" y="299716"/>
                          <a:pt x="299716" y="845410"/>
                          <a:pt x="299716" y="1518558"/>
                        </a:cubicBezTo>
                        <a:cubicBezTo>
                          <a:pt x="299716" y="2149634"/>
                          <a:pt x="779330" y="2668691"/>
                          <a:pt x="1393939" y="2731107"/>
                        </a:cubicBezTo>
                        <a:lnTo>
                          <a:pt x="1480099" y="2735458"/>
                        </a:lnTo>
                        <a:lnTo>
                          <a:pt x="1480099" y="3035172"/>
                        </a:lnTo>
                        <a:lnTo>
                          <a:pt x="1363294" y="3029274"/>
                        </a:lnTo>
                        <a:cubicBezTo>
                          <a:pt x="597552" y="2951509"/>
                          <a:pt x="0" y="2304816"/>
                          <a:pt x="0" y="1518557"/>
                        </a:cubicBezTo>
                        <a:cubicBezTo>
                          <a:pt x="0" y="679881"/>
                          <a:pt x="679881" y="0"/>
                          <a:pt x="151855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任意多边形 6"/>
                  <p:cNvSpPr/>
                  <p:nvPr/>
                </p:nvSpPr>
                <p:spPr>
                  <a:xfrm rot="16200000" flipV="1">
                    <a:off x="5622471" y="1911414"/>
                    <a:ext cx="3037114" cy="3035172"/>
                  </a:xfrm>
                  <a:custGeom>
                    <a:avLst/>
                    <a:gdLst>
                      <a:gd name="connsiteX0" fmla="*/ 1518557 w 3037114"/>
                      <a:gd name="connsiteY0" fmla="*/ 0 h 3035172"/>
                      <a:gd name="connsiteX1" fmla="*/ 3037114 w 3037114"/>
                      <a:gd name="connsiteY1" fmla="*/ 1518557 h 3035172"/>
                      <a:gd name="connsiteX2" fmla="*/ 3036290 w 3037114"/>
                      <a:gd name="connsiteY2" fmla="*/ 1534886 h 3035172"/>
                      <a:gd name="connsiteX3" fmla="*/ 2736576 w 3037114"/>
                      <a:gd name="connsiteY3" fmla="*/ 1534886 h 3035172"/>
                      <a:gd name="connsiteX4" fmla="*/ 2737400 w 3037114"/>
                      <a:gd name="connsiteY4" fmla="*/ 1518558 h 3035172"/>
                      <a:gd name="connsiteX5" fmla="*/ 1518558 w 3037114"/>
                      <a:gd name="connsiteY5" fmla="*/ 299716 h 3035172"/>
                      <a:gd name="connsiteX6" fmla="*/ 299716 w 3037114"/>
                      <a:gd name="connsiteY6" fmla="*/ 1518558 h 3035172"/>
                      <a:gd name="connsiteX7" fmla="*/ 1393939 w 3037114"/>
                      <a:gd name="connsiteY7" fmla="*/ 2731107 h 3035172"/>
                      <a:gd name="connsiteX8" fmla="*/ 1480099 w 3037114"/>
                      <a:gd name="connsiteY8" fmla="*/ 2735458 h 3035172"/>
                      <a:gd name="connsiteX9" fmla="*/ 1480099 w 3037114"/>
                      <a:gd name="connsiteY9" fmla="*/ 3035172 h 3035172"/>
                      <a:gd name="connsiteX10" fmla="*/ 1363294 w 3037114"/>
                      <a:gd name="connsiteY10" fmla="*/ 3029274 h 3035172"/>
                      <a:gd name="connsiteX11" fmla="*/ 0 w 3037114"/>
                      <a:gd name="connsiteY11" fmla="*/ 1518557 h 3035172"/>
                      <a:gd name="connsiteX12" fmla="*/ 1518557 w 3037114"/>
                      <a:gd name="connsiteY12" fmla="*/ 0 h 3035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037114" h="3035172">
                        <a:moveTo>
                          <a:pt x="1518557" y="0"/>
                        </a:moveTo>
                        <a:cubicBezTo>
                          <a:pt x="2357233" y="0"/>
                          <a:pt x="3037114" y="679881"/>
                          <a:pt x="3037114" y="1518557"/>
                        </a:cubicBezTo>
                        <a:lnTo>
                          <a:pt x="3036290" y="1534886"/>
                        </a:lnTo>
                        <a:lnTo>
                          <a:pt x="2736576" y="1534886"/>
                        </a:lnTo>
                        <a:lnTo>
                          <a:pt x="2737400" y="1518558"/>
                        </a:lnTo>
                        <a:cubicBezTo>
                          <a:pt x="2737400" y="845410"/>
                          <a:pt x="2191706" y="299716"/>
                          <a:pt x="1518558" y="299716"/>
                        </a:cubicBezTo>
                        <a:cubicBezTo>
                          <a:pt x="845410" y="299716"/>
                          <a:pt x="299716" y="845410"/>
                          <a:pt x="299716" y="1518558"/>
                        </a:cubicBezTo>
                        <a:cubicBezTo>
                          <a:pt x="299716" y="2149634"/>
                          <a:pt x="779330" y="2668691"/>
                          <a:pt x="1393939" y="2731107"/>
                        </a:cubicBezTo>
                        <a:lnTo>
                          <a:pt x="1480099" y="2735458"/>
                        </a:lnTo>
                        <a:lnTo>
                          <a:pt x="1480099" y="3035172"/>
                        </a:lnTo>
                        <a:lnTo>
                          <a:pt x="1363294" y="3029274"/>
                        </a:lnTo>
                        <a:cubicBezTo>
                          <a:pt x="597552" y="2951509"/>
                          <a:pt x="0" y="2304816"/>
                          <a:pt x="0" y="1518557"/>
                        </a:cubicBezTo>
                        <a:cubicBezTo>
                          <a:pt x="0" y="679881"/>
                          <a:pt x="679881" y="0"/>
                          <a:pt x="151855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" name="椭圆 9"/>
                <p:cNvSpPr/>
                <p:nvPr/>
              </p:nvSpPr>
              <p:spPr>
                <a:xfrm>
                  <a:off x="5761264" y="1642965"/>
                  <a:ext cx="669471" cy="669471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" name="椭圆 10"/>
              <p:cNvSpPr/>
              <p:nvPr/>
            </p:nvSpPr>
            <p:spPr>
              <a:xfrm>
                <a:off x="5759703" y="3894361"/>
                <a:ext cx="669471" cy="66947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" name="文本框 1"/>
            <p:cNvSpPr txBox="1"/>
            <p:nvPr/>
          </p:nvSpPr>
          <p:spPr>
            <a:xfrm>
              <a:off x="9050975" y="1228815"/>
              <a:ext cx="11266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5E85A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17</a:t>
              </a:r>
              <a:r>
                <a:rPr lang="en-US" altLang="zh-CN" sz="2000" dirty="0"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zh-CN" altLang="en-US" sz="20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22307" y="4821100"/>
              <a:ext cx="11266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solidFill>
                    <a:srgbClr val="5E85A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53</a:t>
              </a:r>
              <a:r>
                <a:rPr lang="en-US" altLang="zh-CN" sz="2000" dirty="0">
                  <a:latin typeface="Segoe UI" panose="020B0502040204020203" pitchFamily="34" charset="0"/>
                  <a:cs typeface="Segoe UI" panose="020B0502040204020203" pitchFamily="34" charset="0"/>
                </a:rPr>
                <a:t>%</a:t>
              </a:r>
              <a:endParaRPr lang="zh-CN" altLang="en-US" sz="20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7753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33116" y="0"/>
            <a:ext cx="2558884" cy="6858000"/>
          </a:xfrm>
          <a:prstGeom prst="rect">
            <a:avLst/>
          </a:prstGeom>
          <a:solidFill>
            <a:srgbClr val="8F78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8073" y="0"/>
            <a:ext cx="4425043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31838" y="2916954"/>
            <a:ext cx="4325951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pc="12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Always insisting. Use iron scoop is too cold; Use porcelain scoop is too weak A wood scoop, engraved veins safely engraved sky’s wasteland and glebe’s old. Just as happiness born in the years, not insolent, the every act and move blooms quietly</a:t>
            </a:r>
            <a:endParaRPr lang="zh-CN" altLang="en-US" spc="12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2852" y="2161049"/>
            <a:ext cx="4374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there is a will, there is a way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2852" y="1177184"/>
            <a:ext cx="3815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Add your title here</a:t>
            </a:r>
            <a:endParaRPr lang="zh-CN" altLang="en-US" sz="3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943402" y="3980489"/>
            <a:ext cx="1934294" cy="2500585"/>
            <a:chOff x="9943402" y="3980489"/>
            <a:chExt cx="1934294" cy="2500585"/>
          </a:xfrm>
        </p:grpSpPr>
        <p:sp>
          <p:nvSpPr>
            <p:cNvPr id="10" name="文本框 9"/>
            <p:cNvSpPr txBox="1"/>
            <p:nvPr/>
          </p:nvSpPr>
          <p:spPr>
            <a:xfrm>
              <a:off x="9943402" y="5188412"/>
              <a:ext cx="1934294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943402" y="3980489"/>
              <a:ext cx="155195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Add your title here</a:t>
              </a:r>
              <a:endParaRPr lang="zh-CN" altLang="en-US" sz="24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11403865" y="4162425"/>
              <a:ext cx="401778" cy="536214"/>
              <a:chOff x="1735" y="-648"/>
              <a:chExt cx="4208" cy="5616"/>
            </a:xfrm>
            <a:solidFill>
              <a:schemeClr val="bg1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2437" y="-648"/>
                <a:ext cx="2804" cy="2807"/>
              </a:xfrm>
              <a:custGeom>
                <a:avLst/>
                <a:gdLst>
                  <a:gd name="T0" fmla="*/ 819 w 1638"/>
                  <a:gd name="T1" fmla="*/ 1638 h 1638"/>
                  <a:gd name="T2" fmla="*/ 1638 w 1638"/>
                  <a:gd name="T3" fmla="*/ 819 h 1638"/>
                  <a:gd name="T4" fmla="*/ 819 w 1638"/>
                  <a:gd name="T5" fmla="*/ 0 h 1638"/>
                  <a:gd name="T6" fmla="*/ 0 w 1638"/>
                  <a:gd name="T7" fmla="*/ 819 h 1638"/>
                  <a:gd name="T8" fmla="*/ 819 w 1638"/>
                  <a:gd name="T9" fmla="*/ 1638 h 1638"/>
                  <a:gd name="T10" fmla="*/ 614 w 1638"/>
                  <a:gd name="T11" fmla="*/ 410 h 1638"/>
                  <a:gd name="T12" fmla="*/ 1433 w 1638"/>
                  <a:gd name="T13" fmla="*/ 819 h 1638"/>
                  <a:gd name="T14" fmla="*/ 819 w 1638"/>
                  <a:gd name="T15" fmla="*/ 1434 h 1638"/>
                  <a:gd name="T16" fmla="*/ 204 w 1638"/>
                  <a:gd name="T17" fmla="*/ 819 h 1638"/>
                  <a:gd name="T18" fmla="*/ 614 w 1638"/>
                  <a:gd name="T19" fmla="*/ 410 h 1638"/>
                  <a:gd name="T20" fmla="*/ 614 w 1638"/>
                  <a:gd name="T21" fmla="*/ 410 h 1638"/>
                  <a:gd name="T22" fmla="*/ 614 w 1638"/>
                  <a:gd name="T23" fmla="*/ 410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8" h="1638">
                    <a:moveTo>
                      <a:pt x="819" y="1638"/>
                    </a:moveTo>
                    <a:cubicBezTo>
                      <a:pt x="1272" y="1638"/>
                      <a:pt x="1638" y="1272"/>
                      <a:pt x="1638" y="819"/>
                    </a:cubicBezTo>
                    <a:cubicBezTo>
                      <a:pt x="1638" y="367"/>
                      <a:pt x="1272" y="0"/>
                      <a:pt x="819" y="0"/>
                    </a:cubicBezTo>
                    <a:cubicBezTo>
                      <a:pt x="366" y="0"/>
                      <a:pt x="0" y="367"/>
                      <a:pt x="0" y="819"/>
                    </a:cubicBezTo>
                    <a:cubicBezTo>
                      <a:pt x="0" y="1272"/>
                      <a:pt x="366" y="1638"/>
                      <a:pt x="819" y="1638"/>
                    </a:cubicBezTo>
                    <a:close/>
                    <a:moveTo>
                      <a:pt x="614" y="410"/>
                    </a:moveTo>
                    <a:cubicBezTo>
                      <a:pt x="732" y="528"/>
                      <a:pt x="819" y="819"/>
                      <a:pt x="1433" y="819"/>
                    </a:cubicBezTo>
                    <a:cubicBezTo>
                      <a:pt x="1433" y="1158"/>
                      <a:pt x="1158" y="1434"/>
                      <a:pt x="819" y="1434"/>
                    </a:cubicBezTo>
                    <a:cubicBezTo>
                      <a:pt x="480" y="1434"/>
                      <a:pt x="204" y="1158"/>
                      <a:pt x="204" y="819"/>
                    </a:cubicBezTo>
                    <a:cubicBezTo>
                      <a:pt x="204" y="819"/>
                      <a:pt x="443" y="675"/>
                      <a:pt x="614" y="410"/>
                    </a:cubicBezTo>
                    <a:close/>
                    <a:moveTo>
                      <a:pt x="614" y="410"/>
                    </a:moveTo>
                    <a:cubicBezTo>
                      <a:pt x="614" y="410"/>
                      <a:pt x="614" y="410"/>
                      <a:pt x="614" y="4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3488" y="2511"/>
                <a:ext cx="702" cy="1755"/>
              </a:xfrm>
              <a:custGeom>
                <a:avLst/>
                <a:gdLst>
                  <a:gd name="T0" fmla="*/ 351 w 702"/>
                  <a:gd name="T1" fmla="*/ 0 h 1755"/>
                  <a:gd name="T2" fmla="*/ 0 w 702"/>
                  <a:gd name="T3" fmla="*/ 351 h 1755"/>
                  <a:gd name="T4" fmla="*/ 351 w 702"/>
                  <a:gd name="T5" fmla="*/ 1755 h 1755"/>
                  <a:gd name="T6" fmla="*/ 702 w 702"/>
                  <a:gd name="T7" fmla="*/ 351 h 1755"/>
                  <a:gd name="T8" fmla="*/ 351 w 702"/>
                  <a:gd name="T9" fmla="*/ 0 h 1755"/>
                  <a:gd name="T10" fmla="*/ 351 w 702"/>
                  <a:gd name="T11" fmla="*/ 0 h 1755"/>
                  <a:gd name="T12" fmla="*/ 351 w 702"/>
                  <a:gd name="T13" fmla="*/ 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2" h="1755">
                    <a:moveTo>
                      <a:pt x="351" y="0"/>
                    </a:moveTo>
                    <a:lnTo>
                      <a:pt x="0" y="351"/>
                    </a:lnTo>
                    <a:lnTo>
                      <a:pt x="351" y="1755"/>
                    </a:lnTo>
                    <a:lnTo>
                      <a:pt x="702" y="351"/>
                    </a:lnTo>
                    <a:lnTo>
                      <a:pt x="351" y="0"/>
                    </a:lnTo>
                    <a:close/>
                    <a:moveTo>
                      <a:pt x="351" y="0"/>
                    </a:moveTo>
                    <a:lnTo>
                      <a:pt x="3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3488" y="2511"/>
                <a:ext cx="702" cy="1755"/>
              </a:xfrm>
              <a:custGeom>
                <a:avLst/>
                <a:gdLst>
                  <a:gd name="T0" fmla="*/ 351 w 702"/>
                  <a:gd name="T1" fmla="*/ 0 h 1755"/>
                  <a:gd name="T2" fmla="*/ 0 w 702"/>
                  <a:gd name="T3" fmla="*/ 351 h 1755"/>
                  <a:gd name="T4" fmla="*/ 351 w 702"/>
                  <a:gd name="T5" fmla="*/ 1755 h 1755"/>
                  <a:gd name="T6" fmla="*/ 702 w 702"/>
                  <a:gd name="T7" fmla="*/ 351 h 1755"/>
                  <a:gd name="T8" fmla="*/ 351 w 702"/>
                  <a:gd name="T9" fmla="*/ 0 h 1755"/>
                  <a:gd name="T10" fmla="*/ 351 w 702"/>
                  <a:gd name="T11" fmla="*/ 0 h 1755"/>
                  <a:gd name="T12" fmla="*/ 351 w 702"/>
                  <a:gd name="T13" fmla="*/ 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2" h="1755">
                    <a:moveTo>
                      <a:pt x="351" y="0"/>
                    </a:moveTo>
                    <a:lnTo>
                      <a:pt x="0" y="351"/>
                    </a:lnTo>
                    <a:lnTo>
                      <a:pt x="351" y="1755"/>
                    </a:lnTo>
                    <a:lnTo>
                      <a:pt x="702" y="351"/>
                    </a:lnTo>
                    <a:lnTo>
                      <a:pt x="351" y="0"/>
                    </a:lnTo>
                    <a:moveTo>
                      <a:pt x="351" y="0"/>
                    </a:moveTo>
                    <a:lnTo>
                      <a:pt x="35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4026" y="2511"/>
                <a:ext cx="1917" cy="2457"/>
              </a:xfrm>
              <a:custGeom>
                <a:avLst/>
                <a:gdLst>
                  <a:gd name="T0" fmla="*/ 710 w 1120"/>
                  <a:gd name="T1" fmla="*/ 0 h 1434"/>
                  <a:gd name="T2" fmla="*/ 180 w 1120"/>
                  <a:gd name="T3" fmla="*/ 0 h 1434"/>
                  <a:gd name="T4" fmla="*/ 322 w 1120"/>
                  <a:gd name="T5" fmla="*/ 142 h 1434"/>
                  <a:gd name="T6" fmla="*/ 0 w 1120"/>
                  <a:gd name="T7" fmla="*/ 1434 h 1434"/>
                  <a:gd name="T8" fmla="*/ 710 w 1120"/>
                  <a:gd name="T9" fmla="*/ 1434 h 1434"/>
                  <a:gd name="T10" fmla="*/ 915 w 1120"/>
                  <a:gd name="T11" fmla="*/ 1434 h 1434"/>
                  <a:gd name="T12" fmla="*/ 1120 w 1120"/>
                  <a:gd name="T13" fmla="*/ 1229 h 1434"/>
                  <a:gd name="T14" fmla="*/ 1120 w 1120"/>
                  <a:gd name="T15" fmla="*/ 410 h 1434"/>
                  <a:gd name="T16" fmla="*/ 710 w 1120"/>
                  <a:gd name="T17" fmla="*/ 0 h 1434"/>
                  <a:gd name="T18" fmla="*/ 710 w 1120"/>
                  <a:gd name="T19" fmla="*/ 0 h 1434"/>
                  <a:gd name="T20" fmla="*/ 710 w 1120"/>
                  <a:gd name="T21" fmla="*/ 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0" h="1434">
                    <a:moveTo>
                      <a:pt x="71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322" y="142"/>
                      <a:pt x="322" y="142"/>
                      <a:pt x="322" y="142"/>
                    </a:cubicBezTo>
                    <a:cubicBezTo>
                      <a:pt x="0" y="1434"/>
                      <a:pt x="0" y="1434"/>
                      <a:pt x="0" y="1434"/>
                    </a:cubicBezTo>
                    <a:cubicBezTo>
                      <a:pt x="710" y="1434"/>
                      <a:pt x="710" y="1434"/>
                      <a:pt x="710" y="1434"/>
                    </a:cubicBezTo>
                    <a:cubicBezTo>
                      <a:pt x="915" y="1434"/>
                      <a:pt x="915" y="1434"/>
                      <a:pt x="915" y="1434"/>
                    </a:cubicBezTo>
                    <a:cubicBezTo>
                      <a:pt x="1028" y="1434"/>
                      <a:pt x="1120" y="1342"/>
                      <a:pt x="1120" y="1229"/>
                    </a:cubicBezTo>
                    <a:cubicBezTo>
                      <a:pt x="1120" y="410"/>
                      <a:pt x="1120" y="410"/>
                      <a:pt x="1120" y="410"/>
                    </a:cubicBezTo>
                    <a:cubicBezTo>
                      <a:pt x="1120" y="184"/>
                      <a:pt x="936" y="0"/>
                      <a:pt x="710" y="0"/>
                    </a:cubicBezTo>
                    <a:close/>
                    <a:moveTo>
                      <a:pt x="710" y="0"/>
                    </a:moveTo>
                    <a:cubicBezTo>
                      <a:pt x="710" y="0"/>
                      <a:pt x="710" y="0"/>
                      <a:pt x="7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7" name="Freeform 9"/>
              <p:cNvSpPr>
                <a:spLocks noEditPoints="1"/>
              </p:cNvSpPr>
              <p:nvPr/>
            </p:nvSpPr>
            <p:spPr bwMode="auto">
              <a:xfrm>
                <a:off x="1735" y="2511"/>
                <a:ext cx="1918" cy="2457"/>
              </a:xfrm>
              <a:custGeom>
                <a:avLst/>
                <a:gdLst>
                  <a:gd name="T0" fmla="*/ 939 w 1120"/>
                  <a:gd name="T1" fmla="*/ 0 h 1434"/>
                  <a:gd name="T2" fmla="*/ 410 w 1120"/>
                  <a:gd name="T3" fmla="*/ 0 h 1434"/>
                  <a:gd name="T4" fmla="*/ 0 w 1120"/>
                  <a:gd name="T5" fmla="*/ 410 h 1434"/>
                  <a:gd name="T6" fmla="*/ 0 w 1120"/>
                  <a:gd name="T7" fmla="*/ 1229 h 1434"/>
                  <a:gd name="T8" fmla="*/ 205 w 1120"/>
                  <a:gd name="T9" fmla="*/ 1434 h 1434"/>
                  <a:gd name="T10" fmla="*/ 410 w 1120"/>
                  <a:gd name="T11" fmla="*/ 1434 h 1434"/>
                  <a:gd name="T12" fmla="*/ 1120 w 1120"/>
                  <a:gd name="T13" fmla="*/ 1434 h 1434"/>
                  <a:gd name="T14" fmla="*/ 797 w 1120"/>
                  <a:gd name="T15" fmla="*/ 142 h 1434"/>
                  <a:gd name="T16" fmla="*/ 939 w 1120"/>
                  <a:gd name="T17" fmla="*/ 0 h 1434"/>
                  <a:gd name="T18" fmla="*/ 939 w 1120"/>
                  <a:gd name="T19" fmla="*/ 0 h 1434"/>
                  <a:gd name="T20" fmla="*/ 939 w 1120"/>
                  <a:gd name="T21" fmla="*/ 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0" h="1434">
                    <a:moveTo>
                      <a:pt x="939" y="0"/>
                    </a:moveTo>
                    <a:cubicBezTo>
                      <a:pt x="410" y="0"/>
                      <a:pt x="410" y="0"/>
                      <a:pt x="410" y="0"/>
                    </a:cubicBezTo>
                    <a:cubicBezTo>
                      <a:pt x="184" y="0"/>
                      <a:pt x="0" y="184"/>
                      <a:pt x="0" y="410"/>
                    </a:cubicBezTo>
                    <a:cubicBezTo>
                      <a:pt x="0" y="1229"/>
                      <a:pt x="0" y="1229"/>
                      <a:pt x="0" y="1229"/>
                    </a:cubicBezTo>
                    <a:cubicBezTo>
                      <a:pt x="0" y="1342"/>
                      <a:pt x="92" y="1434"/>
                      <a:pt x="205" y="1434"/>
                    </a:cubicBezTo>
                    <a:cubicBezTo>
                      <a:pt x="410" y="1434"/>
                      <a:pt x="410" y="1434"/>
                      <a:pt x="410" y="1434"/>
                    </a:cubicBezTo>
                    <a:cubicBezTo>
                      <a:pt x="1120" y="1434"/>
                      <a:pt x="1120" y="1434"/>
                      <a:pt x="1120" y="1434"/>
                    </a:cubicBezTo>
                    <a:cubicBezTo>
                      <a:pt x="797" y="142"/>
                      <a:pt x="797" y="142"/>
                      <a:pt x="797" y="142"/>
                    </a:cubicBezTo>
                    <a:cubicBezTo>
                      <a:pt x="939" y="0"/>
                      <a:pt x="939" y="0"/>
                      <a:pt x="939" y="0"/>
                    </a:cubicBezTo>
                    <a:close/>
                    <a:moveTo>
                      <a:pt x="939" y="0"/>
                    </a:moveTo>
                    <a:cubicBezTo>
                      <a:pt x="939" y="0"/>
                      <a:pt x="939" y="0"/>
                      <a:pt x="9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4853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206715637"/>
              </p:ext>
            </p:extLst>
          </p:nvPr>
        </p:nvGraphicFramePr>
        <p:xfrm>
          <a:off x="-419295" y="1604177"/>
          <a:ext cx="6268926" cy="4179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744292" y="1685821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Segoe UI" panose="020B0502040204020203" pitchFamily="34" charset="0"/>
                <a:cs typeface="Segoe UI" panose="020B0502040204020203" pitchFamily="34" charset="0"/>
              </a:rPr>
              <a:t>Project A</a:t>
            </a:r>
            <a:endParaRPr lang="zh-CN" alt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4292" y="1995770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Segoe UI" panose="020B0502040204020203" pitchFamily="34" charset="0"/>
                <a:cs typeface="Segoe UI" panose="020B0502040204020203" pitchFamily="34" charset="0"/>
              </a:rPr>
              <a:t>Project B</a:t>
            </a:r>
            <a:endParaRPr lang="zh-CN" alt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4292" y="230571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Segoe UI" panose="020B0502040204020203" pitchFamily="34" charset="0"/>
                <a:cs typeface="Segoe UI" panose="020B0502040204020203" pitchFamily="34" charset="0"/>
              </a:rPr>
              <a:t>Project C</a:t>
            </a:r>
            <a:endParaRPr lang="zh-CN" alt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44292" y="261566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Segoe UI" panose="020B0502040204020203" pitchFamily="34" charset="0"/>
                <a:cs typeface="Segoe UI" panose="020B0502040204020203" pitchFamily="34" charset="0"/>
              </a:rPr>
              <a:t>Project D</a:t>
            </a:r>
            <a:endParaRPr lang="zh-CN" alt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44292" y="2925619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Segoe UI" panose="020B0502040204020203" pitchFamily="34" charset="0"/>
                <a:cs typeface="Segoe UI" panose="020B0502040204020203" pitchFamily="34" charset="0"/>
              </a:rPr>
              <a:t>Project E</a:t>
            </a:r>
            <a:endParaRPr lang="zh-CN" alt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8279" y="388865"/>
            <a:ext cx="3815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Add your title here</a:t>
            </a:r>
            <a:endParaRPr lang="zh-CN" altLang="en-US" sz="3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060950" y="3078458"/>
            <a:ext cx="6512315" cy="1938992"/>
            <a:chOff x="5124450" y="3022498"/>
            <a:chExt cx="6512315" cy="1938992"/>
          </a:xfrm>
        </p:grpSpPr>
        <p:sp>
          <p:nvSpPr>
            <p:cNvPr id="23" name="六边形 22"/>
            <p:cNvSpPr/>
            <p:nvPr/>
          </p:nvSpPr>
          <p:spPr>
            <a:xfrm>
              <a:off x="5124450" y="3128822"/>
              <a:ext cx="971550" cy="837543"/>
            </a:xfrm>
            <a:prstGeom prst="hexagon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Group 12"/>
            <p:cNvGrpSpPr>
              <a:grpSpLocks noChangeAspect="1"/>
            </p:cNvGrpSpPr>
            <p:nvPr/>
          </p:nvGrpSpPr>
          <p:grpSpPr bwMode="auto">
            <a:xfrm>
              <a:off x="5370819" y="3307528"/>
              <a:ext cx="478812" cy="479593"/>
              <a:chOff x="1386" y="-298"/>
              <a:chExt cx="4904" cy="4912"/>
            </a:xfrm>
            <a:solidFill>
              <a:schemeClr val="bg1"/>
            </a:solidFill>
          </p:grpSpPr>
          <p:sp>
            <p:nvSpPr>
              <p:cNvPr id="25" name="Freeform 13"/>
              <p:cNvSpPr>
                <a:spLocks noEditPoints="1"/>
              </p:cNvSpPr>
              <p:nvPr/>
            </p:nvSpPr>
            <p:spPr bwMode="auto">
              <a:xfrm>
                <a:off x="1386" y="-298"/>
                <a:ext cx="4904" cy="2457"/>
              </a:xfrm>
              <a:custGeom>
                <a:avLst/>
                <a:gdLst>
                  <a:gd name="T0" fmla="*/ 2456 w 2865"/>
                  <a:gd name="T1" fmla="*/ 614 h 1433"/>
                  <a:gd name="T2" fmla="*/ 2251 w 2865"/>
                  <a:gd name="T3" fmla="*/ 614 h 1433"/>
                  <a:gd name="T4" fmla="*/ 2251 w 2865"/>
                  <a:gd name="T5" fmla="*/ 205 h 1433"/>
                  <a:gd name="T6" fmla="*/ 2047 w 2865"/>
                  <a:gd name="T7" fmla="*/ 0 h 1433"/>
                  <a:gd name="T8" fmla="*/ 819 w 2865"/>
                  <a:gd name="T9" fmla="*/ 0 h 1433"/>
                  <a:gd name="T10" fmla="*/ 614 w 2865"/>
                  <a:gd name="T11" fmla="*/ 205 h 1433"/>
                  <a:gd name="T12" fmla="*/ 614 w 2865"/>
                  <a:gd name="T13" fmla="*/ 614 h 1433"/>
                  <a:gd name="T14" fmla="*/ 410 w 2865"/>
                  <a:gd name="T15" fmla="*/ 614 h 1433"/>
                  <a:gd name="T16" fmla="*/ 0 w 2865"/>
                  <a:gd name="T17" fmla="*/ 1023 h 1433"/>
                  <a:gd name="T18" fmla="*/ 0 w 2865"/>
                  <a:gd name="T19" fmla="*/ 1433 h 1433"/>
                  <a:gd name="T20" fmla="*/ 1023 w 2865"/>
                  <a:gd name="T21" fmla="*/ 1433 h 1433"/>
                  <a:gd name="T22" fmla="*/ 1023 w 2865"/>
                  <a:gd name="T23" fmla="*/ 1228 h 1433"/>
                  <a:gd name="T24" fmla="*/ 1842 w 2865"/>
                  <a:gd name="T25" fmla="*/ 1228 h 1433"/>
                  <a:gd name="T26" fmla="*/ 1842 w 2865"/>
                  <a:gd name="T27" fmla="*/ 1433 h 1433"/>
                  <a:gd name="T28" fmla="*/ 2865 w 2865"/>
                  <a:gd name="T29" fmla="*/ 1433 h 1433"/>
                  <a:gd name="T30" fmla="*/ 2865 w 2865"/>
                  <a:gd name="T31" fmla="*/ 1023 h 1433"/>
                  <a:gd name="T32" fmla="*/ 2456 w 2865"/>
                  <a:gd name="T33" fmla="*/ 614 h 1433"/>
                  <a:gd name="T34" fmla="*/ 2047 w 2865"/>
                  <a:gd name="T35" fmla="*/ 614 h 1433"/>
                  <a:gd name="T36" fmla="*/ 819 w 2865"/>
                  <a:gd name="T37" fmla="*/ 614 h 1433"/>
                  <a:gd name="T38" fmla="*/ 819 w 2865"/>
                  <a:gd name="T39" fmla="*/ 205 h 1433"/>
                  <a:gd name="T40" fmla="*/ 2047 w 2865"/>
                  <a:gd name="T41" fmla="*/ 205 h 1433"/>
                  <a:gd name="T42" fmla="*/ 2047 w 2865"/>
                  <a:gd name="T43" fmla="*/ 614 h 1433"/>
                  <a:gd name="T44" fmla="*/ 2047 w 2865"/>
                  <a:gd name="T45" fmla="*/ 614 h 1433"/>
                  <a:gd name="T46" fmla="*/ 2047 w 2865"/>
                  <a:gd name="T47" fmla="*/ 614 h 1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65" h="1433">
                    <a:moveTo>
                      <a:pt x="2456" y="614"/>
                    </a:moveTo>
                    <a:cubicBezTo>
                      <a:pt x="2251" y="614"/>
                      <a:pt x="2251" y="614"/>
                      <a:pt x="2251" y="614"/>
                    </a:cubicBezTo>
                    <a:cubicBezTo>
                      <a:pt x="2251" y="205"/>
                      <a:pt x="2251" y="205"/>
                      <a:pt x="2251" y="205"/>
                    </a:cubicBezTo>
                    <a:cubicBezTo>
                      <a:pt x="2251" y="92"/>
                      <a:pt x="2160" y="0"/>
                      <a:pt x="2047" y="0"/>
                    </a:cubicBezTo>
                    <a:cubicBezTo>
                      <a:pt x="819" y="0"/>
                      <a:pt x="819" y="0"/>
                      <a:pt x="819" y="0"/>
                    </a:cubicBezTo>
                    <a:cubicBezTo>
                      <a:pt x="706" y="0"/>
                      <a:pt x="614" y="92"/>
                      <a:pt x="614" y="205"/>
                    </a:cubicBezTo>
                    <a:cubicBezTo>
                      <a:pt x="614" y="614"/>
                      <a:pt x="614" y="614"/>
                      <a:pt x="614" y="614"/>
                    </a:cubicBezTo>
                    <a:cubicBezTo>
                      <a:pt x="410" y="614"/>
                      <a:pt x="410" y="614"/>
                      <a:pt x="410" y="614"/>
                    </a:cubicBezTo>
                    <a:cubicBezTo>
                      <a:pt x="183" y="614"/>
                      <a:pt x="0" y="797"/>
                      <a:pt x="0" y="1023"/>
                    </a:cubicBezTo>
                    <a:cubicBezTo>
                      <a:pt x="0" y="1433"/>
                      <a:pt x="0" y="1433"/>
                      <a:pt x="0" y="1433"/>
                    </a:cubicBezTo>
                    <a:cubicBezTo>
                      <a:pt x="1023" y="1433"/>
                      <a:pt x="1023" y="1433"/>
                      <a:pt x="1023" y="1433"/>
                    </a:cubicBezTo>
                    <a:cubicBezTo>
                      <a:pt x="1023" y="1228"/>
                      <a:pt x="1023" y="1228"/>
                      <a:pt x="1023" y="1228"/>
                    </a:cubicBezTo>
                    <a:cubicBezTo>
                      <a:pt x="1842" y="1228"/>
                      <a:pt x="1842" y="1228"/>
                      <a:pt x="1842" y="1228"/>
                    </a:cubicBezTo>
                    <a:cubicBezTo>
                      <a:pt x="1842" y="1433"/>
                      <a:pt x="1842" y="1433"/>
                      <a:pt x="1842" y="1433"/>
                    </a:cubicBezTo>
                    <a:cubicBezTo>
                      <a:pt x="2865" y="1433"/>
                      <a:pt x="2865" y="1433"/>
                      <a:pt x="2865" y="1433"/>
                    </a:cubicBezTo>
                    <a:cubicBezTo>
                      <a:pt x="2865" y="1023"/>
                      <a:pt x="2865" y="1023"/>
                      <a:pt x="2865" y="1023"/>
                    </a:cubicBezTo>
                    <a:cubicBezTo>
                      <a:pt x="2865" y="797"/>
                      <a:pt x="2682" y="614"/>
                      <a:pt x="2456" y="614"/>
                    </a:cubicBezTo>
                    <a:close/>
                    <a:moveTo>
                      <a:pt x="2047" y="614"/>
                    </a:moveTo>
                    <a:cubicBezTo>
                      <a:pt x="819" y="614"/>
                      <a:pt x="819" y="614"/>
                      <a:pt x="819" y="614"/>
                    </a:cubicBezTo>
                    <a:cubicBezTo>
                      <a:pt x="819" y="205"/>
                      <a:pt x="819" y="205"/>
                      <a:pt x="819" y="205"/>
                    </a:cubicBezTo>
                    <a:cubicBezTo>
                      <a:pt x="2047" y="205"/>
                      <a:pt x="2047" y="205"/>
                      <a:pt x="2047" y="205"/>
                    </a:cubicBezTo>
                    <a:cubicBezTo>
                      <a:pt x="2047" y="614"/>
                      <a:pt x="2047" y="614"/>
                      <a:pt x="2047" y="614"/>
                    </a:cubicBezTo>
                    <a:close/>
                    <a:moveTo>
                      <a:pt x="2047" y="614"/>
                    </a:moveTo>
                    <a:cubicBezTo>
                      <a:pt x="2047" y="614"/>
                      <a:pt x="2047" y="614"/>
                      <a:pt x="2047" y="6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>
                <a:spLocks noEditPoints="1"/>
              </p:cNvSpPr>
              <p:nvPr/>
            </p:nvSpPr>
            <p:spPr bwMode="auto">
              <a:xfrm>
                <a:off x="1386" y="2860"/>
                <a:ext cx="4904" cy="1754"/>
              </a:xfrm>
              <a:custGeom>
                <a:avLst/>
                <a:gdLst>
                  <a:gd name="T0" fmla="*/ 1842 w 2865"/>
                  <a:gd name="T1" fmla="*/ 0 h 1023"/>
                  <a:gd name="T2" fmla="*/ 1842 w 2865"/>
                  <a:gd name="T3" fmla="*/ 205 h 1023"/>
                  <a:gd name="T4" fmla="*/ 1023 w 2865"/>
                  <a:gd name="T5" fmla="*/ 205 h 1023"/>
                  <a:gd name="T6" fmla="*/ 1023 w 2865"/>
                  <a:gd name="T7" fmla="*/ 0 h 1023"/>
                  <a:gd name="T8" fmla="*/ 409 w 2865"/>
                  <a:gd name="T9" fmla="*/ 0 h 1023"/>
                  <a:gd name="T10" fmla="*/ 0 w 2865"/>
                  <a:gd name="T11" fmla="*/ 0 h 1023"/>
                  <a:gd name="T12" fmla="*/ 0 w 2865"/>
                  <a:gd name="T13" fmla="*/ 614 h 1023"/>
                  <a:gd name="T14" fmla="*/ 409 w 2865"/>
                  <a:gd name="T15" fmla="*/ 1023 h 1023"/>
                  <a:gd name="T16" fmla="*/ 2456 w 2865"/>
                  <a:gd name="T17" fmla="*/ 1023 h 1023"/>
                  <a:gd name="T18" fmla="*/ 2865 w 2865"/>
                  <a:gd name="T19" fmla="*/ 614 h 1023"/>
                  <a:gd name="T20" fmla="*/ 2865 w 2865"/>
                  <a:gd name="T21" fmla="*/ 0 h 1023"/>
                  <a:gd name="T22" fmla="*/ 2456 w 2865"/>
                  <a:gd name="T23" fmla="*/ 0 h 1023"/>
                  <a:gd name="T24" fmla="*/ 1842 w 2865"/>
                  <a:gd name="T25" fmla="*/ 0 h 1023"/>
                  <a:gd name="T26" fmla="*/ 1842 w 2865"/>
                  <a:gd name="T27" fmla="*/ 0 h 1023"/>
                  <a:gd name="T28" fmla="*/ 1842 w 2865"/>
                  <a:gd name="T29" fmla="*/ 0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5" h="1023">
                    <a:moveTo>
                      <a:pt x="1842" y="0"/>
                    </a:moveTo>
                    <a:cubicBezTo>
                      <a:pt x="1842" y="205"/>
                      <a:pt x="1842" y="205"/>
                      <a:pt x="1842" y="205"/>
                    </a:cubicBezTo>
                    <a:cubicBezTo>
                      <a:pt x="1023" y="205"/>
                      <a:pt x="1023" y="205"/>
                      <a:pt x="1023" y="205"/>
                    </a:cubicBezTo>
                    <a:cubicBezTo>
                      <a:pt x="1023" y="0"/>
                      <a:pt x="1023" y="0"/>
                      <a:pt x="1023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14"/>
                      <a:pt x="0" y="614"/>
                      <a:pt x="0" y="614"/>
                    </a:cubicBezTo>
                    <a:cubicBezTo>
                      <a:pt x="0" y="840"/>
                      <a:pt x="183" y="1023"/>
                      <a:pt x="409" y="1023"/>
                    </a:cubicBezTo>
                    <a:cubicBezTo>
                      <a:pt x="2456" y="1023"/>
                      <a:pt x="2456" y="1023"/>
                      <a:pt x="2456" y="1023"/>
                    </a:cubicBezTo>
                    <a:cubicBezTo>
                      <a:pt x="2682" y="1023"/>
                      <a:pt x="2865" y="840"/>
                      <a:pt x="2865" y="614"/>
                    </a:cubicBezTo>
                    <a:cubicBezTo>
                      <a:pt x="2865" y="0"/>
                      <a:pt x="2865" y="0"/>
                      <a:pt x="2865" y="0"/>
                    </a:cubicBezTo>
                    <a:cubicBezTo>
                      <a:pt x="2456" y="0"/>
                      <a:pt x="2456" y="0"/>
                      <a:pt x="2456" y="0"/>
                    </a:cubicBezTo>
                    <a:cubicBezTo>
                      <a:pt x="1842" y="0"/>
                      <a:pt x="1842" y="0"/>
                      <a:pt x="1842" y="0"/>
                    </a:cubicBezTo>
                    <a:close/>
                    <a:moveTo>
                      <a:pt x="1842" y="0"/>
                    </a:moveTo>
                    <a:cubicBezTo>
                      <a:pt x="1842" y="0"/>
                      <a:pt x="1842" y="0"/>
                      <a:pt x="18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>
                <a:spLocks noEditPoints="1"/>
              </p:cNvSpPr>
              <p:nvPr/>
            </p:nvSpPr>
            <p:spPr bwMode="auto">
              <a:xfrm>
                <a:off x="3488" y="2159"/>
                <a:ext cx="700" cy="701"/>
              </a:xfrm>
              <a:custGeom>
                <a:avLst/>
                <a:gdLst>
                  <a:gd name="T0" fmla="*/ 0 w 700"/>
                  <a:gd name="T1" fmla="*/ 0 h 701"/>
                  <a:gd name="T2" fmla="*/ 700 w 700"/>
                  <a:gd name="T3" fmla="*/ 0 h 701"/>
                  <a:gd name="T4" fmla="*/ 700 w 700"/>
                  <a:gd name="T5" fmla="*/ 701 h 701"/>
                  <a:gd name="T6" fmla="*/ 0 w 700"/>
                  <a:gd name="T7" fmla="*/ 701 h 701"/>
                  <a:gd name="T8" fmla="*/ 0 w 700"/>
                  <a:gd name="T9" fmla="*/ 0 h 701"/>
                  <a:gd name="T10" fmla="*/ 0 w 700"/>
                  <a:gd name="T11" fmla="*/ 0 h 701"/>
                  <a:gd name="T12" fmla="*/ 0 w 700"/>
                  <a:gd name="T13" fmla="*/ 0 h 701"/>
                  <a:gd name="T14" fmla="*/ 0 w 700"/>
                  <a:gd name="T15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0" h="701">
                    <a:moveTo>
                      <a:pt x="0" y="0"/>
                    </a:moveTo>
                    <a:lnTo>
                      <a:pt x="700" y="0"/>
                    </a:lnTo>
                    <a:lnTo>
                      <a:pt x="700" y="701"/>
                    </a:lnTo>
                    <a:lnTo>
                      <a:pt x="0" y="70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6"/>
              <p:cNvSpPr>
                <a:spLocks noEditPoints="1"/>
              </p:cNvSpPr>
              <p:nvPr/>
            </p:nvSpPr>
            <p:spPr bwMode="auto">
              <a:xfrm>
                <a:off x="3488" y="2159"/>
                <a:ext cx="700" cy="701"/>
              </a:xfrm>
              <a:custGeom>
                <a:avLst/>
                <a:gdLst>
                  <a:gd name="T0" fmla="*/ 0 w 700"/>
                  <a:gd name="T1" fmla="*/ 0 h 701"/>
                  <a:gd name="T2" fmla="*/ 700 w 700"/>
                  <a:gd name="T3" fmla="*/ 0 h 701"/>
                  <a:gd name="T4" fmla="*/ 700 w 700"/>
                  <a:gd name="T5" fmla="*/ 701 h 701"/>
                  <a:gd name="T6" fmla="*/ 0 w 700"/>
                  <a:gd name="T7" fmla="*/ 701 h 701"/>
                  <a:gd name="T8" fmla="*/ 0 w 700"/>
                  <a:gd name="T9" fmla="*/ 0 h 701"/>
                  <a:gd name="T10" fmla="*/ 0 w 700"/>
                  <a:gd name="T11" fmla="*/ 0 h 701"/>
                  <a:gd name="T12" fmla="*/ 0 w 700"/>
                  <a:gd name="T13" fmla="*/ 0 h 701"/>
                  <a:gd name="T14" fmla="*/ 0 w 700"/>
                  <a:gd name="T15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0" h="701">
                    <a:moveTo>
                      <a:pt x="0" y="0"/>
                    </a:moveTo>
                    <a:lnTo>
                      <a:pt x="700" y="0"/>
                    </a:lnTo>
                    <a:lnTo>
                      <a:pt x="700" y="701"/>
                    </a:lnTo>
                    <a:lnTo>
                      <a:pt x="0" y="701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6254899" y="3022498"/>
              <a:ext cx="538186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way. Where there is a will, there is a way. Where there is a will there is a way.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32349" y="1437828"/>
            <a:ext cx="6540916" cy="1938992"/>
            <a:chOff x="5095849" y="1437828"/>
            <a:chExt cx="6540916" cy="1938992"/>
          </a:xfrm>
        </p:grpSpPr>
        <p:grpSp>
          <p:nvGrpSpPr>
            <p:cNvPr id="14" name="组合 13"/>
            <p:cNvGrpSpPr/>
            <p:nvPr/>
          </p:nvGrpSpPr>
          <p:grpSpPr>
            <a:xfrm>
              <a:off x="5095849" y="1604177"/>
              <a:ext cx="971550" cy="837543"/>
              <a:chOff x="6800850" y="1850825"/>
              <a:chExt cx="971550" cy="837543"/>
            </a:xfrm>
          </p:grpSpPr>
          <p:sp>
            <p:nvSpPr>
              <p:cNvPr id="15" name="六边形 14"/>
              <p:cNvSpPr/>
              <p:nvPr/>
            </p:nvSpPr>
            <p:spPr>
              <a:xfrm>
                <a:off x="6800850" y="1850825"/>
                <a:ext cx="971550" cy="837543"/>
              </a:xfrm>
              <a:prstGeom prst="hexagon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Group 4"/>
              <p:cNvGrpSpPr>
                <a:grpSpLocks noChangeAspect="1"/>
              </p:cNvGrpSpPr>
              <p:nvPr/>
            </p:nvGrpSpPr>
            <p:grpSpPr bwMode="auto">
              <a:xfrm>
                <a:off x="7095910" y="2015067"/>
                <a:ext cx="381430" cy="509057"/>
                <a:chOff x="1735" y="-648"/>
                <a:chExt cx="4208" cy="5616"/>
              </a:xfrm>
              <a:solidFill>
                <a:schemeClr val="bg1"/>
              </a:solidFill>
            </p:grpSpPr>
            <p:sp>
              <p:nvSpPr>
                <p:cNvPr id="17" name="Freeform 5"/>
                <p:cNvSpPr>
                  <a:spLocks noEditPoints="1"/>
                </p:cNvSpPr>
                <p:nvPr/>
              </p:nvSpPr>
              <p:spPr bwMode="auto">
                <a:xfrm>
                  <a:off x="2437" y="-648"/>
                  <a:ext cx="2804" cy="2807"/>
                </a:xfrm>
                <a:custGeom>
                  <a:avLst/>
                  <a:gdLst>
                    <a:gd name="T0" fmla="*/ 819 w 1638"/>
                    <a:gd name="T1" fmla="*/ 1638 h 1638"/>
                    <a:gd name="T2" fmla="*/ 1638 w 1638"/>
                    <a:gd name="T3" fmla="*/ 819 h 1638"/>
                    <a:gd name="T4" fmla="*/ 819 w 1638"/>
                    <a:gd name="T5" fmla="*/ 0 h 1638"/>
                    <a:gd name="T6" fmla="*/ 0 w 1638"/>
                    <a:gd name="T7" fmla="*/ 819 h 1638"/>
                    <a:gd name="T8" fmla="*/ 819 w 1638"/>
                    <a:gd name="T9" fmla="*/ 1638 h 1638"/>
                    <a:gd name="T10" fmla="*/ 614 w 1638"/>
                    <a:gd name="T11" fmla="*/ 410 h 1638"/>
                    <a:gd name="T12" fmla="*/ 1433 w 1638"/>
                    <a:gd name="T13" fmla="*/ 819 h 1638"/>
                    <a:gd name="T14" fmla="*/ 819 w 1638"/>
                    <a:gd name="T15" fmla="*/ 1434 h 1638"/>
                    <a:gd name="T16" fmla="*/ 204 w 1638"/>
                    <a:gd name="T17" fmla="*/ 819 h 1638"/>
                    <a:gd name="T18" fmla="*/ 614 w 1638"/>
                    <a:gd name="T19" fmla="*/ 410 h 1638"/>
                    <a:gd name="T20" fmla="*/ 614 w 1638"/>
                    <a:gd name="T21" fmla="*/ 410 h 1638"/>
                    <a:gd name="T22" fmla="*/ 614 w 1638"/>
                    <a:gd name="T23" fmla="*/ 410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638" h="1638">
                      <a:moveTo>
                        <a:pt x="819" y="1638"/>
                      </a:moveTo>
                      <a:cubicBezTo>
                        <a:pt x="1272" y="1638"/>
                        <a:pt x="1638" y="1272"/>
                        <a:pt x="1638" y="819"/>
                      </a:cubicBezTo>
                      <a:cubicBezTo>
                        <a:pt x="1638" y="367"/>
                        <a:pt x="1272" y="0"/>
                        <a:pt x="819" y="0"/>
                      </a:cubicBezTo>
                      <a:cubicBezTo>
                        <a:pt x="366" y="0"/>
                        <a:pt x="0" y="367"/>
                        <a:pt x="0" y="819"/>
                      </a:cubicBezTo>
                      <a:cubicBezTo>
                        <a:pt x="0" y="1272"/>
                        <a:pt x="366" y="1638"/>
                        <a:pt x="819" y="1638"/>
                      </a:cubicBezTo>
                      <a:close/>
                      <a:moveTo>
                        <a:pt x="614" y="410"/>
                      </a:moveTo>
                      <a:cubicBezTo>
                        <a:pt x="732" y="528"/>
                        <a:pt x="819" y="819"/>
                        <a:pt x="1433" y="819"/>
                      </a:cubicBezTo>
                      <a:cubicBezTo>
                        <a:pt x="1433" y="1158"/>
                        <a:pt x="1158" y="1434"/>
                        <a:pt x="819" y="1434"/>
                      </a:cubicBezTo>
                      <a:cubicBezTo>
                        <a:pt x="480" y="1434"/>
                        <a:pt x="204" y="1158"/>
                        <a:pt x="204" y="819"/>
                      </a:cubicBezTo>
                      <a:cubicBezTo>
                        <a:pt x="204" y="819"/>
                        <a:pt x="443" y="675"/>
                        <a:pt x="614" y="410"/>
                      </a:cubicBezTo>
                      <a:close/>
                      <a:moveTo>
                        <a:pt x="614" y="410"/>
                      </a:moveTo>
                      <a:cubicBezTo>
                        <a:pt x="614" y="410"/>
                        <a:pt x="614" y="410"/>
                        <a:pt x="614" y="4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8" name="Freeform 6"/>
                <p:cNvSpPr>
                  <a:spLocks noEditPoints="1"/>
                </p:cNvSpPr>
                <p:nvPr/>
              </p:nvSpPr>
              <p:spPr bwMode="auto">
                <a:xfrm>
                  <a:off x="3488" y="2511"/>
                  <a:ext cx="702" cy="1755"/>
                </a:xfrm>
                <a:custGeom>
                  <a:avLst/>
                  <a:gdLst>
                    <a:gd name="T0" fmla="*/ 351 w 702"/>
                    <a:gd name="T1" fmla="*/ 0 h 1755"/>
                    <a:gd name="T2" fmla="*/ 0 w 702"/>
                    <a:gd name="T3" fmla="*/ 351 h 1755"/>
                    <a:gd name="T4" fmla="*/ 351 w 702"/>
                    <a:gd name="T5" fmla="*/ 1755 h 1755"/>
                    <a:gd name="T6" fmla="*/ 702 w 702"/>
                    <a:gd name="T7" fmla="*/ 351 h 1755"/>
                    <a:gd name="T8" fmla="*/ 351 w 702"/>
                    <a:gd name="T9" fmla="*/ 0 h 1755"/>
                    <a:gd name="T10" fmla="*/ 351 w 702"/>
                    <a:gd name="T11" fmla="*/ 0 h 1755"/>
                    <a:gd name="T12" fmla="*/ 351 w 702"/>
                    <a:gd name="T13" fmla="*/ 0 h 17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2" h="1755">
                      <a:moveTo>
                        <a:pt x="351" y="0"/>
                      </a:moveTo>
                      <a:lnTo>
                        <a:pt x="0" y="351"/>
                      </a:lnTo>
                      <a:lnTo>
                        <a:pt x="351" y="1755"/>
                      </a:lnTo>
                      <a:lnTo>
                        <a:pt x="702" y="351"/>
                      </a:lnTo>
                      <a:lnTo>
                        <a:pt x="351" y="0"/>
                      </a:lnTo>
                      <a:close/>
                      <a:moveTo>
                        <a:pt x="351" y="0"/>
                      </a:moveTo>
                      <a:lnTo>
                        <a:pt x="3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9" name="Freeform 7"/>
                <p:cNvSpPr>
                  <a:spLocks noEditPoints="1"/>
                </p:cNvSpPr>
                <p:nvPr/>
              </p:nvSpPr>
              <p:spPr bwMode="auto">
                <a:xfrm>
                  <a:off x="3488" y="2511"/>
                  <a:ext cx="702" cy="1755"/>
                </a:xfrm>
                <a:custGeom>
                  <a:avLst/>
                  <a:gdLst>
                    <a:gd name="T0" fmla="*/ 351 w 702"/>
                    <a:gd name="T1" fmla="*/ 0 h 1755"/>
                    <a:gd name="T2" fmla="*/ 0 w 702"/>
                    <a:gd name="T3" fmla="*/ 351 h 1755"/>
                    <a:gd name="T4" fmla="*/ 351 w 702"/>
                    <a:gd name="T5" fmla="*/ 1755 h 1755"/>
                    <a:gd name="T6" fmla="*/ 702 w 702"/>
                    <a:gd name="T7" fmla="*/ 351 h 1755"/>
                    <a:gd name="T8" fmla="*/ 351 w 702"/>
                    <a:gd name="T9" fmla="*/ 0 h 1755"/>
                    <a:gd name="T10" fmla="*/ 351 w 702"/>
                    <a:gd name="T11" fmla="*/ 0 h 1755"/>
                    <a:gd name="T12" fmla="*/ 351 w 702"/>
                    <a:gd name="T13" fmla="*/ 0 h 17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2" h="1755">
                      <a:moveTo>
                        <a:pt x="351" y="0"/>
                      </a:moveTo>
                      <a:lnTo>
                        <a:pt x="0" y="351"/>
                      </a:lnTo>
                      <a:lnTo>
                        <a:pt x="351" y="1755"/>
                      </a:lnTo>
                      <a:lnTo>
                        <a:pt x="702" y="351"/>
                      </a:lnTo>
                      <a:lnTo>
                        <a:pt x="351" y="0"/>
                      </a:lnTo>
                      <a:moveTo>
                        <a:pt x="351" y="0"/>
                      </a:moveTo>
                      <a:lnTo>
                        <a:pt x="351" y="0"/>
                      </a:ln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0" name="Freeform 8"/>
                <p:cNvSpPr>
                  <a:spLocks noEditPoints="1"/>
                </p:cNvSpPr>
                <p:nvPr/>
              </p:nvSpPr>
              <p:spPr bwMode="auto">
                <a:xfrm>
                  <a:off x="4026" y="2511"/>
                  <a:ext cx="1917" cy="2457"/>
                </a:xfrm>
                <a:custGeom>
                  <a:avLst/>
                  <a:gdLst>
                    <a:gd name="T0" fmla="*/ 710 w 1120"/>
                    <a:gd name="T1" fmla="*/ 0 h 1434"/>
                    <a:gd name="T2" fmla="*/ 180 w 1120"/>
                    <a:gd name="T3" fmla="*/ 0 h 1434"/>
                    <a:gd name="T4" fmla="*/ 322 w 1120"/>
                    <a:gd name="T5" fmla="*/ 142 h 1434"/>
                    <a:gd name="T6" fmla="*/ 0 w 1120"/>
                    <a:gd name="T7" fmla="*/ 1434 h 1434"/>
                    <a:gd name="T8" fmla="*/ 710 w 1120"/>
                    <a:gd name="T9" fmla="*/ 1434 h 1434"/>
                    <a:gd name="T10" fmla="*/ 915 w 1120"/>
                    <a:gd name="T11" fmla="*/ 1434 h 1434"/>
                    <a:gd name="T12" fmla="*/ 1120 w 1120"/>
                    <a:gd name="T13" fmla="*/ 1229 h 1434"/>
                    <a:gd name="T14" fmla="*/ 1120 w 1120"/>
                    <a:gd name="T15" fmla="*/ 410 h 1434"/>
                    <a:gd name="T16" fmla="*/ 710 w 1120"/>
                    <a:gd name="T17" fmla="*/ 0 h 1434"/>
                    <a:gd name="T18" fmla="*/ 710 w 1120"/>
                    <a:gd name="T19" fmla="*/ 0 h 1434"/>
                    <a:gd name="T20" fmla="*/ 710 w 1120"/>
                    <a:gd name="T21" fmla="*/ 0 h 1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20" h="1434">
                      <a:moveTo>
                        <a:pt x="710" y="0"/>
                      </a:moveTo>
                      <a:cubicBezTo>
                        <a:pt x="180" y="0"/>
                        <a:pt x="180" y="0"/>
                        <a:pt x="180" y="0"/>
                      </a:cubicBezTo>
                      <a:cubicBezTo>
                        <a:pt x="322" y="142"/>
                        <a:pt x="322" y="142"/>
                        <a:pt x="322" y="142"/>
                      </a:cubicBezTo>
                      <a:cubicBezTo>
                        <a:pt x="0" y="1434"/>
                        <a:pt x="0" y="1434"/>
                        <a:pt x="0" y="1434"/>
                      </a:cubicBezTo>
                      <a:cubicBezTo>
                        <a:pt x="710" y="1434"/>
                        <a:pt x="710" y="1434"/>
                        <a:pt x="710" y="1434"/>
                      </a:cubicBezTo>
                      <a:cubicBezTo>
                        <a:pt x="915" y="1434"/>
                        <a:pt x="915" y="1434"/>
                        <a:pt x="915" y="1434"/>
                      </a:cubicBezTo>
                      <a:cubicBezTo>
                        <a:pt x="1028" y="1434"/>
                        <a:pt x="1120" y="1342"/>
                        <a:pt x="1120" y="1229"/>
                      </a:cubicBezTo>
                      <a:cubicBezTo>
                        <a:pt x="1120" y="410"/>
                        <a:pt x="1120" y="410"/>
                        <a:pt x="1120" y="410"/>
                      </a:cubicBezTo>
                      <a:cubicBezTo>
                        <a:pt x="1120" y="184"/>
                        <a:pt x="936" y="0"/>
                        <a:pt x="710" y="0"/>
                      </a:cubicBezTo>
                      <a:close/>
                      <a:moveTo>
                        <a:pt x="710" y="0"/>
                      </a:moveTo>
                      <a:cubicBezTo>
                        <a:pt x="710" y="0"/>
                        <a:pt x="710" y="0"/>
                        <a:pt x="7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1" name="Freeform 9"/>
                <p:cNvSpPr>
                  <a:spLocks noEditPoints="1"/>
                </p:cNvSpPr>
                <p:nvPr/>
              </p:nvSpPr>
              <p:spPr bwMode="auto">
                <a:xfrm>
                  <a:off x="1735" y="2511"/>
                  <a:ext cx="1918" cy="2457"/>
                </a:xfrm>
                <a:custGeom>
                  <a:avLst/>
                  <a:gdLst>
                    <a:gd name="T0" fmla="*/ 939 w 1120"/>
                    <a:gd name="T1" fmla="*/ 0 h 1434"/>
                    <a:gd name="T2" fmla="*/ 410 w 1120"/>
                    <a:gd name="T3" fmla="*/ 0 h 1434"/>
                    <a:gd name="T4" fmla="*/ 0 w 1120"/>
                    <a:gd name="T5" fmla="*/ 410 h 1434"/>
                    <a:gd name="T6" fmla="*/ 0 w 1120"/>
                    <a:gd name="T7" fmla="*/ 1229 h 1434"/>
                    <a:gd name="T8" fmla="*/ 205 w 1120"/>
                    <a:gd name="T9" fmla="*/ 1434 h 1434"/>
                    <a:gd name="T10" fmla="*/ 410 w 1120"/>
                    <a:gd name="T11" fmla="*/ 1434 h 1434"/>
                    <a:gd name="T12" fmla="*/ 1120 w 1120"/>
                    <a:gd name="T13" fmla="*/ 1434 h 1434"/>
                    <a:gd name="T14" fmla="*/ 797 w 1120"/>
                    <a:gd name="T15" fmla="*/ 142 h 1434"/>
                    <a:gd name="T16" fmla="*/ 939 w 1120"/>
                    <a:gd name="T17" fmla="*/ 0 h 1434"/>
                    <a:gd name="T18" fmla="*/ 939 w 1120"/>
                    <a:gd name="T19" fmla="*/ 0 h 1434"/>
                    <a:gd name="T20" fmla="*/ 939 w 1120"/>
                    <a:gd name="T21" fmla="*/ 0 h 1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120" h="1434">
                      <a:moveTo>
                        <a:pt x="939" y="0"/>
                      </a:move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184" y="0"/>
                        <a:pt x="0" y="184"/>
                        <a:pt x="0" y="410"/>
                      </a:cubicBezTo>
                      <a:cubicBezTo>
                        <a:pt x="0" y="1229"/>
                        <a:pt x="0" y="1229"/>
                        <a:pt x="0" y="1229"/>
                      </a:cubicBezTo>
                      <a:cubicBezTo>
                        <a:pt x="0" y="1342"/>
                        <a:pt x="92" y="1434"/>
                        <a:pt x="205" y="1434"/>
                      </a:cubicBezTo>
                      <a:cubicBezTo>
                        <a:pt x="410" y="1434"/>
                        <a:pt x="410" y="1434"/>
                        <a:pt x="410" y="1434"/>
                      </a:cubicBezTo>
                      <a:cubicBezTo>
                        <a:pt x="1120" y="1434"/>
                        <a:pt x="1120" y="1434"/>
                        <a:pt x="1120" y="1434"/>
                      </a:cubicBezTo>
                      <a:cubicBezTo>
                        <a:pt x="797" y="142"/>
                        <a:pt x="797" y="142"/>
                        <a:pt x="797" y="142"/>
                      </a:cubicBezTo>
                      <a:cubicBezTo>
                        <a:pt x="939" y="0"/>
                        <a:pt x="939" y="0"/>
                        <a:pt x="939" y="0"/>
                      </a:cubicBezTo>
                      <a:close/>
                      <a:moveTo>
                        <a:pt x="939" y="0"/>
                      </a:moveTo>
                      <a:cubicBezTo>
                        <a:pt x="939" y="0"/>
                        <a:pt x="939" y="0"/>
                        <a:pt x="93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</p:grpSp>
        <p:sp>
          <p:nvSpPr>
            <p:cNvPr id="31" name="文本框 30"/>
            <p:cNvSpPr txBox="1"/>
            <p:nvPr/>
          </p:nvSpPr>
          <p:spPr>
            <a:xfrm>
              <a:off x="6254899" y="1437828"/>
              <a:ext cx="538186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way. Where there is a will, there is a way. Where there is a will there is a way.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32349" y="4719087"/>
            <a:ext cx="6512315" cy="1938992"/>
            <a:chOff x="5124450" y="3022498"/>
            <a:chExt cx="6512315" cy="1938992"/>
          </a:xfrm>
        </p:grpSpPr>
        <p:sp>
          <p:nvSpPr>
            <p:cNvPr id="36" name="六边形 35"/>
            <p:cNvSpPr/>
            <p:nvPr/>
          </p:nvSpPr>
          <p:spPr>
            <a:xfrm>
              <a:off x="5124450" y="3128822"/>
              <a:ext cx="971550" cy="837543"/>
            </a:xfrm>
            <a:prstGeom prst="hexagon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Group 12"/>
            <p:cNvGrpSpPr>
              <a:grpSpLocks noChangeAspect="1"/>
            </p:cNvGrpSpPr>
            <p:nvPr/>
          </p:nvGrpSpPr>
          <p:grpSpPr bwMode="auto">
            <a:xfrm>
              <a:off x="5370819" y="3307528"/>
              <a:ext cx="478812" cy="479593"/>
              <a:chOff x="1386" y="-298"/>
              <a:chExt cx="4904" cy="4912"/>
            </a:xfrm>
            <a:solidFill>
              <a:schemeClr val="bg1"/>
            </a:solidFill>
          </p:grpSpPr>
          <p:sp>
            <p:nvSpPr>
              <p:cNvPr id="39" name="Freeform 13"/>
              <p:cNvSpPr>
                <a:spLocks noEditPoints="1"/>
              </p:cNvSpPr>
              <p:nvPr/>
            </p:nvSpPr>
            <p:spPr bwMode="auto">
              <a:xfrm>
                <a:off x="1386" y="-298"/>
                <a:ext cx="4904" cy="2457"/>
              </a:xfrm>
              <a:custGeom>
                <a:avLst/>
                <a:gdLst>
                  <a:gd name="T0" fmla="*/ 2456 w 2865"/>
                  <a:gd name="T1" fmla="*/ 614 h 1433"/>
                  <a:gd name="T2" fmla="*/ 2251 w 2865"/>
                  <a:gd name="T3" fmla="*/ 614 h 1433"/>
                  <a:gd name="T4" fmla="*/ 2251 w 2865"/>
                  <a:gd name="T5" fmla="*/ 205 h 1433"/>
                  <a:gd name="T6" fmla="*/ 2047 w 2865"/>
                  <a:gd name="T7" fmla="*/ 0 h 1433"/>
                  <a:gd name="T8" fmla="*/ 819 w 2865"/>
                  <a:gd name="T9" fmla="*/ 0 h 1433"/>
                  <a:gd name="T10" fmla="*/ 614 w 2865"/>
                  <a:gd name="T11" fmla="*/ 205 h 1433"/>
                  <a:gd name="T12" fmla="*/ 614 w 2865"/>
                  <a:gd name="T13" fmla="*/ 614 h 1433"/>
                  <a:gd name="T14" fmla="*/ 410 w 2865"/>
                  <a:gd name="T15" fmla="*/ 614 h 1433"/>
                  <a:gd name="T16" fmla="*/ 0 w 2865"/>
                  <a:gd name="T17" fmla="*/ 1023 h 1433"/>
                  <a:gd name="T18" fmla="*/ 0 w 2865"/>
                  <a:gd name="T19" fmla="*/ 1433 h 1433"/>
                  <a:gd name="T20" fmla="*/ 1023 w 2865"/>
                  <a:gd name="T21" fmla="*/ 1433 h 1433"/>
                  <a:gd name="T22" fmla="*/ 1023 w 2865"/>
                  <a:gd name="T23" fmla="*/ 1228 h 1433"/>
                  <a:gd name="T24" fmla="*/ 1842 w 2865"/>
                  <a:gd name="T25" fmla="*/ 1228 h 1433"/>
                  <a:gd name="T26" fmla="*/ 1842 w 2865"/>
                  <a:gd name="T27" fmla="*/ 1433 h 1433"/>
                  <a:gd name="T28" fmla="*/ 2865 w 2865"/>
                  <a:gd name="T29" fmla="*/ 1433 h 1433"/>
                  <a:gd name="T30" fmla="*/ 2865 w 2865"/>
                  <a:gd name="T31" fmla="*/ 1023 h 1433"/>
                  <a:gd name="T32" fmla="*/ 2456 w 2865"/>
                  <a:gd name="T33" fmla="*/ 614 h 1433"/>
                  <a:gd name="T34" fmla="*/ 2047 w 2865"/>
                  <a:gd name="T35" fmla="*/ 614 h 1433"/>
                  <a:gd name="T36" fmla="*/ 819 w 2865"/>
                  <a:gd name="T37" fmla="*/ 614 h 1433"/>
                  <a:gd name="T38" fmla="*/ 819 w 2865"/>
                  <a:gd name="T39" fmla="*/ 205 h 1433"/>
                  <a:gd name="T40" fmla="*/ 2047 w 2865"/>
                  <a:gd name="T41" fmla="*/ 205 h 1433"/>
                  <a:gd name="T42" fmla="*/ 2047 w 2865"/>
                  <a:gd name="T43" fmla="*/ 614 h 1433"/>
                  <a:gd name="T44" fmla="*/ 2047 w 2865"/>
                  <a:gd name="T45" fmla="*/ 614 h 1433"/>
                  <a:gd name="T46" fmla="*/ 2047 w 2865"/>
                  <a:gd name="T47" fmla="*/ 614 h 1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65" h="1433">
                    <a:moveTo>
                      <a:pt x="2456" y="614"/>
                    </a:moveTo>
                    <a:cubicBezTo>
                      <a:pt x="2251" y="614"/>
                      <a:pt x="2251" y="614"/>
                      <a:pt x="2251" y="614"/>
                    </a:cubicBezTo>
                    <a:cubicBezTo>
                      <a:pt x="2251" y="205"/>
                      <a:pt x="2251" y="205"/>
                      <a:pt x="2251" y="205"/>
                    </a:cubicBezTo>
                    <a:cubicBezTo>
                      <a:pt x="2251" y="92"/>
                      <a:pt x="2160" y="0"/>
                      <a:pt x="2047" y="0"/>
                    </a:cubicBezTo>
                    <a:cubicBezTo>
                      <a:pt x="819" y="0"/>
                      <a:pt x="819" y="0"/>
                      <a:pt x="819" y="0"/>
                    </a:cubicBezTo>
                    <a:cubicBezTo>
                      <a:pt x="706" y="0"/>
                      <a:pt x="614" y="92"/>
                      <a:pt x="614" y="205"/>
                    </a:cubicBezTo>
                    <a:cubicBezTo>
                      <a:pt x="614" y="614"/>
                      <a:pt x="614" y="614"/>
                      <a:pt x="614" y="614"/>
                    </a:cubicBezTo>
                    <a:cubicBezTo>
                      <a:pt x="410" y="614"/>
                      <a:pt x="410" y="614"/>
                      <a:pt x="410" y="614"/>
                    </a:cubicBezTo>
                    <a:cubicBezTo>
                      <a:pt x="183" y="614"/>
                      <a:pt x="0" y="797"/>
                      <a:pt x="0" y="1023"/>
                    </a:cubicBezTo>
                    <a:cubicBezTo>
                      <a:pt x="0" y="1433"/>
                      <a:pt x="0" y="1433"/>
                      <a:pt x="0" y="1433"/>
                    </a:cubicBezTo>
                    <a:cubicBezTo>
                      <a:pt x="1023" y="1433"/>
                      <a:pt x="1023" y="1433"/>
                      <a:pt x="1023" y="1433"/>
                    </a:cubicBezTo>
                    <a:cubicBezTo>
                      <a:pt x="1023" y="1228"/>
                      <a:pt x="1023" y="1228"/>
                      <a:pt x="1023" y="1228"/>
                    </a:cubicBezTo>
                    <a:cubicBezTo>
                      <a:pt x="1842" y="1228"/>
                      <a:pt x="1842" y="1228"/>
                      <a:pt x="1842" y="1228"/>
                    </a:cubicBezTo>
                    <a:cubicBezTo>
                      <a:pt x="1842" y="1433"/>
                      <a:pt x="1842" y="1433"/>
                      <a:pt x="1842" y="1433"/>
                    </a:cubicBezTo>
                    <a:cubicBezTo>
                      <a:pt x="2865" y="1433"/>
                      <a:pt x="2865" y="1433"/>
                      <a:pt x="2865" y="1433"/>
                    </a:cubicBezTo>
                    <a:cubicBezTo>
                      <a:pt x="2865" y="1023"/>
                      <a:pt x="2865" y="1023"/>
                      <a:pt x="2865" y="1023"/>
                    </a:cubicBezTo>
                    <a:cubicBezTo>
                      <a:pt x="2865" y="797"/>
                      <a:pt x="2682" y="614"/>
                      <a:pt x="2456" y="614"/>
                    </a:cubicBezTo>
                    <a:close/>
                    <a:moveTo>
                      <a:pt x="2047" y="614"/>
                    </a:moveTo>
                    <a:cubicBezTo>
                      <a:pt x="819" y="614"/>
                      <a:pt x="819" y="614"/>
                      <a:pt x="819" y="614"/>
                    </a:cubicBezTo>
                    <a:cubicBezTo>
                      <a:pt x="819" y="205"/>
                      <a:pt x="819" y="205"/>
                      <a:pt x="819" y="205"/>
                    </a:cubicBezTo>
                    <a:cubicBezTo>
                      <a:pt x="2047" y="205"/>
                      <a:pt x="2047" y="205"/>
                      <a:pt x="2047" y="205"/>
                    </a:cubicBezTo>
                    <a:cubicBezTo>
                      <a:pt x="2047" y="614"/>
                      <a:pt x="2047" y="614"/>
                      <a:pt x="2047" y="614"/>
                    </a:cubicBezTo>
                    <a:close/>
                    <a:moveTo>
                      <a:pt x="2047" y="614"/>
                    </a:moveTo>
                    <a:cubicBezTo>
                      <a:pt x="2047" y="614"/>
                      <a:pt x="2047" y="614"/>
                      <a:pt x="2047" y="6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4"/>
              <p:cNvSpPr>
                <a:spLocks noEditPoints="1"/>
              </p:cNvSpPr>
              <p:nvPr/>
            </p:nvSpPr>
            <p:spPr bwMode="auto">
              <a:xfrm>
                <a:off x="1386" y="2860"/>
                <a:ext cx="4904" cy="1754"/>
              </a:xfrm>
              <a:custGeom>
                <a:avLst/>
                <a:gdLst>
                  <a:gd name="T0" fmla="*/ 1842 w 2865"/>
                  <a:gd name="T1" fmla="*/ 0 h 1023"/>
                  <a:gd name="T2" fmla="*/ 1842 w 2865"/>
                  <a:gd name="T3" fmla="*/ 205 h 1023"/>
                  <a:gd name="T4" fmla="*/ 1023 w 2865"/>
                  <a:gd name="T5" fmla="*/ 205 h 1023"/>
                  <a:gd name="T6" fmla="*/ 1023 w 2865"/>
                  <a:gd name="T7" fmla="*/ 0 h 1023"/>
                  <a:gd name="T8" fmla="*/ 409 w 2865"/>
                  <a:gd name="T9" fmla="*/ 0 h 1023"/>
                  <a:gd name="T10" fmla="*/ 0 w 2865"/>
                  <a:gd name="T11" fmla="*/ 0 h 1023"/>
                  <a:gd name="T12" fmla="*/ 0 w 2865"/>
                  <a:gd name="T13" fmla="*/ 614 h 1023"/>
                  <a:gd name="T14" fmla="*/ 409 w 2865"/>
                  <a:gd name="T15" fmla="*/ 1023 h 1023"/>
                  <a:gd name="T16" fmla="*/ 2456 w 2865"/>
                  <a:gd name="T17" fmla="*/ 1023 h 1023"/>
                  <a:gd name="T18" fmla="*/ 2865 w 2865"/>
                  <a:gd name="T19" fmla="*/ 614 h 1023"/>
                  <a:gd name="T20" fmla="*/ 2865 w 2865"/>
                  <a:gd name="T21" fmla="*/ 0 h 1023"/>
                  <a:gd name="T22" fmla="*/ 2456 w 2865"/>
                  <a:gd name="T23" fmla="*/ 0 h 1023"/>
                  <a:gd name="T24" fmla="*/ 1842 w 2865"/>
                  <a:gd name="T25" fmla="*/ 0 h 1023"/>
                  <a:gd name="T26" fmla="*/ 1842 w 2865"/>
                  <a:gd name="T27" fmla="*/ 0 h 1023"/>
                  <a:gd name="T28" fmla="*/ 1842 w 2865"/>
                  <a:gd name="T29" fmla="*/ 0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5" h="1023">
                    <a:moveTo>
                      <a:pt x="1842" y="0"/>
                    </a:moveTo>
                    <a:cubicBezTo>
                      <a:pt x="1842" y="205"/>
                      <a:pt x="1842" y="205"/>
                      <a:pt x="1842" y="205"/>
                    </a:cubicBezTo>
                    <a:cubicBezTo>
                      <a:pt x="1023" y="205"/>
                      <a:pt x="1023" y="205"/>
                      <a:pt x="1023" y="205"/>
                    </a:cubicBezTo>
                    <a:cubicBezTo>
                      <a:pt x="1023" y="0"/>
                      <a:pt x="1023" y="0"/>
                      <a:pt x="1023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14"/>
                      <a:pt x="0" y="614"/>
                      <a:pt x="0" y="614"/>
                    </a:cubicBezTo>
                    <a:cubicBezTo>
                      <a:pt x="0" y="840"/>
                      <a:pt x="183" y="1023"/>
                      <a:pt x="409" y="1023"/>
                    </a:cubicBezTo>
                    <a:cubicBezTo>
                      <a:pt x="2456" y="1023"/>
                      <a:pt x="2456" y="1023"/>
                      <a:pt x="2456" y="1023"/>
                    </a:cubicBezTo>
                    <a:cubicBezTo>
                      <a:pt x="2682" y="1023"/>
                      <a:pt x="2865" y="840"/>
                      <a:pt x="2865" y="614"/>
                    </a:cubicBezTo>
                    <a:cubicBezTo>
                      <a:pt x="2865" y="0"/>
                      <a:pt x="2865" y="0"/>
                      <a:pt x="2865" y="0"/>
                    </a:cubicBezTo>
                    <a:cubicBezTo>
                      <a:pt x="2456" y="0"/>
                      <a:pt x="2456" y="0"/>
                      <a:pt x="2456" y="0"/>
                    </a:cubicBezTo>
                    <a:cubicBezTo>
                      <a:pt x="1842" y="0"/>
                      <a:pt x="1842" y="0"/>
                      <a:pt x="1842" y="0"/>
                    </a:cubicBezTo>
                    <a:close/>
                    <a:moveTo>
                      <a:pt x="1842" y="0"/>
                    </a:moveTo>
                    <a:cubicBezTo>
                      <a:pt x="1842" y="0"/>
                      <a:pt x="1842" y="0"/>
                      <a:pt x="18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5"/>
              <p:cNvSpPr>
                <a:spLocks noEditPoints="1"/>
              </p:cNvSpPr>
              <p:nvPr/>
            </p:nvSpPr>
            <p:spPr bwMode="auto">
              <a:xfrm>
                <a:off x="3488" y="2159"/>
                <a:ext cx="700" cy="701"/>
              </a:xfrm>
              <a:custGeom>
                <a:avLst/>
                <a:gdLst>
                  <a:gd name="T0" fmla="*/ 0 w 700"/>
                  <a:gd name="T1" fmla="*/ 0 h 701"/>
                  <a:gd name="T2" fmla="*/ 700 w 700"/>
                  <a:gd name="T3" fmla="*/ 0 h 701"/>
                  <a:gd name="T4" fmla="*/ 700 w 700"/>
                  <a:gd name="T5" fmla="*/ 701 h 701"/>
                  <a:gd name="T6" fmla="*/ 0 w 700"/>
                  <a:gd name="T7" fmla="*/ 701 h 701"/>
                  <a:gd name="T8" fmla="*/ 0 w 700"/>
                  <a:gd name="T9" fmla="*/ 0 h 701"/>
                  <a:gd name="T10" fmla="*/ 0 w 700"/>
                  <a:gd name="T11" fmla="*/ 0 h 701"/>
                  <a:gd name="T12" fmla="*/ 0 w 700"/>
                  <a:gd name="T13" fmla="*/ 0 h 701"/>
                  <a:gd name="T14" fmla="*/ 0 w 700"/>
                  <a:gd name="T15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0" h="701">
                    <a:moveTo>
                      <a:pt x="0" y="0"/>
                    </a:moveTo>
                    <a:lnTo>
                      <a:pt x="700" y="0"/>
                    </a:lnTo>
                    <a:lnTo>
                      <a:pt x="700" y="701"/>
                    </a:lnTo>
                    <a:lnTo>
                      <a:pt x="0" y="70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6"/>
              <p:cNvSpPr>
                <a:spLocks noEditPoints="1"/>
              </p:cNvSpPr>
              <p:nvPr/>
            </p:nvSpPr>
            <p:spPr bwMode="auto">
              <a:xfrm>
                <a:off x="3488" y="2159"/>
                <a:ext cx="700" cy="701"/>
              </a:xfrm>
              <a:custGeom>
                <a:avLst/>
                <a:gdLst>
                  <a:gd name="T0" fmla="*/ 0 w 700"/>
                  <a:gd name="T1" fmla="*/ 0 h 701"/>
                  <a:gd name="T2" fmla="*/ 700 w 700"/>
                  <a:gd name="T3" fmla="*/ 0 h 701"/>
                  <a:gd name="T4" fmla="*/ 700 w 700"/>
                  <a:gd name="T5" fmla="*/ 701 h 701"/>
                  <a:gd name="T6" fmla="*/ 0 w 700"/>
                  <a:gd name="T7" fmla="*/ 701 h 701"/>
                  <a:gd name="T8" fmla="*/ 0 w 700"/>
                  <a:gd name="T9" fmla="*/ 0 h 701"/>
                  <a:gd name="T10" fmla="*/ 0 w 700"/>
                  <a:gd name="T11" fmla="*/ 0 h 701"/>
                  <a:gd name="T12" fmla="*/ 0 w 700"/>
                  <a:gd name="T13" fmla="*/ 0 h 701"/>
                  <a:gd name="T14" fmla="*/ 0 w 700"/>
                  <a:gd name="T15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0" h="701">
                    <a:moveTo>
                      <a:pt x="0" y="0"/>
                    </a:moveTo>
                    <a:lnTo>
                      <a:pt x="700" y="0"/>
                    </a:lnTo>
                    <a:lnTo>
                      <a:pt x="700" y="701"/>
                    </a:lnTo>
                    <a:lnTo>
                      <a:pt x="0" y="701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6254899" y="3022498"/>
              <a:ext cx="538186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way. Where there is a will, there is a way. Where there is a will there is a way.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  <a:p>
              <a:pPr algn="just">
                <a:lnSpc>
                  <a:spcPct val="120000"/>
                </a:lnSpc>
              </a:pP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242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03238" y="1622225"/>
            <a:ext cx="6183338" cy="3545114"/>
            <a:chOff x="1333500" y="533400"/>
            <a:chExt cx="6183338" cy="354511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33500" y="533400"/>
              <a:ext cx="6183338" cy="3545114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2133600" y="762000"/>
              <a:ext cx="4597400" cy="2870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val="158784033"/>
                </p:ext>
              </p:extLst>
            </p:nvPr>
          </p:nvGraphicFramePr>
          <p:xfrm>
            <a:off x="2344057" y="804938"/>
            <a:ext cx="4176485" cy="27843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1" name="文本框 10"/>
          <p:cNvSpPr txBox="1"/>
          <p:nvPr/>
        </p:nvSpPr>
        <p:spPr>
          <a:xfrm>
            <a:off x="7730399" y="668610"/>
            <a:ext cx="3815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Add your title here</a:t>
            </a:r>
            <a:endParaRPr lang="zh-CN" altLang="en-US" sz="3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1850" y="1888925"/>
            <a:ext cx="971550" cy="837543"/>
            <a:chOff x="6800850" y="1850825"/>
            <a:chExt cx="971550" cy="837543"/>
          </a:xfrm>
        </p:grpSpPr>
        <p:sp>
          <p:nvSpPr>
            <p:cNvPr id="2" name="六边形 1"/>
            <p:cNvSpPr/>
            <p:nvPr/>
          </p:nvSpPr>
          <p:spPr>
            <a:xfrm>
              <a:off x="6800850" y="1850825"/>
              <a:ext cx="971550" cy="837543"/>
            </a:xfrm>
            <a:prstGeom prst="hexagon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7095910" y="2015067"/>
              <a:ext cx="381430" cy="509057"/>
              <a:chOff x="1735" y="-648"/>
              <a:chExt cx="4208" cy="5616"/>
            </a:xfrm>
            <a:solidFill>
              <a:schemeClr val="bg1"/>
            </a:solidFill>
          </p:grpSpPr>
          <p:sp>
            <p:nvSpPr>
              <p:cNvPr id="13" name="Freeform 5"/>
              <p:cNvSpPr>
                <a:spLocks noEditPoints="1"/>
              </p:cNvSpPr>
              <p:nvPr/>
            </p:nvSpPr>
            <p:spPr bwMode="auto">
              <a:xfrm>
                <a:off x="2437" y="-648"/>
                <a:ext cx="2804" cy="2807"/>
              </a:xfrm>
              <a:custGeom>
                <a:avLst/>
                <a:gdLst>
                  <a:gd name="T0" fmla="*/ 819 w 1638"/>
                  <a:gd name="T1" fmla="*/ 1638 h 1638"/>
                  <a:gd name="T2" fmla="*/ 1638 w 1638"/>
                  <a:gd name="T3" fmla="*/ 819 h 1638"/>
                  <a:gd name="T4" fmla="*/ 819 w 1638"/>
                  <a:gd name="T5" fmla="*/ 0 h 1638"/>
                  <a:gd name="T6" fmla="*/ 0 w 1638"/>
                  <a:gd name="T7" fmla="*/ 819 h 1638"/>
                  <a:gd name="T8" fmla="*/ 819 w 1638"/>
                  <a:gd name="T9" fmla="*/ 1638 h 1638"/>
                  <a:gd name="T10" fmla="*/ 614 w 1638"/>
                  <a:gd name="T11" fmla="*/ 410 h 1638"/>
                  <a:gd name="T12" fmla="*/ 1433 w 1638"/>
                  <a:gd name="T13" fmla="*/ 819 h 1638"/>
                  <a:gd name="T14" fmla="*/ 819 w 1638"/>
                  <a:gd name="T15" fmla="*/ 1434 h 1638"/>
                  <a:gd name="T16" fmla="*/ 204 w 1638"/>
                  <a:gd name="T17" fmla="*/ 819 h 1638"/>
                  <a:gd name="T18" fmla="*/ 614 w 1638"/>
                  <a:gd name="T19" fmla="*/ 410 h 1638"/>
                  <a:gd name="T20" fmla="*/ 614 w 1638"/>
                  <a:gd name="T21" fmla="*/ 410 h 1638"/>
                  <a:gd name="T22" fmla="*/ 614 w 1638"/>
                  <a:gd name="T23" fmla="*/ 410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8" h="1638">
                    <a:moveTo>
                      <a:pt x="819" y="1638"/>
                    </a:moveTo>
                    <a:cubicBezTo>
                      <a:pt x="1272" y="1638"/>
                      <a:pt x="1638" y="1272"/>
                      <a:pt x="1638" y="819"/>
                    </a:cubicBezTo>
                    <a:cubicBezTo>
                      <a:pt x="1638" y="367"/>
                      <a:pt x="1272" y="0"/>
                      <a:pt x="819" y="0"/>
                    </a:cubicBezTo>
                    <a:cubicBezTo>
                      <a:pt x="366" y="0"/>
                      <a:pt x="0" y="367"/>
                      <a:pt x="0" y="819"/>
                    </a:cubicBezTo>
                    <a:cubicBezTo>
                      <a:pt x="0" y="1272"/>
                      <a:pt x="366" y="1638"/>
                      <a:pt x="819" y="1638"/>
                    </a:cubicBezTo>
                    <a:close/>
                    <a:moveTo>
                      <a:pt x="614" y="410"/>
                    </a:moveTo>
                    <a:cubicBezTo>
                      <a:pt x="732" y="528"/>
                      <a:pt x="819" y="819"/>
                      <a:pt x="1433" y="819"/>
                    </a:cubicBezTo>
                    <a:cubicBezTo>
                      <a:pt x="1433" y="1158"/>
                      <a:pt x="1158" y="1434"/>
                      <a:pt x="819" y="1434"/>
                    </a:cubicBezTo>
                    <a:cubicBezTo>
                      <a:pt x="480" y="1434"/>
                      <a:pt x="204" y="1158"/>
                      <a:pt x="204" y="819"/>
                    </a:cubicBezTo>
                    <a:cubicBezTo>
                      <a:pt x="204" y="819"/>
                      <a:pt x="443" y="675"/>
                      <a:pt x="614" y="410"/>
                    </a:cubicBezTo>
                    <a:close/>
                    <a:moveTo>
                      <a:pt x="614" y="410"/>
                    </a:moveTo>
                    <a:cubicBezTo>
                      <a:pt x="614" y="410"/>
                      <a:pt x="614" y="410"/>
                      <a:pt x="614" y="4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3488" y="2511"/>
                <a:ext cx="702" cy="1755"/>
              </a:xfrm>
              <a:custGeom>
                <a:avLst/>
                <a:gdLst>
                  <a:gd name="T0" fmla="*/ 351 w 702"/>
                  <a:gd name="T1" fmla="*/ 0 h 1755"/>
                  <a:gd name="T2" fmla="*/ 0 w 702"/>
                  <a:gd name="T3" fmla="*/ 351 h 1755"/>
                  <a:gd name="T4" fmla="*/ 351 w 702"/>
                  <a:gd name="T5" fmla="*/ 1755 h 1755"/>
                  <a:gd name="T6" fmla="*/ 702 w 702"/>
                  <a:gd name="T7" fmla="*/ 351 h 1755"/>
                  <a:gd name="T8" fmla="*/ 351 w 702"/>
                  <a:gd name="T9" fmla="*/ 0 h 1755"/>
                  <a:gd name="T10" fmla="*/ 351 w 702"/>
                  <a:gd name="T11" fmla="*/ 0 h 1755"/>
                  <a:gd name="T12" fmla="*/ 351 w 702"/>
                  <a:gd name="T13" fmla="*/ 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2" h="1755">
                    <a:moveTo>
                      <a:pt x="351" y="0"/>
                    </a:moveTo>
                    <a:lnTo>
                      <a:pt x="0" y="351"/>
                    </a:lnTo>
                    <a:lnTo>
                      <a:pt x="351" y="1755"/>
                    </a:lnTo>
                    <a:lnTo>
                      <a:pt x="702" y="351"/>
                    </a:lnTo>
                    <a:lnTo>
                      <a:pt x="351" y="0"/>
                    </a:lnTo>
                    <a:close/>
                    <a:moveTo>
                      <a:pt x="351" y="0"/>
                    </a:moveTo>
                    <a:lnTo>
                      <a:pt x="3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3488" y="2511"/>
                <a:ext cx="702" cy="1755"/>
              </a:xfrm>
              <a:custGeom>
                <a:avLst/>
                <a:gdLst>
                  <a:gd name="T0" fmla="*/ 351 w 702"/>
                  <a:gd name="T1" fmla="*/ 0 h 1755"/>
                  <a:gd name="T2" fmla="*/ 0 w 702"/>
                  <a:gd name="T3" fmla="*/ 351 h 1755"/>
                  <a:gd name="T4" fmla="*/ 351 w 702"/>
                  <a:gd name="T5" fmla="*/ 1755 h 1755"/>
                  <a:gd name="T6" fmla="*/ 702 w 702"/>
                  <a:gd name="T7" fmla="*/ 351 h 1755"/>
                  <a:gd name="T8" fmla="*/ 351 w 702"/>
                  <a:gd name="T9" fmla="*/ 0 h 1755"/>
                  <a:gd name="T10" fmla="*/ 351 w 702"/>
                  <a:gd name="T11" fmla="*/ 0 h 1755"/>
                  <a:gd name="T12" fmla="*/ 351 w 702"/>
                  <a:gd name="T13" fmla="*/ 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2" h="1755">
                    <a:moveTo>
                      <a:pt x="351" y="0"/>
                    </a:moveTo>
                    <a:lnTo>
                      <a:pt x="0" y="351"/>
                    </a:lnTo>
                    <a:lnTo>
                      <a:pt x="351" y="1755"/>
                    </a:lnTo>
                    <a:lnTo>
                      <a:pt x="702" y="351"/>
                    </a:lnTo>
                    <a:lnTo>
                      <a:pt x="351" y="0"/>
                    </a:lnTo>
                    <a:moveTo>
                      <a:pt x="351" y="0"/>
                    </a:moveTo>
                    <a:lnTo>
                      <a:pt x="35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4026" y="2511"/>
                <a:ext cx="1917" cy="2457"/>
              </a:xfrm>
              <a:custGeom>
                <a:avLst/>
                <a:gdLst>
                  <a:gd name="T0" fmla="*/ 710 w 1120"/>
                  <a:gd name="T1" fmla="*/ 0 h 1434"/>
                  <a:gd name="T2" fmla="*/ 180 w 1120"/>
                  <a:gd name="T3" fmla="*/ 0 h 1434"/>
                  <a:gd name="T4" fmla="*/ 322 w 1120"/>
                  <a:gd name="T5" fmla="*/ 142 h 1434"/>
                  <a:gd name="T6" fmla="*/ 0 w 1120"/>
                  <a:gd name="T7" fmla="*/ 1434 h 1434"/>
                  <a:gd name="T8" fmla="*/ 710 w 1120"/>
                  <a:gd name="T9" fmla="*/ 1434 h 1434"/>
                  <a:gd name="T10" fmla="*/ 915 w 1120"/>
                  <a:gd name="T11" fmla="*/ 1434 h 1434"/>
                  <a:gd name="T12" fmla="*/ 1120 w 1120"/>
                  <a:gd name="T13" fmla="*/ 1229 h 1434"/>
                  <a:gd name="T14" fmla="*/ 1120 w 1120"/>
                  <a:gd name="T15" fmla="*/ 410 h 1434"/>
                  <a:gd name="T16" fmla="*/ 710 w 1120"/>
                  <a:gd name="T17" fmla="*/ 0 h 1434"/>
                  <a:gd name="T18" fmla="*/ 710 w 1120"/>
                  <a:gd name="T19" fmla="*/ 0 h 1434"/>
                  <a:gd name="T20" fmla="*/ 710 w 1120"/>
                  <a:gd name="T21" fmla="*/ 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0" h="1434">
                    <a:moveTo>
                      <a:pt x="71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322" y="142"/>
                      <a:pt x="322" y="142"/>
                      <a:pt x="322" y="142"/>
                    </a:cubicBezTo>
                    <a:cubicBezTo>
                      <a:pt x="0" y="1434"/>
                      <a:pt x="0" y="1434"/>
                      <a:pt x="0" y="1434"/>
                    </a:cubicBezTo>
                    <a:cubicBezTo>
                      <a:pt x="710" y="1434"/>
                      <a:pt x="710" y="1434"/>
                      <a:pt x="710" y="1434"/>
                    </a:cubicBezTo>
                    <a:cubicBezTo>
                      <a:pt x="915" y="1434"/>
                      <a:pt x="915" y="1434"/>
                      <a:pt x="915" y="1434"/>
                    </a:cubicBezTo>
                    <a:cubicBezTo>
                      <a:pt x="1028" y="1434"/>
                      <a:pt x="1120" y="1342"/>
                      <a:pt x="1120" y="1229"/>
                    </a:cubicBezTo>
                    <a:cubicBezTo>
                      <a:pt x="1120" y="410"/>
                      <a:pt x="1120" y="410"/>
                      <a:pt x="1120" y="410"/>
                    </a:cubicBezTo>
                    <a:cubicBezTo>
                      <a:pt x="1120" y="184"/>
                      <a:pt x="936" y="0"/>
                      <a:pt x="710" y="0"/>
                    </a:cubicBezTo>
                    <a:close/>
                    <a:moveTo>
                      <a:pt x="710" y="0"/>
                    </a:moveTo>
                    <a:cubicBezTo>
                      <a:pt x="710" y="0"/>
                      <a:pt x="710" y="0"/>
                      <a:pt x="7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7" name="Freeform 9"/>
              <p:cNvSpPr>
                <a:spLocks noEditPoints="1"/>
              </p:cNvSpPr>
              <p:nvPr/>
            </p:nvSpPr>
            <p:spPr bwMode="auto">
              <a:xfrm>
                <a:off x="1735" y="2511"/>
                <a:ext cx="1918" cy="2457"/>
              </a:xfrm>
              <a:custGeom>
                <a:avLst/>
                <a:gdLst>
                  <a:gd name="T0" fmla="*/ 939 w 1120"/>
                  <a:gd name="T1" fmla="*/ 0 h 1434"/>
                  <a:gd name="T2" fmla="*/ 410 w 1120"/>
                  <a:gd name="T3" fmla="*/ 0 h 1434"/>
                  <a:gd name="T4" fmla="*/ 0 w 1120"/>
                  <a:gd name="T5" fmla="*/ 410 h 1434"/>
                  <a:gd name="T6" fmla="*/ 0 w 1120"/>
                  <a:gd name="T7" fmla="*/ 1229 h 1434"/>
                  <a:gd name="T8" fmla="*/ 205 w 1120"/>
                  <a:gd name="T9" fmla="*/ 1434 h 1434"/>
                  <a:gd name="T10" fmla="*/ 410 w 1120"/>
                  <a:gd name="T11" fmla="*/ 1434 h 1434"/>
                  <a:gd name="T12" fmla="*/ 1120 w 1120"/>
                  <a:gd name="T13" fmla="*/ 1434 h 1434"/>
                  <a:gd name="T14" fmla="*/ 797 w 1120"/>
                  <a:gd name="T15" fmla="*/ 142 h 1434"/>
                  <a:gd name="T16" fmla="*/ 939 w 1120"/>
                  <a:gd name="T17" fmla="*/ 0 h 1434"/>
                  <a:gd name="T18" fmla="*/ 939 w 1120"/>
                  <a:gd name="T19" fmla="*/ 0 h 1434"/>
                  <a:gd name="T20" fmla="*/ 939 w 1120"/>
                  <a:gd name="T21" fmla="*/ 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0" h="1434">
                    <a:moveTo>
                      <a:pt x="939" y="0"/>
                    </a:moveTo>
                    <a:cubicBezTo>
                      <a:pt x="410" y="0"/>
                      <a:pt x="410" y="0"/>
                      <a:pt x="410" y="0"/>
                    </a:cubicBezTo>
                    <a:cubicBezTo>
                      <a:pt x="184" y="0"/>
                      <a:pt x="0" y="184"/>
                      <a:pt x="0" y="410"/>
                    </a:cubicBezTo>
                    <a:cubicBezTo>
                      <a:pt x="0" y="1229"/>
                      <a:pt x="0" y="1229"/>
                      <a:pt x="0" y="1229"/>
                    </a:cubicBezTo>
                    <a:cubicBezTo>
                      <a:pt x="0" y="1342"/>
                      <a:pt x="92" y="1434"/>
                      <a:pt x="205" y="1434"/>
                    </a:cubicBezTo>
                    <a:cubicBezTo>
                      <a:pt x="410" y="1434"/>
                      <a:pt x="410" y="1434"/>
                      <a:pt x="410" y="1434"/>
                    </a:cubicBezTo>
                    <a:cubicBezTo>
                      <a:pt x="1120" y="1434"/>
                      <a:pt x="1120" y="1434"/>
                      <a:pt x="1120" y="1434"/>
                    </a:cubicBezTo>
                    <a:cubicBezTo>
                      <a:pt x="797" y="142"/>
                      <a:pt x="797" y="142"/>
                      <a:pt x="797" y="142"/>
                    </a:cubicBezTo>
                    <a:cubicBezTo>
                      <a:pt x="939" y="0"/>
                      <a:pt x="939" y="0"/>
                      <a:pt x="939" y="0"/>
                    </a:cubicBezTo>
                    <a:close/>
                    <a:moveTo>
                      <a:pt x="939" y="0"/>
                    </a:moveTo>
                    <a:cubicBezTo>
                      <a:pt x="939" y="0"/>
                      <a:pt x="939" y="0"/>
                      <a:pt x="9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210451" y="4297415"/>
            <a:ext cx="971550" cy="837543"/>
            <a:chOff x="7210451" y="4297415"/>
            <a:chExt cx="971550" cy="837543"/>
          </a:xfrm>
        </p:grpSpPr>
        <p:sp>
          <p:nvSpPr>
            <p:cNvPr id="19" name="六边形 18"/>
            <p:cNvSpPr/>
            <p:nvPr/>
          </p:nvSpPr>
          <p:spPr>
            <a:xfrm>
              <a:off x="7210451" y="4297415"/>
              <a:ext cx="971550" cy="837543"/>
            </a:xfrm>
            <a:prstGeom prst="hexagon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12"/>
            <p:cNvGrpSpPr>
              <a:grpSpLocks noChangeAspect="1"/>
            </p:cNvGrpSpPr>
            <p:nvPr/>
          </p:nvGrpSpPr>
          <p:grpSpPr bwMode="auto">
            <a:xfrm>
              <a:off x="7456820" y="4476121"/>
              <a:ext cx="478812" cy="479593"/>
              <a:chOff x="1386" y="-298"/>
              <a:chExt cx="4904" cy="4912"/>
            </a:xfrm>
            <a:solidFill>
              <a:schemeClr val="bg1"/>
            </a:solidFill>
          </p:grpSpPr>
          <p:sp>
            <p:nvSpPr>
              <p:cNvPr id="27" name="Freeform 13"/>
              <p:cNvSpPr>
                <a:spLocks noEditPoints="1"/>
              </p:cNvSpPr>
              <p:nvPr/>
            </p:nvSpPr>
            <p:spPr bwMode="auto">
              <a:xfrm>
                <a:off x="1386" y="-298"/>
                <a:ext cx="4904" cy="2457"/>
              </a:xfrm>
              <a:custGeom>
                <a:avLst/>
                <a:gdLst>
                  <a:gd name="T0" fmla="*/ 2456 w 2865"/>
                  <a:gd name="T1" fmla="*/ 614 h 1433"/>
                  <a:gd name="T2" fmla="*/ 2251 w 2865"/>
                  <a:gd name="T3" fmla="*/ 614 h 1433"/>
                  <a:gd name="T4" fmla="*/ 2251 w 2865"/>
                  <a:gd name="T5" fmla="*/ 205 h 1433"/>
                  <a:gd name="T6" fmla="*/ 2047 w 2865"/>
                  <a:gd name="T7" fmla="*/ 0 h 1433"/>
                  <a:gd name="T8" fmla="*/ 819 w 2865"/>
                  <a:gd name="T9" fmla="*/ 0 h 1433"/>
                  <a:gd name="T10" fmla="*/ 614 w 2865"/>
                  <a:gd name="T11" fmla="*/ 205 h 1433"/>
                  <a:gd name="T12" fmla="*/ 614 w 2865"/>
                  <a:gd name="T13" fmla="*/ 614 h 1433"/>
                  <a:gd name="T14" fmla="*/ 410 w 2865"/>
                  <a:gd name="T15" fmla="*/ 614 h 1433"/>
                  <a:gd name="T16" fmla="*/ 0 w 2865"/>
                  <a:gd name="T17" fmla="*/ 1023 h 1433"/>
                  <a:gd name="T18" fmla="*/ 0 w 2865"/>
                  <a:gd name="T19" fmla="*/ 1433 h 1433"/>
                  <a:gd name="T20" fmla="*/ 1023 w 2865"/>
                  <a:gd name="T21" fmla="*/ 1433 h 1433"/>
                  <a:gd name="T22" fmla="*/ 1023 w 2865"/>
                  <a:gd name="T23" fmla="*/ 1228 h 1433"/>
                  <a:gd name="T24" fmla="*/ 1842 w 2865"/>
                  <a:gd name="T25" fmla="*/ 1228 h 1433"/>
                  <a:gd name="T26" fmla="*/ 1842 w 2865"/>
                  <a:gd name="T27" fmla="*/ 1433 h 1433"/>
                  <a:gd name="T28" fmla="*/ 2865 w 2865"/>
                  <a:gd name="T29" fmla="*/ 1433 h 1433"/>
                  <a:gd name="T30" fmla="*/ 2865 w 2865"/>
                  <a:gd name="T31" fmla="*/ 1023 h 1433"/>
                  <a:gd name="T32" fmla="*/ 2456 w 2865"/>
                  <a:gd name="T33" fmla="*/ 614 h 1433"/>
                  <a:gd name="T34" fmla="*/ 2047 w 2865"/>
                  <a:gd name="T35" fmla="*/ 614 h 1433"/>
                  <a:gd name="T36" fmla="*/ 819 w 2865"/>
                  <a:gd name="T37" fmla="*/ 614 h 1433"/>
                  <a:gd name="T38" fmla="*/ 819 w 2865"/>
                  <a:gd name="T39" fmla="*/ 205 h 1433"/>
                  <a:gd name="T40" fmla="*/ 2047 w 2865"/>
                  <a:gd name="T41" fmla="*/ 205 h 1433"/>
                  <a:gd name="T42" fmla="*/ 2047 w 2865"/>
                  <a:gd name="T43" fmla="*/ 614 h 1433"/>
                  <a:gd name="T44" fmla="*/ 2047 w 2865"/>
                  <a:gd name="T45" fmla="*/ 614 h 1433"/>
                  <a:gd name="T46" fmla="*/ 2047 w 2865"/>
                  <a:gd name="T47" fmla="*/ 614 h 1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65" h="1433">
                    <a:moveTo>
                      <a:pt x="2456" y="614"/>
                    </a:moveTo>
                    <a:cubicBezTo>
                      <a:pt x="2251" y="614"/>
                      <a:pt x="2251" y="614"/>
                      <a:pt x="2251" y="614"/>
                    </a:cubicBezTo>
                    <a:cubicBezTo>
                      <a:pt x="2251" y="205"/>
                      <a:pt x="2251" y="205"/>
                      <a:pt x="2251" y="205"/>
                    </a:cubicBezTo>
                    <a:cubicBezTo>
                      <a:pt x="2251" y="92"/>
                      <a:pt x="2160" y="0"/>
                      <a:pt x="2047" y="0"/>
                    </a:cubicBezTo>
                    <a:cubicBezTo>
                      <a:pt x="819" y="0"/>
                      <a:pt x="819" y="0"/>
                      <a:pt x="819" y="0"/>
                    </a:cubicBezTo>
                    <a:cubicBezTo>
                      <a:pt x="706" y="0"/>
                      <a:pt x="614" y="92"/>
                      <a:pt x="614" y="205"/>
                    </a:cubicBezTo>
                    <a:cubicBezTo>
                      <a:pt x="614" y="614"/>
                      <a:pt x="614" y="614"/>
                      <a:pt x="614" y="614"/>
                    </a:cubicBezTo>
                    <a:cubicBezTo>
                      <a:pt x="410" y="614"/>
                      <a:pt x="410" y="614"/>
                      <a:pt x="410" y="614"/>
                    </a:cubicBezTo>
                    <a:cubicBezTo>
                      <a:pt x="183" y="614"/>
                      <a:pt x="0" y="797"/>
                      <a:pt x="0" y="1023"/>
                    </a:cubicBezTo>
                    <a:cubicBezTo>
                      <a:pt x="0" y="1433"/>
                      <a:pt x="0" y="1433"/>
                      <a:pt x="0" y="1433"/>
                    </a:cubicBezTo>
                    <a:cubicBezTo>
                      <a:pt x="1023" y="1433"/>
                      <a:pt x="1023" y="1433"/>
                      <a:pt x="1023" y="1433"/>
                    </a:cubicBezTo>
                    <a:cubicBezTo>
                      <a:pt x="1023" y="1228"/>
                      <a:pt x="1023" y="1228"/>
                      <a:pt x="1023" y="1228"/>
                    </a:cubicBezTo>
                    <a:cubicBezTo>
                      <a:pt x="1842" y="1228"/>
                      <a:pt x="1842" y="1228"/>
                      <a:pt x="1842" y="1228"/>
                    </a:cubicBezTo>
                    <a:cubicBezTo>
                      <a:pt x="1842" y="1433"/>
                      <a:pt x="1842" y="1433"/>
                      <a:pt x="1842" y="1433"/>
                    </a:cubicBezTo>
                    <a:cubicBezTo>
                      <a:pt x="2865" y="1433"/>
                      <a:pt x="2865" y="1433"/>
                      <a:pt x="2865" y="1433"/>
                    </a:cubicBezTo>
                    <a:cubicBezTo>
                      <a:pt x="2865" y="1023"/>
                      <a:pt x="2865" y="1023"/>
                      <a:pt x="2865" y="1023"/>
                    </a:cubicBezTo>
                    <a:cubicBezTo>
                      <a:pt x="2865" y="797"/>
                      <a:pt x="2682" y="614"/>
                      <a:pt x="2456" y="614"/>
                    </a:cubicBezTo>
                    <a:close/>
                    <a:moveTo>
                      <a:pt x="2047" y="614"/>
                    </a:moveTo>
                    <a:cubicBezTo>
                      <a:pt x="819" y="614"/>
                      <a:pt x="819" y="614"/>
                      <a:pt x="819" y="614"/>
                    </a:cubicBezTo>
                    <a:cubicBezTo>
                      <a:pt x="819" y="205"/>
                      <a:pt x="819" y="205"/>
                      <a:pt x="819" y="205"/>
                    </a:cubicBezTo>
                    <a:cubicBezTo>
                      <a:pt x="2047" y="205"/>
                      <a:pt x="2047" y="205"/>
                      <a:pt x="2047" y="205"/>
                    </a:cubicBezTo>
                    <a:cubicBezTo>
                      <a:pt x="2047" y="614"/>
                      <a:pt x="2047" y="614"/>
                      <a:pt x="2047" y="614"/>
                    </a:cubicBezTo>
                    <a:close/>
                    <a:moveTo>
                      <a:pt x="2047" y="614"/>
                    </a:moveTo>
                    <a:cubicBezTo>
                      <a:pt x="2047" y="614"/>
                      <a:pt x="2047" y="614"/>
                      <a:pt x="2047" y="6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4"/>
              <p:cNvSpPr>
                <a:spLocks noEditPoints="1"/>
              </p:cNvSpPr>
              <p:nvPr/>
            </p:nvSpPr>
            <p:spPr bwMode="auto">
              <a:xfrm>
                <a:off x="1386" y="2860"/>
                <a:ext cx="4904" cy="1754"/>
              </a:xfrm>
              <a:custGeom>
                <a:avLst/>
                <a:gdLst>
                  <a:gd name="T0" fmla="*/ 1842 w 2865"/>
                  <a:gd name="T1" fmla="*/ 0 h 1023"/>
                  <a:gd name="T2" fmla="*/ 1842 w 2865"/>
                  <a:gd name="T3" fmla="*/ 205 h 1023"/>
                  <a:gd name="T4" fmla="*/ 1023 w 2865"/>
                  <a:gd name="T5" fmla="*/ 205 h 1023"/>
                  <a:gd name="T6" fmla="*/ 1023 w 2865"/>
                  <a:gd name="T7" fmla="*/ 0 h 1023"/>
                  <a:gd name="T8" fmla="*/ 409 w 2865"/>
                  <a:gd name="T9" fmla="*/ 0 h 1023"/>
                  <a:gd name="T10" fmla="*/ 0 w 2865"/>
                  <a:gd name="T11" fmla="*/ 0 h 1023"/>
                  <a:gd name="T12" fmla="*/ 0 w 2865"/>
                  <a:gd name="T13" fmla="*/ 614 h 1023"/>
                  <a:gd name="T14" fmla="*/ 409 w 2865"/>
                  <a:gd name="T15" fmla="*/ 1023 h 1023"/>
                  <a:gd name="T16" fmla="*/ 2456 w 2865"/>
                  <a:gd name="T17" fmla="*/ 1023 h 1023"/>
                  <a:gd name="T18" fmla="*/ 2865 w 2865"/>
                  <a:gd name="T19" fmla="*/ 614 h 1023"/>
                  <a:gd name="T20" fmla="*/ 2865 w 2865"/>
                  <a:gd name="T21" fmla="*/ 0 h 1023"/>
                  <a:gd name="T22" fmla="*/ 2456 w 2865"/>
                  <a:gd name="T23" fmla="*/ 0 h 1023"/>
                  <a:gd name="T24" fmla="*/ 1842 w 2865"/>
                  <a:gd name="T25" fmla="*/ 0 h 1023"/>
                  <a:gd name="T26" fmla="*/ 1842 w 2865"/>
                  <a:gd name="T27" fmla="*/ 0 h 1023"/>
                  <a:gd name="T28" fmla="*/ 1842 w 2865"/>
                  <a:gd name="T29" fmla="*/ 0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5" h="1023">
                    <a:moveTo>
                      <a:pt x="1842" y="0"/>
                    </a:moveTo>
                    <a:cubicBezTo>
                      <a:pt x="1842" y="205"/>
                      <a:pt x="1842" y="205"/>
                      <a:pt x="1842" y="205"/>
                    </a:cubicBezTo>
                    <a:cubicBezTo>
                      <a:pt x="1023" y="205"/>
                      <a:pt x="1023" y="205"/>
                      <a:pt x="1023" y="205"/>
                    </a:cubicBezTo>
                    <a:cubicBezTo>
                      <a:pt x="1023" y="0"/>
                      <a:pt x="1023" y="0"/>
                      <a:pt x="1023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14"/>
                      <a:pt x="0" y="614"/>
                      <a:pt x="0" y="614"/>
                    </a:cubicBezTo>
                    <a:cubicBezTo>
                      <a:pt x="0" y="840"/>
                      <a:pt x="183" y="1023"/>
                      <a:pt x="409" y="1023"/>
                    </a:cubicBezTo>
                    <a:cubicBezTo>
                      <a:pt x="2456" y="1023"/>
                      <a:pt x="2456" y="1023"/>
                      <a:pt x="2456" y="1023"/>
                    </a:cubicBezTo>
                    <a:cubicBezTo>
                      <a:pt x="2682" y="1023"/>
                      <a:pt x="2865" y="840"/>
                      <a:pt x="2865" y="614"/>
                    </a:cubicBezTo>
                    <a:cubicBezTo>
                      <a:pt x="2865" y="0"/>
                      <a:pt x="2865" y="0"/>
                      <a:pt x="2865" y="0"/>
                    </a:cubicBezTo>
                    <a:cubicBezTo>
                      <a:pt x="2456" y="0"/>
                      <a:pt x="2456" y="0"/>
                      <a:pt x="2456" y="0"/>
                    </a:cubicBezTo>
                    <a:cubicBezTo>
                      <a:pt x="1842" y="0"/>
                      <a:pt x="1842" y="0"/>
                      <a:pt x="1842" y="0"/>
                    </a:cubicBezTo>
                    <a:close/>
                    <a:moveTo>
                      <a:pt x="1842" y="0"/>
                    </a:moveTo>
                    <a:cubicBezTo>
                      <a:pt x="1842" y="0"/>
                      <a:pt x="1842" y="0"/>
                      <a:pt x="18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5"/>
              <p:cNvSpPr>
                <a:spLocks noEditPoints="1"/>
              </p:cNvSpPr>
              <p:nvPr/>
            </p:nvSpPr>
            <p:spPr bwMode="auto">
              <a:xfrm>
                <a:off x="3488" y="2159"/>
                <a:ext cx="700" cy="701"/>
              </a:xfrm>
              <a:custGeom>
                <a:avLst/>
                <a:gdLst>
                  <a:gd name="T0" fmla="*/ 0 w 700"/>
                  <a:gd name="T1" fmla="*/ 0 h 701"/>
                  <a:gd name="T2" fmla="*/ 700 w 700"/>
                  <a:gd name="T3" fmla="*/ 0 h 701"/>
                  <a:gd name="T4" fmla="*/ 700 w 700"/>
                  <a:gd name="T5" fmla="*/ 701 h 701"/>
                  <a:gd name="T6" fmla="*/ 0 w 700"/>
                  <a:gd name="T7" fmla="*/ 701 h 701"/>
                  <a:gd name="T8" fmla="*/ 0 w 700"/>
                  <a:gd name="T9" fmla="*/ 0 h 701"/>
                  <a:gd name="T10" fmla="*/ 0 w 700"/>
                  <a:gd name="T11" fmla="*/ 0 h 701"/>
                  <a:gd name="T12" fmla="*/ 0 w 700"/>
                  <a:gd name="T13" fmla="*/ 0 h 701"/>
                  <a:gd name="T14" fmla="*/ 0 w 700"/>
                  <a:gd name="T15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0" h="701">
                    <a:moveTo>
                      <a:pt x="0" y="0"/>
                    </a:moveTo>
                    <a:lnTo>
                      <a:pt x="700" y="0"/>
                    </a:lnTo>
                    <a:lnTo>
                      <a:pt x="700" y="701"/>
                    </a:lnTo>
                    <a:lnTo>
                      <a:pt x="0" y="70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6"/>
              <p:cNvSpPr>
                <a:spLocks noEditPoints="1"/>
              </p:cNvSpPr>
              <p:nvPr/>
            </p:nvSpPr>
            <p:spPr bwMode="auto">
              <a:xfrm>
                <a:off x="3488" y="2159"/>
                <a:ext cx="700" cy="701"/>
              </a:xfrm>
              <a:custGeom>
                <a:avLst/>
                <a:gdLst>
                  <a:gd name="T0" fmla="*/ 0 w 700"/>
                  <a:gd name="T1" fmla="*/ 0 h 701"/>
                  <a:gd name="T2" fmla="*/ 700 w 700"/>
                  <a:gd name="T3" fmla="*/ 0 h 701"/>
                  <a:gd name="T4" fmla="*/ 700 w 700"/>
                  <a:gd name="T5" fmla="*/ 701 h 701"/>
                  <a:gd name="T6" fmla="*/ 0 w 700"/>
                  <a:gd name="T7" fmla="*/ 701 h 701"/>
                  <a:gd name="T8" fmla="*/ 0 w 700"/>
                  <a:gd name="T9" fmla="*/ 0 h 701"/>
                  <a:gd name="T10" fmla="*/ 0 w 700"/>
                  <a:gd name="T11" fmla="*/ 0 h 701"/>
                  <a:gd name="T12" fmla="*/ 0 w 700"/>
                  <a:gd name="T13" fmla="*/ 0 h 701"/>
                  <a:gd name="T14" fmla="*/ 0 w 700"/>
                  <a:gd name="T15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0" h="701">
                    <a:moveTo>
                      <a:pt x="0" y="0"/>
                    </a:moveTo>
                    <a:lnTo>
                      <a:pt x="700" y="0"/>
                    </a:lnTo>
                    <a:lnTo>
                      <a:pt x="700" y="701"/>
                    </a:lnTo>
                    <a:lnTo>
                      <a:pt x="0" y="701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8315325" y="1788023"/>
            <a:ext cx="3133940" cy="2643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there is a will, there is a way. Where there is a will, there is a way. Where there is a will there is a way.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15325" y="4145012"/>
            <a:ext cx="3133940" cy="2643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there is a will, there is a way. Where there is a will, there is a way. Where there is a will there is a way.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20000"/>
              </a:lnSpc>
            </a:pP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133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154887" y="-8808"/>
            <a:ext cx="3037113" cy="2297981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4886" y="2285659"/>
            <a:ext cx="3037113" cy="2297981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4886" y="4567540"/>
            <a:ext cx="3037113" cy="2297981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17772" y="20107"/>
            <a:ext cx="3037113" cy="2297981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17772" y="4571283"/>
            <a:ext cx="3037113" cy="2297981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21086" y="2008414"/>
            <a:ext cx="3935185" cy="27921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31838" y="1252604"/>
            <a:ext cx="4374937" cy="4352793"/>
            <a:chOff x="731838" y="1562100"/>
            <a:chExt cx="4374937" cy="4352793"/>
          </a:xfrm>
        </p:grpSpPr>
        <p:sp>
          <p:nvSpPr>
            <p:cNvPr id="15" name="文本框 14"/>
            <p:cNvSpPr txBox="1"/>
            <p:nvPr/>
          </p:nvSpPr>
          <p:spPr>
            <a:xfrm>
              <a:off x="780824" y="3301870"/>
              <a:ext cx="4325951" cy="2613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pc="12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Always insisting. Use iron scoop is too cold; Use porcelain scoop is too weak A wood scoop, engraved veins safely engraved sky’s wasteland and glebe’s old. Just as happiness born in the years, not insolent, the every act and move blooms quietly</a:t>
              </a:r>
              <a:endParaRPr lang="zh-CN" altLang="en-US" spc="12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1838" y="2545965"/>
              <a:ext cx="4374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31838" y="1562100"/>
              <a:ext cx="38154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Add your title here</a:t>
              </a:r>
              <a:endParaRPr lang="zh-CN" altLang="en-US" sz="3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678933" y="3401096"/>
            <a:ext cx="34194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there is a will, there is a way. Where there is a will there is a way. 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9" name="Freeform 20"/>
          <p:cNvSpPr>
            <a:spLocks noEditPoints="1"/>
          </p:cNvSpPr>
          <p:nvPr/>
        </p:nvSpPr>
        <p:spPr bwMode="auto">
          <a:xfrm>
            <a:off x="5805270" y="2604836"/>
            <a:ext cx="581460" cy="575802"/>
          </a:xfrm>
          <a:custGeom>
            <a:avLst/>
            <a:gdLst>
              <a:gd name="T0" fmla="*/ 2089 w 2762"/>
              <a:gd name="T1" fmla="*/ 1347 h 2731"/>
              <a:gd name="T2" fmla="*/ 1736 w 2762"/>
              <a:gd name="T3" fmla="*/ 1200 h 2731"/>
              <a:gd name="T4" fmla="*/ 1561 w 2762"/>
              <a:gd name="T5" fmla="*/ 1025 h 2731"/>
              <a:gd name="T6" fmla="*/ 1415 w 2762"/>
              <a:gd name="T7" fmla="*/ 673 h 2731"/>
              <a:gd name="T8" fmla="*/ 1561 w 2762"/>
              <a:gd name="T9" fmla="*/ 321 h 2731"/>
              <a:gd name="T10" fmla="*/ 1736 w 2762"/>
              <a:gd name="T11" fmla="*/ 146 h 2731"/>
              <a:gd name="T12" fmla="*/ 2089 w 2762"/>
              <a:gd name="T13" fmla="*/ 0 h 2731"/>
              <a:gd name="T14" fmla="*/ 2441 w 2762"/>
              <a:gd name="T15" fmla="*/ 146 h 2731"/>
              <a:gd name="T16" fmla="*/ 2616 w 2762"/>
              <a:gd name="T17" fmla="*/ 321 h 2731"/>
              <a:gd name="T18" fmla="*/ 2762 w 2762"/>
              <a:gd name="T19" fmla="*/ 673 h 2731"/>
              <a:gd name="T20" fmla="*/ 2616 w 2762"/>
              <a:gd name="T21" fmla="*/ 1025 h 2731"/>
              <a:gd name="T22" fmla="*/ 2441 w 2762"/>
              <a:gd name="T23" fmla="*/ 1200 h 2731"/>
              <a:gd name="T24" fmla="*/ 2089 w 2762"/>
              <a:gd name="T25" fmla="*/ 1347 h 2731"/>
              <a:gd name="T26" fmla="*/ 2089 w 2762"/>
              <a:gd name="T27" fmla="*/ 1347 h 2731"/>
              <a:gd name="T28" fmla="*/ 746 w 2762"/>
              <a:gd name="T29" fmla="*/ 1295 h 2731"/>
              <a:gd name="T30" fmla="*/ 498 w 2762"/>
              <a:gd name="T31" fmla="*/ 1295 h 2731"/>
              <a:gd name="T32" fmla="*/ 0 w 2762"/>
              <a:gd name="T33" fmla="*/ 797 h 2731"/>
              <a:gd name="T34" fmla="*/ 0 w 2762"/>
              <a:gd name="T35" fmla="*/ 549 h 2731"/>
              <a:gd name="T36" fmla="*/ 498 w 2762"/>
              <a:gd name="T37" fmla="*/ 51 h 2731"/>
              <a:gd name="T38" fmla="*/ 746 w 2762"/>
              <a:gd name="T39" fmla="*/ 51 h 2731"/>
              <a:gd name="T40" fmla="*/ 1244 w 2762"/>
              <a:gd name="T41" fmla="*/ 549 h 2731"/>
              <a:gd name="T42" fmla="*/ 1244 w 2762"/>
              <a:gd name="T43" fmla="*/ 797 h 2731"/>
              <a:gd name="T44" fmla="*/ 746 w 2762"/>
              <a:gd name="T45" fmla="*/ 1295 h 2731"/>
              <a:gd name="T46" fmla="*/ 746 w 2762"/>
              <a:gd name="T47" fmla="*/ 1295 h 2731"/>
              <a:gd name="T48" fmla="*/ 2212 w 2762"/>
              <a:gd name="T49" fmla="*/ 2731 h 2731"/>
              <a:gd name="T50" fmla="*/ 1965 w 2762"/>
              <a:gd name="T51" fmla="*/ 2731 h 2731"/>
              <a:gd name="T52" fmla="*/ 1467 w 2762"/>
              <a:gd name="T53" fmla="*/ 2233 h 2731"/>
              <a:gd name="T54" fmla="*/ 1467 w 2762"/>
              <a:gd name="T55" fmla="*/ 1985 h 2731"/>
              <a:gd name="T56" fmla="*/ 1965 w 2762"/>
              <a:gd name="T57" fmla="*/ 1487 h 2731"/>
              <a:gd name="T58" fmla="*/ 2212 w 2762"/>
              <a:gd name="T59" fmla="*/ 1487 h 2731"/>
              <a:gd name="T60" fmla="*/ 2710 w 2762"/>
              <a:gd name="T61" fmla="*/ 1985 h 2731"/>
              <a:gd name="T62" fmla="*/ 2710 w 2762"/>
              <a:gd name="T63" fmla="*/ 2233 h 2731"/>
              <a:gd name="T64" fmla="*/ 2212 w 2762"/>
              <a:gd name="T65" fmla="*/ 2731 h 2731"/>
              <a:gd name="T66" fmla="*/ 2212 w 2762"/>
              <a:gd name="T67" fmla="*/ 2731 h 2731"/>
              <a:gd name="T68" fmla="*/ 746 w 2762"/>
              <a:gd name="T69" fmla="*/ 2731 h 2731"/>
              <a:gd name="T70" fmla="*/ 498 w 2762"/>
              <a:gd name="T71" fmla="*/ 2731 h 2731"/>
              <a:gd name="T72" fmla="*/ 0 w 2762"/>
              <a:gd name="T73" fmla="*/ 2233 h 2731"/>
              <a:gd name="T74" fmla="*/ 0 w 2762"/>
              <a:gd name="T75" fmla="*/ 1985 h 2731"/>
              <a:gd name="T76" fmla="*/ 498 w 2762"/>
              <a:gd name="T77" fmla="*/ 1487 h 2731"/>
              <a:gd name="T78" fmla="*/ 746 w 2762"/>
              <a:gd name="T79" fmla="*/ 1487 h 2731"/>
              <a:gd name="T80" fmla="*/ 1244 w 2762"/>
              <a:gd name="T81" fmla="*/ 1985 h 2731"/>
              <a:gd name="T82" fmla="*/ 1244 w 2762"/>
              <a:gd name="T83" fmla="*/ 2233 h 2731"/>
              <a:gd name="T84" fmla="*/ 746 w 2762"/>
              <a:gd name="T85" fmla="*/ 2731 h 2731"/>
              <a:gd name="T86" fmla="*/ 746 w 2762"/>
              <a:gd name="T87" fmla="*/ 2731 h 2731"/>
              <a:gd name="T88" fmla="*/ 746 w 2762"/>
              <a:gd name="T89" fmla="*/ 2731 h 2731"/>
              <a:gd name="T90" fmla="*/ 746 w 2762"/>
              <a:gd name="T91" fmla="*/ 2731 h 2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62" h="2731">
                <a:moveTo>
                  <a:pt x="2089" y="1347"/>
                </a:moveTo>
                <a:cubicBezTo>
                  <a:pt x="1956" y="1347"/>
                  <a:pt x="1831" y="1295"/>
                  <a:pt x="1736" y="1200"/>
                </a:cubicBezTo>
                <a:cubicBezTo>
                  <a:pt x="1561" y="1025"/>
                  <a:pt x="1561" y="1025"/>
                  <a:pt x="1561" y="1025"/>
                </a:cubicBezTo>
                <a:cubicBezTo>
                  <a:pt x="1467" y="931"/>
                  <a:pt x="1415" y="806"/>
                  <a:pt x="1415" y="673"/>
                </a:cubicBezTo>
                <a:cubicBezTo>
                  <a:pt x="1415" y="540"/>
                  <a:pt x="1467" y="415"/>
                  <a:pt x="1561" y="321"/>
                </a:cubicBezTo>
                <a:cubicBezTo>
                  <a:pt x="1736" y="146"/>
                  <a:pt x="1736" y="146"/>
                  <a:pt x="1736" y="146"/>
                </a:cubicBezTo>
                <a:cubicBezTo>
                  <a:pt x="1831" y="52"/>
                  <a:pt x="1956" y="0"/>
                  <a:pt x="2089" y="0"/>
                </a:cubicBezTo>
                <a:cubicBezTo>
                  <a:pt x="2222" y="0"/>
                  <a:pt x="2347" y="52"/>
                  <a:pt x="2441" y="146"/>
                </a:cubicBezTo>
                <a:cubicBezTo>
                  <a:pt x="2616" y="321"/>
                  <a:pt x="2616" y="321"/>
                  <a:pt x="2616" y="321"/>
                </a:cubicBezTo>
                <a:cubicBezTo>
                  <a:pt x="2710" y="415"/>
                  <a:pt x="2762" y="540"/>
                  <a:pt x="2762" y="673"/>
                </a:cubicBezTo>
                <a:cubicBezTo>
                  <a:pt x="2762" y="806"/>
                  <a:pt x="2710" y="931"/>
                  <a:pt x="2616" y="1025"/>
                </a:cubicBezTo>
                <a:cubicBezTo>
                  <a:pt x="2441" y="1200"/>
                  <a:pt x="2441" y="1200"/>
                  <a:pt x="2441" y="1200"/>
                </a:cubicBezTo>
                <a:cubicBezTo>
                  <a:pt x="2347" y="1295"/>
                  <a:pt x="2222" y="1347"/>
                  <a:pt x="2089" y="1347"/>
                </a:cubicBezTo>
                <a:cubicBezTo>
                  <a:pt x="2089" y="1347"/>
                  <a:pt x="2089" y="1347"/>
                  <a:pt x="2089" y="1347"/>
                </a:cubicBezTo>
                <a:close/>
                <a:moveTo>
                  <a:pt x="746" y="1295"/>
                </a:moveTo>
                <a:cubicBezTo>
                  <a:pt x="498" y="1295"/>
                  <a:pt x="498" y="1295"/>
                  <a:pt x="498" y="1295"/>
                </a:cubicBezTo>
                <a:cubicBezTo>
                  <a:pt x="223" y="1295"/>
                  <a:pt x="0" y="1072"/>
                  <a:pt x="0" y="797"/>
                </a:cubicBezTo>
                <a:cubicBezTo>
                  <a:pt x="0" y="549"/>
                  <a:pt x="0" y="549"/>
                  <a:pt x="0" y="549"/>
                </a:cubicBezTo>
                <a:cubicBezTo>
                  <a:pt x="0" y="275"/>
                  <a:pt x="223" y="51"/>
                  <a:pt x="498" y="51"/>
                </a:cubicBezTo>
                <a:cubicBezTo>
                  <a:pt x="746" y="51"/>
                  <a:pt x="746" y="51"/>
                  <a:pt x="746" y="51"/>
                </a:cubicBezTo>
                <a:cubicBezTo>
                  <a:pt x="1020" y="51"/>
                  <a:pt x="1244" y="275"/>
                  <a:pt x="1244" y="549"/>
                </a:cubicBezTo>
                <a:cubicBezTo>
                  <a:pt x="1244" y="797"/>
                  <a:pt x="1244" y="797"/>
                  <a:pt x="1244" y="797"/>
                </a:cubicBezTo>
                <a:cubicBezTo>
                  <a:pt x="1244" y="1072"/>
                  <a:pt x="1020" y="1295"/>
                  <a:pt x="746" y="1295"/>
                </a:cubicBezTo>
                <a:cubicBezTo>
                  <a:pt x="746" y="1295"/>
                  <a:pt x="746" y="1295"/>
                  <a:pt x="746" y="1295"/>
                </a:cubicBezTo>
                <a:close/>
                <a:moveTo>
                  <a:pt x="2212" y="2731"/>
                </a:moveTo>
                <a:cubicBezTo>
                  <a:pt x="1965" y="2731"/>
                  <a:pt x="1965" y="2731"/>
                  <a:pt x="1965" y="2731"/>
                </a:cubicBezTo>
                <a:cubicBezTo>
                  <a:pt x="1690" y="2731"/>
                  <a:pt x="1467" y="2507"/>
                  <a:pt x="1467" y="2233"/>
                </a:cubicBezTo>
                <a:cubicBezTo>
                  <a:pt x="1467" y="1985"/>
                  <a:pt x="1467" y="1985"/>
                  <a:pt x="1467" y="1985"/>
                </a:cubicBezTo>
                <a:cubicBezTo>
                  <a:pt x="1467" y="1710"/>
                  <a:pt x="1690" y="1487"/>
                  <a:pt x="1965" y="1487"/>
                </a:cubicBezTo>
                <a:cubicBezTo>
                  <a:pt x="2212" y="1487"/>
                  <a:pt x="2212" y="1487"/>
                  <a:pt x="2212" y="1487"/>
                </a:cubicBezTo>
                <a:cubicBezTo>
                  <a:pt x="2487" y="1487"/>
                  <a:pt x="2710" y="1710"/>
                  <a:pt x="2710" y="1985"/>
                </a:cubicBezTo>
                <a:cubicBezTo>
                  <a:pt x="2710" y="2233"/>
                  <a:pt x="2710" y="2233"/>
                  <a:pt x="2710" y="2233"/>
                </a:cubicBezTo>
                <a:cubicBezTo>
                  <a:pt x="2710" y="2507"/>
                  <a:pt x="2487" y="2731"/>
                  <a:pt x="2212" y="2731"/>
                </a:cubicBezTo>
                <a:cubicBezTo>
                  <a:pt x="2212" y="2731"/>
                  <a:pt x="2212" y="2731"/>
                  <a:pt x="2212" y="2731"/>
                </a:cubicBezTo>
                <a:close/>
                <a:moveTo>
                  <a:pt x="746" y="2731"/>
                </a:moveTo>
                <a:cubicBezTo>
                  <a:pt x="498" y="2731"/>
                  <a:pt x="498" y="2731"/>
                  <a:pt x="498" y="2731"/>
                </a:cubicBezTo>
                <a:cubicBezTo>
                  <a:pt x="223" y="2731"/>
                  <a:pt x="0" y="2507"/>
                  <a:pt x="0" y="2233"/>
                </a:cubicBezTo>
                <a:cubicBezTo>
                  <a:pt x="0" y="1985"/>
                  <a:pt x="0" y="1985"/>
                  <a:pt x="0" y="1985"/>
                </a:cubicBezTo>
                <a:cubicBezTo>
                  <a:pt x="0" y="1710"/>
                  <a:pt x="223" y="1487"/>
                  <a:pt x="498" y="1487"/>
                </a:cubicBezTo>
                <a:cubicBezTo>
                  <a:pt x="746" y="1487"/>
                  <a:pt x="746" y="1487"/>
                  <a:pt x="746" y="1487"/>
                </a:cubicBezTo>
                <a:cubicBezTo>
                  <a:pt x="1020" y="1487"/>
                  <a:pt x="1244" y="1710"/>
                  <a:pt x="1244" y="1985"/>
                </a:cubicBezTo>
                <a:cubicBezTo>
                  <a:pt x="1244" y="2233"/>
                  <a:pt x="1244" y="2233"/>
                  <a:pt x="1244" y="2233"/>
                </a:cubicBezTo>
                <a:cubicBezTo>
                  <a:pt x="1244" y="2507"/>
                  <a:pt x="1020" y="2731"/>
                  <a:pt x="746" y="2731"/>
                </a:cubicBezTo>
                <a:cubicBezTo>
                  <a:pt x="746" y="2731"/>
                  <a:pt x="746" y="2731"/>
                  <a:pt x="746" y="2731"/>
                </a:cubicBezTo>
                <a:close/>
                <a:moveTo>
                  <a:pt x="746" y="2731"/>
                </a:moveTo>
                <a:cubicBezTo>
                  <a:pt x="746" y="2731"/>
                  <a:pt x="746" y="2731"/>
                  <a:pt x="746" y="2731"/>
                </a:cubicBezTo>
              </a:path>
            </a:pathLst>
          </a:custGeom>
          <a:solidFill>
            <a:srgbClr val="A376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386730" y="2665395"/>
            <a:ext cx="3815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A3764D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Add your title here</a:t>
            </a:r>
            <a:endParaRPr lang="zh-CN" altLang="en-US" sz="2400" dirty="0">
              <a:solidFill>
                <a:srgbClr val="A3764D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87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5452" y="4557192"/>
            <a:ext cx="427971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pc="12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Always insisting. Use iron scoop is too cold; Use porcelain scoop is too weak A wood scoop, engraved veins safely engraved sky’s wasteland and glebe’s old. </a:t>
            </a:r>
            <a:endParaRPr lang="zh-CN" altLang="en-US" spc="12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61778" y="1229464"/>
            <a:ext cx="4374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there is a will, there is a way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41526" y="655422"/>
            <a:ext cx="3815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Add your title here</a:t>
            </a:r>
            <a:endParaRPr lang="zh-CN" altLang="en-US" sz="3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61819" y="917860"/>
            <a:ext cx="7899664" cy="5406158"/>
            <a:chOff x="2146168" y="725921"/>
            <a:chExt cx="7899664" cy="5406158"/>
          </a:xfrm>
        </p:grpSpPr>
        <p:sp>
          <p:nvSpPr>
            <p:cNvPr id="5" name="矩形 4"/>
            <p:cNvSpPr/>
            <p:nvPr/>
          </p:nvSpPr>
          <p:spPr>
            <a:xfrm>
              <a:off x="2146168" y="725921"/>
              <a:ext cx="3765600" cy="2498400"/>
            </a:xfrm>
            <a:prstGeom prst="rect">
              <a:avLst/>
            </a:prstGeom>
            <a:noFill/>
            <a:ln w="28575">
              <a:solidFill>
                <a:srgbClr val="B4B4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404" y="1110471"/>
              <a:ext cx="3764214" cy="2499673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4028275" y="1878644"/>
              <a:ext cx="3765600" cy="2498400"/>
            </a:xfrm>
            <a:prstGeom prst="rect">
              <a:avLst/>
            </a:prstGeom>
            <a:noFill/>
            <a:ln w="28575">
              <a:solidFill>
                <a:srgbClr val="B4B4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99511" y="2382570"/>
              <a:ext cx="3764214" cy="2499673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911768" y="3242689"/>
              <a:ext cx="3765600" cy="2498400"/>
            </a:xfrm>
            <a:prstGeom prst="rect">
              <a:avLst/>
            </a:prstGeom>
            <a:noFill/>
            <a:ln w="28575">
              <a:solidFill>
                <a:srgbClr val="B4B4B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81618" y="3632406"/>
              <a:ext cx="3764214" cy="24996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5081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095999" y="1301750"/>
            <a:ext cx="5364163" cy="4243324"/>
            <a:chOff x="6095999" y="1301750"/>
            <a:chExt cx="5364163" cy="4243324"/>
          </a:xfrm>
        </p:grpSpPr>
        <p:sp>
          <p:nvSpPr>
            <p:cNvPr id="9" name="平行四边形 8"/>
            <p:cNvSpPr>
              <a:spLocks/>
            </p:cNvSpPr>
            <p:nvPr/>
          </p:nvSpPr>
          <p:spPr>
            <a:xfrm>
              <a:off x="6095999" y="1301750"/>
              <a:ext cx="1866900" cy="2552700"/>
            </a:xfrm>
            <a:prstGeom prst="parallelogram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平行四边形 9"/>
            <p:cNvSpPr>
              <a:spLocks/>
            </p:cNvSpPr>
            <p:nvPr/>
          </p:nvSpPr>
          <p:spPr>
            <a:xfrm>
              <a:off x="7558314" y="2992374"/>
              <a:ext cx="1866900" cy="2552700"/>
            </a:xfrm>
            <a:prstGeom prst="parallelogram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0" ty="-63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平行四边形 10"/>
            <p:cNvSpPr>
              <a:spLocks/>
            </p:cNvSpPr>
            <p:nvPr/>
          </p:nvSpPr>
          <p:spPr>
            <a:xfrm>
              <a:off x="9593262" y="1301750"/>
              <a:ext cx="1866900" cy="2552700"/>
            </a:xfrm>
            <a:prstGeom prst="parallelogram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260350" ty="63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1838" y="1252604"/>
            <a:ext cx="4734161" cy="4352793"/>
            <a:chOff x="731838" y="1562100"/>
            <a:chExt cx="4734161" cy="4352793"/>
          </a:xfrm>
        </p:grpSpPr>
        <p:sp>
          <p:nvSpPr>
            <p:cNvPr id="18" name="文本框 17"/>
            <p:cNvSpPr txBox="1"/>
            <p:nvPr/>
          </p:nvSpPr>
          <p:spPr>
            <a:xfrm>
              <a:off x="780824" y="3301870"/>
              <a:ext cx="4685175" cy="2613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pc="12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Always insisting. Use iron scoop is too cold; Use porcelain scoop is too weak A wood scoop, engraved veins safely engraved sky’s wasteland and glebe’s old. Just as happiness born in the years, not insolent, the every act and move blooms quietly</a:t>
              </a:r>
              <a:endParaRPr lang="zh-CN" altLang="en-US" spc="12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31838" y="2545965"/>
              <a:ext cx="4374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31838" y="1562100"/>
              <a:ext cx="38154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Segoe UI" panose="020B0502040204020203" pitchFamily="34" charset="0"/>
                  <a:cs typeface="Segoe UI" panose="020B0502040204020203" pitchFamily="34" charset="0"/>
                </a:rPr>
                <a:t>Add your title here</a:t>
              </a:r>
              <a:endParaRPr lang="zh-CN" altLang="en-US" sz="3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956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31838" y="1252604"/>
            <a:ext cx="4734161" cy="4352793"/>
            <a:chOff x="731838" y="1324141"/>
            <a:chExt cx="4734161" cy="4352793"/>
          </a:xfrm>
        </p:grpSpPr>
        <p:sp>
          <p:nvSpPr>
            <p:cNvPr id="6" name="文本框 5"/>
            <p:cNvSpPr txBox="1"/>
            <p:nvPr/>
          </p:nvSpPr>
          <p:spPr>
            <a:xfrm>
              <a:off x="780824" y="3063911"/>
              <a:ext cx="4685175" cy="2613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pc="12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Always insisting. Use iron scoop is too cold; Use porcelain scoop is too weak A wood scoop, engraved veins safely engraved sky’s wasteland and glebe’s old. Just as happiness born in the years, not insolent, the every act and move blooms quietly</a:t>
              </a:r>
              <a:endParaRPr lang="zh-CN" altLang="en-US" spc="12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31838" y="2308006"/>
              <a:ext cx="4374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31838" y="1324141"/>
              <a:ext cx="38154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Add your title here</a:t>
              </a:r>
              <a:endParaRPr lang="zh-CN" altLang="en-US" sz="3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48352" y="529318"/>
            <a:ext cx="5972173" cy="5962650"/>
            <a:chOff x="6096000" y="447675"/>
            <a:chExt cx="5972173" cy="5962650"/>
          </a:xfrm>
        </p:grpSpPr>
        <p:sp>
          <p:nvSpPr>
            <p:cNvPr id="5" name="菱形 4"/>
            <p:cNvSpPr/>
            <p:nvPr/>
          </p:nvSpPr>
          <p:spPr>
            <a:xfrm rot="20722639">
              <a:off x="6105523" y="447675"/>
              <a:ext cx="5962650" cy="5962650"/>
            </a:xfrm>
            <a:prstGeom prst="diamond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096000" y="447675"/>
              <a:ext cx="5962650" cy="5962650"/>
              <a:chOff x="6096000" y="447675"/>
              <a:chExt cx="5962650" cy="5962650"/>
            </a:xfrm>
          </p:grpSpPr>
          <p:sp>
            <p:nvSpPr>
              <p:cNvPr id="3" name="菱形 2"/>
              <p:cNvSpPr/>
              <p:nvPr/>
            </p:nvSpPr>
            <p:spPr>
              <a:xfrm>
                <a:off x="6096000" y="447675"/>
                <a:ext cx="5962650" cy="5962650"/>
              </a:xfrm>
              <a:prstGeom prst="diamond">
                <a:avLst/>
              </a:prstGeom>
              <a:blipFill dpi="0" rotWithShape="1">
                <a:blip r:embed="rId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tile tx="-260350" ty="635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菱形 1"/>
              <p:cNvSpPr/>
              <p:nvPr/>
            </p:nvSpPr>
            <p:spPr>
              <a:xfrm>
                <a:off x="7485289" y="1836964"/>
                <a:ext cx="3184071" cy="3184071"/>
              </a:xfrm>
              <a:prstGeom prst="diamond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菱形 8"/>
              <p:cNvSpPr/>
              <p:nvPr/>
            </p:nvSpPr>
            <p:spPr>
              <a:xfrm rot="8128920">
                <a:off x="7973608" y="2311802"/>
                <a:ext cx="2211280" cy="2226095"/>
              </a:xfrm>
              <a:prstGeom prst="diamond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菱形 3"/>
              <p:cNvSpPr/>
              <p:nvPr/>
            </p:nvSpPr>
            <p:spPr>
              <a:xfrm>
                <a:off x="8299449" y="2646974"/>
                <a:ext cx="1555750" cy="1555750"/>
              </a:xfrm>
              <a:prstGeom prst="diamond">
                <a:avLst/>
              </a:pr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120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28234" y="1580358"/>
            <a:ext cx="2334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Segoe UI" panose="020B0502040204020203" pitchFamily="34" charset="0"/>
                <a:cs typeface="Segoe UI" panose="020B0502040204020203" pitchFamily="34" charset="0"/>
              </a:rPr>
              <a:t>Contact us</a:t>
            </a:r>
            <a:endParaRPr lang="zh-CN" altLang="en-US" sz="28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96342"/>
            <a:ext cx="12192000" cy="346165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72721" y="1598444"/>
            <a:ext cx="822960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pc="120" dirty="0">
                <a:latin typeface="Segoe UI" panose="020B0502040204020203" pitchFamily="34" charset="0"/>
                <a:cs typeface="Segoe UI" panose="020B0502040204020203" pitchFamily="34" charset="0"/>
              </a:rPr>
              <a:t>Always insisting. Use iron scoop is too cold; Use porcelain scoop is too weak; A wood scoop, engraved veins safely, engraved sky’s wasteland and glebe’s old. Just as happiness born in the years, not insolent, the every act and move blooms quietly</a:t>
            </a:r>
            <a:endParaRPr lang="zh-CN" altLang="en-US" spc="12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1838" y="1257300"/>
            <a:ext cx="10728325" cy="2563586"/>
          </a:xfrm>
          <a:prstGeom prst="rect">
            <a:avLst/>
          </a:prstGeom>
          <a:noFill/>
          <a:ln w="38100">
            <a:solidFill>
              <a:srgbClr val="B4B4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28234" y="2095989"/>
            <a:ext cx="2448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Segoe UI" panose="020B0502040204020203" pitchFamily="34" charset="0"/>
                <a:cs typeface="Segoe UI" panose="020B0502040204020203" pitchFamily="34" charset="0"/>
              </a:rPr>
              <a:t>PanicDay Design</a:t>
            </a:r>
            <a:endParaRPr lang="zh-CN" altLang="en-US" sz="2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88279" y="326695"/>
            <a:ext cx="3815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Add your title here</a:t>
            </a:r>
            <a:endParaRPr lang="zh-CN" altLang="en-US" sz="3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482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H="1">
            <a:off x="4114800" y="3102428"/>
            <a:ext cx="130628" cy="326572"/>
          </a:xfrm>
          <a:prstGeom prst="line">
            <a:avLst/>
          </a:prstGeom>
          <a:ln w="57150">
            <a:solidFill>
              <a:srgbClr val="A376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678136" y="2100736"/>
            <a:ext cx="2745673" cy="3151704"/>
            <a:chOff x="678136" y="2100736"/>
            <a:chExt cx="2745673" cy="3151704"/>
          </a:xfrm>
        </p:grpSpPr>
        <p:sp>
          <p:nvSpPr>
            <p:cNvPr id="4" name="椭圆 3"/>
            <p:cNvSpPr/>
            <p:nvPr/>
          </p:nvSpPr>
          <p:spPr>
            <a:xfrm>
              <a:off x="1177393" y="2100736"/>
              <a:ext cx="1747157" cy="1747157"/>
            </a:xfrm>
            <a:prstGeom prst="ellipse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78136" y="4790775"/>
              <a:ext cx="2745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latin typeface="Segoe UI" panose="020B0502040204020203" pitchFamily="34" charset="0"/>
                  <a:cs typeface="Segoe UI" panose="020B0502040204020203" pitchFamily="34" charset="0"/>
                </a:rPr>
                <a:t>Add your title here</a:t>
              </a:r>
              <a:endParaRPr lang="zh-CN" altLang="en-US" sz="24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0" name="Group 4"/>
            <p:cNvGrpSpPr>
              <a:grpSpLocks noChangeAspect="1"/>
            </p:cNvGrpSpPr>
            <p:nvPr/>
          </p:nvGrpSpPr>
          <p:grpSpPr bwMode="auto">
            <a:xfrm>
              <a:off x="1702281" y="2498272"/>
              <a:ext cx="697383" cy="930728"/>
              <a:chOff x="1735" y="-648"/>
              <a:chExt cx="4208" cy="5616"/>
            </a:xfrm>
            <a:solidFill>
              <a:schemeClr val="bg1"/>
            </a:solidFill>
          </p:grpSpPr>
          <p:sp>
            <p:nvSpPr>
              <p:cNvPr id="12" name="Freeform 5"/>
              <p:cNvSpPr>
                <a:spLocks noEditPoints="1"/>
              </p:cNvSpPr>
              <p:nvPr/>
            </p:nvSpPr>
            <p:spPr bwMode="auto">
              <a:xfrm>
                <a:off x="2437" y="-648"/>
                <a:ext cx="2804" cy="2807"/>
              </a:xfrm>
              <a:custGeom>
                <a:avLst/>
                <a:gdLst>
                  <a:gd name="T0" fmla="*/ 819 w 1638"/>
                  <a:gd name="T1" fmla="*/ 1638 h 1638"/>
                  <a:gd name="T2" fmla="*/ 1638 w 1638"/>
                  <a:gd name="T3" fmla="*/ 819 h 1638"/>
                  <a:gd name="T4" fmla="*/ 819 w 1638"/>
                  <a:gd name="T5" fmla="*/ 0 h 1638"/>
                  <a:gd name="T6" fmla="*/ 0 w 1638"/>
                  <a:gd name="T7" fmla="*/ 819 h 1638"/>
                  <a:gd name="T8" fmla="*/ 819 w 1638"/>
                  <a:gd name="T9" fmla="*/ 1638 h 1638"/>
                  <a:gd name="T10" fmla="*/ 614 w 1638"/>
                  <a:gd name="T11" fmla="*/ 410 h 1638"/>
                  <a:gd name="T12" fmla="*/ 1433 w 1638"/>
                  <a:gd name="T13" fmla="*/ 819 h 1638"/>
                  <a:gd name="T14" fmla="*/ 819 w 1638"/>
                  <a:gd name="T15" fmla="*/ 1434 h 1638"/>
                  <a:gd name="T16" fmla="*/ 204 w 1638"/>
                  <a:gd name="T17" fmla="*/ 819 h 1638"/>
                  <a:gd name="T18" fmla="*/ 614 w 1638"/>
                  <a:gd name="T19" fmla="*/ 410 h 1638"/>
                  <a:gd name="T20" fmla="*/ 614 w 1638"/>
                  <a:gd name="T21" fmla="*/ 410 h 1638"/>
                  <a:gd name="T22" fmla="*/ 614 w 1638"/>
                  <a:gd name="T23" fmla="*/ 410 h 1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38" h="1638">
                    <a:moveTo>
                      <a:pt x="819" y="1638"/>
                    </a:moveTo>
                    <a:cubicBezTo>
                      <a:pt x="1272" y="1638"/>
                      <a:pt x="1638" y="1272"/>
                      <a:pt x="1638" y="819"/>
                    </a:cubicBezTo>
                    <a:cubicBezTo>
                      <a:pt x="1638" y="367"/>
                      <a:pt x="1272" y="0"/>
                      <a:pt x="819" y="0"/>
                    </a:cubicBezTo>
                    <a:cubicBezTo>
                      <a:pt x="366" y="0"/>
                      <a:pt x="0" y="367"/>
                      <a:pt x="0" y="819"/>
                    </a:cubicBezTo>
                    <a:cubicBezTo>
                      <a:pt x="0" y="1272"/>
                      <a:pt x="366" y="1638"/>
                      <a:pt x="819" y="1638"/>
                    </a:cubicBezTo>
                    <a:close/>
                    <a:moveTo>
                      <a:pt x="614" y="410"/>
                    </a:moveTo>
                    <a:cubicBezTo>
                      <a:pt x="732" y="528"/>
                      <a:pt x="819" y="819"/>
                      <a:pt x="1433" y="819"/>
                    </a:cubicBezTo>
                    <a:cubicBezTo>
                      <a:pt x="1433" y="1158"/>
                      <a:pt x="1158" y="1434"/>
                      <a:pt x="819" y="1434"/>
                    </a:cubicBezTo>
                    <a:cubicBezTo>
                      <a:pt x="480" y="1434"/>
                      <a:pt x="204" y="1158"/>
                      <a:pt x="204" y="819"/>
                    </a:cubicBezTo>
                    <a:cubicBezTo>
                      <a:pt x="204" y="819"/>
                      <a:pt x="443" y="675"/>
                      <a:pt x="614" y="410"/>
                    </a:cubicBezTo>
                    <a:close/>
                    <a:moveTo>
                      <a:pt x="614" y="410"/>
                    </a:moveTo>
                    <a:cubicBezTo>
                      <a:pt x="614" y="410"/>
                      <a:pt x="614" y="410"/>
                      <a:pt x="614" y="4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3488" y="2511"/>
                <a:ext cx="702" cy="1755"/>
              </a:xfrm>
              <a:custGeom>
                <a:avLst/>
                <a:gdLst>
                  <a:gd name="T0" fmla="*/ 351 w 702"/>
                  <a:gd name="T1" fmla="*/ 0 h 1755"/>
                  <a:gd name="T2" fmla="*/ 0 w 702"/>
                  <a:gd name="T3" fmla="*/ 351 h 1755"/>
                  <a:gd name="T4" fmla="*/ 351 w 702"/>
                  <a:gd name="T5" fmla="*/ 1755 h 1755"/>
                  <a:gd name="T6" fmla="*/ 702 w 702"/>
                  <a:gd name="T7" fmla="*/ 351 h 1755"/>
                  <a:gd name="T8" fmla="*/ 351 w 702"/>
                  <a:gd name="T9" fmla="*/ 0 h 1755"/>
                  <a:gd name="T10" fmla="*/ 351 w 702"/>
                  <a:gd name="T11" fmla="*/ 0 h 1755"/>
                  <a:gd name="T12" fmla="*/ 351 w 702"/>
                  <a:gd name="T13" fmla="*/ 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2" h="1755">
                    <a:moveTo>
                      <a:pt x="351" y="0"/>
                    </a:moveTo>
                    <a:lnTo>
                      <a:pt x="0" y="351"/>
                    </a:lnTo>
                    <a:lnTo>
                      <a:pt x="351" y="1755"/>
                    </a:lnTo>
                    <a:lnTo>
                      <a:pt x="702" y="351"/>
                    </a:lnTo>
                    <a:lnTo>
                      <a:pt x="351" y="0"/>
                    </a:lnTo>
                    <a:close/>
                    <a:moveTo>
                      <a:pt x="351" y="0"/>
                    </a:moveTo>
                    <a:lnTo>
                      <a:pt x="3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3488" y="2511"/>
                <a:ext cx="702" cy="1755"/>
              </a:xfrm>
              <a:custGeom>
                <a:avLst/>
                <a:gdLst>
                  <a:gd name="T0" fmla="*/ 351 w 702"/>
                  <a:gd name="T1" fmla="*/ 0 h 1755"/>
                  <a:gd name="T2" fmla="*/ 0 w 702"/>
                  <a:gd name="T3" fmla="*/ 351 h 1755"/>
                  <a:gd name="T4" fmla="*/ 351 w 702"/>
                  <a:gd name="T5" fmla="*/ 1755 h 1755"/>
                  <a:gd name="T6" fmla="*/ 702 w 702"/>
                  <a:gd name="T7" fmla="*/ 351 h 1755"/>
                  <a:gd name="T8" fmla="*/ 351 w 702"/>
                  <a:gd name="T9" fmla="*/ 0 h 1755"/>
                  <a:gd name="T10" fmla="*/ 351 w 702"/>
                  <a:gd name="T11" fmla="*/ 0 h 1755"/>
                  <a:gd name="T12" fmla="*/ 351 w 702"/>
                  <a:gd name="T13" fmla="*/ 0 h 17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2" h="1755">
                    <a:moveTo>
                      <a:pt x="351" y="0"/>
                    </a:moveTo>
                    <a:lnTo>
                      <a:pt x="0" y="351"/>
                    </a:lnTo>
                    <a:lnTo>
                      <a:pt x="351" y="1755"/>
                    </a:lnTo>
                    <a:lnTo>
                      <a:pt x="702" y="351"/>
                    </a:lnTo>
                    <a:lnTo>
                      <a:pt x="351" y="0"/>
                    </a:lnTo>
                    <a:moveTo>
                      <a:pt x="351" y="0"/>
                    </a:moveTo>
                    <a:lnTo>
                      <a:pt x="351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5" name="Freeform 8"/>
              <p:cNvSpPr>
                <a:spLocks noEditPoints="1"/>
              </p:cNvSpPr>
              <p:nvPr/>
            </p:nvSpPr>
            <p:spPr bwMode="auto">
              <a:xfrm>
                <a:off x="4026" y="2511"/>
                <a:ext cx="1917" cy="2457"/>
              </a:xfrm>
              <a:custGeom>
                <a:avLst/>
                <a:gdLst>
                  <a:gd name="T0" fmla="*/ 710 w 1120"/>
                  <a:gd name="T1" fmla="*/ 0 h 1434"/>
                  <a:gd name="T2" fmla="*/ 180 w 1120"/>
                  <a:gd name="T3" fmla="*/ 0 h 1434"/>
                  <a:gd name="T4" fmla="*/ 322 w 1120"/>
                  <a:gd name="T5" fmla="*/ 142 h 1434"/>
                  <a:gd name="T6" fmla="*/ 0 w 1120"/>
                  <a:gd name="T7" fmla="*/ 1434 h 1434"/>
                  <a:gd name="T8" fmla="*/ 710 w 1120"/>
                  <a:gd name="T9" fmla="*/ 1434 h 1434"/>
                  <a:gd name="T10" fmla="*/ 915 w 1120"/>
                  <a:gd name="T11" fmla="*/ 1434 h 1434"/>
                  <a:gd name="T12" fmla="*/ 1120 w 1120"/>
                  <a:gd name="T13" fmla="*/ 1229 h 1434"/>
                  <a:gd name="T14" fmla="*/ 1120 w 1120"/>
                  <a:gd name="T15" fmla="*/ 410 h 1434"/>
                  <a:gd name="T16" fmla="*/ 710 w 1120"/>
                  <a:gd name="T17" fmla="*/ 0 h 1434"/>
                  <a:gd name="T18" fmla="*/ 710 w 1120"/>
                  <a:gd name="T19" fmla="*/ 0 h 1434"/>
                  <a:gd name="T20" fmla="*/ 710 w 1120"/>
                  <a:gd name="T21" fmla="*/ 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0" h="1434">
                    <a:moveTo>
                      <a:pt x="710" y="0"/>
                    </a:moveTo>
                    <a:cubicBezTo>
                      <a:pt x="180" y="0"/>
                      <a:pt x="180" y="0"/>
                      <a:pt x="180" y="0"/>
                    </a:cubicBezTo>
                    <a:cubicBezTo>
                      <a:pt x="322" y="142"/>
                      <a:pt x="322" y="142"/>
                      <a:pt x="322" y="142"/>
                    </a:cubicBezTo>
                    <a:cubicBezTo>
                      <a:pt x="0" y="1434"/>
                      <a:pt x="0" y="1434"/>
                      <a:pt x="0" y="1434"/>
                    </a:cubicBezTo>
                    <a:cubicBezTo>
                      <a:pt x="710" y="1434"/>
                      <a:pt x="710" y="1434"/>
                      <a:pt x="710" y="1434"/>
                    </a:cubicBezTo>
                    <a:cubicBezTo>
                      <a:pt x="915" y="1434"/>
                      <a:pt x="915" y="1434"/>
                      <a:pt x="915" y="1434"/>
                    </a:cubicBezTo>
                    <a:cubicBezTo>
                      <a:pt x="1028" y="1434"/>
                      <a:pt x="1120" y="1342"/>
                      <a:pt x="1120" y="1229"/>
                    </a:cubicBezTo>
                    <a:cubicBezTo>
                      <a:pt x="1120" y="410"/>
                      <a:pt x="1120" y="410"/>
                      <a:pt x="1120" y="410"/>
                    </a:cubicBezTo>
                    <a:cubicBezTo>
                      <a:pt x="1120" y="184"/>
                      <a:pt x="936" y="0"/>
                      <a:pt x="710" y="0"/>
                    </a:cubicBezTo>
                    <a:close/>
                    <a:moveTo>
                      <a:pt x="710" y="0"/>
                    </a:moveTo>
                    <a:cubicBezTo>
                      <a:pt x="710" y="0"/>
                      <a:pt x="710" y="0"/>
                      <a:pt x="71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6" name="Freeform 9"/>
              <p:cNvSpPr>
                <a:spLocks noEditPoints="1"/>
              </p:cNvSpPr>
              <p:nvPr/>
            </p:nvSpPr>
            <p:spPr bwMode="auto">
              <a:xfrm>
                <a:off x="1735" y="2511"/>
                <a:ext cx="1918" cy="2457"/>
              </a:xfrm>
              <a:custGeom>
                <a:avLst/>
                <a:gdLst>
                  <a:gd name="T0" fmla="*/ 939 w 1120"/>
                  <a:gd name="T1" fmla="*/ 0 h 1434"/>
                  <a:gd name="T2" fmla="*/ 410 w 1120"/>
                  <a:gd name="T3" fmla="*/ 0 h 1434"/>
                  <a:gd name="T4" fmla="*/ 0 w 1120"/>
                  <a:gd name="T5" fmla="*/ 410 h 1434"/>
                  <a:gd name="T6" fmla="*/ 0 w 1120"/>
                  <a:gd name="T7" fmla="*/ 1229 h 1434"/>
                  <a:gd name="T8" fmla="*/ 205 w 1120"/>
                  <a:gd name="T9" fmla="*/ 1434 h 1434"/>
                  <a:gd name="T10" fmla="*/ 410 w 1120"/>
                  <a:gd name="T11" fmla="*/ 1434 h 1434"/>
                  <a:gd name="T12" fmla="*/ 1120 w 1120"/>
                  <a:gd name="T13" fmla="*/ 1434 h 1434"/>
                  <a:gd name="T14" fmla="*/ 797 w 1120"/>
                  <a:gd name="T15" fmla="*/ 142 h 1434"/>
                  <a:gd name="T16" fmla="*/ 939 w 1120"/>
                  <a:gd name="T17" fmla="*/ 0 h 1434"/>
                  <a:gd name="T18" fmla="*/ 939 w 1120"/>
                  <a:gd name="T19" fmla="*/ 0 h 1434"/>
                  <a:gd name="T20" fmla="*/ 939 w 1120"/>
                  <a:gd name="T21" fmla="*/ 0 h 14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20" h="1434">
                    <a:moveTo>
                      <a:pt x="939" y="0"/>
                    </a:moveTo>
                    <a:cubicBezTo>
                      <a:pt x="410" y="0"/>
                      <a:pt x="410" y="0"/>
                      <a:pt x="410" y="0"/>
                    </a:cubicBezTo>
                    <a:cubicBezTo>
                      <a:pt x="184" y="0"/>
                      <a:pt x="0" y="184"/>
                      <a:pt x="0" y="410"/>
                    </a:cubicBezTo>
                    <a:cubicBezTo>
                      <a:pt x="0" y="1229"/>
                      <a:pt x="0" y="1229"/>
                      <a:pt x="0" y="1229"/>
                    </a:cubicBezTo>
                    <a:cubicBezTo>
                      <a:pt x="0" y="1342"/>
                      <a:pt x="92" y="1434"/>
                      <a:pt x="205" y="1434"/>
                    </a:cubicBezTo>
                    <a:cubicBezTo>
                      <a:pt x="410" y="1434"/>
                      <a:pt x="410" y="1434"/>
                      <a:pt x="410" y="1434"/>
                    </a:cubicBezTo>
                    <a:cubicBezTo>
                      <a:pt x="1120" y="1434"/>
                      <a:pt x="1120" y="1434"/>
                      <a:pt x="1120" y="1434"/>
                    </a:cubicBezTo>
                    <a:cubicBezTo>
                      <a:pt x="797" y="142"/>
                      <a:pt x="797" y="142"/>
                      <a:pt x="797" y="142"/>
                    </a:cubicBezTo>
                    <a:cubicBezTo>
                      <a:pt x="939" y="0"/>
                      <a:pt x="939" y="0"/>
                      <a:pt x="939" y="0"/>
                    </a:cubicBezTo>
                    <a:close/>
                    <a:moveTo>
                      <a:pt x="939" y="0"/>
                    </a:moveTo>
                    <a:cubicBezTo>
                      <a:pt x="939" y="0"/>
                      <a:pt x="939" y="0"/>
                      <a:pt x="93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1760451" y="4063634"/>
              <a:ext cx="5810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Segoe UI" panose="020B0502040204020203" pitchFamily="34" charset="0"/>
                  <a:cs typeface="Segoe UI" panose="020B0502040204020203" pitchFamily="34" charset="0"/>
                </a:rPr>
                <a:t>01</a:t>
              </a:r>
              <a:endParaRPr lang="zh-CN" altLang="en-US" sz="28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19172" y="2100736"/>
            <a:ext cx="2723966" cy="3227327"/>
            <a:chOff x="4719172" y="2100736"/>
            <a:chExt cx="2723966" cy="3227327"/>
          </a:xfrm>
        </p:grpSpPr>
        <p:sp>
          <p:nvSpPr>
            <p:cNvPr id="37" name="椭圆 36"/>
            <p:cNvSpPr/>
            <p:nvPr/>
          </p:nvSpPr>
          <p:spPr>
            <a:xfrm>
              <a:off x="5207576" y="2100736"/>
              <a:ext cx="1747157" cy="1747157"/>
            </a:xfrm>
            <a:prstGeom prst="ellipse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Group 12"/>
            <p:cNvGrpSpPr>
              <a:grpSpLocks noChangeAspect="1"/>
            </p:cNvGrpSpPr>
            <p:nvPr/>
          </p:nvGrpSpPr>
          <p:grpSpPr bwMode="auto">
            <a:xfrm>
              <a:off x="5588835" y="2498272"/>
              <a:ext cx="984641" cy="969984"/>
              <a:chOff x="1386" y="-298"/>
              <a:chExt cx="4904" cy="4831"/>
            </a:xfrm>
            <a:solidFill>
              <a:schemeClr val="bg1"/>
            </a:solidFill>
          </p:grpSpPr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1386" y="-298"/>
                <a:ext cx="4904" cy="2457"/>
              </a:xfrm>
              <a:custGeom>
                <a:avLst/>
                <a:gdLst>
                  <a:gd name="T0" fmla="*/ 2456 w 2865"/>
                  <a:gd name="T1" fmla="*/ 614 h 1433"/>
                  <a:gd name="T2" fmla="*/ 2251 w 2865"/>
                  <a:gd name="T3" fmla="*/ 614 h 1433"/>
                  <a:gd name="T4" fmla="*/ 2251 w 2865"/>
                  <a:gd name="T5" fmla="*/ 205 h 1433"/>
                  <a:gd name="T6" fmla="*/ 2047 w 2865"/>
                  <a:gd name="T7" fmla="*/ 0 h 1433"/>
                  <a:gd name="T8" fmla="*/ 819 w 2865"/>
                  <a:gd name="T9" fmla="*/ 0 h 1433"/>
                  <a:gd name="T10" fmla="*/ 614 w 2865"/>
                  <a:gd name="T11" fmla="*/ 205 h 1433"/>
                  <a:gd name="T12" fmla="*/ 614 w 2865"/>
                  <a:gd name="T13" fmla="*/ 614 h 1433"/>
                  <a:gd name="T14" fmla="*/ 410 w 2865"/>
                  <a:gd name="T15" fmla="*/ 614 h 1433"/>
                  <a:gd name="T16" fmla="*/ 0 w 2865"/>
                  <a:gd name="T17" fmla="*/ 1023 h 1433"/>
                  <a:gd name="T18" fmla="*/ 0 w 2865"/>
                  <a:gd name="T19" fmla="*/ 1433 h 1433"/>
                  <a:gd name="T20" fmla="*/ 1023 w 2865"/>
                  <a:gd name="T21" fmla="*/ 1433 h 1433"/>
                  <a:gd name="T22" fmla="*/ 1023 w 2865"/>
                  <a:gd name="T23" fmla="*/ 1228 h 1433"/>
                  <a:gd name="T24" fmla="*/ 1842 w 2865"/>
                  <a:gd name="T25" fmla="*/ 1228 h 1433"/>
                  <a:gd name="T26" fmla="*/ 1842 w 2865"/>
                  <a:gd name="T27" fmla="*/ 1433 h 1433"/>
                  <a:gd name="T28" fmla="*/ 2865 w 2865"/>
                  <a:gd name="T29" fmla="*/ 1433 h 1433"/>
                  <a:gd name="T30" fmla="*/ 2865 w 2865"/>
                  <a:gd name="T31" fmla="*/ 1023 h 1433"/>
                  <a:gd name="T32" fmla="*/ 2456 w 2865"/>
                  <a:gd name="T33" fmla="*/ 614 h 1433"/>
                  <a:gd name="T34" fmla="*/ 2047 w 2865"/>
                  <a:gd name="T35" fmla="*/ 614 h 1433"/>
                  <a:gd name="T36" fmla="*/ 819 w 2865"/>
                  <a:gd name="T37" fmla="*/ 614 h 1433"/>
                  <a:gd name="T38" fmla="*/ 819 w 2865"/>
                  <a:gd name="T39" fmla="*/ 205 h 1433"/>
                  <a:gd name="T40" fmla="*/ 2047 w 2865"/>
                  <a:gd name="T41" fmla="*/ 205 h 1433"/>
                  <a:gd name="T42" fmla="*/ 2047 w 2865"/>
                  <a:gd name="T43" fmla="*/ 614 h 1433"/>
                  <a:gd name="T44" fmla="*/ 2047 w 2865"/>
                  <a:gd name="T45" fmla="*/ 614 h 1433"/>
                  <a:gd name="T46" fmla="*/ 2047 w 2865"/>
                  <a:gd name="T47" fmla="*/ 614 h 1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65" h="1433">
                    <a:moveTo>
                      <a:pt x="2456" y="614"/>
                    </a:moveTo>
                    <a:cubicBezTo>
                      <a:pt x="2251" y="614"/>
                      <a:pt x="2251" y="614"/>
                      <a:pt x="2251" y="614"/>
                    </a:cubicBezTo>
                    <a:cubicBezTo>
                      <a:pt x="2251" y="205"/>
                      <a:pt x="2251" y="205"/>
                      <a:pt x="2251" y="205"/>
                    </a:cubicBezTo>
                    <a:cubicBezTo>
                      <a:pt x="2251" y="92"/>
                      <a:pt x="2160" y="0"/>
                      <a:pt x="2047" y="0"/>
                    </a:cubicBezTo>
                    <a:cubicBezTo>
                      <a:pt x="819" y="0"/>
                      <a:pt x="819" y="0"/>
                      <a:pt x="819" y="0"/>
                    </a:cubicBezTo>
                    <a:cubicBezTo>
                      <a:pt x="706" y="0"/>
                      <a:pt x="614" y="92"/>
                      <a:pt x="614" y="205"/>
                    </a:cubicBezTo>
                    <a:cubicBezTo>
                      <a:pt x="614" y="614"/>
                      <a:pt x="614" y="614"/>
                      <a:pt x="614" y="614"/>
                    </a:cubicBezTo>
                    <a:cubicBezTo>
                      <a:pt x="410" y="614"/>
                      <a:pt x="410" y="614"/>
                      <a:pt x="410" y="614"/>
                    </a:cubicBezTo>
                    <a:cubicBezTo>
                      <a:pt x="183" y="614"/>
                      <a:pt x="0" y="797"/>
                      <a:pt x="0" y="1023"/>
                    </a:cubicBezTo>
                    <a:cubicBezTo>
                      <a:pt x="0" y="1433"/>
                      <a:pt x="0" y="1433"/>
                      <a:pt x="0" y="1433"/>
                    </a:cubicBezTo>
                    <a:cubicBezTo>
                      <a:pt x="1023" y="1433"/>
                      <a:pt x="1023" y="1433"/>
                      <a:pt x="1023" y="1433"/>
                    </a:cubicBezTo>
                    <a:cubicBezTo>
                      <a:pt x="1023" y="1228"/>
                      <a:pt x="1023" y="1228"/>
                      <a:pt x="1023" y="1228"/>
                    </a:cubicBezTo>
                    <a:cubicBezTo>
                      <a:pt x="1842" y="1228"/>
                      <a:pt x="1842" y="1228"/>
                      <a:pt x="1842" y="1228"/>
                    </a:cubicBezTo>
                    <a:cubicBezTo>
                      <a:pt x="1842" y="1433"/>
                      <a:pt x="1842" y="1433"/>
                      <a:pt x="1842" y="1433"/>
                    </a:cubicBezTo>
                    <a:cubicBezTo>
                      <a:pt x="2865" y="1433"/>
                      <a:pt x="2865" y="1433"/>
                      <a:pt x="2865" y="1433"/>
                    </a:cubicBezTo>
                    <a:cubicBezTo>
                      <a:pt x="2865" y="1023"/>
                      <a:pt x="2865" y="1023"/>
                      <a:pt x="2865" y="1023"/>
                    </a:cubicBezTo>
                    <a:cubicBezTo>
                      <a:pt x="2865" y="797"/>
                      <a:pt x="2682" y="614"/>
                      <a:pt x="2456" y="614"/>
                    </a:cubicBezTo>
                    <a:close/>
                    <a:moveTo>
                      <a:pt x="2047" y="614"/>
                    </a:moveTo>
                    <a:cubicBezTo>
                      <a:pt x="819" y="614"/>
                      <a:pt x="819" y="614"/>
                      <a:pt x="819" y="614"/>
                    </a:cubicBezTo>
                    <a:cubicBezTo>
                      <a:pt x="819" y="205"/>
                      <a:pt x="819" y="205"/>
                      <a:pt x="819" y="205"/>
                    </a:cubicBezTo>
                    <a:cubicBezTo>
                      <a:pt x="2047" y="205"/>
                      <a:pt x="2047" y="205"/>
                      <a:pt x="2047" y="205"/>
                    </a:cubicBezTo>
                    <a:cubicBezTo>
                      <a:pt x="2047" y="614"/>
                      <a:pt x="2047" y="614"/>
                      <a:pt x="2047" y="614"/>
                    </a:cubicBezTo>
                    <a:close/>
                    <a:moveTo>
                      <a:pt x="2047" y="614"/>
                    </a:moveTo>
                    <a:cubicBezTo>
                      <a:pt x="2047" y="614"/>
                      <a:pt x="2047" y="614"/>
                      <a:pt x="2047" y="6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>
                <a:spLocks noEditPoints="1"/>
              </p:cNvSpPr>
              <p:nvPr/>
            </p:nvSpPr>
            <p:spPr bwMode="auto">
              <a:xfrm>
                <a:off x="1386" y="2779"/>
                <a:ext cx="4904" cy="1754"/>
              </a:xfrm>
              <a:custGeom>
                <a:avLst/>
                <a:gdLst>
                  <a:gd name="T0" fmla="*/ 1842 w 2865"/>
                  <a:gd name="T1" fmla="*/ 0 h 1023"/>
                  <a:gd name="T2" fmla="*/ 1842 w 2865"/>
                  <a:gd name="T3" fmla="*/ 205 h 1023"/>
                  <a:gd name="T4" fmla="*/ 1023 w 2865"/>
                  <a:gd name="T5" fmla="*/ 205 h 1023"/>
                  <a:gd name="T6" fmla="*/ 1023 w 2865"/>
                  <a:gd name="T7" fmla="*/ 0 h 1023"/>
                  <a:gd name="T8" fmla="*/ 409 w 2865"/>
                  <a:gd name="T9" fmla="*/ 0 h 1023"/>
                  <a:gd name="T10" fmla="*/ 0 w 2865"/>
                  <a:gd name="T11" fmla="*/ 0 h 1023"/>
                  <a:gd name="T12" fmla="*/ 0 w 2865"/>
                  <a:gd name="T13" fmla="*/ 614 h 1023"/>
                  <a:gd name="T14" fmla="*/ 409 w 2865"/>
                  <a:gd name="T15" fmla="*/ 1023 h 1023"/>
                  <a:gd name="T16" fmla="*/ 2456 w 2865"/>
                  <a:gd name="T17" fmla="*/ 1023 h 1023"/>
                  <a:gd name="T18" fmla="*/ 2865 w 2865"/>
                  <a:gd name="T19" fmla="*/ 614 h 1023"/>
                  <a:gd name="T20" fmla="*/ 2865 w 2865"/>
                  <a:gd name="T21" fmla="*/ 0 h 1023"/>
                  <a:gd name="T22" fmla="*/ 2456 w 2865"/>
                  <a:gd name="T23" fmla="*/ 0 h 1023"/>
                  <a:gd name="T24" fmla="*/ 1842 w 2865"/>
                  <a:gd name="T25" fmla="*/ 0 h 1023"/>
                  <a:gd name="T26" fmla="*/ 1842 w 2865"/>
                  <a:gd name="T27" fmla="*/ 0 h 1023"/>
                  <a:gd name="T28" fmla="*/ 1842 w 2865"/>
                  <a:gd name="T29" fmla="*/ 0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5" h="1023">
                    <a:moveTo>
                      <a:pt x="1842" y="0"/>
                    </a:moveTo>
                    <a:cubicBezTo>
                      <a:pt x="1842" y="205"/>
                      <a:pt x="1842" y="205"/>
                      <a:pt x="1842" y="205"/>
                    </a:cubicBezTo>
                    <a:cubicBezTo>
                      <a:pt x="1023" y="205"/>
                      <a:pt x="1023" y="205"/>
                      <a:pt x="1023" y="205"/>
                    </a:cubicBezTo>
                    <a:cubicBezTo>
                      <a:pt x="1023" y="0"/>
                      <a:pt x="1023" y="0"/>
                      <a:pt x="1023" y="0"/>
                    </a:cubicBezTo>
                    <a:cubicBezTo>
                      <a:pt x="409" y="0"/>
                      <a:pt x="409" y="0"/>
                      <a:pt x="40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14"/>
                      <a:pt x="0" y="614"/>
                      <a:pt x="0" y="614"/>
                    </a:cubicBezTo>
                    <a:cubicBezTo>
                      <a:pt x="0" y="840"/>
                      <a:pt x="183" y="1023"/>
                      <a:pt x="409" y="1023"/>
                    </a:cubicBezTo>
                    <a:cubicBezTo>
                      <a:pt x="2456" y="1023"/>
                      <a:pt x="2456" y="1023"/>
                      <a:pt x="2456" y="1023"/>
                    </a:cubicBezTo>
                    <a:cubicBezTo>
                      <a:pt x="2682" y="1023"/>
                      <a:pt x="2865" y="840"/>
                      <a:pt x="2865" y="614"/>
                    </a:cubicBezTo>
                    <a:cubicBezTo>
                      <a:pt x="2865" y="0"/>
                      <a:pt x="2865" y="0"/>
                      <a:pt x="2865" y="0"/>
                    </a:cubicBezTo>
                    <a:cubicBezTo>
                      <a:pt x="2456" y="0"/>
                      <a:pt x="2456" y="0"/>
                      <a:pt x="2456" y="0"/>
                    </a:cubicBezTo>
                    <a:cubicBezTo>
                      <a:pt x="1842" y="0"/>
                      <a:pt x="1842" y="0"/>
                      <a:pt x="1842" y="0"/>
                    </a:cubicBezTo>
                    <a:close/>
                    <a:moveTo>
                      <a:pt x="1842" y="0"/>
                    </a:moveTo>
                    <a:cubicBezTo>
                      <a:pt x="1842" y="0"/>
                      <a:pt x="1842" y="0"/>
                      <a:pt x="184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>
                <a:spLocks noEditPoints="1"/>
              </p:cNvSpPr>
              <p:nvPr/>
            </p:nvSpPr>
            <p:spPr bwMode="auto">
              <a:xfrm>
                <a:off x="3488" y="2159"/>
                <a:ext cx="700" cy="701"/>
              </a:xfrm>
              <a:custGeom>
                <a:avLst/>
                <a:gdLst>
                  <a:gd name="T0" fmla="*/ 0 w 700"/>
                  <a:gd name="T1" fmla="*/ 0 h 701"/>
                  <a:gd name="T2" fmla="*/ 700 w 700"/>
                  <a:gd name="T3" fmla="*/ 0 h 701"/>
                  <a:gd name="T4" fmla="*/ 700 w 700"/>
                  <a:gd name="T5" fmla="*/ 701 h 701"/>
                  <a:gd name="T6" fmla="*/ 0 w 700"/>
                  <a:gd name="T7" fmla="*/ 701 h 701"/>
                  <a:gd name="T8" fmla="*/ 0 w 700"/>
                  <a:gd name="T9" fmla="*/ 0 h 701"/>
                  <a:gd name="T10" fmla="*/ 0 w 700"/>
                  <a:gd name="T11" fmla="*/ 0 h 701"/>
                  <a:gd name="T12" fmla="*/ 0 w 700"/>
                  <a:gd name="T13" fmla="*/ 0 h 701"/>
                  <a:gd name="T14" fmla="*/ 0 w 700"/>
                  <a:gd name="T15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0" h="701">
                    <a:moveTo>
                      <a:pt x="0" y="0"/>
                    </a:moveTo>
                    <a:lnTo>
                      <a:pt x="700" y="0"/>
                    </a:lnTo>
                    <a:lnTo>
                      <a:pt x="700" y="701"/>
                    </a:lnTo>
                    <a:lnTo>
                      <a:pt x="0" y="70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>
                <a:spLocks noEditPoints="1"/>
              </p:cNvSpPr>
              <p:nvPr/>
            </p:nvSpPr>
            <p:spPr bwMode="auto">
              <a:xfrm>
                <a:off x="3488" y="2159"/>
                <a:ext cx="700" cy="701"/>
              </a:xfrm>
              <a:custGeom>
                <a:avLst/>
                <a:gdLst>
                  <a:gd name="T0" fmla="*/ 0 w 700"/>
                  <a:gd name="T1" fmla="*/ 0 h 701"/>
                  <a:gd name="T2" fmla="*/ 700 w 700"/>
                  <a:gd name="T3" fmla="*/ 0 h 701"/>
                  <a:gd name="T4" fmla="*/ 700 w 700"/>
                  <a:gd name="T5" fmla="*/ 701 h 701"/>
                  <a:gd name="T6" fmla="*/ 0 w 700"/>
                  <a:gd name="T7" fmla="*/ 701 h 701"/>
                  <a:gd name="T8" fmla="*/ 0 w 700"/>
                  <a:gd name="T9" fmla="*/ 0 h 701"/>
                  <a:gd name="T10" fmla="*/ 0 w 700"/>
                  <a:gd name="T11" fmla="*/ 0 h 701"/>
                  <a:gd name="T12" fmla="*/ 0 w 700"/>
                  <a:gd name="T13" fmla="*/ 0 h 701"/>
                  <a:gd name="T14" fmla="*/ 0 w 700"/>
                  <a:gd name="T15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0" h="701">
                    <a:moveTo>
                      <a:pt x="0" y="0"/>
                    </a:moveTo>
                    <a:lnTo>
                      <a:pt x="700" y="0"/>
                    </a:lnTo>
                    <a:lnTo>
                      <a:pt x="700" y="701"/>
                    </a:lnTo>
                    <a:lnTo>
                      <a:pt x="0" y="701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4719172" y="4866398"/>
              <a:ext cx="27239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latin typeface="Segoe UI" panose="020B0502040204020203" pitchFamily="34" charset="0"/>
                  <a:cs typeface="Segoe UI" panose="020B0502040204020203" pitchFamily="34" charset="0"/>
                </a:rPr>
                <a:t>Add your title here</a:t>
              </a:r>
              <a:endParaRPr lang="zh-CN" altLang="en-US" sz="24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790634" y="4139257"/>
              <a:ext cx="5810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Segoe UI" panose="020B0502040204020203" pitchFamily="34" charset="0"/>
                  <a:cs typeface="Segoe UI" panose="020B0502040204020203" pitchFamily="34" charset="0"/>
                </a:rPr>
                <a:t>02</a:t>
              </a:r>
              <a:endParaRPr lang="zh-CN" altLang="en-US" sz="28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738501" y="2100736"/>
            <a:ext cx="2783222" cy="3151703"/>
            <a:chOff x="8738501" y="2100736"/>
            <a:chExt cx="2783222" cy="3151703"/>
          </a:xfrm>
        </p:grpSpPr>
        <p:sp>
          <p:nvSpPr>
            <p:cNvPr id="38" name="椭圆 37"/>
            <p:cNvSpPr/>
            <p:nvPr/>
          </p:nvSpPr>
          <p:spPr>
            <a:xfrm>
              <a:off x="9237759" y="2100736"/>
              <a:ext cx="1747157" cy="1747157"/>
            </a:xfrm>
            <a:prstGeom prst="ellipse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9660176" y="2498272"/>
              <a:ext cx="939873" cy="930728"/>
            </a:xfrm>
            <a:custGeom>
              <a:avLst/>
              <a:gdLst>
                <a:gd name="T0" fmla="*/ 2089 w 2762"/>
                <a:gd name="T1" fmla="*/ 1347 h 2731"/>
                <a:gd name="T2" fmla="*/ 1736 w 2762"/>
                <a:gd name="T3" fmla="*/ 1200 h 2731"/>
                <a:gd name="T4" fmla="*/ 1561 w 2762"/>
                <a:gd name="T5" fmla="*/ 1025 h 2731"/>
                <a:gd name="T6" fmla="*/ 1415 w 2762"/>
                <a:gd name="T7" fmla="*/ 673 h 2731"/>
                <a:gd name="T8" fmla="*/ 1561 w 2762"/>
                <a:gd name="T9" fmla="*/ 321 h 2731"/>
                <a:gd name="T10" fmla="*/ 1736 w 2762"/>
                <a:gd name="T11" fmla="*/ 146 h 2731"/>
                <a:gd name="T12" fmla="*/ 2089 w 2762"/>
                <a:gd name="T13" fmla="*/ 0 h 2731"/>
                <a:gd name="T14" fmla="*/ 2441 w 2762"/>
                <a:gd name="T15" fmla="*/ 146 h 2731"/>
                <a:gd name="T16" fmla="*/ 2616 w 2762"/>
                <a:gd name="T17" fmla="*/ 321 h 2731"/>
                <a:gd name="T18" fmla="*/ 2762 w 2762"/>
                <a:gd name="T19" fmla="*/ 673 h 2731"/>
                <a:gd name="T20" fmla="*/ 2616 w 2762"/>
                <a:gd name="T21" fmla="*/ 1025 h 2731"/>
                <a:gd name="T22" fmla="*/ 2441 w 2762"/>
                <a:gd name="T23" fmla="*/ 1200 h 2731"/>
                <a:gd name="T24" fmla="*/ 2089 w 2762"/>
                <a:gd name="T25" fmla="*/ 1347 h 2731"/>
                <a:gd name="T26" fmla="*/ 2089 w 2762"/>
                <a:gd name="T27" fmla="*/ 1347 h 2731"/>
                <a:gd name="T28" fmla="*/ 746 w 2762"/>
                <a:gd name="T29" fmla="*/ 1295 h 2731"/>
                <a:gd name="T30" fmla="*/ 498 w 2762"/>
                <a:gd name="T31" fmla="*/ 1295 h 2731"/>
                <a:gd name="T32" fmla="*/ 0 w 2762"/>
                <a:gd name="T33" fmla="*/ 797 h 2731"/>
                <a:gd name="T34" fmla="*/ 0 w 2762"/>
                <a:gd name="T35" fmla="*/ 549 h 2731"/>
                <a:gd name="T36" fmla="*/ 498 w 2762"/>
                <a:gd name="T37" fmla="*/ 51 h 2731"/>
                <a:gd name="T38" fmla="*/ 746 w 2762"/>
                <a:gd name="T39" fmla="*/ 51 h 2731"/>
                <a:gd name="T40" fmla="*/ 1244 w 2762"/>
                <a:gd name="T41" fmla="*/ 549 h 2731"/>
                <a:gd name="T42" fmla="*/ 1244 w 2762"/>
                <a:gd name="T43" fmla="*/ 797 h 2731"/>
                <a:gd name="T44" fmla="*/ 746 w 2762"/>
                <a:gd name="T45" fmla="*/ 1295 h 2731"/>
                <a:gd name="T46" fmla="*/ 746 w 2762"/>
                <a:gd name="T47" fmla="*/ 1295 h 2731"/>
                <a:gd name="T48" fmla="*/ 2212 w 2762"/>
                <a:gd name="T49" fmla="*/ 2731 h 2731"/>
                <a:gd name="T50" fmla="*/ 1965 w 2762"/>
                <a:gd name="T51" fmla="*/ 2731 h 2731"/>
                <a:gd name="T52" fmla="*/ 1467 w 2762"/>
                <a:gd name="T53" fmla="*/ 2233 h 2731"/>
                <a:gd name="T54" fmla="*/ 1467 w 2762"/>
                <a:gd name="T55" fmla="*/ 1985 h 2731"/>
                <a:gd name="T56" fmla="*/ 1965 w 2762"/>
                <a:gd name="T57" fmla="*/ 1487 h 2731"/>
                <a:gd name="T58" fmla="*/ 2212 w 2762"/>
                <a:gd name="T59" fmla="*/ 1487 h 2731"/>
                <a:gd name="T60" fmla="*/ 2710 w 2762"/>
                <a:gd name="T61" fmla="*/ 1985 h 2731"/>
                <a:gd name="T62" fmla="*/ 2710 w 2762"/>
                <a:gd name="T63" fmla="*/ 2233 h 2731"/>
                <a:gd name="T64" fmla="*/ 2212 w 2762"/>
                <a:gd name="T65" fmla="*/ 2731 h 2731"/>
                <a:gd name="T66" fmla="*/ 2212 w 2762"/>
                <a:gd name="T67" fmla="*/ 2731 h 2731"/>
                <a:gd name="T68" fmla="*/ 746 w 2762"/>
                <a:gd name="T69" fmla="*/ 2731 h 2731"/>
                <a:gd name="T70" fmla="*/ 498 w 2762"/>
                <a:gd name="T71" fmla="*/ 2731 h 2731"/>
                <a:gd name="T72" fmla="*/ 0 w 2762"/>
                <a:gd name="T73" fmla="*/ 2233 h 2731"/>
                <a:gd name="T74" fmla="*/ 0 w 2762"/>
                <a:gd name="T75" fmla="*/ 1985 h 2731"/>
                <a:gd name="T76" fmla="*/ 498 w 2762"/>
                <a:gd name="T77" fmla="*/ 1487 h 2731"/>
                <a:gd name="T78" fmla="*/ 746 w 2762"/>
                <a:gd name="T79" fmla="*/ 1487 h 2731"/>
                <a:gd name="T80" fmla="*/ 1244 w 2762"/>
                <a:gd name="T81" fmla="*/ 1985 h 2731"/>
                <a:gd name="T82" fmla="*/ 1244 w 2762"/>
                <a:gd name="T83" fmla="*/ 2233 h 2731"/>
                <a:gd name="T84" fmla="*/ 746 w 2762"/>
                <a:gd name="T85" fmla="*/ 2731 h 2731"/>
                <a:gd name="T86" fmla="*/ 746 w 2762"/>
                <a:gd name="T87" fmla="*/ 2731 h 2731"/>
                <a:gd name="T88" fmla="*/ 746 w 2762"/>
                <a:gd name="T89" fmla="*/ 2731 h 2731"/>
                <a:gd name="T90" fmla="*/ 746 w 2762"/>
                <a:gd name="T91" fmla="*/ 2731 h 2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62" h="2731">
                  <a:moveTo>
                    <a:pt x="2089" y="1347"/>
                  </a:moveTo>
                  <a:cubicBezTo>
                    <a:pt x="1956" y="1347"/>
                    <a:pt x="1831" y="1295"/>
                    <a:pt x="1736" y="1200"/>
                  </a:cubicBezTo>
                  <a:cubicBezTo>
                    <a:pt x="1561" y="1025"/>
                    <a:pt x="1561" y="1025"/>
                    <a:pt x="1561" y="1025"/>
                  </a:cubicBezTo>
                  <a:cubicBezTo>
                    <a:pt x="1467" y="931"/>
                    <a:pt x="1415" y="806"/>
                    <a:pt x="1415" y="673"/>
                  </a:cubicBezTo>
                  <a:cubicBezTo>
                    <a:pt x="1415" y="540"/>
                    <a:pt x="1467" y="415"/>
                    <a:pt x="1561" y="321"/>
                  </a:cubicBezTo>
                  <a:cubicBezTo>
                    <a:pt x="1736" y="146"/>
                    <a:pt x="1736" y="146"/>
                    <a:pt x="1736" y="146"/>
                  </a:cubicBezTo>
                  <a:cubicBezTo>
                    <a:pt x="1831" y="52"/>
                    <a:pt x="1956" y="0"/>
                    <a:pt x="2089" y="0"/>
                  </a:cubicBezTo>
                  <a:cubicBezTo>
                    <a:pt x="2222" y="0"/>
                    <a:pt x="2347" y="52"/>
                    <a:pt x="2441" y="146"/>
                  </a:cubicBezTo>
                  <a:cubicBezTo>
                    <a:pt x="2616" y="321"/>
                    <a:pt x="2616" y="321"/>
                    <a:pt x="2616" y="321"/>
                  </a:cubicBezTo>
                  <a:cubicBezTo>
                    <a:pt x="2710" y="415"/>
                    <a:pt x="2762" y="540"/>
                    <a:pt x="2762" y="673"/>
                  </a:cubicBezTo>
                  <a:cubicBezTo>
                    <a:pt x="2762" y="806"/>
                    <a:pt x="2710" y="931"/>
                    <a:pt x="2616" y="1025"/>
                  </a:cubicBezTo>
                  <a:cubicBezTo>
                    <a:pt x="2441" y="1200"/>
                    <a:pt x="2441" y="1200"/>
                    <a:pt x="2441" y="1200"/>
                  </a:cubicBezTo>
                  <a:cubicBezTo>
                    <a:pt x="2347" y="1295"/>
                    <a:pt x="2222" y="1347"/>
                    <a:pt x="2089" y="1347"/>
                  </a:cubicBezTo>
                  <a:cubicBezTo>
                    <a:pt x="2089" y="1347"/>
                    <a:pt x="2089" y="1347"/>
                    <a:pt x="2089" y="1347"/>
                  </a:cubicBezTo>
                  <a:close/>
                  <a:moveTo>
                    <a:pt x="746" y="1295"/>
                  </a:moveTo>
                  <a:cubicBezTo>
                    <a:pt x="498" y="1295"/>
                    <a:pt x="498" y="1295"/>
                    <a:pt x="498" y="1295"/>
                  </a:cubicBezTo>
                  <a:cubicBezTo>
                    <a:pt x="223" y="1295"/>
                    <a:pt x="0" y="1072"/>
                    <a:pt x="0" y="797"/>
                  </a:cubicBezTo>
                  <a:cubicBezTo>
                    <a:pt x="0" y="549"/>
                    <a:pt x="0" y="549"/>
                    <a:pt x="0" y="549"/>
                  </a:cubicBezTo>
                  <a:cubicBezTo>
                    <a:pt x="0" y="275"/>
                    <a:pt x="223" y="51"/>
                    <a:pt x="498" y="51"/>
                  </a:cubicBezTo>
                  <a:cubicBezTo>
                    <a:pt x="746" y="51"/>
                    <a:pt x="746" y="51"/>
                    <a:pt x="746" y="51"/>
                  </a:cubicBezTo>
                  <a:cubicBezTo>
                    <a:pt x="1020" y="51"/>
                    <a:pt x="1244" y="275"/>
                    <a:pt x="1244" y="549"/>
                  </a:cubicBezTo>
                  <a:cubicBezTo>
                    <a:pt x="1244" y="797"/>
                    <a:pt x="1244" y="797"/>
                    <a:pt x="1244" y="797"/>
                  </a:cubicBezTo>
                  <a:cubicBezTo>
                    <a:pt x="1244" y="1072"/>
                    <a:pt x="1020" y="1295"/>
                    <a:pt x="746" y="1295"/>
                  </a:cubicBezTo>
                  <a:cubicBezTo>
                    <a:pt x="746" y="1295"/>
                    <a:pt x="746" y="1295"/>
                    <a:pt x="746" y="1295"/>
                  </a:cubicBezTo>
                  <a:close/>
                  <a:moveTo>
                    <a:pt x="2212" y="2731"/>
                  </a:moveTo>
                  <a:cubicBezTo>
                    <a:pt x="1965" y="2731"/>
                    <a:pt x="1965" y="2731"/>
                    <a:pt x="1965" y="2731"/>
                  </a:cubicBezTo>
                  <a:cubicBezTo>
                    <a:pt x="1690" y="2731"/>
                    <a:pt x="1467" y="2507"/>
                    <a:pt x="1467" y="2233"/>
                  </a:cubicBezTo>
                  <a:cubicBezTo>
                    <a:pt x="1467" y="1985"/>
                    <a:pt x="1467" y="1985"/>
                    <a:pt x="1467" y="1985"/>
                  </a:cubicBezTo>
                  <a:cubicBezTo>
                    <a:pt x="1467" y="1710"/>
                    <a:pt x="1690" y="1487"/>
                    <a:pt x="1965" y="1487"/>
                  </a:cubicBezTo>
                  <a:cubicBezTo>
                    <a:pt x="2212" y="1487"/>
                    <a:pt x="2212" y="1487"/>
                    <a:pt x="2212" y="1487"/>
                  </a:cubicBezTo>
                  <a:cubicBezTo>
                    <a:pt x="2487" y="1487"/>
                    <a:pt x="2710" y="1710"/>
                    <a:pt x="2710" y="1985"/>
                  </a:cubicBezTo>
                  <a:cubicBezTo>
                    <a:pt x="2710" y="2233"/>
                    <a:pt x="2710" y="2233"/>
                    <a:pt x="2710" y="2233"/>
                  </a:cubicBezTo>
                  <a:cubicBezTo>
                    <a:pt x="2710" y="2507"/>
                    <a:pt x="2487" y="2731"/>
                    <a:pt x="2212" y="2731"/>
                  </a:cubicBezTo>
                  <a:cubicBezTo>
                    <a:pt x="2212" y="2731"/>
                    <a:pt x="2212" y="2731"/>
                    <a:pt x="2212" y="2731"/>
                  </a:cubicBezTo>
                  <a:close/>
                  <a:moveTo>
                    <a:pt x="746" y="2731"/>
                  </a:moveTo>
                  <a:cubicBezTo>
                    <a:pt x="498" y="2731"/>
                    <a:pt x="498" y="2731"/>
                    <a:pt x="498" y="2731"/>
                  </a:cubicBezTo>
                  <a:cubicBezTo>
                    <a:pt x="223" y="2731"/>
                    <a:pt x="0" y="2507"/>
                    <a:pt x="0" y="2233"/>
                  </a:cubicBezTo>
                  <a:cubicBezTo>
                    <a:pt x="0" y="1985"/>
                    <a:pt x="0" y="1985"/>
                    <a:pt x="0" y="1985"/>
                  </a:cubicBezTo>
                  <a:cubicBezTo>
                    <a:pt x="0" y="1710"/>
                    <a:pt x="223" y="1487"/>
                    <a:pt x="498" y="1487"/>
                  </a:cubicBezTo>
                  <a:cubicBezTo>
                    <a:pt x="746" y="1487"/>
                    <a:pt x="746" y="1487"/>
                    <a:pt x="746" y="1487"/>
                  </a:cubicBezTo>
                  <a:cubicBezTo>
                    <a:pt x="1020" y="1487"/>
                    <a:pt x="1244" y="1710"/>
                    <a:pt x="1244" y="1985"/>
                  </a:cubicBezTo>
                  <a:cubicBezTo>
                    <a:pt x="1244" y="2233"/>
                    <a:pt x="1244" y="2233"/>
                    <a:pt x="1244" y="2233"/>
                  </a:cubicBezTo>
                  <a:cubicBezTo>
                    <a:pt x="1244" y="2507"/>
                    <a:pt x="1020" y="2731"/>
                    <a:pt x="746" y="2731"/>
                  </a:cubicBezTo>
                  <a:cubicBezTo>
                    <a:pt x="746" y="2731"/>
                    <a:pt x="746" y="2731"/>
                    <a:pt x="746" y="2731"/>
                  </a:cubicBezTo>
                  <a:close/>
                  <a:moveTo>
                    <a:pt x="746" y="2731"/>
                  </a:moveTo>
                  <a:cubicBezTo>
                    <a:pt x="746" y="2731"/>
                    <a:pt x="746" y="2731"/>
                    <a:pt x="746" y="273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738501" y="4790774"/>
              <a:ext cx="2783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latin typeface="Segoe UI" panose="020B0502040204020203" pitchFamily="34" charset="0"/>
                  <a:cs typeface="Segoe UI" panose="020B0502040204020203" pitchFamily="34" charset="0"/>
                </a:rPr>
                <a:t>Add your title here</a:t>
              </a:r>
              <a:endParaRPr lang="zh-CN" altLang="en-US" sz="24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9839591" y="4063633"/>
              <a:ext cx="5810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Segoe UI" panose="020B0502040204020203" pitchFamily="34" charset="0"/>
                  <a:cs typeface="Segoe UI" panose="020B0502040204020203" pitchFamily="34" charset="0"/>
                </a:rPr>
                <a:t>03</a:t>
              </a:r>
            </a:p>
          </p:txBody>
        </p:sp>
      </p:grpSp>
      <p:cxnSp>
        <p:nvCxnSpPr>
          <p:cNvPr id="33" name="直接连接符 32"/>
          <p:cNvCxnSpPr/>
          <p:nvPr/>
        </p:nvCxnSpPr>
        <p:spPr>
          <a:xfrm flipH="1">
            <a:off x="7920884" y="3062118"/>
            <a:ext cx="130628" cy="326572"/>
          </a:xfrm>
          <a:prstGeom prst="line">
            <a:avLst/>
          </a:prstGeom>
          <a:ln w="57150">
            <a:solidFill>
              <a:srgbClr val="A376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861832" y="424542"/>
            <a:ext cx="2468336" cy="707886"/>
            <a:chOff x="4861832" y="424542"/>
            <a:chExt cx="2468336" cy="707886"/>
          </a:xfrm>
        </p:grpSpPr>
        <p:sp>
          <p:nvSpPr>
            <p:cNvPr id="2" name="文本框 1"/>
            <p:cNvSpPr txBox="1"/>
            <p:nvPr/>
          </p:nvSpPr>
          <p:spPr>
            <a:xfrm>
              <a:off x="4861832" y="424542"/>
              <a:ext cx="24683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atin typeface="Segoe UI" panose="020B0502040204020203" pitchFamily="34" charset="0"/>
                  <a:cs typeface="Segoe UI" panose="020B0502040204020203" pitchFamily="34" charset="0"/>
                </a:rPr>
                <a:t>CONTENT</a:t>
              </a:r>
              <a:endParaRPr lang="zh-CN" altLang="en-US" sz="40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5325533" y="1132428"/>
              <a:ext cx="1540934" cy="0"/>
            </a:xfrm>
            <a:prstGeom prst="line">
              <a:avLst/>
            </a:prstGeom>
            <a:ln w="76200">
              <a:solidFill>
                <a:srgbClr val="8F78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5478617" y="5891213"/>
            <a:ext cx="1235013" cy="219756"/>
            <a:chOff x="5478617" y="5891213"/>
            <a:chExt cx="1235013" cy="219756"/>
          </a:xfrm>
        </p:grpSpPr>
        <p:sp>
          <p:nvSpPr>
            <p:cNvPr id="19" name="椭圆 18"/>
            <p:cNvSpPr/>
            <p:nvPr/>
          </p:nvSpPr>
          <p:spPr>
            <a:xfrm>
              <a:off x="5478617" y="5933736"/>
              <a:ext cx="134711" cy="13471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5986246" y="5891213"/>
              <a:ext cx="219756" cy="21975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578919" y="5933736"/>
              <a:ext cx="134711" cy="13471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8158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梯形 3"/>
          <p:cNvSpPr/>
          <p:nvPr/>
        </p:nvSpPr>
        <p:spPr>
          <a:xfrm rot="5400000">
            <a:off x="3848100" y="2976205"/>
            <a:ext cx="1943100" cy="1028700"/>
          </a:xfrm>
          <a:prstGeom prst="trapezoid">
            <a:avLst/>
          </a:prstGeom>
          <a:noFill/>
          <a:ln w="28575">
            <a:solidFill>
              <a:srgbClr val="0320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62175" y="3105835"/>
            <a:ext cx="78676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THANK YOU FOR WATCHING</a:t>
            </a:r>
            <a:endParaRPr lang="zh-CN" altLang="en-US" sz="4400" b="1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981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0" name="组合 729"/>
          <p:cNvGrpSpPr/>
          <p:nvPr/>
        </p:nvGrpSpPr>
        <p:grpSpPr>
          <a:xfrm>
            <a:off x="8978024" y="3675812"/>
            <a:ext cx="415927" cy="444503"/>
            <a:chOff x="9451999" y="3183361"/>
            <a:chExt cx="415927" cy="444503"/>
          </a:xfrm>
        </p:grpSpPr>
        <p:sp>
          <p:nvSpPr>
            <p:cNvPr id="604" name="Oval 118"/>
            <p:cNvSpPr>
              <a:spLocks noChangeArrowheads="1"/>
            </p:cNvSpPr>
            <p:nvPr/>
          </p:nvSpPr>
          <p:spPr bwMode="auto">
            <a:xfrm>
              <a:off x="9693300" y="3437363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Oval 119"/>
            <p:cNvSpPr>
              <a:spLocks noChangeArrowheads="1"/>
            </p:cNvSpPr>
            <p:nvPr/>
          </p:nvSpPr>
          <p:spPr bwMode="auto">
            <a:xfrm>
              <a:off x="9693300" y="3542138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Oval 120"/>
            <p:cNvSpPr>
              <a:spLocks noChangeArrowheads="1"/>
            </p:cNvSpPr>
            <p:nvPr/>
          </p:nvSpPr>
          <p:spPr bwMode="auto">
            <a:xfrm>
              <a:off x="9713938" y="3484988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Oval 121"/>
            <p:cNvSpPr>
              <a:spLocks noChangeArrowheads="1"/>
            </p:cNvSpPr>
            <p:nvPr/>
          </p:nvSpPr>
          <p:spPr bwMode="auto">
            <a:xfrm>
              <a:off x="9623450" y="3462763"/>
              <a:ext cx="74613" cy="74613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Oval 122"/>
            <p:cNvSpPr>
              <a:spLocks noChangeArrowheads="1"/>
            </p:cNvSpPr>
            <p:nvPr/>
          </p:nvSpPr>
          <p:spPr bwMode="auto">
            <a:xfrm>
              <a:off x="9644087" y="3558014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Oval 123"/>
            <p:cNvSpPr>
              <a:spLocks noChangeArrowheads="1"/>
            </p:cNvSpPr>
            <p:nvPr/>
          </p:nvSpPr>
          <p:spPr bwMode="auto">
            <a:xfrm>
              <a:off x="9644087" y="3410375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Oval 124"/>
            <p:cNvSpPr>
              <a:spLocks noChangeArrowheads="1"/>
            </p:cNvSpPr>
            <p:nvPr/>
          </p:nvSpPr>
          <p:spPr bwMode="auto">
            <a:xfrm>
              <a:off x="9586937" y="3437363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Oval 125"/>
            <p:cNvSpPr>
              <a:spLocks noChangeArrowheads="1"/>
            </p:cNvSpPr>
            <p:nvPr/>
          </p:nvSpPr>
          <p:spPr bwMode="auto">
            <a:xfrm>
              <a:off x="9586937" y="3542138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26"/>
            <p:cNvSpPr>
              <a:spLocks noEditPoints="1"/>
            </p:cNvSpPr>
            <p:nvPr/>
          </p:nvSpPr>
          <p:spPr bwMode="auto">
            <a:xfrm>
              <a:off x="9458349" y="3334174"/>
              <a:ext cx="401639" cy="293690"/>
            </a:xfrm>
            <a:custGeom>
              <a:avLst/>
              <a:gdLst>
                <a:gd name="T0" fmla="*/ 109 w 178"/>
                <a:gd name="T1" fmla="*/ 130 h 130"/>
                <a:gd name="T2" fmla="*/ 69 w 178"/>
                <a:gd name="T3" fmla="*/ 130 h 130"/>
                <a:gd name="T4" fmla="*/ 0 w 178"/>
                <a:gd name="T5" fmla="*/ 109 h 130"/>
                <a:gd name="T6" fmla="*/ 0 w 178"/>
                <a:gd name="T7" fmla="*/ 56 h 130"/>
                <a:gd name="T8" fmla="*/ 50 w 178"/>
                <a:gd name="T9" fmla="*/ 22 h 130"/>
                <a:gd name="T10" fmla="*/ 50 w 178"/>
                <a:gd name="T11" fmla="*/ 10 h 130"/>
                <a:gd name="T12" fmla="*/ 50 w 178"/>
                <a:gd name="T13" fmla="*/ 0 h 130"/>
                <a:gd name="T14" fmla="*/ 69 w 178"/>
                <a:gd name="T15" fmla="*/ 0 h 130"/>
                <a:gd name="T16" fmla="*/ 109 w 178"/>
                <a:gd name="T17" fmla="*/ 0 h 130"/>
                <a:gd name="T18" fmla="*/ 128 w 178"/>
                <a:gd name="T19" fmla="*/ 0 h 130"/>
                <a:gd name="T20" fmla="*/ 128 w 178"/>
                <a:gd name="T21" fmla="*/ 10 h 130"/>
                <a:gd name="T22" fmla="*/ 128 w 178"/>
                <a:gd name="T23" fmla="*/ 22 h 130"/>
                <a:gd name="T24" fmla="*/ 178 w 178"/>
                <a:gd name="T25" fmla="*/ 56 h 130"/>
                <a:gd name="T26" fmla="*/ 178 w 178"/>
                <a:gd name="T27" fmla="*/ 109 h 130"/>
                <a:gd name="T28" fmla="*/ 109 w 178"/>
                <a:gd name="T29" fmla="*/ 130 h 130"/>
                <a:gd name="T30" fmla="*/ 135 w 178"/>
                <a:gd name="T31" fmla="*/ 74 h 130"/>
                <a:gd name="T32" fmla="*/ 89 w 178"/>
                <a:gd name="T33" fmla="*/ 28 h 130"/>
                <a:gd name="T34" fmla="*/ 43 w 178"/>
                <a:gd name="T35" fmla="*/ 74 h 130"/>
                <a:gd name="T36" fmla="*/ 89 w 178"/>
                <a:gd name="T37" fmla="*/ 120 h 130"/>
                <a:gd name="T38" fmla="*/ 135 w 178"/>
                <a:gd name="T39" fmla="*/ 74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8" h="130">
                  <a:moveTo>
                    <a:pt x="109" y="130"/>
                  </a:moveTo>
                  <a:cubicBezTo>
                    <a:pt x="69" y="130"/>
                    <a:pt x="69" y="130"/>
                    <a:pt x="69" y="130"/>
                  </a:cubicBezTo>
                  <a:cubicBezTo>
                    <a:pt x="17" y="130"/>
                    <a:pt x="0" y="109"/>
                    <a:pt x="0" y="10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8" y="22"/>
                    <a:pt x="128" y="22"/>
                    <a:pt x="128" y="22"/>
                  </a:cubicBezTo>
                  <a:cubicBezTo>
                    <a:pt x="178" y="56"/>
                    <a:pt x="178" y="56"/>
                    <a:pt x="178" y="56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62" y="130"/>
                    <a:pt x="109" y="130"/>
                  </a:cubicBezTo>
                  <a:close/>
                  <a:moveTo>
                    <a:pt x="135" y="74"/>
                  </a:moveTo>
                  <a:cubicBezTo>
                    <a:pt x="135" y="49"/>
                    <a:pt x="114" y="28"/>
                    <a:pt x="89" y="28"/>
                  </a:cubicBezTo>
                  <a:cubicBezTo>
                    <a:pt x="64" y="28"/>
                    <a:pt x="43" y="49"/>
                    <a:pt x="43" y="74"/>
                  </a:cubicBezTo>
                  <a:cubicBezTo>
                    <a:pt x="43" y="99"/>
                    <a:pt x="64" y="120"/>
                    <a:pt x="89" y="120"/>
                  </a:cubicBezTo>
                  <a:cubicBezTo>
                    <a:pt x="114" y="120"/>
                    <a:pt x="135" y="99"/>
                    <a:pt x="135" y="7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Oval 127"/>
            <p:cNvSpPr>
              <a:spLocks noChangeArrowheads="1"/>
            </p:cNvSpPr>
            <p:nvPr/>
          </p:nvSpPr>
          <p:spPr bwMode="auto">
            <a:xfrm>
              <a:off x="9571062" y="3484988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28"/>
            <p:cNvSpPr>
              <a:spLocks/>
            </p:cNvSpPr>
            <p:nvPr/>
          </p:nvSpPr>
          <p:spPr bwMode="auto">
            <a:xfrm>
              <a:off x="9451999" y="3183361"/>
              <a:ext cx="415927" cy="204789"/>
            </a:xfrm>
            <a:custGeom>
              <a:avLst/>
              <a:gdLst>
                <a:gd name="T0" fmla="*/ 140 w 184"/>
                <a:gd name="T1" fmla="*/ 52 h 91"/>
                <a:gd name="T2" fmla="*/ 96 w 184"/>
                <a:gd name="T3" fmla="*/ 38 h 91"/>
                <a:gd name="T4" fmla="*/ 88 w 184"/>
                <a:gd name="T5" fmla="*/ 38 h 91"/>
                <a:gd name="T6" fmla="*/ 44 w 184"/>
                <a:gd name="T7" fmla="*/ 52 h 91"/>
                <a:gd name="T8" fmla="*/ 48 w 184"/>
                <a:gd name="T9" fmla="*/ 77 h 91"/>
                <a:gd name="T10" fmla="*/ 10 w 184"/>
                <a:gd name="T11" fmla="*/ 91 h 91"/>
                <a:gd name="T12" fmla="*/ 0 w 184"/>
                <a:gd name="T13" fmla="*/ 77 h 91"/>
                <a:gd name="T14" fmla="*/ 0 w 184"/>
                <a:gd name="T15" fmla="*/ 49 h 91"/>
                <a:gd name="T16" fmla="*/ 88 w 184"/>
                <a:gd name="T17" fmla="*/ 0 h 91"/>
                <a:gd name="T18" fmla="*/ 96 w 184"/>
                <a:gd name="T19" fmla="*/ 0 h 91"/>
                <a:gd name="T20" fmla="*/ 184 w 184"/>
                <a:gd name="T21" fmla="*/ 49 h 91"/>
                <a:gd name="T22" fmla="*/ 184 w 184"/>
                <a:gd name="T23" fmla="*/ 77 h 91"/>
                <a:gd name="T24" fmla="*/ 174 w 184"/>
                <a:gd name="T25" fmla="*/ 91 h 91"/>
                <a:gd name="T26" fmla="*/ 136 w 184"/>
                <a:gd name="T27" fmla="*/ 77 h 91"/>
                <a:gd name="T28" fmla="*/ 140 w 184"/>
                <a:gd name="T29" fmla="*/ 5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4" h="91">
                  <a:moveTo>
                    <a:pt x="140" y="52"/>
                  </a:moveTo>
                  <a:cubicBezTo>
                    <a:pt x="140" y="52"/>
                    <a:pt x="143" y="38"/>
                    <a:pt x="96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41" y="38"/>
                    <a:pt x="44" y="52"/>
                    <a:pt x="44" y="52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3" y="0"/>
                    <a:pt x="88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171" y="0"/>
                    <a:pt x="184" y="49"/>
                    <a:pt x="184" y="49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74" y="91"/>
                    <a:pt x="174" y="91"/>
                    <a:pt x="174" y="91"/>
                  </a:cubicBezTo>
                  <a:cubicBezTo>
                    <a:pt x="136" y="77"/>
                    <a:pt x="136" y="77"/>
                    <a:pt x="136" y="77"/>
                  </a:cubicBezTo>
                  <a:lnTo>
                    <a:pt x="140" y="5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5" name="组合 694"/>
          <p:cNvGrpSpPr/>
          <p:nvPr/>
        </p:nvGrpSpPr>
        <p:grpSpPr>
          <a:xfrm>
            <a:off x="9973389" y="1913715"/>
            <a:ext cx="276225" cy="601667"/>
            <a:chOff x="6696088" y="7079116"/>
            <a:chExt cx="276225" cy="601667"/>
          </a:xfrm>
        </p:grpSpPr>
        <p:sp>
          <p:nvSpPr>
            <p:cNvPr id="627" name="Freeform 141"/>
            <p:cNvSpPr>
              <a:spLocks/>
            </p:cNvSpPr>
            <p:nvPr/>
          </p:nvSpPr>
          <p:spPr bwMode="auto">
            <a:xfrm>
              <a:off x="6856426" y="7196592"/>
              <a:ext cx="100013" cy="212727"/>
            </a:xfrm>
            <a:custGeom>
              <a:avLst/>
              <a:gdLst>
                <a:gd name="T0" fmla="*/ 34 w 63"/>
                <a:gd name="T1" fmla="*/ 93 h 134"/>
                <a:gd name="T2" fmla="*/ 9 w 63"/>
                <a:gd name="T3" fmla="*/ 134 h 134"/>
                <a:gd name="T4" fmla="*/ 0 w 63"/>
                <a:gd name="T5" fmla="*/ 131 h 134"/>
                <a:gd name="T6" fmla="*/ 19 w 63"/>
                <a:gd name="T7" fmla="*/ 85 h 134"/>
                <a:gd name="T8" fmla="*/ 20 w 63"/>
                <a:gd name="T9" fmla="*/ 87 h 134"/>
                <a:gd name="T10" fmla="*/ 54 w 63"/>
                <a:gd name="T11" fmla="*/ 0 h 134"/>
                <a:gd name="T12" fmla="*/ 63 w 63"/>
                <a:gd name="T13" fmla="*/ 4 h 134"/>
                <a:gd name="T14" fmla="*/ 29 w 63"/>
                <a:gd name="T15" fmla="*/ 90 h 134"/>
                <a:gd name="T16" fmla="*/ 34 w 63"/>
                <a:gd name="T17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34">
                  <a:moveTo>
                    <a:pt x="34" y="93"/>
                  </a:moveTo>
                  <a:lnTo>
                    <a:pt x="9" y="134"/>
                  </a:lnTo>
                  <a:lnTo>
                    <a:pt x="0" y="131"/>
                  </a:lnTo>
                  <a:lnTo>
                    <a:pt x="19" y="85"/>
                  </a:lnTo>
                  <a:lnTo>
                    <a:pt x="20" y="87"/>
                  </a:lnTo>
                  <a:lnTo>
                    <a:pt x="54" y="0"/>
                  </a:lnTo>
                  <a:lnTo>
                    <a:pt x="63" y="4"/>
                  </a:lnTo>
                  <a:lnTo>
                    <a:pt x="29" y="90"/>
                  </a:lnTo>
                  <a:lnTo>
                    <a:pt x="34" y="9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42"/>
            <p:cNvSpPr>
              <a:spLocks/>
            </p:cNvSpPr>
            <p:nvPr/>
          </p:nvSpPr>
          <p:spPr bwMode="auto">
            <a:xfrm>
              <a:off x="6700850" y="7163254"/>
              <a:ext cx="230188" cy="423866"/>
            </a:xfrm>
            <a:custGeom>
              <a:avLst/>
              <a:gdLst>
                <a:gd name="T0" fmla="*/ 145 w 145"/>
                <a:gd name="T1" fmla="*/ 28 h 267"/>
                <a:gd name="T2" fmla="*/ 130 w 145"/>
                <a:gd name="T3" fmla="*/ 68 h 267"/>
                <a:gd name="T4" fmla="*/ 124 w 145"/>
                <a:gd name="T5" fmla="*/ 65 h 267"/>
                <a:gd name="T6" fmla="*/ 46 w 145"/>
                <a:gd name="T7" fmla="*/ 267 h 267"/>
                <a:gd name="T8" fmla="*/ 0 w 145"/>
                <a:gd name="T9" fmla="*/ 250 h 267"/>
                <a:gd name="T10" fmla="*/ 98 w 145"/>
                <a:gd name="T11" fmla="*/ 0 h 267"/>
                <a:gd name="T12" fmla="*/ 144 w 145"/>
                <a:gd name="T13" fmla="*/ 17 h 267"/>
                <a:gd name="T14" fmla="*/ 139 w 145"/>
                <a:gd name="T15" fmla="*/ 25 h 267"/>
                <a:gd name="T16" fmla="*/ 145 w 145"/>
                <a:gd name="T17" fmla="*/ 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267">
                  <a:moveTo>
                    <a:pt x="145" y="28"/>
                  </a:moveTo>
                  <a:lnTo>
                    <a:pt x="130" y="68"/>
                  </a:lnTo>
                  <a:lnTo>
                    <a:pt x="124" y="65"/>
                  </a:lnTo>
                  <a:lnTo>
                    <a:pt x="46" y="267"/>
                  </a:lnTo>
                  <a:lnTo>
                    <a:pt x="0" y="250"/>
                  </a:lnTo>
                  <a:lnTo>
                    <a:pt x="98" y="0"/>
                  </a:lnTo>
                  <a:lnTo>
                    <a:pt x="144" y="17"/>
                  </a:lnTo>
                  <a:lnTo>
                    <a:pt x="139" y="25"/>
                  </a:lnTo>
                  <a:lnTo>
                    <a:pt x="145" y="2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43"/>
            <p:cNvSpPr>
              <a:spLocks/>
            </p:cNvSpPr>
            <p:nvPr/>
          </p:nvSpPr>
          <p:spPr bwMode="auto">
            <a:xfrm>
              <a:off x="6867538" y="7121979"/>
              <a:ext cx="77788" cy="41275"/>
            </a:xfrm>
            <a:custGeom>
              <a:avLst/>
              <a:gdLst>
                <a:gd name="T0" fmla="*/ 49 w 49"/>
                <a:gd name="T1" fmla="*/ 17 h 26"/>
                <a:gd name="T2" fmla="*/ 44 w 49"/>
                <a:gd name="T3" fmla="*/ 26 h 26"/>
                <a:gd name="T4" fmla="*/ 0 w 49"/>
                <a:gd name="T5" fmla="*/ 7 h 26"/>
                <a:gd name="T6" fmla="*/ 3 w 49"/>
                <a:gd name="T7" fmla="*/ 0 h 26"/>
                <a:gd name="T8" fmla="*/ 49 w 49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6">
                  <a:moveTo>
                    <a:pt x="49" y="17"/>
                  </a:moveTo>
                  <a:lnTo>
                    <a:pt x="44" y="26"/>
                  </a:lnTo>
                  <a:lnTo>
                    <a:pt x="0" y="7"/>
                  </a:lnTo>
                  <a:lnTo>
                    <a:pt x="3" y="0"/>
                  </a:lnTo>
                  <a:lnTo>
                    <a:pt x="49" y="1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44"/>
            <p:cNvSpPr>
              <a:spLocks/>
            </p:cNvSpPr>
            <p:nvPr/>
          </p:nvSpPr>
          <p:spPr bwMode="auto">
            <a:xfrm>
              <a:off x="6877063" y="7079116"/>
              <a:ext cx="95250" cy="58738"/>
            </a:xfrm>
            <a:custGeom>
              <a:avLst/>
              <a:gdLst>
                <a:gd name="T0" fmla="*/ 60 w 60"/>
                <a:gd name="T1" fmla="*/ 0 h 37"/>
                <a:gd name="T2" fmla="*/ 46 w 60"/>
                <a:gd name="T3" fmla="*/ 37 h 37"/>
                <a:gd name="T4" fmla="*/ 0 w 60"/>
                <a:gd name="T5" fmla="*/ 20 h 37"/>
                <a:gd name="T6" fmla="*/ 3 w 60"/>
                <a:gd name="T7" fmla="*/ 10 h 37"/>
                <a:gd name="T8" fmla="*/ 60 w 60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7">
                  <a:moveTo>
                    <a:pt x="60" y="0"/>
                  </a:moveTo>
                  <a:lnTo>
                    <a:pt x="46" y="37"/>
                  </a:lnTo>
                  <a:lnTo>
                    <a:pt x="0" y="20"/>
                  </a:lnTo>
                  <a:lnTo>
                    <a:pt x="3" y="1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45"/>
            <p:cNvSpPr>
              <a:spLocks/>
            </p:cNvSpPr>
            <p:nvPr/>
          </p:nvSpPr>
          <p:spPr bwMode="auto">
            <a:xfrm>
              <a:off x="6696088" y="7650620"/>
              <a:ext cx="20638" cy="30163"/>
            </a:xfrm>
            <a:custGeom>
              <a:avLst/>
              <a:gdLst>
                <a:gd name="T0" fmla="*/ 13 w 13"/>
                <a:gd name="T1" fmla="*/ 4 h 19"/>
                <a:gd name="T2" fmla="*/ 0 w 13"/>
                <a:gd name="T3" fmla="*/ 19 h 19"/>
                <a:gd name="T4" fmla="*/ 0 w 13"/>
                <a:gd name="T5" fmla="*/ 0 h 19"/>
                <a:gd name="T6" fmla="*/ 13 w 13"/>
                <a:gd name="T7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9">
                  <a:moveTo>
                    <a:pt x="13" y="4"/>
                  </a:moveTo>
                  <a:lnTo>
                    <a:pt x="0" y="19"/>
                  </a:lnTo>
                  <a:lnTo>
                    <a:pt x="0" y="0"/>
                  </a:lnTo>
                  <a:lnTo>
                    <a:pt x="13" y="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46"/>
            <p:cNvSpPr>
              <a:spLocks/>
            </p:cNvSpPr>
            <p:nvPr/>
          </p:nvSpPr>
          <p:spPr bwMode="auto">
            <a:xfrm>
              <a:off x="6696088" y="7569657"/>
              <a:ext cx="73025" cy="84138"/>
            </a:xfrm>
            <a:custGeom>
              <a:avLst/>
              <a:gdLst>
                <a:gd name="T0" fmla="*/ 0 w 46"/>
                <a:gd name="T1" fmla="*/ 0 h 53"/>
                <a:gd name="T2" fmla="*/ 46 w 46"/>
                <a:gd name="T3" fmla="*/ 18 h 53"/>
                <a:gd name="T4" fmla="*/ 16 w 46"/>
                <a:gd name="T5" fmla="*/ 53 h 53"/>
                <a:gd name="T6" fmla="*/ 0 w 46"/>
                <a:gd name="T7" fmla="*/ 47 h 53"/>
                <a:gd name="T8" fmla="*/ 0 w 46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53">
                  <a:moveTo>
                    <a:pt x="0" y="0"/>
                  </a:moveTo>
                  <a:lnTo>
                    <a:pt x="46" y="18"/>
                  </a:lnTo>
                  <a:lnTo>
                    <a:pt x="16" y="53"/>
                  </a:lnTo>
                  <a:lnTo>
                    <a:pt x="0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147"/>
            <p:cNvSpPr>
              <a:spLocks/>
            </p:cNvSpPr>
            <p:nvPr/>
          </p:nvSpPr>
          <p:spPr bwMode="auto">
            <a:xfrm>
              <a:off x="6859601" y="7144204"/>
              <a:ext cx="76200" cy="41275"/>
            </a:xfrm>
            <a:custGeom>
              <a:avLst/>
              <a:gdLst>
                <a:gd name="T0" fmla="*/ 2 w 48"/>
                <a:gd name="T1" fmla="*/ 0 h 26"/>
                <a:gd name="T2" fmla="*/ 48 w 48"/>
                <a:gd name="T3" fmla="*/ 17 h 26"/>
                <a:gd name="T4" fmla="*/ 45 w 48"/>
                <a:gd name="T5" fmla="*/ 26 h 26"/>
                <a:gd name="T6" fmla="*/ 0 w 48"/>
                <a:gd name="T7" fmla="*/ 7 h 26"/>
                <a:gd name="T8" fmla="*/ 2 w 48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6">
                  <a:moveTo>
                    <a:pt x="2" y="0"/>
                  </a:moveTo>
                  <a:lnTo>
                    <a:pt x="48" y="17"/>
                  </a:lnTo>
                  <a:lnTo>
                    <a:pt x="45" y="26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1" name="组合 760"/>
          <p:cNvGrpSpPr/>
          <p:nvPr/>
        </p:nvGrpSpPr>
        <p:grpSpPr>
          <a:xfrm>
            <a:off x="5345908" y="413511"/>
            <a:ext cx="500065" cy="498479"/>
            <a:chOff x="8505845" y="-13889"/>
            <a:chExt cx="500065" cy="498479"/>
          </a:xfrm>
        </p:grpSpPr>
        <p:sp>
          <p:nvSpPr>
            <p:cNvPr id="491" name="Freeform 5"/>
            <p:cNvSpPr>
              <a:spLocks noEditPoints="1"/>
            </p:cNvSpPr>
            <p:nvPr/>
          </p:nvSpPr>
          <p:spPr bwMode="auto">
            <a:xfrm>
              <a:off x="8505845" y="-13889"/>
              <a:ext cx="500065" cy="498479"/>
            </a:xfrm>
            <a:custGeom>
              <a:avLst/>
              <a:gdLst>
                <a:gd name="T0" fmla="*/ 110 w 221"/>
                <a:gd name="T1" fmla="*/ 0 h 220"/>
                <a:gd name="T2" fmla="*/ 221 w 221"/>
                <a:gd name="T3" fmla="*/ 110 h 220"/>
                <a:gd name="T4" fmla="*/ 110 w 221"/>
                <a:gd name="T5" fmla="*/ 220 h 220"/>
                <a:gd name="T6" fmla="*/ 0 w 221"/>
                <a:gd name="T7" fmla="*/ 110 h 220"/>
                <a:gd name="T8" fmla="*/ 110 w 221"/>
                <a:gd name="T9" fmla="*/ 0 h 220"/>
                <a:gd name="T10" fmla="*/ 207 w 221"/>
                <a:gd name="T11" fmla="*/ 110 h 220"/>
                <a:gd name="T12" fmla="*/ 110 w 221"/>
                <a:gd name="T13" fmla="*/ 13 h 220"/>
                <a:gd name="T14" fmla="*/ 14 w 221"/>
                <a:gd name="T15" fmla="*/ 110 h 220"/>
                <a:gd name="T16" fmla="*/ 110 w 221"/>
                <a:gd name="T17" fmla="*/ 207 h 220"/>
                <a:gd name="T18" fmla="*/ 207 w 221"/>
                <a:gd name="T19" fmla="*/ 1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1" h="220">
                  <a:moveTo>
                    <a:pt x="110" y="0"/>
                  </a:moveTo>
                  <a:cubicBezTo>
                    <a:pt x="171" y="0"/>
                    <a:pt x="221" y="49"/>
                    <a:pt x="221" y="110"/>
                  </a:cubicBezTo>
                  <a:cubicBezTo>
                    <a:pt x="221" y="171"/>
                    <a:pt x="171" y="220"/>
                    <a:pt x="110" y="220"/>
                  </a:cubicBezTo>
                  <a:cubicBezTo>
                    <a:pt x="50" y="220"/>
                    <a:pt x="0" y="171"/>
                    <a:pt x="0" y="110"/>
                  </a:cubicBezTo>
                  <a:cubicBezTo>
                    <a:pt x="0" y="49"/>
                    <a:pt x="50" y="0"/>
                    <a:pt x="110" y="0"/>
                  </a:cubicBezTo>
                  <a:close/>
                  <a:moveTo>
                    <a:pt x="207" y="110"/>
                  </a:moveTo>
                  <a:cubicBezTo>
                    <a:pt x="207" y="57"/>
                    <a:pt x="164" y="13"/>
                    <a:pt x="110" y="13"/>
                  </a:cubicBezTo>
                  <a:cubicBezTo>
                    <a:pt x="57" y="13"/>
                    <a:pt x="14" y="57"/>
                    <a:pt x="14" y="110"/>
                  </a:cubicBezTo>
                  <a:cubicBezTo>
                    <a:pt x="14" y="163"/>
                    <a:pt x="57" y="207"/>
                    <a:pt x="110" y="207"/>
                  </a:cubicBezTo>
                  <a:cubicBezTo>
                    <a:pt x="164" y="207"/>
                    <a:pt x="207" y="163"/>
                    <a:pt x="207" y="1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6"/>
            <p:cNvSpPr>
              <a:spLocks noEditPoints="1"/>
            </p:cNvSpPr>
            <p:nvPr/>
          </p:nvSpPr>
          <p:spPr bwMode="auto">
            <a:xfrm>
              <a:off x="8553470" y="32149"/>
              <a:ext cx="404814" cy="406403"/>
            </a:xfrm>
            <a:custGeom>
              <a:avLst/>
              <a:gdLst>
                <a:gd name="T0" fmla="*/ 145 w 179"/>
                <a:gd name="T1" fmla="*/ 82 h 180"/>
                <a:gd name="T2" fmla="*/ 150 w 179"/>
                <a:gd name="T3" fmla="*/ 79 h 180"/>
                <a:gd name="T4" fmla="*/ 154 w 179"/>
                <a:gd name="T5" fmla="*/ 83 h 180"/>
                <a:gd name="T6" fmla="*/ 149 w 179"/>
                <a:gd name="T7" fmla="*/ 89 h 180"/>
                <a:gd name="T8" fmla="*/ 149 w 179"/>
                <a:gd name="T9" fmla="*/ 97 h 180"/>
                <a:gd name="T10" fmla="*/ 155 w 179"/>
                <a:gd name="T11" fmla="*/ 99 h 180"/>
                <a:gd name="T12" fmla="*/ 155 w 179"/>
                <a:gd name="T13" fmla="*/ 109 h 180"/>
                <a:gd name="T14" fmla="*/ 146 w 179"/>
                <a:gd name="T15" fmla="*/ 109 h 180"/>
                <a:gd name="T16" fmla="*/ 132 w 179"/>
                <a:gd name="T17" fmla="*/ 108 h 180"/>
                <a:gd name="T18" fmla="*/ 141 w 179"/>
                <a:gd name="T19" fmla="*/ 117 h 180"/>
                <a:gd name="T20" fmla="*/ 161 w 179"/>
                <a:gd name="T21" fmla="*/ 116 h 180"/>
                <a:gd name="T22" fmla="*/ 169 w 179"/>
                <a:gd name="T23" fmla="*/ 103 h 180"/>
                <a:gd name="T24" fmla="*/ 164 w 179"/>
                <a:gd name="T25" fmla="*/ 94 h 180"/>
                <a:gd name="T26" fmla="*/ 165 w 179"/>
                <a:gd name="T27" fmla="*/ 88 h 180"/>
                <a:gd name="T28" fmla="*/ 163 w 179"/>
                <a:gd name="T29" fmla="*/ 74 h 180"/>
                <a:gd name="T30" fmla="*/ 138 w 179"/>
                <a:gd name="T31" fmla="*/ 74 h 180"/>
                <a:gd name="T32" fmla="*/ 89 w 179"/>
                <a:gd name="T33" fmla="*/ 0 h 180"/>
                <a:gd name="T34" fmla="*/ 89 w 179"/>
                <a:gd name="T35" fmla="*/ 180 h 180"/>
                <a:gd name="T36" fmla="*/ 89 w 179"/>
                <a:gd name="T37" fmla="*/ 0 h 180"/>
                <a:gd name="T38" fmla="*/ 146 w 179"/>
                <a:gd name="T39" fmla="*/ 28 h 180"/>
                <a:gd name="T40" fmla="*/ 133 w 179"/>
                <a:gd name="T41" fmla="*/ 34 h 180"/>
                <a:gd name="T42" fmla="*/ 136 w 179"/>
                <a:gd name="T43" fmla="*/ 38 h 180"/>
                <a:gd name="T44" fmla="*/ 139 w 179"/>
                <a:gd name="T45" fmla="*/ 51 h 180"/>
                <a:gd name="T46" fmla="*/ 106 w 179"/>
                <a:gd name="T47" fmla="*/ 93 h 180"/>
                <a:gd name="T48" fmla="*/ 98 w 179"/>
                <a:gd name="T49" fmla="*/ 89 h 180"/>
                <a:gd name="T50" fmla="*/ 70 w 179"/>
                <a:gd name="T51" fmla="*/ 34 h 180"/>
                <a:gd name="T52" fmla="*/ 86 w 179"/>
                <a:gd name="T53" fmla="*/ 90 h 180"/>
                <a:gd name="T54" fmla="*/ 46 w 179"/>
                <a:gd name="T55" fmla="*/ 112 h 180"/>
                <a:gd name="T56" fmla="*/ 88 w 179"/>
                <a:gd name="T57" fmla="*/ 101 h 180"/>
                <a:gd name="T58" fmla="*/ 95 w 179"/>
                <a:gd name="T59" fmla="*/ 110 h 180"/>
                <a:gd name="T60" fmla="*/ 99 w 179"/>
                <a:gd name="T61" fmla="*/ 100 h 180"/>
                <a:gd name="T62" fmla="*/ 106 w 179"/>
                <a:gd name="T63" fmla="*/ 9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9" h="180">
                  <a:moveTo>
                    <a:pt x="132" y="82"/>
                  </a:moveTo>
                  <a:cubicBezTo>
                    <a:pt x="145" y="82"/>
                    <a:pt x="145" y="82"/>
                    <a:pt x="145" y="82"/>
                  </a:cubicBezTo>
                  <a:cubicBezTo>
                    <a:pt x="145" y="81"/>
                    <a:pt x="146" y="81"/>
                    <a:pt x="146" y="80"/>
                  </a:cubicBezTo>
                  <a:cubicBezTo>
                    <a:pt x="147" y="79"/>
                    <a:pt x="148" y="79"/>
                    <a:pt x="150" y="79"/>
                  </a:cubicBezTo>
                  <a:cubicBezTo>
                    <a:pt x="151" y="79"/>
                    <a:pt x="152" y="79"/>
                    <a:pt x="153" y="80"/>
                  </a:cubicBezTo>
                  <a:cubicBezTo>
                    <a:pt x="154" y="81"/>
                    <a:pt x="154" y="82"/>
                    <a:pt x="154" y="83"/>
                  </a:cubicBezTo>
                  <a:cubicBezTo>
                    <a:pt x="154" y="85"/>
                    <a:pt x="154" y="86"/>
                    <a:pt x="153" y="87"/>
                  </a:cubicBezTo>
                  <a:cubicBezTo>
                    <a:pt x="152" y="88"/>
                    <a:pt x="150" y="89"/>
                    <a:pt x="149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9" y="97"/>
                    <a:pt x="149" y="97"/>
                    <a:pt x="149" y="97"/>
                  </a:cubicBezTo>
                  <a:cubicBezTo>
                    <a:pt x="149" y="97"/>
                    <a:pt x="150" y="97"/>
                    <a:pt x="150" y="97"/>
                  </a:cubicBezTo>
                  <a:cubicBezTo>
                    <a:pt x="152" y="97"/>
                    <a:pt x="154" y="98"/>
                    <a:pt x="155" y="99"/>
                  </a:cubicBezTo>
                  <a:cubicBezTo>
                    <a:pt x="156" y="100"/>
                    <a:pt x="156" y="102"/>
                    <a:pt x="156" y="104"/>
                  </a:cubicBezTo>
                  <a:cubicBezTo>
                    <a:pt x="156" y="106"/>
                    <a:pt x="156" y="107"/>
                    <a:pt x="155" y="109"/>
                  </a:cubicBezTo>
                  <a:cubicBezTo>
                    <a:pt x="154" y="110"/>
                    <a:pt x="152" y="111"/>
                    <a:pt x="151" y="111"/>
                  </a:cubicBezTo>
                  <a:cubicBezTo>
                    <a:pt x="149" y="111"/>
                    <a:pt x="148" y="110"/>
                    <a:pt x="146" y="109"/>
                  </a:cubicBezTo>
                  <a:cubicBezTo>
                    <a:pt x="146" y="109"/>
                    <a:pt x="146" y="108"/>
                    <a:pt x="146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33" y="110"/>
                    <a:pt x="134" y="111"/>
                    <a:pt x="135" y="112"/>
                  </a:cubicBezTo>
                  <a:cubicBezTo>
                    <a:pt x="137" y="114"/>
                    <a:pt x="139" y="116"/>
                    <a:pt x="141" y="117"/>
                  </a:cubicBezTo>
                  <a:cubicBezTo>
                    <a:pt x="143" y="118"/>
                    <a:pt x="147" y="118"/>
                    <a:pt x="151" y="118"/>
                  </a:cubicBezTo>
                  <a:cubicBezTo>
                    <a:pt x="155" y="118"/>
                    <a:pt x="159" y="118"/>
                    <a:pt x="161" y="116"/>
                  </a:cubicBezTo>
                  <a:cubicBezTo>
                    <a:pt x="164" y="115"/>
                    <a:pt x="166" y="113"/>
                    <a:pt x="167" y="111"/>
                  </a:cubicBezTo>
                  <a:cubicBezTo>
                    <a:pt x="169" y="108"/>
                    <a:pt x="169" y="106"/>
                    <a:pt x="169" y="103"/>
                  </a:cubicBezTo>
                  <a:cubicBezTo>
                    <a:pt x="169" y="101"/>
                    <a:pt x="169" y="99"/>
                    <a:pt x="168" y="97"/>
                  </a:cubicBezTo>
                  <a:cubicBezTo>
                    <a:pt x="167" y="96"/>
                    <a:pt x="166" y="95"/>
                    <a:pt x="164" y="94"/>
                  </a:cubicBezTo>
                  <a:cubicBezTo>
                    <a:pt x="164" y="93"/>
                    <a:pt x="162" y="93"/>
                    <a:pt x="160" y="92"/>
                  </a:cubicBezTo>
                  <a:cubicBezTo>
                    <a:pt x="163" y="91"/>
                    <a:pt x="164" y="90"/>
                    <a:pt x="165" y="88"/>
                  </a:cubicBezTo>
                  <a:cubicBezTo>
                    <a:pt x="166" y="86"/>
                    <a:pt x="167" y="85"/>
                    <a:pt x="167" y="83"/>
                  </a:cubicBezTo>
                  <a:cubicBezTo>
                    <a:pt x="167" y="79"/>
                    <a:pt x="166" y="76"/>
                    <a:pt x="163" y="74"/>
                  </a:cubicBezTo>
                  <a:cubicBezTo>
                    <a:pt x="160" y="72"/>
                    <a:pt x="156" y="71"/>
                    <a:pt x="150" y="71"/>
                  </a:cubicBezTo>
                  <a:cubicBezTo>
                    <a:pt x="145" y="71"/>
                    <a:pt x="141" y="72"/>
                    <a:pt x="138" y="74"/>
                  </a:cubicBezTo>
                  <a:cubicBezTo>
                    <a:pt x="135" y="76"/>
                    <a:pt x="134" y="78"/>
                    <a:pt x="132" y="82"/>
                  </a:cubicBezTo>
                  <a:close/>
                  <a:moveTo>
                    <a:pt x="89" y="0"/>
                  </a:moveTo>
                  <a:cubicBezTo>
                    <a:pt x="139" y="0"/>
                    <a:pt x="179" y="40"/>
                    <a:pt x="179" y="90"/>
                  </a:cubicBezTo>
                  <a:cubicBezTo>
                    <a:pt x="179" y="139"/>
                    <a:pt x="139" y="180"/>
                    <a:pt x="89" y="180"/>
                  </a:cubicBezTo>
                  <a:cubicBezTo>
                    <a:pt x="40" y="180"/>
                    <a:pt x="0" y="139"/>
                    <a:pt x="0" y="90"/>
                  </a:cubicBezTo>
                  <a:cubicBezTo>
                    <a:pt x="0" y="40"/>
                    <a:pt x="40" y="0"/>
                    <a:pt x="89" y="0"/>
                  </a:cubicBezTo>
                  <a:close/>
                  <a:moveTo>
                    <a:pt x="146" y="51"/>
                  </a:moveTo>
                  <a:cubicBezTo>
                    <a:pt x="146" y="28"/>
                    <a:pt x="146" y="28"/>
                    <a:pt x="146" y="28"/>
                  </a:cubicBezTo>
                  <a:cubicBezTo>
                    <a:pt x="140" y="28"/>
                    <a:pt x="140" y="28"/>
                    <a:pt x="140" y="28"/>
                  </a:cubicBezTo>
                  <a:cubicBezTo>
                    <a:pt x="140" y="29"/>
                    <a:pt x="135" y="33"/>
                    <a:pt x="133" y="34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4" y="39"/>
                    <a:pt x="135" y="38"/>
                    <a:pt x="136" y="38"/>
                  </a:cubicBezTo>
                  <a:cubicBezTo>
                    <a:pt x="137" y="37"/>
                    <a:pt x="138" y="37"/>
                    <a:pt x="139" y="36"/>
                  </a:cubicBezTo>
                  <a:cubicBezTo>
                    <a:pt x="139" y="51"/>
                    <a:pt x="139" y="51"/>
                    <a:pt x="139" y="51"/>
                  </a:cubicBezTo>
                  <a:lnTo>
                    <a:pt x="146" y="51"/>
                  </a:lnTo>
                  <a:close/>
                  <a:moveTo>
                    <a:pt x="106" y="93"/>
                  </a:moveTo>
                  <a:cubicBezTo>
                    <a:pt x="103" y="87"/>
                    <a:pt x="103" y="87"/>
                    <a:pt x="103" y="87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7" y="88"/>
                    <a:pt x="95" y="87"/>
                    <a:pt x="94" y="87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2"/>
                    <a:pt x="85" y="93"/>
                    <a:pt x="85" y="95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88" y="101"/>
                    <a:pt x="88" y="101"/>
                    <a:pt x="88" y="101"/>
                  </a:cubicBezTo>
                  <a:cubicBezTo>
                    <a:pt x="89" y="102"/>
                    <a:pt x="90" y="103"/>
                    <a:pt x="92" y="103"/>
                  </a:cubicBezTo>
                  <a:cubicBezTo>
                    <a:pt x="95" y="110"/>
                    <a:pt x="95" y="110"/>
                    <a:pt x="95" y="110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99" y="100"/>
                    <a:pt x="99" y="100"/>
                    <a:pt x="99" y="100"/>
                  </a:cubicBezTo>
                  <a:cubicBezTo>
                    <a:pt x="100" y="98"/>
                    <a:pt x="101" y="97"/>
                    <a:pt x="101" y="95"/>
                  </a:cubicBezTo>
                  <a:lnTo>
                    <a:pt x="106" y="9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7"/>
            <p:cNvSpPr>
              <a:spLocks/>
            </p:cNvSpPr>
            <p:nvPr/>
          </p:nvSpPr>
          <p:spPr bwMode="auto">
            <a:xfrm>
              <a:off x="8755084" y="238525"/>
              <a:ext cx="17463" cy="17463"/>
            </a:xfrm>
            <a:custGeom>
              <a:avLst/>
              <a:gdLst>
                <a:gd name="T0" fmla="*/ 7 w 8"/>
                <a:gd name="T1" fmla="*/ 2 h 8"/>
                <a:gd name="T2" fmla="*/ 6 w 8"/>
                <a:gd name="T3" fmla="*/ 7 h 8"/>
                <a:gd name="T4" fmla="*/ 1 w 8"/>
                <a:gd name="T5" fmla="*/ 5 h 8"/>
                <a:gd name="T6" fmla="*/ 3 w 8"/>
                <a:gd name="T7" fmla="*/ 0 h 8"/>
                <a:gd name="T8" fmla="*/ 7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7" y="2"/>
                  </a:moveTo>
                  <a:cubicBezTo>
                    <a:pt x="8" y="4"/>
                    <a:pt x="7" y="6"/>
                    <a:pt x="6" y="7"/>
                  </a:cubicBezTo>
                  <a:cubicBezTo>
                    <a:pt x="4" y="8"/>
                    <a:pt x="2" y="7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5" y="0"/>
                    <a:pt x="7" y="0"/>
                    <a:pt x="7" y="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7" name="组合 756"/>
          <p:cNvGrpSpPr/>
          <p:nvPr/>
        </p:nvGrpSpPr>
        <p:grpSpPr>
          <a:xfrm>
            <a:off x="1726393" y="413511"/>
            <a:ext cx="514352" cy="487367"/>
            <a:chOff x="4886330" y="-5952"/>
            <a:chExt cx="514352" cy="487367"/>
          </a:xfrm>
        </p:grpSpPr>
        <p:sp>
          <p:nvSpPr>
            <p:cNvPr id="494" name="Freeform 8"/>
            <p:cNvSpPr>
              <a:spLocks noEditPoints="1"/>
            </p:cNvSpPr>
            <p:nvPr/>
          </p:nvSpPr>
          <p:spPr bwMode="auto">
            <a:xfrm>
              <a:off x="4886330" y="70249"/>
              <a:ext cx="514352" cy="411166"/>
            </a:xfrm>
            <a:custGeom>
              <a:avLst/>
              <a:gdLst>
                <a:gd name="T0" fmla="*/ 79 w 228"/>
                <a:gd name="T1" fmla="*/ 0 h 182"/>
                <a:gd name="T2" fmla="*/ 149 w 228"/>
                <a:gd name="T3" fmla="*/ 0 h 182"/>
                <a:gd name="T4" fmla="*/ 149 w 228"/>
                <a:gd name="T5" fmla="*/ 3 h 182"/>
                <a:gd name="T6" fmla="*/ 168 w 228"/>
                <a:gd name="T7" fmla="*/ 23 h 182"/>
                <a:gd name="T8" fmla="*/ 173 w 228"/>
                <a:gd name="T9" fmla="*/ 23 h 182"/>
                <a:gd name="T10" fmla="*/ 192 w 228"/>
                <a:gd name="T11" fmla="*/ 3 h 182"/>
                <a:gd name="T12" fmla="*/ 192 w 228"/>
                <a:gd name="T13" fmla="*/ 0 h 182"/>
                <a:gd name="T14" fmla="*/ 213 w 228"/>
                <a:gd name="T15" fmla="*/ 0 h 182"/>
                <a:gd name="T16" fmla="*/ 228 w 228"/>
                <a:gd name="T17" fmla="*/ 15 h 182"/>
                <a:gd name="T18" fmla="*/ 228 w 228"/>
                <a:gd name="T19" fmla="*/ 166 h 182"/>
                <a:gd name="T20" fmla="*/ 213 w 228"/>
                <a:gd name="T21" fmla="*/ 182 h 182"/>
                <a:gd name="T22" fmla="*/ 15 w 228"/>
                <a:gd name="T23" fmla="*/ 182 h 182"/>
                <a:gd name="T24" fmla="*/ 0 w 228"/>
                <a:gd name="T25" fmla="*/ 166 h 182"/>
                <a:gd name="T26" fmla="*/ 0 w 228"/>
                <a:gd name="T27" fmla="*/ 15 h 182"/>
                <a:gd name="T28" fmla="*/ 15 w 228"/>
                <a:gd name="T29" fmla="*/ 0 h 182"/>
                <a:gd name="T30" fmla="*/ 36 w 228"/>
                <a:gd name="T31" fmla="*/ 0 h 182"/>
                <a:gd name="T32" fmla="*/ 36 w 228"/>
                <a:gd name="T33" fmla="*/ 3 h 182"/>
                <a:gd name="T34" fmla="*/ 55 w 228"/>
                <a:gd name="T35" fmla="*/ 23 h 182"/>
                <a:gd name="T36" fmla="*/ 60 w 228"/>
                <a:gd name="T37" fmla="*/ 23 h 182"/>
                <a:gd name="T38" fmla="*/ 79 w 228"/>
                <a:gd name="T39" fmla="*/ 3 h 182"/>
                <a:gd name="T40" fmla="*/ 79 w 228"/>
                <a:gd name="T41" fmla="*/ 0 h 182"/>
                <a:gd name="T42" fmla="*/ 208 w 228"/>
                <a:gd name="T43" fmla="*/ 166 h 182"/>
                <a:gd name="T44" fmla="*/ 208 w 228"/>
                <a:gd name="T45" fmla="*/ 34 h 182"/>
                <a:gd name="T46" fmla="*/ 20 w 228"/>
                <a:gd name="T47" fmla="*/ 34 h 182"/>
                <a:gd name="T48" fmla="*/ 20 w 228"/>
                <a:gd name="T49" fmla="*/ 166 h 182"/>
                <a:gd name="T50" fmla="*/ 208 w 228"/>
                <a:gd name="T51" fmla="*/ 16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8" h="182">
                  <a:moveTo>
                    <a:pt x="79" y="0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9" y="14"/>
                    <a:pt x="157" y="23"/>
                    <a:pt x="168" y="23"/>
                  </a:cubicBezTo>
                  <a:cubicBezTo>
                    <a:pt x="173" y="23"/>
                    <a:pt x="173" y="23"/>
                    <a:pt x="173" y="23"/>
                  </a:cubicBezTo>
                  <a:cubicBezTo>
                    <a:pt x="183" y="23"/>
                    <a:pt x="192" y="14"/>
                    <a:pt x="192" y="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21" y="0"/>
                    <a:pt x="228" y="6"/>
                    <a:pt x="228" y="15"/>
                  </a:cubicBezTo>
                  <a:cubicBezTo>
                    <a:pt x="228" y="166"/>
                    <a:pt x="228" y="166"/>
                    <a:pt x="228" y="166"/>
                  </a:cubicBezTo>
                  <a:cubicBezTo>
                    <a:pt x="228" y="175"/>
                    <a:pt x="221" y="182"/>
                    <a:pt x="213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7" y="182"/>
                    <a:pt x="0" y="175"/>
                    <a:pt x="0" y="16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14"/>
                    <a:pt x="44" y="23"/>
                    <a:pt x="55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70" y="23"/>
                    <a:pt x="79" y="14"/>
                    <a:pt x="79" y="3"/>
                  </a:cubicBezTo>
                  <a:lnTo>
                    <a:pt x="79" y="0"/>
                  </a:lnTo>
                  <a:close/>
                  <a:moveTo>
                    <a:pt x="208" y="166"/>
                  </a:moveTo>
                  <a:cubicBezTo>
                    <a:pt x="208" y="34"/>
                    <a:pt x="208" y="34"/>
                    <a:pt x="208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166"/>
                    <a:pt x="20" y="166"/>
                    <a:pt x="20" y="166"/>
                  </a:cubicBezTo>
                  <a:lnTo>
                    <a:pt x="208" y="16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Oval 9"/>
            <p:cNvSpPr>
              <a:spLocks noChangeArrowheads="1"/>
            </p:cNvSpPr>
            <p:nvPr/>
          </p:nvSpPr>
          <p:spPr bwMode="auto">
            <a:xfrm>
              <a:off x="5265744" y="76599"/>
              <a:ext cx="11113" cy="1270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10"/>
            <p:cNvSpPr>
              <a:spLocks noEditPoints="1"/>
            </p:cNvSpPr>
            <p:nvPr/>
          </p:nvSpPr>
          <p:spPr bwMode="auto">
            <a:xfrm>
              <a:off x="5243519" y="-5952"/>
              <a:ext cx="55563" cy="112713"/>
            </a:xfrm>
            <a:custGeom>
              <a:avLst/>
              <a:gdLst>
                <a:gd name="T0" fmla="*/ 12 w 25"/>
                <a:gd name="T1" fmla="*/ 34 h 50"/>
                <a:gd name="T2" fmla="*/ 6 w 25"/>
                <a:gd name="T3" fmla="*/ 40 h 50"/>
                <a:gd name="T4" fmla="*/ 12 w 25"/>
                <a:gd name="T5" fmla="*/ 45 h 50"/>
                <a:gd name="T6" fmla="*/ 18 w 25"/>
                <a:gd name="T7" fmla="*/ 40 h 50"/>
                <a:gd name="T8" fmla="*/ 12 w 25"/>
                <a:gd name="T9" fmla="*/ 34 h 50"/>
                <a:gd name="T10" fmla="*/ 0 w 25"/>
                <a:gd name="T11" fmla="*/ 13 h 50"/>
                <a:gd name="T12" fmla="*/ 12 w 25"/>
                <a:gd name="T13" fmla="*/ 0 h 50"/>
                <a:gd name="T14" fmla="*/ 21 w 25"/>
                <a:gd name="T15" fmla="*/ 4 h 50"/>
                <a:gd name="T16" fmla="*/ 25 w 25"/>
                <a:gd name="T17" fmla="*/ 13 h 50"/>
                <a:gd name="T18" fmla="*/ 25 w 25"/>
                <a:gd name="T19" fmla="*/ 38 h 50"/>
                <a:gd name="T20" fmla="*/ 12 w 25"/>
                <a:gd name="T21" fmla="*/ 50 h 50"/>
                <a:gd name="T22" fmla="*/ 4 w 25"/>
                <a:gd name="T23" fmla="*/ 47 h 50"/>
                <a:gd name="T24" fmla="*/ 0 w 25"/>
                <a:gd name="T25" fmla="*/ 38 h 50"/>
                <a:gd name="T26" fmla="*/ 0 w 25"/>
                <a:gd name="T27" fmla="*/ 1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50">
                  <a:moveTo>
                    <a:pt x="12" y="34"/>
                  </a:moveTo>
                  <a:cubicBezTo>
                    <a:pt x="9" y="34"/>
                    <a:pt x="6" y="36"/>
                    <a:pt x="6" y="40"/>
                  </a:cubicBezTo>
                  <a:cubicBezTo>
                    <a:pt x="6" y="43"/>
                    <a:pt x="9" y="45"/>
                    <a:pt x="12" y="45"/>
                  </a:cubicBezTo>
                  <a:cubicBezTo>
                    <a:pt x="16" y="45"/>
                    <a:pt x="18" y="43"/>
                    <a:pt x="18" y="40"/>
                  </a:cubicBezTo>
                  <a:cubicBezTo>
                    <a:pt x="18" y="36"/>
                    <a:pt x="16" y="34"/>
                    <a:pt x="12" y="34"/>
                  </a:cubicBezTo>
                  <a:close/>
                  <a:moveTo>
                    <a:pt x="0" y="13"/>
                  </a:moveTo>
                  <a:cubicBezTo>
                    <a:pt x="0" y="6"/>
                    <a:pt x="6" y="0"/>
                    <a:pt x="12" y="0"/>
                  </a:cubicBezTo>
                  <a:cubicBezTo>
                    <a:pt x="16" y="0"/>
                    <a:pt x="19" y="2"/>
                    <a:pt x="21" y="4"/>
                  </a:cubicBezTo>
                  <a:cubicBezTo>
                    <a:pt x="23" y="6"/>
                    <a:pt x="25" y="9"/>
                    <a:pt x="25" y="13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45"/>
                    <a:pt x="19" y="50"/>
                    <a:pt x="12" y="50"/>
                  </a:cubicBezTo>
                  <a:cubicBezTo>
                    <a:pt x="9" y="50"/>
                    <a:pt x="6" y="49"/>
                    <a:pt x="4" y="47"/>
                  </a:cubicBezTo>
                  <a:cubicBezTo>
                    <a:pt x="1" y="44"/>
                    <a:pt x="0" y="41"/>
                    <a:pt x="0" y="3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11"/>
            <p:cNvSpPr>
              <a:spLocks noEditPoints="1"/>
            </p:cNvSpPr>
            <p:nvPr/>
          </p:nvSpPr>
          <p:spPr bwMode="auto">
            <a:xfrm>
              <a:off x="4948243" y="163912"/>
              <a:ext cx="388939" cy="263527"/>
            </a:xfrm>
            <a:custGeom>
              <a:avLst/>
              <a:gdLst>
                <a:gd name="T0" fmla="*/ 57 w 173"/>
                <a:gd name="T1" fmla="*/ 17 h 117"/>
                <a:gd name="T2" fmla="*/ 29 w 173"/>
                <a:gd name="T3" fmla="*/ 39 h 117"/>
                <a:gd name="T4" fmla="*/ 29 w 173"/>
                <a:gd name="T5" fmla="*/ 58 h 117"/>
                <a:gd name="T6" fmla="*/ 42 w 173"/>
                <a:gd name="T7" fmla="*/ 53 h 117"/>
                <a:gd name="T8" fmla="*/ 53 w 173"/>
                <a:gd name="T9" fmla="*/ 46 h 117"/>
                <a:gd name="T10" fmla="*/ 53 w 173"/>
                <a:gd name="T11" fmla="*/ 100 h 117"/>
                <a:gd name="T12" fmla="*/ 71 w 173"/>
                <a:gd name="T13" fmla="*/ 100 h 117"/>
                <a:gd name="T14" fmla="*/ 71 w 173"/>
                <a:gd name="T15" fmla="*/ 17 h 117"/>
                <a:gd name="T16" fmla="*/ 57 w 173"/>
                <a:gd name="T17" fmla="*/ 17 h 117"/>
                <a:gd name="T18" fmla="*/ 119 w 173"/>
                <a:gd name="T19" fmla="*/ 73 h 117"/>
                <a:gd name="T20" fmla="*/ 116 w 173"/>
                <a:gd name="T21" fmla="*/ 83 h 117"/>
                <a:gd name="T22" fmla="*/ 108 w 173"/>
                <a:gd name="T23" fmla="*/ 87 h 117"/>
                <a:gd name="T24" fmla="*/ 102 w 173"/>
                <a:gd name="T25" fmla="*/ 85 h 117"/>
                <a:gd name="T26" fmla="*/ 102 w 173"/>
                <a:gd name="T27" fmla="*/ 101 h 117"/>
                <a:gd name="T28" fmla="*/ 108 w 173"/>
                <a:gd name="T29" fmla="*/ 101 h 117"/>
                <a:gd name="T30" fmla="*/ 127 w 173"/>
                <a:gd name="T31" fmla="*/ 97 h 117"/>
                <a:gd name="T32" fmla="*/ 138 w 173"/>
                <a:gd name="T33" fmla="*/ 86 h 117"/>
                <a:gd name="T34" fmla="*/ 142 w 173"/>
                <a:gd name="T35" fmla="*/ 71 h 117"/>
                <a:gd name="T36" fmla="*/ 134 w 173"/>
                <a:gd name="T37" fmla="*/ 52 h 117"/>
                <a:gd name="T38" fmla="*/ 114 w 173"/>
                <a:gd name="T39" fmla="*/ 44 h 117"/>
                <a:gd name="T40" fmla="*/ 107 w 173"/>
                <a:gd name="T41" fmla="*/ 45 h 117"/>
                <a:gd name="T42" fmla="*/ 101 w 173"/>
                <a:gd name="T43" fmla="*/ 48 h 117"/>
                <a:gd name="T44" fmla="*/ 101 w 173"/>
                <a:gd name="T45" fmla="*/ 35 h 117"/>
                <a:gd name="T46" fmla="*/ 138 w 173"/>
                <a:gd name="T47" fmla="*/ 35 h 117"/>
                <a:gd name="T48" fmla="*/ 138 w 173"/>
                <a:gd name="T49" fmla="*/ 17 h 117"/>
                <a:gd name="T50" fmla="*/ 86 w 173"/>
                <a:gd name="T51" fmla="*/ 17 h 117"/>
                <a:gd name="T52" fmla="*/ 86 w 173"/>
                <a:gd name="T53" fmla="*/ 63 h 117"/>
                <a:gd name="T54" fmla="*/ 96 w 173"/>
                <a:gd name="T55" fmla="*/ 64 h 117"/>
                <a:gd name="T56" fmla="*/ 101 w 173"/>
                <a:gd name="T57" fmla="*/ 60 h 117"/>
                <a:gd name="T58" fmla="*/ 107 w 173"/>
                <a:gd name="T59" fmla="*/ 58 h 117"/>
                <a:gd name="T60" fmla="*/ 116 w 173"/>
                <a:gd name="T61" fmla="*/ 62 h 117"/>
                <a:gd name="T62" fmla="*/ 119 w 173"/>
                <a:gd name="T63" fmla="*/ 73 h 117"/>
                <a:gd name="T64" fmla="*/ 173 w 173"/>
                <a:gd name="T65" fmla="*/ 0 h 117"/>
                <a:gd name="T66" fmla="*/ 173 w 173"/>
                <a:gd name="T67" fmla="*/ 117 h 117"/>
                <a:gd name="T68" fmla="*/ 0 w 173"/>
                <a:gd name="T69" fmla="*/ 117 h 117"/>
                <a:gd name="T70" fmla="*/ 0 w 173"/>
                <a:gd name="T71" fmla="*/ 0 h 117"/>
                <a:gd name="T72" fmla="*/ 173 w 173"/>
                <a:gd name="T7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3" h="117">
                  <a:moveTo>
                    <a:pt x="57" y="17"/>
                  </a:moveTo>
                  <a:cubicBezTo>
                    <a:pt x="55" y="22"/>
                    <a:pt x="37" y="36"/>
                    <a:pt x="29" y="3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4" y="56"/>
                    <a:pt x="38" y="54"/>
                    <a:pt x="42" y="53"/>
                  </a:cubicBezTo>
                  <a:cubicBezTo>
                    <a:pt x="45" y="51"/>
                    <a:pt x="49" y="49"/>
                    <a:pt x="53" y="46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7"/>
                    <a:pt x="71" y="17"/>
                    <a:pt x="71" y="17"/>
                  </a:cubicBezTo>
                  <a:lnTo>
                    <a:pt x="57" y="17"/>
                  </a:lnTo>
                  <a:close/>
                  <a:moveTo>
                    <a:pt x="119" y="73"/>
                  </a:moveTo>
                  <a:cubicBezTo>
                    <a:pt x="119" y="77"/>
                    <a:pt x="118" y="81"/>
                    <a:pt x="116" y="83"/>
                  </a:cubicBezTo>
                  <a:cubicBezTo>
                    <a:pt x="114" y="86"/>
                    <a:pt x="111" y="87"/>
                    <a:pt x="108" y="87"/>
                  </a:cubicBezTo>
                  <a:cubicBezTo>
                    <a:pt x="106" y="87"/>
                    <a:pt x="104" y="86"/>
                    <a:pt x="102" y="85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4" y="101"/>
                    <a:pt x="106" y="101"/>
                    <a:pt x="108" y="101"/>
                  </a:cubicBezTo>
                  <a:cubicBezTo>
                    <a:pt x="116" y="101"/>
                    <a:pt x="122" y="100"/>
                    <a:pt x="127" y="97"/>
                  </a:cubicBezTo>
                  <a:cubicBezTo>
                    <a:pt x="131" y="95"/>
                    <a:pt x="135" y="91"/>
                    <a:pt x="138" y="86"/>
                  </a:cubicBezTo>
                  <a:cubicBezTo>
                    <a:pt x="140" y="81"/>
                    <a:pt x="142" y="76"/>
                    <a:pt x="142" y="71"/>
                  </a:cubicBezTo>
                  <a:cubicBezTo>
                    <a:pt x="142" y="63"/>
                    <a:pt x="139" y="57"/>
                    <a:pt x="134" y="52"/>
                  </a:cubicBezTo>
                  <a:cubicBezTo>
                    <a:pt x="129" y="47"/>
                    <a:pt x="122" y="44"/>
                    <a:pt x="114" y="44"/>
                  </a:cubicBezTo>
                  <a:cubicBezTo>
                    <a:pt x="112" y="44"/>
                    <a:pt x="109" y="45"/>
                    <a:pt x="107" y="45"/>
                  </a:cubicBezTo>
                  <a:cubicBezTo>
                    <a:pt x="104" y="46"/>
                    <a:pt x="101" y="48"/>
                    <a:pt x="101" y="48"/>
                  </a:cubicBezTo>
                  <a:cubicBezTo>
                    <a:pt x="101" y="35"/>
                    <a:pt x="101" y="35"/>
                    <a:pt x="101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8" y="62"/>
                    <a:pt x="99" y="61"/>
                    <a:pt x="101" y="60"/>
                  </a:cubicBezTo>
                  <a:cubicBezTo>
                    <a:pt x="103" y="59"/>
                    <a:pt x="105" y="58"/>
                    <a:pt x="107" y="58"/>
                  </a:cubicBezTo>
                  <a:cubicBezTo>
                    <a:pt x="111" y="58"/>
                    <a:pt x="114" y="60"/>
                    <a:pt x="116" y="62"/>
                  </a:cubicBezTo>
                  <a:cubicBezTo>
                    <a:pt x="118" y="64"/>
                    <a:pt x="119" y="68"/>
                    <a:pt x="119" y="73"/>
                  </a:cubicBezTo>
                  <a:close/>
                  <a:moveTo>
                    <a:pt x="173" y="0"/>
                  </a:moveTo>
                  <a:cubicBezTo>
                    <a:pt x="173" y="117"/>
                    <a:pt x="173" y="117"/>
                    <a:pt x="173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Oval 12"/>
            <p:cNvSpPr>
              <a:spLocks noChangeArrowheads="1"/>
            </p:cNvSpPr>
            <p:nvPr/>
          </p:nvSpPr>
          <p:spPr bwMode="auto">
            <a:xfrm>
              <a:off x="5010156" y="76599"/>
              <a:ext cx="11113" cy="1270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13"/>
            <p:cNvSpPr>
              <a:spLocks noEditPoints="1"/>
            </p:cNvSpPr>
            <p:nvPr/>
          </p:nvSpPr>
          <p:spPr bwMode="auto">
            <a:xfrm>
              <a:off x="4987931" y="-5952"/>
              <a:ext cx="57150" cy="112713"/>
            </a:xfrm>
            <a:custGeom>
              <a:avLst/>
              <a:gdLst>
                <a:gd name="T0" fmla="*/ 25 w 25"/>
                <a:gd name="T1" fmla="*/ 38 h 50"/>
                <a:gd name="T2" fmla="*/ 12 w 25"/>
                <a:gd name="T3" fmla="*/ 50 h 50"/>
                <a:gd name="T4" fmla="*/ 4 w 25"/>
                <a:gd name="T5" fmla="*/ 47 h 50"/>
                <a:gd name="T6" fmla="*/ 0 w 25"/>
                <a:gd name="T7" fmla="*/ 38 h 50"/>
                <a:gd name="T8" fmla="*/ 0 w 25"/>
                <a:gd name="T9" fmla="*/ 13 h 50"/>
                <a:gd name="T10" fmla="*/ 12 w 25"/>
                <a:gd name="T11" fmla="*/ 0 h 50"/>
                <a:gd name="T12" fmla="*/ 21 w 25"/>
                <a:gd name="T13" fmla="*/ 4 h 50"/>
                <a:gd name="T14" fmla="*/ 25 w 25"/>
                <a:gd name="T15" fmla="*/ 13 h 50"/>
                <a:gd name="T16" fmla="*/ 25 w 25"/>
                <a:gd name="T17" fmla="*/ 38 h 50"/>
                <a:gd name="T18" fmla="*/ 18 w 25"/>
                <a:gd name="T19" fmla="*/ 40 h 50"/>
                <a:gd name="T20" fmla="*/ 12 w 25"/>
                <a:gd name="T21" fmla="*/ 34 h 50"/>
                <a:gd name="T22" fmla="*/ 6 w 25"/>
                <a:gd name="T23" fmla="*/ 40 h 50"/>
                <a:gd name="T24" fmla="*/ 12 w 25"/>
                <a:gd name="T25" fmla="*/ 45 h 50"/>
                <a:gd name="T26" fmla="*/ 18 w 25"/>
                <a:gd name="T27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50">
                  <a:moveTo>
                    <a:pt x="25" y="38"/>
                  </a:moveTo>
                  <a:cubicBezTo>
                    <a:pt x="25" y="45"/>
                    <a:pt x="19" y="50"/>
                    <a:pt x="12" y="50"/>
                  </a:cubicBezTo>
                  <a:cubicBezTo>
                    <a:pt x="9" y="50"/>
                    <a:pt x="6" y="49"/>
                    <a:pt x="4" y="47"/>
                  </a:cubicBezTo>
                  <a:cubicBezTo>
                    <a:pt x="1" y="44"/>
                    <a:pt x="0" y="41"/>
                    <a:pt x="0" y="3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6" y="0"/>
                    <a:pt x="19" y="2"/>
                    <a:pt x="21" y="4"/>
                  </a:cubicBezTo>
                  <a:cubicBezTo>
                    <a:pt x="23" y="6"/>
                    <a:pt x="25" y="9"/>
                    <a:pt x="25" y="13"/>
                  </a:cubicBezTo>
                  <a:lnTo>
                    <a:pt x="25" y="38"/>
                  </a:lnTo>
                  <a:close/>
                  <a:moveTo>
                    <a:pt x="18" y="40"/>
                  </a:moveTo>
                  <a:cubicBezTo>
                    <a:pt x="18" y="36"/>
                    <a:pt x="16" y="34"/>
                    <a:pt x="12" y="34"/>
                  </a:cubicBezTo>
                  <a:cubicBezTo>
                    <a:pt x="9" y="34"/>
                    <a:pt x="6" y="36"/>
                    <a:pt x="6" y="40"/>
                  </a:cubicBezTo>
                  <a:cubicBezTo>
                    <a:pt x="6" y="43"/>
                    <a:pt x="9" y="45"/>
                    <a:pt x="12" y="45"/>
                  </a:cubicBezTo>
                  <a:cubicBezTo>
                    <a:pt x="16" y="45"/>
                    <a:pt x="18" y="43"/>
                    <a:pt x="18" y="4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2613809" y="413511"/>
            <a:ext cx="528640" cy="474666"/>
            <a:chOff x="5773746" y="-20239"/>
            <a:chExt cx="528640" cy="474666"/>
          </a:xfrm>
        </p:grpSpPr>
        <p:sp>
          <p:nvSpPr>
            <p:cNvPr id="500" name="Freeform 14"/>
            <p:cNvSpPr>
              <a:spLocks/>
            </p:cNvSpPr>
            <p:nvPr/>
          </p:nvSpPr>
          <p:spPr bwMode="auto">
            <a:xfrm>
              <a:off x="6091248" y="49611"/>
              <a:ext cx="57150" cy="19050"/>
            </a:xfrm>
            <a:custGeom>
              <a:avLst/>
              <a:gdLst>
                <a:gd name="T0" fmla="*/ 3 w 25"/>
                <a:gd name="T1" fmla="*/ 8 h 8"/>
                <a:gd name="T2" fmla="*/ 0 w 25"/>
                <a:gd name="T3" fmla="*/ 4 h 8"/>
                <a:gd name="T4" fmla="*/ 1 w 25"/>
                <a:gd name="T5" fmla="*/ 1 h 8"/>
                <a:gd name="T6" fmla="*/ 3 w 25"/>
                <a:gd name="T7" fmla="*/ 0 h 8"/>
                <a:gd name="T8" fmla="*/ 21 w 25"/>
                <a:gd name="T9" fmla="*/ 0 h 8"/>
                <a:gd name="T10" fmla="*/ 25 w 25"/>
                <a:gd name="T11" fmla="*/ 4 h 8"/>
                <a:gd name="T12" fmla="*/ 21 w 25"/>
                <a:gd name="T13" fmla="*/ 8 h 8"/>
                <a:gd name="T14" fmla="*/ 3 w 2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8">
                  <a:moveTo>
                    <a:pt x="3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6"/>
                    <a:pt x="23" y="8"/>
                    <a:pt x="21" y="8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15"/>
            <p:cNvSpPr>
              <a:spLocks/>
            </p:cNvSpPr>
            <p:nvPr/>
          </p:nvSpPr>
          <p:spPr bwMode="auto">
            <a:xfrm>
              <a:off x="5945197" y="-20239"/>
              <a:ext cx="184151" cy="61913"/>
            </a:xfrm>
            <a:custGeom>
              <a:avLst/>
              <a:gdLst>
                <a:gd name="T0" fmla="*/ 23 w 82"/>
                <a:gd name="T1" fmla="*/ 8 h 27"/>
                <a:gd name="T2" fmla="*/ 12 w 82"/>
                <a:gd name="T3" fmla="*/ 19 h 27"/>
                <a:gd name="T4" fmla="*/ 12 w 82"/>
                <a:gd name="T5" fmla="*/ 27 h 27"/>
                <a:gd name="T6" fmla="*/ 0 w 82"/>
                <a:gd name="T7" fmla="*/ 27 h 27"/>
                <a:gd name="T8" fmla="*/ 0 w 82"/>
                <a:gd name="T9" fmla="*/ 16 h 27"/>
                <a:gd name="T10" fmla="*/ 16 w 82"/>
                <a:gd name="T11" fmla="*/ 0 h 27"/>
                <a:gd name="T12" fmla="*/ 66 w 82"/>
                <a:gd name="T13" fmla="*/ 0 h 27"/>
                <a:gd name="T14" fmla="*/ 82 w 82"/>
                <a:gd name="T15" fmla="*/ 16 h 27"/>
                <a:gd name="T16" fmla="*/ 82 w 82"/>
                <a:gd name="T17" fmla="*/ 27 h 27"/>
                <a:gd name="T18" fmla="*/ 71 w 82"/>
                <a:gd name="T19" fmla="*/ 27 h 27"/>
                <a:gd name="T20" fmla="*/ 71 w 82"/>
                <a:gd name="T21" fmla="*/ 19 h 27"/>
                <a:gd name="T22" fmla="*/ 59 w 82"/>
                <a:gd name="T23" fmla="*/ 8 h 27"/>
                <a:gd name="T24" fmla="*/ 23 w 82"/>
                <a:gd name="T25" fmla="*/ 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2" h="27">
                  <a:moveTo>
                    <a:pt x="23" y="8"/>
                  </a:moveTo>
                  <a:cubicBezTo>
                    <a:pt x="17" y="8"/>
                    <a:pt x="12" y="13"/>
                    <a:pt x="12" y="19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5" y="0"/>
                    <a:pt x="82" y="7"/>
                    <a:pt x="82" y="16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3"/>
                    <a:pt x="65" y="8"/>
                    <a:pt x="59" y="8"/>
                  </a:cubicBezTo>
                  <a:lnTo>
                    <a:pt x="23" y="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16"/>
            <p:cNvSpPr>
              <a:spLocks/>
            </p:cNvSpPr>
            <p:nvPr/>
          </p:nvSpPr>
          <p:spPr bwMode="auto">
            <a:xfrm>
              <a:off x="5927735" y="49611"/>
              <a:ext cx="55563" cy="19050"/>
            </a:xfrm>
            <a:custGeom>
              <a:avLst/>
              <a:gdLst>
                <a:gd name="T0" fmla="*/ 21 w 25"/>
                <a:gd name="T1" fmla="*/ 8 h 8"/>
                <a:gd name="T2" fmla="*/ 3 w 25"/>
                <a:gd name="T3" fmla="*/ 8 h 8"/>
                <a:gd name="T4" fmla="*/ 0 w 25"/>
                <a:gd name="T5" fmla="*/ 4 h 8"/>
                <a:gd name="T6" fmla="*/ 1 w 25"/>
                <a:gd name="T7" fmla="*/ 1 h 8"/>
                <a:gd name="T8" fmla="*/ 3 w 25"/>
                <a:gd name="T9" fmla="*/ 0 h 8"/>
                <a:gd name="T10" fmla="*/ 21 w 25"/>
                <a:gd name="T11" fmla="*/ 0 h 8"/>
                <a:gd name="T12" fmla="*/ 25 w 25"/>
                <a:gd name="T13" fmla="*/ 4 h 8"/>
                <a:gd name="T14" fmla="*/ 21 w 25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8">
                  <a:moveTo>
                    <a:pt x="21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5" y="2"/>
                    <a:pt x="25" y="4"/>
                  </a:cubicBezTo>
                  <a:cubicBezTo>
                    <a:pt x="25" y="6"/>
                    <a:pt x="23" y="8"/>
                    <a:pt x="21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17"/>
            <p:cNvSpPr>
              <a:spLocks/>
            </p:cNvSpPr>
            <p:nvPr/>
          </p:nvSpPr>
          <p:spPr bwMode="auto">
            <a:xfrm>
              <a:off x="5773746" y="75012"/>
              <a:ext cx="528640" cy="155576"/>
            </a:xfrm>
            <a:custGeom>
              <a:avLst/>
              <a:gdLst>
                <a:gd name="T0" fmla="*/ 234 w 234"/>
                <a:gd name="T1" fmla="*/ 69 h 69"/>
                <a:gd name="T2" fmla="*/ 0 w 234"/>
                <a:gd name="T3" fmla="*/ 69 h 69"/>
                <a:gd name="T4" fmla="*/ 0 w 234"/>
                <a:gd name="T5" fmla="*/ 15 h 69"/>
                <a:gd name="T6" fmla="*/ 16 w 234"/>
                <a:gd name="T7" fmla="*/ 0 h 69"/>
                <a:gd name="T8" fmla="*/ 66 w 234"/>
                <a:gd name="T9" fmla="*/ 0 h 69"/>
                <a:gd name="T10" fmla="*/ 77 w 234"/>
                <a:gd name="T11" fmla="*/ 4 h 69"/>
                <a:gd name="T12" fmla="*/ 158 w 234"/>
                <a:gd name="T13" fmla="*/ 4 h 69"/>
                <a:gd name="T14" fmla="*/ 168 w 234"/>
                <a:gd name="T15" fmla="*/ 0 h 69"/>
                <a:gd name="T16" fmla="*/ 219 w 234"/>
                <a:gd name="T17" fmla="*/ 0 h 69"/>
                <a:gd name="T18" fmla="*/ 234 w 234"/>
                <a:gd name="T19" fmla="*/ 15 h 69"/>
                <a:gd name="T20" fmla="*/ 234 w 234"/>
                <a:gd name="T2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69">
                  <a:moveTo>
                    <a:pt x="234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9" y="3"/>
                    <a:pt x="72" y="4"/>
                    <a:pt x="77" y="4"/>
                  </a:cubicBezTo>
                  <a:cubicBezTo>
                    <a:pt x="158" y="4"/>
                    <a:pt x="158" y="4"/>
                    <a:pt x="158" y="4"/>
                  </a:cubicBezTo>
                  <a:cubicBezTo>
                    <a:pt x="162" y="4"/>
                    <a:pt x="166" y="3"/>
                    <a:pt x="16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7" y="0"/>
                    <a:pt x="234" y="7"/>
                    <a:pt x="234" y="15"/>
                  </a:cubicBezTo>
                  <a:lnTo>
                    <a:pt x="234" y="6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18"/>
            <p:cNvSpPr>
              <a:spLocks noEditPoints="1"/>
            </p:cNvSpPr>
            <p:nvPr/>
          </p:nvSpPr>
          <p:spPr bwMode="auto">
            <a:xfrm>
              <a:off x="5773746" y="244875"/>
              <a:ext cx="528640" cy="209552"/>
            </a:xfrm>
            <a:custGeom>
              <a:avLst/>
              <a:gdLst>
                <a:gd name="T0" fmla="*/ 176 w 234"/>
                <a:gd name="T1" fmla="*/ 14 h 93"/>
                <a:gd name="T2" fmla="*/ 176 w 234"/>
                <a:gd name="T3" fmla="*/ 5 h 93"/>
                <a:gd name="T4" fmla="*/ 169 w 234"/>
                <a:gd name="T5" fmla="*/ 5 h 93"/>
                <a:gd name="T6" fmla="*/ 169 w 234"/>
                <a:gd name="T7" fmla="*/ 18 h 93"/>
                <a:gd name="T8" fmla="*/ 178 w 234"/>
                <a:gd name="T9" fmla="*/ 30 h 93"/>
                <a:gd name="T10" fmla="*/ 195 w 234"/>
                <a:gd name="T11" fmla="*/ 30 h 93"/>
                <a:gd name="T12" fmla="*/ 205 w 234"/>
                <a:gd name="T13" fmla="*/ 18 h 93"/>
                <a:gd name="T14" fmla="*/ 205 w 234"/>
                <a:gd name="T15" fmla="*/ 5 h 93"/>
                <a:gd name="T16" fmla="*/ 197 w 234"/>
                <a:gd name="T17" fmla="*/ 5 h 93"/>
                <a:gd name="T18" fmla="*/ 197 w 234"/>
                <a:gd name="T19" fmla="*/ 14 h 93"/>
                <a:gd name="T20" fmla="*/ 191 w 234"/>
                <a:gd name="T21" fmla="*/ 21 h 93"/>
                <a:gd name="T22" fmla="*/ 182 w 234"/>
                <a:gd name="T23" fmla="*/ 21 h 93"/>
                <a:gd name="T24" fmla="*/ 176 w 234"/>
                <a:gd name="T25" fmla="*/ 14 h 93"/>
                <a:gd name="T26" fmla="*/ 16 w 234"/>
                <a:gd name="T27" fmla="*/ 93 h 93"/>
                <a:gd name="T28" fmla="*/ 0 w 234"/>
                <a:gd name="T29" fmla="*/ 77 h 93"/>
                <a:gd name="T30" fmla="*/ 0 w 234"/>
                <a:gd name="T31" fmla="*/ 0 h 93"/>
                <a:gd name="T32" fmla="*/ 234 w 234"/>
                <a:gd name="T33" fmla="*/ 0 h 93"/>
                <a:gd name="T34" fmla="*/ 234 w 234"/>
                <a:gd name="T35" fmla="*/ 77 h 93"/>
                <a:gd name="T36" fmla="*/ 219 w 234"/>
                <a:gd name="T37" fmla="*/ 93 h 93"/>
                <a:gd name="T38" fmla="*/ 16 w 234"/>
                <a:gd name="T39" fmla="*/ 93 h 93"/>
                <a:gd name="T40" fmla="*/ 54 w 234"/>
                <a:gd name="T41" fmla="*/ 21 h 93"/>
                <a:gd name="T42" fmla="*/ 48 w 234"/>
                <a:gd name="T43" fmla="*/ 14 h 93"/>
                <a:gd name="T44" fmla="*/ 48 w 234"/>
                <a:gd name="T45" fmla="*/ 5 h 93"/>
                <a:gd name="T46" fmla="*/ 41 w 234"/>
                <a:gd name="T47" fmla="*/ 5 h 93"/>
                <a:gd name="T48" fmla="*/ 41 w 234"/>
                <a:gd name="T49" fmla="*/ 18 h 93"/>
                <a:gd name="T50" fmla="*/ 50 w 234"/>
                <a:gd name="T51" fmla="*/ 30 h 93"/>
                <a:gd name="T52" fmla="*/ 67 w 234"/>
                <a:gd name="T53" fmla="*/ 30 h 93"/>
                <a:gd name="T54" fmla="*/ 77 w 234"/>
                <a:gd name="T55" fmla="*/ 18 h 93"/>
                <a:gd name="T56" fmla="*/ 77 w 234"/>
                <a:gd name="T57" fmla="*/ 5 h 93"/>
                <a:gd name="T58" fmla="*/ 69 w 234"/>
                <a:gd name="T59" fmla="*/ 5 h 93"/>
                <a:gd name="T60" fmla="*/ 69 w 234"/>
                <a:gd name="T61" fmla="*/ 14 h 93"/>
                <a:gd name="T62" fmla="*/ 63 w 234"/>
                <a:gd name="T63" fmla="*/ 21 h 93"/>
                <a:gd name="T64" fmla="*/ 54 w 234"/>
                <a:gd name="T65" fmla="*/ 2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4" h="93">
                  <a:moveTo>
                    <a:pt x="176" y="14"/>
                  </a:moveTo>
                  <a:cubicBezTo>
                    <a:pt x="176" y="5"/>
                    <a:pt x="176" y="5"/>
                    <a:pt x="176" y="5"/>
                  </a:cubicBezTo>
                  <a:cubicBezTo>
                    <a:pt x="169" y="5"/>
                    <a:pt x="169" y="5"/>
                    <a:pt x="169" y="5"/>
                  </a:cubicBezTo>
                  <a:cubicBezTo>
                    <a:pt x="169" y="18"/>
                    <a:pt x="169" y="18"/>
                    <a:pt x="169" y="18"/>
                  </a:cubicBezTo>
                  <a:cubicBezTo>
                    <a:pt x="169" y="25"/>
                    <a:pt x="173" y="30"/>
                    <a:pt x="178" y="30"/>
                  </a:cubicBezTo>
                  <a:cubicBezTo>
                    <a:pt x="195" y="30"/>
                    <a:pt x="195" y="30"/>
                    <a:pt x="195" y="30"/>
                  </a:cubicBezTo>
                  <a:cubicBezTo>
                    <a:pt x="200" y="30"/>
                    <a:pt x="205" y="25"/>
                    <a:pt x="205" y="18"/>
                  </a:cubicBezTo>
                  <a:cubicBezTo>
                    <a:pt x="205" y="5"/>
                    <a:pt x="205" y="5"/>
                    <a:pt x="205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7" y="18"/>
                    <a:pt x="194" y="21"/>
                    <a:pt x="191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79" y="21"/>
                    <a:pt x="176" y="18"/>
                    <a:pt x="176" y="14"/>
                  </a:cubicBezTo>
                  <a:close/>
                  <a:moveTo>
                    <a:pt x="16" y="93"/>
                  </a:moveTo>
                  <a:cubicBezTo>
                    <a:pt x="7" y="93"/>
                    <a:pt x="0" y="86"/>
                    <a:pt x="0" y="7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86"/>
                    <a:pt x="227" y="93"/>
                    <a:pt x="219" y="93"/>
                  </a:cubicBezTo>
                  <a:lnTo>
                    <a:pt x="16" y="93"/>
                  </a:lnTo>
                  <a:close/>
                  <a:moveTo>
                    <a:pt x="54" y="21"/>
                  </a:moveTo>
                  <a:cubicBezTo>
                    <a:pt x="51" y="21"/>
                    <a:pt x="48" y="18"/>
                    <a:pt x="48" y="14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25"/>
                    <a:pt x="45" y="30"/>
                    <a:pt x="50" y="30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72" y="30"/>
                    <a:pt x="77" y="25"/>
                    <a:pt x="77" y="18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8"/>
                    <a:pt x="67" y="21"/>
                    <a:pt x="63" y="21"/>
                  </a:cubicBezTo>
                  <a:lnTo>
                    <a:pt x="54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6" name="组合 755"/>
          <p:cNvGrpSpPr/>
          <p:nvPr/>
        </p:nvGrpSpPr>
        <p:grpSpPr>
          <a:xfrm>
            <a:off x="907240" y="413511"/>
            <a:ext cx="373064" cy="527054"/>
            <a:chOff x="4067177" y="-31352"/>
            <a:chExt cx="373064" cy="527054"/>
          </a:xfrm>
        </p:grpSpPr>
        <p:sp>
          <p:nvSpPr>
            <p:cNvPr id="505" name="Freeform 19"/>
            <p:cNvSpPr>
              <a:spLocks noEditPoints="1"/>
            </p:cNvSpPr>
            <p:nvPr/>
          </p:nvSpPr>
          <p:spPr bwMode="auto">
            <a:xfrm>
              <a:off x="4067177" y="11511"/>
              <a:ext cx="373064" cy="484191"/>
            </a:xfrm>
            <a:custGeom>
              <a:avLst/>
              <a:gdLst>
                <a:gd name="T0" fmla="*/ 165 w 165"/>
                <a:gd name="T1" fmla="*/ 21 h 214"/>
                <a:gd name="T2" fmla="*/ 165 w 165"/>
                <a:gd name="T3" fmla="*/ 193 h 214"/>
                <a:gd name="T4" fmla="*/ 144 w 165"/>
                <a:gd name="T5" fmla="*/ 214 h 214"/>
                <a:gd name="T6" fmla="*/ 21 w 165"/>
                <a:gd name="T7" fmla="*/ 214 h 214"/>
                <a:gd name="T8" fmla="*/ 0 w 165"/>
                <a:gd name="T9" fmla="*/ 193 h 214"/>
                <a:gd name="T10" fmla="*/ 0 w 165"/>
                <a:gd name="T11" fmla="*/ 21 h 214"/>
                <a:gd name="T12" fmla="*/ 21 w 165"/>
                <a:gd name="T13" fmla="*/ 0 h 214"/>
                <a:gd name="T14" fmla="*/ 25 w 165"/>
                <a:gd name="T15" fmla="*/ 0 h 214"/>
                <a:gd name="T16" fmla="*/ 24 w 165"/>
                <a:gd name="T17" fmla="*/ 5 h 214"/>
                <a:gd name="T18" fmla="*/ 37 w 165"/>
                <a:gd name="T19" fmla="*/ 18 h 214"/>
                <a:gd name="T20" fmla="*/ 127 w 165"/>
                <a:gd name="T21" fmla="*/ 18 h 214"/>
                <a:gd name="T22" fmla="*/ 140 w 165"/>
                <a:gd name="T23" fmla="*/ 5 h 214"/>
                <a:gd name="T24" fmla="*/ 139 w 165"/>
                <a:gd name="T25" fmla="*/ 0 h 214"/>
                <a:gd name="T26" fmla="*/ 144 w 165"/>
                <a:gd name="T27" fmla="*/ 0 h 214"/>
                <a:gd name="T28" fmla="*/ 165 w 165"/>
                <a:gd name="T29" fmla="*/ 21 h 214"/>
                <a:gd name="T30" fmla="*/ 140 w 165"/>
                <a:gd name="T31" fmla="*/ 186 h 214"/>
                <a:gd name="T32" fmla="*/ 140 w 165"/>
                <a:gd name="T33" fmla="*/ 157 h 214"/>
                <a:gd name="T34" fmla="*/ 117 w 165"/>
                <a:gd name="T35" fmla="*/ 186 h 214"/>
                <a:gd name="T36" fmla="*/ 140 w 165"/>
                <a:gd name="T37" fmla="*/ 186 h 214"/>
                <a:gd name="T38" fmla="*/ 140 w 165"/>
                <a:gd name="T39" fmla="*/ 146 h 214"/>
                <a:gd name="T40" fmla="*/ 140 w 165"/>
                <a:gd name="T41" fmla="*/ 47 h 214"/>
                <a:gd name="T42" fmla="*/ 24 w 165"/>
                <a:gd name="T43" fmla="*/ 47 h 214"/>
                <a:gd name="T44" fmla="*/ 24 w 165"/>
                <a:gd name="T45" fmla="*/ 192 h 214"/>
                <a:gd name="T46" fmla="*/ 103 w 165"/>
                <a:gd name="T47" fmla="*/ 192 h 214"/>
                <a:gd name="T48" fmla="*/ 140 w 165"/>
                <a:gd name="T49" fmla="*/ 14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5" h="214">
                  <a:moveTo>
                    <a:pt x="165" y="21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65" y="205"/>
                    <a:pt x="155" y="214"/>
                    <a:pt x="144" y="214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9" y="214"/>
                    <a:pt x="0" y="205"/>
                    <a:pt x="0" y="19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1"/>
                    <a:pt x="24" y="3"/>
                    <a:pt x="24" y="5"/>
                  </a:cubicBezTo>
                  <a:cubicBezTo>
                    <a:pt x="24" y="12"/>
                    <a:pt x="30" y="18"/>
                    <a:pt x="37" y="18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34" y="18"/>
                    <a:pt x="140" y="12"/>
                    <a:pt x="140" y="5"/>
                  </a:cubicBezTo>
                  <a:cubicBezTo>
                    <a:pt x="140" y="3"/>
                    <a:pt x="140" y="1"/>
                    <a:pt x="139" y="0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55" y="0"/>
                    <a:pt x="165" y="9"/>
                    <a:pt x="165" y="21"/>
                  </a:cubicBezTo>
                  <a:close/>
                  <a:moveTo>
                    <a:pt x="140" y="186"/>
                  </a:moveTo>
                  <a:cubicBezTo>
                    <a:pt x="140" y="157"/>
                    <a:pt x="140" y="157"/>
                    <a:pt x="140" y="157"/>
                  </a:cubicBezTo>
                  <a:cubicBezTo>
                    <a:pt x="117" y="186"/>
                    <a:pt x="117" y="186"/>
                    <a:pt x="117" y="186"/>
                  </a:cubicBezTo>
                  <a:lnTo>
                    <a:pt x="140" y="186"/>
                  </a:lnTo>
                  <a:close/>
                  <a:moveTo>
                    <a:pt x="140" y="146"/>
                  </a:moveTo>
                  <a:cubicBezTo>
                    <a:pt x="140" y="47"/>
                    <a:pt x="140" y="47"/>
                    <a:pt x="140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103" y="192"/>
                    <a:pt x="103" y="192"/>
                    <a:pt x="103" y="192"/>
                  </a:cubicBezTo>
                  <a:lnTo>
                    <a:pt x="140" y="14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20"/>
            <p:cNvSpPr>
              <a:spLocks noEditPoints="1"/>
            </p:cNvSpPr>
            <p:nvPr/>
          </p:nvSpPr>
          <p:spPr bwMode="auto">
            <a:xfrm>
              <a:off x="4143377" y="-31352"/>
              <a:ext cx="222251" cy="69851"/>
            </a:xfrm>
            <a:custGeom>
              <a:avLst/>
              <a:gdLst>
                <a:gd name="T0" fmla="*/ 88 w 98"/>
                <a:gd name="T1" fmla="*/ 12 h 31"/>
                <a:gd name="T2" fmla="*/ 98 w 98"/>
                <a:gd name="T3" fmla="*/ 22 h 31"/>
                <a:gd name="T4" fmla="*/ 88 w 98"/>
                <a:gd name="T5" fmla="*/ 31 h 31"/>
                <a:gd name="T6" fmla="*/ 10 w 98"/>
                <a:gd name="T7" fmla="*/ 31 h 31"/>
                <a:gd name="T8" fmla="*/ 0 w 98"/>
                <a:gd name="T9" fmla="*/ 22 h 31"/>
                <a:gd name="T10" fmla="*/ 10 w 98"/>
                <a:gd name="T11" fmla="*/ 12 h 31"/>
                <a:gd name="T12" fmla="*/ 36 w 98"/>
                <a:gd name="T13" fmla="*/ 12 h 31"/>
                <a:gd name="T14" fmla="*/ 49 w 98"/>
                <a:gd name="T15" fmla="*/ 0 h 31"/>
                <a:gd name="T16" fmla="*/ 62 w 98"/>
                <a:gd name="T17" fmla="*/ 12 h 31"/>
                <a:gd name="T18" fmla="*/ 88 w 98"/>
                <a:gd name="T19" fmla="*/ 12 h 31"/>
                <a:gd name="T20" fmla="*/ 43 w 98"/>
                <a:gd name="T21" fmla="*/ 12 h 31"/>
                <a:gd name="T22" fmla="*/ 55 w 98"/>
                <a:gd name="T23" fmla="*/ 12 h 31"/>
                <a:gd name="T24" fmla="*/ 49 w 98"/>
                <a:gd name="T25" fmla="*/ 6 h 31"/>
                <a:gd name="T26" fmla="*/ 43 w 98"/>
                <a:gd name="T27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31">
                  <a:moveTo>
                    <a:pt x="88" y="12"/>
                  </a:moveTo>
                  <a:cubicBezTo>
                    <a:pt x="94" y="12"/>
                    <a:pt x="98" y="16"/>
                    <a:pt x="98" y="22"/>
                  </a:cubicBezTo>
                  <a:cubicBezTo>
                    <a:pt x="98" y="27"/>
                    <a:pt x="94" y="31"/>
                    <a:pt x="88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4" y="31"/>
                    <a:pt x="0" y="27"/>
                    <a:pt x="0" y="22"/>
                  </a:cubicBezTo>
                  <a:cubicBezTo>
                    <a:pt x="0" y="16"/>
                    <a:pt x="4" y="12"/>
                    <a:pt x="10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5"/>
                    <a:pt x="42" y="0"/>
                    <a:pt x="49" y="0"/>
                  </a:cubicBezTo>
                  <a:cubicBezTo>
                    <a:pt x="56" y="0"/>
                    <a:pt x="62" y="5"/>
                    <a:pt x="62" y="12"/>
                  </a:cubicBezTo>
                  <a:lnTo>
                    <a:pt x="88" y="12"/>
                  </a:lnTo>
                  <a:close/>
                  <a:moveTo>
                    <a:pt x="43" y="12"/>
                  </a:moveTo>
                  <a:cubicBezTo>
                    <a:pt x="55" y="12"/>
                    <a:pt x="55" y="12"/>
                    <a:pt x="55" y="12"/>
                  </a:cubicBezTo>
                  <a:cubicBezTo>
                    <a:pt x="55" y="9"/>
                    <a:pt x="52" y="6"/>
                    <a:pt x="49" y="6"/>
                  </a:cubicBezTo>
                  <a:cubicBezTo>
                    <a:pt x="45" y="6"/>
                    <a:pt x="43" y="9"/>
                    <a:pt x="43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Rectangle 21"/>
            <p:cNvSpPr>
              <a:spLocks noChangeArrowheads="1"/>
            </p:cNvSpPr>
            <p:nvPr/>
          </p:nvSpPr>
          <p:spPr bwMode="auto">
            <a:xfrm>
              <a:off x="4156077" y="298851"/>
              <a:ext cx="161926" cy="158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Rectangle 22"/>
            <p:cNvSpPr>
              <a:spLocks noChangeArrowheads="1"/>
            </p:cNvSpPr>
            <p:nvPr/>
          </p:nvSpPr>
          <p:spPr bwMode="auto">
            <a:xfrm>
              <a:off x="4156077" y="255988"/>
              <a:ext cx="161926" cy="1746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Rectangle 23"/>
            <p:cNvSpPr>
              <a:spLocks noChangeArrowheads="1"/>
            </p:cNvSpPr>
            <p:nvPr/>
          </p:nvSpPr>
          <p:spPr bwMode="auto">
            <a:xfrm>
              <a:off x="4156077" y="384576"/>
              <a:ext cx="98425" cy="158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Rectangle 24"/>
            <p:cNvSpPr>
              <a:spLocks noChangeArrowheads="1"/>
            </p:cNvSpPr>
            <p:nvPr/>
          </p:nvSpPr>
          <p:spPr bwMode="auto">
            <a:xfrm>
              <a:off x="4156077" y="341714"/>
              <a:ext cx="98425" cy="158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Rectangle 25"/>
            <p:cNvSpPr>
              <a:spLocks noChangeArrowheads="1"/>
            </p:cNvSpPr>
            <p:nvPr/>
          </p:nvSpPr>
          <p:spPr bwMode="auto">
            <a:xfrm>
              <a:off x="4156077" y="209950"/>
              <a:ext cx="98425" cy="190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Rectangle 26"/>
            <p:cNvSpPr>
              <a:spLocks noChangeArrowheads="1"/>
            </p:cNvSpPr>
            <p:nvPr/>
          </p:nvSpPr>
          <p:spPr bwMode="auto">
            <a:xfrm>
              <a:off x="4156077" y="167087"/>
              <a:ext cx="98425" cy="190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2" name="组合 761"/>
          <p:cNvGrpSpPr/>
          <p:nvPr/>
        </p:nvGrpSpPr>
        <p:grpSpPr>
          <a:xfrm>
            <a:off x="6222212" y="413511"/>
            <a:ext cx="525465" cy="555629"/>
            <a:chOff x="9382149" y="-17064"/>
            <a:chExt cx="525465" cy="555629"/>
          </a:xfrm>
        </p:grpSpPr>
        <p:sp>
          <p:nvSpPr>
            <p:cNvPr id="513" name="Freeform 27"/>
            <p:cNvSpPr>
              <a:spLocks/>
            </p:cNvSpPr>
            <p:nvPr/>
          </p:nvSpPr>
          <p:spPr bwMode="auto">
            <a:xfrm>
              <a:off x="9447237" y="519515"/>
              <a:ext cx="393702" cy="19050"/>
            </a:xfrm>
            <a:custGeom>
              <a:avLst/>
              <a:gdLst>
                <a:gd name="T0" fmla="*/ 248 w 248"/>
                <a:gd name="T1" fmla="*/ 0 h 12"/>
                <a:gd name="T2" fmla="*/ 248 w 248"/>
                <a:gd name="T3" fmla="*/ 12 h 12"/>
                <a:gd name="T4" fmla="*/ 162 w 248"/>
                <a:gd name="T5" fmla="*/ 12 h 12"/>
                <a:gd name="T6" fmla="*/ 87 w 248"/>
                <a:gd name="T7" fmla="*/ 12 h 12"/>
                <a:gd name="T8" fmla="*/ 0 w 248"/>
                <a:gd name="T9" fmla="*/ 12 h 12"/>
                <a:gd name="T10" fmla="*/ 0 w 248"/>
                <a:gd name="T11" fmla="*/ 0 h 12"/>
                <a:gd name="T12" fmla="*/ 248 w 248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12">
                  <a:moveTo>
                    <a:pt x="248" y="0"/>
                  </a:moveTo>
                  <a:lnTo>
                    <a:pt x="248" y="12"/>
                  </a:lnTo>
                  <a:lnTo>
                    <a:pt x="162" y="12"/>
                  </a:lnTo>
                  <a:lnTo>
                    <a:pt x="87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28"/>
            <p:cNvSpPr>
              <a:spLocks/>
            </p:cNvSpPr>
            <p:nvPr/>
          </p:nvSpPr>
          <p:spPr bwMode="auto">
            <a:xfrm>
              <a:off x="9466287" y="479827"/>
              <a:ext cx="358776" cy="28575"/>
            </a:xfrm>
            <a:custGeom>
              <a:avLst/>
              <a:gdLst>
                <a:gd name="T0" fmla="*/ 183 w 226"/>
                <a:gd name="T1" fmla="*/ 0 h 18"/>
                <a:gd name="T2" fmla="*/ 226 w 226"/>
                <a:gd name="T3" fmla="*/ 18 h 18"/>
                <a:gd name="T4" fmla="*/ 0 w 226"/>
                <a:gd name="T5" fmla="*/ 18 h 18"/>
                <a:gd name="T6" fmla="*/ 41 w 226"/>
                <a:gd name="T7" fmla="*/ 0 h 18"/>
                <a:gd name="T8" fmla="*/ 112 w 226"/>
                <a:gd name="T9" fmla="*/ 0 h 18"/>
                <a:gd name="T10" fmla="*/ 183 w 22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8">
                  <a:moveTo>
                    <a:pt x="183" y="0"/>
                  </a:moveTo>
                  <a:lnTo>
                    <a:pt x="226" y="18"/>
                  </a:lnTo>
                  <a:lnTo>
                    <a:pt x="0" y="18"/>
                  </a:lnTo>
                  <a:lnTo>
                    <a:pt x="41" y="0"/>
                  </a:lnTo>
                  <a:lnTo>
                    <a:pt x="112" y="0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Rectangle 29"/>
            <p:cNvSpPr>
              <a:spLocks noChangeArrowheads="1"/>
            </p:cNvSpPr>
            <p:nvPr/>
          </p:nvSpPr>
          <p:spPr bwMode="auto">
            <a:xfrm>
              <a:off x="9477399" y="273451"/>
              <a:ext cx="290514" cy="317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Rectangle 30"/>
            <p:cNvSpPr>
              <a:spLocks noChangeArrowheads="1"/>
            </p:cNvSpPr>
            <p:nvPr/>
          </p:nvSpPr>
          <p:spPr bwMode="auto">
            <a:xfrm>
              <a:off x="9531374" y="422677"/>
              <a:ext cx="225426" cy="4762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Rectangle 31"/>
            <p:cNvSpPr>
              <a:spLocks noChangeArrowheads="1"/>
            </p:cNvSpPr>
            <p:nvPr/>
          </p:nvSpPr>
          <p:spPr bwMode="auto">
            <a:xfrm>
              <a:off x="9477399" y="148037"/>
              <a:ext cx="198438" cy="3333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Rectangle 32"/>
            <p:cNvSpPr>
              <a:spLocks noChangeArrowheads="1"/>
            </p:cNvSpPr>
            <p:nvPr/>
          </p:nvSpPr>
          <p:spPr bwMode="auto">
            <a:xfrm>
              <a:off x="9477399" y="213125"/>
              <a:ext cx="246064" cy="317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Rectangle 33"/>
            <p:cNvSpPr>
              <a:spLocks noChangeArrowheads="1"/>
            </p:cNvSpPr>
            <p:nvPr/>
          </p:nvSpPr>
          <p:spPr bwMode="auto">
            <a:xfrm>
              <a:off x="9477399" y="86124"/>
              <a:ext cx="114300" cy="317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34"/>
            <p:cNvSpPr>
              <a:spLocks noEditPoints="1"/>
            </p:cNvSpPr>
            <p:nvPr/>
          </p:nvSpPr>
          <p:spPr bwMode="auto">
            <a:xfrm>
              <a:off x="9382149" y="-17064"/>
              <a:ext cx="525465" cy="428628"/>
            </a:xfrm>
            <a:custGeom>
              <a:avLst/>
              <a:gdLst>
                <a:gd name="T0" fmla="*/ 212 w 233"/>
                <a:gd name="T1" fmla="*/ 163 h 190"/>
                <a:gd name="T2" fmla="*/ 212 w 233"/>
                <a:gd name="T3" fmla="*/ 17 h 190"/>
                <a:gd name="T4" fmla="*/ 21 w 233"/>
                <a:gd name="T5" fmla="*/ 17 h 190"/>
                <a:gd name="T6" fmla="*/ 21 w 233"/>
                <a:gd name="T7" fmla="*/ 163 h 190"/>
                <a:gd name="T8" fmla="*/ 212 w 233"/>
                <a:gd name="T9" fmla="*/ 163 h 190"/>
                <a:gd name="T10" fmla="*/ 233 w 233"/>
                <a:gd name="T11" fmla="*/ 176 h 190"/>
                <a:gd name="T12" fmla="*/ 218 w 233"/>
                <a:gd name="T13" fmla="*/ 190 h 190"/>
                <a:gd name="T14" fmla="*/ 14 w 233"/>
                <a:gd name="T15" fmla="*/ 190 h 190"/>
                <a:gd name="T16" fmla="*/ 0 w 233"/>
                <a:gd name="T17" fmla="*/ 176 h 190"/>
                <a:gd name="T18" fmla="*/ 0 w 233"/>
                <a:gd name="T19" fmla="*/ 15 h 190"/>
                <a:gd name="T20" fmla="*/ 14 w 233"/>
                <a:gd name="T21" fmla="*/ 0 h 190"/>
                <a:gd name="T22" fmla="*/ 218 w 233"/>
                <a:gd name="T23" fmla="*/ 0 h 190"/>
                <a:gd name="T24" fmla="*/ 233 w 233"/>
                <a:gd name="T25" fmla="*/ 15 h 190"/>
                <a:gd name="T26" fmla="*/ 233 w 233"/>
                <a:gd name="T27" fmla="*/ 176 h 190"/>
                <a:gd name="T28" fmla="*/ 116 w 233"/>
                <a:gd name="T29" fmla="*/ 169 h 190"/>
                <a:gd name="T30" fmla="*/ 108 w 233"/>
                <a:gd name="T31" fmla="*/ 177 h 190"/>
                <a:gd name="T32" fmla="*/ 116 w 233"/>
                <a:gd name="T33" fmla="*/ 185 h 190"/>
                <a:gd name="T34" fmla="*/ 124 w 233"/>
                <a:gd name="T35" fmla="*/ 177 h 190"/>
                <a:gd name="T36" fmla="*/ 116 w 233"/>
                <a:gd name="T37" fmla="*/ 169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3" h="190">
                  <a:moveTo>
                    <a:pt x="212" y="163"/>
                  </a:moveTo>
                  <a:cubicBezTo>
                    <a:pt x="212" y="17"/>
                    <a:pt x="212" y="17"/>
                    <a:pt x="212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3"/>
                    <a:pt x="21" y="163"/>
                    <a:pt x="21" y="163"/>
                  </a:cubicBezTo>
                  <a:lnTo>
                    <a:pt x="212" y="163"/>
                  </a:lnTo>
                  <a:close/>
                  <a:moveTo>
                    <a:pt x="233" y="176"/>
                  </a:moveTo>
                  <a:cubicBezTo>
                    <a:pt x="233" y="184"/>
                    <a:pt x="226" y="190"/>
                    <a:pt x="218" y="190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6" y="190"/>
                    <a:pt x="0" y="184"/>
                    <a:pt x="0" y="17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6" y="0"/>
                    <a:pt x="233" y="7"/>
                    <a:pt x="233" y="15"/>
                  </a:cubicBezTo>
                  <a:lnTo>
                    <a:pt x="233" y="176"/>
                  </a:lnTo>
                  <a:close/>
                  <a:moveTo>
                    <a:pt x="116" y="169"/>
                  </a:moveTo>
                  <a:cubicBezTo>
                    <a:pt x="112" y="169"/>
                    <a:pt x="108" y="172"/>
                    <a:pt x="108" y="177"/>
                  </a:cubicBezTo>
                  <a:cubicBezTo>
                    <a:pt x="108" y="181"/>
                    <a:pt x="112" y="185"/>
                    <a:pt x="116" y="185"/>
                  </a:cubicBezTo>
                  <a:cubicBezTo>
                    <a:pt x="121" y="185"/>
                    <a:pt x="124" y="181"/>
                    <a:pt x="124" y="177"/>
                  </a:cubicBezTo>
                  <a:cubicBezTo>
                    <a:pt x="124" y="172"/>
                    <a:pt x="121" y="169"/>
                    <a:pt x="116" y="16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9" name="组合 758"/>
          <p:cNvGrpSpPr/>
          <p:nvPr/>
        </p:nvGrpSpPr>
        <p:grpSpPr>
          <a:xfrm>
            <a:off x="3517101" y="413511"/>
            <a:ext cx="547689" cy="557216"/>
            <a:chOff x="6677038" y="-44052"/>
            <a:chExt cx="547689" cy="557216"/>
          </a:xfrm>
        </p:grpSpPr>
        <p:sp>
          <p:nvSpPr>
            <p:cNvPr id="521" name="Freeform 35"/>
            <p:cNvSpPr>
              <a:spLocks/>
            </p:cNvSpPr>
            <p:nvPr/>
          </p:nvSpPr>
          <p:spPr bwMode="auto">
            <a:xfrm>
              <a:off x="7107252" y="154387"/>
              <a:ext cx="117475" cy="180976"/>
            </a:xfrm>
            <a:custGeom>
              <a:avLst/>
              <a:gdLst>
                <a:gd name="T0" fmla="*/ 12 w 52"/>
                <a:gd name="T1" fmla="*/ 0 h 80"/>
                <a:gd name="T2" fmla="*/ 52 w 52"/>
                <a:gd name="T3" fmla="*/ 40 h 80"/>
                <a:gd name="T4" fmla="*/ 12 w 52"/>
                <a:gd name="T5" fmla="*/ 80 h 80"/>
                <a:gd name="T6" fmla="*/ 0 w 52"/>
                <a:gd name="T7" fmla="*/ 78 h 80"/>
                <a:gd name="T8" fmla="*/ 0 w 52"/>
                <a:gd name="T9" fmla="*/ 59 h 80"/>
                <a:gd name="T10" fmla="*/ 12 w 52"/>
                <a:gd name="T11" fmla="*/ 63 h 80"/>
                <a:gd name="T12" fmla="*/ 35 w 52"/>
                <a:gd name="T13" fmla="*/ 40 h 80"/>
                <a:gd name="T14" fmla="*/ 12 w 52"/>
                <a:gd name="T15" fmla="*/ 17 h 80"/>
                <a:gd name="T16" fmla="*/ 0 w 52"/>
                <a:gd name="T17" fmla="*/ 21 h 80"/>
                <a:gd name="T18" fmla="*/ 0 w 52"/>
                <a:gd name="T19" fmla="*/ 2 h 80"/>
                <a:gd name="T20" fmla="*/ 12 w 52"/>
                <a:gd name="T2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0">
                  <a:moveTo>
                    <a:pt x="12" y="0"/>
                  </a:moveTo>
                  <a:cubicBezTo>
                    <a:pt x="34" y="0"/>
                    <a:pt x="52" y="18"/>
                    <a:pt x="52" y="40"/>
                  </a:cubicBezTo>
                  <a:cubicBezTo>
                    <a:pt x="52" y="62"/>
                    <a:pt x="34" y="80"/>
                    <a:pt x="12" y="80"/>
                  </a:cubicBezTo>
                  <a:cubicBezTo>
                    <a:pt x="8" y="80"/>
                    <a:pt x="4" y="79"/>
                    <a:pt x="0" y="7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" y="61"/>
                    <a:pt x="7" y="63"/>
                    <a:pt x="12" y="63"/>
                  </a:cubicBezTo>
                  <a:cubicBezTo>
                    <a:pt x="25" y="63"/>
                    <a:pt x="35" y="53"/>
                    <a:pt x="35" y="40"/>
                  </a:cubicBezTo>
                  <a:cubicBezTo>
                    <a:pt x="35" y="27"/>
                    <a:pt x="25" y="17"/>
                    <a:pt x="12" y="17"/>
                  </a:cubicBezTo>
                  <a:cubicBezTo>
                    <a:pt x="7" y="17"/>
                    <a:pt x="3" y="19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36"/>
            <p:cNvSpPr>
              <a:spLocks/>
            </p:cNvSpPr>
            <p:nvPr/>
          </p:nvSpPr>
          <p:spPr bwMode="auto">
            <a:xfrm>
              <a:off x="6677038" y="452839"/>
              <a:ext cx="487365" cy="60325"/>
            </a:xfrm>
            <a:custGeom>
              <a:avLst/>
              <a:gdLst>
                <a:gd name="T0" fmla="*/ 0 w 216"/>
                <a:gd name="T1" fmla="*/ 0 h 27"/>
                <a:gd name="T2" fmla="*/ 216 w 216"/>
                <a:gd name="T3" fmla="*/ 0 h 27"/>
                <a:gd name="T4" fmla="*/ 189 w 216"/>
                <a:gd name="T5" fmla="*/ 27 h 27"/>
                <a:gd name="T6" fmla="*/ 27 w 216"/>
                <a:gd name="T7" fmla="*/ 27 h 27"/>
                <a:gd name="T8" fmla="*/ 0 w 216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7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216" y="15"/>
                    <a:pt x="204" y="27"/>
                    <a:pt x="18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12" y="27"/>
                    <a:pt x="0" y="15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Rectangle 37"/>
            <p:cNvSpPr>
              <a:spLocks noChangeArrowheads="1"/>
            </p:cNvSpPr>
            <p:nvPr/>
          </p:nvSpPr>
          <p:spPr bwMode="auto">
            <a:xfrm>
              <a:off x="6743713" y="113112"/>
              <a:ext cx="352426" cy="32544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38"/>
            <p:cNvSpPr>
              <a:spLocks/>
            </p:cNvSpPr>
            <p:nvPr/>
          </p:nvSpPr>
          <p:spPr bwMode="auto">
            <a:xfrm>
              <a:off x="6996126" y="-44052"/>
              <a:ext cx="26988" cy="139701"/>
            </a:xfrm>
            <a:custGeom>
              <a:avLst/>
              <a:gdLst>
                <a:gd name="T0" fmla="*/ 12 w 12"/>
                <a:gd name="T1" fmla="*/ 6 h 62"/>
                <a:gd name="T2" fmla="*/ 12 w 12"/>
                <a:gd name="T3" fmla="*/ 56 h 62"/>
                <a:gd name="T4" fmla="*/ 6 w 12"/>
                <a:gd name="T5" fmla="*/ 62 h 62"/>
                <a:gd name="T6" fmla="*/ 2 w 12"/>
                <a:gd name="T7" fmla="*/ 60 h 62"/>
                <a:gd name="T8" fmla="*/ 0 w 12"/>
                <a:gd name="T9" fmla="*/ 56 h 62"/>
                <a:gd name="T10" fmla="*/ 0 w 12"/>
                <a:gd name="T11" fmla="*/ 6 h 62"/>
                <a:gd name="T12" fmla="*/ 6 w 12"/>
                <a:gd name="T13" fmla="*/ 0 h 62"/>
                <a:gd name="T14" fmla="*/ 11 w 12"/>
                <a:gd name="T15" fmla="*/ 1 h 62"/>
                <a:gd name="T16" fmla="*/ 12 w 12"/>
                <a:gd name="T17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2">
                  <a:moveTo>
                    <a:pt x="12" y="6"/>
                  </a:moveTo>
                  <a:cubicBezTo>
                    <a:pt x="12" y="56"/>
                    <a:pt x="12" y="56"/>
                    <a:pt x="12" y="56"/>
                  </a:cubicBezTo>
                  <a:cubicBezTo>
                    <a:pt x="12" y="59"/>
                    <a:pt x="10" y="62"/>
                    <a:pt x="6" y="62"/>
                  </a:cubicBezTo>
                  <a:cubicBezTo>
                    <a:pt x="5" y="62"/>
                    <a:pt x="3" y="61"/>
                    <a:pt x="2" y="60"/>
                  </a:cubicBezTo>
                  <a:cubicBezTo>
                    <a:pt x="1" y="59"/>
                    <a:pt x="0" y="58"/>
                    <a:pt x="0" y="5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3"/>
                    <a:pt x="12" y="4"/>
                    <a:pt x="12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39"/>
            <p:cNvSpPr>
              <a:spLocks/>
            </p:cNvSpPr>
            <p:nvPr/>
          </p:nvSpPr>
          <p:spPr bwMode="auto">
            <a:xfrm>
              <a:off x="6918339" y="-5952"/>
              <a:ext cx="26988" cy="96838"/>
            </a:xfrm>
            <a:custGeom>
              <a:avLst/>
              <a:gdLst>
                <a:gd name="T0" fmla="*/ 12 w 12"/>
                <a:gd name="T1" fmla="*/ 6 h 43"/>
                <a:gd name="T2" fmla="*/ 12 w 12"/>
                <a:gd name="T3" fmla="*/ 37 h 43"/>
                <a:gd name="T4" fmla="*/ 10 w 12"/>
                <a:gd name="T5" fmla="*/ 41 h 43"/>
                <a:gd name="T6" fmla="*/ 6 w 12"/>
                <a:gd name="T7" fmla="*/ 43 h 43"/>
                <a:gd name="T8" fmla="*/ 0 w 12"/>
                <a:gd name="T9" fmla="*/ 37 h 43"/>
                <a:gd name="T10" fmla="*/ 0 w 12"/>
                <a:gd name="T11" fmla="*/ 6 h 43"/>
                <a:gd name="T12" fmla="*/ 2 w 12"/>
                <a:gd name="T13" fmla="*/ 2 h 43"/>
                <a:gd name="T14" fmla="*/ 6 w 12"/>
                <a:gd name="T15" fmla="*/ 0 h 43"/>
                <a:gd name="T16" fmla="*/ 12 w 12"/>
                <a:gd name="T17" fmla="*/ 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3">
                  <a:moveTo>
                    <a:pt x="12" y="6"/>
                  </a:moveTo>
                  <a:cubicBezTo>
                    <a:pt x="12" y="37"/>
                    <a:pt x="12" y="37"/>
                    <a:pt x="12" y="37"/>
                  </a:cubicBezTo>
                  <a:cubicBezTo>
                    <a:pt x="12" y="39"/>
                    <a:pt x="11" y="40"/>
                    <a:pt x="10" y="41"/>
                  </a:cubicBezTo>
                  <a:cubicBezTo>
                    <a:pt x="9" y="42"/>
                    <a:pt x="8" y="43"/>
                    <a:pt x="6" y="43"/>
                  </a:cubicBezTo>
                  <a:cubicBezTo>
                    <a:pt x="3" y="43"/>
                    <a:pt x="0" y="40"/>
                    <a:pt x="0" y="3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40"/>
            <p:cNvSpPr>
              <a:spLocks/>
            </p:cNvSpPr>
            <p:nvPr/>
          </p:nvSpPr>
          <p:spPr bwMode="auto">
            <a:xfrm>
              <a:off x="6843726" y="9924"/>
              <a:ext cx="26988" cy="82551"/>
            </a:xfrm>
            <a:custGeom>
              <a:avLst/>
              <a:gdLst>
                <a:gd name="T0" fmla="*/ 12 w 12"/>
                <a:gd name="T1" fmla="*/ 6 h 37"/>
                <a:gd name="T2" fmla="*/ 12 w 12"/>
                <a:gd name="T3" fmla="*/ 31 h 37"/>
                <a:gd name="T4" fmla="*/ 6 w 12"/>
                <a:gd name="T5" fmla="*/ 37 h 37"/>
                <a:gd name="T6" fmla="*/ 2 w 12"/>
                <a:gd name="T7" fmla="*/ 35 h 37"/>
                <a:gd name="T8" fmla="*/ 0 w 12"/>
                <a:gd name="T9" fmla="*/ 31 h 37"/>
                <a:gd name="T10" fmla="*/ 0 w 12"/>
                <a:gd name="T11" fmla="*/ 6 h 37"/>
                <a:gd name="T12" fmla="*/ 6 w 12"/>
                <a:gd name="T13" fmla="*/ 0 h 37"/>
                <a:gd name="T14" fmla="*/ 11 w 12"/>
                <a:gd name="T15" fmla="*/ 2 h 37"/>
                <a:gd name="T16" fmla="*/ 12 w 12"/>
                <a:gd name="T17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37">
                  <a:moveTo>
                    <a:pt x="12" y="6"/>
                  </a:moveTo>
                  <a:cubicBezTo>
                    <a:pt x="12" y="31"/>
                    <a:pt x="12" y="31"/>
                    <a:pt x="12" y="31"/>
                  </a:cubicBezTo>
                  <a:cubicBezTo>
                    <a:pt x="12" y="34"/>
                    <a:pt x="10" y="37"/>
                    <a:pt x="6" y="37"/>
                  </a:cubicBezTo>
                  <a:cubicBezTo>
                    <a:pt x="5" y="37"/>
                    <a:pt x="3" y="36"/>
                    <a:pt x="2" y="35"/>
                  </a:cubicBezTo>
                  <a:cubicBezTo>
                    <a:pt x="1" y="34"/>
                    <a:pt x="0" y="33"/>
                    <a:pt x="0" y="3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8" y="0"/>
                    <a:pt x="9" y="0"/>
                    <a:pt x="11" y="2"/>
                  </a:cubicBezTo>
                  <a:cubicBezTo>
                    <a:pt x="12" y="3"/>
                    <a:pt x="12" y="4"/>
                    <a:pt x="12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3" name="组合 762"/>
          <p:cNvGrpSpPr/>
          <p:nvPr/>
        </p:nvGrpSpPr>
        <p:grpSpPr>
          <a:xfrm>
            <a:off x="7196941" y="413511"/>
            <a:ext cx="417514" cy="538167"/>
            <a:chOff x="10356878" y="-21827"/>
            <a:chExt cx="417514" cy="538167"/>
          </a:xfrm>
        </p:grpSpPr>
        <p:sp>
          <p:nvSpPr>
            <p:cNvPr id="527" name="Rectangle 41"/>
            <p:cNvSpPr>
              <a:spLocks noChangeArrowheads="1"/>
            </p:cNvSpPr>
            <p:nvPr/>
          </p:nvSpPr>
          <p:spPr bwMode="auto">
            <a:xfrm>
              <a:off x="10371165" y="14686"/>
              <a:ext cx="390527" cy="158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Rectangle 42"/>
            <p:cNvSpPr>
              <a:spLocks noChangeArrowheads="1"/>
            </p:cNvSpPr>
            <p:nvPr/>
          </p:nvSpPr>
          <p:spPr bwMode="auto">
            <a:xfrm>
              <a:off x="10377515" y="41674"/>
              <a:ext cx="379414" cy="27781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43"/>
            <p:cNvSpPr>
              <a:spLocks/>
            </p:cNvSpPr>
            <p:nvPr/>
          </p:nvSpPr>
          <p:spPr bwMode="auto">
            <a:xfrm>
              <a:off x="10504516" y="356001"/>
              <a:ext cx="114300" cy="160339"/>
            </a:xfrm>
            <a:custGeom>
              <a:avLst/>
              <a:gdLst>
                <a:gd name="T0" fmla="*/ 0 w 51"/>
                <a:gd name="T1" fmla="*/ 71 h 71"/>
                <a:gd name="T2" fmla="*/ 19 w 51"/>
                <a:gd name="T3" fmla="*/ 59 h 71"/>
                <a:gd name="T4" fmla="*/ 19 w 51"/>
                <a:gd name="T5" fmla="*/ 0 h 71"/>
                <a:gd name="T6" fmla="*/ 32 w 51"/>
                <a:gd name="T7" fmla="*/ 0 h 71"/>
                <a:gd name="T8" fmla="*/ 32 w 51"/>
                <a:gd name="T9" fmla="*/ 59 h 71"/>
                <a:gd name="T10" fmla="*/ 51 w 51"/>
                <a:gd name="T11" fmla="*/ 71 h 71"/>
                <a:gd name="T12" fmla="*/ 0 w 51"/>
                <a:gd name="T13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71">
                  <a:moveTo>
                    <a:pt x="0" y="71"/>
                  </a:moveTo>
                  <a:cubicBezTo>
                    <a:pt x="0" y="66"/>
                    <a:pt x="8" y="61"/>
                    <a:pt x="19" y="5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43" y="61"/>
                    <a:pt x="51" y="66"/>
                    <a:pt x="51" y="71"/>
                  </a:cubicBezTo>
                  <a:lnTo>
                    <a:pt x="0" y="7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44"/>
            <p:cNvSpPr>
              <a:spLocks/>
            </p:cNvSpPr>
            <p:nvPr/>
          </p:nvSpPr>
          <p:spPr bwMode="auto">
            <a:xfrm>
              <a:off x="10496578" y="330601"/>
              <a:ext cx="128588" cy="15875"/>
            </a:xfrm>
            <a:custGeom>
              <a:avLst/>
              <a:gdLst>
                <a:gd name="T0" fmla="*/ 57 w 57"/>
                <a:gd name="T1" fmla="*/ 0 h 7"/>
                <a:gd name="T2" fmla="*/ 46 w 57"/>
                <a:gd name="T3" fmla="*/ 7 h 7"/>
                <a:gd name="T4" fmla="*/ 11 w 57"/>
                <a:gd name="T5" fmla="*/ 7 h 7"/>
                <a:gd name="T6" fmla="*/ 0 w 57"/>
                <a:gd name="T7" fmla="*/ 0 h 7"/>
                <a:gd name="T8" fmla="*/ 0 w 57"/>
                <a:gd name="T9" fmla="*/ 0 h 7"/>
                <a:gd name="T10" fmla="*/ 57 w 57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7">
                  <a:moveTo>
                    <a:pt x="57" y="0"/>
                  </a:moveTo>
                  <a:cubicBezTo>
                    <a:pt x="57" y="4"/>
                    <a:pt x="52" y="7"/>
                    <a:pt x="46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5" y="7"/>
                    <a:pt x="0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7" y="0"/>
                    <a:pt x="57" y="0"/>
                    <a:pt x="5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45"/>
            <p:cNvSpPr>
              <a:spLocks/>
            </p:cNvSpPr>
            <p:nvPr/>
          </p:nvSpPr>
          <p:spPr bwMode="auto">
            <a:xfrm>
              <a:off x="10356878" y="-21827"/>
              <a:ext cx="417514" cy="23813"/>
            </a:xfrm>
            <a:custGeom>
              <a:avLst/>
              <a:gdLst>
                <a:gd name="T0" fmla="*/ 185 w 185"/>
                <a:gd name="T1" fmla="*/ 11 h 11"/>
                <a:gd name="T2" fmla="*/ 0 w 185"/>
                <a:gd name="T3" fmla="*/ 11 h 11"/>
                <a:gd name="T4" fmla="*/ 12 w 185"/>
                <a:gd name="T5" fmla="*/ 0 h 11"/>
                <a:gd name="T6" fmla="*/ 174 w 185"/>
                <a:gd name="T7" fmla="*/ 0 h 11"/>
                <a:gd name="T8" fmla="*/ 185 w 18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1">
                  <a:moveTo>
                    <a:pt x="185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80" y="0"/>
                    <a:pt x="185" y="5"/>
                    <a:pt x="185" y="1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4" name="组合 763"/>
          <p:cNvGrpSpPr/>
          <p:nvPr/>
        </p:nvGrpSpPr>
        <p:grpSpPr>
          <a:xfrm>
            <a:off x="8097057" y="413511"/>
            <a:ext cx="388939" cy="608017"/>
            <a:chOff x="11256994" y="-48814"/>
            <a:chExt cx="388939" cy="608017"/>
          </a:xfrm>
        </p:grpSpPr>
        <p:sp>
          <p:nvSpPr>
            <p:cNvPr id="532" name="Freeform 46"/>
            <p:cNvSpPr>
              <a:spLocks/>
            </p:cNvSpPr>
            <p:nvPr/>
          </p:nvSpPr>
          <p:spPr bwMode="auto">
            <a:xfrm>
              <a:off x="11256994" y="182962"/>
              <a:ext cx="377827" cy="131764"/>
            </a:xfrm>
            <a:custGeom>
              <a:avLst/>
              <a:gdLst>
                <a:gd name="T0" fmla="*/ 165 w 167"/>
                <a:gd name="T1" fmla="*/ 58 h 58"/>
                <a:gd name="T2" fmla="*/ 0 w 167"/>
                <a:gd name="T3" fmla="*/ 20 h 58"/>
                <a:gd name="T4" fmla="*/ 30 w 167"/>
                <a:gd name="T5" fmla="*/ 3 h 58"/>
                <a:gd name="T6" fmla="*/ 144 w 167"/>
                <a:gd name="T7" fmla="*/ 29 h 58"/>
                <a:gd name="T8" fmla="*/ 165 w 167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58">
                  <a:moveTo>
                    <a:pt x="165" y="58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" y="8"/>
                    <a:pt x="16" y="0"/>
                    <a:pt x="30" y="3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58" y="32"/>
                    <a:pt x="167" y="45"/>
                    <a:pt x="165" y="5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47"/>
            <p:cNvSpPr>
              <a:spLocks/>
            </p:cNvSpPr>
            <p:nvPr/>
          </p:nvSpPr>
          <p:spPr bwMode="auto">
            <a:xfrm>
              <a:off x="11314144" y="1986"/>
              <a:ext cx="285751" cy="242889"/>
            </a:xfrm>
            <a:custGeom>
              <a:avLst/>
              <a:gdLst>
                <a:gd name="T0" fmla="*/ 178 w 180"/>
                <a:gd name="T1" fmla="*/ 27 h 153"/>
                <a:gd name="T2" fmla="*/ 180 w 180"/>
                <a:gd name="T3" fmla="*/ 153 h 153"/>
                <a:gd name="T4" fmla="*/ 124 w 180"/>
                <a:gd name="T5" fmla="*/ 140 h 153"/>
                <a:gd name="T6" fmla="*/ 57 w 180"/>
                <a:gd name="T7" fmla="*/ 124 h 153"/>
                <a:gd name="T8" fmla="*/ 0 w 180"/>
                <a:gd name="T9" fmla="*/ 111 h 153"/>
                <a:gd name="T10" fmla="*/ 57 w 180"/>
                <a:gd name="T11" fmla="*/ 0 h 153"/>
                <a:gd name="T12" fmla="*/ 116 w 180"/>
                <a:gd name="T13" fmla="*/ 15 h 153"/>
                <a:gd name="T14" fmla="*/ 178 w 180"/>
                <a:gd name="T15" fmla="*/ 2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53">
                  <a:moveTo>
                    <a:pt x="178" y="27"/>
                  </a:moveTo>
                  <a:lnTo>
                    <a:pt x="180" y="153"/>
                  </a:lnTo>
                  <a:lnTo>
                    <a:pt x="124" y="140"/>
                  </a:lnTo>
                  <a:lnTo>
                    <a:pt x="57" y="124"/>
                  </a:lnTo>
                  <a:lnTo>
                    <a:pt x="0" y="111"/>
                  </a:lnTo>
                  <a:lnTo>
                    <a:pt x="57" y="0"/>
                  </a:lnTo>
                  <a:lnTo>
                    <a:pt x="116" y="15"/>
                  </a:lnTo>
                  <a:lnTo>
                    <a:pt x="178" y="2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48"/>
            <p:cNvSpPr>
              <a:spLocks/>
            </p:cNvSpPr>
            <p:nvPr/>
          </p:nvSpPr>
          <p:spPr bwMode="auto">
            <a:xfrm>
              <a:off x="11366532" y="-48814"/>
              <a:ext cx="279401" cy="92076"/>
            </a:xfrm>
            <a:custGeom>
              <a:avLst/>
              <a:gdLst>
                <a:gd name="T0" fmla="*/ 117 w 124"/>
                <a:gd name="T1" fmla="*/ 25 h 41"/>
                <a:gd name="T2" fmla="*/ 123 w 124"/>
                <a:gd name="T3" fmla="*/ 34 h 41"/>
                <a:gd name="T4" fmla="*/ 114 w 124"/>
                <a:gd name="T5" fmla="*/ 40 h 41"/>
                <a:gd name="T6" fmla="*/ 7 w 124"/>
                <a:gd name="T7" fmla="*/ 15 h 41"/>
                <a:gd name="T8" fmla="*/ 1 w 124"/>
                <a:gd name="T9" fmla="*/ 6 h 41"/>
                <a:gd name="T10" fmla="*/ 4 w 124"/>
                <a:gd name="T11" fmla="*/ 1 h 41"/>
                <a:gd name="T12" fmla="*/ 10 w 124"/>
                <a:gd name="T13" fmla="*/ 0 h 41"/>
                <a:gd name="T14" fmla="*/ 117 w 124"/>
                <a:gd name="T15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41">
                  <a:moveTo>
                    <a:pt x="117" y="25"/>
                  </a:moveTo>
                  <a:cubicBezTo>
                    <a:pt x="122" y="26"/>
                    <a:pt x="124" y="30"/>
                    <a:pt x="123" y="34"/>
                  </a:cubicBezTo>
                  <a:cubicBezTo>
                    <a:pt x="122" y="38"/>
                    <a:pt x="118" y="41"/>
                    <a:pt x="114" y="40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4"/>
                    <a:pt x="0" y="10"/>
                    <a:pt x="1" y="6"/>
                  </a:cubicBezTo>
                  <a:cubicBezTo>
                    <a:pt x="1" y="4"/>
                    <a:pt x="3" y="2"/>
                    <a:pt x="4" y="1"/>
                  </a:cubicBezTo>
                  <a:cubicBezTo>
                    <a:pt x="6" y="0"/>
                    <a:pt x="8" y="0"/>
                    <a:pt x="10" y="0"/>
                  </a:cubicBezTo>
                  <a:lnTo>
                    <a:pt x="117" y="2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49"/>
            <p:cNvSpPr>
              <a:spLocks noEditPoints="1"/>
            </p:cNvSpPr>
            <p:nvPr/>
          </p:nvSpPr>
          <p:spPr bwMode="auto">
            <a:xfrm>
              <a:off x="11377644" y="278213"/>
              <a:ext cx="114300" cy="280990"/>
            </a:xfrm>
            <a:custGeom>
              <a:avLst/>
              <a:gdLst>
                <a:gd name="T0" fmla="*/ 72 w 72"/>
                <a:gd name="T1" fmla="*/ 14 h 177"/>
                <a:gd name="T2" fmla="*/ 0 w 72"/>
                <a:gd name="T3" fmla="*/ 177 h 177"/>
                <a:gd name="T4" fmla="*/ 5 w 72"/>
                <a:gd name="T5" fmla="*/ 0 h 177"/>
                <a:gd name="T6" fmla="*/ 32 w 72"/>
                <a:gd name="T7" fmla="*/ 6 h 177"/>
                <a:gd name="T8" fmla="*/ 44 w 72"/>
                <a:gd name="T9" fmla="*/ 9 h 177"/>
                <a:gd name="T10" fmla="*/ 72 w 72"/>
                <a:gd name="T11" fmla="*/ 14 h 177"/>
                <a:gd name="T12" fmla="*/ 11 w 72"/>
                <a:gd name="T13" fmla="*/ 141 h 177"/>
                <a:gd name="T14" fmla="*/ 58 w 72"/>
                <a:gd name="T15" fmla="*/ 27 h 177"/>
                <a:gd name="T16" fmla="*/ 45 w 72"/>
                <a:gd name="T17" fmla="*/ 24 h 177"/>
                <a:gd name="T18" fmla="*/ 11 w 72"/>
                <a:gd name="T19" fmla="*/ 14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77">
                  <a:moveTo>
                    <a:pt x="72" y="14"/>
                  </a:moveTo>
                  <a:lnTo>
                    <a:pt x="0" y="177"/>
                  </a:lnTo>
                  <a:lnTo>
                    <a:pt x="5" y="0"/>
                  </a:lnTo>
                  <a:lnTo>
                    <a:pt x="32" y="6"/>
                  </a:lnTo>
                  <a:lnTo>
                    <a:pt x="44" y="9"/>
                  </a:lnTo>
                  <a:lnTo>
                    <a:pt x="72" y="14"/>
                  </a:lnTo>
                  <a:close/>
                  <a:moveTo>
                    <a:pt x="11" y="141"/>
                  </a:moveTo>
                  <a:lnTo>
                    <a:pt x="58" y="27"/>
                  </a:lnTo>
                  <a:lnTo>
                    <a:pt x="45" y="24"/>
                  </a:lnTo>
                  <a:lnTo>
                    <a:pt x="11" y="14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0" name="组合 759"/>
          <p:cNvGrpSpPr/>
          <p:nvPr/>
        </p:nvGrpSpPr>
        <p:grpSpPr>
          <a:xfrm>
            <a:off x="4498180" y="413511"/>
            <a:ext cx="385763" cy="533404"/>
            <a:chOff x="7658117" y="-15477"/>
            <a:chExt cx="385763" cy="533404"/>
          </a:xfrm>
        </p:grpSpPr>
        <p:sp>
          <p:nvSpPr>
            <p:cNvPr id="536" name="Freeform 50"/>
            <p:cNvSpPr>
              <a:spLocks noEditPoints="1"/>
            </p:cNvSpPr>
            <p:nvPr/>
          </p:nvSpPr>
          <p:spPr bwMode="auto">
            <a:xfrm>
              <a:off x="7697804" y="-15477"/>
              <a:ext cx="346076" cy="533404"/>
            </a:xfrm>
            <a:custGeom>
              <a:avLst/>
              <a:gdLst>
                <a:gd name="T0" fmla="*/ 153 w 153"/>
                <a:gd name="T1" fmla="*/ 0 h 236"/>
                <a:gd name="T2" fmla="*/ 153 w 153"/>
                <a:gd name="T3" fmla="*/ 236 h 236"/>
                <a:gd name="T4" fmla="*/ 0 w 153"/>
                <a:gd name="T5" fmla="*/ 236 h 236"/>
                <a:gd name="T6" fmla="*/ 0 w 153"/>
                <a:gd name="T7" fmla="*/ 209 h 236"/>
                <a:gd name="T8" fmla="*/ 14 w 153"/>
                <a:gd name="T9" fmla="*/ 209 h 236"/>
                <a:gd name="T10" fmla="*/ 27 w 153"/>
                <a:gd name="T11" fmla="*/ 197 h 236"/>
                <a:gd name="T12" fmla="*/ 14 w 153"/>
                <a:gd name="T13" fmla="*/ 184 h 236"/>
                <a:gd name="T14" fmla="*/ 0 w 153"/>
                <a:gd name="T15" fmla="*/ 184 h 236"/>
                <a:gd name="T16" fmla="*/ 0 w 153"/>
                <a:gd name="T17" fmla="*/ 168 h 236"/>
                <a:gd name="T18" fmla="*/ 14 w 153"/>
                <a:gd name="T19" fmla="*/ 168 h 236"/>
                <a:gd name="T20" fmla="*/ 27 w 153"/>
                <a:gd name="T21" fmla="*/ 155 h 236"/>
                <a:gd name="T22" fmla="*/ 14 w 153"/>
                <a:gd name="T23" fmla="*/ 143 h 236"/>
                <a:gd name="T24" fmla="*/ 0 w 153"/>
                <a:gd name="T25" fmla="*/ 143 h 236"/>
                <a:gd name="T26" fmla="*/ 0 w 153"/>
                <a:gd name="T27" fmla="*/ 93 h 236"/>
                <a:gd name="T28" fmla="*/ 14 w 153"/>
                <a:gd name="T29" fmla="*/ 93 h 236"/>
                <a:gd name="T30" fmla="*/ 27 w 153"/>
                <a:gd name="T31" fmla="*/ 81 h 236"/>
                <a:gd name="T32" fmla="*/ 14 w 153"/>
                <a:gd name="T33" fmla="*/ 69 h 236"/>
                <a:gd name="T34" fmla="*/ 0 w 153"/>
                <a:gd name="T35" fmla="*/ 69 h 236"/>
                <a:gd name="T36" fmla="*/ 0 w 153"/>
                <a:gd name="T37" fmla="*/ 52 h 236"/>
                <a:gd name="T38" fmla="*/ 14 w 153"/>
                <a:gd name="T39" fmla="*/ 52 h 236"/>
                <a:gd name="T40" fmla="*/ 27 w 153"/>
                <a:gd name="T41" fmla="*/ 40 h 236"/>
                <a:gd name="T42" fmla="*/ 14 w 153"/>
                <a:gd name="T43" fmla="*/ 27 h 236"/>
                <a:gd name="T44" fmla="*/ 0 w 153"/>
                <a:gd name="T45" fmla="*/ 27 h 236"/>
                <a:gd name="T46" fmla="*/ 0 w 153"/>
                <a:gd name="T47" fmla="*/ 0 h 236"/>
                <a:gd name="T48" fmla="*/ 153 w 153"/>
                <a:gd name="T49" fmla="*/ 0 h 236"/>
                <a:gd name="T50" fmla="*/ 121 w 153"/>
                <a:gd name="T51" fmla="*/ 95 h 236"/>
                <a:gd name="T52" fmla="*/ 121 w 153"/>
                <a:gd name="T53" fmla="*/ 53 h 236"/>
                <a:gd name="T54" fmla="*/ 42 w 153"/>
                <a:gd name="T55" fmla="*/ 53 h 236"/>
                <a:gd name="T56" fmla="*/ 42 w 153"/>
                <a:gd name="T57" fmla="*/ 95 h 236"/>
                <a:gd name="T58" fmla="*/ 121 w 153"/>
                <a:gd name="T59" fmla="*/ 9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3" h="236">
                  <a:moveTo>
                    <a:pt x="153" y="0"/>
                  </a:moveTo>
                  <a:cubicBezTo>
                    <a:pt x="153" y="236"/>
                    <a:pt x="153" y="236"/>
                    <a:pt x="153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14" y="209"/>
                    <a:pt x="14" y="209"/>
                    <a:pt x="14" y="209"/>
                  </a:cubicBezTo>
                  <a:cubicBezTo>
                    <a:pt x="21" y="209"/>
                    <a:pt x="27" y="204"/>
                    <a:pt x="27" y="197"/>
                  </a:cubicBezTo>
                  <a:cubicBezTo>
                    <a:pt x="27" y="190"/>
                    <a:pt x="21" y="184"/>
                    <a:pt x="14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21" y="168"/>
                    <a:pt x="27" y="162"/>
                    <a:pt x="27" y="155"/>
                  </a:cubicBezTo>
                  <a:cubicBezTo>
                    <a:pt x="27" y="149"/>
                    <a:pt x="21" y="143"/>
                    <a:pt x="14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21" y="93"/>
                    <a:pt x="27" y="88"/>
                    <a:pt x="27" y="81"/>
                  </a:cubicBezTo>
                  <a:cubicBezTo>
                    <a:pt x="27" y="74"/>
                    <a:pt x="21" y="69"/>
                    <a:pt x="14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21" y="52"/>
                    <a:pt x="27" y="47"/>
                    <a:pt x="27" y="40"/>
                  </a:cubicBezTo>
                  <a:cubicBezTo>
                    <a:pt x="27" y="33"/>
                    <a:pt x="21" y="27"/>
                    <a:pt x="14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53" y="0"/>
                  </a:lnTo>
                  <a:close/>
                  <a:moveTo>
                    <a:pt x="121" y="95"/>
                  </a:moveTo>
                  <a:cubicBezTo>
                    <a:pt x="121" y="53"/>
                    <a:pt x="121" y="53"/>
                    <a:pt x="121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95"/>
                    <a:pt x="42" y="95"/>
                    <a:pt x="42" y="95"/>
                  </a:cubicBezTo>
                  <a:lnTo>
                    <a:pt x="121" y="9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Rectangle 51"/>
            <p:cNvSpPr>
              <a:spLocks noChangeArrowheads="1"/>
            </p:cNvSpPr>
            <p:nvPr/>
          </p:nvSpPr>
          <p:spPr bwMode="auto">
            <a:xfrm>
              <a:off x="7815280" y="127399"/>
              <a:ext cx="133351" cy="5080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52"/>
            <p:cNvSpPr>
              <a:spLocks noEditPoints="1"/>
            </p:cNvSpPr>
            <p:nvPr/>
          </p:nvSpPr>
          <p:spPr bwMode="auto">
            <a:xfrm>
              <a:off x="7658117" y="-15477"/>
              <a:ext cx="85725" cy="533404"/>
            </a:xfrm>
            <a:custGeom>
              <a:avLst/>
              <a:gdLst>
                <a:gd name="T0" fmla="*/ 29 w 38"/>
                <a:gd name="T1" fmla="*/ 43 h 236"/>
                <a:gd name="T2" fmla="*/ 32 w 38"/>
                <a:gd name="T3" fmla="*/ 39 h 236"/>
                <a:gd name="T4" fmla="*/ 29 w 38"/>
                <a:gd name="T5" fmla="*/ 36 h 236"/>
                <a:gd name="T6" fmla="*/ 25 w 38"/>
                <a:gd name="T7" fmla="*/ 39 h 236"/>
                <a:gd name="T8" fmla="*/ 29 w 38"/>
                <a:gd name="T9" fmla="*/ 43 h 236"/>
                <a:gd name="T10" fmla="*/ 29 w 38"/>
                <a:gd name="T11" fmla="*/ 159 h 236"/>
                <a:gd name="T12" fmla="*/ 32 w 38"/>
                <a:gd name="T13" fmla="*/ 155 h 236"/>
                <a:gd name="T14" fmla="*/ 29 w 38"/>
                <a:gd name="T15" fmla="*/ 152 h 236"/>
                <a:gd name="T16" fmla="*/ 25 w 38"/>
                <a:gd name="T17" fmla="*/ 155 h 236"/>
                <a:gd name="T18" fmla="*/ 29 w 38"/>
                <a:gd name="T19" fmla="*/ 159 h 236"/>
                <a:gd name="T20" fmla="*/ 29 w 38"/>
                <a:gd name="T21" fmla="*/ 201 h 236"/>
                <a:gd name="T22" fmla="*/ 32 w 38"/>
                <a:gd name="T23" fmla="*/ 197 h 236"/>
                <a:gd name="T24" fmla="*/ 29 w 38"/>
                <a:gd name="T25" fmla="*/ 194 h 236"/>
                <a:gd name="T26" fmla="*/ 25 w 38"/>
                <a:gd name="T27" fmla="*/ 197 h 236"/>
                <a:gd name="T28" fmla="*/ 29 w 38"/>
                <a:gd name="T29" fmla="*/ 201 h 236"/>
                <a:gd name="T30" fmla="*/ 32 w 38"/>
                <a:gd name="T31" fmla="*/ 161 h 236"/>
                <a:gd name="T32" fmla="*/ 13 w 38"/>
                <a:gd name="T33" fmla="*/ 161 h 236"/>
                <a:gd name="T34" fmla="*/ 13 w 38"/>
                <a:gd name="T35" fmla="*/ 190 h 236"/>
                <a:gd name="T36" fmla="*/ 32 w 38"/>
                <a:gd name="T37" fmla="*/ 190 h 236"/>
                <a:gd name="T38" fmla="*/ 38 w 38"/>
                <a:gd name="T39" fmla="*/ 196 h 236"/>
                <a:gd name="T40" fmla="*/ 32 w 38"/>
                <a:gd name="T41" fmla="*/ 203 h 236"/>
                <a:gd name="T42" fmla="*/ 13 w 38"/>
                <a:gd name="T43" fmla="*/ 203 h 236"/>
                <a:gd name="T44" fmla="*/ 13 w 38"/>
                <a:gd name="T45" fmla="*/ 236 h 236"/>
                <a:gd name="T46" fmla="*/ 0 w 38"/>
                <a:gd name="T47" fmla="*/ 236 h 236"/>
                <a:gd name="T48" fmla="*/ 0 w 38"/>
                <a:gd name="T49" fmla="*/ 0 h 236"/>
                <a:gd name="T50" fmla="*/ 13 w 38"/>
                <a:gd name="T51" fmla="*/ 0 h 236"/>
                <a:gd name="T52" fmla="*/ 13 w 38"/>
                <a:gd name="T53" fmla="*/ 32 h 236"/>
                <a:gd name="T54" fmla="*/ 32 w 38"/>
                <a:gd name="T55" fmla="*/ 32 h 236"/>
                <a:gd name="T56" fmla="*/ 38 w 38"/>
                <a:gd name="T57" fmla="*/ 39 h 236"/>
                <a:gd name="T58" fmla="*/ 32 w 38"/>
                <a:gd name="T59" fmla="*/ 46 h 236"/>
                <a:gd name="T60" fmla="*/ 13 w 38"/>
                <a:gd name="T61" fmla="*/ 46 h 236"/>
                <a:gd name="T62" fmla="*/ 13 w 38"/>
                <a:gd name="T63" fmla="*/ 73 h 236"/>
                <a:gd name="T64" fmla="*/ 32 w 38"/>
                <a:gd name="T65" fmla="*/ 73 h 236"/>
                <a:gd name="T66" fmla="*/ 38 w 38"/>
                <a:gd name="T67" fmla="*/ 80 h 236"/>
                <a:gd name="T68" fmla="*/ 32 w 38"/>
                <a:gd name="T69" fmla="*/ 87 h 236"/>
                <a:gd name="T70" fmla="*/ 13 w 38"/>
                <a:gd name="T71" fmla="*/ 87 h 236"/>
                <a:gd name="T72" fmla="*/ 13 w 38"/>
                <a:gd name="T73" fmla="*/ 148 h 236"/>
                <a:gd name="T74" fmla="*/ 32 w 38"/>
                <a:gd name="T75" fmla="*/ 148 h 236"/>
                <a:gd name="T76" fmla="*/ 38 w 38"/>
                <a:gd name="T77" fmla="*/ 154 h 236"/>
                <a:gd name="T78" fmla="*/ 32 w 38"/>
                <a:gd name="T79" fmla="*/ 161 h 236"/>
                <a:gd name="T80" fmla="*/ 32 w 38"/>
                <a:gd name="T81" fmla="*/ 80 h 236"/>
                <a:gd name="T82" fmla="*/ 29 w 38"/>
                <a:gd name="T83" fmla="*/ 76 h 236"/>
                <a:gd name="T84" fmla="*/ 25 w 38"/>
                <a:gd name="T85" fmla="*/ 80 h 236"/>
                <a:gd name="T86" fmla="*/ 29 w 38"/>
                <a:gd name="T87" fmla="*/ 83 h 236"/>
                <a:gd name="T88" fmla="*/ 32 w 38"/>
                <a:gd name="T89" fmla="*/ 8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8" h="236">
                  <a:moveTo>
                    <a:pt x="29" y="43"/>
                  </a:moveTo>
                  <a:cubicBezTo>
                    <a:pt x="31" y="43"/>
                    <a:pt x="32" y="41"/>
                    <a:pt x="32" y="39"/>
                  </a:cubicBezTo>
                  <a:cubicBezTo>
                    <a:pt x="32" y="37"/>
                    <a:pt x="31" y="36"/>
                    <a:pt x="29" y="36"/>
                  </a:cubicBezTo>
                  <a:cubicBezTo>
                    <a:pt x="27" y="36"/>
                    <a:pt x="25" y="37"/>
                    <a:pt x="25" y="39"/>
                  </a:cubicBezTo>
                  <a:cubicBezTo>
                    <a:pt x="25" y="41"/>
                    <a:pt x="27" y="43"/>
                    <a:pt x="29" y="43"/>
                  </a:cubicBezTo>
                  <a:close/>
                  <a:moveTo>
                    <a:pt x="29" y="159"/>
                  </a:moveTo>
                  <a:cubicBezTo>
                    <a:pt x="31" y="159"/>
                    <a:pt x="32" y="157"/>
                    <a:pt x="32" y="155"/>
                  </a:cubicBezTo>
                  <a:cubicBezTo>
                    <a:pt x="32" y="153"/>
                    <a:pt x="31" y="152"/>
                    <a:pt x="29" y="152"/>
                  </a:cubicBezTo>
                  <a:cubicBezTo>
                    <a:pt x="27" y="152"/>
                    <a:pt x="25" y="153"/>
                    <a:pt x="25" y="155"/>
                  </a:cubicBezTo>
                  <a:cubicBezTo>
                    <a:pt x="25" y="157"/>
                    <a:pt x="27" y="159"/>
                    <a:pt x="29" y="159"/>
                  </a:cubicBezTo>
                  <a:close/>
                  <a:moveTo>
                    <a:pt x="29" y="201"/>
                  </a:moveTo>
                  <a:cubicBezTo>
                    <a:pt x="31" y="201"/>
                    <a:pt x="32" y="199"/>
                    <a:pt x="32" y="197"/>
                  </a:cubicBezTo>
                  <a:cubicBezTo>
                    <a:pt x="32" y="195"/>
                    <a:pt x="31" y="194"/>
                    <a:pt x="29" y="194"/>
                  </a:cubicBezTo>
                  <a:cubicBezTo>
                    <a:pt x="27" y="194"/>
                    <a:pt x="25" y="195"/>
                    <a:pt x="25" y="197"/>
                  </a:cubicBezTo>
                  <a:cubicBezTo>
                    <a:pt x="25" y="199"/>
                    <a:pt x="27" y="201"/>
                    <a:pt x="29" y="201"/>
                  </a:cubicBezTo>
                  <a:close/>
                  <a:moveTo>
                    <a:pt x="32" y="161"/>
                  </a:moveTo>
                  <a:cubicBezTo>
                    <a:pt x="13" y="161"/>
                    <a:pt x="13" y="161"/>
                    <a:pt x="13" y="16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5" y="190"/>
                    <a:pt x="38" y="193"/>
                    <a:pt x="38" y="196"/>
                  </a:cubicBezTo>
                  <a:cubicBezTo>
                    <a:pt x="38" y="200"/>
                    <a:pt x="35" y="203"/>
                    <a:pt x="32" y="203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5" y="32"/>
                    <a:pt x="38" y="35"/>
                    <a:pt x="38" y="39"/>
                  </a:cubicBezTo>
                  <a:cubicBezTo>
                    <a:pt x="38" y="43"/>
                    <a:pt x="35" y="46"/>
                    <a:pt x="3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5" y="73"/>
                    <a:pt x="38" y="76"/>
                    <a:pt x="38" y="80"/>
                  </a:cubicBezTo>
                  <a:cubicBezTo>
                    <a:pt x="38" y="84"/>
                    <a:pt x="35" y="87"/>
                    <a:pt x="32" y="87"/>
                  </a:cubicBezTo>
                  <a:cubicBezTo>
                    <a:pt x="13" y="87"/>
                    <a:pt x="13" y="87"/>
                    <a:pt x="13" y="87"/>
                  </a:cubicBezTo>
                  <a:cubicBezTo>
                    <a:pt x="13" y="148"/>
                    <a:pt x="13" y="148"/>
                    <a:pt x="13" y="148"/>
                  </a:cubicBezTo>
                  <a:cubicBezTo>
                    <a:pt x="32" y="148"/>
                    <a:pt x="32" y="148"/>
                    <a:pt x="32" y="148"/>
                  </a:cubicBezTo>
                  <a:cubicBezTo>
                    <a:pt x="35" y="148"/>
                    <a:pt x="38" y="151"/>
                    <a:pt x="38" y="154"/>
                  </a:cubicBezTo>
                  <a:cubicBezTo>
                    <a:pt x="38" y="158"/>
                    <a:pt x="35" y="161"/>
                    <a:pt x="32" y="161"/>
                  </a:cubicBezTo>
                  <a:close/>
                  <a:moveTo>
                    <a:pt x="32" y="80"/>
                  </a:moveTo>
                  <a:cubicBezTo>
                    <a:pt x="32" y="78"/>
                    <a:pt x="31" y="76"/>
                    <a:pt x="29" y="76"/>
                  </a:cubicBezTo>
                  <a:cubicBezTo>
                    <a:pt x="27" y="76"/>
                    <a:pt x="25" y="78"/>
                    <a:pt x="25" y="80"/>
                  </a:cubicBezTo>
                  <a:cubicBezTo>
                    <a:pt x="25" y="82"/>
                    <a:pt x="27" y="83"/>
                    <a:pt x="29" y="83"/>
                  </a:cubicBezTo>
                  <a:cubicBezTo>
                    <a:pt x="31" y="83"/>
                    <a:pt x="32" y="82"/>
                    <a:pt x="32" y="8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5" name="组合 764"/>
          <p:cNvGrpSpPr/>
          <p:nvPr/>
        </p:nvGrpSpPr>
        <p:grpSpPr>
          <a:xfrm>
            <a:off x="8984473" y="413511"/>
            <a:ext cx="434977" cy="592142"/>
            <a:chOff x="12144410" y="-56752"/>
            <a:chExt cx="434977" cy="592142"/>
          </a:xfrm>
        </p:grpSpPr>
        <p:sp>
          <p:nvSpPr>
            <p:cNvPr id="539" name="Freeform 53"/>
            <p:cNvSpPr>
              <a:spLocks/>
            </p:cNvSpPr>
            <p:nvPr/>
          </p:nvSpPr>
          <p:spPr bwMode="auto">
            <a:xfrm>
              <a:off x="12287286" y="238525"/>
              <a:ext cx="292101" cy="296865"/>
            </a:xfrm>
            <a:custGeom>
              <a:avLst/>
              <a:gdLst>
                <a:gd name="T0" fmla="*/ 184 w 184"/>
                <a:gd name="T1" fmla="*/ 51 h 187"/>
                <a:gd name="T2" fmla="*/ 184 w 184"/>
                <a:gd name="T3" fmla="*/ 133 h 187"/>
                <a:gd name="T4" fmla="*/ 0 w 184"/>
                <a:gd name="T5" fmla="*/ 187 h 187"/>
                <a:gd name="T6" fmla="*/ 0 w 184"/>
                <a:gd name="T7" fmla="*/ 0 h 187"/>
                <a:gd name="T8" fmla="*/ 184 w 184"/>
                <a:gd name="T9" fmla="*/ 5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7">
                  <a:moveTo>
                    <a:pt x="184" y="51"/>
                  </a:moveTo>
                  <a:lnTo>
                    <a:pt x="184" y="133"/>
                  </a:lnTo>
                  <a:lnTo>
                    <a:pt x="0" y="187"/>
                  </a:lnTo>
                  <a:lnTo>
                    <a:pt x="0" y="0"/>
                  </a:lnTo>
                  <a:lnTo>
                    <a:pt x="184" y="5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54"/>
            <p:cNvSpPr>
              <a:spLocks noEditPoints="1"/>
            </p:cNvSpPr>
            <p:nvPr/>
          </p:nvSpPr>
          <p:spPr bwMode="auto">
            <a:xfrm>
              <a:off x="12395236" y="-56752"/>
              <a:ext cx="160338" cy="354015"/>
            </a:xfrm>
            <a:custGeom>
              <a:avLst/>
              <a:gdLst>
                <a:gd name="T0" fmla="*/ 101 w 101"/>
                <a:gd name="T1" fmla="*/ 99 h 223"/>
                <a:gd name="T2" fmla="*/ 101 w 101"/>
                <a:gd name="T3" fmla="*/ 223 h 223"/>
                <a:gd name="T4" fmla="*/ 0 w 101"/>
                <a:gd name="T5" fmla="*/ 191 h 223"/>
                <a:gd name="T6" fmla="*/ 0 w 101"/>
                <a:gd name="T7" fmla="*/ 0 h 223"/>
                <a:gd name="T8" fmla="*/ 101 w 101"/>
                <a:gd name="T9" fmla="*/ 99 h 223"/>
                <a:gd name="T10" fmla="*/ 92 w 101"/>
                <a:gd name="T11" fmla="*/ 188 h 223"/>
                <a:gd name="T12" fmla="*/ 92 w 101"/>
                <a:gd name="T13" fmla="*/ 170 h 223"/>
                <a:gd name="T14" fmla="*/ 7 w 101"/>
                <a:gd name="T15" fmla="*/ 119 h 223"/>
                <a:gd name="T16" fmla="*/ 7 w 101"/>
                <a:gd name="T17" fmla="*/ 146 h 223"/>
                <a:gd name="T18" fmla="*/ 92 w 101"/>
                <a:gd name="T19" fmla="*/ 188 h 223"/>
                <a:gd name="T20" fmla="*/ 92 w 101"/>
                <a:gd name="T21" fmla="*/ 153 h 223"/>
                <a:gd name="T22" fmla="*/ 92 w 101"/>
                <a:gd name="T23" fmla="*/ 137 h 223"/>
                <a:gd name="T24" fmla="*/ 7 w 101"/>
                <a:gd name="T25" fmla="*/ 73 h 223"/>
                <a:gd name="T26" fmla="*/ 7 w 101"/>
                <a:gd name="T27" fmla="*/ 97 h 223"/>
                <a:gd name="T28" fmla="*/ 92 w 101"/>
                <a:gd name="T29" fmla="*/ 153 h 223"/>
                <a:gd name="T30" fmla="*/ 92 w 101"/>
                <a:gd name="T31" fmla="*/ 124 h 223"/>
                <a:gd name="T32" fmla="*/ 92 w 101"/>
                <a:gd name="T33" fmla="*/ 107 h 223"/>
                <a:gd name="T34" fmla="*/ 7 w 101"/>
                <a:gd name="T35" fmla="*/ 27 h 223"/>
                <a:gd name="T36" fmla="*/ 7 w 101"/>
                <a:gd name="T37" fmla="*/ 53 h 223"/>
                <a:gd name="T38" fmla="*/ 92 w 101"/>
                <a:gd name="T39" fmla="*/ 12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1" h="223">
                  <a:moveTo>
                    <a:pt x="101" y="99"/>
                  </a:moveTo>
                  <a:lnTo>
                    <a:pt x="101" y="223"/>
                  </a:lnTo>
                  <a:lnTo>
                    <a:pt x="0" y="191"/>
                  </a:lnTo>
                  <a:lnTo>
                    <a:pt x="0" y="0"/>
                  </a:lnTo>
                  <a:lnTo>
                    <a:pt x="101" y="99"/>
                  </a:lnTo>
                  <a:close/>
                  <a:moveTo>
                    <a:pt x="92" y="188"/>
                  </a:moveTo>
                  <a:lnTo>
                    <a:pt x="92" y="170"/>
                  </a:lnTo>
                  <a:lnTo>
                    <a:pt x="7" y="119"/>
                  </a:lnTo>
                  <a:lnTo>
                    <a:pt x="7" y="146"/>
                  </a:lnTo>
                  <a:lnTo>
                    <a:pt x="92" y="188"/>
                  </a:lnTo>
                  <a:close/>
                  <a:moveTo>
                    <a:pt x="92" y="153"/>
                  </a:moveTo>
                  <a:lnTo>
                    <a:pt x="92" y="137"/>
                  </a:lnTo>
                  <a:lnTo>
                    <a:pt x="7" y="73"/>
                  </a:lnTo>
                  <a:lnTo>
                    <a:pt x="7" y="97"/>
                  </a:lnTo>
                  <a:lnTo>
                    <a:pt x="92" y="153"/>
                  </a:lnTo>
                  <a:close/>
                  <a:moveTo>
                    <a:pt x="92" y="124"/>
                  </a:moveTo>
                  <a:lnTo>
                    <a:pt x="92" y="107"/>
                  </a:lnTo>
                  <a:lnTo>
                    <a:pt x="7" y="27"/>
                  </a:lnTo>
                  <a:lnTo>
                    <a:pt x="7" y="53"/>
                  </a:lnTo>
                  <a:lnTo>
                    <a:pt x="92" y="12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55"/>
            <p:cNvSpPr>
              <a:spLocks/>
            </p:cNvSpPr>
            <p:nvPr/>
          </p:nvSpPr>
          <p:spPr bwMode="auto">
            <a:xfrm>
              <a:off x="12144410" y="241700"/>
              <a:ext cx="133351" cy="293690"/>
            </a:xfrm>
            <a:custGeom>
              <a:avLst/>
              <a:gdLst>
                <a:gd name="T0" fmla="*/ 84 w 84"/>
                <a:gd name="T1" fmla="*/ 0 h 185"/>
                <a:gd name="T2" fmla="*/ 84 w 84"/>
                <a:gd name="T3" fmla="*/ 185 h 185"/>
                <a:gd name="T4" fmla="*/ 0 w 84"/>
                <a:gd name="T5" fmla="*/ 157 h 185"/>
                <a:gd name="T6" fmla="*/ 0 w 84"/>
                <a:gd name="T7" fmla="*/ 30 h 185"/>
                <a:gd name="T8" fmla="*/ 84 w 84"/>
                <a:gd name="T9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85">
                  <a:moveTo>
                    <a:pt x="84" y="0"/>
                  </a:moveTo>
                  <a:lnTo>
                    <a:pt x="84" y="185"/>
                  </a:lnTo>
                  <a:lnTo>
                    <a:pt x="0" y="157"/>
                  </a:lnTo>
                  <a:lnTo>
                    <a:pt x="0" y="30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56"/>
            <p:cNvSpPr>
              <a:spLocks noEditPoints="1"/>
            </p:cNvSpPr>
            <p:nvPr/>
          </p:nvSpPr>
          <p:spPr bwMode="auto">
            <a:xfrm>
              <a:off x="12174573" y="-51989"/>
              <a:ext cx="209551" cy="307977"/>
            </a:xfrm>
            <a:custGeom>
              <a:avLst/>
              <a:gdLst>
                <a:gd name="T0" fmla="*/ 0 w 132"/>
                <a:gd name="T1" fmla="*/ 194 h 194"/>
                <a:gd name="T2" fmla="*/ 0 w 132"/>
                <a:gd name="T3" fmla="*/ 96 h 194"/>
                <a:gd name="T4" fmla="*/ 132 w 132"/>
                <a:gd name="T5" fmla="*/ 0 h 194"/>
                <a:gd name="T6" fmla="*/ 132 w 132"/>
                <a:gd name="T7" fmla="*/ 185 h 194"/>
                <a:gd name="T8" fmla="*/ 71 w 132"/>
                <a:gd name="T9" fmla="*/ 167 h 194"/>
                <a:gd name="T10" fmla="*/ 0 w 132"/>
                <a:gd name="T11" fmla="*/ 194 h 194"/>
                <a:gd name="T12" fmla="*/ 5 w 132"/>
                <a:gd name="T13" fmla="*/ 138 h 194"/>
                <a:gd name="T14" fmla="*/ 5 w 132"/>
                <a:gd name="T15" fmla="*/ 160 h 194"/>
                <a:gd name="T16" fmla="*/ 123 w 132"/>
                <a:gd name="T17" fmla="*/ 106 h 194"/>
                <a:gd name="T18" fmla="*/ 123 w 132"/>
                <a:gd name="T19" fmla="*/ 73 h 194"/>
                <a:gd name="T20" fmla="*/ 5 w 132"/>
                <a:gd name="T21" fmla="*/ 138 h 194"/>
                <a:gd name="T22" fmla="*/ 5 w 132"/>
                <a:gd name="T23" fmla="*/ 110 h 194"/>
                <a:gd name="T24" fmla="*/ 5 w 132"/>
                <a:gd name="T25" fmla="*/ 127 h 194"/>
                <a:gd name="T26" fmla="*/ 123 w 132"/>
                <a:gd name="T27" fmla="*/ 56 h 194"/>
                <a:gd name="T28" fmla="*/ 123 w 132"/>
                <a:gd name="T29" fmla="*/ 30 h 194"/>
                <a:gd name="T30" fmla="*/ 5 w 132"/>
                <a:gd name="T31" fmla="*/ 11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94">
                  <a:moveTo>
                    <a:pt x="0" y="194"/>
                  </a:moveTo>
                  <a:lnTo>
                    <a:pt x="0" y="96"/>
                  </a:lnTo>
                  <a:lnTo>
                    <a:pt x="132" y="0"/>
                  </a:lnTo>
                  <a:lnTo>
                    <a:pt x="132" y="185"/>
                  </a:lnTo>
                  <a:lnTo>
                    <a:pt x="71" y="167"/>
                  </a:lnTo>
                  <a:lnTo>
                    <a:pt x="0" y="194"/>
                  </a:lnTo>
                  <a:close/>
                  <a:moveTo>
                    <a:pt x="5" y="138"/>
                  </a:moveTo>
                  <a:lnTo>
                    <a:pt x="5" y="160"/>
                  </a:lnTo>
                  <a:lnTo>
                    <a:pt x="123" y="106"/>
                  </a:lnTo>
                  <a:lnTo>
                    <a:pt x="123" y="73"/>
                  </a:lnTo>
                  <a:lnTo>
                    <a:pt x="5" y="138"/>
                  </a:lnTo>
                  <a:close/>
                  <a:moveTo>
                    <a:pt x="5" y="110"/>
                  </a:moveTo>
                  <a:lnTo>
                    <a:pt x="5" y="127"/>
                  </a:lnTo>
                  <a:lnTo>
                    <a:pt x="123" y="56"/>
                  </a:lnTo>
                  <a:lnTo>
                    <a:pt x="123" y="30"/>
                  </a:lnTo>
                  <a:lnTo>
                    <a:pt x="5" y="11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2" name="组合 741"/>
          <p:cNvGrpSpPr/>
          <p:nvPr/>
        </p:nvGrpSpPr>
        <p:grpSpPr>
          <a:xfrm>
            <a:off x="816752" y="1196155"/>
            <a:ext cx="544514" cy="400053"/>
            <a:chOff x="3976689" y="841780"/>
            <a:chExt cx="544514" cy="400053"/>
          </a:xfrm>
        </p:grpSpPr>
        <p:sp>
          <p:nvSpPr>
            <p:cNvPr id="543" name="Freeform 57"/>
            <p:cNvSpPr>
              <a:spLocks/>
            </p:cNvSpPr>
            <p:nvPr/>
          </p:nvSpPr>
          <p:spPr bwMode="auto">
            <a:xfrm>
              <a:off x="4338640" y="881468"/>
              <a:ext cx="182563" cy="165101"/>
            </a:xfrm>
            <a:custGeom>
              <a:avLst/>
              <a:gdLst>
                <a:gd name="T0" fmla="*/ 37 w 81"/>
                <a:gd name="T1" fmla="*/ 0 h 73"/>
                <a:gd name="T2" fmla="*/ 77 w 81"/>
                <a:gd name="T3" fmla="*/ 73 h 73"/>
                <a:gd name="T4" fmla="*/ 0 w 81"/>
                <a:gd name="T5" fmla="*/ 73 h 73"/>
                <a:gd name="T6" fmla="*/ 37 w 81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73">
                  <a:moveTo>
                    <a:pt x="37" y="0"/>
                  </a:moveTo>
                  <a:cubicBezTo>
                    <a:pt x="37" y="0"/>
                    <a:pt x="81" y="19"/>
                    <a:pt x="77" y="73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58"/>
            <p:cNvSpPr>
              <a:spLocks/>
            </p:cNvSpPr>
            <p:nvPr/>
          </p:nvSpPr>
          <p:spPr bwMode="auto">
            <a:xfrm>
              <a:off x="4135440" y="884643"/>
              <a:ext cx="354014" cy="357190"/>
            </a:xfrm>
            <a:custGeom>
              <a:avLst/>
              <a:gdLst>
                <a:gd name="T0" fmla="*/ 79 w 157"/>
                <a:gd name="T1" fmla="*/ 79 h 158"/>
                <a:gd name="T2" fmla="*/ 157 w 157"/>
                <a:gd name="T3" fmla="*/ 79 h 158"/>
                <a:gd name="T4" fmla="*/ 79 w 157"/>
                <a:gd name="T5" fmla="*/ 158 h 158"/>
                <a:gd name="T6" fmla="*/ 0 w 157"/>
                <a:gd name="T7" fmla="*/ 79 h 158"/>
                <a:gd name="T8" fmla="*/ 79 w 157"/>
                <a:gd name="T9" fmla="*/ 0 h 158"/>
                <a:gd name="T10" fmla="*/ 115 w 157"/>
                <a:gd name="T11" fmla="*/ 9 h 158"/>
                <a:gd name="T12" fmla="*/ 79 w 157"/>
                <a:gd name="T13" fmla="*/ 7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58">
                  <a:moveTo>
                    <a:pt x="79" y="79"/>
                  </a:moveTo>
                  <a:cubicBezTo>
                    <a:pt x="157" y="79"/>
                    <a:pt x="157" y="79"/>
                    <a:pt x="157" y="79"/>
                  </a:cubicBezTo>
                  <a:cubicBezTo>
                    <a:pt x="157" y="122"/>
                    <a:pt x="122" y="158"/>
                    <a:pt x="79" y="158"/>
                  </a:cubicBezTo>
                  <a:cubicBezTo>
                    <a:pt x="35" y="158"/>
                    <a:pt x="0" y="122"/>
                    <a:pt x="0" y="79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92" y="0"/>
                    <a:pt x="104" y="3"/>
                    <a:pt x="115" y="9"/>
                  </a:cubicBezTo>
                  <a:lnTo>
                    <a:pt x="79" y="7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59"/>
            <p:cNvSpPr>
              <a:spLocks/>
            </p:cNvSpPr>
            <p:nvPr/>
          </p:nvSpPr>
          <p:spPr bwMode="auto">
            <a:xfrm>
              <a:off x="4116390" y="1062444"/>
              <a:ext cx="47625" cy="179389"/>
            </a:xfrm>
            <a:custGeom>
              <a:avLst/>
              <a:gdLst>
                <a:gd name="T0" fmla="*/ 21 w 21"/>
                <a:gd name="T1" fmla="*/ 53 h 79"/>
                <a:gd name="T2" fmla="*/ 21 w 21"/>
                <a:gd name="T3" fmla="*/ 79 h 79"/>
                <a:gd name="T4" fmla="*/ 0 w 21"/>
                <a:gd name="T5" fmla="*/ 79 h 79"/>
                <a:gd name="T6" fmla="*/ 0 w 21"/>
                <a:gd name="T7" fmla="*/ 0 h 79"/>
                <a:gd name="T8" fmla="*/ 3 w 21"/>
                <a:gd name="T9" fmla="*/ 0 h 79"/>
                <a:gd name="T10" fmla="*/ 21 w 21"/>
                <a:gd name="T11" fmla="*/ 5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9">
                  <a:moveTo>
                    <a:pt x="21" y="53"/>
                  </a:moveTo>
                  <a:cubicBezTo>
                    <a:pt x="21" y="79"/>
                    <a:pt x="21" y="79"/>
                    <a:pt x="21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0"/>
                    <a:pt x="10" y="38"/>
                    <a:pt x="21" y="5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60"/>
            <p:cNvSpPr>
              <a:spLocks/>
            </p:cNvSpPr>
            <p:nvPr/>
          </p:nvSpPr>
          <p:spPr bwMode="auto">
            <a:xfrm>
              <a:off x="4116390" y="841780"/>
              <a:ext cx="47625" cy="220664"/>
            </a:xfrm>
            <a:custGeom>
              <a:avLst/>
              <a:gdLst>
                <a:gd name="T0" fmla="*/ 21 w 21"/>
                <a:gd name="T1" fmla="*/ 0 h 98"/>
                <a:gd name="T2" fmla="*/ 21 w 21"/>
                <a:gd name="T3" fmla="*/ 45 h 98"/>
                <a:gd name="T4" fmla="*/ 3 w 21"/>
                <a:gd name="T5" fmla="*/ 98 h 98"/>
                <a:gd name="T6" fmla="*/ 0 w 21"/>
                <a:gd name="T7" fmla="*/ 98 h 98"/>
                <a:gd name="T8" fmla="*/ 0 w 21"/>
                <a:gd name="T9" fmla="*/ 0 h 98"/>
                <a:gd name="T10" fmla="*/ 21 w 21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8">
                  <a:moveTo>
                    <a:pt x="21" y="0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10" y="59"/>
                    <a:pt x="3" y="78"/>
                    <a:pt x="3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Rectangle 61"/>
            <p:cNvSpPr>
              <a:spLocks noChangeArrowheads="1"/>
            </p:cNvSpPr>
            <p:nvPr/>
          </p:nvSpPr>
          <p:spPr bwMode="auto">
            <a:xfrm>
              <a:off x="4044952" y="932268"/>
              <a:ext cx="47625" cy="30956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Rectangle 62"/>
            <p:cNvSpPr>
              <a:spLocks noChangeArrowheads="1"/>
            </p:cNvSpPr>
            <p:nvPr/>
          </p:nvSpPr>
          <p:spPr bwMode="auto">
            <a:xfrm>
              <a:off x="3976689" y="1062444"/>
              <a:ext cx="47625" cy="179389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3" name="组合 742"/>
          <p:cNvGrpSpPr/>
          <p:nvPr/>
        </p:nvGrpSpPr>
        <p:grpSpPr>
          <a:xfrm>
            <a:off x="1788306" y="1196155"/>
            <a:ext cx="398464" cy="477841"/>
            <a:chOff x="4948243" y="790980"/>
            <a:chExt cx="398464" cy="477841"/>
          </a:xfrm>
        </p:grpSpPr>
        <p:sp>
          <p:nvSpPr>
            <p:cNvPr id="549" name="Freeform 63"/>
            <p:cNvSpPr>
              <a:spLocks noEditPoints="1"/>
            </p:cNvSpPr>
            <p:nvPr/>
          </p:nvSpPr>
          <p:spPr bwMode="auto">
            <a:xfrm>
              <a:off x="4948243" y="790980"/>
              <a:ext cx="398464" cy="477841"/>
            </a:xfrm>
            <a:custGeom>
              <a:avLst/>
              <a:gdLst>
                <a:gd name="T0" fmla="*/ 207 w 251"/>
                <a:gd name="T1" fmla="*/ 224 h 301"/>
                <a:gd name="T2" fmla="*/ 112 w 251"/>
                <a:gd name="T3" fmla="*/ 224 h 301"/>
                <a:gd name="T4" fmla="*/ 112 w 251"/>
                <a:gd name="T5" fmla="*/ 232 h 301"/>
                <a:gd name="T6" fmla="*/ 207 w 251"/>
                <a:gd name="T7" fmla="*/ 232 h 301"/>
                <a:gd name="T8" fmla="*/ 207 w 251"/>
                <a:gd name="T9" fmla="*/ 224 h 301"/>
                <a:gd name="T10" fmla="*/ 207 w 251"/>
                <a:gd name="T11" fmla="*/ 244 h 301"/>
                <a:gd name="T12" fmla="*/ 112 w 251"/>
                <a:gd name="T13" fmla="*/ 244 h 301"/>
                <a:gd name="T14" fmla="*/ 112 w 251"/>
                <a:gd name="T15" fmla="*/ 252 h 301"/>
                <a:gd name="T16" fmla="*/ 207 w 251"/>
                <a:gd name="T17" fmla="*/ 252 h 301"/>
                <a:gd name="T18" fmla="*/ 207 w 251"/>
                <a:gd name="T19" fmla="*/ 244 h 301"/>
                <a:gd name="T20" fmla="*/ 207 w 251"/>
                <a:gd name="T21" fmla="*/ 154 h 301"/>
                <a:gd name="T22" fmla="*/ 112 w 251"/>
                <a:gd name="T23" fmla="*/ 154 h 301"/>
                <a:gd name="T24" fmla="*/ 112 w 251"/>
                <a:gd name="T25" fmla="*/ 163 h 301"/>
                <a:gd name="T26" fmla="*/ 207 w 251"/>
                <a:gd name="T27" fmla="*/ 163 h 301"/>
                <a:gd name="T28" fmla="*/ 207 w 251"/>
                <a:gd name="T29" fmla="*/ 154 h 301"/>
                <a:gd name="T30" fmla="*/ 207 w 251"/>
                <a:gd name="T31" fmla="*/ 143 h 301"/>
                <a:gd name="T32" fmla="*/ 207 w 251"/>
                <a:gd name="T33" fmla="*/ 134 h 301"/>
                <a:gd name="T34" fmla="*/ 112 w 251"/>
                <a:gd name="T35" fmla="*/ 134 h 301"/>
                <a:gd name="T36" fmla="*/ 112 w 251"/>
                <a:gd name="T37" fmla="*/ 143 h 301"/>
                <a:gd name="T38" fmla="*/ 207 w 251"/>
                <a:gd name="T39" fmla="*/ 143 h 301"/>
                <a:gd name="T40" fmla="*/ 251 w 251"/>
                <a:gd name="T41" fmla="*/ 0 h 301"/>
                <a:gd name="T42" fmla="*/ 251 w 251"/>
                <a:gd name="T43" fmla="*/ 301 h 301"/>
                <a:gd name="T44" fmla="*/ 0 w 251"/>
                <a:gd name="T45" fmla="*/ 301 h 301"/>
                <a:gd name="T46" fmla="*/ 0 w 251"/>
                <a:gd name="T47" fmla="*/ 0 h 301"/>
                <a:gd name="T48" fmla="*/ 251 w 251"/>
                <a:gd name="T49" fmla="*/ 0 h 301"/>
                <a:gd name="T50" fmla="*/ 209 w 251"/>
                <a:gd name="T51" fmla="*/ 73 h 301"/>
                <a:gd name="T52" fmla="*/ 209 w 251"/>
                <a:gd name="T53" fmla="*/ 64 h 301"/>
                <a:gd name="T54" fmla="*/ 113 w 251"/>
                <a:gd name="T55" fmla="*/ 64 h 301"/>
                <a:gd name="T56" fmla="*/ 113 w 251"/>
                <a:gd name="T57" fmla="*/ 73 h 301"/>
                <a:gd name="T58" fmla="*/ 209 w 251"/>
                <a:gd name="T59" fmla="*/ 73 h 301"/>
                <a:gd name="T60" fmla="*/ 209 w 251"/>
                <a:gd name="T61" fmla="*/ 52 h 301"/>
                <a:gd name="T62" fmla="*/ 209 w 251"/>
                <a:gd name="T63" fmla="*/ 43 h 301"/>
                <a:gd name="T64" fmla="*/ 113 w 251"/>
                <a:gd name="T65" fmla="*/ 43 h 301"/>
                <a:gd name="T66" fmla="*/ 113 w 251"/>
                <a:gd name="T67" fmla="*/ 52 h 301"/>
                <a:gd name="T68" fmla="*/ 209 w 251"/>
                <a:gd name="T69" fmla="*/ 52 h 301"/>
                <a:gd name="T70" fmla="*/ 98 w 251"/>
                <a:gd name="T71" fmla="*/ 191 h 301"/>
                <a:gd name="T72" fmla="*/ 98 w 251"/>
                <a:gd name="T73" fmla="*/ 123 h 301"/>
                <a:gd name="T74" fmla="*/ 28 w 251"/>
                <a:gd name="T75" fmla="*/ 123 h 301"/>
                <a:gd name="T76" fmla="*/ 28 w 251"/>
                <a:gd name="T77" fmla="*/ 191 h 301"/>
                <a:gd name="T78" fmla="*/ 98 w 251"/>
                <a:gd name="T79" fmla="*/ 191 h 301"/>
                <a:gd name="T80" fmla="*/ 98 w 251"/>
                <a:gd name="T81" fmla="*/ 101 h 301"/>
                <a:gd name="T82" fmla="*/ 98 w 251"/>
                <a:gd name="T83" fmla="*/ 32 h 301"/>
                <a:gd name="T84" fmla="*/ 28 w 251"/>
                <a:gd name="T85" fmla="*/ 32 h 301"/>
                <a:gd name="T86" fmla="*/ 28 w 251"/>
                <a:gd name="T87" fmla="*/ 101 h 301"/>
                <a:gd name="T88" fmla="*/ 98 w 251"/>
                <a:gd name="T89" fmla="*/ 101 h 301"/>
                <a:gd name="T90" fmla="*/ 96 w 251"/>
                <a:gd name="T91" fmla="*/ 281 h 301"/>
                <a:gd name="T92" fmla="*/ 96 w 251"/>
                <a:gd name="T93" fmla="*/ 212 h 301"/>
                <a:gd name="T94" fmla="*/ 28 w 251"/>
                <a:gd name="T95" fmla="*/ 212 h 301"/>
                <a:gd name="T96" fmla="*/ 28 w 251"/>
                <a:gd name="T97" fmla="*/ 281 h 301"/>
                <a:gd name="T98" fmla="*/ 96 w 251"/>
                <a:gd name="T99" fmla="*/ 28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1" h="301">
                  <a:moveTo>
                    <a:pt x="207" y="224"/>
                  </a:moveTo>
                  <a:lnTo>
                    <a:pt x="112" y="224"/>
                  </a:lnTo>
                  <a:lnTo>
                    <a:pt x="112" y="232"/>
                  </a:lnTo>
                  <a:lnTo>
                    <a:pt x="207" y="232"/>
                  </a:lnTo>
                  <a:lnTo>
                    <a:pt x="207" y="224"/>
                  </a:lnTo>
                  <a:close/>
                  <a:moveTo>
                    <a:pt x="207" y="244"/>
                  </a:moveTo>
                  <a:lnTo>
                    <a:pt x="112" y="244"/>
                  </a:lnTo>
                  <a:lnTo>
                    <a:pt x="112" y="252"/>
                  </a:lnTo>
                  <a:lnTo>
                    <a:pt x="207" y="252"/>
                  </a:lnTo>
                  <a:lnTo>
                    <a:pt x="207" y="244"/>
                  </a:lnTo>
                  <a:close/>
                  <a:moveTo>
                    <a:pt x="207" y="154"/>
                  </a:moveTo>
                  <a:lnTo>
                    <a:pt x="112" y="154"/>
                  </a:lnTo>
                  <a:lnTo>
                    <a:pt x="112" y="163"/>
                  </a:lnTo>
                  <a:lnTo>
                    <a:pt x="207" y="163"/>
                  </a:lnTo>
                  <a:lnTo>
                    <a:pt x="207" y="154"/>
                  </a:lnTo>
                  <a:close/>
                  <a:moveTo>
                    <a:pt x="207" y="143"/>
                  </a:moveTo>
                  <a:lnTo>
                    <a:pt x="207" y="134"/>
                  </a:lnTo>
                  <a:lnTo>
                    <a:pt x="112" y="134"/>
                  </a:lnTo>
                  <a:lnTo>
                    <a:pt x="112" y="143"/>
                  </a:lnTo>
                  <a:lnTo>
                    <a:pt x="207" y="143"/>
                  </a:lnTo>
                  <a:close/>
                  <a:moveTo>
                    <a:pt x="251" y="0"/>
                  </a:moveTo>
                  <a:lnTo>
                    <a:pt x="251" y="301"/>
                  </a:lnTo>
                  <a:lnTo>
                    <a:pt x="0" y="301"/>
                  </a:lnTo>
                  <a:lnTo>
                    <a:pt x="0" y="0"/>
                  </a:lnTo>
                  <a:lnTo>
                    <a:pt x="251" y="0"/>
                  </a:lnTo>
                  <a:close/>
                  <a:moveTo>
                    <a:pt x="209" y="73"/>
                  </a:moveTo>
                  <a:lnTo>
                    <a:pt x="209" y="64"/>
                  </a:lnTo>
                  <a:lnTo>
                    <a:pt x="113" y="64"/>
                  </a:lnTo>
                  <a:lnTo>
                    <a:pt x="113" y="73"/>
                  </a:lnTo>
                  <a:lnTo>
                    <a:pt x="209" y="73"/>
                  </a:lnTo>
                  <a:close/>
                  <a:moveTo>
                    <a:pt x="209" y="52"/>
                  </a:moveTo>
                  <a:lnTo>
                    <a:pt x="209" y="43"/>
                  </a:lnTo>
                  <a:lnTo>
                    <a:pt x="113" y="43"/>
                  </a:lnTo>
                  <a:lnTo>
                    <a:pt x="113" y="52"/>
                  </a:lnTo>
                  <a:lnTo>
                    <a:pt x="209" y="52"/>
                  </a:lnTo>
                  <a:close/>
                  <a:moveTo>
                    <a:pt x="98" y="191"/>
                  </a:moveTo>
                  <a:lnTo>
                    <a:pt x="98" y="123"/>
                  </a:lnTo>
                  <a:lnTo>
                    <a:pt x="28" y="123"/>
                  </a:lnTo>
                  <a:lnTo>
                    <a:pt x="28" y="191"/>
                  </a:lnTo>
                  <a:lnTo>
                    <a:pt x="98" y="191"/>
                  </a:lnTo>
                  <a:close/>
                  <a:moveTo>
                    <a:pt x="98" y="101"/>
                  </a:moveTo>
                  <a:lnTo>
                    <a:pt x="98" y="32"/>
                  </a:lnTo>
                  <a:lnTo>
                    <a:pt x="28" y="32"/>
                  </a:lnTo>
                  <a:lnTo>
                    <a:pt x="28" y="101"/>
                  </a:lnTo>
                  <a:lnTo>
                    <a:pt x="98" y="101"/>
                  </a:lnTo>
                  <a:close/>
                  <a:moveTo>
                    <a:pt x="96" y="281"/>
                  </a:moveTo>
                  <a:lnTo>
                    <a:pt x="96" y="212"/>
                  </a:lnTo>
                  <a:lnTo>
                    <a:pt x="28" y="212"/>
                  </a:lnTo>
                  <a:lnTo>
                    <a:pt x="28" y="281"/>
                  </a:lnTo>
                  <a:lnTo>
                    <a:pt x="96" y="28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Rectangle 64"/>
            <p:cNvSpPr>
              <a:spLocks noChangeArrowheads="1"/>
            </p:cNvSpPr>
            <p:nvPr/>
          </p:nvSpPr>
          <p:spPr bwMode="auto">
            <a:xfrm>
              <a:off x="5010156" y="1003706"/>
              <a:ext cx="74613" cy="7302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Rectangle 65"/>
            <p:cNvSpPr>
              <a:spLocks noChangeArrowheads="1"/>
            </p:cNvSpPr>
            <p:nvPr/>
          </p:nvSpPr>
          <p:spPr bwMode="auto">
            <a:xfrm>
              <a:off x="5010156" y="859243"/>
              <a:ext cx="74613" cy="7302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Rectangle 66"/>
            <p:cNvSpPr>
              <a:spLocks noChangeArrowheads="1"/>
            </p:cNvSpPr>
            <p:nvPr/>
          </p:nvSpPr>
          <p:spPr bwMode="auto">
            <a:xfrm>
              <a:off x="5010156" y="1146582"/>
              <a:ext cx="73025" cy="7143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6" name="组合 745"/>
          <p:cNvGrpSpPr/>
          <p:nvPr/>
        </p:nvGrpSpPr>
        <p:grpSpPr>
          <a:xfrm>
            <a:off x="2618572" y="1196155"/>
            <a:ext cx="525464" cy="373065"/>
            <a:chOff x="5778509" y="841780"/>
            <a:chExt cx="525464" cy="373065"/>
          </a:xfrm>
        </p:grpSpPr>
        <p:sp>
          <p:nvSpPr>
            <p:cNvPr id="553" name="Freeform 67"/>
            <p:cNvSpPr>
              <a:spLocks/>
            </p:cNvSpPr>
            <p:nvPr/>
          </p:nvSpPr>
          <p:spPr bwMode="auto">
            <a:xfrm>
              <a:off x="6246823" y="951318"/>
              <a:ext cx="57150" cy="263527"/>
            </a:xfrm>
            <a:custGeom>
              <a:avLst/>
              <a:gdLst>
                <a:gd name="T0" fmla="*/ 36 w 36"/>
                <a:gd name="T1" fmla="*/ 0 h 166"/>
                <a:gd name="T2" fmla="*/ 15 w 36"/>
                <a:gd name="T3" fmla="*/ 166 h 166"/>
                <a:gd name="T4" fmla="*/ 0 w 36"/>
                <a:gd name="T5" fmla="*/ 166 h 166"/>
                <a:gd name="T6" fmla="*/ 0 w 36"/>
                <a:gd name="T7" fmla="*/ 0 h 166"/>
                <a:gd name="T8" fmla="*/ 36 w 36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66">
                  <a:moveTo>
                    <a:pt x="36" y="0"/>
                  </a:moveTo>
                  <a:lnTo>
                    <a:pt x="15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68"/>
            <p:cNvSpPr>
              <a:spLocks/>
            </p:cNvSpPr>
            <p:nvPr/>
          </p:nvSpPr>
          <p:spPr bwMode="auto">
            <a:xfrm>
              <a:off x="5778509" y="841780"/>
              <a:ext cx="452439" cy="373065"/>
            </a:xfrm>
            <a:custGeom>
              <a:avLst/>
              <a:gdLst>
                <a:gd name="T0" fmla="*/ 201 w 201"/>
                <a:gd name="T1" fmla="*/ 28 h 165"/>
                <a:gd name="T2" fmla="*/ 201 w 201"/>
                <a:gd name="T3" fmla="*/ 165 h 165"/>
                <a:gd name="T4" fmla="*/ 0 w 201"/>
                <a:gd name="T5" fmla="*/ 165 h 165"/>
                <a:gd name="T6" fmla="*/ 0 w 201"/>
                <a:gd name="T7" fmla="*/ 28 h 165"/>
                <a:gd name="T8" fmla="*/ 4 w 201"/>
                <a:gd name="T9" fmla="*/ 28 h 165"/>
                <a:gd name="T10" fmla="*/ 4 w 201"/>
                <a:gd name="T11" fmla="*/ 0 h 165"/>
                <a:gd name="T12" fmla="*/ 51 w 201"/>
                <a:gd name="T13" fmla="*/ 0 h 165"/>
                <a:gd name="T14" fmla="*/ 64 w 201"/>
                <a:gd name="T15" fmla="*/ 17 h 165"/>
                <a:gd name="T16" fmla="*/ 64 w 201"/>
                <a:gd name="T17" fmla="*/ 28 h 165"/>
                <a:gd name="T18" fmla="*/ 201 w 201"/>
                <a:gd name="T19" fmla="*/ 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165">
                  <a:moveTo>
                    <a:pt x="201" y="28"/>
                  </a:moveTo>
                  <a:cubicBezTo>
                    <a:pt x="201" y="165"/>
                    <a:pt x="201" y="165"/>
                    <a:pt x="201" y="165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64" y="3"/>
                    <a:pt x="64" y="17"/>
                  </a:cubicBezTo>
                  <a:cubicBezTo>
                    <a:pt x="64" y="28"/>
                    <a:pt x="64" y="28"/>
                    <a:pt x="64" y="28"/>
                  </a:cubicBezTo>
                  <a:lnTo>
                    <a:pt x="201" y="2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69"/>
            <p:cNvSpPr>
              <a:spLocks/>
            </p:cNvSpPr>
            <p:nvPr/>
          </p:nvSpPr>
          <p:spPr bwMode="auto">
            <a:xfrm>
              <a:off x="5957897" y="841780"/>
              <a:ext cx="101600" cy="50800"/>
            </a:xfrm>
            <a:custGeom>
              <a:avLst/>
              <a:gdLst>
                <a:gd name="T0" fmla="*/ 45 w 45"/>
                <a:gd name="T1" fmla="*/ 12 h 23"/>
                <a:gd name="T2" fmla="*/ 45 w 45"/>
                <a:gd name="T3" fmla="*/ 23 h 23"/>
                <a:gd name="T4" fmla="*/ 0 w 45"/>
                <a:gd name="T5" fmla="*/ 23 h 23"/>
                <a:gd name="T6" fmla="*/ 0 w 45"/>
                <a:gd name="T7" fmla="*/ 0 h 23"/>
                <a:gd name="T8" fmla="*/ 36 w 45"/>
                <a:gd name="T9" fmla="*/ 0 h 23"/>
                <a:gd name="T10" fmla="*/ 45 w 45"/>
                <a:gd name="T1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23">
                  <a:moveTo>
                    <a:pt x="45" y="12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45" y="1"/>
                    <a:pt x="45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7" name="组合 746"/>
          <p:cNvGrpSpPr/>
          <p:nvPr/>
        </p:nvGrpSpPr>
        <p:grpSpPr>
          <a:xfrm>
            <a:off x="3586951" y="1196155"/>
            <a:ext cx="398464" cy="585792"/>
            <a:chOff x="6746888" y="725892"/>
            <a:chExt cx="398464" cy="585792"/>
          </a:xfrm>
        </p:grpSpPr>
        <p:sp>
          <p:nvSpPr>
            <p:cNvPr id="556" name="Freeform 70"/>
            <p:cNvSpPr>
              <a:spLocks noEditPoints="1"/>
            </p:cNvSpPr>
            <p:nvPr/>
          </p:nvSpPr>
          <p:spPr bwMode="auto">
            <a:xfrm>
              <a:off x="6891351" y="837017"/>
              <a:ext cx="107950" cy="111126"/>
            </a:xfrm>
            <a:custGeom>
              <a:avLst/>
              <a:gdLst>
                <a:gd name="T0" fmla="*/ 48 w 48"/>
                <a:gd name="T1" fmla="*/ 0 h 49"/>
                <a:gd name="T2" fmla="*/ 48 w 48"/>
                <a:gd name="T3" fmla="*/ 26 h 49"/>
                <a:gd name="T4" fmla="*/ 24 w 48"/>
                <a:gd name="T5" fmla="*/ 49 h 49"/>
                <a:gd name="T6" fmla="*/ 0 w 48"/>
                <a:gd name="T7" fmla="*/ 26 h 49"/>
                <a:gd name="T8" fmla="*/ 0 w 48"/>
                <a:gd name="T9" fmla="*/ 0 h 49"/>
                <a:gd name="T10" fmla="*/ 48 w 48"/>
                <a:gd name="T11" fmla="*/ 0 h 49"/>
                <a:gd name="T12" fmla="*/ 38 w 48"/>
                <a:gd name="T13" fmla="*/ 26 h 49"/>
                <a:gd name="T14" fmla="*/ 24 w 48"/>
                <a:gd name="T15" fmla="*/ 12 h 49"/>
                <a:gd name="T16" fmla="*/ 11 w 48"/>
                <a:gd name="T17" fmla="*/ 26 h 49"/>
                <a:gd name="T18" fmla="*/ 24 w 48"/>
                <a:gd name="T19" fmla="*/ 39 h 49"/>
                <a:gd name="T20" fmla="*/ 38 w 48"/>
                <a:gd name="T21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9">
                  <a:moveTo>
                    <a:pt x="48" y="0"/>
                  </a:moveTo>
                  <a:cubicBezTo>
                    <a:pt x="48" y="26"/>
                    <a:pt x="48" y="26"/>
                    <a:pt x="48" y="26"/>
                  </a:cubicBezTo>
                  <a:cubicBezTo>
                    <a:pt x="48" y="39"/>
                    <a:pt x="38" y="49"/>
                    <a:pt x="24" y="49"/>
                  </a:cubicBezTo>
                  <a:cubicBezTo>
                    <a:pt x="11" y="49"/>
                    <a:pt x="0" y="39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48" y="0"/>
                  </a:lnTo>
                  <a:close/>
                  <a:moveTo>
                    <a:pt x="38" y="26"/>
                  </a:moveTo>
                  <a:cubicBezTo>
                    <a:pt x="38" y="18"/>
                    <a:pt x="32" y="12"/>
                    <a:pt x="24" y="12"/>
                  </a:cubicBezTo>
                  <a:cubicBezTo>
                    <a:pt x="17" y="12"/>
                    <a:pt x="11" y="18"/>
                    <a:pt x="11" y="26"/>
                  </a:cubicBezTo>
                  <a:cubicBezTo>
                    <a:pt x="11" y="33"/>
                    <a:pt x="17" y="39"/>
                    <a:pt x="24" y="39"/>
                  </a:cubicBezTo>
                  <a:cubicBezTo>
                    <a:pt x="32" y="39"/>
                    <a:pt x="38" y="33"/>
                    <a:pt x="38" y="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Rectangle 71"/>
            <p:cNvSpPr>
              <a:spLocks noChangeArrowheads="1"/>
            </p:cNvSpPr>
            <p:nvPr/>
          </p:nvSpPr>
          <p:spPr bwMode="auto">
            <a:xfrm>
              <a:off x="6891351" y="806855"/>
              <a:ext cx="107950" cy="190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72"/>
            <p:cNvSpPr>
              <a:spLocks/>
            </p:cNvSpPr>
            <p:nvPr/>
          </p:nvSpPr>
          <p:spPr bwMode="auto">
            <a:xfrm>
              <a:off x="6891351" y="725892"/>
              <a:ext cx="107950" cy="74613"/>
            </a:xfrm>
            <a:custGeom>
              <a:avLst/>
              <a:gdLst>
                <a:gd name="T0" fmla="*/ 48 w 48"/>
                <a:gd name="T1" fmla="*/ 24 h 33"/>
                <a:gd name="T2" fmla="*/ 48 w 48"/>
                <a:gd name="T3" fmla="*/ 33 h 33"/>
                <a:gd name="T4" fmla="*/ 0 w 48"/>
                <a:gd name="T5" fmla="*/ 33 h 33"/>
                <a:gd name="T6" fmla="*/ 0 w 48"/>
                <a:gd name="T7" fmla="*/ 24 h 33"/>
                <a:gd name="T8" fmla="*/ 24 w 48"/>
                <a:gd name="T9" fmla="*/ 0 h 33"/>
                <a:gd name="T10" fmla="*/ 48 w 48"/>
                <a:gd name="T11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33">
                  <a:moveTo>
                    <a:pt x="48" y="24"/>
                  </a:moveTo>
                  <a:cubicBezTo>
                    <a:pt x="48" y="33"/>
                    <a:pt x="48" y="33"/>
                    <a:pt x="48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38" y="0"/>
                    <a:pt x="48" y="10"/>
                    <a:pt x="48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73"/>
            <p:cNvSpPr>
              <a:spLocks/>
            </p:cNvSpPr>
            <p:nvPr/>
          </p:nvSpPr>
          <p:spPr bwMode="auto">
            <a:xfrm>
              <a:off x="6918339" y="1159282"/>
              <a:ext cx="44450" cy="131764"/>
            </a:xfrm>
            <a:custGeom>
              <a:avLst/>
              <a:gdLst>
                <a:gd name="T0" fmla="*/ 21 w 28"/>
                <a:gd name="T1" fmla="*/ 0 h 83"/>
                <a:gd name="T2" fmla="*/ 28 w 28"/>
                <a:gd name="T3" fmla="*/ 57 h 83"/>
                <a:gd name="T4" fmla="*/ 14 w 28"/>
                <a:gd name="T5" fmla="*/ 83 h 83"/>
                <a:gd name="T6" fmla="*/ 0 w 28"/>
                <a:gd name="T7" fmla="*/ 57 h 83"/>
                <a:gd name="T8" fmla="*/ 7 w 28"/>
                <a:gd name="T9" fmla="*/ 0 h 83"/>
                <a:gd name="T10" fmla="*/ 10 w 28"/>
                <a:gd name="T11" fmla="*/ 0 h 83"/>
                <a:gd name="T12" fmla="*/ 14 w 28"/>
                <a:gd name="T13" fmla="*/ 0 h 83"/>
                <a:gd name="T14" fmla="*/ 18 w 28"/>
                <a:gd name="T15" fmla="*/ 0 h 83"/>
                <a:gd name="T16" fmla="*/ 21 w 28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83">
                  <a:moveTo>
                    <a:pt x="21" y="0"/>
                  </a:moveTo>
                  <a:lnTo>
                    <a:pt x="28" y="57"/>
                  </a:lnTo>
                  <a:lnTo>
                    <a:pt x="14" y="83"/>
                  </a:lnTo>
                  <a:lnTo>
                    <a:pt x="0" y="57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Oval 74"/>
            <p:cNvSpPr>
              <a:spLocks noChangeArrowheads="1"/>
            </p:cNvSpPr>
            <p:nvPr/>
          </p:nvSpPr>
          <p:spPr bwMode="auto">
            <a:xfrm>
              <a:off x="6931039" y="879880"/>
              <a:ext cx="30163" cy="28575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75"/>
            <p:cNvSpPr>
              <a:spLocks noEditPoints="1"/>
            </p:cNvSpPr>
            <p:nvPr/>
          </p:nvSpPr>
          <p:spPr bwMode="auto">
            <a:xfrm>
              <a:off x="6746888" y="849718"/>
              <a:ext cx="398464" cy="461966"/>
            </a:xfrm>
            <a:custGeom>
              <a:avLst/>
              <a:gdLst>
                <a:gd name="T0" fmla="*/ 177 w 177"/>
                <a:gd name="T1" fmla="*/ 204 h 204"/>
                <a:gd name="T2" fmla="*/ 0 w 177"/>
                <a:gd name="T3" fmla="*/ 204 h 204"/>
                <a:gd name="T4" fmla="*/ 0 w 177"/>
                <a:gd name="T5" fmla="*/ 0 h 204"/>
                <a:gd name="T6" fmla="*/ 58 w 177"/>
                <a:gd name="T7" fmla="*/ 0 h 204"/>
                <a:gd name="T8" fmla="*/ 58 w 177"/>
                <a:gd name="T9" fmla="*/ 22 h 204"/>
                <a:gd name="T10" fmla="*/ 88 w 177"/>
                <a:gd name="T11" fmla="*/ 53 h 204"/>
                <a:gd name="T12" fmla="*/ 119 w 177"/>
                <a:gd name="T13" fmla="*/ 22 h 204"/>
                <a:gd name="T14" fmla="*/ 119 w 177"/>
                <a:gd name="T15" fmla="*/ 0 h 204"/>
                <a:gd name="T16" fmla="*/ 177 w 177"/>
                <a:gd name="T17" fmla="*/ 0 h 204"/>
                <a:gd name="T18" fmla="*/ 177 w 177"/>
                <a:gd name="T19" fmla="*/ 204 h 204"/>
                <a:gd name="T20" fmla="*/ 67 w 177"/>
                <a:gd name="T21" fmla="*/ 197 h 204"/>
                <a:gd name="T22" fmla="*/ 86 w 177"/>
                <a:gd name="T23" fmla="*/ 197 h 204"/>
                <a:gd name="T24" fmla="*/ 105 w 177"/>
                <a:gd name="T25" fmla="*/ 197 h 204"/>
                <a:gd name="T26" fmla="*/ 133 w 177"/>
                <a:gd name="T27" fmla="*/ 197 h 204"/>
                <a:gd name="T28" fmla="*/ 133 w 177"/>
                <a:gd name="T29" fmla="*/ 147 h 204"/>
                <a:gd name="T30" fmla="*/ 102 w 177"/>
                <a:gd name="T31" fmla="*/ 116 h 204"/>
                <a:gd name="T32" fmla="*/ 86 w 177"/>
                <a:gd name="T33" fmla="*/ 134 h 204"/>
                <a:gd name="T34" fmla="*/ 70 w 177"/>
                <a:gd name="T35" fmla="*/ 116 h 204"/>
                <a:gd name="T36" fmla="*/ 39 w 177"/>
                <a:gd name="T37" fmla="*/ 147 h 204"/>
                <a:gd name="T38" fmla="*/ 39 w 177"/>
                <a:gd name="T39" fmla="*/ 197 h 204"/>
                <a:gd name="T40" fmla="*/ 67 w 177"/>
                <a:gd name="T41" fmla="*/ 197 h 204"/>
                <a:gd name="T42" fmla="*/ 86 w 177"/>
                <a:gd name="T43" fmla="*/ 122 h 204"/>
                <a:gd name="T44" fmla="*/ 105 w 177"/>
                <a:gd name="T45" fmla="*/ 95 h 204"/>
                <a:gd name="T46" fmla="*/ 86 w 177"/>
                <a:gd name="T47" fmla="*/ 69 h 204"/>
                <a:gd name="T48" fmla="*/ 67 w 177"/>
                <a:gd name="T49" fmla="*/ 95 h 204"/>
                <a:gd name="T50" fmla="*/ 86 w 177"/>
                <a:gd name="T51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7" h="204">
                  <a:moveTo>
                    <a:pt x="177" y="204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39"/>
                    <a:pt x="72" y="53"/>
                    <a:pt x="88" y="53"/>
                  </a:cubicBezTo>
                  <a:cubicBezTo>
                    <a:pt x="105" y="53"/>
                    <a:pt x="119" y="39"/>
                    <a:pt x="119" y="2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77" y="0"/>
                    <a:pt x="177" y="0"/>
                    <a:pt x="177" y="0"/>
                  </a:cubicBezTo>
                  <a:lnTo>
                    <a:pt x="177" y="204"/>
                  </a:lnTo>
                  <a:close/>
                  <a:moveTo>
                    <a:pt x="67" y="197"/>
                  </a:moveTo>
                  <a:cubicBezTo>
                    <a:pt x="86" y="197"/>
                    <a:pt x="86" y="197"/>
                    <a:pt x="86" y="197"/>
                  </a:cubicBezTo>
                  <a:cubicBezTo>
                    <a:pt x="105" y="197"/>
                    <a:pt x="105" y="197"/>
                    <a:pt x="105" y="197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33" y="197"/>
                    <a:pt x="133" y="173"/>
                    <a:pt x="133" y="147"/>
                  </a:cubicBezTo>
                  <a:cubicBezTo>
                    <a:pt x="133" y="130"/>
                    <a:pt x="114" y="120"/>
                    <a:pt x="102" y="116"/>
                  </a:cubicBezTo>
                  <a:cubicBezTo>
                    <a:pt x="101" y="126"/>
                    <a:pt x="94" y="134"/>
                    <a:pt x="86" y="134"/>
                  </a:cubicBezTo>
                  <a:cubicBezTo>
                    <a:pt x="78" y="134"/>
                    <a:pt x="71" y="126"/>
                    <a:pt x="70" y="116"/>
                  </a:cubicBezTo>
                  <a:cubicBezTo>
                    <a:pt x="58" y="120"/>
                    <a:pt x="39" y="130"/>
                    <a:pt x="39" y="147"/>
                  </a:cubicBezTo>
                  <a:cubicBezTo>
                    <a:pt x="39" y="173"/>
                    <a:pt x="39" y="197"/>
                    <a:pt x="39" y="197"/>
                  </a:cubicBezTo>
                  <a:lnTo>
                    <a:pt x="67" y="197"/>
                  </a:lnTo>
                  <a:close/>
                  <a:moveTo>
                    <a:pt x="86" y="122"/>
                  </a:moveTo>
                  <a:cubicBezTo>
                    <a:pt x="94" y="122"/>
                    <a:pt x="105" y="110"/>
                    <a:pt x="105" y="95"/>
                  </a:cubicBezTo>
                  <a:cubicBezTo>
                    <a:pt x="105" y="81"/>
                    <a:pt x="101" y="69"/>
                    <a:pt x="86" y="69"/>
                  </a:cubicBezTo>
                  <a:cubicBezTo>
                    <a:pt x="71" y="69"/>
                    <a:pt x="67" y="81"/>
                    <a:pt x="67" y="95"/>
                  </a:cubicBezTo>
                  <a:cubicBezTo>
                    <a:pt x="67" y="110"/>
                    <a:pt x="78" y="122"/>
                    <a:pt x="86" y="1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9" name="组合 748"/>
          <p:cNvGrpSpPr/>
          <p:nvPr/>
        </p:nvGrpSpPr>
        <p:grpSpPr>
          <a:xfrm>
            <a:off x="4491830" y="1196155"/>
            <a:ext cx="425452" cy="517529"/>
            <a:chOff x="7651767" y="773517"/>
            <a:chExt cx="425452" cy="517529"/>
          </a:xfrm>
        </p:grpSpPr>
        <p:sp>
          <p:nvSpPr>
            <p:cNvPr id="562" name="Freeform 76"/>
            <p:cNvSpPr>
              <a:spLocks noEditPoints="1"/>
            </p:cNvSpPr>
            <p:nvPr/>
          </p:nvSpPr>
          <p:spPr bwMode="auto">
            <a:xfrm>
              <a:off x="7651767" y="773517"/>
              <a:ext cx="425452" cy="517529"/>
            </a:xfrm>
            <a:custGeom>
              <a:avLst/>
              <a:gdLst>
                <a:gd name="T0" fmla="*/ 189 w 189"/>
                <a:gd name="T1" fmla="*/ 56 h 229"/>
                <a:gd name="T2" fmla="*/ 189 w 189"/>
                <a:gd name="T3" fmla="*/ 229 h 229"/>
                <a:gd name="T4" fmla="*/ 0 w 189"/>
                <a:gd name="T5" fmla="*/ 229 h 229"/>
                <a:gd name="T6" fmla="*/ 0 w 189"/>
                <a:gd name="T7" fmla="*/ 0 h 229"/>
                <a:gd name="T8" fmla="*/ 131 w 189"/>
                <a:gd name="T9" fmla="*/ 0 h 229"/>
                <a:gd name="T10" fmla="*/ 189 w 189"/>
                <a:gd name="T11" fmla="*/ 56 h 229"/>
                <a:gd name="T12" fmla="*/ 130 w 189"/>
                <a:gd name="T13" fmla="*/ 49 h 229"/>
                <a:gd name="T14" fmla="*/ 171 w 189"/>
                <a:gd name="T15" fmla="*/ 49 h 229"/>
                <a:gd name="T16" fmla="*/ 130 w 189"/>
                <a:gd name="T17" fmla="*/ 12 h 229"/>
                <a:gd name="T18" fmla="*/ 130 w 189"/>
                <a:gd name="T19" fmla="*/ 49 h 229"/>
                <a:gd name="T20" fmla="*/ 159 w 189"/>
                <a:gd name="T21" fmla="*/ 126 h 229"/>
                <a:gd name="T22" fmla="*/ 92 w 189"/>
                <a:gd name="T23" fmla="*/ 59 h 229"/>
                <a:gd name="T24" fmla="*/ 25 w 189"/>
                <a:gd name="T25" fmla="*/ 126 h 229"/>
                <a:gd name="T26" fmla="*/ 92 w 189"/>
                <a:gd name="T27" fmla="*/ 193 h 229"/>
                <a:gd name="T28" fmla="*/ 159 w 189"/>
                <a:gd name="T2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9" h="229">
                  <a:moveTo>
                    <a:pt x="189" y="56"/>
                  </a:moveTo>
                  <a:cubicBezTo>
                    <a:pt x="189" y="229"/>
                    <a:pt x="189" y="229"/>
                    <a:pt x="189" y="229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1" y="0"/>
                    <a:pt x="131" y="0"/>
                    <a:pt x="131" y="0"/>
                  </a:cubicBezTo>
                  <a:lnTo>
                    <a:pt x="189" y="56"/>
                  </a:lnTo>
                  <a:close/>
                  <a:moveTo>
                    <a:pt x="130" y="49"/>
                  </a:moveTo>
                  <a:cubicBezTo>
                    <a:pt x="171" y="49"/>
                    <a:pt x="171" y="49"/>
                    <a:pt x="171" y="49"/>
                  </a:cubicBezTo>
                  <a:cubicBezTo>
                    <a:pt x="130" y="12"/>
                    <a:pt x="130" y="12"/>
                    <a:pt x="130" y="12"/>
                  </a:cubicBezTo>
                  <a:lnTo>
                    <a:pt x="130" y="49"/>
                  </a:lnTo>
                  <a:close/>
                  <a:moveTo>
                    <a:pt x="159" y="126"/>
                  </a:moveTo>
                  <a:cubicBezTo>
                    <a:pt x="159" y="89"/>
                    <a:pt x="129" y="59"/>
                    <a:pt x="92" y="59"/>
                  </a:cubicBezTo>
                  <a:cubicBezTo>
                    <a:pt x="55" y="59"/>
                    <a:pt x="25" y="89"/>
                    <a:pt x="25" y="126"/>
                  </a:cubicBezTo>
                  <a:cubicBezTo>
                    <a:pt x="25" y="163"/>
                    <a:pt x="55" y="193"/>
                    <a:pt x="92" y="193"/>
                  </a:cubicBezTo>
                  <a:cubicBezTo>
                    <a:pt x="129" y="193"/>
                    <a:pt x="159" y="163"/>
                    <a:pt x="159" y="12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77"/>
            <p:cNvSpPr>
              <a:spLocks noEditPoints="1"/>
            </p:cNvSpPr>
            <p:nvPr/>
          </p:nvSpPr>
          <p:spPr bwMode="auto">
            <a:xfrm>
              <a:off x="7739079" y="938618"/>
              <a:ext cx="239713" cy="239714"/>
            </a:xfrm>
            <a:custGeom>
              <a:avLst/>
              <a:gdLst>
                <a:gd name="T0" fmla="*/ 53 w 106"/>
                <a:gd name="T1" fmla="*/ 0 h 106"/>
                <a:gd name="T2" fmla="*/ 106 w 106"/>
                <a:gd name="T3" fmla="*/ 53 h 106"/>
                <a:gd name="T4" fmla="*/ 53 w 106"/>
                <a:gd name="T5" fmla="*/ 106 h 106"/>
                <a:gd name="T6" fmla="*/ 0 w 106"/>
                <a:gd name="T7" fmla="*/ 53 h 106"/>
                <a:gd name="T8" fmla="*/ 53 w 106"/>
                <a:gd name="T9" fmla="*/ 0 h 106"/>
                <a:gd name="T10" fmla="*/ 88 w 106"/>
                <a:gd name="T11" fmla="*/ 34 h 106"/>
                <a:gd name="T12" fmla="*/ 86 w 106"/>
                <a:gd name="T13" fmla="*/ 26 h 106"/>
                <a:gd name="T14" fmla="*/ 78 w 106"/>
                <a:gd name="T15" fmla="*/ 27 h 106"/>
                <a:gd name="T16" fmla="*/ 45 w 106"/>
                <a:gd name="T17" fmla="*/ 73 h 106"/>
                <a:gd name="T18" fmla="*/ 27 w 106"/>
                <a:gd name="T19" fmla="*/ 58 h 106"/>
                <a:gd name="T20" fmla="*/ 18 w 106"/>
                <a:gd name="T21" fmla="*/ 59 h 106"/>
                <a:gd name="T22" fmla="*/ 19 w 106"/>
                <a:gd name="T23" fmla="*/ 67 h 106"/>
                <a:gd name="T24" fmla="*/ 42 w 106"/>
                <a:gd name="T25" fmla="*/ 87 h 106"/>
                <a:gd name="T26" fmla="*/ 51 w 106"/>
                <a:gd name="T27" fmla="*/ 86 h 106"/>
                <a:gd name="T28" fmla="*/ 52 w 106"/>
                <a:gd name="T29" fmla="*/ 85 h 106"/>
                <a:gd name="T30" fmla="*/ 88 w 106"/>
                <a:gd name="T31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6" h="106">
                  <a:moveTo>
                    <a:pt x="53" y="0"/>
                  </a:moveTo>
                  <a:cubicBezTo>
                    <a:pt x="82" y="0"/>
                    <a:pt x="106" y="23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ubicBezTo>
                    <a:pt x="23" y="106"/>
                    <a:pt x="0" y="82"/>
                    <a:pt x="0" y="53"/>
                  </a:cubicBezTo>
                  <a:cubicBezTo>
                    <a:pt x="0" y="23"/>
                    <a:pt x="23" y="0"/>
                    <a:pt x="53" y="0"/>
                  </a:cubicBezTo>
                  <a:close/>
                  <a:moveTo>
                    <a:pt x="88" y="34"/>
                  </a:moveTo>
                  <a:cubicBezTo>
                    <a:pt x="90" y="32"/>
                    <a:pt x="89" y="28"/>
                    <a:pt x="86" y="26"/>
                  </a:cubicBezTo>
                  <a:cubicBezTo>
                    <a:pt x="84" y="24"/>
                    <a:pt x="80" y="24"/>
                    <a:pt x="78" y="27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4" y="56"/>
                    <a:pt x="20" y="56"/>
                    <a:pt x="18" y="59"/>
                  </a:cubicBezTo>
                  <a:cubicBezTo>
                    <a:pt x="16" y="61"/>
                    <a:pt x="16" y="65"/>
                    <a:pt x="19" y="67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9"/>
                    <a:pt x="48" y="89"/>
                    <a:pt x="51" y="86"/>
                  </a:cubicBezTo>
                  <a:cubicBezTo>
                    <a:pt x="51" y="86"/>
                    <a:pt x="51" y="85"/>
                    <a:pt x="52" y="85"/>
                  </a:cubicBezTo>
                  <a:lnTo>
                    <a:pt x="88" y="3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4" name="Freeform 78"/>
          <p:cNvSpPr>
            <a:spLocks noEditPoints="1"/>
          </p:cNvSpPr>
          <p:nvPr/>
        </p:nvSpPr>
        <p:spPr bwMode="auto">
          <a:xfrm>
            <a:off x="5414171" y="1196155"/>
            <a:ext cx="349251" cy="496891"/>
          </a:xfrm>
          <a:custGeom>
            <a:avLst/>
            <a:gdLst>
              <a:gd name="T0" fmla="*/ 149 w 155"/>
              <a:gd name="T1" fmla="*/ 29 h 220"/>
              <a:gd name="T2" fmla="*/ 138 w 155"/>
              <a:gd name="T3" fmla="*/ 16 h 220"/>
              <a:gd name="T4" fmla="*/ 143 w 155"/>
              <a:gd name="T5" fmla="*/ 193 h 220"/>
              <a:gd name="T6" fmla="*/ 146 w 155"/>
              <a:gd name="T7" fmla="*/ 204 h 220"/>
              <a:gd name="T8" fmla="*/ 155 w 155"/>
              <a:gd name="T9" fmla="*/ 200 h 220"/>
              <a:gd name="T10" fmla="*/ 20 w 155"/>
              <a:gd name="T11" fmla="*/ 220 h 220"/>
              <a:gd name="T12" fmla="*/ 0 w 155"/>
              <a:gd name="T13" fmla="*/ 21 h 220"/>
              <a:gd name="T14" fmla="*/ 135 w 155"/>
              <a:gd name="T15" fmla="*/ 0 h 220"/>
              <a:gd name="T16" fmla="*/ 155 w 155"/>
              <a:gd name="T17" fmla="*/ 200 h 220"/>
              <a:gd name="T18" fmla="*/ 129 w 155"/>
              <a:gd name="T19" fmla="*/ 171 h 220"/>
              <a:gd name="T20" fmla="*/ 101 w 155"/>
              <a:gd name="T21" fmla="*/ 199 h 220"/>
              <a:gd name="T22" fmla="*/ 129 w 155"/>
              <a:gd name="T23" fmla="*/ 159 h 220"/>
              <a:gd name="T24" fmla="*/ 101 w 155"/>
              <a:gd name="T25" fmla="*/ 131 h 220"/>
              <a:gd name="T26" fmla="*/ 129 w 155"/>
              <a:gd name="T27" fmla="*/ 159 h 220"/>
              <a:gd name="T28" fmla="*/ 129 w 155"/>
              <a:gd name="T29" fmla="*/ 90 h 220"/>
              <a:gd name="T30" fmla="*/ 101 w 155"/>
              <a:gd name="T31" fmla="*/ 118 h 220"/>
              <a:gd name="T32" fmla="*/ 129 w 155"/>
              <a:gd name="T33" fmla="*/ 74 h 220"/>
              <a:gd name="T34" fmla="*/ 26 w 155"/>
              <a:gd name="T35" fmla="*/ 29 h 220"/>
              <a:gd name="T36" fmla="*/ 129 w 155"/>
              <a:gd name="T37" fmla="*/ 74 h 220"/>
              <a:gd name="T38" fmla="*/ 91 w 155"/>
              <a:gd name="T39" fmla="*/ 171 h 220"/>
              <a:gd name="T40" fmla="*/ 63 w 155"/>
              <a:gd name="T41" fmla="*/ 199 h 220"/>
              <a:gd name="T42" fmla="*/ 91 w 155"/>
              <a:gd name="T43" fmla="*/ 159 h 220"/>
              <a:gd name="T44" fmla="*/ 63 w 155"/>
              <a:gd name="T45" fmla="*/ 131 h 220"/>
              <a:gd name="T46" fmla="*/ 91 w 155"/>
              <a:gd name="T47" fmla="*/ 159 h 220"/>
              <a:gd name="T48" fmla="*/ 91 w 155"/>
              <a:gd name="T49" fmla="*/ 90 h 220"/>
              <a:gd name="T50" fmla="*/ 63 w 155"/>
              <a:gd name="T51" fmla="*/ 118 h 220"/>
              <a:gd name="T52" fmla="*/ 54 w 155"/>
              <a:gd name="T53" fmla="*/ 199 h 220"/>
              <a:gd name="T54" fmla="*/ 26 w 155"/>
              <a:gd name="T55" fmla="*/ 171 h 220"/>
              <a:gd name="T56" fmla="*/ 54 w 155"/>
              <a:gd name="T57" fmla="*/ 199 h 220"/>
              <a:gd name="T58" fmla="*/ 54 w 155"/>
              <a:gd name="T59" fmla="*/ 131 h 220"/>
              <a:gd name="T60" fmla="*/ 26 w 155"/>
              <a:gd name="T61" fmla="*/ 159 h 220"/>
              <a:gd name="T62" fmla="*/ 54 w 155"/>
              <a:gd name="T63" fmla="*/ 118 h 220"/>
              <a:gd name="T64" fmla="*/ 26 w 155"/>
              <a:gd name="T65" fmla="*/ 90 h 220"/>
              <a:gd name="T66" fmla="*/ 54 w 155"/>
              <a:gd name="T67" fmla="*/ 118 h 220"/>
              <a:gd name="T68" fmla="*/ 54 w 155"/>
              <a:gd name="T69" fmla="*/ 20 h 220"/>
              <a:gd name="T70" fmla="*/ 26 w 155"/>
              <a:gd name="T71" fmla="*/ 23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5" h="220">
                <a:moveTo>
                  <a:pt x="149" y="193"/>
                </a:moveTo>
                <a:cubicBezTo>
                  <a:pt x="149" y="29"/>
                  <a:pt x="149" y="29"/>
                  <a:pt x="149" y="29"/>
                </a:cubicBezTo>
                <a:cubicBezTo>
                  <a:pt x="149" y="24"/>
                  <a:pt x="148" y="20"/>
                  <a:pt x="145" y="16"/>
                </a:cubicBezTo>
                <a:cubicBezTo>
                  <a:pt x="138" y="16"/>
                  <a:pt x="138" y="16"/>
                  <a:pt x="138" y="16"/>
                </a:cubicBezTo>
                <a:cubicBezTo>
                  <a:pt x="141" y="20"/>
                  <a:pt x="143" y="24"/>
                  <a:pt x="143" y="29"/>
                </a:cubicBezTo>
                <a:cubicBezTo>
                  <a:pt x="143" y="193"/>
                  <a:pt x="143" y="193"/>
                  <a:pt x="143" y="193"/>
                </a:cubicBezTo>
                <a:cubicBezTo>
                  <a:pt x="143" y="197"/>
                  <a:pt x="142" y="201"/>
                  <a:pt x="140" y="204"/>
                </a:cubicBezTo>
                <a:cubicBezTo>
                  <a:pt x="146" y="204"/>
                  <a:pt x="146" y="204"/>
                  <a:pt x="146" y="204"/>
                </a:cubicBezTo>
                <a:cubicBezTo>
                  <a:pt x="148" y="201"/>
                  <a:pt x="149" y="197"/>
                  <a:pt x="149" y="193"/>
                </a:cubicBezTo>
                <a:close/>
                <a:moveTo>
                  <a:pt x="155" y="200"/>
                </a:moveTo>
                <a:cubicBezTo>
                  <a:pt x="155" y="211"/>
                  <a:pt x="146" y="220"/>
                  <a:pt x="135" y="220"/>
                </a:cubicBezTo>
                <a:cubicBezTo>
                  <a:pt x="20" y="220"/>
                  <a:pt x="20" y="220"/>
                  <a:pt x="20" y="220"/>
                </a:cubicBezTo>
                <a:cubicBezTo>
                  <a:pt x="9" y="220"/>
                  <a:pt x="0" y="211"/>
                  <a:pt x="0" y="20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135" y="0"/>
                  <a:pt x="135" y="0"/>
                  <a:pt x="135" y="0"/>
                </a:cubicBezTo>
                <a:cubicBezTo>
                  <a:pt x="146" y="0"/>
                  <a:pt x="155" y="9"/>
                  <a:pt x="155" y="21"/>
                </a:cubicBezTo>
                <a:lnTo>
                  <a:pt x="155" y="200"/>
                </a:lnTo>
                <a:close/>
                <a:moveTo>
                  <a:pt x="129" y="199"/>
                </a:moveTo>
                <a:cubicBezTo>
                  <a:pt x="129" y="171"/>
                  <a:pt x="129" y="171"/>
                  <a:pt x="129" y="171"/>
                </a:cubicBezTo>
                <a:cubicBezTo>
                  <a:pt x="101" y="171"/>
                  <a:pt x="101" y="171"/>
                  <a:pt x="101" y="171"/>
                </a:cubicBezTo>
                <a:cubicBezTo>
                  <a:pt x="101" y="199"/>
                  <a:pt x="101" y="199"/>
                  <a:pt x="101" y="199"/>
                </a:cubicBezTo>
                <a:lnTo>
                  <a:pt x="129" y="199"/>
                </a:lnTo>
                <a:close/>
                <a:moveTo>
                  <a:pt x="129" y="159"/>
                </a:moveTo>
                <a:cubicBezTo>
                  <a:pt x="129" y="131"/>
                  <a:pt x="129" y="131"/>
                  <a:pt x="129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159"/>
                  <a:pt x="101" y="159"/>
                  <a:pt x="101" y="159"/>
                </a:cubicBezTo>
                <a:lnTo>
                  <a:pt x="129" y="159"/>
                </a:lnTo>
                <a:close/>
                <a:moveTo>
                  <a:pt x="129" y="118"/>
                </a:moveTo>
                <a:cubicBezTo>
                  <a:pt x="129" y="90"/>
                  <a:pt x="129" y="90"/>
                  <a:pt x="129" y="90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1" y="118"/>
                  <a:pt x="101" y="118"/>
                  <a:pt x="101" y="118"/>
                </a:cubicBezTo>
                <a:lnTo>
                  <a:pt x="129" y="118"/>
                </a:lnTo>
                <a:close/>
                <a:moveTo>
                  <a:pt x="129" y="74"/>
                </a:moveTo>
                <a:cubicBezTo>
                  <a:pt x="129" y="29"/>
                  <a:pt x="129" y="29"/>
                  <a:pt x="129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74"/>
                  <a:pt x="26" y="74"/>
                  <a:pt x="26" y="74"/>
                </a:cubicBezTo>
                <a:lnTo>
                  <a:pt x="129" y="74"/>
                </a:lnTo>
                <a:close/>
                <a:moveTo>
                  <a:pt x="91" y="199"/>
                </a:moveTo>
                <a:cubicBezTo>
                  <a:pt x="91" y="171"/>
                  <a:pt x="91" y="171"/>
                  <a:pt x="91" y="171"/>
                </a:cubicBezTo>
                <a:cubicBezTo>
                  <a:pt x="63" y="171"/>
                  <a:pt x="63" y="171"/>
                  <a:pt x="63" y="171"/>
                </a:cubicBezTo>
                <a:cubicBezTo>
                  <a:pt x="63" y="199"/>
                  <a:pt x="63" y="199"/>
                  <a:pt x="63" y="199"/>
                </a:cubicBezTo>
                <a:lnTo>
                  <a:pt x="91" y="199"/>
                </a:lnTo>
                <a:close/>
                <a:moveTo>
                  <a:pt x="91" y="159"/>
                </a:moveTo>
                <a:cubicBezTo>
                  <a:pt x="91" y="131"/>
                  <a:pt x="91" y="131"/>
                  <a:pt x="91" y="131"/>
                </a:cubicBezTo>
                <a:cubicBezTo>
                  <a:pt x="63" y="131"/>
                  <a:pt x="63" y="131"/>
                  <a:pt x="63" y="131"/>
                </a:cubicBezTo>
                <a:cubicBezTo>
                  <a:pt x="63" y="159"/>
                  <a:pt x="63" y="159"/>
                  <a:pt x="63" y="159"/>
                </a:cubicBezTo>
                <a:lnTo>
                  <a:pt x="91" y="159"/>
                </a:lnTo>
                <a:close/>
                <a:moveTo>
                  <a:pt x="91" y="118"/>
                </a:moveTo>
                <a:cubicBezTo>
                  <a:pt x="91" y="90"/>
                  <a:pt x="91" y="90"/>
                  <a:pt x="91" y="90"/>
                </a:cubicBezTo>
                <a:cubicBezTo>
                  <a:pt x="63" y="90"/>
                  <a:pt x="63" y="90"/>
                  <a:pt x="63" y="90"/>
                </a:cubicBezTo>
                <a:cubicBezTo>
                  <a:pt x="63" y="118"/>
                  <a:pt x="63" y="118"/>
                  <a:pt x="63" y="118"/>
                </a:cubicBezTo>
                <a:lnTo>
                  <a:pt x="91" y="118"/>
                </a:lnTo>
                <a:close/>
                <a:moveTo>
                  <a:pt x="54" y="199"/>
                </a:moveTo>
                <a:cubicBezTo>
                  <a:pt x="54" y="171"/>
                  <a:pt x="54" y="171"/>
                  <a:pt x="54" y="171"/>
                </a:cubicBezTo>
                <a:cubicBezTo>
                  <a:pt x="26" y="171"/>
                  <a:pt x="26" y="171"/>
                  <a:pt x="26" y="171"/>
                </a:cubicBezTo>
                <a:cubicBezTo>
                  <a:pt x="26" y="199"/>
                  <a:pt x="26" y="199"/>
                  <a:pt x="26" y="199"/>
                </a:cubicBezTo>
                <a:lnTo>
                  <a:pt x="54" y="199"/>
                </a:lnTo>
                <a:close/>
                <a:moveTo>
                  <a:pt x="54" y="159"/>
                </a:moveTo>
                <a:cubicBezTo>
                  <a:pt x="54" y="131"/>
                  <a:pt x="54" y="131"/>
                  <a:pt x="54" y="131"/>
                </a:cubicBezTo>
                <a:cubicBezTo>
                  <a:pt x="26" y="131"/>
                  <a:pt x="26" y="131"/>
                  <a:pt x="26" y="131"/>
                </a:cubicBezTo>
                <a:cubicBezTo>
                  <a:pt x="26" y="159"/>
                  <a:pt x="26" y="159"/>
                  <a:pt x="26" y="159"/>
                </a:cubicBezTo>
                <a:lnTo>
                  <a:pt x="54" y="159"/>
                </a:lnTo>
                <a:close/>
                <a:moveTo>
                  <a:pt x="54" y="118"/>
                </a:moveTo>
                <a:cubicBezTo>
                  <a:pt x="54" y="90"/>
                  <a:pt x="54" y="90"/>
                  <a:pt x="54" y="90"/>
                </a:cubicBezTo>
                <a:cubicBezTo>
                  <a:pt x="26" y="90"/>
                  <a:pt x="26" y="90"/>
                  <a:pt x="26" y="90"/>
                </a:cubicBezTo>
                <a:cubicBezTo>
                  <a:pt x="26" y="118"/>
                  <a:pt x="26" y="118"/>
                  <a:pt x="26" y="118"/>
                </a:cubicBezTo>
                <a:lnTo>
                  <a:pt x="54" y="118"/>
                </a:lnTo>
                <a:close/>
                <a:moveTo>
                  <a:pt x="54" y="23"/>
                </a:moveTo>
                <a:cubicBezTo>
                  <a:pt x="54" y="20"/>
                  <a:pt x="54" y="20"/>
                  <a:pt x="54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3"/>
                  <a:pt x="26" y="23"/>
                  <a:pt x="26" y="23"/>
                </a:cubicBezTo>
                <a:lnTo>
                  <a:pt x="54" y="23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Freeform 79"/>
          <p:cNvSpPr>
            <a:spLocks noEditPoints="1"/>
          </p:cNvSpPr>
          <p:nvPr/>
        </p:nvSpPr>
        <p:spPr bwMode="auto">
          <a:xfrm>
            <a:off x="6265074" y="1196155"/>
            <a:ext cx="454027" cy="473079"/>
          </a:xfrm>
          <a:custGeom>
            <a:avLst/>
            <a:gdLst>
              <a:gd name="T0" fmla="*/ 276 w 286"/>
              <a:gd name="T1" fmla="*/ 288 h 298"/>
              <a:gd name="T2" fmla="*/ 240 w 286"/>
              <a:gd name="T3" fmla="*/ 288 h 298"/>
              <a:gd name="T4" fmla="*/ 286 w 286"/>
              <a:gd name="T5" fmla="*/ 298 h 298"/>
              <a:gd name="T6" fmla="*/ 0 w 286"/>
              <a:gd name="T7" fmla="*/ 0 h 298"/>
              <a:gd name="T8" fmla="*/ 264 w 286"/>
              <a:gd name="T9" fmla="*/ 218 h 298"/>
              <a:gd name="T10" fmla="*/ 230 w 286"/>
              <a:gd name="T11" fmla="*/ 188 h 298"/>
              <a:gd name="T12" fmla="*/ 264 w 286"/>
              <a:gd name="T13" fmla="*/ 218 h 298"/>
              <a:gd name="T14" fmla="*/ 264 w 286"/>
              <a:gd name="T15" fmla="*/ 60 h 298"/>
              <a:gd name="T16" fmla="*/ 20 w 286"/>
              <a:gd name="T17" fmla="*/ 70 h 298"/>
              <a:gd name="T18" fmla="*/ 215 w 286"/>
              <a:gd name="T19" fmla="*/ 218 h 298"/>
              <a:gd name="T20" fmla="*/ 181 w 286"/>
              <a:gd name="T21" fmla="*/ 188 h 298"/>
              <a:gd name="T22" fmla="*/ 215 w 286"/>
              <a:gd name="T23" fmla="*/ 218 h 298"/>
              <a:gd name="T24" fmla="*/ 162 w 286"/>
              <a:gd name="T25" fmla="*/ 188 h 298"/>
              <a:gd name="T26" fmla="*/ 128 w 286"/>
              <a:gd name="T27" fmla="*/ 218 h 298"/>
              <a:gd name="T28" fmla="*/ 162 w 286"/>
              <a:gd name="T29" fmla="*/ 171 h 298"/>
              <a:gd name="T30" fmla="*/ 128 w 286"/>
              <a:gd name="T31" fmla="*/ 141 h 298"/>
              <a:gd name="T32" fmla="*/ 162 w 286"/>
              <a:gd name="T33" fmla="*/ 171 h 298"/>
              <a:gd name="T34" fmla="*/ 108 w 286"/>
              <a:gd name="T35" fmla="*/ 188 h 298"/>
              <a:gd name="T36" fmla="*/ 74 w 286"/>
              <a:gd name="T37" fmla="*/ 218 h 298"/>
              <a:gd name="T38" fmla="*/ 108 w 286"/>
              <a:gd name="T39" fmla="*/ 171 h 298"/>
              <a:gd name="T40" fmla="*/ 74 w 286"/>
              <a:gd name="T41" fmla="*/ 141 h 298"/>
              <a:gd name="T42" fmla="*/ 108 w 286"/>
              <a:gd name="T43" fmla="*/ 171 h 298"/>
              <a:gd name="T44" fmla="*/ 108 w 286"/>
              <a:gd name="T45" fmla="*/ 93 h 298"/>
              <a:gd name="T46" fmla="*/ 74 w 286"/>
              <a:gd name="T47" fmla="*/ 122 h 298"/>
              <a:gd name="T48" fmla="*/ 108 w 286"/>
              <a:gd name="T49" fmla="*/ 48 h 298"/>
              <a:gd name="T50" fmla="*/ 20 w 286"/>
              <a:gd name="T51" fmla="*/ 40 h 298"/>
              <a:gd name="T52" fmla="*/ 108 w 286"/>
              <a:gd name="T53" fmla="*/ 48 h 298"/>
              <a:gd name="T54" fmla="*/ 108 w 286"/>
              <a:gd name="T55" fmla="*/ 17 h 298"/>
              <a:gd name="T56" fmla="*/ 20 w 286"/>
              <a:gd name="T57" fmla="*/ 26 h 298"/>
              <a:gd name="T58" fmla="*/ 55 w 286"/>
              <a:gd name="T59" fmla="*/ 266 h 298"/>
              <a:gd name="T60" fmla="*/ 20 w 286"/>
              <a:gd name="T61" fmla="*/ 238 h 298"/>
              <a:gd name="T62" fmla="*/ 55 w 286"/>
              <a:gd name="T63" fmla="*/ 266 h 298"/>
              <a:gd name="T64" fmla="*/ 55 w 286"/>
              <a:gd name="T65" fmla="*/ 188 h 298"/>
              <a:gd name="T66" fmla="*/ 20 w 286"/>
              <a:gd name="T67" fmla="*/ 218 h 298"/>
              <a:gd name="T68" fmla="*/ 55 w 286"/>
              <a:gd name="T69" fmla="*/ 171 h 298"/>
              <a:gd name="T70" fmla="*/ 20 w 286"/>
              <a:gd name="T71" fmla="*/ 141 h 298"/>
              <a:gd name="T72" fmla="*/ 55 w 286"/>
              <a:gd name="T73" fmla="*/ 171 h 298"/>
              <a:gd name="T74" fmla="*/ 55 w 286"/>
              <a:gd name="T75" fmla="*/ 93 h 298"/>
              <a:gd name="T76" fmla="*/ 20 w 286"/>
              <a:gd name="T77" fmla="*/ 122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86" h="298">
                <a:moveTo>
                  <a:pt x="240" y="288"/>
                </a:moveTo>
                <a:lnTo>
                  <a:pt x="276" y="288"/>
                </a:lnTo>
                <a:lnTo>
                  <a:pt x="276" y="255"/>
                </a:lnTo>
                <a:lnTo>
                  <a:pt x="240" y="288"/>
                </a:lnTo>
                <a:close/>
                <a:moveTo>
                  <a:pt x="286" y="0"/>
                </a:moveTo>
                <a:lnTo>
                  <a:pt x="286" y="298"/>
                </a:lnTo>
                <a:lnTo>
                  <a:pt x="0" y="298"/>
                </a:lnTo>
                <a:lnTo>
                  <a:pt x="0" y="0"/>
                </a:lnTo>
                <a:lnTo>
                  <a:pt x="286" y="0"/>
                </a:lnTo>
                <a:close/>
                <a:moveTo>
                  <a:pt x="264" y="218"/>
                </a:moveTo>
                <a:lnTo>
                  <a:pt x="264" y="188"/>
                </a:lnTo>
                <a:lnTo>
                  <a:pt x="230" y="188"/>
                </a:lnTo>
                <a:lnTo>
                  <a:pt x="230" y="218"/>
                </a:lnTo>
                <a:lnTo>
                  <a:pt x="264" y="218"/>
                </a:lnTo>
                <a:close/>
                <a:moveTo>
                  <a:pt x="264" y="70"/>
                </a:moveTo>
                <a:lnTo>
                  <a:pt x="264" y="60"/>
                </a:lnTo>
                <a:lnTo>
                  <a:pt x="20" y="60"/>
                </a:lnTo>
                <a:lnTo>
                  <a:pt x="20" y="70"/>
                </a:lnTo>
                <a:lnTo>
                  <a:pt x="264" y="70"/>
                </a:lnTo>
                <a:close/>
                <a:moveTo>
                  <a:pt x="215" y="218"/>
                </a:moveTo>
                <a:lnTo>
                  <a:pt x="215" y="188"/>
                </a:lnTo>
                <a:lnTo>
                  <a:pt x="181" y="188"/>
                </a:lnTo>
                <a:lnTo>
                  <a:pt x="181" y="218"/>
                </a:lnTo>
                <a:lnTo>
                  <a:pt x="215" y="218"/>
                </a:lnTo>
                <a:close/>
                <a:moveTo>
                  <a:pt x="162" y="218"/>
                </a:moveTo>
                <a:lnTo>
                  <a:pt x="162" y="188"/>
                </a:lnTo>
                <a:lnTo>
                  <a:pt x="128" y="188"/>
                </a:lnTo>
                <a:lnTo>
                  <a:pt x="128" y="218"/>
                </a:lnTo>
                <a:lnTo>
                  <a:pt x="162" y="218"/>
                </a:lnTo>
                <a:close/>
                <a:moveTo>
                  <a:pt x="162" y="171"/>
                </a:moveTo>
                <a:lnTo>
                  <a:pt x="162" y="141"/>
                </a:lnTo>
                <a:lnTo>
                  <a:pt x="128" y="141"/>
                </a:lnTo>
                <a:lnTo>
                  <a:pt x="128" y="171"/>
                </a:lnTo>
                <a:lnTo>
                  <a:pt x="162" y="171"/>
                </a:lnTo>
                <a:close/>
                <a:moveTo>
                  <a:pt x="108" y="218"/>
                </a:moveTo>
                <a:lnTo>
                  <a:pt x="108" y="188"/>
                </a:lnTo>
                <a:lnTo>
                  <a:pt x="74" y="188"/>
                </a:lnTo>
                <a:lnTo>
                  <a:pt x="74" y="218"/>
                </a:lnTo>
                <a:lnTo>
                  <a:pt x="108" y="218"/>
                </a:lnTo>
                <a:close/>
                <a:moveTo>
                  <a:pt x="108" y="171"/>
                </a:moveTo>
                <a:lnTo>
                  <a:pt x="108" y="141"/>
                </a:lnTo>
                <a:lnTo>
                  <a:pt x="74" y="141"/>
                </a:lnTo>
                <a:lnTo>
                  <a:pt x="74" y="171"/>
                </a:lnTo>
                <a:lnTo>
                  <a:pt x="108" y="171"/>
                </a:lnTo>
                <a:close/>
                <a:moveTo>
                  <a:pt x="108" y="122"/>
                </a:moveTo>
                <a:lnTo>
                  <a:pt x="108" y="93"/>
                </a:lnTo>
                <a:lnTo>
                  <a:pt x="74" y="93"/>
                </a:lnTo>
                <a:lnTo>
                  <a:pt x="74" y="122"/>
                </a:lnTo>
                <a:lnTo>
                  <a:pt x="108" y="122"/>
                </a:lnTo>
                <a:close/>
                <a:moveTo>
                  <a:pt x="108" y="48"/>
                </a:moveTo>
                <a:lnTo>
                  <a:pt x="108" y="40"/>
                </a:lnTo>
                <a:lnTo>
                  <a:pt x="20" y="40"/>
                </a:lnTo>
                <a:lnTo>
                  <a:pt x="20" y="48"/>
                </a:lnTo>
                <a:lnTo>
                  <a:pt x="108" y="48"/>
                </a:lnTo>
                <a:close/>
                <a:moveTo>
                  <a:pt x="108" y="26"/>
                </a:moveTo>
                <a:lnTo>
                  <a:pt x="108" y="17"/>
                </a:lnTo>
                <a:lnTo>
                  <a:pt x="20" y="17"/>
                </a:lnTo>
                <a:lnTo>
                  <a:pt x="20" y="26"/>
                </a:lnTo>
                <a:lnTo>
                  <a:pt x="108" y="26"/>
                </a:lnTo>
                <a:close/>
                <a:moveTo>
                  <a:pt x="55" y="266"/>
                </a:moveTo>
                <a:lnTo>
                  <a:pt x="55" y="238"/>
                </a:lnTo>
                <a:lnTo>
                  <a:pt x="20" y="238"/>
                </a:lnTo>
                <a:lnTo>
                  <a:pt x="20" y="266"/>
                </a:lnTo>
                <a:lnTo>
                  <a:pt x="55" y="266"/>
                </a:lnTo>
                <a:close/>
                <a:moveTo>
                  <a:pt x="55" y="218"/>
                </a:moveTo>
                <a:lnTo>
                  <a:pt x="55" y="188"/>
                </a:lnTo>
                <a:lnTo>
                  <a:pt x="20" y="188"/>
                </a:lnTo>
                <a:lnTo>
                  <a:pt x="20" y="218"/>
                </a:lnTo>
                <a:lnTo>
                  <a:pt x="55" y="218"/>
                </a:lnTo>
                <a:close/>
                <a:moveTo>
                  <a:pt x="55" y="171"/>
                </a:moveTo>
                <a:lnTo>
                  <a:pt x="55" y="141"/>
                </a:lnTo>
                <a:lnTo>
                  <a:pt x="20" y="141"/>
                </a:lnTo>
                <a:lnTo>
                  <a:pt x="20" y="171"/>
                </a:lnTo>
                <a:lnTo>
                  <a:pt x="55" y="171"/>
                </a:lnTo>
                <a:close/>
                <a:moveTo>
                  <a:pt x="55" y="122"/>
                </a:moveTo>
                <a:lnTo>
                  <a:pt x="55" y="93"/>
                </a:lnTo>
                <a:lnTo>
                  <a:pt x="20" y="93"/>
                </a:lnTo>
                <a:lnTo>
                  <a:pt x="20" y="122"/>
                </a:lnTo>
                <a:lnTo>
                  <a:pt x="55" y="122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2" name="组合 751"/>
          <p:cNvGrpSpPr/>
          <p:nvPr/>
        </p:nvGrpSpPr>
        <p:grpSpPr>
          <a:xfrm>
            <a:off x="7136616" y="1196155"/>
            <a:ext cx="500064" cy="465141"/>
            <a:chOff x="10296553" y="784630"/>
            <a:chExt cx="500064" cy="465141"/>
          </a:xfrm>
        </p:grpSpPr>
        <p:sp>
          <p:nvSpPr>
            <p:cNvPr id="566" name="Rectangle 80"/>
            <p:cNvSpPr>
              <a:spLocks noChangeArrowheads="1"/>
            </p:cNvSpPr>
            <p:nvPr/>
          </p:nvSpPr>
          <p:spPr bwMode="auto">
            <a:xfrm>
              <a:off x="10720417" y="881468"/>
              <a:ext cx="76200" cy="34449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81"/>
            <p:cNvSpPr>
              <a:spLocks/>
            </p:cNvSpPr>
            <p:nvPr/>
          </p:nvSpPr>
          <p:spPr bwMode="auto">
            <a:xfrm>
              <a:off x="10393390" y="881468"/>
              <a:ext cx="306389" cy="344490"/>
            </a:xfrm>
            <a:custGeom>
              <a:avLst/>
              <a:gdLst>
                <a:gd name="T0" fmla="*/ 193 w 193"/>
                <a:gd name="T1" fmla="*/ 0 h 217"/>
                <a:gd name="T2" fmla="*/ 193 w 193"/>
                <a:gd name="T3" fmla="*/ 217 h 217"/>
                <a:gd name="T4" fmla="*/ 0 w 193"/>
                <a:gd name="T5" fmla="*/ 217 h 217"/>
                <a:gd name="T6" fmla="*/ 0 w 193"/>
                <a:gd name="T7" fmla="*/ 0 h 217"/>
                <a:gd name="T8" fmla="*/ 16 w 193"/>
                <a:gd name="T9" fmla="*/ 0 h 217"/>
                <a:gd name="T10" fmla="*/ 126 w 193"/>
                <a:gd name="T11" fmla="*/ 0 h 217"/>
                <a:gd name="T12" fmla="*/ 193 w 193"/>
                <a:gd name="T1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217">
                  <a:moveTo>
                    <a:pt x="193" y="0"/>
                  </a:moveTo>
                  <a:lnTo>
                    <a:pt x="193" y="217"/>
                  </a:lnTo>
                  <a:lnTo>
                    <a:pt x="0" y="217"/>
                  </a:lnTo>
                  <a:lnTo>
                    <a:pt x="0" y="0"/>
                  </a:lnTo>
                  <a:lnTo>
                    <a:pt x="16" y="0"/>
                  </a:lnTo>
                  <a:lnTo>
                    <a:pt x="126" y="0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82"/>
            <p:cNvSpPr>
              <a:spLocks/>
            </p:cNvSpPr>
            <p:nvPr/>
          </p:nvSpPr>
          <p:spPr bwMode="auto">
            <a:xfrm>
              <a:off x="10418791" y="784630"/>
              <a:ext cx="260351" cy="84138"/>
            </a:xfrm>
            <a:custGeom>
              <a:avLst/>
              <a:gdLst>
                <a:gd name="T0" fmla="*/ 164 w 164"/>
                <a:gd name="T1" fmla="*/ 44 h 53"/>
                <a:gd name="T2" fmla="*/ 164 w 164"/>
                <a:gd name="T3" fmla="*/ 53 h 53"/>
                <a:gd name="T4" fmla="*/ 110 w 164"/>
                <a:gd name="T5" fmla="*/ 53 h 53"/>
                <a:gd name="T6" fmla="*/ 110 w 164"/>
                <a:gd name="T7" fmla="*/ 44 h 53"/>
                <a:gd name="T8" fmla="*/ 125 w 164"/>
                <a:gd name="T9" fmla="*/ 44 h 53"/>
                <a:gd name="T10" fmla="*/ 125 w 164"/>
                <a:gd name="T11" fmla="*/ 16 h 53"/>
                <a:gd name="T12" fmla="*/ 44 w 164"/>
                <a:gd name="T13" fmla="*/ 16 h 53"/>
                <a:gd name="T14" fmla="*/ 44 w 164"/>
                <a:gd name="T15" fmla="*/ 44 h 53"/>
                <a:gd name="T16" fmla="*/ 54 w 164"/>
                <a:gd name="T17" fmla="*/ 44 h 53"/>
                <a:gd name="T18" fmla="*/ 54 w 164"/>
                <a:gd name="T19" fmla="*/ 53 h 53"/>
                <a:gd name="T20" fmla="*/ 0 w 164"/>
                <a:gd name="T21" fmla="*/ 53 h 53"/>
                <a:gd name="T22" fmla="*/ 0 w 164"/>
                <a:gd name="T23" fmla="*/ 44 h 53"/>
                <a:gd name="T24" fmla="*/ 27 w 164"/>
                <a:gd name="T25" fmla="*/ 44 h 53"/>
                <a:gd name="T26" fmla="*/ 27 w 164"/>
                <a:gd name="T27" fmla="*/ 0 h 53"/>
                <a:gd name="T28" fmla="*/ 142 w 164"/>
                <a:gd name="T29" fmla="*/ 0 h 53"/>
                <a:gd name="T30" fmla="*/ 142 w 164"/>
                <a:gd name="T31" fmla="*/ 44 h 53"/>
                <a:gd name="T32" fmla="*/ 164 w 164"/>
                <a:gd name="T33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4" h="53">
                  <a:moveTo>
                    <a:pt x="164" y="44"/>
                  </a:moveTo>
                  <a:lnTo>
                    <a:pt x="164" y="53"/>
                  </a:lnTo>
                  <a:lnTo>
                    <a:pt x="110" y="53"/>
                  </a:lnTo>
                  <a:lnTo>
                    <a:pt x="110" y="44"/>
                  </a:lnTo>
                  <a:lnTo>
                    <a:pt x="125" y="44"/>
                  </a:lnTo>
                  <a:lnTo>
                    <a:pt x="125" y="16"/>
                  </a:lnTo>
                  <a:lnTo>
                    <a:pt x="44" y="16"/>
                  </a:lnTo>
                  <a:lnTo>
                    <a:pt x="44" y="44"/>
                  </a:lnTo>
                  <a:lnTo>
                    <a:pt x="54" y="44"/>
                  </a:lnTo>
                  <a:lnTo>
                    <a:pt x="54" y="53"/>
                  </a:lnTo>
                  <a:lnTo>
                    <a:pt x="0" y="53"/>
                  </a:lnTo>
                  <a:lnTo>
                    <a:pt x="0" y="44"/>
                  </a:lnTo>
                  <a:lnTo>
                    <a:pt x="27" y="44"/>
                  </a:lnTo>
                  <a:lnTo>
                    <a:pt x="27" y="0"/>
                  </a:lnTo>
                  <a:lnTo>
                    <a:pt x="142" y="0"/>
                  </a:lnTo>
                  <a:lnTo>
                    <a:pt x="142" y="44"/>
                  </a:lnTo>
                  <a:lnTo>
                    <a:pt x="164" y="4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83"/>
            <p:cNvSpPr>
              <a:spLocks/>
            </p:cNvSpPr>
            <p:nvPr/>
          </p:nvSpPr>
          <p:spPr bwMode="auto">
            <a:xfrm>
              <a:off x="10402915" y="1233896"/>
              <a:ext cx="288926" cy="15875"/>
            </a:xfrm>
            <a:custGeom>
              <a:avLst/>
              <a:gdLst>
                <a:gd name="T0" fmla="*/ 128 w 128"/>
                <a:gd name="T1" fmla="*/ 0 h 7"/>
                <a:gd name="T2" fmla="*/ 128 w 128"/>
                <a:gd name="T3" fmla="*/ 1 h 7"/>
                <a:gd name="T4" fmla="*/ 118 w 128"/>
                <a:gd name="T5" fmla="*/ 7 h 7"/>
                <a:gd name="T6" fmla="*/ 10 w 128"/>
                <a:gd name="T7" fmla="*/ 7 h 7"/>
                <a:gd name="T8" fmla="*/ 0 w 128"/>
                <a:gd name="T9" fmla="*/ 1 h 7"/>
                <a:gd name="T10" fmla="*/ 0 w 128"/>
                <a:gd name="T11" fmla="*/ 0 h 7"/>
                <a:gd name="T12" fmla="*/ 128 w 12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7">
                  <a:moveTo>
                    <a:pt x="128" y="0"/>
                  </a:moveTo>
                  <a:cubicBezTo>
                    <a:pt x="128" y="1"/>
                    <a:pt x="128" y="1"/>
                    <a:pt x="128" y="1"/>
                  </a:cubicBezTo>
                  <a:cubicBezTo>
                    <a:pt x="128" y="4"/>
                    <a:pt x="124" y="7"/>
                    <a:pt x="118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5" y="7"/>
                    <a:pt x="0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Rectangle 84"/>
            <p:cNvSpPr>
              <a:spLocks noChangeArrowheads="1"/>
            </p:cNvSpPr>
            <p:nvPr/>
          </p:nvSpPr>
          <p:spPr bwMode="auto">
            <a:xfrm>
              <a:off x="10296553" y="881468"/>
              <a:ext cx="79375" cy="34449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8009744" y="1196155"/>
            <a:ext cx="579440" cy="374652"/>
            <a:chOff x="11169681" y="859243"/>
            <a:chExt cx="579440" cy="374652"/>
          </a:xfrm>
        </p:grpSpPr>
        <p:sp>
          <p:nvSpPr>
            <p:cNvPr id="571" name="Freeform 85"/>
            <p:cNvSpPr>
              <a:spLocks/>
            </p:cNvSpPr>
            <p:nvPr/>
          </p:nvSpPr>
          <p:spPr bwMode="auto">
            <a:xfrm>
              <a:off x="11261756" y="1214845"/>
              <a:ext cx="487365" cy="19050"/>
            </a:xfrm>
            <a:custGeom>
              <a:avLst/>
              <a:gdLst>
                <a:gd name="T0" fmla="*/ 307 w 307"/>
                <a:gd name="T1" fmla="*/ 0 h 12"/>
                <a:gd name="T2" fmla="*/ 292 w 307"/>
                <a:gd name="T3" fmla="*/ 12 h 12"/>
                <a:gd name="T4" fmla="*/ 0 w 307"/>
                <a:gd name="T5" fmla="*/ 12 h 12"/>
                <a:gd name="T6" fmla="*/ 17 w 307"/>
                <a:gd name="T7" fmla="*/ 0 h 12"/>
                <a:gd name="T8" fmla="*/ 307 w 307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2">
                  <a:moveTo>
                    <a:pt x="307" y="0"/>
                  </a:moveTo>
                  <a:lnTo>
                    <a:pt x="292" y="12"/>
                  </a:lnTo>
                  <a:lnTo>
                    <a:pt x="0" y="12"/>
                  </a:lnTo>
                  <a:lnTo>
                    <a:pt x="17" y="0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Rectangle 86"/>
            <p:cNvSpPr>
              <a:spLocks noChangeArrowheads="1"/>
            </p:cNvSpPr>
            <p:nvPr/>
          </p:nvSpPr>
          <p:spPr bwMode="auto">
            <a:xfrm>
              <a:off x="11650696" y="1014819"/>
              <a:ext cx="87313" cy="269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Rectangle 87"/>
            <p:cNvSpPr>
              <a:spLocks noChangeArrowheads="1"/>
            </p:cNvSpPr>
            <p:nvPr/>
          </p:nvSpPr>
          <p:spPr bwMode="auto">
            <a:xfrm>
              <a:off x="11468132" y="938618"/>
              <a:ext cx="269876" cy="269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Rectangle 88"/>
            <p:cNvSpPr>
              <a:spLocks noChangeArrowheads="1"/>
            </p:cNvSpPr>
            <p:nvPr/>
          </p:nvSpPr>
          <p:spPr bwMode="auto">
            <a:xfrm>
              <a:off x="11468132" y="859243"/>
              <a:ext cx="269876" cy="269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89"/>
            <p:cNvSpPr>
              <a:spLocks/>
            </p:cNvSpPr>
            <p:nvPr/>
          </p:nvSpPr>
          <p:spPr bwMode="auto">
            <a:xfrm>
              <a:off x="11169681" y="886230"/>
              <a:ext cx="225426" cy="307977"/>
            </a:xfrm>
            <a:custGeom>
              <a:avLst/>
              <a:gdLst>
                <a:gd name="T0" fmla="*/ 100 w 100"/>
                <a:gd name="T1" fmla="*/ 44 h 136"/>
                <a:gd name="T2" fmla="*/ 65 w 100"/>
                <a:gd name="T3" fmla="*/ 136 h 136"/>
                <a:gd name="T4" fmla="*/ 54 w 100"/>
                <a:gd name="T5" fmla="*/ 136 h 136"/>
                <a:gd name="T6" fmla="*/ 54 w 100"/>
                <a:gd name="T7" fmla="*/ 76 h 136"/>
                <a:gd name="T8" fmla="*/ 73 w 100"/>
                <a:gd name="T9" fmla="*/ 54 h 136"/>
                <a:gd name="T10" fmla="*/ 50 w 100"/>
                <a:gd name="T11" fmla="*/ 31 h 136"/>
                <a:gd name="T12" fmla="*/ 28 w 100"/>
                <a:gd name="T13" fmla="*/ 54 h 136"/>
                <a:gd name="T14" fmla="*/ 46 w 100"/>
                <a:gd name="T15" fmla="*/ 76 h 136"/>
                <a:gd name="T16" fmla="*/ 46 w 100"/>
                <a:gd name="T17" fmla="*/ 136 h 136"/>
                <a:gd name="T18" fmla="*/ 35 w 100"/>
                <a:gd name="T19" fmla="*/ 136 h 136"/>
                <a:gd name="T20" fmla="*/ 0 w 100"/>
                <a:gd name="T21" fmla="*/ 44 h 136"/>
                <a:gd name="T22" fmla="*/ 9 w 100"/>
                <a:gd name="T23" fmla="*/ 44 h 136"/>
                <a:gd name="T24" fmla="*/ 35 w 100"/>
                <a:gd name="T25" fmla="*/ 0 h 136"/>
                <a:gd name="T26" fmla="*/ 65 w 100"/>
                <a:gd name="T27" fmla="*/ 0 h 136"/>
                <a:gd name="T28" fmla="*/ 91 w 100"/>
                <a:gd name="T29" fmla="*/ 44 h 136"/>
                <a:gd name="T30" fmla="*/ 100 w 100"/>
                <a:gd name="T31" fmla="*/ 4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0" h="136">
                  <a:moveTo>
                    <a:pt x="100" y="44"/>
                  </a:moveTo>
                  <a:cubicBezTo>
                    <a:pt x="65" y="136"/>
                    <a:pt x="65" y="136"/>
                    <a:pt x="65" y="136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5" y="74"/>
                    <a:pt x="73" y="65"/>
                    <a:pt x="73" y="54"/>
                  </a:cubicBezTo>
                  <a:cubicBezTo>
                    <a:pt x="73" y="41"/>
                    <a:pt x="63" y="31"/>
                    <a:pt x="50" y="31"/>
                  </a:cubicBezTo>
                  <a:cubicBezTo>
                    <a:pt x="38" y="31"/>
                    <a:pt x="28" y="41"/>
                    <a:pt x="28" y="54"/>
                  </a:cubicBezTo>
                  <a:cubicBezTo>
                    <a:pt x="28" y="65"/>
                    <a:pt x="36" y="74"/>
                    <a:pt x="46" y="76"/>
                  </a:cubicBezTo>
                  <a:cubicBezTo>
                    <a:pt x="46" y="136"/>
                    <a:pt x="46" y="136"/>
                    <a:pt x="46" y="136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91" y="44"/>
                    <a:pt x="91" y="44"/>
                    <a:pt x="91" y="44"/>
                  </a:cubicBezTo>
                  <a:lnTo>
                    <a:pt x="100" y="4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6" name="Freeform 90"/>
          <p:cNvSpPr>
            <a:spLocks noEditPoints="1"/>
          </p:cNvSpPr>
          <p:nvPr/>
        </p:nvSpPr>
        <p:spPr bwMode="auto">
          <a:xfrm>
            <a:off x="8955898" y="1196155"/>
            <a:ext cx="488952" cy="431803"/>
          </a:xfrm>
          <a:custGeom>
            <a:avLst/>
            <a:gdLst>
              <a:gd name="T0" fmla="*/ 217 w 217"/>
              <a:gd name="T1" fmla="*/ 174 h 191"/>
              <a:gd name="T2" fmla="*/ 17 w 217"/>
              <a:gd name="T3" fmla="*/ 191 h 191"/>
              <a:gd name="T4" fmla="*/ 0 w 217"/>
              <a:gd name="T5" fmla="*/ 17 h 191"/>
              <a:gd name="T6" fmla="*/ 200 w 217"/>
              <a:gd name="T7" fmla="*/ 0 h 191"/>
              <a:gd name="T8" fmla="*/ 210 w 217"/>
              <a:gd name="T9" fmla="*/ 165 h 191"/>
              <a:gd name="T10" fmla="*/ 206 w 217"/>
              <a:gd name="T11" fmla="*/ 17 h 191"/>
              <a:gd name="T12" fmla="*/ 204 w 217"/>
              <a:gd name="T13" fmla="*/ 27 h 191"/>
              <a:gd name="T14" fmla="*/ 201 w 217"/>
              <a:gd name="T15" fmla="*/ 175 h 191"/>
              <a:gd name="T16" fmla="*/ 210 w 217"/>
              <a:gd name="T17" fmla="*/ 165 h 191"/>
              <a:gd name="T18" fmla="*/ 192 w 217"/>
              <a:gd name="T19" fmla="*/ 150 h 191"/>
              <a:gd name="T20" fmla="*/ 166 w 217"/>
              <a:gd name="T21" fmla="*/ 175 h 191"/>
              <a:gd name="T22" fmla="*/ 192 w 217"/>
              <a:gd name="T23" fmla="*/ 140 h 191"/>
              <a:gd name="T24" fmla="*/ 166 w 217"/>
              <a:gd name="T25" fmla="*/ 115 h 191"/>
              <a:gd name="T26" fmla="*/ 192 w 217"/>
              <a:gd name="T27" fmla="*/ 140 h 191"/>
              <a:gd name="T28" fmla="*/ 192 w 217"/>
              <a:gd name="T29" fmla="*/ 80 h 191"/>
              <a:gd name="T30" fmla="*/ 166 w 217"/>
              <a:gd name="T31" fmla="*/ 106 h 191"/>
              <a:gd name="T32" fmla="*/ 192 w 217"/>
              <a:gd name="T33" fmla="*/ 62 h 191"/>
              <a:gd name="T34" fmla="*/ 99 w 217"/>
              <a:gd name="T35" fmla="*/ 24 h 191"/>
              <a:gd name="T36" fmla="*/ 192 w 217"/>
              <a:gd name="T37" fmla="*/ 62 h 191"/>
              <a:gd name="T38" fmla="*/ 158 w 217"/>
              <a:gd name="T39" fmla="*/ 150 h 191"/>
              <a:gd name="T40" fmla="*/ 132 w 217"/>
              <a:gd name="T41" fmla="*/ 175 h 191"/>
              <a:gd name="T42" fmla="*/ 158 w 217"/>
              <a:gd name="T43" fmla="*/ 140 h 191"/>
              <a:gd name="T44" fmla="*/ 132 w 217"/>
              <a:gd name="T45" fmla="*/ 115 h 191"/>
              <a:gd name="T46" fmla="*/ 158 w 217"/>
              <a:gd name="T47" fmla="*/ 140 h 191"/>
              <a:gd name="T48" fmla="*/ 158 w 217"/>
              <a:gd name="T49" fmla="*/ 80 h 191"/>
              <a:gd name="T50" fmla="*/ 132 w 217"/>
              <a:gd name="T51" fmla="*/ 106 h 191"/>
              <a:gd name="T52" fmla="*/ 124 w 217"/>
              <a:gd name="T53" fmla="*/ 175 h 191"/>
              <a:gd name="T54" fmla="*/ 99 w 217"/>
              <a:gd name="T55" fmla="*/ 150 h 191"/>
              <a:gd name="T56" fmla="*/ 124 w 217"/>
              <a:gd name="T57" fmla="*/ 175 h 191"/>
              <a:gd name="T58" fmla="*/ 124 w 217"/>
              <a:gd name="T59" fmla="*/ 115 h 191"/>
              <a:gd name="T60" fmla="*/ 99 w 217"/>
              <a:gd name="T61" fmla="*/ 140 h 191"/>
              <a:gd name="T62" fmla="*/ 124 w 217"/>
              <a:gd name="T63" fmla="*/ 106 h 191"/>
              <a:gd name="T64" fmla="*/ 99 w 217"/>
              <a:gd name="T65" fmla="*/ 80 h 191"/>
              <a:gd name="T66" fmla="*/ 124 w 217"/>
              <a:gd name="T67" fmla="*/ 106 h 191"/>
              <a:gd name="T68" fmla="*/ 77 w 217"/>
              <a:gd name="T69" fmla="*/ 29 h 191"/>
              <a:gd name="T70" fmla="*/ 34 w 217"/>
              <a:gd name="T71" fmla="*/ 9 h 191"/>
              <a:gd name="T72" fmla="*/ 15 w 217"/>
              <a:gd name="T73" fmla="*/ 163 h 191"/>
              <a:gd name="T74" fmla="*/ 57 w 217"/>
              <a:gd name="T75" fmla="*/ 18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7" h="191">
                <a:moveTo>
                  <a:pt x="217" y="17"/>
                </a:moveTo>
                <a:cubicBezTo>
                  <a:pt x="217" y="174"/>
                  <a:pt x="217" y="174"/>
                  <a:pt x="217" y="174"/>
                </a:cubicBezTo>
                <a:cubicBezTo>
                  <a:pt x="217" y="184"/>
                  <a:pt x="210" y="191"/>
                  <a:pt x="200" y="191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7" y="191"/>
                  <a:pt x="0" y="184"/>
                  <a:pt x="0" y="17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8"/>
                  <a:pt x="7" y="0"/>
                  <a:pt x="17" y="0"/>
                </a:cubicBezTo>
                <a:cubicBezTo>
                  <a:pt x="200" y="0"/>
                  <a:pt x="200" y="0"/>
                  <a:pt x="200" y="0"/>
                </a:cubicBezTo>
                <a:cubicBezTo>
                  <a:pt x="210" y="0"/>
                  <a:pt x="217" y="8"/>
                  <a:pt x="217" y="17"/>
                </a:cubicBezTo>
                <a:close/>
                <a:moveTo>
                  <a:pt x="210" y="165"/>
                </a:moveTo>
                <a:cubicBezTo>
                  <a:pt x="210" y="27"/>
                  <a:pt x="210" y="27"/>
                  <a:pt x="210" y="27"/>
                </a:cubicBezTo>
                <a:cubicBezTo>
                  <a:pt x="210" y="23"/>
                  <a:pt x="208" y="19"/>
                  <a:pt x="206" y="17"/>
                </a:cubicBezTo>
                <a:cubicBezTo>
                  <a:pt x="200" y="17"/>
                  <a:pt x="200" y="17"/>
                  <a:pt x="200" y="17"/>
                </a:cubicBezTo>
                <a:cubicBezTo>
                  <a:pt x="203" y="19"/>
                  <a:pt x="204" y="23"/>
                  <a:pt x="204" y="27"/>
                </a:cubicBezTo>
                <a:cubicBezTo>
                  <a:pt x="204" y="165"/>
                  <a:pt x="204" y="165"/>
                  <a:pt x="204" y="165"/>
                </a:cubicBezTo>
                <a:cubicBezTo>
                  <a:pt x="204" y="169"/>
                  <a:pt x="203" y="172"/>
                  <a:pt x="201" y="175"/>
                </a:cubicBezTo>
                <a:cubicBezTo>
                  <a:pt x="207" y="175"/>
                  <a:pt x="207" y="175"/>
                  <a:pt x="207" y="175"/>
                </a:cubicBezTo>
                <a:cubicBezTo>
                  <a:pt x="209" y="172"/>
                  <a:pt x="210" y="169"/>
                  <a:pt x="210" y="165"/>
                </a:cubicBezTo>
                <a:close/>
                <a:moveTo>
                  <a:pt x="192" y="175"/>
                </a:moveTo>
                <a:cubicBezTo>
                  <a:pt x="192" y="150"/>
                  <a:pt x="192" y="150"/>
                  <a:pt x="192" y="150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75"/>
                  <a:pt x="166" y="175"/>
                  <a:pt x="166" y="175"/>
                </a:cubicBezTo>
                <a:lnTo>
                  <a:pt x="192" y="175"/>
                </a:lnTo>
                <a:close/>
                <a:moveTo>
                  <a:pt x="192" y="140"/>
                </a:moveTo>
                <a:cubicBezTo>
                  <a:pt x="192" y="115"/>
                  <a:pt x="192" y="115"/>
                  <a:pt x="192" y="115"/>
                </a:cubicBezTo>
                <a:cubicBezTo>
                  <a:pt x="166" y="115"/>
                  <a:pt x="166" y="115"/>
                  <a:pt x="166" y="115"/>
                </a:cubicBezTo>
                <a:cubicBezTo>
                  <a:pt x="166" y="140"/>
                  <a:pt x="166" y="140"/>
                  <a:pt x="166" y="140"/>
                </a:cubicBezTo>
                <a:lnTo>
                  <a:pt x="192" y="140"/>
                </a:lnTo>
                <a:close/>
                <a:moveTo>
                  <a:pt x="192" y="106"/>
                </a:moveTo>
                <a:cubicBezTo>
                  <a:pt x="192" y="80"/>
                  <a:pt x="192" y="80"/>
                  <a:pt x="192" y="80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66" y="106"/>
                  <a:pt x="166" y="106"/>
                  <a:pt x="166" y="106"/>
                </a:cubicBezTo>
                <a:lnTo>
                  <a:pt x="192" y="106"/>
                </a:lnTo>
                <a:close/>
                <a:moveTo>
                  <a:pt x="192" y="62"/>
                </a:moveTo>
                <a:cubicBezTo>
                  <a:pt x="192" y="24"/>
                  <a:pt x="192" y="24"/>
                  <a:pt x="192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62"/>
                  <a:pt x="99" y="62"/>
                  <a:pt x="99" y="62"/>
                </a:cubicBezTo>
                <a:lnTo>
                  <a:pt x="192" y="62"/>
                </a:lnTo>
                <a:close/>
                <a:moveTo>
                  <a:pt x="158" y="175"/>
                </a:moveTo>
                <a:cubicBezTo>
                  <a:pt x="158" y="150"/>
                  <a:pt x="158" y="150"/>
                  <a:pt x="158" y="150"/>
                </a:cubicBezTo>
                <a:cubicBezTo>
                  <a:pt x="132" y="150"/>
                  <a:pt x="132" y="150"/>
                  <a:pt x="132" y="150"/>
                </a:cubicBezTo>
                <a:cubicBezTo>
                  <a:pt x="132" y="175"/>
                  <a:pt x="132" y="175"/>
                  <a:pt x="132" y="175"/>
                </a:cubicBezTo>
                <a:lnTo>
                  <a:pt x="158" y="175"/>
                </a:lnTo>
                <a:close/>
                <a:moveTo>
                  <a:pt x="158" y="140"/>
                </a:moveTo>
                <a:cubicBezTo>
                  <a:pt x="158" y="115"/>
                  <a:pt x="158" y="115"/>
                  <a:pt x="158" y="115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2" y="140"/>
                  <a:pt x="132" y="140"/>
                  <a:pt x="132" y="140"/>
                </a:cubicBezTo>
                <a:lnTo>
                  <a:pt x="158" y="140"/>
                </a:lnTo>
                <a:close/>
                <a:moveTo>
                  <a:pt x="158" y="106"/>
                </a:moveTo>
                <a:cubicBezTo>
                  <a:pt x="158" y="80"/>
                  <a:pt x="158" y="80"/>
                  <a:pt x="158" y="80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32" y="106"/>
                  <a:pt x="132" y="106"/>
                  <a:pt x="132" y="106"/>
                </a:cubicBezTo>
                <a:lnTo>
                  <a:pt x="158" y="106"/>
                </a:lnTo>
                <a:close/>
                <a:moveTo>
                  <a:pt x="124" y="175"/>
                </a:moveTo>
                <a:cubicBezTo>
                  <a:pt x="124" y="150"/>
                  <a:pt x="124" y="150"/>
                  <a:pt x="124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99" y="175"/>
                  <a:pt x="99" y="175"/>
                  <a:pt x="99" y="175"/>
                </a:cubicBezTo>
                <a:lnTo>
                  <a:pt x="124" y="175"/>
                </a:lnTo>
                <a:close/>
                <a:moveTo>
                  <a:pt x="124" y="140"/>
                </a:moveTo>
                <a:cubicBezTo>
                  <a:pt x="124" y="115"/>
                  <a:pt x="124" y="115"/>
                  <a:pt x="124" y="115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99" y="140"/>
                  <a:pt x="99" y="140"/>
                  <a:pt x="99" y="140"/>
                </a:cubicBezTo>
                <a:lnTo>
                  <a:pt x="124" y="140"/>
                </a:lnTo>
                <a:close/>
                <a:moveTo>
                  <a:pt x="124" y="106"/>
                </a:moveTo>
                <a:cubicBezTo>
                  <a:pt x="124" y="80"/>
                  <a:pt x="124" y="80"/>
                  <a:pt x="124" y="80"/>
                </a:cubicBezTo>
                <a:cubicBezTo>
                  <a:pt x="99" y="80"/>
                  <a:pt x="99" y="80"/>
                  <a:pt x="99" y="80"/>
                </a:cubicBezTo>
                <a:cubicBezTo>
                  <a:pt x="99" y="106"/>
                  <a:pt x="99" y="106"/>
                  <a:pt x="99" y="106"/>
                </a:cubicBezTo>
                <a:lnTo>
                  <a:pt x="124" y="106"/>
                </a:lnTo>
                <a:close/>
                <a:moveTo>
                  <a:pt x="77" y="163"/>
                </a:moveTo>
                <a:cubicBezTo>
                  <a:pt x="77" y="29"/>
                  <a:pt x="77" y="29"/>
                  <a:pt x="77" y="29"/>
                </a:cubicBezTo>
                <a:cubicBezTo>
                  <a:pt x="77" y="18"/>
                  <a:pt x="68" y="9"/>
                  <a:pt x="57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24" y="9"/>
                  <a:pt x="15" y="18"/>
                  <a:pt x="15" y="29"/>
                </a:cubicBezTo>
                <a:cubicBezTo>
                  <a:pt x="15" y="163"/>
                  <a:pt x="15" y="163"/>
                  <a:pt x="15" y="163"/>
                </a:cubicBezTo>
                <a:cubicBezTo>
                  <a:pt x="15" y="173"/>
                  <a:pt x="24" y="182"/>
                  <a:pt x="34" y="182"/>
                </a:cubicBezTo>
                <a:cubicBezTo>
                  <a:pt x="57" y="182"/>
                  <a:pt x="57" y="182"/>
                  <a:pt x="57" y="182"/>
                </a:cubicBezTo>
                <a:cubicBezTo>
                  <a:pt x="68" y="182"/>
                  <a:pt x="77" y="173"/>
                  <a:pt x="77" y="163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91"/>
          <p:cNvSpPr>
            <a:spLocks/>
          </p:cNvSpPr>
          <p:nvPr/>
        </p:nvSpPr>
        <p:spPr bwMode="auto">
          <a:xfrm>
            <a:off x="9009873" y="1196155"/>
            <a:ext cx="98425" cy="346078"/>
          </a:xfrm>
          <a:custGeom>
            <a:avLst/>
            <a:gdLst>
              <a:gd name="T0" fmla="*/ 44 w 44"/>
              <a:gd name="T1" fmla="*/ 18 h 153"/>
              <a:gd name="T2" fmla="*/ 44 w 44"/>
              <a:gd name="T3" fmla="*/ 136 h 153"/>
              <a:gd name="T4" fmla="*/ 30 w 44"/>
              <a:gd name="T5" fmla="*/ 153 h 153"/>
              <a:gd name="T6" fmla="*/ 14 w 44"/>
              <a:gd name="T7" fmla="*/ 153 h 153"/>
              <a:gd name="T8" fmla="*/ 0 w 44"/>
              <a:gd name="T9" fmla="*/ 136 h 153"/>
              <a:gd name="T10" fmla="*/ 0 w 44"/>
              <a:gd name="T11" fmla="*/ 18 h 153"/>
              <a:gd name="T12" fmla="*/ 14 w 44"/>
              <a:gd name="T13" fmla="*/ 0 h 153"/>
              <a:gd name="T14" fmla="*/ 30 w 44"/>
              <a:gd name="T15" fmla="*/ 0 h 153"/>
              <a:gd name="T16" fmla="*/ 44 w 44"/>
              <a:gd name="T17" fmla="*/ 1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53">
                <a:moveTo>
                  <a:pt x="44" y="18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45"/>
                  <a:pt x="38" y="153"/>
                  <a:pt x="30" y="153"/>
                </a:cubicBezTo>
                <a:cubicBezTo>
                  <a:pt x="14" y="153"/>
                  <a:pt x="14" y="153"/>
                  <a:pt x="14" y="153"/>
                </a:cubicBezTo>
                <a:cubicBezTo>
                  <a:pt x="6" y="153"/>
                  <a:pt x="0" y="145"/>
                  <a:pt x="0" y="13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6" y="0"/>
                  <a:pt x="1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8" y="0"/>
                  <a:pt x="44" y="8"/>
                  <a:pt x="44" y="18"/>
                </a:cubicBez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1" name="组合 740"/>
          <p:cNvGrpSpPr/>
          <p:nvPr/>
        </p:nvGrpSpPr>
        <p:grpSpPr>
          <a:xfrm>
            <a:off x="819927" y="1913715"/>
            <a:ext cx="511177" cy="596904"/>
            <a:chOff x="3979864" y="1510123"/>
            <a:chExt cx="511177" cy="596904"/>
          </a:xfrm>
        </p:grpSpPr>
        <p:sp>
          <p:nvSpPr>
            <p:cNvPr id="578" name="Freeform 92"/>
            <p:cNvSpPr>
              <a:spLocks/>
            </p:cNvSpPr>
            <p:nvPr/>
          </p:nvSpPr>
          <p:spPr bwMode="auto">
            <a:xfrm>
              <a:off x="4227515" y="1622836"/>
              <a:ext cx="31750" cy="80963"/>
            </a:xfrm>
            <a:custGeom>
              <a:avLst/>
              <a:gdLst>
                <a:gd name="T0" fmla="*/ 10 w 20"/>
                <a:gd name="T1" fmla="*/ 51 h 51"/>
                <a:gd name="T2" fmla="*/ 0 w 20"/>
                <a:gd name="T3" fmla="*/ 26 h 51"/>
                <a:gd name="T4" fmla="*/ 7 w 20"/>
                <a:gd name="T5" fmla="*/ 0 h 51"/>
                <a:gd name="T6" fmla="*/ 11 w 20"/>
                <a:gd name="T7" fmla="*/ 0 h 51"/>
                <a:gd name="T8" fmla="*/ 20 w 20"/>
                <a:gd name="T9" fmla="*/ 26 h 51"/>
                <a:gd name="T10" fmla="*/ 10 w 20"/>
                <a:gd name="T1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51">
                  <a:moveTo>
                    <a:pt x="10" y="51"/>
                  </a:moveTo>
                  <a:lnTo>
                    <a:pt x="0" y="26"/>
                  </a:lnTo>
                  <a:lnTo>
                    <a:pt x="7" y="0"/>
                  </a:lnTo>
                  <a:lnTo>
                    <a:pt x="11" y="0"/>
                  </a:lnTo>
                  <a:lnTo>
                    <a:pt x="20" y="26"/>
                  </a:lnTo>
                  <a:lnTo>
                    <a:pt x="10" y="5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93"/>
            <p:cNvSpPr>
              <a:spLocks/>
            </p:cNvSpPr>
            <p:nvPr/>
          </p:nvSpPr>
          <p:spPr bwMode="auto">
            <a:xfrm>
              <a:off x="4202115" y="1510123"/>
              <a:ext cx="79375" cy="101601"/>
            </a:xfrm>
            <a:custGeom>
              <a:avLst/>
              <a:gdLst>
                <a:gd name="T0" fmla="*/ 35 w 35"/>
                <a:gd name="T1" fmla="*/ 23 h 45"/>
                <a:gd name="T2" fmla="*/ 17 w 35"/>
                <a:gd name="T3" fmla="*/ 45 h 45"/>
                <a:gd name="T4" fmla="*/ 0 w 35"/>
                <a:gd name="T5" fmla="*/ 23 h 45"/>
                <a:gd name="T6" fmla="*/ 17 w 35"/>
                <a:gd name="T7" fmla="*/ 0 h 45"/>
                <a:gd name="T8" fmla="*/ 35 w 35"/>
                <a:gd name="T9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5">
                  <a:moveTo>
                    <a:pt x="35" y="23"/>
                  </a:moveTo>
                  <a:cubicBezTo>
                    <a:pt x="35" y="35"/>
                    <a:pt x="25" y="45"/>
                    <a:pt x="17" y="45"/>
                  </a:cubicBezTo>
                  <a:cubicBezTo>
                    <a:pt x="10" y="45"/>
                    <a:pt x="0" y="35"/>
                    <a:pt x="0" y="23"/>
                  </a:cubicBezTo>
                  <a:cubicBezTo>
                    <a:pt x="0" y="10"/>
                    <a:pt x="4" y="0"/>
                    <a:pt x="17" y="0"/>
                  </a:cubicBezTo>
                  <a:cubicBezTo>
                    <a:pt x="31" y="0"/>
                    <a:pt x="35" y="10"/>
                    <a:pt x="35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94"/>
            <p:cNvSpPr>
              <a:spLocks noEditPoints="1"/>
            </p:cNvSpPr>
            <p:nvPr/>
          </p:nvSpPr>
          <p:spPr bwMode="auto">
            <a:xfrm>
              <a:off x="4135440" y="1611723"/>
              <a:ext cx="215901" cy="169864"/>
            </a:xfrm>
            <a:custGeom>
              <a:avLst/>
              <a:gdLst>
                <a:gd name="T0" fmla="*/ 0 w 96"/>
                <a:gd name="T1" fmla="*/ 75 h 75"/>
                <a:gd name="T2" fmla="*/ 0 w 96"/>
                <a:gd name="T3" fmla="*/ 32 h 75"/>
                <a:gd name="T4" fmla="*/ 29 w 96"/>
                <a:gd name="T5" fmla="*/ 0 h 75"/>
                <a:gd name="T6" fmla="*/ 48 w 96"/>
                <a:gd name="T7" fmla="*/ 52 h 75"/>
                <a:gd name="T8" fmla="*/ 67 w 96"/>
                <a:gd name="T9" fmla="*/ 0 h 75"/>
                <a:gd name="T10" fmla="*/ 96 w 96"/>
                <a:gd name="T11" fmla="*/ 32 h 75"/>
                <a:gd name="T12" fmla="*/ 96 w 96"/>
                <a:gd name="T13" fmla="*/ 75 h 75"/>
                <a:gd name="T14" fmla="*/ 60 w 96"/>
                <a:gd name="T15" fmla="*/ 75 h 75"/>
                <a:gd name="T16" fmla="*/ 36 w 96"/>
                <a:gd name="T17" fmla="*/ 75 h 75"/>
                <a:gd name="T18" fmla="*/ 0 w 96"/>
                <a:gd name="T19" fmla="*/ 75 h 75"/>
                <a:gd name="T20" fmla="*/ 86 w 96"/>
                <a:gd name="T21" fmla="*/ 42 h 75"/>
                <a:gd name="T22" fmla="*/ 86 w 96"/>
                <a:gd name="T23" fmla="*/ 33 h 75"/>
                <a:gd name="T24" fmla="*/ 65 w 96"/>
                <a:gd name="T25" fmla="*/ 33 h 75"/>
                <a:gd name="T26" fmla="*/ 65 w 96"/>
                <a:gd name="T27" fmla="*/ 42 h 75"/>
                <a:gd name="T28" fmla="*/ 86 w 96"/>
                <a:gd name="T29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75">
                  <a:moveTo>
                    <a:pt x="0" y="75"/>
                  </a:moveTo>
                  <a:cubicBezTo>
                    <a:pt x="0" y="75"/>
                    <a:pt x="0" y="67"/>
                    <a:pt x="0" y="32"/>
                  </a:cubicBezTo>
                  <a:cubicBezTo>
                    <a:pt x="0" y="12"/>
                    <a:pt x="16" y="3"/>
                    <a:pt x="29" y="0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0" y="3"/>
                    <a:pt x="96" y="12"/>
                    <a:pt x="96" y="32"/>
                  </a:cubicBezTo>
                  <a:cubicBezTo>
                    <a:pt x="96" y="67"/>
                    <a:pt x="96" y="75"/>
                    <a:pt x="96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36" y="75"/>
                    <a:pt x="36" y="75"/>
                    <a:pt x="36" y="75"/>
                  </a:cubicBezTo>
                  <a:lnTo>
                    <a:pt x="0" y="75"/>
                  </a:lnTo>
                  <a:close/>
                  <a:moveTo>
                    <a:pt x="86" y="42"/>
                  </a:moveTo>
                  <a:cubicBezTo>
                    <a:pt x="86" y="33"/>
                    <a:pt x="86" y="33"/>
                    <a:pt x="86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42"/>
                    <a:pt x="65" y="42"/>
                    <a:pt x="65" y="42"/>
                  </a:cubicBezTo>
                  <a:lnTo>
                    <a:pt x="86" y="4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Rectangle 95"/>
            <p:cNvSpPr>
              <a:spLocks noChangeArrowheads="1"/>
            </p:cNvSpPr>
            <p:nvPr/>
          </p:nvSpPr>
          <p:spPr bwMode="auto">
            <a:xfrm>
              <a:off x="3998914" y="1853025"/>
              <a:ext cx="473077" cy="254002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Rectangle 96"/>
            <p:cNvSpPr>
              <a:spLocks noChangeArrowheads="1"/>
            </p:cNvSpPr>
            <p:nvPr/>
          </p:nvSpPr>
          <p:spPr bwMode="auto">
            <a:xfrm>
              <a:off x="3979864" y="1799050"/>
              <a:ext cx="511177" cy="3651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4" name="组合 743"/>
          <p:cNvGrpSpPr/>
          <p:nvPr/>
        </p:nvGrpSpPr>
        <p:grpSpPr>
          <a:xfrm>
            <a:off x="1678768" y="1913715"/>
            <a:ext cx="587378" cy="373065"/>
            <a:chOff x="4838705" y="1626011"/>
            <a:chExt cx="587378" cy="373065"/>
          </a:xfrm>
        </p:grpSpPr>
        <p:sp>
          <p:nvSpPr>
            <p:cNvPr id="583" name="Freeform 97"/>
            <p:cNvSpPr>
              <a:spLocks noEditPoints="1"/>
            </p:cNvSpPr>
            <p:nvPr/>
          </p:nvSpPr>
          <p:spPr bwMode="auto">
            <a:xfrm>
              <a:off x="5132394" y="1626011"/>
              <a:ext cx="293689" cy="373065"/>
            </a:xfrm>
            <a:custGeom>
              <a:avLst/>
              <a:gdLst>
                <a:gd name="T0" fmla="*/ 58 w 130"/>
                <a:gd name="T1" fmla="*/ 21 h 165"/>
                <a:gd name="T2" fmla="*/ 55 w 130"/>
                <a:gd name="T3" fmla="*/ 16 h 165"/>
                <a:gd name="T4" fmla="*/ 12 w 130"/>
                <a:gd name="T5" fmla="*/ 41 h 165"/>
                <a:gd name="T6" fmla="*/ 15 w 130"/>
                <a:gd name="T7" fmla="*/ 46 h 165"/>
                <a:gd name="T8" fmla="*/ 58 w 130"/>
                <a:gd name="T9" fmla="*/ 21 h 165"/>
                <a:gd name="T10" fmla="*/ 130 w 130"/>
                <a:gd name="T11" fmla="*/ 134 h 165"/>
                <a:gd name="T12" fmla="*/ 77 w 130"/>
                <a:gd name="T13" fmla="*/ 165 h 165"/>
                <a:gd name="T14" fmla="*/ 0 w 130"/>
                <a:gd name="T15" fmla="*/ 31 h 165"/>
                <a:gd name="T16" fmla="*/ 53 w 130"/>
                <a:gd name="T17" fmla="*/ 0 h 165"/>
                <a:gd name="T18" fmla="*/ 130 w 130"/>
                <a:gd name="T19" fmla="*/ 134 h 165"/>
                <a:gd name="T20" fmla="*/ 86 w 130"/>
                <a:gd name="T21" fmla="*/ 103 h 165"/>
                <a:gd name="T22" fmla="*/ 91 w 130"/>
                <a:gd name="T23" fmla="*/ 86 h 165"/>
                <a:gd name="T24" fmla="*/ 75 w 130"/>
                <a:gd name="T25" fmla="*/ 58 h 165"/>
                <a:gd name="T26" fmla="*/ 58 w 130"/>
                <a:gd name="T27" fmla="*/ 53 h 165"/>
                <a:gd name="T28" fmla="*/ 44 w 130"/>
                <a:gd name="T29" fmla="*/ 61 h 165"/>
                <a:gd name="T30" fmla="*/ 39 w 130"/>
                <a:gd name="T31" fmla="*/ 79 h 165"/>
                <a:gd name="T32" fmla="*/ 55 w 130"/>
                <a:gd name="T33" fmla="*/ 106 h 165"/>
                <a:gd name="T34" fmla="*/ 72 w 130"/>
                <a:gd name="T35" fmla="*/ 111 h 165"/>
                <a:gd name="T36" fmla="*/ 86 w 130"/>
                <a:gd name="T37" fmla="*/ 103 h 165"/>
                <a:gd name="T38" fmla="*/ 109 w 130"/>
                <a:gd name="T39" fmla="*/ 109 h 165"/>
                <a:gd name="T40" fmla="*/ 66 w 130"/>
                <a:gd name="T41" fmla="*/ 134 h 165"/>
                <a:gd name="T42" fmla="*/ 69 w 130"/>
                <a:gd name="T43" fmla="*/ 139 h 165"/>
                <a:gd name="T44" fmla="*/ 112 w 130"/>
                <a:gd name="T45" fmla="*/ 114 h 165"/>
                <a:gd name="T46" fmla="*/ 109 w 130"/>
                <a:gd name="T47" fmla="*/ 109 h 165"/>
                <a:gd name="T48" fmla="*/ 120 w 130"/>
                <a:gd name="T49" fmla="*/ 128 h 165"/>
                <a:gd name="T50" fmla="*/ 117 w 130"/>
                <a:gd name="T51" fmla="*/ 123 h 165"/>
                <a:gd name="T52" fmla="*/ 74 w 130"/>
                <a:gd name="T53" fmla="*/ 147 h 165"/>
                <a:gd name="T54" fmla="*/ 77 w 130"/>
                <a:gd name="T55" fmla="*/ 153 h 165"/>
                <a:gd name="T56" fmla="*/ 120 w 130"/>
                <a:gd name="T57" fmla="*/ 128 h 165"/>
                <a:gd name="T58" fmla="*/ 66 w 130"/>
                <a:gd name="T59" fmla="*/ 34 h 165"/>
                <a:gd name="T60" fmla="*/ 63 w 130"/>
                <a:gd name="T61" fmla="*/ 29 h 165"/>
                <a:gd name="T62" fmla="*/ 20 w 130"/>
                <a:gd name="T63" fmla="*/ 54 h 165"/>
                <a:gd name="T64" fmla="*/ 23 w 130"/>
                <a:gd name="T65" fmla="*/ 59 h 165"/>
                <a:gd name="T66" fmla="*/ 66 w 130"/>
                <a:gd name="T67" fmla="*/ 3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" h="165">
                  <a:moveTo>
                    <a:pt x="58" y="21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5" y="46"/>
                    <a:pt x="15" y="46"/>
                    <a:pt x="15" y="46"/>
                  </a:cubicBezTo>
                  <a:lnTo>
                    <a:pt x="58" y="21"/>
                  </a:lnTo>
                  <a:close/>
                  <a:moveTo>
                    <a:pt x="130" y="134"/>
                  </a:moveTo>
                  <a:cubicBezTo>
                    <a:pt x="77" y="165"/>
                    <a:pt x="77" y="165"/>
                    <a:pt x="77" y="16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130" y="134"/>
                  </a:lnTo>
                  <a:close/>
                  <a:moveTo>
                    <a:pt x="86" y="103"/>
                  </a:moveTo>
                  <a:cubicBezTo>
                    <a:pt x="92" y="99"/>
                    <a:pt x="95" y="92"/>
                    <a:pt x="91" y="86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2" y="52"/>
                    <a:pt x="64" y="50"/>
                    <a:pt x="58" y="53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5"/>
                    <a:pt x="35" y="73"/>
                    <a:pt x="39" y="79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8" y="112"/>
                    <a:pt x="66" y="114"/>
                    <a:pt x="72" y="111"/>
                  </a:cubicBezTo>
                  <a:lnTo>
                    <a:pt x="86" y="103"/>
                  </a:lnTo>
                  <a:close/>
                  <a:moveTo>
                    <a:pt x="109" y="109"/>
                  </a:moveTo>
                  <a:cubicBezTo>
                    <a:pt x="66" y="134"/>
                    <a:pt x="66" y="134"/>
                    <a:pt x="66" y="134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112" y="114"/>
                    <a:pt x="112" y="114"/>
                    <a:pt x="112" y="114"/>
                  </a:cubicBezTo>
                  <a:lnTo>
                    <a:pt x="109" y="109"/>
                  </a:lnTo>
                  <a:close/>
                  <a:moveTo>
                    <a:pt x="120" y="128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74" y="147"/>
                    <a:pt x="74" y="147"/>
                    <a:pt x="74" y="147"/>
                  </a:cubicBezTo>
                  <a:cubicBezTo>
                    <a:pt x="77" y="153"/>
                    <a:pt x="77" y="153"/>
                    <a:pt x="77" y="153"/>
                  </a:cubicBezTo>
                  <a:lnTo>
                    <a:pt x="120" y="128"/>
                  </a:lnTo>
                  <a:close/>
                  <a:moveTo>
                    <a:pt x="66" y="34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3" y="59"/>
                    <a:pt x="23" y="59"/>
                    <a:pt x="23" y="59"/>
                  </a:cubicBezTo>
                  <a:lnTo>
                    <a:pt x="66" y="3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98"/>
            <p:cNvSpPr>
              <a:spLocks/>
            </p:cNvSpPr>
            <p:nvPr/>
          </p:nvSpPr>
          <p:spPr bwMode="auto">
            <a:xfrm>
              <a:off x="5233994" y="1759362"/>
              <a:ext cx="90488" cy="103188"/>
            </a:xfrm>
            <a:custGeom>
              <a:avLst/>
              <a:gdLst>
                <a:gd name="T0" fmla="*/ 26 w 40"/>
                <a:gd name="T1" fmla="*/ 44 h 46"/>
                <a:gd name="T2" fmla="*/ 14 w 40"/>
                <a:gd name="T3" fmla="*/ 40 h 46"/>
                <a:gd name="T4" fmla="*/ 2 w 40"/>
                <a:gd name="T5" fmla="*/ 20 h 46"/>
                <a:gd name="T6" fmla="*/ 5 w 40"/>
                <a:gd name="T7" fmla="*/ 8 h 46"/>
                <a:gd name="T8" fmla="*/ 14 w 40"/>
                <a:gd name="T9" fmla="*/ 3 h 46"/>
                <a:gd name="T10" fmla="*/ 26 w 40"/>
                <a:gd name="T11" fmla="*/ 6 h 46"/>
                <a:gd name="T12" fmla="*/ 38 w 40"/>
                <a:gd name="T13" fmla="*/ 26 h 46"/>
                <a:gd name="T14" fmla="*/ 35 w 40"/>
                <a:gd name="T15" fmla="*/ 38 h 46"/>
                <a:gd name="T16" fmla="*/ 26 w 40"/>
                <a:gd name="T17" fmla="*/ 4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26" y="44"/>
                  </a:moveTo>
                  <a:cubicBezTo>
                    <a:pt x="22" y="46"/>
                    <a:pt x="16" y="44"/>
                    <a:pt x="14" y="4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16"/>
                    <a:pt x="1" y="10"/>
                    <a:pt x="5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8" y="0"/>
                    <a:pt x="24" y="2"/>
                    <a:pt x="26" y="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40" y="31"/>
                    <a:pt x="39" y="36"/>
                    <a:pt x="35" y="38"/>
                  </a:cubicBezTo>
                  <a:lnTo>
                    <a:pt x="26" y="4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99"/>
            <p:cNvSpPr>
              <a:spLocks noEditPoints="1"/>
            </p:cNvSpPr>
            <p:nvPr/>
          </p:nvSpPr>
          <p:spPr bwMode="auto">
            <a:xfrm>
              <a:off x="4992693" y="1645061"/>
              <a:ext cx="139701" cy="350840"/>
            </a:xfrm>
            <a:custGeom>
              <a:avLst/>
              <a:gdLst>
                <a:gd name="T0" fmla="*/ 62 w 62"/>
                <a:gd name="T1" fmla="*/ 22 h 155"/>
                <a:gd name="T2" fmla="*/ 62 w 62"/>
                <a:gd name="T3" fmla="*/ 155 h 155"/>
                <a:gd name="T4" fmla="*/ 0 w 62"/>
                <a:gd name="T5" fmla="*/ 155 h 155"/>
                <a:gd name="T6" fmla="*/ 0 w 62"/>
                <a:gd name="T7" fmla="*/ 0 h 155"/>
                <a:gd name="T8" fmla="*/ 62 w 62"/>
                <a:gd name="T9" fmla="*/ 0 h 155"/>
                <a:gd name="T10" fmla="*/ 62 w 62"/>
                <a:gd name="T11" fmla="*/ 22 h 155"/>
                <a:gd name="T12" fmla="*/ 55 w 62"/>
                <a:gd name="T13" fmla="*/ 145 h 155"/>
                <a:gd name="T14" fmla="*/ 55 w 62"/>
                <a:gd name="T15" fmla="*/ 139 h 155"/>
                <a:gd name="T16" fmla="*/ 6 w 62"/>
                <a:gd name="T17" fmla="*/ 139 h 155"/>
                <a:gd name="T18" fmla="*/ 6 w 62"/>
                <a:gd name="T19" fmla="*/ 145 h 155"/>
                <a:gd name="T20" fmla="*/ 55 w 62"/>
                <a:gd name="T21" fmla="*/ 145 h 155"/>
                <a:gd name="T22" fmla="*/ 55 w 62"/>
                <a:gd name="T23" fmla="*/ 129 h 155"/>
                <a:gd name="T24" fmla="*/ 55 w 62"/>
                <a:gd name="T25" fmla="*/ 123 h 155"/>
                <a:gd name="T26" fmla="*/ 6 w 62"/>
                <a:gd name="T27" fmla="*/ 123 h 155"/>
                <a:gd name="T28" fmla="*/ 6 w 62"/>
                <a:gd name="T29" fmla="*/ 129 h 155"/>
                <a:gd name="T30" fmla="*/ 55 w 62"/>
                <a:gd name="T31" fmla="*/ 129 h 155"/>
                <a:gd name="T32" fmla="*/ 55 w 62"/>
                <a:gd name="T33" fmla="*/ 37 h 155"/>
                <a:gd name="T34" fmla="*/ 55 w 62"/>
                <a:gd name="T35" fmla="*/ 31 h 155"/>
                <a:gd name="T36" fmla="*/ 6 w 62"/>
                <a:gd name="T37" fmla="*/ 31 h 155"/>
                <a:gd name="T38" fmla="*/ 6 w 62"/>
                <a:gd name="T39" fmla="*/ 37 h 155"/>
                <a:gd name="T40" fmla="*/ 55 w 62"/>
                <a:gd name="T41" fmla="*/ 37 h 155"/>
                <a:gd name="T42" fmla="*/ 55 w 62"/>
                <a:gd name="T43" fmla="*/ 22 h 155"/>
                <a:gd name="T44" fmla="*/ 55 w 62"/>
                <a:gd name="T45" fmla="*/ 16 h 155"/>
                <a:gd name="T46" fmla="*/ 6 w 62"/>
                <a:gd name="T47" fmla="*/ 16 h 155"/>
                <a:gd name="T48" fmla="*/ 6 w 62"/>
                <a:gd name="T49" fmla="*/ 22 h 155"/>
                <a:gd name="T50" fmla="*/ 55 w 62"/>
                <a:gd name="T51" fmla="*/ 22 h 155"/>
                <a:gd name="T52" fmla="*/ 51 w 62"/>
                <a:gd name="T53" fmla="*/ 94 h 155"/>
                <a:gd name="T54" fmla="*/ 51 w 62"/>
                <a:gd name="T55" fmla="*/ 62 h 155"/>
                <a:gd name="T56" fmla="*/ 39 w 62"/>
                <a:gd name="T57" fmla="*/ 49 h 155"/>
                <a:gd name="T58" fmla="*/ 22 w 62"/>
                <a:gd name="T59" fmla="*/ 49 h 155"/>
                <a:gd name="T60" fmla="*/ 10 w 62"/>
                <a:gd name="T61" fmla="*/ 62 h 155"/>
                <a:gd name="T62" fmla="*/ 10 w 62"/>
                <a:gd name="T63" fmla="*/ 94 h 155"/>
                <a:gd name="T64" fmla="*/ 22 w 62"/>
                <a:gd name="T65" fmla="*/ 106 h 155"/>
                <a:gd name="T66" fmla="*/ 39 w 62"/>
                <a:gd name="T67" fmla="*/ 106 h 155"/>
                <a:gd name="T68" fmla="*/ 51 w 62"/>
                <a:gd name="T69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155">
                  <a:moveTo>
                    <a:pt x="62" y="22"/>
                  </a:moveTo>
                  <a:cubicBezTo>
                    <a:pt x="62" y="155"/>
                    <a:pt x="62" y="155"/>
                    <a:pt x="62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62" y="22"/>
                  </a:lnTo>
                  <a:close/>
                  <a:moveTo>
                    <a:pt x="55" y="145"/>
                  </a:moveTo>
                  <a:cubicBezTo>
                    <a:pt x="55" y="139"/>
                    <a:pt x="55" y="139"/>
                    <a:pt x="5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45"/>
                    <a:pt x="6" y="145"/>
                    <a:pt x="6" y="145"/>
                  </a:cubicBezTo>
                  <a:lnTo>
                    <a:pt x="55" y="145"/>
                  </a:lnTo>
                  <a:close/>
                  <a:moveTo>
                    <a:pt x="55" y="129"/>
                  </a:moveTo>
                  <a:cubicBezTo>
                    <a:pt x="55" y="123"/>
                    <a:pt x="55" y="123"/>
                    <a:pt x="5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6" y="129"/>
                    <a:pt x="6" y="129"/>
                    <a:pt x="6" y="129"/>
                  </a:cubicBezTo>
                  <a:lnTo>
                    <a:pt x="55" y="129"/>
                  </a:lnTo>
                  <a:close/>
                  <a:moveTo>
                    <a:pt x="55" y="37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7"/>
                    <a:pt x="6" y="37"/>
                    <a:pt x="6" y="37"/>
                  </a:cubicBezTo>
                  <a:lnTo>
                    <a:pt x="55" y="37"/>
                  </a:lnTo>
                  <a:close/>
                  <a:moveTo>
                    <a:pt x="55" y="22"/>
                  </a:moveTo>
                  <a:cubicBezTo>
                    <a:pt x="55" y="16"/>
                    <a:pt x="55" y="16"/>
                    <a:pt x="55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22"/>
                    <a:pt x="6" y="22"/>
                    <a:pt x="6" y="22"/>
                  </a:cubicBezTo>
                  <a:lnTo>
                    <a:pt x="55" y="22"/>
                  </a:lnTo>
                  <a:close/>
                  <a:moveTo>
                    <a:pt x="51" y="94"/>
                  </a:moveTo>
                  <a:cubicBezTo>
                    <a:pt x="51" y="62"/>
                    <a:pt x="51" y="62"/>
                    <a:pt x="51" y="62"/>
                  </a:cubicBezTo>
                  <a:cubicBezTo>
                    <a:pt x="51" y="55"/>
                    <a:pt x="46" y="49"/>
                    <a:pt x="39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5" y="49"/>
                    <a:pt x="10" y="55"/>
                    <a:pt x="10" y="62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101"/>
                    <a:pt x="15" y="106"/>
                    <a:pt x="22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6" y="106"/>
                    <a:pt x="51" y="101"/>
                    <a:pt x="51" y="9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00"/>
            <p:cNvSpPr>
              <a:spLocks/>
            </p:cNvSpPr>
            <p:nvPr/>
          </p:nvSpPr>
          <p:spPr bwMode="auto">
            <a:xfrm>
              <a:off x="5030793" y="1775237"/>
              <a:ext cx="61913" cy="92076"/>
            </a:xfrm>
            <a:custGeom>
              <a:avLst/>
              <a:gdLst>
                <a:gd name="T0" fmla="*/ 27 w 27"/>
                <a:gd name="T1" fmla="*/ 32 h 41"/>
                <a:gd name="T2" fmla="*/ 19 w 27"/>
                <a:gd name="T3" fmla="*/ 41 h 41"/>
                <a:gd name="T4" fmla="*/ 8 w 27"/>
                <a:gd name="T5" fmla="*/ 41 h 41"/>
                <a:gd name="T6" fmla="*/ 0 w 27"/>
                <a:gd name="T7" fmla="*/ 32 h 41"/>
                <a:gd name="T8" fmla="*/ 0 w 27"/>
                <a:gd name="T9" fmla="*/ 9 h 41"/>
                <a:gd name="T10" fmla="*/ 8 w 27"/>
                <a:gd name="T11" fmla="*/ 0 h 41"/>
                <a:gd name="T12" fmla="*/ 19 w 27"/>
                <a:gd name="T13" fmla="*/ 0 h 41"/>
                <a:gd name="T14" fmla="*/ 27 w 27"/>
                <a:gd name="T15" fmla="*/ 9 h 41"/>
                <a:gd name="T16" fmla="*/ 27 w 27"/>
                <a:gd name="T17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41">
                  <a:moveTo>
                    <a:pt x="27" y="32"/>
                  </a:moveTo>
                  <a:cubicBezTo>
                    <a:pt x="27" y="37"/>
                    <a:pt x="24" y="41"/>
                    <a:pt x="1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7"/>
                    <a:pt x="0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9"/>
                  </a:cubicBezTo>
                  <a:lnTo>
                    <a:pt x="27" y="3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01"/>
            <p:cNvSpPr>
              <a:spLocks noEditPoints="1"/>
            </p:cNvSpPr>
            <p:nvPr/>
          </p:nvSpPr>
          <p:spPr bwMode="auto">
            <a:xfrm>
              <a:off x="4838705" y="1643474"/>
              <a:ext cx="139701" cy="350840"/>
            </a:xfrm>
            <a:custGeom>
              <a:avLst/>
              <a:gdLst>
                <a:gd name="T0" fmla="*/ 62 w 62"/>
                <a:gd name="T1" fmla="*/ 0 h 155"/>
                <a:gd name="T2" fmla="*/ 62 w 62"/>
                <a:gd name="T3" fmla="*/ 155 h 155"/>
                <a:gd name="T4" fmla="*/ 0 w 62"/>
                <a:gd name="T5" fmla="*/ 155 h 155"/>
                <a:gd name="T6" fmla="*/ 0 w 62"/>
                <a:gd name="T7" fmla="*/ 0 h 155"/>
                <a:gd name="T8" fmla="*/ 62 w 62"/>
                <a:gd name="T9" fmla="*/ 0 h 155"/>
                <a:gd name="T10" fmla="*/ 56 w 62"/>
                <a:gd name="T11" fmla="*/ 145 h 155"/>
                <a:gd name="T12" fmla="*/ 56 w 62"/>
                <a:gd name="T13" fmla="*/ 139 h 155"/>
                <a:gd name="T14" fmla="*/ 6 w 62"/>
                <a:gd name="T15" fmla="*/ 139 h 155"/>
                <a:gd name="T16" fmla="*/ 6 w 62"/>
                <a:gd name="T17" fmla="*/ 145 h 155"/>
                <a:gd name="T18" fmla="*/ 56 w 62"/>
                <a:gd name="T19" fmla="*/ 145 h 155"/>
                <a:gd name="T20" fmla="*/ 56 w 62"/>
                <a:gd name="T21" fmla="*/ 130 h 155"/>
                <a:gd name="T22" fmla="*/ 56 w 62"/>
                <a:gd name="T23" fmla="*/ 124 h 155"/>
                <a:gd name="T24" fmla="*/ 6 w 62"/>
                <a:gd name="T25" fmla="*/ 124 h 155"/>
                <a:gd name="T26" fmla="*/ 6 w 62"/>
                <a:gd name="T27" fmla="*/ 130 h 155"/>
                <a:gd name="T28" fmla="*/ 56 w 62"/>
                <a:gd name="T29" fmla="*/ 130 h 155"/>
                <a:gd name="T30" fmla="*/ 56 w 62"/>
                <a:gd name="T31" fmla="*/ 37 h 155"/>
                <a:gd name="T32" fmla="*/ 56 w 62"/>
                <a:gd name="T33" fmla="*/ 31 h 155"/>
                <a:gd name="T34" fmla="*/ 6 w 62"/>
                <a:gd name="T35" fmla="*/ 31 h 155"/>
                <a:gd name="T36" fmla="*/ 6 w 62"/>
                <a:gd name="T37" fmla="*/ 37 h 155"/>
                <a:gd name="T38" fmla="*/ 56 w 62"/>
                <a:gd name="T39" fmla="*/ 37 h 155"/>
                <a:gd name="T40" fmla="*/ 56 w 62"/>
                <a:gd name="T41" fmla="*/ 22 h 155"/>
                <a:gd name="T42" fmla="*/ 56 w 62"/>
                <a:gd name="T43" fmla="*/ 16 h 155"/>
                <a:gd name="T44" fmla="*/ 6 w 62"/>
                <a:gd name="T45" fmla="*/ 16 h 155"/>
                <a:gd name="T46" fmla="*/ 6 w 62"/>
                <a:gd name="T47" fmla="*/ 22 h 155"/>
                <a:gd name="T48" fmla="*/ 56 w 62"/>
                <a:gd name="T49" fmla="*/ 22 h 155"/>
                <a:gd name="T50" fmla="*/ 52 w 62"/>
                <a:gd name="T51" fmla="*/ 94 h 155"/>
                <a:gd name="T52" fmla="*/ 52 w 62"/>
                <a:gd name="T53" fmla="*/ 62 h 155"/>
                <a:gd name="T54" fmla="*/ 39 w 62"/>
                <a:gd name="T55" fmla="*/ 49 h 155"/>
                <a:gd name="T56" fmla="*/ 22 w 62"/>
                <a:gd name="T57" fmla="*/ 49 h 155"/>
                <a:gd name="T58" fmla="*/ 10 w 62"/>
                <a:gd name="T59" fmla="*/ 62 h 155"/>
                <a:gd name="T60" fmla="*/ 10 w 62"/>
                <a:gd name="T61" fmla="*/ 94 h 155"/>
                <a:gd name="T62" fmla="*/ 22 w 62"/>
                <a:gd name="T63" fmla="*/ 106 h 155"/>
                <a:gd name="T64" fmla="*/ 39 w 62"/>
                <a:gd name="T65" fmla="*/ 106 h 155"/>
                <a:gd name="T66" fmla="*/ 52 w 62"/>
                <a:gd name="T67" fmla="*/ 9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" h="155">
                  <a:moveTo>
                    <a:pt x="62" y="0"/>
                  </a:moveTo>
                  <a:cubicBezTo>
                    <a:pt x="62" y="155"/>
                    <a:pt x="62" y="155"/>
                    <a:pt x="62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62" y="0"/>
                  </a:lnTo>
                  <a:close/>
                  <a:moveTo>
                    <a:pt x="56" y="145"/>
                  </a:moveTo>
                  <a:cubicBezTo>
                    <a:pt x="56" y="139"/>
                    <a:pt x="56" y="139"/>
                    <a:pt x="5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45"/>
                    <a:pt x="6" y="145"/>
                    <a:pt x="6" y="145"/>
                  </a:cubicBezTo>
                  <a:lnTo>
                    <a:pt x="56" y="145"/>
                  </a:lnTo>
                  <a:close/>
                  <a:moveTo>
                    <a:pt x="56" y="130"/>
                  </a:moveTo>
                  <a:cubicBezTo>
                    <a:pt x="56" y="124"/>
                    <a:pt x="56" y="124"/>
                    <a:pt x="56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6" y="130"/>
                    <a:pt x="6" y="130"/>
                    <a:pt x="6" y="130"/>
                  </a:cubicBezTo>
                  <a:lnTo>
                    <a:pt x="56" y="130"/>
                  </a:lnTo>
                  <a:close/>
                  <a:moveTo>
                    <a:pt x="56" y="37"/>
                  </a:moveTo>
                  <a:cubicBezTo>
                    <a:pt x="56" y="31"/>
                    <a:pt x="56" y="31"/>
                    <a:pt x="5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7"/>
                    <a:pt x="6" y="37"/>
                    <a:pt x="6" y="37"/>
                  </a:cubicBezTo>
                  <a:lnTo>
                    <a:pt x="56" y="37"/>
                  </a:lnTo>
                  <a:close/>
                  <a:moveTo>
                    <a:pt x="56" y="22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22"/>
                    <a:pt x="6" y="22"/>
                    <a:pt x="6" y="22"/>
                  </a:cubicBezTo>
                  <a:lnTo>
                    <a:pt x="56" y="22"/>
                  </a:lnTo>
                  <a:close/>
                  <a:moveTo>
                    <a:pt x="52" y="94"/>
                  </a:moveTo>
                  <a:cubicBezTo>
                    <a:pt x="52" y="62"/>
                    <a:pt x="52" y="62"/>
                    <a:pt x="52" y="62"/>
                  </a:cubicBezTo>
                  <a:cubicBezTo>
                    <a:pt x="52" y="55"/>
                    <a:pt x="46" y="49"/>
                    <a:pt x="39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5" y="49"/>
                    <a:pt x="10" y="55"/>
                    <a:pt x="10" y="62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101"/>
                    <a:pt x="15" y="106"/>
                    <a:pt x="22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6" y="106"/>
                    <a:pt x="52" y="101"/>
                    <a:pt x="52" y="9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02"/>
            <p:cNvSpPr>
              <a:spLocks/>
            </p:cNvSpPr>
            <p:nvPr/>
          </p:nvSpPr>
          <p:spPr bwMode="auto">
            <a:xfrm>
              <a:off x="4876805" y="1772062"/>
              <a:ext cx="61913" cy="93663"/>
            </a:xfrm>
            <a:custGeom>
              <a:avLst/>
              <a:gdLst>
                <a:gd name="T0" fmla="*/ 27 w 27"/>
                <a:gd name="T1" fmla="*/ 9 h 41"/>
                <a:gd name="T2" fmla="*/ 27 w 27"/>
                <a:gd name="T3" fmla="*/ 32 h 41"/>
                <a:gd name="T4" fmla="*/ 19 w 27"/>
                <a:gd name="T5" fmla="*/ 41 h 41"/>
                <a:gd name="T6" fmla="*/ 8 w 27"/>
                <a:gd name="T7" fmla="*/ 41 h 41"/>
                <a:gd name="T8" fmla="*/ 0 w 27"/>
                <a:gd name="T9" fmla="*/ 32 h 41"/>
                <a:gd name="T10" fmla="*/ 0 w 27"/>
                <a:gd name="T11" fmla="*/ 9 h 41"/>
                <a:gd name="T12" fmla="*/ 8 w 27"/>
                <a:gd name="T13" fmla="*/ 0 h 41"/>
                <a:gd name="T14" fmla="*/ 19 w 27"/>
                <a:gd name="T15" fmla="*/ 0 h 41"/>
                <a:gd name="T16" fmla="*/ 27 w 27"/>
                <a:gd name="T17" fmla="*/ 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41">
                  <a:moveTo>
                    <a:pt x="27" y="9"/>
                  </a:moveTo>
                  <a:cubicBezTo>
                    <a:pt x="27" y="32"/>
                    <a:pt x="27" y="32"/>
                    <a:pt x="27" y="32"/>
                  </a:cubicBezTo>
                  <a:cubicBezTo>
                    <a:pt x="27" y="37"/>
                    <a:pt x="24" y="41"/>
                    <a:pt x="1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7"/>
                    <a:pt x="0" y="3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27" y="4"/>
                    <a:pt x="27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5" name="组合 744"/>
          <p:cNvGrpSpPr/>
          <p:nvPr/>
        </p:nvGrpSpPr>
        <p:grpSpPr>
          <a:xfrm>
            <a:off x="2634447" y="1913715"/>
            <a:ext cx="477839" cy="579442"/>
            <a:chOff x="5794384" y="1537110"/>
            <a:chExt cx="477839" cy="579442"/>
          </a:xfrm>
        </p:grpSpPr>
        <p:sp>
          <p:nvSpPr>
            <p:cNvPr id="589" name="Freeform 103"/>
            <p:cNvSpPr>
              <a:spLocks/>
            </p:cNvSpPr>
            <p:nvPr/>
          </p:nvSpPr>
          <p:spPr bwMode="auto">
            <a:xfrm>
              <a:off x="5794384" y="1537110"/>
              <a:ext cx="477839" cy="579442"/>
            </a:xfrm>
            <a:custGeom>
              <a:avLst/>
              <a:gdLst>
                <a:gd name="T0" fmla="*/ 273 w 301"/>
                <a:gd name="T1" fmla="*/ 338 h 365"/>
                <a:gd name="T2" fmla="*/ 0 w 301"/>
                <a:gd name="T3" fmla="*/ 338 h 365"/>
                <a:gd name="T4" fmla="*/ 0 w 301"/>
                <a:gd name="T5" fmla="*/ 330 h 365"/>
                <a:gd name="T6" fmla="*/ 273 w 301"/>
                <a:gd name="T7" fmla="*/ 330 h 365"/>
                <a:gd name="T8" fmla="*/ 273 w 301"/>
                <a:gd name="T9" fmla="*/ 0 h 365"/>
                <a:gd name="T10" fmla="*/ 278 w 301"/>
                <a:gd name="T11" fmla="*/ 0 h 365"/>
                <a:gd name="T12" fmla="*/ 278 w 301"/>
                <a:gd name="T13" fmla="*/ 330 h 365"/>
                <a:gd name="T14" fmla="*/ 301 w 301"/>
                <a:gd name="T15" fmla="*/ 330 h 365"/>
                <a:gd name="T16" fmla="*/ 301 w 301"/>
                <a:gd name="T17" fmla="*/ 338 h 365"/>
                <a:gd name="T18" fmla="*/ 278 w 301"/>
                <a:gd name="T19" fmla="*/ 338 h 365"/>
                <a:gd name="T20" fmla="*/ 278 w 301"/>
                <a:gd name="T21" fmla="*/ 365 h 365"/>
                <a:gd name="T22" fmla="*/ 273 w 301"/>
                <a:gd name="T23" fmla="*/ 365 h 365"/>
                <a:gd name="T24" fmla="*/ 273 w 301"/>
                <a:gd name="T25" fmla="*/ 338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1" h="365">
                  <a:moveTo>
                    <a:pt x="273" y="338"/>
                  </a:moveTo>
                  <a:lnTo>
                    <a:pt x="0" y="338"/>
                  </a:lnTo>
                  <a:lnTo>
                    <a:pt x="0" y="330"/>
                  </a:lnTo>
                  <a:lnTo>
                    <a:pt x="273" y="330"/>
                  </a:lnTo>
                  <a:lnTo>
                    <a:pt x="273" y="0"/>
                  </a:lnTo>
                  <a:lnTo>
                    <a:pt x="278" y="0"/>
                  </a:lnTo>
                  <a:lnTo>
                    <a:pt x="278" y="330"/>
                  </a:lnTo>
                  <a:lnTo>
                    <a:pt x="301" y="330"/>
                  </a:lnTo>
                  <a:lnTo>
                    <a:pt x="301" y="338"/>
                  </a:lnTo>
                  <a:lnTo>
                    <a:pt x="278" y="338"/>
                  </a:lnTo>
                  <a:lnTo>
                    <a:pt x="278" y="365"/>
                  </a:lnTo>
                  <a:lnTo>
                    <a:pt x="273" y="365"/>
                  </a:lnTo>
                  <a:lnTo>
                    <a:pt x="273" y="33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Rectangle 104"/>
            <p:cNvSpPr>
              <a:spLocks noChangeArrowheads="1"/>
            </p:cNvSpPr>
            <p:nvPr/>
          </p:nvSpPr>
          <p:spPr bwMode="auto">
            <a:xfrm>
              <a:off x="6115060" y="1584736"/>
              <a:ext cx="69850" cy="44291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Rectangle 105"/>
            <p:cNvSpPr>
              <a:spLocks noChangeArrowheads="1"/>
            </p:cNvSpPr>
            <p:nvPr/>
          </p:nvSpPr>
          <p:spPr bwMode="auto">
            <a:xfrm>
              <a:off x="6013460" y="1748249"/>
              <a:ext cx="66675" cy="279402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Rectangle 106"/>
            <p:cNvSpPr>
              <a:spLocks noChangeArrowheads="1"/>
            </p:cNvSpPr>
            <p:nvPr/>
          </p:nvSpPr>
          <p:spPr bwMode="auto">
            <a:xfrm>
              <a:off x="5908684" y="1953039"/>
              <a:ext cx="68263" cy="7461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07"/>
            <p:cNvSpPr>
              <a:spLocks/>
            </p:cNvSpPr>
            <p:nvPr/>
          </p:nvSpPr>
          <p:spPr bwMode="auto">
            <a:xfrm>
              <a:off x="5805497" y="1989551"/>
              <a:ext cx="69850" cy="38100"/>
            </a:xfrm>
            <a:custGeom>
              <a:avLst/>
              <a:gdLst>
                <a:gd name="T0" fmla="*/ 44 w 44"/>
                <a:gd name="T1" fmla="*/ 0 h 24"/>
                <a:gd name="T2" fmla="*/ 44 w 44"/>
                <a:gd name="T3" fmla="*/ 24 h 24"/>
                <a:gd name="T4" fmla="*/ 0 w 44"/>
                <a:gd name="T5" fmla="*/ 24 h 24"/>
                <a:gd name="T6" fmla="*/ 0 w 44"/>
                <a:gd name="T7" fmla="*/ 10 h 24"/>
                <a:gd name="T8" fmla="*/ 44 w 4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4">
                  <a:moveTo>
                    <a:pt x="44" y="0"/>
                  </a:moveTo>
                  <a:lnTo>
                    <a:pt x="44" y="24"/>
                  </a:lnTo>
                  <a:lnTo>
                    <a:pt x="0" y="24"/>
                  </a:lnTo>
                  <a:lnTo>
                    <a:pt x="0" y="1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08"/>
            <p:cNvSpPr>
              <a:spLocks/>
            </p:cNvSpPr>
            <p:nvPr/>
          </p:nvSpPr>
          <p:spPr bwMode="auto">
            <a:xfrm>
              <a:off x="5805497" y="1946689"/>
              <a:ext cx="69850" cy="42863"/>
            </a:xfrm>
            <a:custGeom>
              <a:avLst/>
              <a:gdLst>
                <a:gd name="T0" fmla="*/ 44 w 44"/>
                <a:gd name="T1" fmla="*/ 0 h 27"/>
                <a:gd name="T2" fmla="*/ 44 w 44"/>
                <a:gd name="T3" fmla="*/ 17 h 27"/>
                <a:gd name="T4" fmla="*/ 0 w 44"/>
                <a:gd name="T5" fmla="*/ 27 h 27"/>
                <a:gd name="T6" fmla="*/ 0 w 44"/>
                <a:gd name="T7" fmla="*/ 8 h 27"/>
                <a:gd name="T8" fmla="*/ 44 w 4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7">
                  <a:moveTo>
                    <a:pt x="44" y="0"/>
                  </a:moveTo>
                  <a:lnTo>
                    <a:pt x="44" y="17"/>
                  </a:lnTo>
                  <a:lnTo>
                    <a:pt x="0" y="27"/>
                  </a:lnTo>
                  <a:lnTo>
                    <a:pt x="0" y="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09"/>
            <p:cNvSpPr>
              <a:spLocks/>
            </p:cNvSpPr>
            <p:nvPr/>
          </p:nvSpPr>
          <p:spPr bwMode="auto">
            <a:xfrm>
              <a:off x="5805497" y="1900651"/>
              <a:ext cx="69850" cy="42863"/>
            </a:xfrm>
            <a:custGeom>
              <a:avLst/>
              <a:gdLst>
                <a:gd name="T0" fmla="*/ 44 w 44"/>
                <a:gd name="T1" fmla="*/ 0 h 27"/>
                <a:gd name="T2" fmla="*/ 44 w 44"/>
                <a:gd name="T3" fmla="*/ 17 h 27"/>
                <a:gd name="T4" fmla="*/ 0 w 44"/>
                <a:gd name="T5" fmla="*/ 27 h 27"/>
                <a:gd name="T6" fmla="*/ 0 w 44"/>
                <a:gd name="T7" fmla="*/ 10 h 27"/>
                <a:gd name="T8" fmla="*/ 44 w 4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7">
                  <a:moveTo>
                    <a:pt x="44" y="0"/>
                  </a:moveTo>
                  <a:lnTo>
                    <a:pt x="44" y="17"/>
                  </a:lnTo>
                  <a:lnTo>
                    <a:pt x="0" y="27"/>
                  </a:lnTo>
                  <a:lnTo>
                    <a:pt x="0" y="1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10"/>
            <p:cNvSpPr>
              <a:spLocks/>
            </p:cNvSpPr>
            <p:nvPr/>
          </p:nvSpPr>
          <p:spPr bwMode="auto">
            <a:xfrm>
              <a:off x="5805497" y="1856200"/>
              <a:ext cx="69850" cy="44450"/>
            </a:xfrm>
            <a:custGeom>
              <a:avLst/>
              <a:gdLst>
                <a:gd name="T0" fmla="*/ 44 w 44"/>
                <a:gd name="T1" fmla="*/ 0 h 28"/>
                <a:gd name="T2" fmla="*/ 44 w 44"/>
                <a:gd name="T3" fmla="*/ 18 h 28"/>
                <a:gd name="T4" fmla="*/ 0 w 44"/>
                <a:gd name="T5" fmla="*/ 28 h 28"/>
                <a:gd name="T6" fmla="*/ 0 w 44"/>
                <a:gd name="T7" fmla="*/ 10 h 28"/>
                <a:gd name="T8" fmla="*/ 44 w 4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8">
                  <a:moveTo>
                    <a:pt x="44" y="0"/>
                  </a:moveTo>
                  <a:lnTo>
                    <a:pt x="44" y="18"/>
                  </a:lnTo>
                  <a:lnTo>
                    <a:pt x="0" y="28"/>
                  </a:lnTo>
                  <a:lnTo>
                    <a:pt x="0" y="1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11"/>
            <p:cNvSpPr>
              <a:spLocks/>
            </p:cNvSpPr>
            <p:nvPr/>
          </p:nvSpPr>
          <p:spPr bwMode="auto">
            <a:xfrm>
              <a:off x="5805497" y="1818100"/>
              <a:ext cx="69850" cy="38100"/>
            </a:xfrm>
            <a:custGeom>
              <a:avLst/>
              <a:gdLst>
                <a:gd name="T0" fmla="*/ 44 w 44"/>
                <a:gd name="T1" fmla="*/ 0 h 24"/>
                <a:gd name="T2" fmla="*/ 44 w 44"/>
                <a:gd name="T3" fmla="*/ 14 h 24"/>
                <a:gd name="T4" fmla="*/ 0 w 44"/>
                <a:gd name="T5" fmla="*/ 24 h 24"/>
                <a:gd name="T6" fmla="*/ 0 w 44"/>
                <a:gd name="T7" fmla="*/ 0 h 24"/>
                <a:gd name="T8" fmla="*/ 44 w 4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4">
                  <a:moveTo>
                    <a:pt x="44" y="0"/>
                  </a:moveTo>
                  <a:lnTo>
                    <a:pt x="44" y="14"/>
                  </a:lnTo>
                  <a:lnTo>
                    <a:pt x="0" y="24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4" name="组合 753"/>
          <p:cNvGrpSpPr/>
          <p:nvPr/>
        </p:nvGrpSpPr>
        <p:grpSpPr>
          <a:xfrm>
            <a:off x="9000348" y="1913715"/>
            <a:ext cx="401639" cy="600080"/>
            <a:chOff x="12160285" y="1527585"/>
            <a:chExt cx="401639" cy="600080"/>
          </a:xfrm>
        </p:grpSpPr>
        <p:sp>
          <p:nvSpPr>
            <p:cNvPr id="598" name="Freeform 112"/>
            <p:cNvSpPr>
              <a:spLocks/>
            </p:cNvSpPr>
            <p:nvPr/>
          </p:nvSpPr>
          <p:spPr bwMode="auto">
            <a:xfrm>
              <a:off x="12160285" y="1806987"/>
              <a:ext cx="401639" cy="69851"/>
            </a:xfrm>
            <a:custGeom>
              <a:avLst/>
              <a:gdLst>
                <a:gd name="T0" fmla="*/ 157 w 178"/>
                <a:gd name="T1" fmla="*/ 0 h 31"/>
                <a:gd name="T2" fmla="*/ 178 w 178"/>
                <a:gd name="T3" fmla="*/ 15 h 31"/>
                <a:gd name="T4" fmla="*/ 157 w 178"/>
                <a:gd name="T5" fmla="*/ 31 h 31"/>
                <a:gd name="T6" fmla="*/ 21 w 178"/>
                <a:gd name="T7" fmla="*/ 31 h 31"/>
                <a:gd name="T8" fmla="*/ 0 w 178"/>
                <a:gd name="T9" fmla="*/ 15 h 31"/>
                <a:gd name="T10" fmla="*/ 6 w 178"/>
                <a:gd name="T11" fmla="*/ 5 h 31"/>
                <a:gd name="T12" fmla="*/ 21 w 178"/>
                <a:gd name="T13" fmla="*/ 0 h 31"/>
                <a:gd name="T14" fmla="*/ 157 w 178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31">
                  <a:moveTo>
                    <a:pt x="157" y="0"/>
                  </a:moveTo>
                  <a:cubicBezTo>
                    <a:pt x="168" y="0"/>
                    <a:pt x="178" y="7"/>
                    <a:pt x="178" y="15"/>
                  </a:cubicBezTo>
                  <a:cubicBezTo>
                    <a:pt x="178" y="24"/>
                    <a:pt x="168" y="31"/>
                    <a:pt x="157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9" y="31"/>
                    <a:pt x="0" y="24"/>
                    <a:pt x="0" y="15"/>
                  </a:cubicBezTo>
                  <a:cubicBezTo>
                    <a:pt x="0" y="11"/>
                    <a:pt x="2" y="7"/>
                    <a:pt x="6" y="5"/>
                  </a:cubicBezTo>
                  <a:cubicBezTo>
                    <a:pt x="10" y="2"/>
                    <a:pt x="15" y="0"/>
                    <a:pt x="21" y="0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13"/>
            <p:cNvSpPr>
              <a:spLocks/>
            </p:cNvSpPr>
            <p:nvPr/>
          </p:nvSpPr>
          <p:spPr bwMode="auto">
            <a:xfrm>
              <a:off x="12252361" y="1527585"/>
              <a:ext cx="223838" cy="106363"/>
            </a:xfrm>
            <a:custGeom>
              <a:avLst/>
              <a:gdLst>
                <a:gd name="T0" fmla="*/ 99 w 99"/>
                <a:gd name="T1" fmla="*/ 23 h 47"/>
                <a:gd name="T2" fmla="*/ 99 w 99"/>
                <a:gd name="T3" fmla="*/ 23 h 47"/>
                <a:gd name="T4" fmla="*/ 66 w 99"/>
                <a:gd name="T5" fmla="*/ 47 h 47"/>
                <a:gd name="T6" fmla="*/ 33 w 99"/>
                <a:gd name="T7" fmla="*/ 47 h 47"/>
                <a:gd name="T8" fmla="*/ 0 w 99"/>
                <a:gd name="T9" fmla="*/ 23 h 47"/>
                <a:gd name="T10" fmla="*/ 0 w 99"/>
                <a:gd name="T11" fmla="*/ 23 h 47"/>
                <a:gd name="T12" fmla="*/ 33 w 99"/>
                <a:gd name="T13" fmla="*/ 0 h 47"/>
                <a:gd name="T14" fmla="*/ 66 w 99"/>
                <a:gd name="T15" fmla="*/ 0 h 47"/>
                <a:gd name="T16" fmla="*/ 99 w 99"/>
                <a:gd name="T17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47">
                  <a:moveTo>
                    <a:pt x="99" y="23"/>
                  </a:moveTo>
                  <a:cubicBezTo>
                    <a:pt x="99" y="23"/>
                    <a:pt x="99" y="23"/>
                    <a:pt x="99" y="23"/>
                  </a:cubicBezTo>
                  <a:cubicBezTo>
                    <a:pt x="99" y="36"/>
                    <a:pt x="85" y="47"/>
                    <a:pt x="6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5" y="0"/>
                    <a:pt x="33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5" y="0"/>
                    <a:pt x="99" y="10"/>
                    <a:pt x="99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14"/>
            <p:cNvSpPr>
              <a:spLocks/>
            </p:cNvSpPr>
            <p:nvPr/>
          </p:nvSpPr>
          <p:spPr bwMode="auto">
            <a:xfrm>
              <a:off x="12266648" y="2060989"/>
              <a:ext cx="188913" cy="66676"/>
            </a:xfrm>
            <a:custGeom>
              <a:avLst/>
              <a:gdLst>
                <a:gd name="T0" fmla="*/ 84 w 84"/>
                <a:gd name="T1" fmla="*/ 5 h 29"/>
                <a:gd name="T2" fmla="*/ 84 w 84"/>
                <a:gd name="T3" fmla="*/ 24 h 29"/>
                <a:gd name="T4" fmla="*/ 79 w 84"/>
                <a:gd name="T5" fmla="*/ 29 h 29"/>
                <a:gd name="T6" fmla="*/ 74 w 84"/>
                <a:gd name="T7" fmla="*/ 24 h 29"/>
                <a:gd name="T8" fmla="*/ 74 w 84"/>
                <a:gd name="T9" fmla="*/ 11 h 29"/>
                <a:gd name="T10" fmla="*/ 10 w 84"/>
                <a:gd name="T11" fmla="*/ 11 h 29"/>
                <a:gd name="T12" fmla="*/ 10 w 84"/>
                <a:gd name="T13" fmla="*/ 24 h 29"/>
                <a:gd name="T14" fmla="*/ 5 w 84"/>
                <a:gd name="T15" fmla="*/ 29 h 29"/>
                <a:gd name="T16" fmla="*/ 0 w 84"/>
                <a:gd name="T17" fmla="*/ 24 h 29"/>
                <a:gd name="T18" fmla="*/ 0 w 84"/>
                <a:gd name="T19" fmla="*/ 5 h 29"/>
                <a:gd name="T20" fmla="*/ 5 w 84"/>
                <a:gd name="T21" fmla="*/ 0 h 29"/>
                <a:gd name="T22" fmla="*/ 5 w 84"/>
                <a:gd name="T23" fmla="*/ 0 h 29"/>
                <a:gd name="T24" fmla="*/ 5 w 84"/>
                <a:gd name="T25" fmla="*/ 0 h 29"/>
                <a:gd name="T26" fmla="*/ 76 w 84"/>
                <a:gd name="T27" fmla="*/ 0 h 29"/>
                <a:gd name="T28" fmla="*/ 77 w 84"/>
                <a:gd name="T29" fmla="*/ 0 h 29"/>
                <a:gd name="T30" fmla="*/ 79 w 84"/>
                <a:gd name="T31" fmla="*/ 0 h 29"/>
                <a:gd name="T32" fmla="*/ 84 w 84"/>
                <a:gd name="T3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29">
                  <a:moveTo>
                    <a:pt x="84" y="5"/>
                  </a:moveTo>
                  <a:cubicBezTo>
                    <a:pt x="84" y="24"/>
                    <a:pt x="84" y="24"/>
                    <a:pt x="84" y="24"/>
                  </a:cubicBezTo>
                  <a:cubicBezTo>
                    <a:pt x="84" y="27"/>
                    <a:pt x="81" y="29"/>
                    <a:pt x="79" y="29"/>
                  </a:cubicBezTo>
                  <a:cubicBezTo>
                    <a:pt x="76" y="29"/>
                    <a:pt x="74" y="27"/>
                    <a:pt x="74" y="24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7"/>
                    <a:pt x="8" y="29"/>
                    <a:pt x="5" y="29"/>
                  </a:cubicBezTo>
                  <a:cubicBezTo>
                    <a:pt x="2" y="29"/>
                    <a:pt x="0" y="27"/>
                    <a:pt x="0" y="2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8" y="0"/>
                    <a:pt x="78" y="0"/>
                    <a:pt x="79" y="0"/>
                  </a:cubicBezTo>
                  <a:cubicBezTo>
                    <a:pt x="81" y="0"/>
                    <a:pt x="84" y="2"/>
                    <a:pt x="84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Rectangle 115"/>
            <p:cNvSpPr>
              <a:spLocks noChangeArrowheads="1"/>
            </p:cNvSpPr>
            <p:nvPr/>
          </p:nvSpPr>
          <p:spPr bwMode="auto">
            <a:xfrm>
              <a:off x="12407936" y="1645061"/>
              <a:ext cx="26988" cy="14922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Rectangle 116"/>
            <p:cNvSpPr>
              <a:spLocks noChangeArrowheads="1"/>
            </p:cNvSpPr>
            <p:nvPr/>
          </p:nvSpPr>
          <p:spPr bwMode="auto">
            <a:xfrm>
              <a:off x="12341261" y="1889538"/>
              <a:ext cx="42863" cy="163514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Rectangle 117"/>
            <p:cNvSpPr>
              <a:spLocks noChangeArrowheads="1"/>
            </p:cNvSpPr>
            <p:nvPr/>
          </p:nvSpPr>
          <p:spPr bwMode="auto">
            <a:xfrm>
              <a:off x="12290461" y="1645061"/>
              <a:ext cx="28575" cy="149226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0" name="组合 749"/>
          <p:cNvGrpSpPr/>
          <p:nvPr/>
        </p:nvGrpSpPr>
        <p:grpSpPr>
          <a:xfrm>
            <a:off x="5360196" y="1913715"/>
            <a:ext cx="481014" cy="569917"/>
            <a:chOff x="8520133" y="1564098"/>
            <a:chExt cx="481014" cy="569917"/>
          </a:xfrm>
        </p:grpSpPr>
        <p:sp>
          <p:nvSpPr>
            <p:cNvPr id="615" name="Freeform 129"/>
            <p:cNvSpPr>
              <a:spLocks/>
            </p:cNvSpPr>
            <p:nvPr/>
          </p:nvSpPr>
          <p:spPr bwMode="auto">
            <a:xfrm>
              <a:off x="8520133" y="1564098"/>
              <a:ext cx="481014" cy="19050"/>
            </a:xfrm>
            <a:custGeom>
              <a:avLst/>
              <a:gdLst>
                <a:gd name="T0" fmla="*/ 213 w 213"/>
                <a:gd name="T1" fmla="*/ 8 h 8"/>
                <a:gd name="T2" fmla="*/ 0 w 213"/>
                <a:gd name="T3" fmla="*/ 8 h 8"/>
                <a:gd name="T4" fmla="*/ 8 w 213"/>
                <a:gd name="T5" fmla="*/ 0 h 8"/>
                <a:gd name="T6" fmla="*/ 205 w 213"/>
                <a:gd name="T7" fmla="*/ 0 h 8"/>
                <a:gd name="T8" fmla="*/ 213 w 213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8">
                  <a:moveTo>
                    <a:pt x="213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9" y="0"/>
                    <a:pt x="213" y="4"/>
                    <a:pt x="213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130"/>
            <p:cNvSpPr>
              <a:spLocks noEditPoints="1"/>
            </p:cNvSpPr>
            <p:nvPr/>
          </p:nvSpPr>
          <p:spPr bwMode="auto">
            <a:xfrm>
              <a:off x="8536008" y="1594261"/>
              <a:ext cx="449264" cy="304802"/>
            </a:xfrm>
            <a:custGeom>
              <a:avLst/>
              <a:gdLst>
                <a:gd name="T0" fmla="*/ 199 w 199"/>
                <a:gd name="T1" fmla="*/ 0 h 135"/>
                <a:gd name="T2" fmla="*/ 199 w 199"/>
                <a:gd name="T3" fmla="*/ 135 h 135"/>
                <a:gd name="T4" fmla="*/ 0 w 199"/>
                <a:gd name="T5" fmla="*/ 135 h 135"/>
                <a:gd name="T6" fmla="*/ 0 w 199"/>
                <a:gd name="T7" fmla="*/ 0 h 135"/>
                <a:gd name="T8" fmla="*/ 199 w 199"/>
                <a:gd name="T9" fmla="*/ 0 h 135"/>
                <a:gd name="T10" fmla="*/ 163 w 199"/>
                <a:gd name="T11" fmla="*/ 27 h 135"/>
                <a:gd name="T12" fmla="*/ 153 w 199"/>
                <a:gd name="T13" fmla="*/ 16 h 135"/>
                <a:gd name="T14" fmla="*/ 142 w 199"/>
                <a:gd name="T15" fmla="*/ 27 h 135"/>
                <a:gd name="T16" fmla="*/ 145 w 199"/>
                <a:gd name="T17" fmla="*/ 34 h 135"/>
                <a:gd name="T18" fmla="*/ 130 w 199"/>
                <a:gd name="T19" fmla="*/ 69 h 135"/>
                <a:gd name="T20" fmla="*/ 130 w 199"/>
                <a:gd name="T21" fmla="*/ 69 h 135"/>
                <a:gd name="T22" fmla="*/ 121 w 199"/>
                <a:gd name="T23" fmla="*/ 73 h 135"/>
                <a:gd name="T24" fmla="*/ 86 w 199"/>
                <a:gd name="T25" fmla="*/ 60 h 135"/>
                <a:gd name="T26" fmla="*/ 75 w 199"/>
                <a:gd name="T27" fmla="*/ 50 h 135"/>
                <a:gd name="T28" fmla="*/ 64 w 199"/>
                <a:gd name="T29" fmla="*/ 61 h 135"/>
                <a:gd name="T30" fmla="*/ 65 w 199"/>
                <a:gd name="T31" fmla="*/ 65 h 135"/>
                <a:gd name="T32" fmla="*/ 48 w 199"/>
                <a:gd name="T33" fmla="*/ 89 h 135"/>
                <a:gd name="T34" fmla="*/ 45 w 199"/>
                <a:gd name="T35" fmla="*/ 89 h 135"/>
                <a:gd name="T36" fmla="*/ 34 w 199"/>
                <a:gd name="T37" fmla="*/ 100 h 135"/>
                <a:gd name="T38" fmla="*/ 45 w 199"/>
                <a:gd name="T39" fmla="*/ 111 h 135"/>
                <a:gd name="T40" fmla="*/ 56 w 199"/>
                <a:gd name="T41" fmla="*/ 100 h 135"/>
                <a:gd name="T42" fmla="*/ 54 w 199"/>
                <a:gd name="T43" fmla="*/ 94 h 135"/>
                <a:gd name="T44" fmla="*/ 70 w 199"/>
                <a:gd name="T45" fmla="*/ 71 h 135"/>
                <a:gd name="T46" fmla="*/ 75 w 199"/>
                <a:gd name="T47" fmla="*/ 72 h 135"/>
                <a:gd name="T48" fmla="*/ 83 w 199"/>
                <a:gd name="T49" fmla="*/ 67 h 135"/>
                <a:gd name="T50" fmla="*/ 119 w 199"/>
                <a:gd name="T51" fmla="*/ 79 h 135"/>
                <a:gd name="T52" fmla="*/ 119 w 199"/>
                <a:gd name="T53" fmla="*/ 80 h 135"/>
                <a:gd name="T54" fmla="*/ 130 w 199"/>
                <a:gd name="T55" fmla="*/ 91 h 135"/>
                <a:gd name="T56" fmla="*/ 141 w 199"/>
                <a:gd name="T57" fmla="*/ 80 h 135"/>
                <a:gd name="T58" fmla="*/ 137 w 199"/>
                <a:gd name="T59" fmla="*/ 72 h 135"/>
                <a:gd name="T60" fmla="*/ 151 w 199"/>
                <a:gd name="T61" fmla="*/ 38 h 135"/>
                <a:gd name="T62" fmla="*/ 153 w 199"/>
                <a:gd name="T63" fmla="*/ 38 h 135"/>
                <a:gd name="T64" fmla="*/ 163 w 199"/>
                <a:gd name="T65" fmla="*/ 2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35">
                  <a:moveTo>
                    <a:pt x="199" y="0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99" y="0"/>
                  </a:lnTo>
                  <a:close/>
                  <a:moveTo>
                    <a:pt x="163" y="27"/>
                  </a:moveTo>
                  <a:cubicBezTo>
                    <a:pt x="163" y="21"/>
                    <a:pt x="159" y="16"/>
                    <a:pt x="153" y="16"/>
                  </a:cubicBezTo>
                  <a:cubicBezTo>
                    <a:pt x="146" y="16"/>
                    <a:pt x="142" y="21"/>
                    <a:pt x="142" y="27"/>
                  </a:cubicBezTo>
                  <a:cubicBezTo>
                    <a:pt x="142" y="30"/>
                    <a:pt x="143" y="32"/>
                    <a:pt x="145" y="34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26" y="69"/>
                    <a:pt x="123" y="70"/>
                    <a:pt x="121" y="73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85" y="54"/>
                    <a:pt x="80" y="50"/>
                    <a:pt x="75" y="50"/>
                  </a:cubicBezTo>
                  <a:cubicBezTo>
                    <a:pt x="69" y="50"/>
                    <a:pt x="64" y="55"/>
                    <a:pt x="64" y="61"/>
                  </a:cubicBezTo>
                  <a:cubicBezTo>
                    <a:pt x="64" y="62"/>
                    <a:pt x="64" y="64"/>
                    <a:pt x="65" y="65"/>
                  </a:cubicBezTo>
                  <a:cubicBezTo>
                    <a:pt x="48" y="89"/>
                    <a:pt x="48" y="89"/>
                    <a:pt x="48" y="89"/>
                  </a:cubicBezTo>
                  <a:cubicBezTo>
                    <a:pt x="47" y="89"/>
                    <a:pt x="46" y="89"/>
                    <a:pt x="45" y="89"/>
                  </a:cubicBezTo>
                  <a:cubicBezTo>
                    <a:pt x="39" y="89"/>
                    <a:pt x="34" y="94"/>
                    <a:pt x="34" y="100"/>
                  </a:cubicBezTo>
                  <a:cubicBezTo>
                    <a:pt x="34" y="106"/>
                    <a:pt x="39" y="111"/>
                    <a:pt x="45" y="111"/>
                  </a:cubicBezTo>
                  <a:cubicBezTo>
                    <a:pt x="51" y="111"/>
                    <a:pt x="56" y="106"/>
                    <a:pt x="56" y="100"/>
                  </a:cubicBezTo>
                  <a:cubicBezTo>
                    <a:pt x="56" y="97"/>
                    <a:pt x="55" y="95"/>
                    <a:pt x="54" y="94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1" y="71"/>
                    <a:pt x="73" y="72"/>
                    <a:pt x="75" y="72"/>
                  </a:cubicBezTo>
                  <a:cubicBezTo>
                    <a:pt x="78" y="72"/>
                    <a:pt x="81" y="70"/>
                    <a:pt x="83" y="67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9"/>
                    <a:pt x="119" y="80"/>
                    <a:pt x="119" y="80"/>
                  </a:cubicBezTo>
                  <a:cubicBezTo>
                    <a:pt x="119" y="86"/>
                    <a:pt x="124" y="91"/>
                    <a:pt x="130" y="91"/>
                  </a:cubicBezTo>
                  <a:cubicBezTo>
                    <a:pt x="136" y="91"/>
                    <a:pt x="141" y="86"/>
                    <a:pt x="141" y="80"/>
                  </a:cubicBezTo>
                  <a:cubicBezTo>
                    <a:pt x="141" y="76"/>
                    <a:pt x="139" y="74"/>
                    <a:pt x="137" y="72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2" y="38"/>
                    <a:pt x="152" y="38"/>
                    <a:pt x="153" y="38"/>
                  </a:cubicBezTo>
                  <a:cubicBezTo>
                    <a:pt x="159" y="38"/>
                    <a:pt x="163" y="33"/>
                    <a:pt x="163" y="2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Oval 131"/>
            <p:cNvSpPr>
              <a:spLocks noChangeArrowheads="1"/>
            </p:cNvSpPr>
            <p:nvPr/>
          </p:nvSpPr>
          <p:spPr bwMode="auto">
            <a:xfrm>
              <a:off x="8867797" y="1641886"/>
              <a:ext cx="25400" cy="23813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132"/>
            <p:cNvSpPr>
              <a:spLocks/>
            </p:cNvSpPr>
            <p:nvPr/>
          </p:nvSpPr>
          <p:spPr bwMode="auto">
            <a:xfrm>
              <a:off x="8767784" y="1910176"/>
              <a:ext cx="109538" cy="223839"/>
            </a:xfrm>
            <a:custGeom>
              <a:avLst/>
              <a:gdLst>
                <a:gd name="T0" fmla="*/ 47 w 48"/>
                <a:gd name="T1" fmla="*/ 88 h 99"/>
                <a:gd name="T2" fmla="*/ 42 w 48"/>
                <a:gd name="T3" fmla="*/ 97 h 99"/>
                <a:gd name="T4" fmla="*/ 33 w 48"/>
                <a:gd name="T5" fmla="*/ 93 h 99"/>
                <a:gd name="T6" fmla="*/ 0 w 48"/>
                <a:gd name="T7" fmla="*/ 0 h 99"/>
                <a:gd name="T8" fmla="*/ 16 w 48"/>
                <a:gd name="T9" fmla="*/ 0 h 99"/>
                <a:gd name="T10" fmla="*/ 47 w 48"/>
                <a:gd name="T11" fmla="*/ 8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9">
                  <a:moveTo>
                    <a:pt x="47" y="88"/>
                  </a:moveTo>
                  <a:cubicBezTo>
                    <a:pt x="48" y="92"/>
                    <a:pt x="46" y="96"/>
                    <a:pt x="42" y="97"/>
                  </a:cubicBezTo>
                  <a:cubicBezTo>
                    <a:pt x="39" y="99"/>
                    <a:pt x="34" y="97"/>
                    <a:pt x="33" y="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47" y="8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Oval 133"/>
            <p:cNvSpPr>
              <a:spLocks noChangeArrowheads="1"/>
            </p:cNvSpPr>
            <p:nvPr/>
          </p:nvSpPr>
          <p:spPr bwMode="auto">
            <a:xfrm>
              <a:off x="8818584" y="1762537"/>
              <a:ext cx="23813" cy="23813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134"/>
            <p:cNvSpPr>
              <a:spLocks/>
            </p:cNvSpPr>
            <p:nvPr/>
          </p:nvSpPr>
          <p:spPr bwMode="auto">
            <a:xfrm>
              <a:off x="8623321" y="1910176"/>
              <a:ext cx="111125" cy="223839"/>
            </a:xfrm>
            <a:custGeom>
              <a:avLst/>
              <a:gdLst>
                <a:gd name="T0" fmla="*/ 49 w 49"/>
                <a:gd name="T1" fmla="*/ 0 h 99"/>
                <a:gd name="T2" fmla="*/ 15 w 49"/>
                <a:gd name="T3" fmla="*/ 93 h 99"/>
                <a:gd name="T4" fmla="*/ 6 w 49"/>
                <a:gd name="T5" fmla="*/ 97 h 99"/>
                <a:gd name="T6" fmla="*/ 1 w 49"/>
                <a:gd name="T7" fmla="*/ 88 h 99"/>
                <a:gd name="T8" fmla="*/ 33 w 49"/>
                <a:gd name="T9" fmla="*/ 0 h 99"/>
                <a:gd name="T10" fmla="*/ 49 w 49"/>
                <a:gd name="T11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99">
                  <a:moveTo>
                    <a:pt x="49" y="0"/>
                  </a:moveTo>
                  <a:cubicBezTo>
                    <a:pt x="15" y="93"/>
                    <a:pt x="15" y="93"/>
                    <a:pt x="15" y="93"/>
                  </a:cubicBezTo>
                  <a:cubicBezTo>
                    <a:pt x="14" y="97"/>
                    <a:pt x="10" y="99"/>
                    <a:pt x="6" y="97"/>
                  </a:cubicBezTo>
                  <a:cubicBezTo>
                    <a:pt x="2" y="96"/>
                    <a:pt x="0" y="92"/>
                    <a:pt x="1" y="88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Oval 135"/>
            <p:cNvSpPr>
              <a:spLocks noChangeArrowheads="1"/>
            </p:cNvSpPr>
            <p:nvPr/>
          </p:nvSpPr>
          <p:spPr bwMode="auto">
            <a:xfrm>
              <a:off x="8691583" y="1719674"/>
              <a:ext cx="25400" cy="2540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Oval 136"/>
            <p:cNvSpPr>
              <a:spLocks noChangeArrowheads="1"/>
            </p:cNvSpPr>
            <p:nvPr/>
          </p:nvSpPr>
          <p:spPr bwMode="auto">
            <a:xfrm>
              <a:off x="8626496" y="1803812"/>
              <a:ext cx="23813" cy="2540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1" name="组合 750"/>
          <p:cNvGrpSpPr/>
          <p:nvPr/>
        </p:nvGrpSpPr>
        <p:grpSpPr>
          <a:xfrm>
            <a:off x="6293650" y="1913715"/>
            <a:ext cx="406402" cy="503241"/>
            <a:chOff x="9453587" y="1570448"/>
            <a:chExt cx="406402" cy="503241"/>
          </a:xfrm>
        </p:grpSpPr>
        <p:sp>
          <p:nvSpPr>
            <p:cNvPr id="623" name="Freeform 137"/>
            <p:cNvSpPr>
              <a:spLocks noEditPoints="1"/>
            </p:cNvSpPr>
            <p:nvPr/>
          </p:nvSpPr>
          <p:spPr bwMode="auto">
            <a:xfrm>
              <a:off x="9485337" y="1570448"/>
              <a:ext cx="374652" cy="503241"/>
            </a:xfrm>
            <a:custGeom>
              <a:avLst/>
              <a:gdLst>
                <a:gd name="T0" fmla="*/ 166 w 166"/>
                <a:gd name="T1" fmla="*/ 222 h 222"/>
                <a:gd name="T2" fmla="*/ 0 w 166"/>
                <a:gd name="T3" fmla="*/ 194 h 222"/>
                <a:gd name="T4" fmla="*/ 22 w 166"/>
                <a:gd name="T5" fmla="*/ 201 h 222"/>
                <a:gd name="T6" fmla="*/ 22 w 166"/>
                <a:gd name="T7" fmla="*/ 166 h 222"/>
                <a:gd name="T8" fmla="*/ 0 w 166"/>
                <a:gd name="T9" fmla="*/ 174 h 222"/>
                <a:gd name="T10" fmla="*/ 8 w 166"/>
                <a:gd name="T11" fmla="*/ 126 h 222"/>
                <a:gd name="T12" fmla="*/ 40 w 166"/>
                <a:gd name="T13" fmla="*/ 116 h 222"/>
                <a:gd name="T14" fmla="*/ 8 w 166"/>
                <a:gd name="T15" fmla="*/ 106 h 222"/>
                <a:gd name="T16" fmla="*/ 0 w 166"/>
                <a:gd name="T17" fmla="*/ 55 h 222"/>
                <a:gd name="T18" fmla="*/ 22 w 166"/>
                <a:gd name="T19" fmla="*/ 62 h 222"/>
                <a:gd name="T20" fmla="*/ 22 w 166"/>
                <a:gd name="T21" fmla="*/ 28 h 222"/>
                <a:gd name="T22" fmla="*/ 0 w 166"/>
                <a:gd name="T23" fmla="*/ 35 h 222"/>
                <a:gd name="T24" fmla="*/ 133 w 166"/>
                <a:gd name="T25" fmla="*/ 0 h 222"/>
                <a:gd name="T26" fmla="*/ 148 w 166"/>
                <a:gd name="T27" fmla="*/ 196 h 222"/>
                <a:gd name="T28" fmla="*/ 101 w 166"/>
                <a:gd name="T29" fmla="*/ 190 h 222"/>
                <a:gd name="T30" fmla="*/ 148 w 166"/>
                <a:gd name="T31" fmla="*/ 196 h 222"/>
                <a:gd name="T32" fmla="*/ 148 w 166"/>
                <a:gd name="T33" fmla="*/ 122 h 222"/>
                <a:gd name="T34" fmla="*/ 101 w 166"/>
                <a:gd name="T35" fmla="*/ 128 h 222"/>
                <a:gd name="T36" fmla="*/ 148 w 166"/>
                <a:gd name="T37" fmla="*/ 68 h 222"/>
                <a:gd name="T38" fmla="*/ 101 w 166"/>
                <a:gd name="T39" fmla="*/ 62 h 222"/>
                <a:gd name="T40" fmla="*/ 148 w 166"/>
                <a:gd name="T41" fmla="*/ 68 h 222"/>
                <a:gd name="T42" fmla="*/ 99 w 166"/>
                <a:gd name="T43" fmla="*/ 31 h 222"/>
                <a:gd name="T44" fmla="*/ 75 w 166"/>
                <a:gd name="T45" fmla="*/ 58 h 222"/>
                <a:gd name="T46" fmla="*/ 67 w 166"/>
                <a:gd name="T47" fmla="*/ 45 h 222"/>
                <a:gd name="T48" fmla="*/ 69 w 166"/>
                <a:gd name="T49" fmla="*/ 66 h 222"/>
                <a:gd name="T50" fmla="*/ 77 w 166"/>
                <a:gd name="T51" fmla="*/ 67 h 222"/>
                <a:gd name="T52" fmla="*/ 100 w 166"/>
                <a:gd name="T53" fmla="*/ 98 h 222"/>
                <a:gd name="T54" fmla="*/ 94 w 166"/>
                <a:gd name="T55" fmla="*/ 94 h 222"/>
                <a:gd name="T56" fmla="*/ 72 w 166"/>
                <a:gd name="T57" fmla="*/ 109 h 222"/>
                <a:gd name="T58" fmla="*/ 65 w 166"/>
                <a:gd name="T59" fmla="*/ 111 h 222"/>
                <a:gd name="T60" fmla="*/ 74 w 166"/>
                <a:gd name="T61" fmla="*/ 130 h 222"/>
                <a:gd name="T62" fmla="*/ 100 w 166"/>
                <a:gd name="T63" fmla="*/ 98 h 222"/>
                <a:gd name="T64" fmla="*/ 99 w 166"/>
                <a:gd name="T65" fmla="*/ 158 h 222"/>
                <a:gd name="T66" fmla="*/ 75 w 166"/>
                <a:gd name="T67" fmla="*/ 185 h 222"/>
                <a:gd name="T68" fmla="*/ 67 w 166"/>
                <a:gd name="T69" fmla="*/ 172 h 222"/>
                <a:gd name="T70" fmla="*/ 69 w 166"/>
                <a:gd name="T71" fmla="*/ 193 h 222"/>
                <a:gd name="T72" fmla="*/ 77 w 166"/>
                <a:gd name="T73" fmla="*/ 19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6" h="222">
                  <a:moveTo>
                    <a:pt x="166" y="34"/>
                  </a:moveTo>
                  <a:cubicBezTo>
                    <a:pt x="166" y="222"/>
                    <a:pt x="166" y="222"/>
                    <a:pt x="166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8" y="194"/>
                    <a:pt x="8" y="194"/>
                    <a:pt x="8" y="194"/>
                  </a:cubicBezTo>
                  <a:cubicBezTo>
                    <a:pt x="12" y="198"/>
                    <a:pt x="17" y="201"/>
                    <a:pt x="22" y="201"/>
                  </a:cubicBezTo>
                  <a:cubicBezTo>
                    <a:pt x="32" y="201"/>
                    <a:pt x="40" y="193"/>
                    <a:pt x="40" y="184"/>
                  </a:cubicBezTo>
                  <a:cubicBezTo>
                    <a:pt x="40" y="174"/>
                    <a:pt x="32" y="166"/>
                    <a:pt x="22" y="166"/>
                  </a:cubicBezTo>
                  <a:cubicBezTo>
                    <a:pt x="17" y="166"/>
                    <a:pt x="12" y="169"/>
                    <a:pt x="8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12" y="130"/>
                    <a:pt x="17" y="133"/>
                    <a:pt x="22" y="133"/>
                  </a:cubicBezTo>
                  <a:cubicBezTo>
                    <a:pt x="32" y="133"/>
                    <a:pt x="40" y="125"/>
                    <a:pt x="40" y="116"/>
                  </a:cubicBezTo>
                  <a:cubicBezTo>
                    <a:pt x="40" y="106"/>
                    <a:pt x="32" y="98"/>
                    <a:pt x="22" y="98"/>
                  </a:cubicBezTo>
                  <a:cubicBezTo>
                    <a:pt x="17" y="98"/>
                    <a:pt x="12" y="101"/>
                    <a:pt x="8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12" y="59"/>
                    <a:pt x="17" y="62"/>
                    <a:pt x="22" y="62"/>
                  </a:cubicBezTo>
                  <a:cubicBezTo>
                    <a:pt x="32" y="62"/>
                    <a:pt x="40" y="55"/>
                    <a:pt x="40" y="45"/>
                  </a:cubicBezTo>
                  <a:cubicBezTo>
                    <a:pt x="40" y="35"/>
                    <a:pt x="32" y="28"/>
                    <a:pt x="22" y="28"/>
                  </a:cubicBezTo>
                  <a:cubicBezTo>
                    <a:pt x="17" y="28"/>
                    <a:pt x="12" y="30"/>
                    <a:pt x="8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166" y="34"/>
                  </a:lnTo>
                  <a:close/>
                  <a:moveTo>
                    <a:pt x="148" y="196"/>
                  </a:moveTo>
                  <a:cubicBezTo>
                    <a:pt x="148" y="190"/>
                    <a:pt x="148" y="190"/>
                    <a:pt x="148" y="190"/>
                  </a:cubicBezTo>
                  <a:cubicBezTo>
                    <a:pt x="101" y="190"/>
                    <a:pt x="101" y="190"/>
                    <a:pt x="101" y="190"/>
                  </a:cubicBezTo>
                  <a:cubicBezTo>
                    <a:pt x="101" y="196"/>
                    <a:pt x="101" y="196"/>
                    <a:pt x="101" y="196"/>
                  </a:cubicBezTo>
                  <a:lnTo>
                    <a:pt x="148" y="196"/>
                  </a:lnTo>
                  <a:close/>
                  <a:moveTo>
                    <a:pt x="148" y="128"/>
                  </a:moveTo>
                  <a:cubicBezTo>
                    <a:pt x="148" y="122"/>
                    <a:pt x="148" y="122"/>
                    <a:pt x="148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1" y="128"/>
                    <a:pt x="101" y="128"/>
                    <a:pt x="101" y="128"/>
                  </a:cubicBezTo>
                  <a:lnTo>
                    <a:pt x="148" y="128"/>
                  </a:lnTo>
                  <a:close/>
                  <a:moveTo>
                    <a:pt x="148" y="68"/>
                  </a:moveTo>
                  <a:cubicBezTo>
                    <a:pt x="148" y="62"/>
                    <a:pt x="148" y="62"/>
                    <a:pt x="148" y="62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8"/>
                    <a:pt x="101" y="68"/>
                    <a:pt x="101" y="68"/>
                  </a:cubicBezTo>
                  <a:lnTo>
                    <a:pt x="148" y="68"/>
                  </a:lnTo>
                  <a:close/>
                  <a:moveTo>
                    <a:pt x="100" y="36"/>
                  </a:moveTo>
                  <a:cubicBezTo>
                    <a:pt x="101" y="34"/>
                    <a:pt x="101" y="32"/>
                    <a:pt x="99" y="31"/>
                  </a:cubicBezTo>
                  <a:cubicBezTo>
                    <a:pt x="98" y="30"/>
                    <a:pt x="95" y="30"/>
                    <a:pt x="94" y="32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1" y="45"/>
                    <a:pt x="69" y="44"/>
                    <a:pt x="67" y="45"/>
                  </a:cubicBezTo>
                  <a:cubicBezTo>
                    <a:pt x="65" y="45"/>
                    <a:pt x="64" y="47"/>
                    <a:pt x="65" y="4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70" y="67"/>
                    <a:pt x="72" y="68"/>
                    <a:pt x="74" y="68"/>
                  </a:cubicBezTo>
                  <a:cubicBezTo>
                    <a:pt x="75" y="68"/>
                    <a:pt x="76" y="68"/>
                    <a:pt x="77" y="67"/>
                  </a:cubicBezTo>
                  <a:lnTo>
                    <a:pt x="100" y="36"/>
                  </a:lnTo>
                  <a:close/>
                  <a:moveTo>
                    <a:pt x="100" y="98"/>
                  </a:moveTo>
                  <a:cubicBezTo>
                    <a:pt x="101" y="96"/>
                    <a:pt x="101" y="94"/>
                    <a:pt x="99" y="93"/>
                  </a:cubicBezTo>
                  <a:cubicBezTo>
                    <a:pt x="98" y="92"/>
                    <a:pt x="95" y="92"/>
                    <a:pt x="94" y="94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1" y="107"/>
                    <a:pt x="69" y="106"/>
                    <a:pt x="67" y="107"/>
                  </a:cubicBezTo>
                  <a:cubicBezTo>
                    <a:pt x="65" y="107"/>
                    <a:pt x="64" y="109"/>
                    <a:pt x="65" y="111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0" y="129"/>
                    <a:pt x="72" y="130"/>
                    <a:pt x="74" y="130"/>
                  </a:cubicBezTo>
                  <a:cubicBezTo>
                    <a:pt x="75" y="130"/>
                    <a:pt x="76" y="130"/>
                    <a:pt x="77" y="129"/>
                  </a:cubicBezTo>
                  <a:lnTo>
                    <a:pt x="100" y="98"/>
                  </a:lnTo>
                  <a:close/>
                  <a:moveTo>
                    <a:pt x="100" y="163"/>
                  </a:moveTo>
                  <a:cubicBezTo>
                    <a:pt x="101" y="161"/>
                    <a:pt x="101" y="159"/>
                    <a:pt x="99" y="158"/>
                  </a:cubicBezTo>
                  <a:cubicBezTo>
                    <a:pt x="98" y="157"/>
                    <a:pt x="95" y="157"/>
                    <a:pt x="94" y="159"/>
                  </a:cubicBezTo>
                  <a:cubicBezTo>
                    <a:pt x="75" y="185"/>
                    <a:pt x="75" y="185"/>
                    <a:pt x="75" y="185"/>
                  </a:cubicBezTo>
                  <a:cubicBezTo>
                    <a:pt x="72" y="174"/>
                    <a:pt x="72" y="174"/>
                    <a:pt x="72" y="174"/>
                  </a:cubicBezTo>
                  <a:cubicBezTo>
                    <a:pt x="71" y="172"/>
                    <a:pt x="69" y="171"/>
                    <a:pt x="67" y="172"/>
                  </a:cubicBezTo>
                  <a:cubicBezTo>
                    <a:pt x="65" y="172"/>
                    <a:pt x="64" y="175"/>
                    <a:pt x="65" y="176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70" y="194"/>
                    <a:pt x="72" y="196"/>
                    <a:pt x="74" y="195"/>
                  </a:cubicBezTo>
                  <a:cubicBezTo>
                    <a:pt x="75" y="195"/>
                    <a:pt x="76" y="195"/>
                    <a:pt x="77" y="194"/>
                  </a:cubicBezTo>
                  <a:lnTo>
                    <a:pt x="100" y="16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38"/>
            <p:cNvSpPr>
              <a:spLocks/>
            </p:cNvSpPr>
            <p:nvPr/>
          </p:nvSpPr>
          <p:spPr bwMode="auto">
            <a:xfrm>
              <a:off x="9453587" y="1645061"/>
              <a:ext cx="109538" cy="55563"/>
            </a:xfrm>
            <a:custGeom>
              <a:avLst/>
              <a:gdLst>
                <a:gd name="T0" fmla="*/ 36 w 48"/>
                <a:gd name="T1" fmla="*/ 0 h 24"/>
                <a:gd name="T2" fmla="*/ 48 w 48"/>
                <a:gd name="T3" fmla="*/ 12 h 24"/>
                <a:gd name="T4" fmla="*/ 36 w 48"/>
                <a:gd name="T5" fmla="*/ 24 h 24"/>
                <a:gd name="T6" fmla="*/ 24 w 48"/>
                <a:gd name="T7" fmla="*/ 16 h 24"/>
                <a:gd name="T8" fmla="*/ 0 w 48"/>
                <a:gd name="T9" fmla="*/ 16 h 24"/>
                <a:gd name="T10" fmla="*/ 0 w 48"/>
                <a:gd name="T11" fmla="*/ 8 h 24"/>
                <a:gd name="T12" fmla="*/ 24 w 48"/>
                <a:gd name="T13" fmla="*/ 8 h 24"/>
                <a:gd name="T14" fmla="*/ 36 w 48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4">
                  <a:moveTo>
                    <a:pt x="36" y="0"/>
                  </a:moveTo>
                  <a:cubicBezTo>
                    <a:pt x="43" y="0"/>
                    <a:pt x="48" y="5"/>
                    <a:pt x="48" y="12"/>
                  </a:cubicBezTo>
                  <a:cubicBezTo>
                    <a:pt x="48" y="19"/>
                    <a:pt x="43" y="24"/>
                    <a:pt x="36" y="24"/>
                  </a:cubicBezTo>
                  <a:cubicBezTo>
                    <a:pt x="31" y="24"/>
                    <a:pt x="26" y="21"/>
                    <a:pt x="2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3"/>
                    <a:pt x="31" y="0"/>
                    <a:pt x="3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39"/>
            <p:cNvSpPr>
              <a:spLocks/>
            </p:cNvSpPr>
            <p:nvPr/>
          </p:nvSpPr>
          <p:spPr bwMode="auto">
            <a:xfrm>
              <a:off x="9453587" y="1803812"/>
              <a:ext cx="109538" cy="57150"/>
            </a:xfrm>
            <a:custGeom>
              <a:avLst/>
              <a:gdLst>
                <a:gd name="T0" fmla="*/ 36 w 48"/>
                <a:gd name="T1" fmla="*/ 0 h 25"/>
                <a:gd name="T2" fmla="*/ 48 w 48"/>
                <a:gd name="T3" fmla="*/ 13 h 25"/>
                <a:gd name="T4" fmla="*/ 36 w 48"/>
                <a:gd name="T5" fmla="*/ 25 h 25"/>
                <a:gd name="T6" fmla="*/ 24 w 48"/>
                <a:gd name="T7" fmla="*/ 17 h 25"/>
                <a:gd name="T8" fmla="*/ 0 w 48"/>
                <a:gd name="T9" fmla="*/ 17 h 25"/>
                <a:gd name="T10" fmla="*/ 0 w 48"/>
                <a:gd name="T11" fmla="*/ 9 h 25"/>
                <a:gd name="T12" fmla="*/ 24 w 48"/>
                <a:gd name="T13" fmla="*/ 9 h 25"/>
                <a:gd name="T14" fmla="*/ 36 w 48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5">
                  <a:moveTo>
                    <a:pt x="36" y="0"/>
                  </a:moveTo>
                  <a:cubicBezTo>
                    <a:pt x="43" y="0"/>
                    <a:pt x="48" y="6"/>
                    <a:pt x="48" y="13"/>
                  </a:cubicBezTo>
                  <a:cubicBezTo>
                    <a:pt x="48" y="20"/>
                    <a:pt x="43" y="25"/>
                    <a:pt x="36" y="25"/>
                  </a:cubicBezTo>
                  <a:cubicBezTo>
                    <a:pt x="31" y="25"/>
                    <a:pt x="26" y="22"/>
                    <a:pt x="2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4"/>
                    <a:pt x="31" y="0"/>
                    <a:pt x="3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40"/>
            <p:cNvSpPr>
              <a:spLocks/>
            </p:cNvSpPr>
            <p:nvPr/>
          </p:nvSpPr>
          <p:spPr bwMode="auto">
            <a:xfrm>
              <a:off x="9453587" y="1957801"/>
              <a:ext cx="109538" cy="57150"/>
            </a:xfrm>
            <a:custGeom>
              <a:avLst/>
              <a:gdLst>
                <a:gd name="T0" fmla="*/ 36 w 48"/>
                <a:gd name="T1" fmla="*/ 0 h 25"/>
                <a:gd name="T2" fmla="*/ 48 w 48"/>
                <a:gd name="T3" fmla="*/ 13 h 25"/>
                <a:gd name="T4" fmla="*/ 36 w 48"/>
                <a:gd name="T5" fmla="*/ 25 h 25"/>
                <a:gd name="T6" fmla="*/ 24 w 48"/>
                <a:gd name="T7" fmla="*/ 17 h 25"/>
                <a:gd name="T8" fmla="*/ 0 w 48"/>
                <a:gd name="T9" fmla="*/ 17 h 25"/>
                <a:gd name="T10" fmla="*/ 0 w 48"/>
                <a:gd name="T11" fmla="*/ 9 h 25"/>
                <a:gd name="T12" fmla="*/ 24 w 48"/>
                <a:gd name="T13" fmla="*/ 9 h 25"/>
                <a:gd name="T14" fmla="*/ 36 w 48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5">
                  <a:moveTo>
                    <a:pt x="36" y="0"/>
                  </a:moveTo>
                  <a:cubicBezTo>
                    <a:pt x="43" y="0"/>
                    <a:pt x="48" y="6"/>
                    <a:pt x="48" y="13"/>
                  </a:cubicBezTo>
                  <a:cubicBezTo>
                    <a:pt x="48" y="20"/>
                    <a:pt x="43" y="25"/>
                    <a:pt x="36" y="25"/>
                  </a:cubicBezTo>
                  <a:cubicBezTo>
                    <a:pt x="31" y="25"/>
                    <a:pt x="26" y="22"/>
                    <a:pt x="2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4"/>
                    <a:pt x="31" y="0"/>
                    <a:pt x="3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3" name="组合 752"/>
          <p:cNvGrpSpPr/>
          <p:nvPr/>
        </p:nvGrpSpPr>
        <p:grpSpPr>
          <a:xfrm>
            <a:off x="8120870" y="1913715"/>
            <a:ext cx="403227" cy="549280"/>
            <a:chOff x="11280807" y="1546635"/>
            <a:chExt cx="403227" cy="549280"/>
          </a:xfrm>
        </p:grpSpPr>
        <p:sp>
          <p:nvSpPr>
            <p:cNvPr id="634" name="Freeform 148"/>
            <p:cNvSpPr>
              <a:spLocks noEditPoints="1"/>
            </p:cNvSpPr>
            <p:nvPr/>
          </p:nvSpPr>
          <p:spPr bwMode="auto">
            <a:xfrm>
              <a:off x="11280807" y="1686337"/>
              <a:ext cx="403227" cy="409578"/>
            </a:xfrm>
            <a:custGeom>
              <a:avLst/>
              <a:gdLst>
                <a:gd name="T0" fmla="*/ 254 w 254"/>
                <a:gd name="T1" fmla="*/ 0 h 258"/>
                <a:gd name="T2" fmla="*/ 254 w 254"/>
                <a:gd name="T3" fmla="*/ 192 h 258"/>
                <a:gd name="T4" fmla="*/ 180 w 254"/>
                <a:gd name="T5" fmla="*/ 258 h 258"/>
                <a:gd name="T6" fmla="*/ 0 w 254"/>
                <a:gd name="T7" fmla="*/ 258 h 258"/>
                <a:gd name="T8" fmla="*/ 0 w 254"/>
                <a:gd name="T9" fmla="*/ 0 h 258"/>
                <a:gd name="T10" fmla="*/ 65 w 254"/>
                <a:gd name="T11" fmla="*/ 0 h 258"/>
                <a:gd name="T12" fmla="*/ 37 w 254"/>
                <a:gd name="T13" fmla="*/ 77 h 258"/>
                <a:gd name="T14" fmla="*/ 83 w 254"/>
                <a:gd name="T15" fmla="*/ 58 h 258"/>
                <a:gd name="T16" fmla="*/ 95 w 254"/>
                <a:gd name="T17" fmla="*/ 93 h 258"/>
                <a:gd name="T18" fmla="*/ 120 w 254"/>
                <a:gd name="T19" fmla="*/ 80 h 258"/>
                <a:gd name="T20" fmla="*/ 143 w 254"/>
                <a:gd name="T21" fmla="*/ 128 h 258"/>
                <a:gd name="T22" fmla="*/ 203 w 254"/>
                <a:gd name="T23" fmla="*/ 0 h 258"/>
                <a:gd name="T24" fmla="*/ 254 w 254"/>
                <a:gd name="T25" fmla="*/ 0 h 258"/>
                <a:gd name="T26" fmla="*/ 177 w 254"/>
                <a:gd name="T27" fmla="*/ 245 h 258"/>
                <a:gd name="T28" fmla="*/ 241 w 254"/>
                <a:gd name="T29" fmla="*/ 185 h 258"/>
                <a:gd name="T30" fmla="*/ 177 w 254"/>
                <a:gd name="T31" fmla="*/ 185 h 258"/>
                <a:gd name="T32" fmla="*/ 177 w 254"/>
                <a:gd name="T33" fmla="*/ 24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4" h="258">
                  <a:moveTo>
                    <a:pt x="254" y="0"/>
                  </a:moveTo>
                  <a:lnTo>
                    <a:pt x="254" y="192"/>
                  </a:lnTo>
                  <a:lnTo>
                    <a:pt x="180" y="258"/>
                  </a:lnTo>
                  <a:lnTo>
                    <a:pt x="0" y="258"/>
                  </a:lnTo>
                  <a:lnTo>
                    <a:pt x="0" y="0"/>
                  </a:lnTo>
                  <a:lnTo>
                    <a:pt x="65" y="0"/>
                  </a:lnTo>
                  <a:lnTo>
                    <a:pt x="37" y="77"/>
                  </a:lnTo>
                  <a:lnTo>
                    <a:pt x="83" y="58"/>
                  </a:lnTo>
                  <a:lnTo>
                    <a:pt x="95" y="93"/>
                  </a:lnTo>
                  <a:lnTo>
                    <a:pt x="120" y="80"/>
                  </a:lnTo>
                  <a:lnTo>
                    <a:pt x="143" y="128"/>
                  </a:lnTo>
                  <a:lnTo>
                    <a:pt x="203" y="0"/>
                  </a:lnTo>
                  <a:lnTo>
                    <a:pt x="254" y="0"/>
                  </a:lnTo>
                  <a:close/>
                  <a:moveTo>
                    <a:pt x="177" y="245"/>
                  </a:moveTo>
                  <a:lnTo>
                    <a:pt x="241" y="185"/>
                  </a:lnTo>
                  <a:lnTo>
                    <a:pt x="177" y="185"/>
                  </a:lnTo>
                  <a:lnTo>
                    <a:pt x="177" y="24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149"/>
            <p:cNvSpPr>
              <a:spLocks/>
            </p:cNvSpPr>
            <p:nvPr/>
          </p:nvSpPr>
          <p:spPr bwMode="auto">
            <a:xfrm>
              <a:off x="11379232" y="1546635"/>
              <a:ext cx="220663" cy="277815"/>
            </a:xfrm>
            <a:custGeom>
              <a:avLst/>
              <a:gdLst>
                <a:gd name="T0" fmla="*/ 139 w 139"/>
                <a:gd name="T1" fmla="*/ 34 h 175"/>
                <a:gd name="T2" fmla="*/ 121 w 139"/>
                <a:gd name="T3" fmla="*/ 78 h 175"/>
                <a:gd name="T4" fmla="*/ 80 w 139"/>
                <a:gd name="T5" fmla="*/ 175 h 175"/>
                <a:gd name="T6" fmla="*/ 63 w 139"/>
                <a:gd name="T7" fmla="*/ 141 h 175"/>
                <a:gd name="T8" fmla="*/ 41 w 139"/>
                <a:gd name="T9" fmla="*/ 159 h 175"/>
                <a:gd name="T10" fmla="*/ 36 w 139"/>
                <a:gd name="T11" fmla="*/ 124 h 175"/>
                <a:gd name="T12" fmla="*/ 0 w 139"/>
                <a:gd name="T13" fmla="*/ 141 h 175"/>
                <a:gd name="T14" fmla="*/ 61 w 139"/>
                <a:gd name="T15" fmla="*/ 0 h 175"/>
                <a:gd name="T16" fmla="*/ 77 w 139"/>
                <a:gd name="T17" fmla="*/ 35 h 175"/>
                <a:gd name="T18" fmla="*/ 105 w 139"/>
                <a:gd name="T19" fmla="*/ 10 h 175"/>
                <a:gd name="T20" fmla="*/ 101 w 139"/>
                <a:gd name="T21" fmla="*/ 45 h 175"/>
                <a:gd name="T22" fmla="*/ 139 w 139"/>
                <a:gd name="T23" fmla="*/ 3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9" h="175">
                  <a:moveTo>
                    <a:pt x="139" y="34"/>
                  </a:moveTo>
                  <a:lnTo>
                    <a:pt x="121" y="78"/>
                  </a:lnTo>
                  <a:lnTo>
                    <a:pt x="80" y="175"/>
                  </a:lnTo>
                  <a:lnTo>
                    <a:pt x="63" y="141"/>
                  </a:lnTo>
                  <a:lnTo>
                    <a:pt x="41" y="159"/>
                  </a:lnTo>
                  <a:lnTo>
                    <a:pt x="36" y="124"/>
                  </a:lnTo>
                  <a:lnTo>
                    <a:pt x="0" y="141"/>
                  </a:lnTo>
                  <a:lnTo>
                    <a:pt x="61" y="0"/>
                  </a:lnTo>
                  <a:lnTo>
                    <a:pt x="77" y="35"/>
                  </a:lnTo>
                  <a:lnTo>
                    <a:pt x="105" y="10"/>
                  </a:lnTo>
                  <a:lnTo>
                    <a:pt x="101" y="45"/>
                  </a:lnTo>
                  <a:lnTo>
                    <a:pt x="139" y="3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8" name="组合 747"/>
          <p:cNvGrpSpPr/>
          <p:nvPr/>
        </p:nvGrpSpPr>
        <p:grpSpPr>
          <a:xfrm>
            <a:off x="3534563" y="1913715"/>
            <a:ext cx="485777" cy="614368"/>
            <a:chOff x="6694500" y="1514885"/>
            <a:chExt cx="485777" cy="614368"/>
          </a:xfrm>
        </p:grpSpPr>
        <p:sp>
          <p:nvSpPr>
            <p:cNvPr id="636" name="Freeform 150"/>
            <p:cNvSpPr>
              <a:spLocks noEditPoints="1"/>
            </p:cNvSpPr>
            <p:nvPr/>
          </p:nvSpPr>
          <p:spPr bwMode="auto">
            <a:xfrm>
              <a:off x="6694500" y="1514885"/>
              <a:ext cx="485777" cy="485779"/>
            </a:xfrm>
            <a:custGeom>
              <a:avLst/>
              <a:gdLst>
                <a:gd name="T0" fmla="*/ 108 w 215"/>
                <a:gd name="T1" fmla="*/ 0 h 215"/>
                <a:gd name="T2" fmla="*/ 215 w 215"/>
                <a:gd name="T3" fmla="*/ 107 h 215"/>
                <a:gd name="T4" fmla="*/ 108 w 215"/>
                <a:gd name="T5" fmla="*/ 215 h 215"/>
                <a:gd name="T6" fmla="*/ 0 w 215"/>
                <a:gd name="T7" fmla="*/ 107 h 215"/>
                <a:gd name="T8" fmla="*/ 108 w 215"/>
                <a:gd name="T9" fmla="*/ 0 h 215"/>
                <a:gd name="T10" fmla="*/ 197 w 215"/>
                <a:gd name="T11" fmla="*/ 107 h 215"/>
                <a:gd name="T12" fmla="*/ 108 w 215"/>
                <a:gd name="T13" fmla="*/ 18 h 215"/>
                <a:gd name="T14" fmla="*/ 19 w 215"/>
                <a:gd name="T15" fmla="*/ 107 h 215"/>
                <a:gd name="T16" fmla="*/ 108 w 215"/>
                <a:gd name="T17" fmla="*/ 197 h 215"/>
                <a:gd name="T18" fmla="*/ 197 w 215"/>
                <a:gd name="T19" fmla="*/ 10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215">
                  <a:moveTo>
                    <a:pt x="108" y="0"/>
                  </a:moveTo>
                  <a:cubicBezTo>
                    <a:pt x="167" y="0"/>
                    <a:pt x="215" y="48"/>
                    <a:pt x="215" y="107"/>
                  </a:cubicBezTo>
                  <a:cubicBezTo>
                    <a:pt x="215" y="167"/>
                    <a:pt x="167" y="215"/>
                    <a:pt x="108" y="215"/>
                  </a:cubicBezTo>
                  <a:cubicBezTo>
                    <a:pt x="49" y="215"/>
                    <a:pt x="0" y="167"/>
                    <a:pt x="0" y="107"/>
                  </a:cubicBezTo>
                  <a:cubicBezTo>
                    <a:pt x="0" y="48"/>
                    <a:pt x="49" y="0"/>
                    <a:pt x="108" y="0"/>
                  </a:cubicBezTo>
                  <a:close/>
                  <a:moveTo>
                    <a:pt x="197" y="107"/>
                  </a:moveTo>
                  <a:cubicBezTo>
                    <a:pt x="197" y="58"/>
                    <a:pt x="157" y="18"/>
                    <a:pt x="108" y="18"/>
                  </a:cubicBezTo>
                  <a:cubicBezTo>
                    <a:pt x="59" y="18"/>
                    <a:pt x="19" y="58"/>
                    <a:pt x="19" y="107"/>
                  </a:cubicBezTo>
                  <a:cubicBezTo>
                    <a:pt x="19" y="157"/>
                    <a:pt x="59" y="197"/>
                    <a:pt x="108" y="197"/>
                  </a:cubicBezTo>
                  <a:cubicBezTo>
                    <a:pt x="157" y="197"/>
                    <a:pt x="197" y="157"/>
                    <a:pt x="197" y="10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151"/>
            <p:cNvSpPr>
              <a:spLocks/>
            </p:cNvSpPr>
            <p:nvPr/>
          </p:nvSpPr>
          <p:spPr bwMode="auto">
            <a:xfrm>
              <a:off x="7000889" y="1991139"/>
              <a:ext cx="88900" cy="138114"/>
            </a:xfrm>
            <a:custGeom>
              <a:avLst/>
              <a:gdLst>
                <a:gd name="T0" fmla="*/ 37 w 39"/>
                <a:gd name="T1" fmla="*/ 47 h 61"/>
                <a:gd name="T2" fmla="*/ 33 w 39"/>
                <a:gd name="T3" fmla="*/ 59 h 61"/>
                <a:gd name="T4" fmla="*/ 21 w 39"/>
                <a:gd name="T5" fmla="*/ 54 h 61"/>
                <a:gd name="T6" fmla="*/ 0 w 39"/>
                <a:gd name="T7" fmla="*/ 6 h 61"/>
                <a:gd name="T8" fmla="*/ 17 w 39"/>
                <a:gd name="T9" fmla="*/ 0 h 61"/>
                <a:gd name="T10" fmla="*/ 37 w 39"/>
                <a:gd name="T11" fmla="*/ 4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1">
                  <a:moveTo>
                    <a:pt x="37" y="47"/>
                  </a:moveTo>
                  <a:cubicBezTo>
                    <a:pt x="39" y="51"/>
                    <a:pt x="37" y="57"/>
                    <a:pt x="33" y="59"/>
                  </a:cubicBezTo>
                  <a:cubicBezTo>
                    <a:pt x="28" y="61"/>
                    <a:pt x="23" y="59"/>
                    <a:pt x="21" y="5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5"/>
                    <a:pt x="12" y="3"/>
                    <a:pt x="17" y="0"/>
                  </a:cubicBezTo>
                  <a:lnTo>
                    <a:pt x="37" y="4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152"/>
            <p:cNvSpPr>
              <a:spLocks noEditPoints="1"/>
            </p:cNvSpPr>
            <p:nvPr/>
          </p:nvSpPr>
          <p:spPr bwMode="auto">
            <a:xfrm>
              <a:off x="6770700" y="1589498"/>
              <a:ext cx="331789" cy="331790"/>
            </a:xfrm>
            <a:custGeom>
              <a:avLst/>
              <a:gdLst>
                <a:gd name="T0" fmla="*/ 74 w 147"/>
                <a:gd name="T1" fmla="*/ 0 h 147"/>
                <a:gd name="T2" fmla="*/ 147 w 147"/>
                <a:gd name="T3" fmla="*/ 74 h 147"/>
                <a:gd name="T4" fmla="*/ 74 w 147"/>
                <a:gd name="T5" fmla="*/ 147 h 147"/>
                <a:gd name="T6" fmla="*/ 0 w 147"/>
                <a:gd name="T7" fmla="*/ 74 h 147"/>
                <a:gd name="T8" fmla="*/ 74 w 147"/>
                <a:gd name="T9" fmla="*/ 0 h 147"/>
                <a:gd name="T10" fmla="*/ 134 w 147"/>
                <a:gd name="T11" fmla="*/ 74 h 147"/>
                <a:gd name="T12" fmla="*/ 74 w 147"/>
                <a:gd name="T13" fmla="*/ 14 h 147"/>
                <a:gd name="T14" fmla="*/ 14 w 147"/>
                <a:gd name="T15" fmla="*/ 74 h 147"/>
                <a:gd name="T16" fmla="*/ 74 w 147"/>
                <a:gd name="T17" fmla="*/ 134 h 147"/>
                <a:gd name="T18" fmla="*/ 134 w 147"/>
                <a:gd name="T19" fmla="*/ 7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" h="147">
                  <a:moveTo>
                    <a:pt x="74" y="0"/>
                  </a:moveTo>
                  <a:cubicBezTo>
                    <a:pt x="115" y="0"/>
                    <a:pt x="147" y="33"/>
                    <a:pt x="147" y="74"/>
                  </a:cubicBezTo>
                  <a:cubicBezTo>
                    <a:pt x="147" y="114"/>
                    <a:pt x="115" y="147"/>
                    <a:pt x="74" y="147"/>
                  </a:cubicBezTo>
                  <a:cubicBezTo>
                    <a:pt x="33" y="147"/>
                    <a:pt x="0" y="114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lose/>
                  <a:moveTo>
                    <a:pt x="134" y="74"/>
                  </a:moveTo>
                  <a:cubicBezTo>
                    <a:pt x="134" y="41"/>
                    <a:pt x="107" y="14"/>
                    <a:pt x="74" y="14"/>
                  </a:cubicBezTo>
                  <a:cubicBezTo>
                    <a:pt x="41" y="14"/>
                    <a:pt x="14" y="41"/>
                    <a:pt x="14" y="74"/>
                  </a:cubicBezTo>
                  <a:cubicBezTo>
                    <a:pt x="14" y="107"/>
                    <a:pt x="41" y="134"/>
                    <a:pt x="74" y="134"/>
                  </a:cubicBezTo>
                  <a:cubicBezTo>
                    <a:pt x="107" y="134"/>
                    <a:pt x="134" y="107"/>
                    <a:pt x="134" y="7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153"/>
            <p:cNvSpPr>
              <a:spLocks noEditPoints="1"/>
            </p:cNvSpPr>
            <p:nvPr/>
          </p:nvSpPr>
          <p:spPr bwMode="auto">
            <a:xfrm>
              <a:off x="6840551" y="1659349"/>
              <a:ext cx="195263" cy="193677"/>
            </a:xfrm>
            <a:custGeom>
              <a:avLst/>
              <a:gdLst>
                <a:gd name="T0" fmla="*/ 43 w 86"/>
                <a:gd name="T1" fmla="*/ 0 h 86"/>
                <a:gd name="T2" fmla="*/ 86 w 86"/>
                <a:gd name="T3" fmla="*/ 43 h 86"/>
                <a:gd name="T4" fmla="*/ 43 w 86"/>
                <a:gd name="T5" fmla="*/ 86 h 86"/>
                <a:gd name="T6" fmla="*/ 0 w 86"/>
                <a:gd name="T7" fmla="*/ 43 h 86"/>
                <a:gd name="T8" fmla="*/ 43 w 86"/>
                <a:gd name="T9" fmla="*/ 0 h 86"/>
                <a:gd name="T10" fmla="*/ 70 w 86"/>
                <a:gd name="T11" fmla="*/ 43 h 86"/>
                <a:gd name="T12" fmla="*/ 43 w 86"/>
                <a:gd name="T13" fmla="*/ 16 h 86"/>
                <a:gd name="T14" fmla="*/ 16 w 86"/>
                <a:gd name="T15" fmla="*/ 43 h 86"/>
                <a:gd name="T16" fmla="*/ 43 w 86"/>
                <a:gd name="T17" fmla="*/ 70 h 86"/>
                <a:gd name="T18" fmla="*/ 70 w 86"/>
                <a:gd name="T19" fmla="*/ 4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6" h="86">
                  <a:moveTo>
                    <a:pt x="43" y="0"/>
                  </a:moveTo>
                  <a:cubicBezTo>
                    <a:pt x="67" y="0"/>
                    <a:pt x="86" y="19"/>
                    <a:pt x="86" y="43"/>
                  </a:cubicBezTo>
                  <a:cubicBezTo>
                    <a:pt x="86" y="67"/>
                    <a:pt x="67" y="86"/>
                    <a:pt x="43" y="86"/>
                  </a:cubicBezTo>
                  <a:cubicBezTo>
                    <a:pt x="19" y="86"/>
                    <a:pt x="0" y="67"/>
                    <a:pt x="0" y="43"/>
                  </a:cubicBezTo>
                  <a:cubicBezTo>
                    <a:pt x="0" y="19"/>
                    <a:pt x="19" y="0"/>
                    <a:pt x="43" y="0"/>
                  </a:cubicBezTo>
                  <a:close/>
                  <a:moveTo>
                    <a:pt x="70" y="43"/>
                  </a:moveTo>
                  <a:cubicBezTo>
                    <a:pt x="70" y="28"/>
                    <a:pt x="58" y="16"/>
                    <a:pt x="43" y="16"/>
                  </a:cubicBezTo>
                  <a:cubicBezTo>
                    <a:pt x="28" y="16"/>
                    <a:pt x="16" y="28"/>
                    <a:pt x="16" y="43"/>
                  </a:cubicBezTo>
                  <a:cubicBezTo>
                    <a:pt x="16" y="58"/>
                    <a:pt x="28" y="70"/>
                    <a:pt x="43" y="70"/>
                  </a:cubicBezTo>
                  <a:cubicBezTo>
                    <a:pt x="58" y="70"/>
                    <a:pt x="70" y="58"/>
                    <a:pt x="70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154"/>
            <p:cNvSpPr>
              <a:spLocks/>
            </p:cNvSpPr>
            <p:nvPr/>
          </p:nvSpPr>
          <p:spPr bwMode="auto">
            <a:xfrm>
              <a:off x="6786576" y="1991139"/>
              <a:ext cx="88900" cy="138114"/>
            </a:xfrm>
            <a:custGeom>
              <a:avLst/>
              <a:gdLst>
                <a:gd name="T0" fmla="*/ 39 w 39"/>
                <a:gd name="T1" fmla="*/ 6 h 61"/>
                <a:gd name="T2" fmla="*/ 18 w 39"/>
                <a:gd name="T3" fmla="*/ 54 h 61"/>
                <a:gd name="T4" fmla="*/ 6 w 39"/>
                <a:gd name="T5" fmla="*/ 59 h 61"/>
                <a:gd name="T6" fmla="*/ 2 w 39"/>
                <a:gd name="T7" fmla="*/ 47 h 61"/>
                <a:gd name="T8" fmla="*/ 22 w 39"/>
                <a:gd name="T9" fmla="*/ 0 h 61"/>
                <a:gd name="T10" fmla="*/ 39 w 39"/>
                <a:gd name="T11" fmla="*/ 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61">
                  <a:moveTo>
                    <a:pt x="39" y="6"/>
                  </a:moveTo>
                  <a:cubicBezTo>
                    <a:pt x="18" y="54"/>
                    <a:pt x="18" y="54"/>
                    <a:pt x="18" y="54"/>
                  </a:cubicBezTo>
                  <a:cubicBezTo>
                    <a:pt x="16" y="59"/>
                    <a:pt x="11" y="61"/>
                    <a:pt x="6" y="59"/>
                  </a:cubicBezTo>
                  <a:cubicBezTo>
                    <a:pt x="2" y="57"/>
                    <a:pt x="0" y="51"/>
                    <a:pt x="2" y="4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8" y="3"/>
                    <a:pt x="33" y="5"/>
                    <a:pt x="39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0" name="组合 739"/>
          <p:cNvGrpSpPr/>
          <p:nvPr/>
        </p:nvGrpSpPr>
        <p:grpSpPr>
          <a:xfrm>
            <a:off x="873902" y="2764617"/>
            <a:ext cx="395289" cy="665167"/>
            <a:chOff x="4033839" y="2294354"/>
            <a:chExt cx="395289" cy="665167"/>
          </a:xfrm>
        </p:grpSpPr>
        <p:sp>
          <p:nvSpPr>
            <p:cNvPr id="641" name="Freeform 155"/>
            <p:cNvSpPr>
              <a:spLocks/>
            </p:cNvSpPr>
            <p:nvPr/>
          </p:nvSpPr>
          <p:spPr bwMode="auto">
            <a:xfrm>
              <a:off x="4121152" y="2695994"/>
              <a:ext cx="144463" cy="206377"/>
            </a:xfrm>
            <a:custGeom>
              <a:avLst/>
              <a:gdLst>
                <a:gd name="T0" fmla="*/ 91 w 91"/>
                <a:gd name="T1" fmla="*/ 113 h 130"/>
                <a:gd name="T2" fmla="*/ 91 w 91"/>
                <a:gd name="T3" fmla="*/ 130 h 130"/>
                <a:gd name="T4" fmla="*/ 0 w 91"/>
                <a:gd name="T5" fmla="*/ 130 h 130"/>
                <a:gd name="T6" fmla="*/ 0 w 91"/>
                <a:gd name="T7" fmla="*/ 113 h 130"/>
                <a:gd name="T8" fmla="*/ 33 w 91"/>
                <a:gd name="T9" fmla="*/ 113 h 130"/>
                <a:gd name="T10" fmla="*/ 33 w 91"/>
                <a:gd name="T11" fmla="*/ 0 h 130"/>
                <a:gd name="T12" fmla="*/ 59 w 91"/>
                <a:gd name="T13" fmla="*/ 0 h 130"/>
                <a:gd name="T14" fmla="*/ 59 w 91"/>
                <a:gd name="T15" fmla="*/ 113 h 130"/>
                <a:gd name="T16" fmla="*/ 91 w 91"/>
                <a:gd name="T17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30">
                  <a:moveTo>
                    <a:pt x="91" y="113"/>
                  </a:moveTo>
                  <a:lnTo>
                    <a:pt x="91" y="130"/>
                  </a:lnTo>
                  <a:lnTo>
                    <a:pt x="0" y="130"/>
                  </a:lnTo>
                  <a:lnTo>
                    <a:pt x="0" y="113"/>
                  </a:lnTo>
                  <a:lnTo>
                    <a:pt x="33" y="113"/>
                  </a:lnTo>
                  <a:lnTo>
                    <a:pt x="33" y="0"/>
                  </a:lnTo>
                  <a:lnTo>
                    <a:pt x="59" y="0"/>
                  </a:lnTo>
                  <a:lnTo>
                    <a:pt x="59" y="113"/>
                  </a:lnTo>
                  <a:lnTo>
                    <a:pt x="91" y="11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Oval 156"/>
            <p:cNvSpPr>
              <a:spLocks noChangeArrowheads="1"/>
            </p:cNvSpPr>
            <p:nvPr/>
          </p:nvSpPr>
          <p:spPr bwMode="auto">
            <a:xfrm>
              <a:off x="4237040" y="2902371"/>
              <a:ext cx="55563" cy="571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Oval 157"/>
            <p:cNvSpPr>
              <a:spLocks noChangeArrowheads="1"/>
            </p:cNvSpPr>
            <p:nvPr/>
          </p:nvSpPr>
          <p:spPr bwMode="auto">
            <a:xfrm>
              <a:off x="4092577" y="2902371"/>
              <a:ext cx="55563" cy="571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158"/>
            <p:cNvSpPr>
              <a:spLocks/>
            </p:cNvSpPr>
            <p:nvPr/>
          </p:nvSpPr>
          <p:spPr bwMode="auto">
            <a:xfrm>
              <a:off x="4033839" y="2294354"/>
              <a:ext cx="395289" cy="384178"/>
            </a:xfrm>
            <a:custGeom>
              <a:avLst/>
              <a:gdLst>
                <a:gd name="T0" fmla="*/ 125 w 175"/>
                <a:gd name="T1" fmla="*/ 170 h 170"/>
                <a:gd name="T2" fmla="*/ 15 w 175"/>
                <a:gd name="T3" fmla="*/ 170 h 170"/>
                <a:gd name="T4" fmla="*/ 0 w 175"/>
                <a:gd name="T5" fmla="*/ 154 h 170"/>
                <a:gd name="T6" fmla="*/ 15 w 175"/>
                <a:gd name="T7" fmla="*/ 139 h 170"/>
                <a:gd name="T8" fmla="*/ 121 w 175"/>
                <a:gd name="T9" fmla="*/ 139 h 170"/>
                <a:gd name="T10" fmla="*/ 149 w 175"/>
                <a:gd name="T11" fmla="*/ 11 h 170"/>
                <a:gd name="T12" fmla="*/ 164 w 175"/>
                <a:gd name="T13" fmla="*/ 1 h 170"/>
                <a:gd name="T14" fmla="*/ 173 w 175"/>
                <a:gd name="T15" fmla="*/ 16 h 170"/>
                <a:gd name="T16" fmla="*/ 143 w 175"/>
                <a:gd name="T17" fmla="*/ 157 h 170"/>
                <a:gd name="T18" fmla="*/ 135 w 175"/>
                <a:gd name="T19" fmla="*/ 166 h 170"/>
                <a:gd name="T20" fmla="*/ 125 w 175"/>
                <a:gd name="T21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5" h="170">
                  <a:moveTo>
                    <a:pt x="125" y="170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6" y="170"/>
                    <a:pt x="0" y="163"/>
                    <a:pt x="0" y="154"/>
                  </a:cubicBezTo>
                  <a:cubicBezTo>
                    <a:pt x="0" y="146"/>
                    <a:pt x="6" y="139"/>
                    <a:pt x="15" y="139"/>
                  </a:cubicBezTo>
                  <a:cubicBezTo>
                    <a:pt x="121" y="139"/>
                    <a:pt x="121" y="139"/>
                    <a:pt x="121" y="139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1" y="4"/>
                    <a:pt x="157" y="0"/>
                    <a:pt x="164" y="1"/>
                  </a:cubicBezTo>
                  <a:cubicBezTo>
                    <a:pt x="170" y="3"/>
                    <a:pt x="175" y="9"/>
                    <a:pt x="173" y="16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2" y="162"/>
                    <a:pt x="139" y="165"/>
                    <a:pt x="135" y="166"/>
                  </a:cubicBezTo>
                  <a:cubicBezTo>
                    <a:pt x="132" y="168"/>
                    <a:pt x="129" y="170"/>
                    <a:pt x="125" y="17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4" name="组合 733"/>
          <p:cNvGrpSpPr/>
          <p:nvPr/>
        </p:nvGrpSpPr>
        <p:grpSpPr>
          <a:xfrm>
            <a:off x="6247612" y="2764617"/>
            <a:ext cx="519115" cy="447679"/>
            <a:chOff x="9407549" y="2386429"/>
            <a:chExt cx="519115" cy="447679"/>
          </a:xfrm>
        </p:grpSpPr>
        <p:sp>
          <p:nvSpPr>
            <p:cNvPr id="645" name="Freeform 159"/>
            <p:cNvSpPr>
              <a:spLocks noEditPoints="1"/>
            </p:cNvSpPr>
            <p:nvPr/>
          </p:nvSpPr>
          <p:spPr bwMode="auto">
            <a:xfrm>
              <a:off x="9407549" y="2562643"/>
              <a:ext cx="519115" cy="271465"/>
            </a:xfrm>
            <a:custGeom>
              <a:avLst/>
              <a:gdLst>
                <a:gd name="T0" fmla="*/ 230 w 230"/>
                <a:gd name="T1" fmla="*/ 0 h 120"/>
                <a:gd name="T2" fmla="*/ 230 w 230"/>
                <a:gd name="T3" fmla="*/ 86 h 120"/>
                <a:gd name="T4" fmla="*/ 199 w 230"/>
                <a:gd name="T5" fmla="*/ 120 h 120"/>
                <a:gd name="T6" fmla="*/ 137 w 230"/>
                <a:gd name="T7" fmla="*/ 120 h 120"/>
                <a:gd name="T8" fmla="*/ 93 w 230"/>
                <a:gd name="T9" fmla="*/ 120 h 120"/>
                <a:gd name="T10" fmla="*/ 31 w 230"/>
                <a:gd name="T11" fmla="*/ 120 h 120"/>
                <a:gd name="T12" fmla="*/ 0 w 230"/>
                <a:gd name="T13" fmla="*/ 86 h 120"/>
                <a:gd name="T14" fmla="*/ 0 w 230"/>
                <a:gd name="T15" fmla="*/ 0 h 120"/>
                <a:gd name="T16" fmla="*/ 65 w 230"/>
                <a:gd name="T17" fmla="*/ 0 h 120"/>
                <a:gd name="T18" fmla="*/ 165 w 230"/>
                <a:gd name="T19" fmla="*/ 0 h 120"/>
                <a:gd name="T20" fmla="*/ 230 w 230"/>
                <a:gd name="T21" fmla="*/ 0 h 120"/>
                <a:gd name="T22" fmla="*/ 222 w 230"/>
                <a:gd name="T23" fmla="*/ 24 h 120"/>
                <a:gd name="T24" fmla="*/ 211 w 230"/>
                <a:gd name="T25" fmla="*/ 14 h 120"/>
                <a:gd name="T26" fmla="*/ 201 w 230"/>
                <a:gd name="T27" fmla="*/ 24 h 120"/>
                <a:gd name="T28" fmla="*/ 211 w 230"/>
                <a:gd name="T29" fmla="*/ 34 h 120"/>
                <a:gd name="T30" fmla="*/ 222 w 230"/>
                <a:gd name="T31" fmla="*/ 24 h 120"/>
                <a:gd name="T32" fmla="*/ 211 w 230"/>
                <a:gd name="T33" fmla="*/ 52 h 120"/>
                <a:gd name="T34" fmla="*/ 203 w 230"/>
                <a:gd name="T35" fmla="*/ 44 h 120"/>
                <a:gd name="T36" fmla="*/ 26 w 230"/>
                <a:gd name="T37" fmla="*/ 44 h 120"/>
                <a:gd name="T38" fmla="*/ 21 w 230"/>
                <a:gd name="T39" fmla="*/ 46 h 120"/>
                <a:gd name="T40" fmla="*/ 18 w 230"/>
                <a:gd name="T41" fmla="*/ 52 h 120"/>
                <a:gd name="T42" fmla="*/ 26 w 230"/>
                <a:gd name="T43" fmla="*/ 60 h 120"/>
                <a:gd name="T44" fmla="*/ 203 w 230"/>
                <a:gd name="T45" fmla="*/ 60 h 120"/>
                <a:gd name="T46" fmla="*/ 211 w 230"/>
                <a:gd name="T47" fmla="*/ 52 h 120"/>
                <a:gd name="T48" fmla="*/ 197 w 230"/>
                <a:gd name="T49" fmla="*/ 106 h 120"/>
                <a:gd name="T50" fmla="*/ 183 w 230"/>
                <a:gd name="T51" fmla="*/ 68 h 120"/>
                <a:gd name="T52" fmla="*/ 115 w 230"/>
                <a:gd name="T53" fmla="*/ 68 h 120"/>
                <a:gd name="T54" fmla="*/ 47 w 230"/>
                <a:gd name="T55" fmla="*/ 68 h 120"/>
                <a:gd name="T56" fmla="*/ 32 w 230"/>
                <a:gd name="T57" fmla="*/ 106 h 120"/>
                <a:gd name="T58" fmla="*/ 74 w 230"/>
                <a:gd name="T59" fmla="*/ 106 h 120"/>
                <a:gd name="T60" fmla="*/ 156 w 230"/>
                <a:gd name="T61" fmla="*/ 106 h 120"/>
                <a:gd name="T62" fmla="*/ 197 w 230"/>
                <a:gd name="T63" fmla="*/ 10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0" h="120">
                  <a:moveTo>
                    <a:pt x="230" y="0"/>
                  </a:moveTo>
                  <a:cubicBezTo>
                    <a:pt x="230" y="86"/>
                    <a:pt x="230" y="86"/>
                    <a:pt x="230" y="86"/>
                  </a:cubicBezTo>
                  <a:cubicBezTo>
                    <a:pt x="230" y="86"/>
                    <a:pt x="230" y="120"/>
                    <a:pt x="199" y="120"/>
                  </a:cubicBezTo>
                  <a:cubicBezTo>
                    <a:pt x="168" y="120"/>
                    <a:pt x="137" y="120"/>
                    <a:pt x="137" y="120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93" y="120"/>
                    <a:pt x="62" y="120"/>
                    <a:pt x="31" y="120"/>
                  </a:cubicBezTo>
                  <a:cubicBezTo>
                    <a:pt x="0" y="120"/>
                    <a:pt x="0" y="86"/>
                    <a:pt x="0" y="8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165" y="0"/>
                    <a:pt x="165" y="0"/>
                    <a:pt x="165" y="0"/>
                  </a:cubicBezTo>
                  <a:lnTo>
                    <a:pt x="230" y="0"/>
                  </a:lnTo>
                  <a:close/>
                  <a:moveTo>
                    <a:pt x="222" y="24"/>
                  </a:moveTo>
                  <a:cubicBezTo>
                    <a:pt x="222" y="18"/>
                    <a:pt x="217" y="14"/>
                    <a:pt x="211" y="14"/>
                  </a:cubicBezTo>
                  <a:cubicBezTo>
                    <a:pt x="206" y="14"/>
                    <a:pt x="201" y="18"/>
                    <a:pt x="201" y="24"/>
                  </a:cubicBezTo>
                  <a:cubicBezTo>
                    <a:pt x="201" y="30"/>
                    <a:pt x="206" y="34"/>
                    <a:pt x="211" y="34"/>
                  </a:cubicBezTo>
                  <a:cubicBezTo>
                    <a:pt x="217" y="34"/>
                    <a:pt x="222" y="30"/>
                    <a:pt x="222" y="24"/>
                  </a:cubicBezTo>
                  <a:close/>
                  <a:moveTo>
                    <a:pt x="211" y="52"/>
                  </a:moveTo>
                  <a:cubicBezTo>
                    <a:pt x="211" y="47"/>
                    <a:pt x="208" y="44"/>
                    <a:pt x="203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4" y="44"/>
                    <a:pt x="22" y="45"/>
                    <a:pt x="21" y="46"/>
                  </a:cubicBezTo>
                  <a:cubicBezTo>
                    <a:pt x="19" y="48"/>
                    <a:pt x="18" y="50"/>
                    <a:pt x="18" y="52"/>
                  </a:cubicBezTo>
                  <a:cubicBezTo>
                    <a:pt x="18" y="56"/>
                    <a:pt x="22" y="60"/>
                    <a:pt x="26" y="60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8" y="60"/>
                    <a:pt x="211" y="56"/>
                    <a:pt x="211" y="52"/>
                  </a:cubicBezTo>
                  <a:close/>
                  <a:moveTo>
                    <a:pt x="197" y="106"/>
                  </a:moveTo>
                  <a:cubicBezTo>
                    <a:pt x="183" y="68"/>
                    <a:pt x="183" y="68"/>
                    <a:pt x="183" y="68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47" y="68"/>
                    <a:pt x="47" y="68"/>
                    <a:pt x="47" y="68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156" y="106"/>
                    <a:pt x="156" y="106"/>
                    <a:pt x="156" y="106"/>
                  </a:cubicBezTo>
                  <a:lnTo>
                    <a:pt x="197" y="10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Oval 160"/>
            <p:cNvSpPr>
              <a:spLocks noChangeArrowheads="1"/>
            </p:cNvSpPr>
            <p:nvPr/>
          </p:nvSpPr>
          <p:spPr bwMode="auto">
            <a:xfrm>
              <a:off x="9874276" y="2607094"/>
              <a:ext cx="20638" cy="190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161"/>
            <p:cNvSpPr>
              <a:spLocks noEditPoints="1"/>
            </p:cNvSpPr>
            <p:nvPr/>
          </p:nvSpPr>
          <p:spPr bwMode="auto">
            <a:xfrm>
              <a:off x="9466287" y="2386429"/>
              <a:ext cx="390527" cy="153989"/>
            </a:xfrm>
            <a:custGeom>
              <a:avLst/>
              <a:gdLst>
                <a:gd name="T0" fmla="*/ 246 w 246"/>
                <a:gd name="T1" fmla="*/ 0 h 97"/>
                <a:gd name="T2" fmla="*/ 230 w 246"/>
                <a:gd name="T3" fmla="*/ 97 h 97"/>
                <a:gd name="T4" fmla="*/ 128 w 246"/>
                <a:gd name="T5" fmla="*/ 97 h 97"/>
                <a:gd name="T6" fmla="*/ 116 w 246"/>
                <a:gd name="T7" fmla="*/ 97 h 97"/>
                <a:gd name="T8" fmla="*/ 14 w 246"/>
                <a:gd name="T9" fmla="*/ 97 h 97"/>
                <a:gd name="T10" fmla="*/ 0 w 246"/>
                <a:gd name="T11" fmla="*/ 0 h 97"/>
                <a:gd name="T12" fmla="*/ 68 w 246"/>
                <a:gd name="T13" fmla="*/ 0 h 97"/>
                <a:gd name="T14" fmla="*/ 177 w 246"/>
                <a:gd name="T15" fmla="*/ 0 h 97"/>
                <a:gd name="T16" fmla="*/ 246 w 246"/>
                <a:gd name="T17" fmla="*/ 0 h 97"/>
                <a:gd name="T18" fmla="*/ 18 w 246"/>
                <a:gd name="T19" fmla="*/ 49 h 97"/>
                <a:gd name="T20" fmla="*/ 49 w 246"/>
                <a:gd name="T21" fmla="*/ 9 h 97"/>
                <a:gd name="T22" fmla="*/ 10 w 246"/>
                <a:gd name="T23" fmla="*/ 9 h 97"/>
                <a:gd name="T24" fmla="*/ 18 w 246"/>
                <a:gd name="T25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97">
                  <a:moveTo>
                    <a:pt x="246" y="0"/>
                  </a:moveTo>
                  <a:lnTo>
                    <a:pt x="230" y="97"/>
                  </a:lnTo>
                  <a:lnTo>
                    <a:pt x="128" y="97"/>
                  </a:lnTo>
                  <a:lnTo>
                    <a:pt x="116" y="97"/>
                  </a:lnTo>
                  <a:lnTo>
                    <a:pt x="14" y="97"/>
                  </a:lnTo>
                  <a:lnTo>
                    <a:pt x="0" y="0"/>
                  </a:lnTo>
                  <a:lnTo>
                    <a:pt x="68" y="0"/>
                  </a:lnTo>
                  <a:lnTo>
                    <a:pt x="177" y="0"/>
                  </a:lnTo>
                  <a:lnTo>
                    <a:pt x="246" y="0"/>
                  </a:lnTo>
                  <a:close/>
                  <a:moveTo>
                    <a:pt x="18" y="49"/>
                  </a:moveTo>
                  <a:lnTo>
                    <a:pt x="49" y="9"/>
                  </a:lnTo>
                  <a:lnTo>
                    <a:pt x="10" y="9"/>
                  </a:lnTo>
                  <a:lnTo>
                    <a:pt x="18" y="4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5" name="组合 734"/>
          <p:cNvGrpSpPr/>
          <p:nvPr/>
        </p:nvGrpSpPr>
        <p:grpSpPr>
          <a:xfrm>
            <a:off x="5387183" y="2764617"/>
            <a:ext cx="434977" cy="454028"/>
            <a:chOff x="8547120" y="2378492"/>
            <a:chExt cx="434977" cy="454028"/>
          </a:xfrm>
        </p:grpSpPr>
        <p:sp>
          <p:nvSpPr>
            <p:cNvPr id="648" name="Freeform 162"/>
            <p:cNvSpPr>
              <a:spLocks/>
            </p:cNvSpPr>
            <p:nvPr/>
          </p:nvSpPr>
          <p:spPr bwMode="auto">
            <a:xfrm>
              <a:off x="8547120" y="2689644"/>
              <a:ext cx="434977" cy="142876"/>
            </a:xfrm>
            <a:custGeom>
              <a:avLst/>
              <a:gdLst>
                <a:gd name="T0" fmla="*/ 193 w 193"/>
                <a:gd name="T1" fmla="*/ 38 h 63"/>
                <a:gd name="T2" fmla="*/ 165 w 193"/>
                <a:gd name="T3" fmla="*/ 63 h 63"/>
                <a:gd name="T4" fmla="*/ 28 w 193"/>
                <a:gd name="T5" fmla="*/ 63 h 63"/>
                <a:gd name="T6" fmla="*/ 0 w 193"/>
                <a:gd name="T7" fmla="*/ 38 h 63"/>
                <a:gd name="T8" fmla="*/ 0 w 193"/>
                <a:gd name="T9" fmla="*/ 0 h 63"/>
                <a:gd name="T10" fmla="*/ 71 w 193"/>
                <a:gd name="T11" fmla="*/ 0 h 63"/>
                <a:gd name="T12" fmla="*/ 71 w 193"/>
                <a:gd name="T13" fmla="*/ 18 h 63"/>
                <a:gd name="T14" fmla="*/ 121 w 193"/>
                <a:gd name="T15" fmla="*/ 18 h 63"/>
                <a:gd name="T16" fmla="*/ 121 w 193"/>
                <a:gd name="T17" fmla="*/ 0 h 63"/>
                <a:gd name="T18" fmla="*/ 193 w 193"/>
                <a:gd name="T19" fmla="*/ 0 h 63"/>
                <a:gd name="T20" fmla="*/ 193 w 193"/>
                <a:gd name="T2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63">
                  <a:moveTo>
                    <a:pt x="193" y="38"/>
                  </a:moveTo>
                  <a:cubicBezTo>
                    <a:pt x="193" y="52"/>
                    <a:pt x="180" y="63"/>
                    <a:pt x="165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12" y="63"/>
                    <a:pt x="0" y="52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93" y="0"/>
                    <a:pt x="193" y="0"/>
                    <a:pt x="193" y="0"/>
                  </a:cubicBezTo>
                  <a:lnTo>
                    <a:pt x="193" y="3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163"/>
            <p:cNvSpPr>
              <a:spLocks/>
            </p:cNvSpPr>
            <p:nvPr/>
          </p:nvSpPr>
          <p:spPr bwMode="auto">
            <a:xfrm>
              <a:off x="8547120" y="2534068"/>
              <a:ext cx="434977" cy="142876"/>
            </a:xfrm>
            <a:custGeom>
              <a:avLst/>
              <a:gdLst>
                <a:gd name="T0" fmla="*/ 193 w 193"/>
                <a:gd name="T1" fmla="*/ 38 h 63"/>
                <a:gd name="T2" fmla="*/ 165 w 193"/>
                <a:gd name="T3" fmla="*/ 63 h 63"/>
                <a:gd name="T4" fmla="*/ 28 w 193"/>
                <a:gd name="T5" fmla="*/ 63 h 63"/>
                <a:gd name="T6" fmla="*/ 0 w 193"/>
                <a:gd name="T7" fmla="*/ 38 h 63"/>
                <a:gd name="T8" fmla="*/ 0 w 193"/>
                <a:gd name="T9" fmla="*/ 0 h 63"/>
                <a:gd name="T10" fmla="*/ 71 w 193"/>
                <a:gd name="T11" fmla="*/ 0 h 63"/>
                <a:gd name="T12" fmla="*/ 71 w 193"/>
                <a:gd name="T13" fmla="*/ 18 h 63"/>
                <a:gd name="T14" fmla="*/ 121 w 193"/>
                <a:gd name="T15" fmla="*/ 18 h 63"/>
                <a:gd name="T16" fmla="*/ 121 w 193"/>
                <a:gd name="T17" fmla="*/ 0 h 63"/>
                <a:gd name="T18" fmla="*/ 193 w 193"/>
                <a:gd name="T19" fmla="*/ 0 h 63"/>
                <a:gd name="T20" fmla="*/ 193 w 193"/>
                <a:gd name="T2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63">
                  <a:moveTo>
                    <a:pt x="193" y="38"/>
                  </a:moveTo>
                  <a:cubicBezTo>
                    <a:pt x="193" y="52"/>
                    <a:pt x="180" y="63"/>
                    <a:pt x="165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12" y="63"/>
                    <a:pt x="0" y="52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93" y="0"/>
                    <a:pt x="193" y="0"/>
                    <a:pt x="193" y="0"/>
                  </a:cubicBezTo>
                  <a:lnTo>
                    <a:pt x="193" y="3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164"/>
            <p:cNvSpPr>
              <a:spLocks/>
            </p:cNvSpPr>
            <p:nvPr/>
          </p:nvSpPr>
          <p:spPr bwMode="auto">
            <a:xfrm>
              <a:off x="8547120" y="2378492"/>
              <a:ext cx="434977" cy="141289"/>
            </a:xfrm>
            <a:custGeom>
              <a:avLst/>
              <a:gdLst>
                <a:gd name="T0" fmla="*/ 193 w 193"/>
                <a:gd name="T1" fmla="*/ 39 h 63"/>
                <a:gd name="T2" fmla="*/ 165 w 193"/>
                <a:gd name="T3" fmla="*/ 63 h 63"/>
                <a:gd name="T4" fmla="*/ 28 w 193"/>
                <a:gd name="T5" fmla="*/ 63 h 63"/>
                <a:gd name="T6" fmla="*/ 0 w 193"/>
                <a:gd name="T7" fmla="*/ 39 h 63"/>
                <a:gd name="T8" fmla="*/ 0 w 193"/>
                <a:gd name="T9" fmla="*/ 0 h 63"/>
                <a:gd name="T10" fmla="*/ 71 w 193"/>
                <a:gd name="T11" fmla="*/ 0 h 63"/>
                <a:gd name="T12" fmla="*/ 71 w 193"/>
                <a:gd name="T13" fmla="*/ 18 h 63"/>
                <a:gd name="T14" fmla="*/ 121 w 193"/>
                <a:gd name="T15" fmla="*/ 18 h 63"/>
                <a:gd name="T16" fmla="*/ 121 w 193"/>
                <a:gd name="T17" fmla="*/ 0 h 63"/>
                <a:gd name="T18" fmla="*/ 193 w 193"/>
                <a:gd name="T19" fmla="*/ 0 h 63"/>
                <a:gd name="T20" fmla="*/ 193 w 193"/>
                <a:gd name="T21" fmla="*/ 3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3" h="63">
                  <a:moveTo>
                    <a:pt x="193" y="39"/>
                  </a:moveTo>
                  <a:cubicBezTo>
                    <a:pt x="193" y="52"/>
                    <a:pt x="180" y="63"/>
                    <a:pt x="165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12" y="63"/>
                    <a:pt x="0" y="52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93" y="0"/>
                    <a:pt x="193" y="0"/>
                    <a:pt x="193" y="0"/>
                  </a:cubicBezTo>
                  <a:lnTo>
                    <a:pt x="193" y="3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6" name="组合 735"/>
          <p:cNvGrpSpPr/>
          <p:nvPr/>
        </p:nvGrpSpPr>
        <p:grpSpPr>
          <a:xfrm>
            <a:off x="4572792" y="2764617"/>
            <a:ext cx="223838" cy="542929"/>
            <a:chOff x="7732729" y="2343567"/>
            <a:chExt cx="223838" cy="542929"/>
          </a:xfrm>
        </p:grpSpPr>
        <p:sp>
          <p:nvSpPr>
            <p:cNvPr id="651" name="Freeform 165"/>
            <p:cNvSpPr>
              <a:spLocks/>
            </p:cNvSpPr>
            <p:nvPr/>
          </p:nvSpPr>
          <p:spPr bwMode="auto">
            <a:xfrm>
              <a:off x="7739079" y="2711869"/>
              <a:ext cx="217488" cy="100013"/>
            </a:xfrm>
            <a:custGeom>
              <a:avLst/>
              <a:gdLst>
                <a:gd name="T0" fmla="*/ 129 w 137"/>
                <a:gd name="T1" fmla="*/ 0 h 63"/>
                <a:gd name="T2" fmla="*/ 137 w 137"/>
                <a:gd name="T3" fmla="*/ 32 h 63"/>
                <a:gd name="T4" fmla="*/ 137 w 137"/>
                <a:gd name="T5" fmla="*/ 32 h 63"/>
                <a:gd name="T6" fmla="*/ 24 w 137"/>
                <a:gd name="T7" fmla="*/ 63 h 63"/>
                <a:gd name="T8" fmla="*/ 0 w 137"/>
                <a:gd name="T9" fmla="*/ 36 h 63"/>
                <a:gd name="T10" fmla="*/ 129 w 137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63">
                  <a:moveTo>
                    <a:pt x="129" y="0"/>
                  </a:moveTo>
                  <a:lnTo>
                    <a:pt x="137" y="32"/>
                  </a:lnTo>
                  <a:lnTo>
                    <a:pt x="137" y="32"/>
                  </a:lnTo>
                  <a:lnTo>
                    <a:pt x="24" y="63"/>
                  </a:lnTo>
                  <a:lnTo>
                    <a:pt x="0" y="36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166"/>
            <p:cNvSpPr>
              <a:spLocks/>
            </p:cNvSpPr>
            <p:nvPr/>
          </p:nvSpPr>
          <p:spPr bwMode="auto">
            <a:xfrm>
              <a:off x="7732729" y="2651544"/>
              <a:ext cx="207963" cy="101601"/>
            </a:xfrm>
            <a:custGeom>
              <a:avLst/>
              <a:gdLst>
                <a:gd name="T0" fmla="*/ 125 w 131"/>
                <a:gd name="T1" fmla="*/ 0 h 64"/>
                <a:gd name="T2" fmla="*/ 131 w 131"/>
                <a:gd name="T3" fmla="*/ 27 h 64"/>
                <a:gd name="T4" fmla="*/ 0 w 131"/>
                <a:gd name="T5" fmla="*/ 64 h 64"/>
                <a:gd name="T6" fmla="*/ 8 w 131"/>
                <a:gd name="T7" fmla="*/ 33 h 64"/>
                <a:gd name="T8" fmla="*/ 125 w 131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64">
                  <a:moveTo>
                    <a:pt x="125" y="0"/>
                  </a:moveTo>
                  <a:lnTo>
                    <a:pt x="131" y="27"/>
                  </a:lnTo>
                  <a:lnTo>
                    <a:pt x="0" y="64"/>
                  </a:lnTo>
                  <a:lnTo>
                    <a:pt x="8" y="33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167"/>
            <p:cNvSpPr>
              <a:spLocks/>
            </p:cNvSpPr>
            <p:nvPr/>
          </p:nvSpPr>
          <p:spPr bwMode="auto">
            <a:xfrm>
              <a:off x="7791467" y="2786483"/>
              <a:ext cx="141288" cy="100013"/>
            </a:xfrm>
            <a:custGeom>
              <a:avLst/>
              <a:gdLst>
                <a:gd name="T0" fmla="*/ 89 w 89"/>
                <a:gd name="T1" fmla="*/ 0 h 63"/>
                <a:gd name="T2" fmla="*/ 32 w 89"/>
                <a:gd name="T3" fmla="*/ 63 h 63"/>
                <a:gd name="T4" fmla="*/ 32 w 89"/>
                <a:gd name="T5" fmla="*/ 63 h 63"/>
                <a:gd name="T6" fmla="*/ 0 w 89"/>
                <a:gd name="T7" fmla="*/ 26 h 63"/>
                <a:gd name="T8" fmla="*/ 89 w 89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63">
                  <a:moveTo>
                    <a:pt x="89" y="0"/>
                  </a:moveTo>
                  <a:lnTo>
                    <a:pt x="32" y="63"/>
                  </a:lnTo>
                  <a:lnTo>
                    <a:pt x="32" y="63"/>
                  </a:lnTo>
                  <a:lnTo>
                    <a:pt x="0" y="26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168"/>
            <p:cNvSpPr>
              <a:spLocks/>
            </p:cNvSpPr>
            <p:nvPr/>
          </p:nvSpPr>
          <p:spPr bwMode="auto">
            <a:xfrm>
              <a:off x="7750192" y="2576931"/>
              <a:ext cx="176213" cy="106363"/>
            </a:xfrm>
            <a:custGeom>
              <a:avLst/>
              <a:gdLst>
                <a:gd name="T0" fmla="*/ 103 w 111"/>
                <a:gd name="T1" fmla="*/ 0 h 67"/>
                <a:gd name="T2" fmla="*/ 111 w 111"/>
                <a:gd name="T3" fmla="*/ 36 h 67"/>
                <a:gd name="T4" fmla="*/ 0 w 111"/>
                <a:gd name="T5" fmla="*/ 67 h 67"/>
                <a:gd name="T6" fmla="*/ 9 w 111"/>
                <a:gd name="T7" fmla="*/ 26 h 67"/>
                <a:gd name="T8" fmla="*/ 103 w 111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67">
                  <a:moveTo>
                    <a:pt x="103" y="0"/>
                  </a:moveTo>
                  <a:lnTo>
                    <a:pt x="111" y="36"/>
                  </a:lnTo>
                  <a:lnTo>
                    <a:pt x="0" y="67"/>
                  </a:lnTo>
                  <a:lnTo>
                    <a:pt x="9" y="2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169"/>
            <p:cNvSpPr>
              <a:spLocks/>
            </p:cNvSpPr>
            <p:nvPr/>
          </p:nvSpPr>
          <p:spPr bwMode="auto">
            <a:xfrm>
              <a:off x="7769242" y="2516605"/>
              <a:ext cx="141288" cy="82551"/>
            </a:xfrm>
            <a:custGeom>
              <a:avLst/>
              <a:gdLst>
                <a:gd name="T0" fmla="*/ 82 w 89"/>
                <a:gd name="T1" fmla="*/ 0 h 52"/>
                <a:gd name="T2" fmla="*/ 89 w 89"/>
                <a:gd name="T3" fmla="*/ 27 h 52"/>
                <a:gd name="T4" fmla="*/ 0 w 89"/>
                <a:gd name="T5" fmla="*/ 52 h 52"/>
                <a:gd name="T6" fmla="*/ 7 w 89"/>
                <a:gd name="T7" fmla="*/ 21 h 52"/>
                <a:gd name="T8" fmla="*/ 82 w 89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2">
                  <a:moveTo>
                    <a:pt x="82" y="0"/>
                  </a:moveTo>
                  <a:lnTo>
                    <a:pt x="89" y="27"/>
                  </a:lnTo>
                  <a:lnTo>
                    <a:pt x="0" y="52"/>
                  </a:lnTo>
                  <a:lnTo>
                    <a:pt x="7" y="21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170"/>
            <p:cNvSpPr>
              <a:spLocks/>
            </p:cNvSpPr>
            <p:nvPr/>
          </p:nvSpPr>
          <p:spPr bwMode="auto">
            <a:xfrm>
              <a:off x="7786705" y="2343567"/>
              <a:ext cx="114300" cy="79376"/>
            </a:xfrm>
            <a:custGeom>
              <a:avLst/>
              <a:gdLst>
                <a:gd name="T0" fmla="*/ 72 w 72"/>
                <a:gd name="T1" fmla="*/ 0 h 50"/>
                <a:gd name="T2" fmla="*/ 60 w 72"/>
                <a:gd name="T3" fmla="*/ 50 h 50"/>
                <a:gd name="T4" fmla="*/ 13 w 72"/>
                <a:gd name="T5" fmla="*/ 50 h 50"/>
                <a:gd name="T6" fmla="*/ 0 w 72"/>
                <a:gd name="T7" fmla="*/ 0 h 50"/>
                <a:gd name="T8" fmla="*/ 72 w 72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0">
                  <a:moveTo>
                    <a:pt x="72" y="0"/>
                  </a:moveTo>
                  <a:lnTo>
                    <a:pt x="60" y="50"/>
                  </a:lnTo>
                  <a:lnTo>
                    <a:pt x="13" y="50"/>
                  </a:lnTo>
                  <a:lnTo>
                    <a:pt x="0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171"/>
            <p:cNvSpPr>
              <a:spLocks/>
            </p:cNvSpPr>
            <p:nvPr/>
          </p:nvSpPr>
          <p:spPr bwMode="auto">
            <a:xfrm>
              <a:off x="7785117" y="2437230"/>
              <a:ext cx="109538" cy="92076"/>
            </a:xfrm>
            <a:custGeom>
              <a:avLst/>
              <a:gdLst>
                <a:gd name="T0" fmla="*/ 61 w 69"/>
                <a:gd name="T1" fmla="*/ 0 h 58"/>
                <a:gd name="T2" fmla="*/ 69 w 69"/>
                <a:gd name="T3" fmla="*/ 38 h 58"/>
                <a:gd name="T4" fmla="*/ 0 w 69"/>
                <a:gd name="T5" fmla="*/ 58 h 58"/>
                <a:gd name="T6" fmla="*/ 14 w 69"/>
                <a:gd name="T7" fmla="*/ 0 h 58"/>
                <a:gd name="T8" fmla="*/ 61 w 69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8">
                  <a:moveTo>
                    <a:pt x="61" y="0"/>
                  </a:moveTo>
                  <a:lnTo>
                    <a:pt x="69" y="38"/>
                  </a:lnTo>
                  <a:lnTo>
                    <a:pt x="0" y="58"/>
                  </a:lnTo>
                  <a:lnTo>
                    <a:pt x="14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7" name="组合 736"/>
          <p:cNvGrpSpPr/>
          <p:nvPr/>
        </p:nvGrpSpPr>
        <p:grpSpPr>
          <a:xfrm>
            <a:off x="3498051" y="2764617"/>
            <a:ext cx="573090" cy="568329"/>
            <a:chOff x="6657988" y="2343567"/>
            <a:chExt cx="573090" cy="568329"/>
          </a:xfrm>
        </p:grpSpPr>
        <p:sp>
          <p:nvSpPr>
            <p:cNvPr id="658" name="Freeform 172"/>
            <p:cNvSpPr>
              <a:spLocks/>
            </p:cNvSpPr>
            <p:nvPr/>
          </p:nvSpPr>
          <p:spPr bwMode="auto">
            <a:xfrm>
              <a:off x="6657988" y="2500730"/>
              <a:ext cx="573090" cy="411166"/>
            </a:xfrm>
            <a:custGeom>
              <a:avLst/>
              <a:gdLst>
                <a:gd name="T0" fmla="*/ 254 w 254"/>
                <a:gd name="T1" fmla="*/ 21 h 182"/>
                <a:gd name="T2" fmla="*/ 254 w 254"/>
                <a:gd name="T3" fmla="*/ 161 h 182"/>
                <a:gd name="T4" fmla="*/ 233 w 254"/>
                <a:gd name="T5" fmla="*/ 182 h 182"/>
                <a:gd name="T6" fmla="*/ 21 w 254"/>
                <a:gd name="T7" fmla="*/ 182 h 182"/>
                <a:gd name="T8" fmla="*/ 0 w 254"/>
                <a:gd name="T9" fmla="*/ 161 h 182"/>
                <a:gd name="T10" fmla="*/ 0 w 254"/>
                <a:gd name="T11" fmla="*/ 21 h 182"/>
                <a:gd name="T12" fmla="*/ 21 w 254"/>
                <a:gd name="T13" fmla="*/ 0 h 182"/>
                <a:gd name="T14" fmla="*/ 67 w 254"/>
                <a:gd name="T15" fmla="*/ 0 h 182"/>
                <a:gd name="T16" fmla="*/ 67 w 254"/>
                <a:gd name="T17" fmla="*/ 13 h 182"/>
                <a:gd name="T18" fmla="*/ 34 w 254"/>
                <a:gd name="T19" fmla="*/ 13 h 182"/>
                <a:gd name="T20" fmla="*/ 16 w 254"/>
                <a:gd name="T21" fmla="*/ 31 h 182"/>
                <a:gd name="T22" fmla="*/ 16 w 254"/>
                <a:gd name="T23" fmla="*/ 151 h 182"/>
                <a:gd name="T24" fmla="*/ 34 w 254"/>
                <a:gd name="T25" fmla="*/ 169 h 182"/>
                <a:gd name="T26" fmla="*/ 220 w 254"/>
                <a:gd name="T27" fmla="*/ 169 h 182"/>
                <a:gd name="T28" fmla="*/ 238 w 254"/>
                <a:gd name="T29" fmla="*/ 151 h 182"/>
                <a:gd name="T30" fmla="*/ 238 w 254"/>
                <a:gd name="T31" fmla="*/ 31 h 182"/>
                <a:gd name="T32" fmla="*/ 220 w 254"/>
                <a:gd name="T33" fmla="*/ 13 h 182"/>
                <a:gd name="T34" fmla="*/ 187 w 254"/>
                <a:gd name="T35" fmla="*/ 13 h 182"/>
                <a:gd name="T36" fmla="*/ 187 w 254"/>
                <a:gd name="T37" fmla="*/ 0 h 182"/>
                <a:gd name="T38" fmla="*/ 233 w 254"/>
                <a:gd name="T39" fmla="*/ 0 h 182"/>
                <a:gd name="T40" fmla="*/ 254 w 254"/>
                <a:gd name="T41" fmla="*/ 21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4" h="182">
                  <a:moveTo>
                    <a:pt x="254" y="21"/>
                  </a:moveTo>
                  <a:cubicBezTo>
                    <a:pt x="254" y="161"/>
                    <a:pt x="254" y="161"/>
                    <a:pt x="254" y="161"/>
                  </a:cubicBezTo>
                  <a:cubicBezTo>
                    <a:pt x="254" y="173"/>
                    <a:pt x="245" y="182"/>
                    <a:pt x="233" y="182"/>
                  </a:cubicBezTo>
                  <a:cubicBezTo>
                    <a:pt x="21" y="182"/>
                    <a:pt x="21" y="182"/>
                    <a:pt x="21" y="182"/>
                  </a:cubicBezTo>
                  <a:cubicBezTo>
                    <a:pt x="9" y="182"/>
                    <a:pt x="0" y="173"/>
                    <a:pt x="0" y="16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13"/>
                    <a:pt x="16" y="21"/>
                    <a:pt x="16" y="31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61"/>
                    <a:pt x="24" y="169"/>
                    <a:pt x="34" y="169"/>
                  </a:cubicBezTo>
                  <a:cubicBezTo>
                    <a:pt x="220" y="169"/>
                    <a:pt x="220" y="169"/>
                    <a:pt x="220" y="169"/>
                  </a:cubicBezTo>
                  <a:cubicBezTo>
                    <a:pt x="230" y="169"/>
                    <a:pt x="238" y="161"/>
                    <a:pt x="238" y="151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21"/>
                    <a:pt x="230" y="13"/>
                    <a:pt x="220" y="13"/>
                  </a:cubicBezTo>
                  <a:cubicBezTo>
                    <a:pt x="187" y="13"/>
                    <a:pt x="187" y="13"/>
                    <a:pt x="187" y="13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5" y="0"/>
                    <a:pt x="254" y="9"/>
                    <a:pt x="254" y="2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Rectangle 173"/>
            <p:cNvSpPr>
              <a:spLocks noChangeArrowheads="1"/>
            </p:cNvSpPr>
            <p:nvPr/>
          </p:nvSpPr>
          <p:spPr bwMode="auto">
            <a:xfrm>
              <a:off x="6962789" y="2645194"/>
              <a:ext cx="188913" cy="1746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Rectangle 174"/>
            <p:cNvSpPr>
              <a:spLocks noChangeArrowheads="1"/>
            </p:cNvSpPr>
            <p:nvPr/>
          </p:nvSpPr>
          <p:spPr bwMode="auto">
            <a:xfrm>
              <a:off x="7073914" y="2748382"/>
              <a:ext cx="77788" cy="190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Rectangle 175"/>
            <p:cNvSpPr>
              <a:spLocks noChangeArrowheads="1"/>
            </p:cNvSpPr>
            <p:nvPr/>
          </p:nvSpPr>
          <p:spPr bwMode="auto">
            <a:xfrm>
              <a:off x="7073914" y="2800770"/>
              <a:ext cx="76200" cy="1746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Rectangle 176"/>
            <p:cNvSpPr>
              <a:spLocks noChangeArrowheads="1"/>
            </p:cNvSpPr>
            <p:nvPr/>
          </p:nvSpPr>
          <p:spPr bwMode="auto">
            <a:xfrm>
              <a:off x="6961201" y="2695994"/>
              <a:ext cx="188913" cy="190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Rectangle 177"/>
            <p:cNvSpPr>
              <a:spLocks noChangeArrowheads="1"/>
            </p:cNvSpPr>
            <p:nvPr/>
          </p:nvSpPr>
          <p:spPr bwMode="auto">
            <a:xfrm>
              <a:off x="6834201" y="2488030"/>
              <a:ext cx="220663" cy="7143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Rectangle 178"/>
            <p:cNvSpPr>
              <a:spLocks noChangeArrowheads="1"/>
            </p:cNvSpPr>
            <p:nvPr/>
          </p:nvSpPr>
          <p:spPr bwMode="auto">
            <a:xfrm>
              <a:off x="6834201" y="2464218"/>
              <a:ext cx="220663" cy="158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179"/>
            <p:cNvSpPr>
              <a:spLocks noEditPoints="1"/>
            </p:cNvSpPr>
            <p:nvPr/>
          </p:nvSpPr>
          <p:spPr bwMode="auto">
            <a:xfrm>
              <a:off x="6834201" y="2343567"/>
              <a:ext cx="220663" cy="111126"/>
            </a:xfrm>
            <a:custGeom>
              <a:avLst/>
              <a:gdLst>
                <a:gd name="T0" fmla="*/ 98 w 98"/>
                <a:gd name="T1" fmla="*/ 29 h 49"/>
                <a:gd name="T2" fmla="*/ 98 w 98"/>
                <a:gd name="T3" fmla="*/ 49 h 49"/>
                <a:gd name="T4" fmla="*/ 0 w 98"/>
                <a:gd name="T5" fmla="*/ 49 h 49"/>
                <a:gd name="T6" fmla="*/ 0 w 98"/>
                <a:gd name="T7" fmla="*/ 29 h 49"/>
                <a:gd name="T8" fmla="*/ 29 w 98"/>
                <a:gd name="T9" fmla="*/ 29 h 49"/>
                <a:gd name="T10" fmla="*/ 29 w 98"/>
                <a:gd name="T11" fmla="*/ 20 h 49"/>
                <a:gd name="T12" fmla="*/ 49 w 98"/>
                <a:gd name="T13" fmla="*/ 0 h 49"/>
                <a:gd name="T14" fmla="*/ 69 w 98"/>
                <a:gd name="T15" fmla="*/ 20 h 49"/>
                <a:gd name="T16" fmla="*/ 69 w 98"/>
                <a:gd name="T17" fmla="*/ 29 h 49"/>
                <a:gd name="T18" fmla="*/ 98 w 98"/>
                <a:gd name="T19" fmla="*/ 29 h 49"/>
                <a:gd name="T20" fmla="*/ 57 w 98"/>
                <a:gd name="T21" fmla="*/ 17 h 49"/>
                <a:gd name="T22" fmla="*/ 49 w 98"/>
                <a:gd name="T23" fmla="*/ 9 h 49"/>
                <a:gd name="T24" fmla="*/ 41 w 98"/>
                <a:gd name="T25" fmla="*/ 17 h 49"/>
                <a:gd name="T26" fmla="*/ 49 w 98"/>
                <a:gd name="T27" fmla="*/ 25 h 49"/>
                <a:gd name="T28" fmla="*/ 57 w 98"/>
                <a:gd name="T29" fmla="*/ 1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49">
                  <a:moveTo>
                    <a:pt x="98" y="29"/>
                  </a:moveTo>
                  <a:cubicBezTo>
                    <a:pt x="98" y="49"/>
                    <a:pt x="98" y="49"/>
                    <a:pt x="98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9"/>
                    <a:pt x="38" y="0"/>
                    <a:pt x="49" y="0"/>
                  </a:cubicBezTo>
                  <a:cubicBezTo>
                    <a:pt x="60" y="0"/>
                    <a:pt x="69" y="9"/>
                    <a:pt x="69" y="20"/>
                  </a:cubicBezTo>
                  <a:cubicBezTo>
                    <a:pt x="69" y="29"/>
                    <a:pt x="69" y="29"/>
                    <a:pt x="69" y="29"/>
                  </a:cubicBezTo>
                  <a:lnTo>
                    <a:pt x="98" y="29"/>
                  </a:lnTo>
                  <a:close/>
                  <a:moveTo>
                    <a:pt x="57" y="17"/>
                  </a:moveTo>
                  <a:cubicBezTo>
                    <a:pt x="57" y="12"/>
                    <a:pt x="53" y="9"/>
                    <a:pt x="49" y="9"/>
                  </a:cubicBezTo>
                  <a:cubicBezTo>
                    <a:pt x="45" y="9"/>
                    <a:pt x="41" y="12"/>
                    <a:pt x="41" y="17"/>
                  </a:cubicBezTo>
                  <a:cubicBezTo>
                    <a:pt x="41" y="21"/>
                    <a:pt x="45" y="25"/>
                    <a:pt x="49" y="25"/>
                  </a:cubicBezTo>
                  <a:cubicBezTo>
                    <a:pt x="53" y="25"/>
                    <a:pt x="57" y="21"/>
                    <a:pt x="57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180"/>
            <p:cNvSpPr>
              <a:spLocks/>
            </p:cNvSpPr>
            <p:nvPr/>
          </p:nvSpPr>
          <p:spPr bwMode="auto">
            <a:xfrm>
              <a:off x="6762763" y="2683294"/>
              <a:ext cx="144463" cy="115888"/>
            </a:xfrm>
            <a:custGeom>
              <a:avLst/>
              <a:gdLst>
                <a:gd name="T0" fmla="*/ 64 w 64"/>
                <a:gd name="T1" fmla="*/ 22 h 51"/>
                <a:gd name="T2" fmla="*/ 64 w 64"/>
                <a:gd name="T3" fmla="*/ 51 h 51"/>
                <a:gd name="T4" fmla="*/ 40 w 64"/>
                <a:gd name="T5" fmla="*/ 51 h 51"/>
                <a:gd name="T6" fmla="*/ 24 w 64"/>
                <a:gd name="T7" fmla="*/ 51 h 51"/>
                <a:gd name="T8" fmla="*/ 0 w 64"/>
                <a:gd name="T9" fmla="*/ 51 h 51"/>
                <a:gd name="T10" fmla="*/ 0 w 64"/>
                <a:gd name="T11" fmla="*/ 22 h 51"/>
                <a:gd name="T12" fmla="*/ 19 w 64"/>
                <a:gd name="T13" fmla="*/ 0 h 51"/>
                <a:gd name="T14" fmla="*/ 32 w 64"/>
                <a:gd name="T15" fmla="*/ 35 h 51"/>
                <a:gd name="T16" fmla="*/ 45 w 64"/>
                <a:gd name="T17" fmla="*/ 0 h 51"/>
                <a:gd name="T18" fmla="*/ 64 w 64"/>
                <a:gd name="T19" fmla="*/ 2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51">
                  <a:moveTo>
                    <a:pt x="64" y="22"/>
                  </a:moveTo>
                  <a:cubicBezTo>
                    <a:pt x="64" y="45"/>
                    <a:pt x="64" y="51"/>
                    <a:pt x="64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45"/>
                    <a:pt x="0" y="22"/>
                  </a:cubicBezTo>
                  <a:cubicBezTo>
                    <a:pt x="0" y="8"/>
                    <a:pt x="10" y="2"/>
                    <a:pt x="19" y="0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4" y="2"/>
                    <a:pt x="64" y="8"/>
                    <a:pt x="64" y="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181"/>
            <p:cNvSpPr>
              <a:spLocks/>
            </p:cNvSpPr>
            <p:nvPr/>
          </p:nvSpPr>
          <p:spPr bwMode="auto">
            <a:xfrm>
              <a:off x="6807213" y="2613444"/>
              <a:ext cx="53975" cy="69851"/>
            </a:xfrm>
            <a:custGeom>
              <a:avLst/>
              <a:gdLst>
                <a:gd name="T0" fmla="*/ 12 w 24"/>
                <a:gd name="T1" fmla="*/ 0 h 31"/>
                <a:gd name="T2" fmla="*/ 24 w 24"/>
                <a:gd name="T3" fmla="*/ 16 h 31"/>
                <a:gd name="T4" fmla="*/ 12 w 24"/>
                <a:gd name="T5" fmla="*/ 31 h 31"/>
                <a:gd name="T6" fmla="*/ 0 w 24"/>
                <a:gd name="T7" fmla="*/ 16 h 31"/>
                <a:gd name="T8" fmla="*/ 12 w 2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1">
                  <a:moveTo>
                    <a:pt x="12" y="0"/>
                  </a:moveTo>
                  <a:cubicBezTo>
                    <a:pt x="21" y="0"/>
                    <a:pt x="24" y="7"/>
                    <a:pt x="24" y="16"/>
                  </a:cubicBezTo>
                  <a:cubicBezTo>
                    <a:pt x="24" y="24"/>
                    <a:pt x="17" y="31"/>
                    <a:pt x="12" y="31"/>
                  </a:cubicBezTo>
                  <a:cubicBezTo>
                    <a:pt x="7" y="31"/>
                    <a:pt x="0" y="24"/>
                    <a:pt x="0" y="16"/>
                  </a:cubicBezTo>
                  <a:cubicBezTo>
                    <a:pt x="0" y="7"/>
                    <a:pt x="2" y="0"/>
                    <a:pt x="1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182"/>
            <p:cNvSpPr>
              <a:spLocks/>
            </p:cNvSpPr>
            <p:nvPr/>
          </p:nvSpPr>
          <p:spPr bwMode="auto">
            <a:xfrm>
              <a:off x="6824676" y="2689644"/>
              <a:ext cx="20638" cy="57150"/>
            </a:xfrm>
            <a:custGeom>
              <a:avLst/>
              <a:gdLst>
                <a:gd name="T0" fmla="*/ 7 w 13"/>
                <a:gd name="T1" fmla="*/ 0 h 36"/>
                <a:gd name="T2" fmla="*/ 13 w 13"/>
                <a:gd name="T3" fmla="*/ 17 h 36"/>
                <a:gd name="T4" fmla="*/ 6 w 13"/>
                <a:gd name="T5" fmla="*/ 36 h 36"/>
                <a:gd name="T6" fmla="*/ 0 w 13"/>
                <a:gd name="T7" fmla="*/ 17 h 36"/>
                <a:gd name="T8" fmla="*/ 5 w 13"/>
                <a:gd name="T9" fmla="*/ 0 h 36"/>
                <a:gd name="T10" fmla="*/ 7 w 1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36">
                  <a:moveTo>
                    <a:pt x="7" y="0"/>
                  </a:moveTo>
                  <a:lnTo>
                    <a:pt x="13" y="17"/>
                  </a:lnTo>
                  <a:lnTo>
                    <a:pt x="6" y="36"/>
                  </a:lnTo>
                  <a:lnTo>
                    <a:pt x="0" y="17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9" name="组合 738"/>
          <p:cNvGrpSpPr/>
          <p:nvPr/>
        </p:nvGrpSpPr>
        <p:grpSpPr>
          <a:xfrm>
            <a:off x="1693056" y="2764617"/>
            <a:ext cx="574677" cy="466729"/>
            <a:chOff x="4852993" y="2383254"/>
            <a:chExt cx="574677" cy="466729"/>
          </a:xfrm>
        </p:grpSpPr>
        <p:sp>
          <p:nvSpPr>
            <p:cNvPr id="669" name="Rectangle 183"/>
            <p:cNvSpPr>
              <a:spLocks noChangeArrowheads="1"/>
            </p:cNvSpPr>
            <p:nvPr/>
          </p:nvSpPr>
          <p:spPr bwMode="auto">
            <a:xfrm>
              <a:off x="4852993" y="2827758"/>
              <a:ext cx="574677" cy="2222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184"/>
            <p:cNvSpPr>
              <a:spLocks/>
            </p:cNvSpPr>
            <p:nvPr/>
          </p:nvSpPr>
          <p:spPr bwMode="auto">
            <a:xfrm>
              <a:off x="4852993" y="2783308"/>
              <a:ext cx="571502" cy="30163"/>
            </a:xfrm>
            <a:custGeom>
              <a:avLst/>
              <a:gdLst>
                <a:gd name="T0" fmla="*/ 360 w 360"/>
                <a:gd name="T1" fmla="*/ 19 h 19"/>
                <a:gd name="T2" fmla="*/ 180 w 360"/>
                <a:gd name="T3" fmla="*/ 19 h 19"/>
                <a:gd name="T4" fmla="*/ 179 w 360"/>
                <a:gd name="T5" fmla="*/ 19 h 19"/>
                <a:gd name="T6" fmla="*/ 0 w 360"/>
                <a:gd name="T7" fmla="*/ 19 h 19"/>
                <a:gd name="T8" fmla="*/ 23 w 360"/>
                <a:gd name="T9" fmla="*/ 0 h 19"/>
                <a:gd name="T10" fmla="*/ 57 w 360"/>
                <a:gd name="T11" fmla="*/ 0 h 19"/>
                <a:gd name="T12" fmla="*/ 125 w 360"/>
                <a:gd name="T13" fmla="*/ 0 h 19"/>
                <a:gd name="T14" fmla="*/ 234 w 360"/>
                <a:gd name="T15" fmla="*/ 0 h 19"/>
                <a:gd name="T16" fmla="*/ 273 w 360"/>
                <a:gd name="T17" fmla="*/ 0 h 19"/>
                <a:gd name="T18" fmla="*/ 337 w 360"/>
                <a:gd name="T19" fmla="*/ 0 h 19"/>
                <a:gd name="T20" fmla="*/ 360 w 36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19">
                  <a:moveTo>
                    <a:pt x="360" y="19"/>
                  </a:moveTo>
                  <a:lnTo>
                    <a:pt x="180" y="19"/>
                  </a:lnTo>
                  <a:lnTo>
                    <a:pt x="179" y="19"/>
                  </a:lnTo>
                  <a:lnTo>
                    <a:pt x="0" y="19"/>
                  </a:lnTo>
                  <a:lnTo>
                    <a:pt x="23" y="0"/>
                  </a:lnTo>
                  <a:lnTo>
                    <a:pt x="57" y="0"/>
                  </a:lnTo>
                  <a:lnTo>
                    <a:pt x="125" y="0"/>
                  </a:lnTo>
                  <a:lnTo>
                    <a:pt x="234" y="0"/>
                  </a:lnTo>
                  <a:lnTo>
                    <a:pt x="273" y="0"/>
                  </a:lnTo>
                  <a:lnTo>
                    <a:pt x="337" y="0"/>
                  </a:lnTo>
                  <a:lnTo>
                    <a:pt x="360" y="1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185"/>
            <p:cNvSpPr>
              <a:spLocks noEditPoints="1"/>
            </p:cNvSpPr>
            <p:nvPr/>
          </p:nvSpPr>
          <p:spPr bwMode="auto">
            <a:xfrm>
              <a:off x="4889505" y="2383254"/>
              <a:ext cx="500065" cy="369890"/>
            </a:xfrm>
            <a:custGeom>
              <a:avLst/>
              <a:gdLst>
                <a:gd name="T0" fmla="*/ 315 w 315"/>
                <a:gd name="T1" fmla="*/ 0 h 233"/>
                <a:gd name="T2" fmla="*/ 315 w 315"/>
                <a:gd name="T3" fmla="*/ 233 h 233"/>
                <a:gd name="T4" fmla="*/ 281 w 315"/>
                <a:gd name="T5" fmla="*/ 233 h 233"/>
                <a:gd name="T6" fmla="*/ 65 w 315"/>
                <a:gd name="T7" fmla="*/ 233 h 233"/>
                <a:gd name="T8" fmla="*/ 0 w 315"/>
                <a:gd name="T9" fmla="*/ 233 h 233"/>
                <a:gd name="T10" fmla="*/ 0 w 315"/>
                <a:gd name="T11" fmla="*/ 0 h 233"/>
                <a:gd name="T12" fmla="*/ 315 w 315"/>
                <a:gd name="T13" fmla="*/ 0 h 233"/>
                <a:gd name="T14" fmla="*/ 295 w 315"/>
                <a:gd name="T15" fmla="*/ 205 h 233"/>
                <a:gd name="T16" fmla="*/ 295 w 315"/>
                <a:gd name="T17" fmla="*/ 17 h 233"/>
                <a:gd name="T18" fmla="*/ 20 w 315"/>
                <a:gd name="T19" fmla="*/ 17 h 233"/>
                <a:gd name="T20" fmla="*/ 20 w 315"/>
                <a:gd name="T21" fmla="*/ 205 h 233"/>
                <a:gd name="T22" fmla="*/ 295 w 315"/>
                <a:gd name="T23" fmla="*/ 205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5" h="233">
                  <a:moveTo>
                    <a:pt x="315" y="0"/>
                  </a:moveTo>
                  <a:lnTo>
                    <a:pt x="315" y="233"/>
                  </a:lnTo>
                  <a:lnTo>
                    <a:pt x="281" y="233"/>
                  </a:lnTo>
                  <a:lnTo>
                    <a:pt x="65" y="233"/>
                  </a:lnTo>
                  <a:lnTo>
                    <a:pt x="0" y="233"/>
                  </a:lnTo>
                  <a:lnTo>
                    <a:pt x="0" y="0"/>
                  </a:lnTo>
                  <a:lnTo>
                    <a:pt x="315" y="0"/>
                  </a:lnTo>
                  <a:close/>
                  <a:moveTo>
                    <a:pt x="295" y="205"/>
                  </a:moveTo>
                  <a:lnTo>
                    <a:pt x="295" y="17"/>
                  </a:lnTo>
                  <a:lnTo>
                    <a:pt x="20" y="17"/>
                  </a:lnTo>
                  <a:lnTo>
                    <a:pt x="20" y="205"/>
                  </a:lnTo>
                  <a:lnTo>
                    <a:pt x="295" y="20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Rectangle 186"/>
            <p:cNvSpPr>
              <a:spLocks noChangeArrowheads="1"/>
            </p:cNvSpPr>
            <p:nvPr/>
          </p:nvSpPr>
          <p:spPr bwMode="auto">
            <a:xfrm>
              <a:off x="5286382" y="2757907"/>
              <a:ext cx="49213" cy="1270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187"/>
            <p:cNvSpPr>
              <a:spLocks/>
            </p:cNvSpPr>
            <p:nvPr/>
          </p:nvSpPr>
          <p:spPr bwMode="auto">
            <a:xfrm>
              <a:off x="5080006" y="2500730"/>
              <a:ext cx="120650" cy="134939"/>
            </a:xfrm>
            <a:custGeom>
              <a:avLst/>
              <a:gdLst>
                <a:gd name="T0" fmla="*/ 72 w 76"/>
                <a:gd name="T1" fmla="*/ 20 h 85"/>
                <a:gd name="T2" fmla="*/ 54 w 76"/>
                <a:gd name="T3" fmla="*/ 32 h 85"/>
                <a:gd name="T4" fmla="*/ 76 w 76"/>
                <a:gd name="T5" fmla="*/ 58 h 85"/>
                <a:gd name="T6" fmla="*/ 43 w 76"/>
                <a:gd name="T7" fmla="*/ 85 h 85"/>
                <a:gd name="T8" fmla="*/ 22 w 76"/>
                <a:gd name="T9" fmla="*/ 59 h 85"/>
                <a:gd name="T10" fmla="*/ 6 w 76"/>
                <a:gd name="T11" fmla="*/ 72 h 85"/>
                <a:gd name="T12" fmla="*/ 0 w 76"/>
                <a:gd name="T13" fmla="*/ 1 h 85"/>
                <a:gd name="T14" fmla="*/ 0 w 76"/>
                <a:gd name="T15" fmla="*/ 0 h 85"/>
                <a:gd name="T16" fmla="*/ 72 w 76"/>
                <a:gd name="T1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85">
                  <a:moveTo>
                    <a:pt x="72" y="20"/>
                  </a:moveTo>
                  <a:lnTo>
                    <a:pt x="54" y="32"/>
                  </a:lnTo>
                  <a:lnTo>
                    <a:pt x="76" y="58"/>
                  </a:lnTo>
                  <a:lnTo>
                    <a:pt x="43" y="85"/>
                  </a:lnTo>
                  <a:lnTo>
                    <a:pt x="22" y="59"/>
                  </a:lnTo>
                  <a:lnTo>
                    <a:pt x="6" y="72"/>
                  </a:lnTo>
                  <a:lnTo>
                    <a:pt x="0" y="1"/>
                  </a:lnTo>
                  <a:lnTo>
                    <a:pt x="0" y="0"/>
                  </a:lnTo>
                  <a:lnTo>
                    <a:pt x="72" y="2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Rectangle 188"/>
            <p:cNvSpPr>
              <a:spLocks noChangeArrowheads="1"/>
            </p:cNvSpPr>
            <p:nvPr/>
          </p:nvSpPr>
          <p:spPr bwMode="auto">
            <a:xfrm>
              <a:off x="4943480" y="2757907"/>
              <a:ext cx="49213" cy="1270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8" name="组合 737"/>
          <p:cNvGrpSpPr/>
          <p:nvPr/>
        </p:nvGrpSpPr>
        <p:grpSpPr>
          <a:xfrm>
            <a:off x="2604284" y="2764617"/>
            <a:ext cx="566740" cy="544516"/>
            <a:chOff x="5764221" y="2337217"/>
            <a:chExt cx="566740" cy="544516"/>
          </a:xfrm>
        </p:grpSpPr>
        <p:sp>
          <p:nvSpPr>
            <p:cNvPr id="675" name="Freeform 189"/>
            <p:cNvSpPr>
              <a:spLocks/>
            </p:cNvSpPr>
            <p:nvPr/>
          </p:nvSpPr>
          <p:spPr bwMode="auto">
            <a:xfrm>
              <a:off x="6122998" y="2453105"/>
              <a:ext cx="207963" cy="250827"/>
            </a:xfrm>
            <a:custGeom>
              <a:avLst/>
              <a:gdLst>
                <a:gd name="T0" fmla="*/ 131 w 131"/>
                <a:gd name="T1" fmla="*/ 0 h 158"/>
                <a:gd name="T2" fmla="*/ 131 w 131"/>
                <a:gd name="T3" fmla="*/ 45 h 158"/>
                <a:gd name="T4" fmla="*/ 23 w 131"/>
                <a:gd name="T5" fmla="*/ 158 h 158"/>
                <a:gd name="T6" fmla="*/ 0 w 131"/>
                <a:gd name="T7" fmla="*/ 136 h 158"/>
                <a:gd name="T8" fmla="*/ 131 w 131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58">
                  <a:moveTo>
                    <a:pt x="131" y="0"/>
                  </a:moveTo>
                  <a:lnTo>
                    <a:pt x="131" y="45"/>
                  </a:lnTo>
                  <a:lnTo>
                    <a:pt x="23" y="158"/>
                  </a:lnTo>
                  <a:lnTo>
                    <a:pt x="0" y="136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190"/>
            <p:cNvSpPr>
              <a:spLocks/>
            </p:cNvSpPr>
            <p:nvPr/>
          </p:nvSpPr>
          <p:spPr bwMode="auto">
            <a:xfrm>
              <a:off x="5764221" y="2475330"/>
              <a:ext cx="458789" cy="406403"/>
            </a:xfrm>
            <a:custGeom>
              <a:avLst/>
              <a:gdLst>
                <a:gd name="T0" fmla="*/ 228 w 289"/>
                <a:gd name="T1" fmla="*/ 18 h 256"/>
                <a:gd name="T2" fmla="*/ 20 w 289"/>
                <a:gd name="T3" fmla="*/ 18 h 256"/>
                <a:gd name="T4" fmla="*/ 20 w 289"/>
                <a:gd name="T5" fmla="*/ 238 h 256"/>
                <a:gd name="T6" fmla="*/ 269 w 289"/>
                <a:gd name="T7" fmla="*/ 238 h 256"/>
                <a:gd name="T8" fmla="*/ 269 w 289"/>
                <a:gd name="T9" fmla="*/ 152 h 256"/>
                <a:gd name="T10" fmla="*/ 289 w 289"/>
                <a:gd name="T11" fmla="*/ 131 h 256"/>
                <a:gd name="T12" fmla="*/ 289 w 289"/>
                <a:gd name="T13" fmla="*/ 256 h 256"/>
                <a:gd name="T14" fmla="*/ 0 w 289"/>
                <a:gd name="T15" fmla="*/ 256 h 256"/>
                <a:gd name="T16" fmla="*/ 0 w 289"/>
                <a:gd name="T17" fmla="*/ 0 h 256"/>
                <a:gd name="T18" fmla="*/ 245 w 289"/>
                <a:gd name="T19" fmla="*/ 0 h 256"/>
                <a:gd name="T20" fmla="*/ 228 w 289"/>
                <a:gd name="T21" fmla="*/ 1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256">
                  <a:moveTo>
                    <a:pt x="228" y="18"/>
                  </a:moveTo>
                  <a:lnTo>
                    <a:pt x="20" y="18"/>
                  </a:lnTo>
                  <a:lnTo>
                    <a:pt x="20" y="238"/>
                  </a:lnTo>
                  <a:lnTo>
                    <a:pt x="269" y="238"/>
                  </a:lnTo>
                  <a:lnTo>
                    <a:pt x="269" y="152"/>
                  </a:lnTo>
                  <a:lnTo>
                    <a:pt x="289" y="131"/>
                  </a:lnTo>
                  <a:lnTo>
                    <a:pt x="289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245" y="0"/>
                  </a:lnTo>
                  <a:lnTo>
                    <a:pt x="228" y="1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191"/>
            <p:cNvSpPr>
              <a:spLocks/>
            </p:cNvSpPr>
            <p:nvPr/>
          </p:nvSpPr>
          <p:spPr bwMode="auto">
            <a:xfrm>
              <a:off x="6005522" y="2621381"/>
              <a:ext cx="142876" cy="146051"/>
            </a:xfrm>
            <a:custGeom>
              <a:avLst/>
              <a:gdLst>
                <a:gd name="T0" fmla="*/ 90 w 90"/>
                <a:gd name="T1" fmla="*/ 59 h 92"/>
                <a:gd name="T2" fmla="*/ 0 w 90"/>
                <a:gd name="T3" fmla="*/ 92 h 92"/>
                <a:gd name="T4" fmla="*/ 32 w 90"/>
                <a:gd name="T5" fmla="*/ 0 h 92"/>
                <a:gd name="T6" fmla="*/ 90 w 90"/>
                <a:gd name="T7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2">
                  <a:moveTo>
                    <a:pt x="90" y="59"/>
                  </a:moveTo>
                  <a:lnTo>
                    <a:pt x="0" y="92"/>
                  </a:lnTo>
                  <a:lnTo>
                    <a:pt x="32" y="0"/>
                  </a:lnTo>
                  <a:lnTo>
                    <a:pt x="90" y="5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192"/>
            <p:cNvSpPr>
              <a:spLocks/>
            </p:cNvSpPr>
            <p:nvPr/>
          </p:nvSpPr>
          <p:spPr bwMode="auto">
            <a:xfrm>
              <a:off x="6064260" y="2337217"/>
              <a:ext cx="266701" cy="309565"/>
            </a:xfrm>
            <a:custGeom>
              <a:avLst/>
              <a:gdLst>
                <a:gd name="T0" fmla="*/ 0 w 168"/>
                <a:gd name="T1" fmla="*/ 174 h 195"/>
                <a:gd name="T2" fmla="*/ 168 w 168"/>
                <a:gd name="T3" fmla="*/ 0 h 195"/>
                <a:gd name="T4" fmla="*/ 168 w 168"/>
                <a:gd name="T5" fmla="*/ 43 h 195"/>
                <a:gd name="T6" fmla="*/ 22 w 168"/>
                <a:gd name="T7" fmla="*/ 195 h 195"/>
                <a:gd name="T8" fmla="*/ 0 w 168"/>
                <a:gd name="T9" fmla="*/ 17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95">
                  <a:moveTo>
                    <a:pt x="0" y="174"/>
                  </a:moveTo>
                  <a:lnTo>
                    <a:pt x="168" y="0"/>
                  </a:lnTo>
                  <a:lnTo>
                    <a:pt x="168" y="43"/>
                  </a:lnTo>
                  <a:lnTo>
                    <a:pt x="22" y="195"/>
                  </a:lnTo>
                  <a:lnTo>
                    <a:pt x="0" y="17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1" name="组合 730"/>
          <p:cNvGrpSpPr/>
          <p:nvPr/>
        </p:nvGrpSpPr>
        <p:grpSpPr>
          <a:xfrm>
            <a:off x="9016223" y="2764617"/>
            <a:ext cx="403227" cy="565154"/>
            <a:chOff x="12176160" y="2337217"/>
            <a:chExt cx="403227" cy="565154"/>
          </a:xfrm>
        </p:grpSpPr>
        <p:sp>
          <p:nvSpPr>
            <p:cNvPr id="679" name="Freeform 193"/>
            <p:cNvSpPr>
              <a:spLocks/>
            </p:cNvSpPr>
            <p:nvPr/>
          </p:nvSpPr>
          <p:spPr bwMode="auto">
            <a:xfrm>
              <a:off x="12326973" y="2586456"/>
              <a:ext cx="252414" cy="22225"/>
            </a:xfrm>
            <a:custGeom>
              <a:avLst/>
              <a:gdLst>
                <a:gd name="T0" fmla="*/ 159 w 159"/>
                <a:gd name="T1" fmla="*/ 0 h 14"/>
                <a:gd name="T2" fmla="*/ 159 w 159"/>
                <a:gd name="T3" fmla="*/ 14 h 14"/>
                <a:gd name="T4" fmla="*/ 108 w 159"/>
                <a:gd name="T5" fmla="*/ 14 h 14"/>
                <a:gd name="T6" fmla="*/ 97 w 159"/>
                <a:gd name="T7" fmla="*/ 14 h 14"/>
                <a:gd name="T8" fmla="*/ 0 w 159"/>
                <a:gd name="T9" fmla="*/ 14 h 14"/>
                <a:gd name="T10" fmla="*/ 0 w 159"/>
                <a:gd name="T11" fmla="*/ 0 h 14"/>
                <a:gd name="T12" fmla="*/ 159 w 15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4">
                  <a:moveTo>
                    <a:pt x="159" y="0"/>
                  </a:moveTo>
                  <a:lnTo>
                    <a:pt x="159" y="14"/>
                  </a:lnTo>
                  <a:lnTo>
                    <a:pt x="108" y="14"/>
                  </a:lnTo>
                  <a:lnTo>
                    <a:pt x="97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159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194"/>
            <p:cNvSpPr>
              <a:spLocks/>
            </p:cNvSpPr>
            <p:nvPr/>
          </p:nvSpPr>
          <p:spPr bwMode="auto">
            <a:xfrm>
              <a:off x="12442861" y="2386429"/>
              <a:ext cx="85725" cy="190501"/>
            </a:xfrm>
            <a:custGeom>
              <a:avLst/>
              <a:gdLst>
                <a:gd name="T0" fmla="*/ 38 w 38"/>
                <a:gd name="T1" fmla="*/ 84 h 84"/>
                <a:gd name="T2" fmla="*/ 38 w 38"/>
                <a:gd name="T3" fmla="*/ 84 h 84"/>
                <a:gd name="T4" fmla="*/ 4 w 38"/>
                <a:gd name="T5" fmla="*/ 84 h 84"/>
                <a:gd name="T6" fmla="*/ 4 w 38"/>
                <a:gd name="T7" fmla="*/ 84 h 84"/>
                <a:gd name="T8" fmla="*/ 10 w 38"/>
                <a:gd name="T9" fmla="*/ 78 h 84"/>
                <a:gd name="T10" fmla="*/ 19 w 38"/>
                <a:gd name="T11" fmla="*/ 78 h 84"/>
                <a:gd name="T12" fmla="*/ 19 w 38"/>
                <a:gd name="T13" fmla="*/ 37 h 84"/>
                <a:gd name="T14" fmla="*/ 7 w 38"/>
                <a:gd name="T15" fmla="*/ 65 h 84"/>
                <a:gd name="T16" fmla="*/ 0 w 38"/>
                <a:gd name="T17" fmla="*/ 62 h 84"/>
                <a:gd name="T18" fmla="*/ 27 w 38"/>
                <a:gd name="T19" fmla="*/ 0 h 84"/>
                <a:gd name="T20" fmla="*/ 34 w 38"/>
                <a:gd name="T21" fmla="*/ 3 h 84"/>
                <a:gd name="T22" fmla="*/ 25 w 38"/>
                <a:gd name="T23" fmla="*/ 23 h 84"/>
                <a:gd name="T24" fmla="*/ 25 w 38"/>
                <a:gd name="T25" fmla="*/ 78 h 84"/>
                <a:gd name="T26" fmla="*/ 32 w 38"/>
                <a:gd name="T27" fmla="*/ 78 h 84"/>
                <a:gd name="T28" fmla="*/ 38 w 38"/>
                <a:gd name="T2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84">
                  <a:moveTo>
                    <a:pt x="38" y="84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4" y="80"/>
                    <a:pt x="6" y="78"/>
                    <a:pt x="10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6" y="78"/>
                    <a:pt x="38" y="80"/>
                    <a:pt x="38" y="8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Rectangle 195"/>
            <p:cNvSpPr>
              <a:spLocks noChangeArrowheads="1"/>
            </p:cNvSpPr>
            <p:nvPr/>
          </p:nvSpPr>
          <p:spPr bwMode="auto">
            <a:xfrm>
              <a:off x="12480961" y="2608681"/>
              <a:ext cx="17463" cy="29369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196"/>
            <p:cNvSpPr>
              <a:spLocks/>
            </p:cNvSpPr>
            <p:nvPr/>
          </p:nvSpPr>
          <p:spPr bwMode="auto">
            <a:xfrm>
              <a:off x="12176160" y="2427705"/>
              <a:ext cx="263526" cy="447678"/>
            </a:xfrm>
            <a:custGeom>
              <a:avLst/>
              <a:gdLst>
                <a:gd name="T0" fmla="*/ 117 w 117"/>
                <a:gd name="T1" fmla="*/ 192 h 198"/>
                <a:gd name="T2" fmla="*/ 100 w 117"/>
                <a:gd name="T3" fmla="*/ 198 h 198"/>
                <a:gd name="T4" fmla="*/ 76 w 117"/>
                <a:gd name="T5" fmla="*/ 122 h 198"/>
                <a:gd name="T6" fmla="*/ 27 w 117"/>
                <a:gd name="T7" fmla="*/ 122 h 198"/>
                <a:gd name="T8" fmla="*/ 2 w 117"/>
                <a:gd name="T9" fmla="*/ 87 h 198"/>
                <a:gd name="T10" fmla="*/ 2 w 117"/>
                <a:gd name="T11" fmla="*/ 38 h 198"/>
                <a:gd name="T12" fmla="*/ 27 w 117"/>
                <a:gd name="T13" fmla="*/ 3 h 198"/>
                <a:gd name="T14" fmla="*/ 59 w 117"/>
                <a:gd name="T15" fmla="*/ 24 h 198"/>
                <a:gd name="T16" fmla="*/ 70 w 117"/>
                <a:gd name="T17" fmla="*/ 47 h 198"/>
                <a:gd name="T18" fmla="*/ 107 w 117"/>
                <a:gd name="T19" fmla="*/ 47 h 198"/>
                <a:gd name="T20" fmla="*/ 107 w 117"/>
                <a:gd name="T21" fmla="*/ 58 h 198"/>
                <a:gd name="T22" fmla="*/ 69 w 117"/>
                <a:gd name="T23" fmla="*/ 63 h 198"/>
                <a:gd name="T24" fmla="*/ 53 w 117"/>
                <a:gd name="T25" fmla="*/ 53 h 198"/>
                <a:gd name="T26" fmla="*/ 53 w 117"/>
                <a:gd name="T27" fmla="*/ 93 h 198"/>
                <a:gd name="T28" fmla="*/ 77 w 117"/>
                <a:gd name="T29" fmla="*/ 93 h 198"/>
                <a:gd name="T30" fmla="*/ 101 w 117"/>
                <a:gd name="T31" fmla="*/ 115 h 198"/>
                <a:gd name="T32" fmla="*/ 117 w 117"/>
                <a:gd name="T33" fmla="*/ 19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98">
                  <a:moveTo>
                    <a:pt x="117" y="192"/>
                  </a:moveTo>
                  <a:cubicBezTo>
                    <a:pt x="100" y="198"/>
                    <a:pt x="100" y="198"/>
                    <a:pt x="100" y="198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54" y="122"/>
                    <a:pt x="27" y="122"/>
                  </a:cubicBezTo>
                  <a:cubicBezTo>
                    <a:pt x="0" y="122"/>
                    <a:pt x="2" y="87"/>
                    <a:pt x="2" y="87"/>
                  </a:cubicBezTo>
                  <a:cubicBezTo>
                    <a:pt x="2" y="87"/>
                    <a:pt x="2" y="76"/>
                    <a:pt x="2" y="38"/>
                  </a:cubicBezTo>
                  <a:cubicBezTo>
                    <a:pt x="2" y="1"/>
                    <a:pt x="27" y="3"/>
                    <a:pt x="27" y="3"/>
                  </a:cubicBezTo>
                  <a:cubicBezTo>
                    <a:pt x="27" y="3"/>
                    <a:pt x="49" y="0"/>
                    <a:pt x="59" y="24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69" y="63"/>
                    <a:pt x="69" y="63"/>
                    <a:pt x="69" y="63"/>
                  </a:cubicBezTo>
                  <a:cubicBezTo>
                    <a:pt x="69" y="63"/>
                    <a:pt x="61" y="65"/>
                    <a:pt x="53" y="5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97" y="98"/>
                    <a:pt x="101" y="115"/>
                  </a:cubicBezTo>
                  <a:cubicBezTo>
                    <a:pt x="106" y="133"/>
                    <a:pt x="117" y="192"/>
                    <a:pt x="117" y="19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197"/>
            <p:cNvSpPr>
              <a:spLocks/>
            </p:cNvSpPr>
            <p:nvPr/>
          </p:nvSpPr>
          <p:spPr bwMode="auto">
            <a:xfrm>
              <a:off x="12180923" y="2719807"/>
              <a:ext cx="157163" cy="182564"/>
            </a:xfrm>
            <a:custGeom>
              <a:avLst/>
              <a:gdLst>
                <a:gd name="T0" fmla="*/ 62 w 70"/>
                <a:gd name="T1" fmla="*/ 0 h 81"/>
                <a:gd name="T2" fmla="*/ 70 w 70"/>
                <a:gd name="T3" fmla="*/ 8 h 81"/>
                <a:gd name="T4" fmla="*/ 62 w 70"/>
                <a:gd name="T5" fmla="*/ 16 h 81"/>
                <a:gd name="T6" fmla="*/ 35 w 70"/>
                <a:gd name="T7" fmla="*/ 16 h 81"/>
                <a:gd name="T8" fmla="*/ 35 w 70"/>
                <a:gd name="T9" fmla="*/ 81 h 81"/>
                <a:gd name="T10" fmla="*/ 22 w 70"/>
                <a:gd name="T11" fmla="*/ 81 h 81"/>
                <a:gd name="T12" fmla="*/ 22 w 70"/>
                <a:gd name="T13" fmla="*/ 16 h 81"/>
                <a:gd name="T14" fmla="*/ 8 w 70"/>
                <a:gd name="T15" fmla="*/ 16 h 81"/>
                <a:gd name="T16" fmla="*/ 0 w 70"/>
                <a:gd name="T17" fmla="*/ 8 h 81"/>
                <a:gd name="T18" fmla="*/ 8 w 70"/>
                <a:gd name="T19" fmla="*/ 0 h 81"/>
                <a:gd name="T20" fmla="*/ 62 w 70"/>
                <a:gd name="T2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81">
                  <a:moveTo>
                    <a:pt x="62" y="0"/>
                  </a:moveTo>
                  <a:cubicBezTo>
                    <a:pt x="66" y="0"/>
                    <a:pt x="70" y="4"/>
                    <a:pt x="70" y="8"/>
                  </a:cubicBezTo>
                  <a:cubicBezTo>
                    <a:pt x="70" y="13"/>
                    <a:pt x="66" y="16"/>
                    <a:pt x="62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Oval 198"/>
            <p:cNvSpPr>
              <a:spLocks noChangeArrowheads="1"/>
            </p:cNvSpPr>
            <p:nvPr/>
          </p:nvSpPr>
          <p:spPr bwMode="auto">
            <a:xfrm>
              <a:off x="12230135" y="2337217"/>
              <a:ext cx="96838" cy="9683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3" name="组合 732"/>
          <p:cNvGrpSpPr/>
          <p:nvPr/>
        </p:nvGrpSpPr>
        <p:grpSpPr>
          <a:xfrm>
            <a:off x="7093753" y="2764617"/>
            <a:ext cx="588965" cy="487366"/>
            <a:chOff x="10253690" y="2394367"/>
            <a:chExt cx="588965" cy="487366"/>
          </a:xfrm>
        </p:grpSpPr>
        <p:sp>
          <p:nvSpPr>
            <p:cNvPr id="685" name="Freeform 199"/>
            <p:cNvSpPr>
              <a:spLocks noEditPoints="1"/>
            </p:cNvSpPr>
            <p:nvPr/>
          </p:nvSpPr>
          <p:spPr bwMode="auto">
            <a:xfrm>
              <a:off x="10421966" y="2394367"/>
              <a:ext cx="420689" cy="395291"/>
            </a:xfrm>
            <a:custGeom>
              <a:avLst/>
              <a:gdLst>
                <a:gd name="T0" fmla="*/ 81 w 186"/>
                <a:gd name="T1" fmla="*/ 28 h 175"/>
                <a:gd name="T2" fmla="*/ 81 w 186"/>
                <a:gd name="T3" fmla="*/ 27 h 175"/>
                <a:gd name="T4" fmla="*/ 81 w 186"/>
                <a:gd name="T5" fmla="*/ 23 h 175"/>
                <a:gd name="T6" fmla="*/ 75 w 186"/>
                <a:gd name="T7" fmla="*/ 15 h 175"/>
                <a:gd name="T8" fmla="*/ 81 w 186"/>
                <a:gd name="T9" fmla="*/ 43 h 175"/>
                <a:gd name="T10" fmla="*/ 83 w 186"/>
                <a:gd name="T11" fmla="*/ 16 h 175"/>
                <a:gd name="T12" fmla="*/ 86 w 186"/>
                <a:gd name="T13" fmla="*/ 32 h 175"/>
                <a:gd name="T14" fmla="*/ 98 w 186"/>
                <a:gd name="T15" fmla="*/ 43 h 175"/>
                <a:gd name="T16" fmla="*/ 93 w 186"/>
                <a:gd name="T17" fmla="*/ 15 h 175"/>
                <a:gd name="T18" fmla="*/ 93 w 186"/>
                <a:gd name="T19" fmla="*/ 35 h 175"/>
                <a:gd name="T20" fmla="*/ 88 w 186"/>
                <a:gd name="T21" fmla="*/ 26 h 175"/>
                <a:gd name="T22" fmla="*/ 152 w 186"/>
                <a:gd name="T23" fmla="*/ 43 h 175"/>
                <a:gd name="T24" fmla="*/ 153 w 186"/>
                <a:gd name="T25" fmla="*/ 15 h 175"/>
                <a:gd name="T26" fmla="*/ 149 w 186"/>
                <a:gd name="T27" fmla="*/ 36 h 175"/>
                <a:gd name="T28" fmla="*/ 147 w 186"/>
                <a:gd name="T29" fmla="*/ 27 h 175"/>
                <a:gd name="T30" fmla="*/ 138 w 186"/>
                <a:gd name="T31" fmla="*/ 19 h 175"/>
                <a:gd name="T32" fmla="*/ 134 w 186"/>
                <a:gd name="T33" fmla="*/ 36 h 175"/>
                <a:gd name="T34" fmla="*/ 133 w 186"/>
                <a:gd name="T35" fmla="*/ 27 h 175"/>
                <a:gd name="T36" fmla="*/ 124 w 186"/>
                <a:gd name="T37" fmla="*/ 15 h 175"/>
                <a:gd name="T38" fmla="*/ 137 w 186"/>
                <a:gd name="T39" fmla="*/ 43 h 175"/>
                <a:gd name="T40" fmla="*/ 141 w 186"/>
                <a:gd name="T41" fmla="*/ 23 h 175"/>
                <a:gd name="T42" fmla="*/ 143 w 186"/>
                <a:gd name="T43" fmla="*/ 31 h 175"/>
                <a:gd name="T44" fmla="*/ 152 w 186"/>
                <a:gd name="T45" fmla="*/ 43 h 175"/>
                <a:gd name="T46" fmla="*/ 161 w 186"/>
                <a:gd name="T47" fmla="*/ 23 h 175"/>
                <a:gd name="T48" fmla="*/ 173 w 186"/>
                <a:gd name="T49" fmla="*/ 35 h 175"/>
                <a:gd name="T50" fmla="*/ 164 w 186"/>
                <a:gd name="T51" fmla="*/ 37 h 175"/>
                <a:gd name="T52" fmla="*/ 169 w 186"/>
                <a:gd name="T53" fmla="*/ 43 h 175"/>
                <a:gd name="T54" fmla="*/ 173 w 186"/>
                <a:gd name="T55" fmla="*/ 27 h 175"/>
                <a:gd name="T56" fmla="*/ 172 w 186"/>
                <a:gd name="T57" fmla="*/ 20 h 175"/>
                <a:gd name="T58" fmla="*/ 176 w 186"/>
                <a:gd name="T59" fmla="*/ 15 h 175"/>
                <a:gd name="T60" fmla="*/ 186 w 186"/>
                <a:gd name="T61" fmla="*/ 0 h 175"/>
                <a:gd name="T62" fmla="*/ 94 w 186"/>
                <a:gd name="T63" fmla="*/ 175 h 175"/>
                <a:gd name="T64" fmla="*/ 54 w 186"/>
                <a:gd name="T65" fmla="*/ 15 h 175"/>
                <a:gd name="T66" fmla="*/ 0 w 186"/>
                <a:gd name="T67" fmla="*/ 0 h 175"/>
                <a:gd name="T68" fmla="*/ 176 w 186"/>
                <a:gd name="T69" fmla="*/ 156 h 175"/>
                <a:gd name="T70" fmla="*/ 136 w 186"/>
                <a:gd name="T71" fmla="*/ 151 h 175"/>
                <a:gd name="T72" fmla="*/ 176 w 186"/>
                <a:gd name="T73" fmla="*/ 156 h 175"/>
                <a:gd name="T74" fmla="*/ 176 w 186"/>
                <a:gd name="T75" fmla="*/ 140 h 175"/>
                <a:gd name="T76" fmla="*/ 159 w 186"/>
                <a:gd name="T77" fmla="*/ 145 h 175"/>
                <a:gd name="T78" fmla="*/ 176 w 186"/>
                <a:gd name="T79" fmla="*/ 135 h 175"/>
                <a:gd name="T80" fmla="*/ 159 w 186"/>
                <a:gd name="T81" fmla="*/ 130 h 175"/>
                <a:gd name="T82" fmla="*/ 176 w 186"/>
                <a:gd name="T83" fmla="*/ 135 h 175"/>
                <a:gd name="T84" fmla="*/ 176 w 186"/>
                <a:gd name="T85" fmla="*/ 119 h 175"/>
                <a:gd name="T86" fmla="*/ 141 w 186"/>
                <a:gd name="T87" fmla="*/ 125 h 175"/>
                <a:gd name="T88" fmla="*/ 176 w 186"/>
                <a:gd name="T89" fmla="*/ 105 h 175"/>
                <a:gd name="T90" fmla="*/ 112 w 186"/>
                <a:gd name="T91" fmla="*/ 57 h 175"/>
                <a:gd name="T92" fmla="*/ 176 w 186"/>
                <a:gd name="T93" fmla="*/ 105 h 175"/>
                <a:gd name="T94" fmla="*/ 119 w 186"/>
                <a:gd name="T95" fmla="*/ 38 h 175"/>
                <a:gd name="T96" fmla="*/ 110 w 186"/>
                <a:gd name="T97" fmla="*/ 31 h 175"/>
                <a:gd name="T98" fmla="*/ 119 w 186"/>
                <a:gd name="T99" fmla="*/ 26 h 175"/>
                <a:gd name="T100" fmla="*/ 110 w 186"/>
                <a:gd name="T101" fmla="*/ 21 h 175"/>
                <a:gd name="T102" fmla="*/ 119 w 186"/>
                <a:gd name="T103" fmla="*/ 15 h 175"/>
                <a:gd name="T104" fmla="*/ 104 w 186"/>
                <a:gd name="T105" fmla="*/ 4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75">
                  <a:moveTo>
                    <a:pt x="81" y="35"/>
                  </a:moveTo>
                  <a:cubicBezTo>
                    <a:pt x="81" y="32"/>
                    <a:pt x="81" y="30"/>
                    <a:pt x="81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5"/>
                    <a:pt x="81" y="24"/>
                    <a:pt x="81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81" y="43"/>
                    <a:pt x="81" y="43"/>
                    <a:pt x="81" y="43"/>
                  </a:cubicBezTo>
                  <a:lnTo>
                    <a:pt x="81" y="35"/>
                  </a:lnTo>
                  <a:close/>
                  <a:moveTo>
                    <a:pt x="83" y="16"/>
                  </a:moveTo>
                  <a:cubicBezTo>
                    <a:pt x="83" y="28"/>
                    <a:pt x="83" y="28"/>
                    <a:pt x="83" y="28"/>
                  </a:cubicBezTo>
                  <a:cubicBezTo>
                    <a:pt x="84" y="29"/>
                    <a:pt x="85" y="31"/>
                    <a:pt x="86" y="32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3" y="28"/>
                    <a:pt x="93" y="31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2" y="32"/>
                    <a:pt x="90" y="28"/>
                    <a:pt x="88" y="26"/>
                  </a:cubicBezTo>
                  <a:lnTo>
                    <a:pt x="83" y="16"/>
                  </a:lnTo>
                  <a:close/>
                  <a:moveTo>
                    <a:pt x="152" y="43"/>
                  </a:moveTo>
                  <a:cubicBezTo>
                    <a:pt x="159" y="15"/>
                    <a:pt x="159" y="15"/>
                    <a:pt x="159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0" y="30"/>
                    <a:pt x="149" y="33"/>
                    <a:pt x="149" y="36"/>
                  </a:cubicBezTo>
                  <a:cubicBezTo>
                    <a:pt x="149" y="36"/>
                    <a:pt x="149" y="36"/>
                    <a:pt x="149" y="36"/>
                  </a:cubicBezTo>
                  <a:cubicBezTo>
                    <a:pt x="148" y="33"/>
                    <a:pt x="148" y="30"/>
                    <a:pt x="147" y="27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38" y="19"/>
                    <a:pt x="138" y="19"/>
                    <a:pt x="138" y="19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5" y="30"/>
                    <a:pt x="135" y="33"/>
                    <a:pt x="134" y="36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34"/>
                    <a:pt x="133" y="30"/>
                    <a:pt x="133" y="27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40" y="28"/>
                    <a:pt x="141" y="26"/>
                    <a:pt x="141" y="23"/>
                  </a:cubicBezTo>
                  <a:cubicBezTo>
                    <a:pt x="142" y="23"/>
                    <a:pt x="142" y="23"/>
                    <a:pt x="142" y="23"/>
                  </a:cubicBezTo>
                  <a:cubicBezTo>
                    <a:pt x="142" y="26"/>
                    <a:pt x="142" y="28"/>
                    <a:pt x="143" y="31"/>
                  </a:cubicBezTo>
                  <a:cubicBezTo>
                    <a:pt x="145" y="43"/>
                    <a:pt x="145" y="43"/>
                    <a:pt x="145" y="43"/>
                  </a:cubicBezTo>
                  <a:lnTo>
                    <a:pt x="152" y="43"/>
                  </a:lnTo>
                  <a:close/>
                  <a:moveTo>
                    <a:pt x="172" y="15"/>
                  </a:moveTo>
                  <a:cubicBezTo>
                    <a:pt x="165" y="15"/>
                    <a:pt x="161" y="19"/>
                    <a:pt x="161" y="23"/>
                  </a:cubicBezTo>
                  <a:cubicBezTo>
                    <a:pt x="161" y="27"/>
                    <a:pt x="164" y="30"/>
                    <a:pt x="169" y="31"/>
                  </a:cubicBezTo>
                  <a:cubicBezTo>
                    <a:pt x="172" y="33"/>
                    <a:pt x="173" y="34"/>
                    <a:pt x="173" y="35"/>
                  </a:cubicBezTo>
                  <a:cubicBezTo>
                    <a:pt x="173" y="37"/>
                    <a:pt x="172" y="38"/>
                    <a:pt x="169" y="38"/>
                  </a:cubicBezTo>
                  <a:cubicBezTo>
                    <a:pt x="167" y="38"/>
                    <a:pt x="165" y="38"/>
                    <a:pt x="164" y="37"/>
                  </a:cubicBezTo>
                  <a:cubicBezTo>
                    <a:pt x="164" y="43"/>
                    <a:pt x="164" y="43"/>
                    <a:pt x="164" y="43"/>
                  </a:cubicBezTo>
                  <a:cubicBezTo>
                    <a:pt x="165" y="43"/>
                    <a:pt x="167" y="43"/>
                    <a:pt x="169" y="43"/>
                  </a:cubicBezTo>
                  <a:cubicBezTo>
                    <a:pt x="176" y="43"/>
                    <a:pt x="180" y="40"/>
                    <a:pt x="180" y="35"/>
                  </a:cubicBezTo>
                  <a:cubicBezTo>
                    <a:pt x="180" y="31"/>
                    <a:pt x="178" y="28"/>
                    <a:pt x="173" y="27"/>
                  </a:cubicBezTo>
                  <a:cubicBezTo>
                    <a:pt x="169" y="25"/>
                    <a:pt x="168" y="25"/>
                    <a:pt x="168" y="23"/>
                  </a:cubicBezTo>
                  <a:cubicBezTo>
                    <a:pt x="168" y="21"/>
                    <a:pt x="169" y="20"/>
                    <a:pt x="172" y="20"/>
                  </a:cubicBezTo>
                  <a:cubicBezTo>
                    <a:pt x="173" y="20"/>
                    <a:pt x="174" y="20"/>
                    <a:pt x="176" y="21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4" y="15"/>
                    <a:pt x="173" y="15"/>
                    <a:pt x="172" y="15"/>
                  </a:cubicBezTo>
                  <a:close/>
                  <a:moveTo>
                    <a:pt x="186" y="0"/>
                  </a:moveTo>
                  <a:cubicBezTo>
                    <a:pt x="186" y="175"/>
                    <a:pt x="186" y="175"/>
                    <a:pt x="186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86" y="0"/>
                  </a:lnTo>
                  <a:close/>
                  <a:moveTo>
                    <a:pt x="176" y="156"/>
                  </a:moveTo>
                  <a:cubicBezTo>
                    <a:pt x="176" y="151"/>
                    <a:pt x="176" y="151"/>
                    <a:pt x="17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6"/>
                    <a:pt x="136" y="156"/>
                    <a:pt x="136" y="156"/>
                  </a:cubicBezTo>
                  <a:lnTo>
                    <a:pt x="176" y="156"/>
                  </a:lnTo>
                  <a:close/>
                  <a:moveTo>
                    <a:pt x="176" y="145"/>
                  </a:moveTo>
                  <a:cubicBezTo>
                    <a:pt x="176" y="140"/>
                    <a:pt x="176" y="140"/>
                    <a:pt x="176" y="140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9" y="145"/>
                    <a:pt x="159" y="145"/>
                    <a:pt x="159" y="145"/>
                  </a:cubicBezTo>
                  <a:lnTo>
                    <a:pt x="176" y="145"/>
                  </a:lnTo>
                  <a:close/>
                  <a:moveTo>
                    <a:pt x="176" y="135"/>
                  </a:moveTo>
                  <a:cubicBezTo>
                    <a:pt x="176" y="130"/>
                    <a:pt x="176" y="130"/>
                    <a:pt x="176" y="130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59" y="135"/>
                    <a:pt x="159" y="135"/>
                    <a:pt x="159" y="135"/>
                  </a:cubicBezTo>
                  <a:lnTo>
                    <a:pt x="176" y="135"/>
                  </a:lnTo>
                  <a:close/>
                  <a:moveTo>
                    <a:pt x="176" y="125"/>
                  </a:moveTo>
                  <a:cubicBezTo>
                    <a:pt x="176" y="119"/>
                    <a:pt x="176" y="119"/>
                    <a:pt x="176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25"/>
                    <a:pt x="141" y="125"/>
                    <a:pt x="141" y="125"/>
                  </a:cubicBezTo>
                  <a:lnTo>
                    <a:pt x="176" y="125"/>
                  </a:lnTo>
                  <a:close/>
                  <a:moveTo>
                    <a:pt x="176" y="105"/>
                  </a:moveTo>
                  <a:cubicBezTo>
                    <a:pt x="176" y="57"/>
                    <a:pt x="176" y="57"/>
                    <a:pt x="176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105"/>
                    <a:pt x="112" y="105"/>
                    <a:pt x="112" y="105"/>
                  </a:cubicBezTo>
                  <a:lnTo>
                    <a:pt x="176" y="105"/>
                  </a:lnTo>
                  <a:close/>
                  <a:moveTo>
                    <a:pt x="119" y="43"/>
                  </a:moveTo>
                  <a:cubicBezTo>
                    <a:pt x="119" y="38"/>
                    <a:pt x="119" y="38"/>
                    <a:pt x="119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43"/>
                    <a:pt x="104" y="43"/>
                    <a:pt x="104" y="43"/>
                  </a:cubicBezTo>
                  <a:lnTo>
                    <a:pt x="119" y="4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200"/>
            <p:cNvSpPr>
              <a:spLocks noEditPoints="1"/>
            </p:cNvSpPr>
            <p:nvPr/>
          </p:nvSpPr>
          <p:spPr bwMode="auto">
            <a:xfrm>
              <a:off x="10253690" y="2459455"/>
              <a:ext cx="422277" cy="422278"/>
            </a:xfrm>
            <a:custGeom>
              <a:avLst/>
              <a:gdLst>
                <a:gd name="T0" fmla="*/ 98 w 266"/>
                <a:gd name="T1" fmla="*/ 209 h 266"/>
                <a:gd name="T2" fmla="*/ 102 w 266"/>
                <a:gd name="T3" fmla="*/ 218 h 266"/>
                <a:gd name="T4" fmla="*/ 139 w 266"/>
                <a:gd name="T5" fmla="*/ 199 h 266"/>
                <a:gd name="T6" fmla="*/ 135 w 266"/>
                <a:gd name="T7" fmla="*/ 191 h 266"/>
                <a:gd name="T8" fmla="*/ 98 w 266"/>
                <a:gd name="T9" fmla="*/ 209 h 266"/>
                <a:gd name="T10" fmla="*/ 132 w 266"/>
                <a:gd name="T11" fmla="*/ 185 h 266"/>
                <a:gd name="T12" fmla="*/ 128 w 266"/>
                <a:gd name="T13" fmla="*/ 178 h 266"/>
                <a:gd name="T14" fmla="*/ 91 w 266"/>
                <a:gd name="T15" fmla="*/ 196 h 266"/>
                <a:gd name="T16" fmla="*/ 95 w 266"/>
                <a:gd name="T17" fmla="*/ 204 h 266"/>
                <a:gd name="T18" fmla="*/ 132 w 266"/>
                <a:gd name="T19" fmla="*/ 185 h 266"/>
                <a:gd name="T20" fmla="*/ 177 w 266"/>
                <a:gd name="T21" fmla="*/ 0 h 266"/>
                <a:gd name="T22" fmla="*/ 266 w 266"/>
                <a:gd name="T23" fmla="*/ 177 h 266"/>
                <a:gd name="T24" fmla="*/ 89 w 266"/>
                <a:gd name="T25" fmla="*/ 266 h 266"/>
                <a:gd name="T26" fmla="*/ 0 w 266"/>
                <a:gd name="T27" fmla="*/ 88 h 266"/>
                <a:gd name="T28" fmla="*/ 177 w 266"/>
                <a:gd name="T29" fmla="*/ 0 h 266"/>
                <a:gd name="T30" fmla="*/ 236 w 266"/>
                <a:gd name="T31" fmla="*/ 171 h 266"/>
                <a:gd name="T32" fmla="*/ 217 w 266"/>
                <a:gd name="T33" fmla="*/ 132 h 266"/>
                <a:gd name="T34" fmla="*/ 149 w 266"/>
                <a:gd name="T35" fmla="*/ 167 h 266"/>
                <a:gd name="T36" fmla="*/ 169 w 266"/>
                <a:gd name="T37" fmla="*/ 205 h 266"/>
                <a:gd name="T38" fmla="*/ 236 w 266"/>
                <a:gd name="T39" fmla="*/ 171 h 266"/>
                <a:gd name="T40" fmla="*/ 207 w 266"/>
                <a:gd name="T41" fmla="*/ 112 h 266"/>
                <a:gd name="T42" fmla="*/ 200 w 266"/>
                <a:gd name="T43" fmla="*/ 100 h 266"/>
                <a:gd name="T44" fmla="*/ 111 w 266"/>
                <a:gd name="T45" fmla="*/ 145 h 266"/>
                <a:gd name="T46" fmla="*/ 118 w 266"/>
                <a:gd name="T47" fmla="*/ 157 h 266"/>
                <a:gd name="T48" fmla="*/ 207 w 266"/>
                <a:gd name="T49" fmla="*/ 112 h 266"/>
                <a:gd name="T50" fmla="*/ 196 w 266"/>
                <a:gd name="T51" fmla="*/ 91 h 266"/>
                <a:gd name="T52" fmla="*/ 190 w 266"/>
                <a:gd name="T53" fmla="*/ 80 h 266"/>
                <a:gd name="T54" fmla="*/ 101 w 266"/>
                <a:gd name="T55" fmla="*/ 124 h 266"/>
                <a:gd name="T56" fmla="*/ 106 w 266"/>
                <a:gd name="T57" fmla="*/ 137 h 266"/>
                <a:gd name="T58" fmla="*/ 196 w 266"/>
                <a:gd name="T59" fmla="*/ 91 h 266"/>
                <a:gd name="T60" fmla="*/ 185 w 266"/>
                <a:gd name="T61" fmla="*/ 67 h 266"/>
                <a:gd name="T62" fmla="*/ 177 w 266"/>
                <a:gd name="T63" fmla="*/ 54 h 266"/>
                <a:gd name="T64" fmla="*/ 88 w 266"/>
                <a:gd name="T65" fmla="*/ 100 h 266"/>
                <a:gd name="T66" fmla="*/ 95 w 266"/>
                <a:gd name="T67" fmla="*/ 111 h 266"/>
                <a:gd name="T68" fmla="*/ 185 w 266"/>
                <a:gd name="T69" fmla="*/ 67 h 266"/>
                <a:gd name="T70" fmla="*/ 173 w 266"/>
                <a:gd name="T71" fmla="*/ 46 h 266"/>
                <a:gd name="T72" fmla="*/ 167 w 266"/>
                <a:gd name="T73" fmla="*/ 34 h 266"/>
                <a:gd name="T74" fmla="*/ 78 w 266"/>
                <a:gd name="T75" fmla="*/ 78 h 266"/>
                <a:gd name="T76" fmla="*/ 84 w 266"/>
                <a:gd name="T77" fmla="*/ 91 h 266"/>
                <a:gd name="T78" fmla="*/ 173 w 266"/>
                <a:gd name="T79" fmla="*/ 46 h 266"/>
                <a:gd name="T80" fmla="*/ 146 w 266"/>
                <a:gd name="T81" fmla="*/ 215 h 266"/>
                <a:gd name="T82" fmla="*/ 142 w 266"/>
                <a:gd name="T83" fmla="*/ 208 h 266"/>
                <a:gd name="T84" fmla="*/ 105 w 266"/>
                <a:gd name="T85" fmla="*/ 226 h 266"/>
                <a:gd name="T86" fmla="*/ 109 w 266"/>
                <a:gd name="T87" fmla="*/ 233 h 266"/>
                <a:gd name="T88" fmla="*/ 146 w 266"/>
                <a:gd name="T89" fmla="*/ 21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6" h="266">
                  <a:moveTo>
                    <a:pt x="98" y="209"/>
                  </a:moveTo>
                  <a:lnTo>
                    <a:pt x="102" y="218"/>
                  </a:lnTo>
                  <a:lnTo>
                    <a:pt x="139" y="199"/>
                  </a:lnTo>
                  <a:lnTo>
                    <a:pt x="135" y="191"/>
                  </a:lnTo>
                  <a:lnTo>
                    <a:pt x="98" y="209"/>
                  </a:lnTo>
                  <a:close/>
                  <a:moveTo>
                    <a:pt x="132" y="185"/>
                  </a:moveTo>
                  <a:lnTo>
                    <a:pt x="128" y="178"/>
                  </a:lnTo>
                  <a:lnTo>
                    <a:pt x="91" y="196"/>
                  </a:lnTo>
                  <a:lnTo>
                    <a:pt x="95" y="204"/>
                  </a:lnTo>
                  <a:lnTo>
                    <a:pt x="132" y="185"/>
                  </a:lnTo>
                  <a:close/>
                  <a:moveTo>
                    <a:pt x="177" y="0"/>
                  </a:moveTo>
                  <a:lnTo>
                    <a:pt x="266" y="177"/>
                  </a:lnTo>
                  <a:lnTo>
                    <a:pt x="89" y="266"/>
                  </a:lnTo>
                  <a:lnTo>
                    <a:pt x="0" y="88"/>
                  </a:lnTo>
                  <a:lnTo>
                    <a:pt x="177" y="0"/>
                  </a:lnTo>
                  <a:close/>
                  <a:moveTo>
                    <a:pt x="236" y="171"/>
                  </a:moveTo>
                  <a:lnTo>
                    <a:pt x="217" y="132"/>
                  </a:lnTo>
                  <a:lnTo>
                    <a:pt x="149" y="167"/>
                  </a:lnTo>
                  <a:lnTo>
                    <a:pt x="169" y="205"/>
                  </a:lnTo>
                  <a:lnTo>
                    <a:pt x="236" y="171"/>
                  </a:lnTo>
                  <a:close/>
                  <a:moveTo>
                    <a:pt x="207" y="112"/>
                  </a:moveTo>
                  <a:lnTo>
                    <a:pt x="200" y="100"/>
                  </a:lnTo>
                  <a:lnTo>
                    <a:pt x="111" y="145"/>
                  </a:lnTo>
                  <a:lnTo>
                    <a:pt x="118" y="157"/>
                  </a:lnTo>
                  <a:lnTo>
                    <a:pt x="207" y="112"/>
                  </a:lnTo>
                  <a:close/>
                  <a:moveTo>
                    <a:pt x="196" y="91"/>
                  </a:moveTo>
                  <a:lnTo>
                    <a:pt x="190" y="80"/>
                  </a:lnTo>
                  <a:lnTo>
                    <a:pt x="101" y="124"/>
                  </a:lnTo>
                  <a:lnTo>
                    <a:pt x="106" y="137"/>
                  </a:lnTo>
                  <a:lnTo>
                    <a:pt x="196" y="91"/>
                  </a:lnTo>
                  <a:close/>
                  <a:moveTo>
                    <a:pt x="185" y="67"/>
                  </a:moveTo>
                  <a:lnTo>
                    <a:pt x="177" y="54"/>
                  </a:lnTo>
                  <a:lnTo>
                    <a:pt x="88" y="100"/>
                  </a:lnTo>
                  <a:lnTo>
                    <a:pt x="95" y="111"/>
                  </a:lnTo>
                  <a:lnTo>
                    <a:pt x="185" y="67"/>
                  </a:lnTo>
                  <a:close/>
                  <a:moveTo>
                    <a:pt x="173" y="46"/>
                  </a:moveTo>
                  <a:lnTo>
                    <a:pt x="167" y="34"/>
                  </a:lnTo>
                  <a:lnTo>
                    <a:pt x="78" y="78"/>
                  </a:lnTo>
                  <a:lnTo>
                    <a:pt x="84" y="91"/>
                  </a:lnTo>
                  <a:lnTo>
                    <a:pt x="173" y="46"/>
                  </a:lnTo>
                  <a:close/>
                  <a:moveTo>
                    <a:pt x="146" y="215"/>
                  </a:moveTo>
                  <a:lnTo>
                    <a:pt x="142" y="208"/>
                  </a:lnTo>
                  <a:lnTo>
                    <a:pt x="105" y="226"/>
                  </a:lnTo>
                  <a:lnTo>
                    <a:pt x="109" y="233"/>
                  </a:lnTo>
                  <a:lnTo>
                    <a:pt x="146" y="21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2" name="组合 731"/>
          <p:cNvGrpSpPr/>
          <p:nvPr/>
        </p:nvGrpSpPr>
        <p:grpSpPr>
          <a:xfrm>
            <a:off x="7993869" y="2764617"/>
            <a:ext cx="611190" cy="479428"/>
            <a:chOff x="11153806" y="2394367"/>
            <a:chExt cx="611190" cy="479428"/>
          </a:xfrm>
        </p:grpSpPr>
        <p:sp>
          <p:nvSpPr>
            <p:cNvPr id="687" name="Freeform 201"/>
            <p:cNvSpPr>
              <a:spLocks/>
            </p:cNvSpPr>
            <p:nvPr/>
          </p:nvSpPr>
          <p:spPr bwMode="auto">
            <a:xfrm>
              <a:off x="11523695" y="2816645"/>
              <a:ext cx="241301" cy="57150"/>
            </a:xfrm>
            <a:custGeom>
              <a:avLst/>
              <a:gdLst>
                <a:gd name="T0" fmla="*/ 107 w 107"/>
                <a:gd name="T1" fmla="*/ 18 h 25"/>
                <a:gd name="T2" fmla="*/ 107 w 107"/>
                <a:gd name="T3" fmla="*/ 25 h 25"/>
                <a:gd name="T4" fmla="*/ 0 w 107"/>
                <a:gd name="T5" fmla="*/ 25 h 25"/>
                <a:gd name="T6" fmla="*/ 0 w 107"/>
                <a:gd name="T7" fmla="*/ 18 h 25"/>
                <a:gd name="T8" fmla="*/ 18 w 107"/>
                <a:gd name="T9" fmla="*/ 0 h 25"/>
                <a:gd name="T10" fmla="*/ 89 w 107"/>
                <a:gd name="T11" fmla="*/ 0 h 25"/>
                <a:gd name="T12" fmla="*/ 107 w 107"/>
                <a:gd name="T13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25">
                  <a:moveTo>
                    <a:pt x="107" y="18"/>
                  </a:moveTo>
                  <a:cubicBezTo>
                    <a:pt x="107" y="25"/>
                    <a:pt x="107" y="25"/>
                    <a:pt x="107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9" y="0"/>
                    <a:pt x="107" y="8"/>
                    <a:pt x="107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202"/>
            <p:cNvSpPr>
              <a:spLocks noEditPoints="1"/>
            </p:cNvSpPr>
            <p:nvPr/>
          </p:nvSpPr>
          <p:spPr bwMode="auto">
            <a:xfrm>
              <a:off x="11417332" y="2394367"/>
              <a:ext cx="261939" cy="404816"/>
            </a:xfrm>
            <a:custGeom>
              <a:avLst/>
              <a:gdLst>
                <a:gd name="T0" fmla="*/ 116 w 116"/>
                <a:gd name="T1" fmla="*/ 16 h 179"/>
                <a:gd name="T2" fmla="*/ 116 w 116"/>
                <a:gd name="T3" fmla="*/ 179 h 179"/>
                <a:gd name="T4" fmla="*/ 85 w 116"/>
                <a:gd name="T5" fmla="*/ 179 h 179"/>
                <a:gd name="T6" fmla="*/ 85 w 116"/>
                <a:gd name="T7" fmla="*/ 49 h 179"/>
                <a:gd name="T8" fmla="*/ 12 w 116"/>
                <a:gd name="T9" fmla="*/ 49 h 179"/>
                <a:gd name="T10" fmla="*/ 0 w 116"/>
                <a:gd name="T11" fmla="*/ 37 h 179"/>
                <a:gd name="T12" fmla="*/ 12 w 116"/>
                <a:gd name="T13" fmla="*/ 26 h 179"/>
                <a:gd name="T14" fmla="*/ 85 w 116"/>
                <a:gd name="T15" fmla="*/ 26 h 179"/>
                <a:gd name="T16" fmla="*/ 85 w 116"/>
                <a:gd name="T17" fmla="*/ 16 h 179"/>
                <a:gd name="T18" fmla="*/ 101 w 116"/>
                <a:gd name="T19" fmla="*/ 0 h 179"/>
                <a:gd name="T20" fmla="*/ 116 w 116"/>
                <a:gd name="T21" fmla="*/ 16 h 179"/>
                <a:gd name="T22" fmla="*/ 107 w 116"/>
                <a:gd name="T23" fmla="*/ 36 h 179"/>
                <a:gd name="T24" fmla="*/ 101 w 116"/>
                <a:gd name="T25" fmla="*/ 30 h 179"/>
                <a:gd name="T26" fmla="*/ 94 w 116"/>
                <a:gd name="T27" fmla="*/ 36 h 179"/>
                <a:gd name="T28" fmla="*/ 101 w 116"/>
                <a:gd name="T29" fmla="*/ 43 h 179"/>
                <a:gd name="T30" fmla="*/ 107 w 116"/>
                <a:gd name="T31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9">
                  <a:moveTo>
                    <a:pt x="116" y="16"/>
                  </a:moveTo>
                  <a:cubicBezTo>
                    <a:pt x="116" y="179"/>
                    <a:pt x="116" y="179"/>
                    <a:pt x="116" y="179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5" y="49"/>
                    <a:pt x="0" y="44"/>
                    <a:pt x="0" y="37"/>
                  </a:cubicBezTo>
                  <a:cubicBezTo>
                    <a:pt x="0" y="31"/>
                    <a:pt x="5" y="26"/>
                    <a:pt x="12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5" y="7"/>
                    <a:pt x="92" y="0"/>
                    <a:pt x="101" y="0"/>
                  </a:cubicBezTo>
                  <a:cubicBezTo>
                    <a:pt x="109" y="0"/>
                    <a:pt x="116" y="7"/>
                    <a:pt x="116" y="16"/>
                  </a:cubicBezTo>
                  <a:close/>
                  <a:moveTo>
                    <a:pt x="107" y="36"/>
                  </a:moveTo>
                  <a:cubicBezTo>
                    <a:pt x="107" y="33"/>
                    <a:pt x="104" y="30"/>
                    <a:pt x="101" y="30"/>
                  </a:cubicBezTo>
                  <a:cubicBezTo>
                    <a:pt x="97" y="30"/>
                    <a:pt x="94" y="33"/>
                    <a:pt x="94" y="36"/>
                  </a:cubicBezTo>
                  <a:cubicBezTo>
                    <a:pt x="94" y="40"/>
                    <a:pt x="97" y="43"/>
                    <a:pt x="101" y="43"/>
                  </a:cubicBezTo>
                  <a:cubicBezTo>
                    <a:pt x="104" y="43"/>
                    <a:pt x="107" y="40"/>
                    <a:pt x="107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203"/>
            <p:cNvSpPr>
              <a:spLocks/>
            </p:cNvSpPr>
            <p:nvPr/>
          </p:nvSpPr>
          <p:spPr bwMode="auto">
            <a:xfrm>
              <a:off x="11153806" y="2438817"/>
              <a:ext cx="268289" cy="280990"/>
            </a:xfrm>
            <a:custGeom>
              <a:avLst/>
              <a:gdLst>
                <a:gd name="T0" fmla="*/ 107 w 119"/>
                <a:gd name="T1" fmla="*/ 7 h 124"/>
                <a:gd name="T2" fmla="*/ 112 w 119"/>
                <a:gd name="T3" fmla="*/ 36 h 124"/>
                <a:gd name="T4" fmla="*/ 106 w 119"/>
                <a:gd name="T5" fmla="*/ 46 h 124"/>
                <a:gd name="T6" fmla="*/ 103 w 119"/>
                <a:gd name="T7" fmla="*/ 115 h 124"/>
                <a:gd name="T8" fmla="*/ 95 w 119"/>
                <a:gd name="T9" fmla="*/ 124 h 124"/>
                <a:gd name="T10" fmla="*/ 0 w 119"/>
                <a:gd name="T11" fmla="*/ 57 h 124"/>
                <a:gd name="T12" fmla="*/ 6 w 119"/>
                <a:gd name="T13" fmla="*/ 47 h 124"/>
                <a:gd name="T14" fmla="*/ 72 w 119"/>
                <a:gd name="T15" fmla="*/ 21 h 124"/>
                <a:gd name="T16" fmla="*/ 78 w 119"/>
                <a:gd name="T17" fmla="*/ 12 h 124"/>
                <a:gd name="T18" fmla="*/ 107 w 119"/>
                <a:gd name="T19" fmla="*/ 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9" h="124">
                  <a:moveTo>
                    <a:pt x="107" y="7"/>
                  </a:moveTo>
                  <a:cubicBezTo>
                    <a:pt x="117" y="14"/>
                    <a:pt x="119" y="27"/>
                    <a:pt x="112" y="36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18" y="66"/>
                    <a:pt x="118" y="93"/>
                    <a:pt x="103" y="115"/>
                  </a:cubicBezTo>
                  <a:cubicBezTo>
                    <a:pt x="100" y="118"/>
                    <a:pt x="98" y="121"/>
                    <a:pt x="95" y="12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2" y="54"/>
                    <a:pt x="4" y="50"/>
                    <a:pt x="6" y="47"/>
                  </a:cubicBezTo>
                  <a:cubicBezTo>
                    <a:pt x="22" y="25"/>
                    <a:pt x="48" y="15"/>
                    <a:pt x="72" y="21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5" y="3"/>
                    <a:pt x="98" y="0"/>
                    <a:pt x="107" y="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204"/>
            <p:cNvSpPr>
              <a:spLocks/>
            </p:cNvSpPr>
            <p:nvPr/>
          </p:nvSpPr>
          <p:spPr bwMode="auto">
            <a:xfrm>
              <a:off x="11195081" y="2621381"/>
              <a:ext cx="103188" cy="90488"/>
            </a:xfrm>
            <a:custGeom>
              <a:avLst/>
              <a:gdLst>
                <a:gd name="T0" fmla="*/ 8 w 46"/>
                <a:gd name="T1" fmla="*/ 0 h 40"/>
                <a:gd name="T2" fmla="*/ 46 w 46"/>
                <a:gd name="T3" fmla="*/ 27 h 40"/>
                <a:gd name="T4" fmla="*/ 13 w 46"/>
                <a:gd name="T5" fmla="*/ 33 h 40"/>
                <a:gd name="T6" fmla="*/ 8 w 4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0">
                  <a:moveTo>
                    <a:pt x="8" y="0"/>
                  </a:moveTo>
                  <a:cubicBezTo>
                    <a:pt x="46" y="27"/>
                    <a:pt x="46" y="27"/>
                    <a:pt x="46" y="27"/>
                  </a:cubicBezTo>
                  <a:cubicBezTo>
                    <a:pt x="38" y="38"/>
                    <a:pt x="24" y="40"/>
                    <a:pt x="13" y="33"/>
                  </a:cubicBezTo>
                  <a:cubicBezTo>
                    <a:pt x="3" y="26"/>
                    <a:pt x="0" y="11"/>
                    <a:pt x="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1" name="组合 710"/>
          <p:cNvGrpSpPr/>
          <p:nvPr/>
        </p:nvGrpSpPr>
        <p:grpSpPr>
          <a:xfrm>
            <a:off x="903745" y="3675812"/>
            <a:ext cx="476250" cy="530226"/>
            <a:chOff x="1376364" y="4740276"/>
            <a:chExt cx="476250" cy="530226"/>
          </a:xfrm>
        </p:grpSpPr>
        <p:sp>
          <p:nvSpPr>
            <p:cNvPr id="291" name="Freeform 206"/>
            <p:cNvSpPr>
              <a:spLocks noEditPoints="1"/>
            </p:cNvSpPr>
            <p:nvPr/>
          </p:nvSpPr>
          <p:spPr bwMode="auto">
            <a:xfrm>
              <a:off x="1379539" y="5073651"/>
              <a:ext cx="473075" cy="88900"/>
            </a:xfrm>
            <a:custGeom>
              <a:avLst/>
              <a:gdLst>
                <a:gd name="T0" fmla="*/ 210 w 210"/>
                <a:gd name="T1" fmla="*/ 0 h 39"/>
                <a:gd name="T2" fmla="*/ 210 w 210"/>
                <a:gd name="T3" fmla="*/ 39 h 39"/>
                <a:gd name="T4" fmla="*/ 0 w 210"/>
                <a:gd name="T5" fmla="*/ 39 h 39"/>
                <a:gd name="T6" fmla="*/ 0 w 210"/>
                <a:gd name="T7" fmla="*/ 0 h 39"/>
                <a:gd name="T8" fmla="*/ 210 w 210"/>
                <a:gd name="T9" fmla="*/ 0 h 39"/>
                <a:gd name="T10" fmla="*/ 128 w 210"/>
                <a:gd name="T11" fmla="*/ 20 h 39"/>
                <a:gd name="T12" fmla="*/ 124 w 210"/>
                <a:gd name="T13" fmla="*/ 16 h 39"/>
                <a:gd name="T14" fmla="*/ 92 w 210"/>
                <a:gd name="T15" fmla="*/ 16 h 39"/>
                <a:gd name="T16" fmla="*/ 89 w 210"/>
                <a:gd name="T17" fmla="*/ 17 h 39"/>
                <a:gd name="T18" fmla="*/ 88 w 210"/>
                <a:gd name="T19" fmla="*/ 20 h 39"/>
                <a:gd name="T20" fmla="*/ 92 w 210"/>
                <a:gd name="T21" fmla="*/ 24 h 39"/>
                <a:gd name="T22" fmla="*/ 124 w 210"/>
                <a:gd name="T23" fmla="*/ 24 h 39"/>
                <a:gd name="T24" fmla="*/ 128 w 210"/>
                <a:gd name="T25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39">
                  <a:moveTo>
                    <a:pt x="210" y="0"/>
                  </a:moveTo>
                  <a:cubicBezTo>
                    <a:pt x="210" y="39"/>
                    <a:pt x="210" y="39"/>
                    <a:pt x="21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0"/>
                  </a:lnTo>
                  <a:close/>
                  <a:moveTo>
                    <a:pt x="128" y="20"/>
                  </a:moveTo>
                  <a:cubicBezTo>
                    <a:pt x="128" y="17"/>
                    <a:pt x="126" y="16"/>
                    <a:pt x="124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1" y="16"/>
                    <a:pt x="90" y="16"/>
                    <a:pt x="89" y="17"/>
                  </a:cubicBezTo>
                  <a:cubicBezTo>
                    <a:pt x="89" y="18"/>
                    <a:pt x="88" y="19"/>
                    <a:pt x="88" y="20"/>
                  </a:cubicBezTo>
                  <a:cubicBezTo>
                    <a:pt x="88" y="22"/>
                    <a:pt x="90" y="24"/>
                    <a:pt x="92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4"/>
                    <a:pt x="128" y="22"/>
                    <a:pt x="128" y="2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207"/>
            <p:cNvSpPr>
              <a:spLocks noEditPoints="1"/>
            </p:cNvSpPr>
            <p:nvPr/>
          </p:nvSpPr>
          <p:spPr bwMode="auto">
            <a:xfrm>
              <a:off x="1376364" y="4740276"/>
              <a:ext cx="474663" cy="87313"/>
            </a:xfrm>
            <a:custGeom>
              <a:avLst/>
              <a:gdLst>
                <a:gd name="T0" fmla="*/ 210 w 210"/>
                <a:gd name="T1" fmla="*/ 0 h 39"/>
                <a:gd name="T2" fmla="*/ 210 w 210"/>
                <a:gd name="T3" fmla="*/ 39 h 39"/>
                <a:gd name="T4" fmla="*/ 0 w 210"/>
                <a:gd name="T5" fmla="*/ 39 h 39"/>
                <a:gd name="T6" fmla="*/ 0 w 210"/>
                <a:gd name="T7" fmla="*/ 0 h 39"/>
                <a:gd name="T8" fmla="*/ 210 w 210"/>
                <a:gd name="T9" fmla="*/ 0 h 39"/>
                <a:gd name="T10" fmla="*/ 128 w 210"/>
                <a:gd name="T11" fmla="*/ 19 h 39"/>
                <a:gd name="T12" fmla="*/ 124 w 210"/>
                <a:gd name="T13" fmla="*/ 15 h 39"/>
                <a:gd name="T14" fmla="*/ 93 w 210"/>
                <a:gd name="T15" fmla="*/ 15 h 39"/>
                <a:gd name="T16" fmla="*/ 90 w 210"/>
                <a:gd name="T17" fmla="*/ 16 h 39"/>
                <a:gd name="T18" fmla="*/ 89 w 210"/>
                <a:gd name="T19" fmla="*/ 19 h 39"/>
                <a:gd name="T20" fmla="*/ 93 w 210"/>
                <a:gd name="T21" fmla="*/ 24 h 39"/>
                <a:gd name="T22" fmla="*/ 124 w 210"/>
                <a:gd name="T23" fmla="*/ 24 h 39"/>
                <a:gd name="T24" fmla="*/ 128 w 210"/>
                <a:gd name="T2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39">
                  <a:moveTo>
                    <a:pt x="210" y="0"/>
                  </a:moveTo>
                  <a:cubicBezTo>
                    <a:pt x="210" y="39"/>
                    <a:pt x="210" y="39"/>
                    <a:pt x="21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0"/>
                  </a:lnTo>
                  <a:close/>
                  <a:moveTo>
                    <a:pt x="128" y="19"/>
                  </a:moveTo>
                  <a:cubicBezTo>
                    <a:pt x="128" y="17"/>
                    <a:pt x="127" y="15"/>
                    <a:pt x="124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2" y="15"/>
                    <a:pt x="91" y="16"/>
                    <a:pt x="90" y="16"/>
                  </a:cubicBezTo>
                  <a:cubicBezTo>
                    <a:pt x="89" y="17"/>
                    <a:pt x="89" y="18"/>
                    <a:pt x="89" y="19"/>
                  </a:cubicBezTo>
                  <a:cubicBezTo>
                    <a:pt x="89" y="22"/>
                    <a:pt x="91" y="24"/>
                    <a:pt x="93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7" y="24"/>
                    <a:pt x="128" y="22"/>
                    <a:pt x="128" y="1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208"/>
            <p:cNvSpPr>
              <a:spLocks noEditPoints="1"/>
            </p:cNvSpPr>
            <p:nvPr/>
          </p:nvSpPr>
          <p:spPr bwMode="auto">
            <a:xfrm>
              <a:off x="1376364" y="5183189"/>
              <a:ext cx="474663" cy="87313"/>
            </a:xfrm>
            <a:custGeom>
              <a:avLst/>
              <a:gdLst>
                <a:gd name="T0" fmla="*/ 210 w 210"/>
                <a:gd name="T1" fmla="*/ 0 h 39"/>
                <a:gd name="T2" fmla="*/ 210 w 210"/>
                <a:gd name="T3" fmla="*/ 39 h 39"/>
                <a:gd name="T4" fmla="*/ 0 w 210"/>
                <a:gd name="T5" fmla="*/ 39 h 39"/>
                <a:gd name="T6" fmla="*/ 0 w 210"/>
                <a:gd name="T7" fmla="*/ 0 h 39"/>
                <a:gd name="T8" fmla="*/ 210 w 210"/>
                <a:gd name="T9" fmla="*/ 0 h 39"/>
                <a:gd name="T10" fmla="*/ 128 w 210"/>
                <a:gd name="T11" fmla="*/ 19 h 39"/>
                <a:gd name="T12" fmla="*/ 124 w 210"/>
                <a:gd name="T13" fmla="*/ 15 h 39"/>
                <a:gd name="T14" fmla="*/ 93 w 210"/>
                <a:gd name="T15" fmla="*/ 15 h 39"/>
                <a:gd name="T16" fmla="*/ 90 w 210"/>
                <a:gd name="T17" fmla="*/ 16 h 39"/>
                <a:gd name="T18" fmla="*/ 88 w 210"/>
                <a:gd name="T19" fmla="*/ 19 h 39"/>
                <a:gd name="T20" fmla="*/ 93 w 210"/>
                <a:gd name="T21" fmla="*/ 24 h 39"/>
                <a:gd name="T22" fmla="*/ 124 w 210"/>
                <a:gd name="T23" fmla="*/ 24 h 39"/>
                <a:gd name="T24" fmla="*/ 128 w 210"/>
                <a:gd name="T2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39">
                  <a:moveTo>
                    <a:pt x="210" y="0"/>
                  </a:moveTo>
                  <a:cubicBezTo>
                    <a:pt x="210" y="39"/>
                    <a:pt x="210" y="39"/>
                    <a:pt x="21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0" y="0"/>
                  </a:lnTo>
                  <a:close/>
                  <a:moveTo>
                    <a:pt x="128" y="19"/>
                  </a:moveTo>
                  <a:cubicBezTo>
                    <a:pt x="128" y="17"/>
                    <a:pt x="126" y="15"/>
                    <a:pt x="124" y="15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1" y="15"/>
                    <a:pt x="90" y="16"/>
                    <a:pt x="90" y="16"/>
                  </a:cubicBezTo>
                  <a:cubicBezTo>
                    <a:pt x="89" y="17"/>
                    <a:pt x="88" y="18"/>
                    <a:pt x="88" y="19"/>
                  </a:cubicBezTo>
                  <a:cubicBezTo>
                    <a:pt x="88" y="22"/>
                    <a:pt x="90" y="24"/>
                    <a:pt x="93" y="24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6" y="24"/>
                    <a:pt x="128" y="22"/>
                    <a:pt x="128" y="1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209"/>
            <p:cNvSpPr>
              <a:spLocks/>
            </p:cNvSpPr>
            <p:nvPr/>
          </p:nvSpPr>
          <p:spPr bwMode="auto">
            <a:xfrm>
              <a:off x="1379539" y="4970464"/>
              <a:ext cx="468313" cy="88900"/>
            </a:xfrm>
            <a:custGeom>
              <a:avLst/>
              <a:gdLst>
                <a:gd name="T0" fmla="*/ 295 w 295"/>
                <a:gd name="T1" fmla="*/ 56 h 56"/>
                <a:gd name="T2" fmla="*/ 224 w 295"/>
                <a:gd name="T3" fmla="*/ 56 h 56"/>
                <a:gd name="T4" fmla="*/ 71 w 295"/>
                <a:gd name="T5" fmla="*/ 56 h 56"/>
                <a:gd name="T6" fmla="*/ 0 w 295"/>
                <a:gd name="T7" fmla="*/ 56 h 56"/>
                <a:gd name="T8" fmla="*/ 71 w 295"/>
                <a:gd name="T9" fmla="*/ 0 h 56"/>
                <a:gd name="T10" fmla="*/ 148 w 295"/>
                <a:gd name="T11" fmla="*/ 0 h 56"/>
                <a:gd name="T12" fmla="*/ 224 w 295"/>
                <a:gd name="T13" fmla="*/ 0 h 56"/>
                <a:gd name="T14" fmla="*/ 295 w 295"/>
                <a:gd name="T1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5" h="56">
                  <a:moveTo>
                    <a:pt x="295" y="56"/>
                  </a:moveTo>
                  <a:lnTo>
                    <a:pt x="224" y="56"/>
                  </a:lnTo>
                  <a:lnTo>
                    <a:pt x="71" y="56"/>
                  </a:lnTo>
                  <a:lnTo>
                    <a:pt x="0" y="56"/>
                  </a:lnTo>
                  <a:lnTo>
                    <a:pt x="71" y="0"/>
                  </a:lnTo>
                  <a:lnTo>
                    <a:pt x="148" y="0"/>
                  </a:lnTo>
                  <a:lnTo>
                    <a:pt x="224" y="0"/>
                  </a:lnTo>
                  <a:lnTo>
                    <a:pt x="295" y="5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210"/>
            <p:cNvSpPr>
              <a:spLocks/>
            </p:cNvSpPr>
            <p:nvPr/>
          </p:nvSpPr>
          <p:spPr bwMode="auto">
            <a:xfrm>
              <a:off x="1384302" y="4851401"/>
              <a:ext cx="460375" cy="146050"/>
            </a:xfrm>
            <a:custGeom>
              <a:avLst/>
              <a:gdLst>
                <a:gd name="T0" fmla="*/ 290 w 290"/>
                <a:gd name="T1" fmla="*/ 0 h 92"/>
                <a:gd name="T2" fmla="*/ 290 w 290"/>
                <a:gd name="T3" fmla="*/ 92 h 92"/>
                <a:gd name="T4" fmla="*/ 258 w 290"/>
                <a:gd name="T5" fmla="*/ 92 h 92"/>
                <a:gd name="T6" fmla="*/ 258 w 290"/>
                <a:gd name="T7" fmla="*/ 24 h 92"/>
                <a:gd name="T8" fmla="*/ 31 w 290"/>
                <a:gd name="T9" fmla="*/ 24 h 92"/>
                <a:gd name="T10" fmla="*/ 31 w 290"/>
                <a:gd name="T11" fmla="*/ 92 h 92"/>
                <a:gd name="T12" fmla="*/ 0 w 290"/>
                <a:gd name="T13" fmla="*/ 92 h 92"/>
                <a:gd name="T14" fmla="*/ 0 w 290"/>
                <a:gd name="T15" fmla="*/ 0 h 92"/>
                <a:gd name="T16" fmla="*/ 290 w 290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0" h="92">
                  <a:moveTo>
                    <a:pt x="290" y="0"/>
                  </a:moveTo>
                  <a:lnTo>
                    <a:pt x="290" y="92"/>
                  </a:lnTo>
                  <a:lnTo>
                    <a:pt x="258" y="92"/>
                  </a:lnTo>
                  <a:lnTo>
                    <a:pt x="258" y="24"/>
                  </a:lnTo>
                  <a:lnTo>
                    <a:pt x="31" y="24"/>
                  </a:lnTo>
                  <a:lnTo>
                    <a:pt x="31" y="92"/>
                  </a:lnTo>
                  <a:lnTo>
                    <a:pt x="0" y="92"/>
                  </a:lnTo>
                  <a:lnTo>
                    <a:pt x="0" y="0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2" name="组合 711"/>
          <p:cNvGrpSpPr/>
          <p:nvPr/>
        </p:nvGrpSpPr>
        <p:grpSpPr>
          <a:xfrm>
            <a:off x="1757820" y="3675812"/>
            <a:ext cx="563563" cy="495300"/>
            <a:chOff x="2230439" y="4767264"/>
            <a:chExt cx="563563" cy="495300"/>
          </a:xfrm>
        </p:grpSpPr>
        <p:sp>
          <p:nvSpPr>
            <p:cNvPr id="296" name="Freeform 211"/>
            <p:cNvSpPr>
              <a:spLocks/>
            </p:cNvSpPr>
            <p:nvPr/>
          </p:nvSpPr>
          <p:spPr bwMode="auto">
            <a:xfrm>
              <a:off x="2563814" y="4846639"/>
              <a:ext cx="230188" cy="388938"/>
            </a:xfrm>
            <a:custGeom>
              <a:avLst/>
              <a:gdLst>
                <a:gd name="T0" fmla="*/ 101 w 102"/>
                <a:gd name="T1" fmla="*/ 76 h 172"/>
                <a:gd name="T2" fmla="*/ 79 w 102"/>
                <a:gd name="T3" fmla="*/ 107 h 172"/>
                <a:gd name="T4" fmla="*/ 36 w 102"/>
                <a:gd name="T5" fmla="*/ 107 h 172"/>
                <a:gd name="T6" fmla="*/ 15 w 102"/>
                <a:gd name="T7" fmla="*/ 172 h 172"/>
                <a:gd name="T8" fmla="*/ 0 w 102"/>
                <a:gd name="T9" fmla="*/ 168 h 172"/>
                <a:gd name="T10" fmla="*/ 14 w 102"/>
                <a:gd name="T11" fmla="*/ 101 h 172"/>
                <a:gd name="T12" fmla="*/ 35 w 102"/>
                <a:gd name="T13" fmla="*/ 81 h 172"/>
                <a:gd name="T14" fmla="*/ 56 w 102"/>
                <a:gd name="T15" fmla="*/ 81 h 172"/>
                <a:gd name="T16" fmla="*/ 56 w 102"/>
                <a:gd name="T17" fmla="*/ 46 h 172"/>
                <a:gd name="T18" fmla="*/ 42 w 102"/>
                <a:gd name="T19" fmla="*/ 55 h 172"/>
                <a:gd name="T20" fmla="*/ 9 w 102"/>
                <a:gd name="T21" fmla="*/ 51 h 172"/>
                <a:gd name="T22" fmla="*/ 9 w 102"/>
                <a:gd name="T23" fmla="*/ 41 h 172"/>
                <a:gd name="T24" fmla="*/ 41 w 102"/>
                <a:gd name="T25" fmla="*/ 41 h 172"/>
                <a:gd name="T26" fmla="*/ 50 w 102"/>
                <a:gd name="T27" fmla="*/ 21 h 172"/>
                <a:gd name="T28" fmla="*/ 79 w 102"/>
                <a:gd name="T29" fmla="*/ 2 h 172"/>
                <a:gd name="T30" fmla="*/ 101 w 102"/>
                <a:gd name="T31" fmla="*/ 34 h 172"/>
                <a:gd name="T32" fmla="*/ 101 w 102"/>
                <a:gd name="T33" fmla="*/ 7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" h="172">
                  <a:moveTo>
                    <a:pt x="101" y="76"/>
                  </a:moveTo>
                  <a:cubicBezTo>
                    <a:pt x="101" y="76"/>
                    <a:pt x="102" y="107"/>
                    <a:pt x="79" y="107"/>
                  </a:cubicBezTo>
                  <a:cubicBezTo>
                    <a:pt x="55" y="107"/>
                    <a:pt x="36" y="107"/>
                    <a:pt x="36" y="107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10" y="116"/>
                    <a:pt x="14" y="101"/>
                  </a:cubicBezTo>
                  <a:cubicBezTo>
                    <a:pt x="18" y="85"/>
                    <a:pt x="35" y="81"/>
                    <a:pt x="35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49" y="57"/>
                    <a:pt x="42" y="55"/>
                    <a:pt x="42" y="55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41"/>
                    <a:pt x="41" y="41"/>
                    <a:pt x="50" y="21"/>
                  </a:cubicBezTo>
                  <a:cubicBezTo>
                    <a:pt x="60" y="0"/>
                    <a:pt x="79" y="2"/>
                    <a:pt x="79" y="2"/>
                  </a:cubicBezTo>
                  <a:cubicBezTo>
                    <a:pt x="79" y="2"/>
                    <a:pt x="101" y="1"/>
                    <a:pt x="101" y="34"/>
                  </a:cubicBezTo>
                  <a:cubicBezTo>
                    <a:pt x="101" y="66"/>
                    <a:pt x="101" y="76"/>
                    <a:pt x="101" y="7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12"/>
            <p:cNvSpPr>
              <a:spLocks/>
            </p:cNvSpPr>
            <p:nvPr/>
          </p:nvSpPr>
          <p:spPr bwMode="auto">
            <a:xfrm>
              <a:off x="2652714" y="5102226"/>
              <a:ext cx="139700" cy="160338"/>
            </a:xfrm>
            <a:custGeom>
              <a:avLst/>
              <a:gdLst>
                <a:gd name="T0" fmla="*/ 55 w 62"/>
                <a:gd name="T1" fmla="*/ 0 h 71"/>
                <a:gd name="T2" fmla="*/ 62 w 62"/>
                <a:gd name="T3" fmla="*/ 7 h 71"/>
                <a:gd name="T4" fmla="*/ 55 w 62"/>
                <a:gd name="T5" fmla="*/ 14 h 71"/>
                <a:gd name="T6" fmla="*/ 42 w 62"/>
                <a:gd name="T7" fmla="*/ 14 h 71"/>
                <a:gd name="T8" fmla="*/ 42 w 62"/>
                <a:gd name="T9" fmla="*/ 71 h 71"/>
                <a:gd name="T10" fmla="*/ 31 w 62"/>
                <a:gd name="T11" fmla="*/ 71 h 71"/>
                <a:gd name="T12" fmla="*/ 31 w 62"/>
                <a:gd name="T13" fmla="*/ 14 h 71"/>
                <a:gd name="T14" fmla="*/ 7 w 62"/>
                <a:gd name="T15" fmla="*/ 14 h 71"/>
                <a:gd name="T16" fmla="*/ 0 w 62"/>
                <a:gd name="T17" fmla="*/ 7 h 71"/>
                <a:gd name="T18" fmla="*/ 7 w 62"/>
                <a:gd name="T19" fmla="*/ 0 h 71"/>
                <a:gd name="T20" fmla="*/ 55 w 62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71">
                  <a:moveTo>
                    <a:pt x="55" y="0"/>
                  </a:moveTo>
                  <a:cubicBezTo>
                    <a:pt x="59" y="0"/>
                    <a:pt x="62" y="3"/>
                    <a:pt x="62" y="7"/>
                  </a:cubicBezTo>
                  <a:cubicBezTo>
                    <a:pt x="62" y="11"/>
                    <a:pt x="59" y="14"/>
                    <a:pt x="55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Oval 213"/>
            <p:cNvSpPr>
              <a:spLocks noChangeArrowheads="1"/>
            </p:cNvSpPr>
            <p:nvPr/>
          </p:nvSpPr>
          <p:spPr bwMode="auto">
            <a:xfrm>
              <a:off x="2660652" y="4767264"/>
              <a:ext cx="85725" cy="8413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214"/>
            <p:cNvSpPr>
              <a:spLocks/>
            </p:cNvSpPr>
            <p:nvPr/>
          </p:nvSpPr>
          <p:spPr bwMode="auto">
            <a:xfrm>
              <a:off x="2363789" y="4984751"/>
              <a:ext cx="280988" cy="19050"/>
            </a:xfrm>
            <a:custGeom>
              <a:avLst/>
              <a:gdLst>
                <a:gd name="T0" fmla="*/ 177 w 177"/>
                <a:gd name="T1" fmla="*/ 0 h 12"/>
                <a:gd name="T2" fmla="*/ 177 w 177"/>
                <a:gd name="T3" fmla="*/ 12 h 12"/>
                <a:gd name="T4" fmla="*/ 93 w 177"/>
                <a:gd name="T5" fmla="*/ 12 h 12"/>
                <a:gd name="T6" fmla="*/ 83 w 177"/>
                <a:gd name="T7" fmla="*/ 12 h 12"/>
                <a:gd name="T8" fmla="*/ 0 w 177"/>
                <a:gd name="T9" fmla="*/ 12 h 12"/>
                <a:gd name="T10" fmla="*/ 0 w 177"/>
                <a:gd name="T11" fmla="*/ 0 h 12"/>
                <a:gd name="T12" fmla="*/ 177 w 177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2">
                  <a:moveTo>
                    <a:pt x="177" y="0"/>
                  </a:moveTo>
                  <a:lnTo>
                    <a:pt x="177" y="12"/>
                  </a:lnTo>
                  <a:lnTo>
                    <a:pt x="93" y="12"/>
                  </a:lnTo>
                  <a:lnTo>
                    <a:pt x="83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15"/>
            <p:cNvSpPr>
              <a:spLocks noChangeArrowheads="1"/>
            </p:cNvSpPr>
            <p:nvPr/>
          </p:nvSpPr>
          <p:spPr bwMode="auto">
            <a:xfrm>
              <a:off x="2495552" y="5003801"/>
              <a:ext cx="15875" cy="25876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216"/>
            <p:cNvSpPr>
              <a:spLocks/>
            </p:cNvSpPr>
            <p:nvPr/>
          </p:nvSpPr>
          <p:spPr bwMode="auto">
            <a:xfrm>
              <a:off x="2230439" y="4846639"/>
              <a:ext cx="230188" cy="388938"/>
            </a:xfrm>
            <a:custGeom>
              <a:avLst/>
              <a:gdLst>
                <a:gd name="T0" fmla="*/ 102 w 102"/>
                <a:gd name="T1" fmla="*/ 168 h 172"/>
                <a:gd name="T2" fmla="*/ 87 w 102"/>
                <a:gd name="T3" fmla="*/ 172 h 172"/>
                <a:gd name="T4" fmla="*/ 66 w 102"/>
                <a:gd name="T5" fmla="*/ 107 h 172"/>
                <a:gd name="T6" fmla="*/ 24 w 102"/>
                <a:gd name="T7" fmla="*/ 107 h 172"/>
                <a:gd name="T8" fmla="*/ 1 w 102"/>
                <a:gd name="T9" fmla="*/ 76 h 172"/>
                <a:gd name="T10" fmla="*/ 1 w 102"/>
                <a:gd name="T11" fmla="*/ 34 h 172"/>
                <a:gd name="T12" fmla="*/ 24 w 102"/>
                <a:gd name="T13" fmla="*/ 2 h 172"/>
                <a:gd name="T14" fmla="*/ 52 w 102"/>
                <a:gd name="T15" fmla="*/ 21 h 172"/>
                <a:gd name="T16" fmla="*/ 61 w 102"/>
                <a:gd name="T17" fmla="*/ 41 h 172"/>
                <a:gd name="T18" fmla="*/ 93 w 102"/>
                <a:gd name="T19" fmla="*/ 41 h 172"/>
                <a:gd name="T20" fmla="*/ 93 w 102"/>
                <a:gd name="T21" fmla="*/ 51 h 172"/>
                <a:gd name="T22" fmla="*/ 60 w 102"/>
                <a:gd name="T23" fmla="*/ 55 h 172"/>
                <a:gd name="T24" fmla="*/ 46 w 102"/>
                <a:gd name="T25" fmla="*/ 46 h 172"/>
                <a:gd name="T26" fmla="*/ 46 w 102"/>
                <a:gd name="T27" fmla="*/ 81 h 172"/>
                <a:gd name="T28" fmla="*/ 67 w 102"/>
                <a:gd name="T29" fmla="*/ 81 h 172"/>
                <a:gd name="T30" fmla="*/ 88 w 102"/>
                <a:gd name="T31" fmla="*/ 101 h 172"/>
                <a:gd name="T32" fmla="*/ 102 w 102"/>
                <a:gd name="T33" fmla="*/ 16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2" h="172">
                  <a:moveTo>
                    <a:pt x="102" y="168"/>
                  </a:moveTo>
                  <a:cubicBezTo>
                    <a:pt x="87" y="172"/>
                    <a:pt x="87" y="172"/>
                    <a:pt x="87" y="172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47" y="107"/>
                    <a:pt x="24" y="107"/>
                  </a:cubicBezTo>
                  <a:cubicBezTo>
                    <a:pt x="0" y="107"/>
                    <a:pt x="1" y="76"/>
                    <a:pt x="1" y="76"/>
                  </a:cubicBezTo>
                  <a:cubicBezTo>
                    <a:pt x="1" y="76"/>
                    <a:pt x="1" y="66"/>
                    <a:pt x="1" y="34"/>
                  </a:cubicBezTo>
                  <a:cubicBezTo>
                    <a:pt x="1" y="1"/>
                    <a:pt x="24" y="2"/>
                    <a:pt x="24" y="2"/>
                  </a:cubicBezTo>
                  <a:cubicBezTo>
                    <a:pt x="24" y="2"/>
                    <a:pt x="43" y="0"/>
                    <a:pt x="52" y="2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5"/>
                    <a:pt x="53" y="57"/>
                    <a:pt x="46" y="46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4" y="85"/>
                    <a:pt x="88" y="101"/>
                  </a:cubicBezTo>
                  <a:cubicBezTo>
                    <a:pt x="92" y="116"/>
                    <a:pt x="102" y="168"/>
                    <a:pt x="102" y="16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217"/>
            <p:cNvSpPr>
              <a:spLocks/>
            </p:cNvSpPr>
            <p:nvPr/>
          </p:nvSpPr>
          <p:spPr bwMode="auto">
            <a:xfrm>
              <a:off x="2232027" y="5102226"/>
              <a:ext cx="139700" cy="160338"/>
            </a:xfrm>
            <a:custGeom>
              <a:avLst/>
              <a:gdLst>
                <a:gd name="T0" fmla="*/ 55 w 62"/>
                <a:gd name="T1" fmla="*/ 0 h 71"/>
                <a:gd name="T2" fmla="*/ 62 w 62"/>
                <a:gd name="T3" fmla="*/ 7 h 71"/>
                <a:gd name="T4" fmla="*/ 55 w 62"/>
                <a:gd name="T5" fmla="*/ 14 h 71"/>
                <a:gd name="T6" fmla="*/ 31 w 62"/>
                <a:gd name="T7" fmla="*/ 14 h 71"/>
                <a:gd name="T8" fmla="*/ 31 w 62"/>
                <a:gd name="T9" fmla="*/ 71 h 71"/>
                <a:gd name="T10" fmla="*/ 20 w 62"/>
                <a:gd name="T11" fmla="*/ 71 h 71"/>
                <a:gd name="T12" fmla="*/ 20 w 62"/>
                <a:gd name="T13" fmla="*/ 14 h 71"/>
                <a:gd name="T14" fmla="*/ 7 w 62"/>
                <a:gd name="T15" fmla="*/ 14 h 71"/>
                <a:gd name="T16" fmla="*/ 0 w 62"/>
                <a:gd name="T17" fmla="*/ 7 h 71"/>
                <a:gd name="T18" fmla="*/ 7 w 62"/>
                <a:gd name="T19" fmla="*/ 0 h 71"/>
                <a:gd name="T20" fmla="*/ 55 w 62"/>
                <a:gd name="T21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71">
                  <a:moveTo>
                    <a:pt x="55" y="0"/>
                  </a:moveTo>
                  <a:cubicBezTo>
                    <a:pt x="59" y="0"/>
                    <a:pt x="62" y="3"/>
                    <a:pt x="62" y="7"/>
                  </a:cubicBezTo>
                  <a:cubicBezTo>
                    <a:pt x="62" y="11"/>
                    <a:pt x="59" y="14"/>
                    <a:pt x="55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0" y="71"/>
                    <a:pt x="20" y="71"/>
                    <a:pt x="20" y="7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lnTo>
                    <a:pt x="55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Oval 218"/>
            <p:cNvSpPr>
              <a:spLocks noChangeArrowheads="1"/>
            </p:cNvSpPr>
            <p:nvPr/>
          </p:nvSpPr>
          <p:spPr bwMode="auto">
            <a:xfrm>
              <a:off x="2278064" y="4767264"/>
              <a:ext cx="85725" cy="84138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5" name="组合 714"/>
          <p:cNvGrpSpPr/>
          <p:nvPr/>
        </p:nvGrpSpPr>
        <p:grpSpPr>
          <a:xfrm>
            <a:off x="2621420" y="3675812"/>
            <a:ext cx="630238" cy="506413"/>
            <a:chOff x="3094039" y="4751389"/>
            <a:chExt cx="630238" cy="506413"/>
          </a:xfrm>
        </p:grpSpPr>
        <p:sp>
          <p:nvSpPr>
            <p:cNvPr id="304" name="Freeform 219"/>
            <p:cNvSpPr>
              <a:spLocks noEditPoints="1"/>
            </p:cNvSpPr>
            <p:nvPr/>
          </p:nvSpPr>
          <p:spPr bwMode="auto">
            <a:xfrm>
              <a:off x="3484564" y="5081589"/>
              <a:ext cx="239713" cy="176213"/>
            </a:xfrm>
            <a:custGeom>
              <a:avLst/>
              <a:gdLst>
                <a:gd name="T0" fmla="*/ 62 w 106"/>
                <a:gd name="T1" fmla="*/ 33 h 78"/>
                <a:gd name="T2" fmla="*/ 53 w 106"/>
                <a:gd name="T3" fmla="*/ 59 h 78"/>
                <a:gd name="T4" fmla="*/ 44 w 106"/>
                <a:gd name="T5" fmla="*/ 33 h 78"/>
                <a:gd name="T6" fmla="*/ 29 w 106"/>
                <a:gd name="T7" fmla="*/ 49 h 78"/>
                <a:gd name="T8" fmla="*/ 29 w 106"/>
                <a:gd name="T9" fmla="*/ 64 h 78"/>
                <a:gd name="T10" fmla="*/ 53 w 106"/>
                <a:gd name="T11" fmla="*/ 64 h 78"/>
                <a:gd name="T12" fmla="*/ 77 w 106"/>
                <a:gd name="T13" fmla="*/ 64 h 78"/>
                <a:gd name="T14" fmla="*/ 77 w 106"/>
                <a:gd name="T15" fmla="*/ 49 h 78"/>
                <a:gd name="T16" fmla="*/ 62 w 106"/>
                <a:gd name="T17" fmla="*/ 33 h 78"/>
                <a:gd name="T18" fmla="*/ 56 w 106"/>
                <a:gd name="T19" fmla="*/ 45 h 78"/>
                <a:gd name="T20" fmla="*/ 54 w 106"/>
                <a:gd name="T21" fmla="*/ 36 h 78"/>
                <a:gd name="T22" fmla="*/ 52 w 106"/>
                <a:gd name="T23" fmla="*/ 36 h 78"/>
                <a:gd name="T24" fmla="*/ 49 w 106"/>
                <a:gd name="T25" fmla="*/ 45 h 78"/>
                <a:gd name="T26" fmla="*/ 53 w 106"/>
                <a:gd name="T27" fmla="*/ 54 h 78"/>
                <a:gd name="T28" fmla="*/ 56 w 106"/>
                <a:gd name="T29" fmla="*/ 45 h 78"/>
                <a:gd name="T30" fmla="*/ 44 w 106"/>
                <a:gd name="T31" fmla="*/ 22 h 78"/>
                <a:gd name="T32" fmla="*/ 53 w 106"/>
                <a:gd name="T33" fmla="*/ 33 h 78"/>
                <a:gd name="T34" fmla="*/ 61 w 106"/>
                <a:gd name="T35" fmla="*/ 22 h 78"/>
                <a:gd name="T36" fmla="*/ 53 w 106"/>
                <a:gd name="T37" fmla="*/ 11 h 78"/>
                <a:gd name="T38" fmla="*/ 44 w 106"/>
                <a:gd name="T39" fmla="*/ 22 h 78"/>
                <a:gd name="T40" fmla="*/ 106 w 106"/>
                <a:gd name="T41" fmla="*/ 0 h 78"/>
                <a:gd name="T42" fmla="*/ 106 w 106"/>
                <a:gd name="T43" fmla="*/ 78 h 78"/>
                <a:gd name="T44" fmla="*/ 0 w 106"/>
                <a:gd name="T45" fmla="*/ 78 h 78"/>
                <a:gd name="T46" fmla="*/ 0 w 106"/>
                <a:gd name="T47" fmla="*/ 0 h 78"/>
                <a:gd name="T48" fmla="*/ 106 w 106"/>
                <a:gd name="T4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78">
                  <a:moveTo>
                    <a:pt x="62" y="33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7" y="35"/>
                    <a:pt x="29" y="39"/>
                    <a:pt x="29" y="49"/>
                  </a:cubicBezTo>
                  <a:cubicBezTo>
                    <a:pt x="29" y="56"/>
                    <a:pt x="29" y="61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1"/>
                    <a:pt x="77" y="56"/>
                    <a:pt x="77" y="49"/>
                  </a:cubicBezTo>
                  <a:cubicBezTo>
                    <a:pt x="77" y="39"/>
                    <a:pt x="69" y="35"/>
                    <a:pt x="62" y="33"/>
                  </a:cubicBezTo>
                  <a:close/>
                  <a:moveTo>
                    <a:pt x="56" y="45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3" y="54"/>
                    <a:pt x="53" y="54"/>
                    <a:pt x="53" y="54"/>
                  </a:cubicBezTo>
                  <a:lnTo>
                    <a:pt x="56" y="45"/>
                  </a:lnTo>
                  <a:close/>
                  <a:moveTo>
                    <a:pt x="44" y="22"/>
                  </a:moveTo>
                  <a:cubicBezTo>
                    <a:pt x="44" y="28"/>
                    <a:pt x="49" y="33"/>
                    <a:pt x="53" y="33"/>
                  </a:cubicBezTo>
                  <a:cubicBezTo>
                    <a:pt x="56" y="33"/>
                    <a:pt x="61" y="28"/>
                    <a:pt x="61" y="22"/>
                  </a:cubicBezTo>
                  <a:cubicBezTo>
                    <a:pt x="61" y="16"/>
                    <a:pt x="59" y="11"/>
                    <a:pt x="53" y="11"/>
                  </a:cubicBezTo>
                  <a:cubicBezTo>
                    <a:pt x="46" y="11"/>
                    <a:pt x="44" y="16"/>
                    <a:pt x="44" y="22"/>
                  </a:cubicBezTo>
                  <a:close/>
                  <a:moveTo>
                    <a:pt x="106" y="0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220"/>
            <p:cNvSpPr>
              <a:spLocks/>
            </p:cNvSpPr>
            <p:nvPr/>
          </p:nvSpPr>
          <p:spPr bwMode="auto">
            <a:xfrm>
              <a:off x="3214689" y="4933951"/>
              <a:ext cx="388938" cy="136525"/>
            </a:xfrm>
            <a:custGeom>
              <a:avLst/>
              <a:gdLst>
                <a:gd name="T0" fmla="*/ 245 w 245"/>
                <a:gd name="T1" fmla="*/ 86 h 86"/>
                <a:gd name="T2" fmla="*/ 231 w 245"/>
                <a:gd name="T3" fmla="*/ 86 h 86"/>
                <a:gd name="T4" fmla="*/ 231 w 245"/>
                <a:gd name="T5" fmla="*/ 47 h 86"/>
                <a:gd name="T6" fmla="*/ 14 w 245"/>
                <a:gd name="T7" fmla="*/ 47 h 86"/>
                <a:gd name="T8" fmla="*/ 14 w 245"/>
                <a:gd name="T9" fmla="*/ 86 h 86"/>
                <a:gd name="T10" fmla="*/ 0 w 245"/>
                <a:gd name="T11" fmla="*/ 86 h 86"/>
                <a:gd name="T12" fmla="*/ 0 w 245"/>
                <a:gd name="T13" fmla="*/ 47 h 86"/>
                <a:gd name="T14" fmla="*/ 0 w 245"/>
                <a:gd name="T15" fmla="*/ 34 h 86"/>
                <a:gd name="T16" fmla="*/ 14 w 245"/>
                <a:gd name="T17" fmla="*/ 34 h 86"/>
                <a:gd name="T18" fmla="*/ 118 w 245"/>
                <a:gd name="T19" fmla="*/ 34 h 86"/>
                <a:gd name="T20" fmla="*/ 118 w 245"/>
                <a:gd name="T21" fmla="*/ 0 h 86"/>
                <a:gd name="T22" fmla="*/ 127 w 245"/>
                <a:gd name="T23" fmla="*/ 0 h 86"/>
                <a:gd name="T24" fmla="*/ 127 w 245"/>
                <a:gd name="T25" fmla="*/ 34 h 86"/>
                <a:gd name="T26" fmla="*/ 231 w 245"/>
                <a:gd name="T27" fmla="*/ 34 h 86"/>
                <a:gd name="T28" fmla="*/ 245 w 245"/>
                <a:gd name="T29" fmla="*/ 34 h 86"/>
                <a:gd name="T30" fmla="*/ 245 w 245"/>
                <a:gd name="T31" fmla="*/ 34 h 86"/>
                <a:gd name="T32" fmla="*/ 245 w 245"/>
                <a:gd name="T3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86">
                  <a:moveTo>
                    <a:pt x="245" y="86"/>
                  </a:moveTo>
                  <a:lnTo>
                    <a:pt x="231" y="86"/>
                  </a:lnTo>
                  <a:lnTo>
                    <a:pt x="231" y="47"/>
                  </a:lnTo>
                  <a:lnTo>
                    <a:pt x="14" y="47"/>
                  </a:lnTo>
                  <a:lnTo>
                    <a:pt x="14" y="86"/>
                  </a:lnTo>
                  <a:lnTo>
                    <a:pt x="0" y="86"/>
                  </a:lnTo>
                  <a:lnTo>
                    <a:pt x="0" y="47"/>
                  </a:lnTo>
                  <a:lnTo>
                    <a:pt x="0" y="34"/>
                  </a:lnTo>
                  <a:lnTo>
                    <a:pt x="14" y="34"/>
                  </a:lnTo>
                  <a:lnTo>
                    <a:pt x="118" y="34"/>
                  </a:lnTo>
                  <a:lnTo>
                    <a:pt x="118" y="0"/>
                  </a:lnTo>
                  <a:lnTo>
                    <a:pt x="127" y="0"/>
                  </a:lnTo>
                  <a:lnTo>
                    <a:pt x="127" y="34"/>
                  </a:lnTo>
                  <a:lnTo>
                    <a:pt x="231" y="34"/>
                  </a:lnTo>
                  <a:lnTo>
                    <a:pt x="245" y="34"/>
                  </a:lnTo>
                  <a:lnTo>
                    <a:pt x="245" y="34"/>
                  </a:lnTo>
                  <a:lnTo>
                    <a:pt x="245" y="8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221"/>
            <p:cNvSpPr>
              <a:spLocks noEditPoints="1"/>
            </p:cNvSpPr>
            <p:nvPr/>
          </p:nvSpPr>
          <p:spPr bwMode="auto">
            <a:xfrm>
              <a:off x="3290889" y="4751389"/>
              <a:ext cx="239713" cy="176213"/>
            </a:xfrm>
            <a:custGeom>
              <a:avLst/>
              <a:gdLst>
                <a:gd name="T0" fmla="*/ 54 w 106"/>
                <a:gd name="T1" fmla="*/ 37 h 78"/>
                <a:gd name="T2" fmla="*/ 52 w 106"/>
                <a:gd name="T3" fmla="*/ 37 h 78"/>
                <a:gd name="T4" fmla="*/ 49 w 106"/>
                <a:gd name="T5" fmla="*/ 46 h 78"/>
                <a:gd name="T6" fmla="*/ 53 w 106"/>
                <a:gd name="T7" fmla="*/ 55 h 78"/>
                <a:gd name="T8" fmla="*/ 56 w 106"/>
                <a:gd name="T9" fmla="*/ 46 h 78"/>
                <a:gd name="T10" fmla="*/ 54 w 106"/>
                <a:gd name="T11" fmla="*/ 37 h 78"/>
                <a:gd name="T12" fmla="*/ 106 w 106"/>
                <a:gd name="T13" fmla="*/ 78 h 78"/>
                <a:gd name="T14" fmla="*/ 0 w 106"/>
                <a:gd name="T15" fmla="*/ 78 h 78"/>
                <a:gd name="T16" fmla="*/ 0 w 106"/>
                <a:gd name="T17" fmla="*/ 0 h 78"/>
                <a:gd name="T18" fmla="*/ 106 w 106"/>
                <a:gd name="T19" fmla="*/ 0 h 78"/>
                <a:gd name="T20" fmla="*/ 106 w 106"/>
                <a:gd name="T21" fmla="*/ 78 h 78"/>
                <a:gd name="T22" fmla="*/ 53 w 106"/>
                <a:gd name="T23" fmla="*/ 12 h 78"/>
                <a:gd name="T24" fmla="*/ 44 w 106"/>
                <a:gd name="T25" fmla="*/ 23 h 78"/>
                <a:gd name="T26" fmla="*/ 53 w 106"/>
                <a:gd name="T27" fmla="*/ 35 h 78"/>
                <a:gd name="T28" fmla="*/ 61 w 106"/>
                <a:gd name="T29" fmla="*/ 23 h 78"/>
                <a:gd name="T30" fmla="*/ 53 w 106"/>
                <a:gd name="T31" fmla="*/ 12 h 78"/>
                <a:gd name="T32" fmla="*/ 77 w 106"/>
                <a:gd name="T33" fmla="*/ 51 h 78"/>
                <a:gd name="T34" fmla="*/ 62 w 106"/>
                <a:gd name="T35" fmla="*/ 34 h 78"/>
                <a:gd name="T36" fmla="*/ 53 w 106"/>
                <a:gd name="T37" fmla="*/ 60 h 78"/>
                <a:gd name="T38" fmla="*/ 44 w 106"/>
                <a:gd name="T39" fmla="*/ 34 h 78"/>
                <a:gd name="T40" fmla="*/ 29 w 106"/>
                <a:gd name="T41" fmla="*/ 51 h 78"/>
                <a:gd name="T42" fmla="*/ 29 w 106"/>
                <a:gd name="T43" fmla="*/ 65 h 78"/>
                <a:gd name="T44" fmla="*/ 53 w 106"/>
                <a:gd name="T45" fmla="*/ 65 h 78"/>
                <a:gd name="T46" fmla="*/ 77 w 106"/>
                <a:gd name="T47" fmla="*/ 65 h 78"/>
                <a:gd name="T48" fmla="*/ 77 w 106"/>
                <a:gd name="T49" fmla="*/ 5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78">
                  <a:moveTo>
                    <a:pt x="54" y="37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49" y="46"/>
                    <a:pt x="49" y="46"/>
                    <a:pt x="49" y="46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6" y="46"/>
                    <a:pt x="56" y="46"/>
                    <a:pt x="56" y="46"/>
                  </a:cubicBezTo>
                  <a:lnTo>
                    <a:pt x="54" y="37"/>
                  </a:lnTo>
                  <a:close/>
                  <a:moveTo>
                    <a:pt x="106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106" y="78"/>
                  </a:lnTo>
                  <a:close/>
                  <a:moveTo>
                    <a:pt x="53" y="12"/>
                  </a:moveTo>
                  <a:cubicBezTo>
                    <a:pt x="46" y="12"/>
                    <a:pt x="44" y="17"/>
                    <a:pt x="44" y="23"/>
                  </a:cubicBezTo>
                  <a:cubicBezTo>
                    <a:pt x="44" y="30"/>
                    <a:pt x="49" y="35"/>
                    <a:pt x="53" y="35"/>
                  </a:cubicBezTo>
                  <a:cubicBezTo>
                    <a:pt x="56" y="35"/>
                    <a:pt x="61" y="30"/>
                    <a:pt x="61" y="23"/>
                  </a:cubicBezTo>
                  <a:cubicBezTo>
                    <a:pt x="61" y="17"/>
                    <a:pt x="59" y="12"/>
                    <a:pt x="53" y="12"/>
                  </a:cubicBezTo>
                  <a:close/>
                  <a:moveTo>
                    <a:pt x="77" y="51"/>
                  </a:moveTo>
                  <a:cubicBezTo>
                    <a:pt x="77" y="41"/>
                    <a:pt x="69" y="36"/>
                    <a:pt x="62" y="34"/>
                  </a:cubicBezTo>
                  <a:cubicBezTo>
                    <a:pt x="53" y="60"/>
                    <a:pt x="53" y="60"/>
                    <a:pt x="53" y="60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37" y="36"/>
                    <a:pt x="29" y="41"/>
                    <a:pt x="29" y="51"/>
                  </a:cubicBezTo>
                  <a:cubicBezTo>
                    <a:pt x="29" y="57"/>
                    <a:pt x="29" y="62"/>
                    <a:pt x="29" y="65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77" y="62"/>
                    <a:pt x="77" y="57"/>
                    <a:pt x="77" y="5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222"/>
            <p:cNvSpPr>
              <a:spLocks noEditPoints="1"/>
            </p:cNvSpPr>
            <p:nvPr/>
          </p:nvSpPr>
          <p:spPr bwMode="auto">
            <a:xfrm>
              <a:off x="3094039" y="5081589"/>
              <a:ext cx="239713" cy="176213"/>
            </a:xfrm>
            <a:custGeom>
              <a:avLst/>
              <a:gdLst>
                <a:gd name="T0" fmla="*/ 53 w 106"/>
                <a:gd name="T1" fmla="*/ 11 h 78"/>
                <a:gd name="T2" fmla="*/ 44 w 106"/>
                <a:gd name="T3" fmla="*/ 22 h 78"/>
                <a:gd name="T4" fmla="*/ 53 w 106"/>
                <a:gd name="T5" fmla="*/ 33 h 78"/>
                <a:gd name="T6" fmla="*/ 62 w 106"/>
                <a:gd name="T7" fmla="*/ 22 h 78"/>
                <a:gd name="T8" fmla="*/ 53 w 106"/>
                <a:gd name="T9" fmla="*/ 11 h 78"/>
                <a:gd name="T10" fmla="*/ 53 w 106"/>
                <a:gd name="T11" fmla="*/ 54 h 78"/>
                <a:gd name="T12" fmla="*/ 57 w 106"/>
                <a:gd name="T13" fmla="*/ 45 h 78"/>
                <a:gd name="T14" fmla="*/ 54 w 106"/>
                <a:gd name="T15" fmla="*/ 36 h 78"/>
                <a:gd name="T16" fmla="*/ 53 w 106"/>
                <a:gd name="T17" fmla="*/ 36 h 78"/>
                <a:gd name="T18" fmla="*/ 50 w 106"/>
                <a:gd name="T19" fmla="*/ 45 h 78"/>
                <a:gd name="T20" fmla="*/ 53 w 106"/>
                <a:gd name="T21" fmla="*/ 54 h 78"/>
                <a:gd name="T22" fmla="*/ 63 w 106"/>
                <a:gd name="T23" fmla="*/ 33 h 78"/>
                <a:gd name="T24" fmla="*/ 53 w 106"/>
                <a:gd name="T25" fmla="*/ 59 h 78"/>
                <a:gd name="T26" fmla="*/ 44 w 106"/>
                <a:gd name="T27" fmla="*/ 33 h 78"/>
                <a:gd name="T28" fmla="*/ 30 w 106"/>
                <a:gd name="T29" fmla="*/ 49 h 78"/>
                <a:gd name="T30" fmla="*/ 30 w 106"/>
                <a:gd name="T31" fmla="*/ 64 h 78"/>
                <a:gd name="T32" fmla="*/ 53 w 106"/>
                <a:gd name="T33" fmla="*/ 64 h 78"/>
                <a:gd name="T34" fmla="*/ 77 w 106"/>
                <a:gd name="T35" fmla="*/ 64 h 78"/>
                <a:gd name="T36" fmla="*/ 77 w 106"/>
                <a:gd name="T37" fmla="*/ 49 h 78"/>
                <a:gd name="T38" fmla="*/ 63 w 106"/>
                <a:gd name="T39" fmla="*/ 33 h 78"/>
                <a:gd name="T40" fmla="*/ 106 w 106"/>
                <a:gd name="T41" fmla="*/ 0 h 78"/>
                <a:gd name="T42" fmla="*/ 106 w 106"/>
                <a:gd name="T43" fmla="*/ 78 h 78"/>
                <a:gd name="T44" fmla="*/ 0 w 106"/>
                <a:gd name="T45" fmla="*/ 78 h 78"/>
                <a:gd name="T46" fmla="*/ 0 w 106"/>
                <a:gd name="T47" fmla="*/ 0 h 78"/>
                <a:gd name="T48" fmla="*/ 106 w 106"/>
                <a:gd name="T4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78">
                  <a:moveTo>
                    <a:pt x="53" y="11"/>
                  </a:moveTo>
                  <a:cubicBezTo>
                    <a:pt x="46" y="11"/>
                    <a:pt x="44" y="16"/>
                    <a:pt x="44" y="22"/>
                  </a:cubicBezTo>
                  <a:cubicBezTo>
                    <a:pt x="44" y="28"/>
                    <a:pt x="49" y="33"/>
                    <a:pt x="53" y="33"/>
                  </a:cubicBezTo>
                  <a:cubicBezTo>
                    <a:pt x="57" y="33"/>
                    <a:pt x="62" y="28"/>
                    <a:pt x="62" y="22"/>
                  </a:cubicBezTo>
                  <a:cubicBezTo>
                    <a:pt x="62" y="16"/>
                    <a:pt x="60" y="11"/>
                    <a:pt x="53" y="11"/>
                  </a:cubicBezTo>
                  <a:close/>
                  <a:moveTo>
                    <a:pt x="53" y="54"/>
                  </a:moveTo>
                  <a:cubicBezTo>
                    <a:pt x="57" y="45"/>
                    <a:pt x="57" y="45"/>
                    <a:pt x="57" y="45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0" y="45"/>
                    <a:pt x="50" y="45"/>
                    <a:pt x="50" y="45"/>
                  </a:cubicBezTo>
                  <a:lnTo>
                    <a:pt x="53" y="54"/>
                  </a:lnTo>
                  <a:close/>
                  <a:moveTo>
                    <a:pt x="63" y="33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37" y="35"/>
                    <a:pt x="30" y="39"/>
                    <a:pt x="30" y="49"/>
                  </a:cubicBezTo>
                  <a:cubicBezTo>
                    <a:pt x="30" y="56"/>
                    <a:pt x="30" y="61"/>
                    <a:pt x="30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61"/>
                    <a:pt x="77" y="56"/>
                    <a:pt x="77" y="49"/>
                  </a:cubicBezTo>
                  <a:cubicBezTo>
                    <a:pt x="77" y="39"/>
                    <a:pt x="69" y="35"/>
                    <a:pt x="63" y="33"/>
                  </a:cubicBezTo>
                  <a:close/>
                  <a:moveTo>
                    <a:pt x="106" y="0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7228243" y="1913715"/>
            <a:ext cx="374650" cy="611188"/>
            <a:chOff x="4149727" y="4686301"/>
            <a:chExt cx="374650" cy="611188"/>
          </a:xfrm>
        </p:grpSpPr>
        <p:sp>
          <p:nvSpPr>
            <p:cNvPr id="308" name="Rectangle 223"/>
            <p:cNvSpPr>
              <a:spLocks noChangeArrowheads="1"/>
            </p:cNvSpPr>
            <p:nvPr/>
          </p:nvSpPr>
          <p:spPr bwMode="auto">
            <a:xfrm>
              <a:off x="4149727" y="4960939"/>
              <a:ext cx="374650" cy="12223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24"/>
            <p:cNvSpPr>
              <a:spLocks/>
            </p:cNvSpPr>
            <p:nvPr/>
          </p:nvSpPr>
          <p:spPr bwMode="auto">
            <a:xfrm>
              <a:off x="4403727" y="4686301"/>
              <a:ext cx="103188" cy="195263"/>
            </a:xfrm>
            <a:custGeom>
              <a:avLst/>
              <a:gdLst>
                <a:gd name="T0" fmla="*/ 11 w 46"/>
                <a:gd name="T1" fmla="*/ 5 h 87"/>
                <a:gd name="T2" fmla="*/ 46 w 46"/>
                <a:gd name="T3" fmla="*/ 87 h 87"/>
                <a:gd name="T4" fmla="*/ 34 w 46"/>
                <a:gd name="T5" fmla="*/ 87 h 87"/>
                <a:gd name="T6" fmla="*/ 1 w 46"/>
                <a:gd name="T7" fmla="*/ 9 h 87"/>
                <a:gd name="T8" fmla="*/ 4 w 46"/>
                <a:gd name="T9" fmla="*/ 2 h 87"/>
                <a:gd name="T10" fmla="*/ 11 w 46"/>
                <a:gd name="T11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87">
                  <a:moveTo>
                    <a:pt x="11" y="5"/>
                  </a:moveTo>
                  <a:cubicBezTo>
                    <a:pt x="46" y="87"/>
                    <a:pt x="46" y="87"/>
                    <a:pt x="46" y="87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1" y="3"/>
                    <a:pt x="4" y="2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25"/>
            <p:cNvSpPr>
              <a:spLocks noEditPoints="1"/>
            </p:cNvSpPr>
            <p:nvPr/>
          </p:nvSpPr>
          <p:spPr bwMode="auto">
            <a:xfrm>
              <a:off x="4149727" y="5103814"/>
              <a:ext cx="374650" cy="193675"/>
            </a:xfrm>
            <a:custGeom>
              <a:avLst/>
              <a:gdLst>
                <a:gd name="T0" fmla="*/ 127 w 166"/>
                <a:gd name="T1" fmla="*/ 39 h 86"/>
                <a:gd name="T2" fmla="*/ 126 w 166"/>
                <a:gd name="T3" fmla="*/ 36 h 86"/>
                <a:gd name="T4" fmla="*/ 124 w 166"/>
                <a:gd name="T5" fmla="*/ 35 h 86"/>
                <a:gd name="T6" fmla="*/ 121 w 166"/>
                <a:gd name="T7" fmla="*/ 39 h 86"/>
                <a:gd name="T8" fmla="*/ 121 w 166"/>
                <a:gd name="T9" fmla="*/ 69 h 86"/>
                <a:gd name="T10" fmla="*/ 122 w 166"/>
                <a:gd name="T11" fmla="*/ 72 h 86"/>
                <a:gd name="T12" fmla="*/ 124 w 166"/>
                <a:gd name="T13" fmla="*/ 74 h 86"/>
                <a:gd name="T14" fmla="*/ 127 w 166"/>
                <a:gd name="T15" fmla="*/ 69 h 86"/>
                <a:gd name="T16" fmla="*/ 127 w 166"/>
                <a:gd name="T17" fmla="*/ 39 h 86"/>
                <a:gd name="T18" fmla="*/ 136 w 166"/>
                <a:gd name="T19" fmla="*/ 39 h 86"/>
                <a:gd name="T20" fmla="*/ 136 w 166"/>
                <a:gd name="T21" fmla="*/ 36 h 86"/>
                <a:gd name="T22" fmla="*/ 134 w 166"/>
                <a:gd name="T23" fmla="*/ 35 h 86"/>
                <a:gd name="T24" fmla="*/ 131 w 166"/>
                <a:gd name="T25" fmla="*/ 39 h 86"/>
                <a:gd name="T26" fmla="*/ 131 w 166"/>
                <a:gd name="T27" fmla="*/ 69 h 86"/>
                <a:gd name="T28" fmla="*/ 132 w 166"/>
                <a:gd name="T29" fmla="*/ 72 h 86"/>
                <a:gd name="T30" fmla="*/ 134 w 166"/>
                <a:gd name="T31" fmla="*/ 74 h 86"/>
                <a:gd name="T32" fmla="*/ 136 w 166"/>
                <a:gd name="T33" fmla="*/ 69 h 86"/>
                <a:gd name="T34" fmla="*/ 136 w 166"/>
                <a:gd name="T35" fmla="*/ 39 h 86"/>
                <a:gd name="T36" fmla="*/ 144 w 166"/>
                <a:gd name="T37" fmla="*/ 74 h 86"/>
                <a:gd name="T38" fmla="*/ 147 w 166"/>
                <a:gd name="T39" fmla="*/ 69 h 86"/>
                <a:gd name="T40" fmla="*/ 147 w 166"/>
                <a:gd name="T41" fmla="*/ 39 h 86"/>
                <a:gd name="T42" fmla="*/ 146 w 166"/>
                <a:gd name="T43" fmla="*/ 36 h 86"/>
                <a:gd name="T44" fmla="*/ 144 w 166"/>
                <a:gd name="T45" fmla="*/ 35 h 86"/>
                <a:gd name="T46" fmla="*/ 141 w 166"/>
                <a:gd name="T47" fmla="*/ 39 h 86"/>
                <a:gd name="T48" fmla="*/ 141 w 166"/>
                <a:gd name="T49" fmla="*/ 69 h 86"/>
                <a:gd name="T50" fmla="*/ 142 w 166"/>
                <a:gd name="T51" fmla="*/ 72 h 86"/>
                <a:gd name="T52" fmla="*/ 144 w 166"/>
                <a:gd name="T53" fmla="*/ 74 h 86"/>
                <a:gd name="T54" fmla="*/ 151 w 166"/>
                <a:gd name="T55" fmla="*/ 69 h 86"/>
                <a:gd name="T56" fmla="*/ 152 w 166"/>
                <a:gd name="T57" fmla="*/ 72 h 86"/>
                <a:gd name="T58" fmla="*/ 154 w 166"/>
                <a:gd name="T59" fmla="*/ 74 h 86"/>
                <a:gd name="T60" fmla="*/ 157 w 166"/>
                <a:gd name="T61" fmla="*/ 69 h 86"/>
                <a:gd name="T62" fmla="*/ 157 w 166"/>
                <a:gd name="T63" fmla="*/ 39 h 86"/>
                <a:gd name="T64" fmla="*/ 156 w 166"/>
                <a:gd name="T65" fmla="*/ 36 h 86"/>
                <a:gd name="T66" fmla="*/ 154 w 166"/>
                <a:gd name="T67" fmla="*/ 35 h 86"/>
                <a:gd name="T68" fmla="*/ 151 w 166"/>
                <a:gd name="T69" fmla="*/ 39 h 86"/>
                <a:gd name="T70" fmla="*/ 151 w 166"/>
                <a:gd name="T71" fmla="*/ 69 h 86"/>
                <a:gd name="T72" fmla="*/ 166 w 166"/>
                <a:gd name="T73" fmla="*/ 0 h 86"/>
                <a:gd name="T74" fmla="*/ 166 w 166"/>
                <a:gd name="T75" fmla="*/ 86 h 86"/>
                <a:gd name="T76" fmla="*/ 0 w 166"/>
                <a:gd name="T77" fmla="*/ 86 h 86"/>
                <a:gd name="T78" fmla="*/ 0 w 166"/>
                <a:gd name="T79" fmla="*/ 0 h 86"/>
                <a:gd name="T80" fmla="*/ 166 w 166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6" h="86">
                  <a:moveTo>
                    <a:pt x="127" y="39"/>
                  </a:moveTo>
                  <a:cubicBezTo>
                    <a:pt x="127" y="38"/>
                    <a:pt x="127" y="37"/>
                    <a:pt x="126" y="36"/>
                  </a:cubicBezTo>
                  <a:cubicBezTo>
                    <a:pt x="126" y="36"/>
                    <a:pt x="125" y="35"/>
                    <a:pt x="124" y="35"/>
                  </a:cubicBezTo>
                  <a:cubicBezTo>
                    <a:pt x="123" y="35"/>
                    <a:pt x="121" y="37"/>
                    <a:pt x="121" y="3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1"/>
                    <a:pt x="122" y="72"/>
                    <a:pt x="122" y="72"/>
                  </a:cubicBezTo>
                  <a:cubicBezTo>
                    <a:pt x="123" y="73"/>
                    <a:pt x="123" y="74"/>
                    <a:pt x="124" y="74"/>
                  </a:cubicBezTo>
                  <a:cubicBezTo>
                    <a:pt x="126" y="74"/>
                    <a:pt x="127" y="72"/>
                    <a:pt x="127" y="69"/>
                  </a:cubicBezTo>
                  <a:lnTo>
                    <a:pt x="127" y="39"/>
                  </a:lnTo>
                  <a:close/>
                  <a:moveTo>
                    <a:pt x="136" y="39"/>
                  </a:moveTo>
                  <a:cubicBezTo>
                    <a:pt x="136" y="38"/>
                    <a:pt x="136" y="37"/>
                    <a:pt x="136" y="36"/>
                  </a:cubicBezTo>
                  <a:cubicBezTo>
                    <a:pt x="135" y="36"/>
                    <a:pt x="134" y="35"/>
                    <a:pt x="134" y="35"/>
                  </a:cubicBezTo>
                  <a:cubicBezTo>
                    <a:pt x="132" y="35"/>
                    <a:pt x="131" y="37"/>
                    <a:pt x="131" y="39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1" y="71"/>
                    <a:pt x="131" y="72"/>
                    <a:pt x="132" y="72"/>
                  </a:cubicBezTo>
                  <a:cubicBezTo>
                    <a:pt x="132" y="73"/>
                    <a:pt x="133" y="74"/>
                    <a:pt x="134" y="74"/>
                  </a:cubicBezTo>
                  <a:cubicBezTo>
                    <a:pt x="135" y="74"/>
                    <a:pt x="136" y="72"/>
                    <a:pt x="136" y="69"/>
                  </a:cubicBezTo>
                  <a:lnTo>
                    <a:pt x="136" y="39"/>
                  </a:lnTo>
                  <a:close/>
                  <a:moveTo>
                    <a:pt x="144" y="74"/>
                  </a:moveTo>
                  <a:cubicBezTo>
                    <a:pt x="146" y="74"/>
                    <a:pt x="147" y="72"/>
                    <a:pt x="147" y="6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7" y="38"/>
                    <a:pt x="147" y="37"/>
                    <a:pt x="146" y="36"/>
                  </a:cubicBezTo>
                  <a:cubicBezTo>
                    <a:pt x="146" y="36"/>
                    <a:pt x="145" y="35"/>
                    <a:pt x="144" y="35"/>
                  </a:cubicBezTo>
                  <a:cubicBezTo>
                    <a:pt x="143" y="35"/>
                    <a:pt x="141" y="37"/>
                    <a:pt x="141" y="39"/>
                  </a:cubicBezTo>
                  <a:cubicBezTo>
                    <a:pt x="141" y="69"/>
                    <a:pt x="141" y="69"/>
                    <a:pt x="141" y="69"/>
                  </a:cubicBezTo>
                  <a:cubicBezTo>
                    <a:pt x="141" y="71"/>
                    <a:pt x="142" y="72"/>
                    <a:pt x="142" y="72"/>
                  </a:cubicBezTo>
                  <a:cubicBezTo>
                    <a:pt x="143" y="73"/>
                    <a:pt x="143" y="74"/>
                    <a:pt x="144" y="74"/>
                  </a:cubicBezTo>
                  <a:close/>
                  <a:moveTo>
                    <a:pt x="151" y="69"/>
                  </a:moveTo>
                  <a:cubicBezTo>
                    <a:pt x="151" y="71"/>
                    <a:pt x="151" y="72"/>
                    <a:pt x="152" y="72"/>
                  </a:cubicBezTo>
                  <a:cubicBezTo>
                    <a:pt x="152" y="73"/>
                    <a:pt x="153" y="74"/>
                    <a:pt x="154" y="74"/>
                  </a:cubicBezTo>
                  <a:cubicBezTo>
                    <a:pt x="155" y="74"/>
                    <a:pt x="157" y="72"/>
                    <a:pt x="157" y="69"/>
                  </a:cubicBezTo>
                  <a:cubicBezTo>
                    <a:pt x="157" y="39"/>
                    <a:pt x="157" y="39"/>
                    <a:pt x="157" y="39"/>
                  </a:cubicBezTo>
                  <a:cubicBezTo>
                    <a:pt x="157" y="38"/>
                    <a:pt x="156" y="37"/>
                    <a:pt x="156" y="36"/>
                  </a:cubicBezTo>
                  <a:cubicBezTo>
                    <a:pt x="155" y="36"/>
                    <a:pt x="155" y="35"/>
                    <a:pt x="154" y="35"/>
                  </a:cubicBezTo>
                  <a:cubicBezTo>
                    <a:pt x="152" y="35"/>
                    <a:pt x="151" y="37"/>
                    <a:pt x="151" y="39"/>
                  </a:cubicBezTo>
                  <a:lnTo>
                    <a:pt x="151" y="69"/>
                  </a:lnTo>
                  <a:close/>
                  <a:moveTo>
                    <a:pt x="166" y="0"/>
                  </a:moveTo>
                  <a:cubicBezTo>
                    <a:pt x="166" y="86"/>
                    <a:pt x="166" y="86"/>
                    <a:pt x="166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66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226"/>
            <p:cNvSpPr>
              <a:spLocks noEditPoints="1"/>
            </p:cNvSpPr>
            <p:nvPr/>
          </p:nvSpPr>
          <p:spPr bwMode="auto">
            <a:xfrm>
              <a:off x="4149727" y="4894264"/>
              <a:ext cx="374650" cy="46038"/>
            </a:xfrm>
            <a:custGeom>
              <a:avLst/>
              <a:gdLst>
                <a:gd name="T0" fmla="*/ 147 w 166"/>
                <a:gd name="T1" fmla="*/ 16 h 21"/>
                <a:gd name="T2" fmla="*/ 153 w 166"/>
                <a:gd name="T3" fmla="*/ 11 h 21"/>
                <a:gd name="T4" fmla="*/ 147 w 166"/>
                <a:gd name="T5" fmla="*/ 5 h 21"/>
                <a:gd name="T6" fmla="*/ 142 w 166"/>
                <a:gd name="T7" fmla="*/ 11 h 21"/>
                <a:gd name="T8" fmla="*/ 147 w 166"/>
                <a:gd name="T9" fmla="*/ 16 h 21"/>
                <a:gd name="T10" fmla="*/ 155 w 166"/>
                <a:gd name="T11" fmla="*/ 21 h 21"/>
                <a:gd name="T12" fmla="*/ 11 w 166"/>
                <a:gd name="T13" fmla="*/ 21 h 21"/>
                <a:gd name="T14" fmla="*/ 0 w 166"/>
                <a:gd name="T15" fmla="*/ 11 h 21"/>
                <a:gd name="T16" fmla="*/ 3 w 166"/>
                <a:gd name="T17" fmla="*/ 3 h 21"/>
                <a:gd name="T18" fmla="*/ 11 w 166"/>
                <a:gd name="T19" fmla="*/ 0 h 21"/>
                <a:gd name="T20" fmla="*/ 155 w 166"/>
                <a:gd name="T21" fmla="*/ 0 h 21"/>
                <a:gd name="T22" fmla="*/ 166 w 166"/>
                <a:gd name="T23" fmla="*/ 11 h 21"/>
                <a:gd name="T24" fmla="*/ 155 w 166"/>
                <a:gd name="T25" fmla="*/ 21 h 21"/>
                <a:gd name="T26" fmla="*/ 58 w 166"/>
                <a:gd name="T27" fmla="*/ 11 h 21"/>
                <a:gd name="T28" fmla="*/ 58 w 166"/>
                <a:gd name="T29" fmla="*/ 7 h 21"/>
                <a:gd name="T30" fmla="*/ 17 w 166"/>
                <a:gd name="T31" fmla="*/ 7 h 21"/>
                <a:gd name="T32" fmla="*/ 17 w 166"/>
                <a:gd name="T33" fmla="*/ 11 h 21"/>
                <a:gd name="T34" fmla="*/ 58 w 166"/>
                <a:gd name="T3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" h="21">
                  <a:moveTo>
                    <a:pt x="147" y="16"/>
                  </a:moveTo>
                  <a:cubicBezTo>
                    <a:pt x="150" y="16"/>
                    <a:pt x="153" y="14"/>
                    <a:pt x="153" y="11"/>
                  </a:cubicBezTo>
                  <a:cubicBezTo>
                    <a:pt x="153" y="8"/>
                    <a:pt x="150" y="5"/>
                    <a:pt x="147" y="5"/>
                  </a:cubicBezTo>
                  <a:cubicBezTo>
                    <a:pt x="144" y="5"/>
                    <a:pt x="142" y="8"/>
                    <a:pt x="142" y="11"/>
                  </a:cubicBezTo>
                  <a:cubicBezTo>
                    <a:pt x="142" y="14"/>
                    <a:pt x="144" y="16"/>
                    <a:pt x="147" y="16"/>
                  </a:cubicBezTo>
                  <a:close/>
                  <a:moveTo>
                    <a:pt x="155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7"/>
                    <a:pt x="0" y="11"/>
                  </a:cubicBezTo>
                  <a:cubicBezTo>
                    <a:pt x="0" y="8"/>
                    <a:pt x="1" y="5"/>
                    <a:pt x="3" y="3"/>
                  </a:cubicBezTo>
                  <a:cubicBezTo>
                    <a:pt x="5" y="2"/>
                    <a:pt x="8" y="0"/>
                    <a:pt x="11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6" y="5"/>
                    <a:pt x="166" y="11"/>
                  </a:cubicBezTo>
                  <a:cubicBezTo>
                    <a:pt x="166" y="17"/>
                    <a:pt x="161" y="21"/>
                    <a:pt x="155" y="21"/>
                  </a:cubicBezTo>
                  <a:close/>
                  <a:moveTo>
                    <a:pt x="58" y="11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11"/>
                    <a:pt x="17" y="11"/>
                    <a:pt x="17" y="11"/>
                  </a:cubicBezTo>
                  <a:lnTo>
                    <a:pt x="58" y="1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0" name="组合 719"/>
          <p:cNvGrpSpPr/>
          <p:nvPr/>
        </p:nvGrpSpPr>
        <p:grpSpPr>
          <a:xfrm>
            <a:off x="4520070" y="3675812"/>
            <a:ext cx="460375" cy="498475"/>
            <a:chOff x="4992689" y="4748214"/>
            <a:chExt cx="460375" cy="498475"/>
          </a:xfrm>
        </p:grpSpPr>
        <p:sp>
          <p:nvSpPr>
            <p:cNvPr id="312" name="Freeform 227"/>
            <p:cNvSpPr>
              <a:spLocks/>
            </p:cNvSpPr>
            <p:nvPr/>
          </p:nvSpPr>
          <p:spPr bwMode="auto">
            <a:xfrm>
              <a:off x="5359402" y="5199064"/>
              <a:ext cx="79375" cy="47625"/>
            </a:xfrm>
            <a:custGeom>
              <a:avLst/>
              <a:gdLst>
                <a:gd name="T0" fmla="*/ 50 w 50"/>
                <a:gd name="T1" fmla="*/ 0 h 30"/>
                <a:gd name="T2" fmla="*/ 50 w 50"/>
                <a:gd name="T3" fmla="*/ 30 h 30"/>
                <a:gd name="T4" fmla="*/ 0 w 50"/>
                <a:gd name="T5" fmla="*/ 30 h 30"/>
                <a:gd name="T6" fmla="*/ 50 w 5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0">
                  <a:moveTo>
                    <a:pt x="50" y="0"/>
                  </a:moveTo>
                  <a:lnTo>
                    <a:pt x="50" y="30"/>
                  </a:lnTo>
                  <a:lnTo>
                    <a:pt x="0" y="3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Rectangle 232"/>
            <p:cNvSpPr>
              <a:spLocks noChangeArrowheads="1"/>
            </p:cNvSpPr>
            <p:nvPr/>
          </p:nvSpPr>
          <p:spPr bwMode="auto">
            <a:xfrm>
              <a:off x="5235577" y="5027614"/>
              <a:ext cx="80963" cy="2190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234"/>
            <p:cNvSpPr>
              <a:spLocks/>
            </p:cNvSpPr>
            <p:nvPr/>
          </p:nvSpPr>
          <p:spPr bwMode="auto">
            <a:xfrm>
              <a:off x="5114927" y="5199064"/>
              <a:ext cx="80963" cy="47625"/>
            </a:xfrm>
            <a:custGeom>
              <a:avLst/>
              <a:gdLst>
                <a:gd name="T0" fmla="*/ 51 w 51"/>
                <a:gd name="T1" fmla="*/ 0 h 30"/>
                <a:gd name="T2" fmla="*/ 51 w 51"/>
                <a:gd name="T3" fmla="*/ 30 h 30"/>
                <a:gd name="T4" fmla="*/ 0 w 51"/>
                <a:gd name="T5" fmla="*/ 30 h 30"/>
                <a:gd name="T6" fmla="*/ 51 w 51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30">
                  <a:moveTo>
                    <a:pt x="51" y="0"/>
                  </a:moveTo>
                  <a:lnTo>
                    <a:pt x="51" y="30"/>
                  </a:lnTo>
                  <a:lnTo>
                    <a:pt x="0" y="3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18" name="组合 717"/>
            <p:cNvGrpSpPr/>
            <p:nvPr/>
          </p:nvGrpSpPr>
          <p:grpSpPr>
            <a:xfrm>
              <a:off x="4992689" y="4748214"/>
              <a:ext cx="460375" cy="474663"/>
              <a:chOff x="4992689" y="4748214"/>
              <a:chExt cx="460375" cy="474663"/>
            </a:xfrm>
          </p:grpSpPr>
          <p:sp>
            <p:nvSpPr>
              <p:cNvPr id="313" name="Freeform 228"/>
              <p:cNvSpPr>
                <a:spLocks/>
              </p:cNvSpPr>
              <p:nvPr/>
            </p:nvSpPr>
            <p:spPr bwMode="auto">
              <a:xfrm>
                <a:off x="5357814" y="5126039"/>
                <a:ext cx="80963" cy="96838"/>
              </a:xfrm>
              <a:custGeom>
                <a:avLst/>
                <a:gdLst>
                  <a:gd name="T0" fmla="*/ 51 w 51"/>
                  <a:gd name="T1" fmla="*/ 0 h 61"/>
                  <a:gd name="T2" fmla="*/ 51 w 51"/>
                  <a:gd name="T3" fmla="*/ 32 h 61"/>
                  <a:gd name="T4" fmla="*/ 0 w 51"/>
                  <a:gd name="T5" fmla="*/ 61 h 61"/>
                  <a:gd name="T6" fmla="*/ 0 w 51"/>
                  <a:gd name="T7" fmla="*/ 30 h 61"/>
                  <a:gd name="T8" fmla="*/ 51 w 5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1">
                    <a:moveTo>
                      <a:pt x="51" y="0"/>
                    </a:moveTo>
                    <a:lnTo>
                      <a:pt x="51" y="32"/>
                    </a:lnTo>
                    <a:lnTo>
                      <a:pt x="0" y="61"/>
                    </a:lnTo>
                    <a:lnTo>
                      <a:pt x="0" y="3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229"/>
              <p:cNvSpPr>
                <a:spLocks/>
              </p:cNvSpPr>
              <p:nvPr/>
            </p:nvSpPr>
            <p:spPr bwMode="auto">
              <a:xfrm>
                <a:off x="5357814" y="5051426"/>
                <a:ext cx="80963" cy="100013"/>
              </a:xfrm>
              <a:custGeom>
                <a:avLst/>
                <a:gdLst>
                  <a:gd name="T0" fmla="*/ 51 w 51"/>
                  <a:gd name="T1" fmla="*/ 0 h 63"/>
                  <a:gd name="T2" fmla="*/ 51 w 51"/>
                  <a:gd name="T3" fmla="*/ 33 h 63"/>
                  <a:gd name="T4" fmla="*/ 0 w 51"/>
                  <a:gd name="T5" fmla="*/ 63 h 63"/>
                  <a:gd name="T6" fmla="*/ 0 w 51"/>
                  <a:gd name="T7" fmla="*/ 30 h 63"/>
                  <a:gd name="T8" fmla="*/ 51 w 51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3">
                    <a:moveTo>
                      <a:pt x="51" y="0"/>
                    </a:moveTo>
                    <a:lnTo>
                      <a:pt x="51" y="33"/>
                    </a:lnTo>
                    <a:lnTo>
                      <a:pt x="0" y="63"/>
                    </a:lnTo>
                    <a:lnTo>
                      <a:pt x="0" y="3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230"/>
              <p:cNvSpPr>
                <a:spLocks/>
              </p:cNvSpPr>
              <p:nvPr/>
            </p:nvSpPr>
            <p:spPr bwMode="auto">
              <a:xfrm>
                <a:off x="5357814" y="4979989"/>
                <a:ext cx="80963" cy="96838"/>
              </a:xfrm>
              <a:custGeom>
                <a:avLst/>
                <a:gdLst>
                  <a:gd name="T0" fmla="*/ 51 w 51"/>
                  <a:gd name="T1" fmla="*/ 0 h 61"/>
                  <a:gd name="T2" fmla="*/ 51 w 51"/>
                  <a:gd name="T3" fmla="*/ 32 h 61"/>
                  <a:gd name="T4" fmla="*/ 0 w 51"/>
                  <a:gd name="T5" fmla="*/ 61 h 61"/>
                  <a:gd name="T6" fmla="*/ 0 w 51"/>
                  <a:gd name="T7" fmla="*/ 30 h 61"/>
                  <a:gd name="T8" fmla="*/ 51 w 5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1">
                    <a:moveTo>
                      <a:pt x="51" y="0"/>
                    </a:moveTo>
                    <a:lnTo>
                      <a:pt x="51" y="32"/>
                    </a:lnTo>
                    <a:lnTo>
                      <a:pt x="0" y="61"/>
                    </a:lnTo>
                    <a:lnTo>
                      <a:pt x="0" y="3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231"/>
              <p:cNvSpPr>
                <a:spLocks/>
              </p:cNvSpPr>
              <p:nvPr/>
            </p:nvSpPr>
            <p:spPr bwMode="auto">
              <a:xfrm>
                <a:off x="5357814" y="4922839"/>
                <a:ext cx="80963" cy="80963"/>
              </a:xfrm>
              <a:custGeom>
                <a:avLst/>
                <a:gdLst>
                  <a:gd name="T0" fmla="*/ 51 w 51"/>
                  <a:gd name="T1" fmla="*/ 0 h 51"/>
                  <a:gd name="T2" fmla="*/ 51 w 51"/>
                  <a:gd name="T3" fmla="*/ 21 h 51"/>
                  <a:gd name="T4" fmla="*/ 0 w 51"/>
                  <a:gd name="T5" fmla="*/ 51 h 51"/>
                  <a:gd name="T6" fmla="*/ 0 w 51"/>
                  <a:gd name="T7" fmla="*/ 0 h 51"/>
                  <a:gd name="T8" fmla="*/ 51 w 51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1">
                    <a:moveTo>
                      <a:pt x="51" y="0"/>
                    </a:moveTo>
                    <a:lnTo>
                      <a:pt x="51" y="21"/>
                    </a:lnTo>
                    <a:lnTo>
                      <a:pt x="0" y="51"/>
                    </a:lnTo>
                    <a:lnTo>
                      <a:pt x="0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233"/>
              <p:cNvSpPr>
                <a:spLocks/>
              </p:cNvSpPr>
              <p:nvPr/>
            </p:nvSpPr>
            <p:spPr bwMode="auto">
              <a:xfrm>
                <a:off x="4992689" y="4748214"/>
                <a:ext cx="460375" cy="317500"/>
              </a:xfrm>
              <a:custGeom>
                <a:avLst/>
                <a:gdLst>
                  <a:gd name="T0" fmla="*/ 175 w 204"/>
                  <a:gd name="T1" fmla="*/ 55 h 140"/>
                  <a:gd name="T2" fmla="*/ 88 w 204"/>
                  <a:gd name="T3" fmla="*/ 119 h 140"/>
                  <a:gd name="T4" fmla="*/ 0 w 204"/>
                  <a:gd name="T5" fmla="*/ 140 h 140"/>
                  <a:gd name="T6" fmla="*/ 0 w 204"/>
                  <a:gd name="T7" fmla="*/ 125 h 140"/>
                  <a:gd name="T8" fmla="*/ 54 w 204"/>
                  <a:gd name="T9" fmla="*/ 109 h 140"/>
                  <a:gd name="T10" fmla="*/ 134 w 204"/>
                  <a:gd name="T11" fmla="*/ 45 h 140"/>
                  <a:gd name="T12" fmla="*/ 119 w 204"/>
                  <a:gd name="T13" fmla="*/ 41 h 140"/>
                  <a:gd name="T14" fmla="*/ 173 w 204"/>
                  <a:gd name="T15" fmla="*/ 0 h 140"/>
                  <a:gd name="T16" fmla="*/ 204 w 204"/>
                  <a:gd name="T17" fmla="*/ 61 h 140"/>
                  <a:gd name="T18" fmla="*/ 175 w 204"/>
                  <a:gd name="T19" fmla="*/ 5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140">
                    <a:moveTo>
                      <a:pt x="175" y="55"/>
                    </a:moveTo>
                    <a:cubicBezTo>
                      <a:pt x="158" y="78"/>
                      <a:pt x="127" y="101"/>
                      <a:pt x="88" y="119"/>
                    </a:cubicBezTo>
                    <a:cubicBezTo>
                      <a:pt x="57" y="132"/>
                      <a:pt x="26" y="139"/>
                      <a:pt x="0" y="140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17" y="123"/>
                      <a:pt x="36" y="117"/>
                      <a:pt x="54" y="109"/>
                    </a:cubicBezTo>
                    <a:cubicBezTo>
                      <a:pt x="93" y="92"/>
                      <a:pt x="123" y="67"/>
                      <a:pt x="134" y="45"/>
                    </a:cubicBezTo>
                    <a:cubicBezTo>
                      <a:pt x="119" y="41"/>
                      <a:pt x="119" y="41"/>
                      <a:pt x="119" y="41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204" y="61"/>
                      <a:pt x="204" y="61"/>
                      <a:pt x="204" y="61"/>
                    </a:cubicBezTo>
                    <a:lnTo>
                      <a:pt x="175" y="55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235"/>
              <p:cNvSpPr>
                <a:spLocks/>
              </p:cNvSpPr>
              <p:nvPr/>
            </p:nvSpPr>
            <p:spPr bwMode="auto">
              <a:xfrm>
                <a:off x="5114927" y="5126039"/>
                <a:ext cx="80963" cy="96838"/>
              </a:xfrm>
              <a:custGeom>
                <a:avLst/>
                <a:gdLst>
                  <a:gd name="T0" fmla="*/ 51 w 51"/>
                  <a:gd name="T1" fmla="*/ 0 h 61"/>
                  <a:gd name="T2" fmla="*/ 51 w 51"/>
                  <a:gd name="T3" fmla="*/ 32 h 61"/>
                  <a:gd name="T4" fmla="*/ 0 w 51"/>
                  <a:gd name="T5" fmla="*/ 61 h 61"/>
                  <a:gd name="T6" fmla="*/ 0 w 51"/>
                  <a:gd name="T7" fmla="*/ 30 h 61"/>
                  <a:gd name="T8" fmla="*/ 51 w 51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1">
                    <a:moveTo>
                      <a:pt x="51" y="0"/>
                    </a:moveTo>
                    <a:lnTo>
                      <a:pt x="51" y="32"/>
                    </a:lnTo>
                    <a:lnTo>
                      <a:pt x="0" y="61"/>
                    </a:lnTo>
                    <a:lnTo>
                      <a:pt x="0" y="3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236"/>
              <p:cNvSpPr>
                <a:spLocks/>
              </p:cNvSpPr>
              <p:nvPr/>
            </p:nvSpPr>
            <p:spPr bwMode="auto">
              <a:xfrm>
                <a:off x="5114927" y="5083176"/>
                <a:ext cx="80963" cy="68263"/>
              </a:xfrm>
              <a:custGeom>
                <a:avLst/>
                <a:gdLst>
                  <a:gd name="T0" fmla="*/ 51 w 51"/>
                  <a:gd name="T1" fmla="*/ 0 h 43"/>
                  <a:gd name="T2" fmla="*/ 51 w 51"/>
                  <a:gd name="T3" fmla="*/ 13 h 43"/>
                  <a:gd name="T4" fmla="*/ 0 w 51"/>
                  <a:gd name="T5" fmla="*/ 43 h 43"/>
                  <a:gd name="T6" fmla="*/ 0 w 51"/>
                  <a:gd name="T7" fmla="*/ 0 h 43"/>
                  <a:gd name="T8" fmla="*/ 51 w 5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43">
                    <a:moveTo>
                      <a:pt x="51" y="0"/>
                    </a:moveTo>
                    <a:lnTo>
                      <a:pt x="51" y="13"/>
                    </a:lnTo>
                    <a:lnTo>
                      <a:pt x="0" y="43"/>
                    </a:lnTo>
                    <a:lnTo>
                      <a:pt x="0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22" name="Rectangle 237"/>
            <p:cNvSpPr>
              <a:spLocks noChangeArrowheads="1"/>
            </p:cNvSpPr>
            <p:nvPr/>
          </p:nvSpPr>
          <p:spPr bwMode="auto">
            <a:xfrm>
              <a:off x="4992689" y="5151439"/>
              <a:ext cx="80963" cy="952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2" name="组合 691"/>
          <p:cNvGrpSpPr/>
          <p:nvPr/>
        </p:nvGrpSpPr>
        <p:grpSpPr>
          <a:xfrm>
            <a:off x="9802733" y="4463182"/>
            <a:ext cx="617537" cy="573088"/>
            <a:chOff x="3092452" y="8686801"/>
            <a:chExt cx="617537" cy="573088"/>
          </a:xfrm>
        </p:grpSpPr>
        <p:sp>
          <p:nvSpPr>
            <p:cNvPr id="323" name="Freeform 238"/>
            <p:cNvSpPr>
              <a:spLocks/>
            </p:cNvSpPr>
            <p:nvPr/>
          </p:nvSpPr>
          <p:spPr bwMode="auto">
            <a:xfrm>
              <a:off x="3643314" y="8686801"/>
              <a:ext cx="66675" cy="71438"/>
            </a:xfrm>
            <a:custGeom>
              <a:avLst/>
              <a:gdLst>
                <a:gd name="T0" fmla="*/ 26 w 30"/>
                <a:gd name="T1" fmla="*/ 32 h 32"/>
                <a:gd name="T2" fmla="*/ 0 w 30"/>
                <a:gd name="T3" fmla="*/ 3 h 32"/>
                <a:gd name="T4" fmla="*/ 23 w 30"/>
                <a:gd name="T5" fmla="*/ 9 h 32"/>
                <a:gd name="T6" fmla="*/ 26 w 30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2">
                  <a:moveTo>
                    <a:pt x="26" y="3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8" y="0"/>
                    <a:pt x="18" y="2"/>
                    <a:pt x="23" y="9"/>
                  </a:cubicBezTo>
                  <a:cubicBezTo>
                    <a:pt x="29" y="16"/>
                    <a:pt x="30" y="25"/>
                    <a:pt x="26" y="3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239"/>
            <p:cNvSpPr>
              <a:spLocks/>
            </p:cNvSpPr>
            <p:nvPr/>
          </p:nvSpPr>
          <p:spPr bwMode="auto">
            <a:xfrm>
              <a:off x="3265489" y="8913814"/>
              <a:ext cx="182563" cy="176213"/>
            </a:xfrm>
            <a:custGeom>
              <a:avLst/>
              <a:gdLst>
                <a:gd name="T0" fmla="*/ 38 w 81"/>
                <a:gd name="T1" fmla="*/ 77 h 78"/>
                <a:gd name="T2" fmla="*/ 38 w 81"/>
                <a:gd name="T3" fmla="*/ 77 h 78"/>
                <a:gd name="T4" fmla="*/ 38 w 81"/>
                <a:gd name="T5" fmla="*/ 78 h 78"/>
                <a:gd name="T6" fmla="*/ 37 w 81"/>
                <a:gd name="T7" fmla="*/ 78 h 78"/>
                <a:gd name="T8" fmla="*/ 36 w 81"/>
                <a:gd name="T9" fmla="*/ 78 h 78"/>
                <a:gd name="T10" fmla="*/ 35 w 81"/>
                <a:gd name="T11" fmla="*/ 78 h 78"/>
                <a:gd name="T12" fmla="*/ 35 w 81"/>
                <a:gd name="T13" fmla="*/ 78 h 78"/>
                <a:gd name="T14" fmla="*/ 34 w 81"/>
                <a:gd name="T15" fmla="*/ 78 h 78"/>
                <a:gd name="T16" fmla="*/ 33 w 81"/>
                <a:gd name="T17" fmla="*/ 78 h 78"/>
                <a:gd name="T18" fmla="*/ 32 w 81"/>
                <a:gd name="T19" fmla="*/ 78 h 78"/>
                <a:gd name="T20" fmla="*/ 32 w 81"/>
                <a:gd name="T21" fmla="*/ 78 h 78"/>
                <a:gd name="T22" fmla="*/ 31 w 81"/>
                <a:gd name="T23" fmla="*/ 78 h 78"/>
                <a:gd name="T24" fmla="*/ 30 w 81"/>
                <a:gd name="T25" fmla="*/ 78 h 78"/>
                <a:gd name="T26" fmla="*/ 30 w 81"/>
                <a:gd name="T27" fmla="*/ 77 h 78"/>
                <a:gd name="T28" fmla="*/ 30 w 81"/>
                <a:gd name="T29" fmla="*/ 77 h 78"/>
                <a:gd name="T30" fmla="*/ 29 w 81"/>
                <a:gd name="T31" fmla="*/ 77 h 78"/>
                <a:gd name="T32" fmla="*/ 28 w 81"/>
                <a:gd name="T33" fmla="*/ 76 h 78"/>
                <a:gd name="T34" fmla="*/ 28 w 81"/>
                <a:gd name="T35" fmla="*/ 76 h 78"/>
                <a:gd name="T36" fmla="*/ 27 w 81"/>
                <a:gd name="T37" fmla="*/ 75 h 78"/>
                <a:gd name="T38" fmla="*/ 27 w 81"/>
                <a:gd name="T39" fmla="*/ 75 h 78"/>
                <a:gd name="T40" fmla="*/ 3 w 81"/>
                <a:gd name="T41" fmla="*/ 35 h 78"/>
                <a:gd name="T42" fmla="*/ 5 w 81"/>
                <a:gd name="T43" fmla="*/ 24 h 78"/>
                <a:gd name="T44" fmla="*/ 16 w 81"/>
                <a:gd name="T45" fmla="*/ 27 h 78"/>
                <a:gd name="T46" fmla="*/ 34 w 81"/>
                <a:gd name="T47" fmla="*/ 56 h 78"/>
                <a:gd name="T48" fmla="*/ 65 w 81"/>
                <a:gd name="T49" fmla="*/ 5 h 78"/>
                <a:gd name="T50" fmla="*/ 76 w 81"/>
                <a:gd name="T51" fmla="*/ 2 h 78"/>
                <a:gd name="T52" fmla="*/ 78 w 81"/>
                <a:gd name="T53" fmla="*/ 13 h 78"/>
                <a:gd name="T54" fmla="*/ 41 w 81"/>
                <a:gd name="T55" fmla="*/ 75 h 78"/>
                <a:gd name="T56" fmla="*/ 40 w 81"/>
                <a:gd name="T57" fmla="*/ 75 h 78"/>
                <a:gd name="T58" fmla="*/ 40 w 81"/>
                <a:gd name="T59" fmla="*/ 76 h 78"/>
                <a:gd name="T60" fmla="*/ 39 w 81"/>
                <a:gd name="T61" fmla="*/ 76 h 78"/>
                <a:gd name="T62" fmla="*/ 39 w 81"/>
                <a:gd name="T63" fmla="*/ 77 h 78"/>
                <a:gd name="T64" fmla="*/ 38 w 81"/>
                <a:gd name="T65" fmla="*/ 7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1" h="78">
                  <a:moveTo>
                    <a:pt x="38" y="77"/>
                  </a:moveTo>
                  <a:cubicBezTo>
                    <a:pt x="38" y="77"/>
                    <a:pt x="38" y="77"/>
                    <a:pt x="38" y="77"/>
                  </a:cubicBezTo>
                  <a:cubicBezTo>
                    <a:pt x="38" y="77"/>
                    <a:pt x="38" y="77"/>
                    <a:pt x="38" y="78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6" y="78"/>
                    <a:pt x="36" y="78"/>
                  </a:cubicBezTo>
                  <a:cubicBezTo>
                    <a:pt x="36" y="78"/>
                    <a:pt x="36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78"/>
                    <a:pt x="33" y="78"/>
                    <a:pt x="33" y="78"/>
                  </a:cubicBezTo>
                  <a:cubicBezTo>
                    <a:pt x="33" y="78"/>
                    <a:pt x="33" y="78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0" y="78"/>
                    <a:pt x="30" y="78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9" y="77"/>
                    <a:pt x="29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5"/>
                    <a:pt x="28" y="75"/>
                    <a:pt x="27" y="75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0" y="31"/>
                    <a:pt x="2" y="27"/>
                    <a:pt x="5" y="24"/>
                  </a:cubicBezTo>
                  <a:cubicBezTo>
                    <a:pt x="9" y="22"/>
                    <a:pt x="14" y="23"/>
                    <a:pt x="16" y="27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7" y="1"/>
                    <a:pt x="72" y="0"/>
                    <a:pt x="76" y="2"/>
                  </a:cubicBezTo>
                  <a:cubicBezTo>
                    <a:pt x="80" y="5"/>
                    <a:pt x="81" y="10"/>
                    <a:pt x="78" y="13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0" y="75"/>
                    <a:pt x="40" y="75"/>
                    <a:pt x="40" y="76"/>
                  </a:cubicBezTo>
                  <a:cubicBezTo>
                    <a:pt x="40" y="76"/>
                    <a:pt x="40" y="76"/>
                    <a:pt x="39" y="76"/>
                  </a:cubicBezTo>
                  <a:cubicBezTo>
                    <a:pt x="39" y="76"/>
                    <a:pt x="39" y="77"/>
                    <a:pt x="39" y="77"/>
                  </a:cubicBezTo>
                  <a:cubicBezTo>
                    <a:pt x="39" y="77"/>
                    <a:pt x="38" y="77"/>
                    <a:pt x="38" y="7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240"/>
            <p:cNvSpPr>
              <a:spLocks noEditPoints="1"/>
            </p:cNvSpPr>
            <p:nvPr/>
          </p:nvSpPr>
          <p:spPr bwMode="auto">
            <a:xfrm>
              <a:off x="3092452" y="8701089"/>
              <a:ext cx="595313" cy="558800"/>
            </a:xfrm>
            <a:custGeom>
              <a:avLst/>
              <a:gdLst>
                <a:gd name="T0" fmla="*/ 172 w 264"/>
                <a:gd name="T1" fmla="*/ 83 h 247"/>
                <a:gd name="T2" fmla="*/ 68 w 264"/>
                <a:gd name="T3" fmla="*/ 75 h 247"/>
                <a:gd name="T4" fmla="*/ 59 w 264"/>
                <a:gd name="T5" fmla="*/ 179 h 247"/>
                <a:gd name="T6" fmla="*/ 164 w 264"/>
                <a:gd name="T7" fmla="*/ 187 h 247"/>
                <a:gd name="T8" fmla="*/ 172 w 264"/>
                <a:gd name="T9" fmla="*/ 83 h 247"/>
                <a:gd name="T10" fmla="*/ 264 w 264"/>
                <a:gd name="T11" fmla="*/ 33 h 247"/>
                <a:gd name="T12" fmla="*/ 207 w 264"/>
                <a:gd name="T13" fmla="*/ 81 h 247"/>
                <a:gd name="T14" fmla="*/ 183 w 264"/>
                <a:gd name="T15" fmla="*/ 210 h 247"/>
                <a:gd name="T16" fmla="*/ 37 w 264"/>
                <a:gd name="T17" fmla="*/ 198 h 247"/>
                <a:gd name="T18" fmla="*/ 49 w 264"/>
                <a:gd name="T19" fmla="*/ 52 h 247"/>
                <a:gd name="T20" fmla="*/ 179 w 264"/>
                <a:gd name="T21" fmla="*/ 49 h 247"/>
                <a:gd name="T22" fmla="*/ 237 w 264"/>
                <a:gd name="T23" fmla="*/ 0 h 247"/>
                <a:gd name="T24" fmla="*/ 264 w 264"/>
                <a:gd name="T25" fmla="*/ 3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4" h="247">
                  <a:moveTo>
                    <a:pt x="172" y="83"/>
                  </a:moveTo>
                  <a:cubicBezTo>
                    <a:pt x="146" y="52"/>
                    <a:pt x="99" y="48"/>
                    <a:pt x="68" y="75"/>
                  </a:cubicBezTo>
                  <a:cubicBezTo>
                    <a:pt x="37" y="101"/>
                    <a:pt x="33" y="148"/>
                    <a:pt x="59" y="179"/>
                  </a:cubicBezTo>
                  <a:cubicBezTo>
                    <a:pt x="86" y="210"/>
                    <a:pt x="133" y="214"/>
                    <a:pt x="164" y="187"/>
                  </a:cubicBezTo>
                  <a:cubicBezTo>
                    <a:pt x="195" y="161"/>
                    <a:pt x="199" y="114"/>
                    <a:pt x="172" y="83"/>
                  </a:cubicBezTo>
                  <a:close/>
                  <a:moveTo>
                    <a:pt x="264" y="33"/>
                  </a:moveTo>
                  <a:cubicBezTo>
                    <a:pt x="207" y="81"/>
                    <a:pt x="207" y="81"/>
                    <a:pt x="207" y="81"/>
                  </a:cubicBezTo>
                  <a:cubicBezTo>
                    <a:pt x="230" y="123"/>
                    <a:pt x="221" y="177"/>
                    <a:pt x="183" y="210"/>
                  </a:cubicBezTo>
                  <a:cubicBezTo>
                    <a:pt x="140" y="247"/>
                    <a:pt x="74" y="242"/>
                    <a:pt x="37" y="198"/>
                  </a:cubicBezTo>
                  <a:cubicBezTo>
                    <a:pt x="0" y="155"/>
                    <a:pt x="5" y="89"/>
                    <a:pt x="49" y="52"/>
                  </a:cubicBezTo>
                  <a:cubicBezTo>
                    <a:pt x="87" y="20"/>
                    <a:pt x="141" y="20"/>
                    <a:pt x="179" y="49"/>
                  </a:cubicBezTo>
                  <a:cubicBezTo>
                    <a:pt x="237" y="0"/>
                    <a:pt x="237" y="0"/>
                    <a:pt x="237" y="0"/>
                  </a:cubicBezTo>
                  <a:lnTo>
                    <a:pt x="264" y="3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7234695" y="3675812"/>
            <a:ext cx="428626" cy="611188"/>
            <a:chOff x="7707314" y="4699001"/>
            <a:chExt cx="428626" cy="611188"/>
          </a:xfrm>
        </p:grpSpPr>
        <p:sp>
          <p:nvSpPr>
            <p:cNvPr id="326" name="Freeform 241"/>
            <p:cNvSpPr>
              <a:spLocks/>
            </p:cNvSpPr>
            <p:nvPr/>
          </p:nvSpPr>
          <p:spPr bwMode="auto">
            <a:xfrm>
              <a:off x="7950202" y="4819651"/>
              <a:ext cx="185738" cy="7938"/>
            </a:xfrm>
            <a:custGeom>
              <a:avLst/>
              <a:gdLst>
                <a:gd name="T0" fmla="*/ 117 w 117"/>
                <a:gd name="T1" fmla="*/ 5 h 5"/>
                <a:gd name="T2" fmla="*/ 0 w 117"/>
                <a:gd name="T3" fmla="*/ 5 h 5"/>
                <a:gd name="T4" fmla="*/ 32 w 117"/>
                <a:gd name="T5" fmla="*/ 0 h 5"/>
                <a:gd name="T6" fmla="*/ 91 w 117"/>
                <a:gd name="T7" fmla="*/ 0 h 5"/>
                <a:gd name="T8" fmla="*/ 117 w 11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">
                  <a:moveTo>
                    <a:pt x="117" y="5"/>
                  </a:moveTo>
                  <a:lnTo>
                    <a:pt x="0" y="5"/>
                  </a:lnTo>
                  <a:lnTo>
                    <a:pt x="32" y="0"/>
                  </a:lnTo>
                  <a:lnTo>
                    <a:pt x="91" y="0"/>
                  </a:lnTo>
                  <a:lnTo>
                    <a:pt x="117" y="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242"/>
            <p:cNvSpPr>
              <a:spLocks/>
            </p:cNvSpPr>
            <p:nvPr/>
          </p:nvSpPr>
          <p:spPr bwMode="auto">
            <a:xfrm>
              <a:off x="7954964" y="4837114"/>
              <a:ext cx="180975" cy="182563"/>
            </a:xfrm>
            <a:custGeom>
              <a:avLst/>
              <a:gdLst>
                <a:gd name="T0" fmla="*/ 0 w 114"/>
                <a:gd name="T1" fmla="*/ 0 h 115"/>
                <a:gd name="T2" fmla="*/ 114 w 114"/>
                <a:gd name="T3" fmla="*/ 0 h 115"/>
                <a:gd name="T4" fmla="*/ 114 w 114"/>
                <a:gd name="T5" fmla="*/ 115 h 115"/>
                <a:gd name="T6" fmla="*/ 0 w 114"/>
                <a:gd name="T7" fmla="*/ 115 h 115"/>
                <a:gd name="T8" fmla="*/ 0 w 114"/>
                <a:gd name="T9" fmla="*/ 83 h 115"/>
                <a:gd name="T10" fmla="*/ 47 w 114"/>
                <a:gd name="T11" fmla="*/ 68 h 115"/>
                <a:gd name="T12" fmla="*/ 47 w 114"/>
                <a:gd name="T13" fmla="*/ 27 h 115"/>
                <a:gd name="T14" fmla="*/ 0 w 114"/>
                <a:gd name="T15" fmla="*/ 27 h 115"/>
                <a:gd name="T16" fmla="*/ 0 w 114"/>
                <a:gd name="T17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15">
                  <a:moveTo>
                    <a:pt x="0" y="0"/>
                  </a:moveTo>
                  <a:lnTo>
                    <a:pt x="114" y="0"/>
                  </a:lnTo>
                  <a:lnTo>
                    <a:pt x="114" y="115"/>
                  </a:lnTo>
                  <a:lnTo>
                    <a:pt x="0" y="115"/>
                  </a:lnTo>
                  <a:lnTo>
                    <a:pt x="0" y="83"/>
                  </a:lnTo>
                  <a:lnTo>
                    <a:pt x="47" y="68"/>
                  </a:lnTo>
                  <a:lnTo>
                    <a:pt x="47" y="27"/>
                  </a:lnTo>
                  <a:lnTo>
                    <a:pt x="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Oval 243"/>
            <p:cNvSpPr>
              <a:spLocks noChangeArrowheads="1"/>
            </p:cNvSpPr>
            <p:nvPr/>
          </p:nvSpPr>
          <p:spPr bwMode="auto">
            <a:xfrm>
              <a:off x="7847014" y="4699001"/>
              <a:ext cx="103188" cy="10160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244"/>
            <p:cNvSpPr>
              <a:spLocks/>
            </p:cNvSpPr>
            <p:nvPr/>
          </p:nvSpPr>
          <p:spPr bwMode="auto">
            <a:xfrm>
              <a:off x="7720014" y="5076826"/>
              <a:ext cx="55563" cy="233363"/>
            </a:xfrm>
            <a:custGeom>
              <a:avLst/>
              <a:gdLst>
                <a:gd name="T0" fmla="*/ 35 w 35"/>
                <a:gd name="T1" fmla="*/ 64 h 147"/>
                <a:gd name="T2" fmla="*/ 35 w 35"/>
                <a:gd name="T3" fmla="*/ 147 h 147"/>
                <a:gd name="T4" fmla="*/ 15 w 35"/>
                <a:gd name="T5" fmla="*/ 147 h 147"/>
                <a:gd name="T6" fmla="*/ 15 w 35"/>
                <a:gd name="T7" fmla="*/ 71 h 147"/>
                <a:gd name="T8" fmla="*/ 0 w 35"/>
                <a:gd name="T9" fmla="*/ 0 h 147"/>
                <a:gd name="T10" fmla="*/ 35 w 35"/>
                <a:gd name="T11" fmla="*/ 6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47">
                  <a:moveTo>
                    <a:pt x="35" y="64"/>
                  </a:moveTo>
                  <a:lnTo>
                    <a:pt x="35" y="147"/>
                  </a:lnTo>
                  <a:lnTo>
                    <a:pt x="15" y="147"/>
                  </a:lnTo>
                  <a:lnTo>
                    <a:pt x="15" y="71"/>
                  </a:lnTo>
                  <a:lnTo>
                    <a:pt x="0" y="0"/>
                  </a:lnTo>
                  <a:lnTo>
                    <a:pt x="35" y="6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245"/>
            <p:cNvSpPr>
              <a:spLocks/>
            </p:cNvSpPr>
            <p:nvPr/>
          </p:nvSpPr>
          <p:spPr bwMode="auto">
            <a:xfrm>
              <a:off x="7707314" y="4757739"/>
              <a:ext cx="304800" cy="552450"/>
            </a:xfrm>
            <a:custGeom>
              <a:avLst/>
              <a:gdLst>
                <a:gd name="T0" fmla="*/ 99 w 135"/>
                <a:gd name="T1" fmla="*/ 80 h 244"/>
                <a:gd name="T2" fmla="*/ 73 w 135"/>
                <a:gd name="T3" fmla="*/ 61 h 244"/>
                <a:gd name="T4" fmla="*/ 56 w 135"/>
                <a:gd name="T5" fmla="*/ 131 h 244"/>
                <a:gd name="T6" fmla="*/ 68 w 135"/>
                <a:gd name="T7" fmla="*/ 179 h 244"/>
                <a:gd name="T8" fmla="*/ 53 w 135"/>
                <a:gd name="T9" fmla="*/ 244 h 244"/>
                <a:gd name="T10" fmla="*/ 36 w 135"/>
                <a:gd name="T11" fmla="*/ 244 h 244"/>
                <a:gd name="T12" fmla="*/ 36 w 135"/>
                <a:gd name="T13" fmla="*/ 182 h 244"/>
                <a:gd name="T14" fmla="*/ 8 w 135"/>
                <a:gd name="T15" fmla="*/ 131 h 244"/>
                <a:gd name="T16" fmla="*/ 8 w 135"/>
                <a:gd name="T17" fmla="*/ 82 h 244"/>
                <a:gd name="T18" fmla="*/ 23 w 135"/>
                <a:gd name="T19" fmla="*/ 39 h 244"/>
                <a:gd name="T20" fmla="*/ 96 w 135"/>
                <a:gd name="T21" fmla="*/ 48 h 244"/>
                <a:gd name="T22" fmla="*/ 101 w 135"/>
                <a:gd name="T23" fmla="*/ 63 h 244"/>
                <a:gd name="T24" fmla="*/ 135 w 135"/>
                <a:gd name="T25" fmla="*/ 63 h 244"/>
                <a:gd name="T26" fmla="*/ 135 w 135"/>
                <a:gd name="T27" fmla="*/ 74 h 244"/>
                <a:gd name="T28" fmla="*/ 99 w 135"/>
                <a:gd name="T29" fmla="*/ 8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5" h="244">
                  <a:moveTo>
                    <a:pt x="99" y="80"/>
                  </a:moveTo>
                  <a:cubicBezTo>
                    <a:pt x="73" y="61"/>
                    <a:pt x="73" y="61"/>
                    <a:pt x="73" y="61"/>
                  </a:cubicBezTo>
                  <a:cubicBezTo>
                    <a:pt x="56" y="131"/>
                    <a:pt x="56" y="131"/>
                    <a:pt x="56" y="131"/>
                  </a:cubicBezTo>
                  <a:cubicBezTo>
                    <a:pt x="68" y="163"/>
                    <a:pt x="68" y="179"/>
                    <a:pt x="68" y="179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36" y="244"/>
                    <a:pt x="36" y="244"/>
                    <a:pt x="36" y="244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15" y="154"/>
                    <a:pt x="8" y="131"/>
                  </a:cubicBezTo>
                  <a:cubicBezTo>
                    <a:pt x="0" y="109"/>
                    <a:pt x="8" y="82"/>
                    <a:pt x="8" y="82"/>
                  </a:cubicBezTo>
                  <a:cubicBezTo>
                    <a:pt x="8" y="82"/>
                    <a:pt x="13" y="66"/>
                    <a:pt x="23" y="39"/>
                  </a:cubicBezTo>
                  <a:cubicBezTo>
                    <a:pt x="37" y="0"/>
                    <a:pt x="85" y="15"/>
                    <a:pt x="96" y="48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74"/>
                    <a:pt x="135" y="74"/>
                    <a:pt x="135" y="74"/>
                  </a:cubicBezTo>
                  <a:lnTo>
                    <a:pt x="99" y="8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6" name="组合 725"/>
          <p:cNvGrpSpPr/>
          <p:nvPr/>
        </p:nvGrpSpPr>
        <p:grpSpPr>
          <a:xfrm>
            <a:off x="8028221" y="4508452"/>
            <a:ext cx="539750" cy="523876"/>
            <a:chOff x="9491664" y="4730751"/>
            <a:chExt cx="539750" cy="523876"/>
          </a:xfrm>
        </p:grpSpPr>
        <p:sp>
          <p:nvSpPr>
            <p:cNvPr id="331" name="Freeform 246"/>
            <p:cNvSpPr>
              <a:spLocks/>
            </p:cNvSpPr>
            <p:nvPr/>
          </p:nvSpPr>
          <p:spPr bwMode="auto">
            <a:xfrm>
              <a:off x="9491664" y="4730751"/>
              <a:ext cx="539750" cy="268288"/>
            </a:xfrm>
            <a:custGeom>
              <a:avLst/>
              <a:gdLst>
                <a:gd name="T0" fmla="*/ 231 w 239"/>
                <a:gd name="T1" fmla="*/ 90 h 119"/>
                <a:gd name="T2" fmla="*/ 233 w 239"/>
                <a:gd name="T3" fmla="*/ 112 h 119"/>
                <a:gd name="T4" fmla="*/ 211 w 239"/>
                <a:gd name="T5" fmla="*/ 114 h 119"/>
                <a:gd name="T6" fmla="*/ 198 w 239"/>
                <a:gd name="T7" fmla="*/ 102 h 119"/>
                <a:gd name="T8" fmla="*/ 119 w 239"/>
                <a:gd name="T9" fmla="*/ 36 h 119"/>
                <a:gd name="T10" fmla="*/ 40 w 239"/>
                <a:gd name="T11" fmla="*/ 103 h 119"/>
                <a:gd name="T12" fmla="*/ 28 w 239"/>
                <a:gd name="T13" fmla="*/ 114 h 119"/>
                <a:gd name="T14" fmla="*/ 5 w 239"/>
                <a:gd name="T15" fmla="*/ 112 h 119"/>
                <a:gd name="T16" fmla="*/ 7 w 239"/>
                <a:gd name="T17" fmla="*/ 90 h 119"/>
                <a:gd name="T18" fmla="*/ 108 w 239"/>
                <a:gd name="T19" fmla="*/ 4 h 119"/>
                <a:gd name="T20" fmla="*/ 119 w 239"/>
                <a:gd name="T21" fmla="*/ 1 h 119"/>
                <a:gd name="T22" fmla="*/ 131 w 239"/>
                <a:gd name="T23" fmla="*/ 4 h 119"/>
                <a:gd name="T24" fmla="*/ 231 w 239"/>
                <a:gd name="T25" fmla="*/ 9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9" h="119">
                  <a:moveTo>
                    <a:pt x="231" y="90"/>
                  </a:moveTo>
                  <a:cubicBezTo>
                    <a:pt x="238" y="95"/>
                    <a:pt x="239" y="105"/>
                    <a:pt x="233" y="112"/>
                  </a:cubicBezTo>
                  <a:cubicBezTo>
                    <a:pt x="227" y="118"/>
                    <a:pt x="218" y="119"/>
                    <a:pt x="211" y="114"/>
                  </a:cubicBezTo>
                  <a:cubicBezTo>
                    <a:pt x="198" y="102"/>
                    <a:pt x="198" y="102"/>
                    <a:pt x="198" y="102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21" y="119"/>
                    <a:pt x="11" y="118"/>
                    <a:pt x="5" y="112"/>
                  </a:cubicBezTo>
                  <a:cubicBezTo>
                    <a:pt x="0" y="105"/>
                    <a:pt x="1" y="95"/>
                    <a:pt x="7" y="9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11" y="2"/>
                    <a:pt x="115" y="0"/>
                    <a:pt x="119" y="1"/>
                  </a:cubicBezTo>
                  <a:cubicBezTo>
                    <a:pt x="123" y="0"/>
                    <a:pt x="127" y="2"/>
                    <a:pt x="131" y="4"/>
                  </a:cubicBezTo>
                  <a:lnTo>
                    <a:pt x="231" y="9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247"/>
            <p:cNvSpPr>
              <a:spLocks/>
            </p:cNvSpPr>
            <p:nvPr/>
          </p:nvSpPr>
          <p:spPr bwMode="auto">
            <a:xfrm>
              <a:off x="9512302" y="5199064"/>
              <a:ext cx="503238" cy="55563"/>
            </a:xfrm>
            <a:custGeom>
              <a:avLst/>
              <a:gdLst>
                <a:gd name="T0" fmla="*/ 211 w 223"/>
                <a:gd name="T1" fmla="*/ 0 h 25"/>
                <a:gd name="T2" fmla="*/ 223 w 223"/>
                <a:gd name="T3" fmla="*/ 12 h 25"/>
                <a:gd name="T4" fmla="*/ 211 w 223"/>
                <a:gd name="T5" fmla="*/ 25 h 25"/>
                <a:gd name="T6" fmla="*/ 13 w 223"/>
                <a:gd name="T7" fmla="*/ 25 h 25"/>
                <a:gd name="T8" fmla="*/ 0 w 223"/>
                <a:gd name="T9" fmla="*/ 12 h 25"/>
                <a:gd name="T10" fmla="*/ 4 w 223"/>
                <a:gd name="T11" fmla="*/ 4 h 25"/>
                <a:gd name="T12" fmla="*/ 13 w 223"/>
                <a:gd name="T13" fmla="*/ 0 h 25"/>
                <a:gd name="T14" fmla="*/ 211 w 223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3" h="25">
                  <a:moveTo>
                    <a:pt x="211" y="0"/>
                  </a:moveTo>
                  <a:cubicBezTo>
                    <a:pt x="218" y="0"/>
                    <a:pt x="223" y="5"/>
                    <a:pt x="223" y="12"/>
                  </a:cubicBezTo>
                  <a:cubicBezTo>
                    <a:pt x="223" y="19"/>
                    <a:pt x="218" y="25"/>
                    <a:pt x="2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6" y="25"/>
                    <a:pt x="0" y="19"/>
                    <a:pt x="0" y="12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6" y="1"/>
                    <a:pt x="9" y="0"/>
                    <a:pt x="13" y="0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248"/>
            <p:cNvSpPr>
              <a:spLocks/>
            </p:cNvSpPr>
            <p:nvPr/>
          </p:nvSpPr>
          <p:spPr bwMode="auto">
            <a:xfrm>
              <a:off x="9531352" y="4964114"/>
              <a:ext cx="455613" cy="219075"/>
            </a:xfrm>
            <a:custGeom>
              <a:avLst/>
              <a:gdLst>
                <a:gd name="T0" fmla="*/ 192 w 202"/>
                <a:gd name="T1" fmla="*/ 77 h 97"/>
                <a:gd name="T2" fmla="*/ 202 w 202"/>
                <a:gd name="T3" fmla="*/ 87 h 97"/>
                <a:gd name="T4" fmla="*/ 192 w 202"/>
                <a:gd name="T5" fmla="*/ 97 h 97"/>
                <a:gd name="T6" fmla="*/ 10 w 202"/>
                <a:gd name="T7" fmla="*/ 97 h 97"/>
                <a:gd name="T8" fmla="*/ 0 w 202"/>
                <a:gd name="T9" fmla="*/ 87 h 97"/>
                <a:gd name="T10" fmla="*/ 10 w 202"/>
                <a:gd name="T11" fmla="*/ 77 h 97"/>
                <a:gd name="T12" fmla="*/ 21 w 202"/>
                <a:gd name="T13" fmla="*/ 77 h 97"/>
                <a:gd name="T14" fmla="*/ 21 w 202"/>
                <a:gd name="T15" fmla="*/ 8 h 97"/>
                <a:gd name="T16" fmla="*/ 24 w 202"/>
                <a:gd name="T17" fmla="*/ 2 h 97"/>
                <a:gd name="T18" fmla="*/ 29 w 202"/>
                <a:gd name="T19" fmla="*/ 0 h 97"/>
                <a:gd name="T20" fmla="*/ 37 w 202"/>
                <a:gd name="T21" fmla="*/ 8 h 97"/>
                <a:gd name="T22" fmla="*/ 37 w 202"/>
                <a:gd name="T23" fmla="*/ 77 h 97"/>
                <a:gd name="T24" fmla="*/ 165 w 202"/>
                <a:gd name="T25" fmla="*/ 77 h 97"/>
                <a:gd name="T26" fmla="*/ 165 w 202"/>
                <a:gd name="T27" fmla="*/ 8 h 97"/>
                <a:gd name="T28" fmla="*/ 173 w 202"/>
                <a:gd name="T29" fmla="*/ 0 h 97"/>
                <a:gd name="T30" fmla="*/ 179 w 202"/>
                <a:gd name="T31" fmla="*/ 2 h 97"/>
                <a:gd name="T32" fmla="*/ 182 w 202"/>
                <a:gd name="T33" fmla="*/ 8 h 97"/>
                <a:gd name="T34" fmla="*/ 182 w 202"/>
                <a:gd name="T35" fmla="*/ 77 h 97"/>
                <a:gd name="T36" fmla="*/ 192 w 202"/>
                <a:gd name="T37" fmla="*/ 7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" h="97">
                  <a:moveTo>
                    <a:pt x="192" y="77"/>
                  </a:moveTo>
                  <a:cubicBezTo>
                    <a:pt x="198" y="77"/>
                    <a:pt x="202" y="82"/>
                    <a:pt x="202" y="87"/>
                  </a:cubicBezTo>
                  <a:cubicBezTo>
                    <a:pt x="202" y="93"/>
                    <a:pt x="198" y="97"/>
                    <a:pt x="192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82"/>
                    <a:pt x="4" y="77"/>
                    <a:pt x="10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5"/>
                    <a:pt x="22" y="3"/>
                    <a:pt x="24" y="2"/>
                  </a:cubicBezTo>
                  <a:cubicBezTo>
                    <a:pt x="26" y="0"/>
                    <a:pt x="27" y="0"/>
                    <a:pt x="29" y="0"/>
                  </a:cubicBezTo>
                  <a:cubicBezTo>
                    <a:pt x="34" y="0"/>
                    <a:pt x="37" y="3"/>
                    <a:pt x="37" y="8"/>
                  </a:cubicBezTo>
                  <a:cubicBezTo>
                    <a:pt x="37" y="77"/>
                    <a:pt x="37" y="77"/>
                    <a:pt x="37" y="77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165" y="8"/>
                    <a:pt x="165" y="8"/>
                    <a:pt x="165" y="8"/>
                  </a:cubicBezTo>
                  <a:cubicBezTo>
                    <a:pt x="165" y="3"/>
                    <a:pt x="169" y="0"/>
                    <a:pt x="173" y="0"/>
                  </a:cubicBezTo>
                  <a:cubicBezTo>
                    <a:pt x="175" y="0"/>
                    <a:pt x="177" y="0"/>
                    <a:pt x="179" y="2"/>
                  </a:cubicBezTo>
                  <a:cubicBezTo>
                    <a:pt x="180" y="3"/>
                    <a:pt x="182" y="5"/>
                    <a:pt x="182" y="8"/>
                  </a:cubicBezTo>
                  <a:cubicBezTo>
                    <a:pt x="182" y="77"/>
                    <a:pt x="182" y="77"/>
                    <a:pt x="182" y="77"/>
                  </a:cubicBezTo>
                  <a:lnTo>
                    <a:pt x="192" y="7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49"/>
            <p:cNvSpPr>
              <a:spLocks/>
            </p:cNvSpPr>
            <p:nvPr/>
          </p:nvSpPr>
          <p:spPr bwMode="auto">
            <a:xfrm>
              <a:off x="9677402" y="4879976"/>
              <a:ext cx="176213" cy="230188"/>
            </a:xfrm>
            <a:custGeom>
              <a:avLst/>
              <a:gdLst>
                <a:gd name="T0" fmla="*/ 48 w 78"/>
                <a:gd name="T1" fmla="*/ 43 h 102"/>
                <a:gd name="T2" fmla="*/ 78 w 78"/>
                <a:gd name="T3" fmla="*/ 67 h 102"/>
                <a:gd name="T4" fmla="*/ 46 w 78"/>
                <a:gd name="T5" fmla="*/ 90 h 102"/>
                <a:gd name="T6" fmla="*/ 46 w 78"/>
                <a:gd name="T7" fmla="*/ 102 h 102"/>
                <a:gd name="T8" fmla="*/ 29 w 78"/>
                <a:gd name="T9" fmla="*/ 102 h 102"/>
                <a:gd name="T10" fmla="*/ 29 w 78"/>
                <a:gd name="T11" fmla="*/ 90 h 102"/>
                <a:gd name="T12" fmla="*/ 9 w 78"/>
                <a:gd name="T13" fmla="*/ 88 h 102"/>
                <a:gd name="T14" fmla="*/ 9 w 78"/>
                <a:gd name="T15" fmla="*/ 72 h 102"/>
                <a:gd name="T16" fmla="*/ 33 w 78"/>
                <a:gd name="T17" fmla="*/ 76 h 102"/>
                <a:gd name="T18" fmla="*/ 51 w 78"/>
                <a:gd name="T19" fmla="*/ 68 h 102"/>
                <a:gd name="T20" fmla="*/ 32 w 78"/>
                <a:gd name="T21" fmla="*/ 57 h 102"/>
                <a:gd name="T22" fmla="*/ 0 w 78"/>
                <a:gd name="T23" fmla="*/ 34 h 102"/>
                <a:gd name="T24" fmla="*/ 30 w 78"/>
                <a:gd name="T25" fmla="*/ 12 h 102"/>
                <a:gd name="T26" fmla="*/ 30 w 78"/>
                <a:gd name="T27" fmla="*/ 0 h 102"/>
                <a:gd name="T28" fmla="*/ 47 w 78"/>
                <a:gd name="T29" fmla="*/ 0 h 102"/>
                <a:gd name="T30" fmla="*/ 47 w 78"/>
                <a:gd name="T31" fmla="*/ 11 h 102"/>
                <a:gd name="T32" fmla="*/ 65 w 78"/>
                <a:gd name="T33" fmla="*/ 13 h 102"/>
                <a:gd name="T34" fmla="*/ 65 w 78"/>
                <a:gd name="T35" fmla="*/ 29 h 102"/>
                <a:gd name="T36" fmla="*/ 42 w 78"/>
                <a:gd name="T37" fmla="*/ 25 h 102"/>
                <a:gd name="T38" fmla="*/ 27 w 78"/>
                <a:gd name="T39" fmla="*/ 32 h 102"/>
                <a:gd name="T40" fmla="*/ 48 w 78"/>
                <a:gd name="T41" fmla="*/ 4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02">
                  <a:moveTo>
                    <a:pt x="48" y="43"/>
                  </a:moveTo>
                  <a:cubicBezTo>
                    <a:pt x="70" y="48"/>
                    <a:pt x="78" y="55"/>
                    <a:pt x="78" y="67"/>
                  </a:cubicBezTo>
                  <a:cubicBezTo>
                    <a:pt x="78" y="78"/>
                    <a:pt x="67" y="87"/>
                    <a:pt x="46" y="90"/>
                  </a:cubicBezTo>
                  <a:cubicBezTo>
                    <a:pt x="46" y="102"/>
                    <a:pt x="46" y="102"/>
                    <a:pt x="46" y="102"/>
                  </a:cubicBezTo>
                  <a:cubicBezTo>
                    <a:pt x="29" y="102"/>
                    <a:pt x="29" y="102"/>
                    <a:pt x="29" y="102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2" y="90"/>
                    <a:pt x="15" y="89"/>
                    <a:pt x="9" y="88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5" y="74"/>
                    <a:pt x="24" y="76"/>
                    <a:pt x="33" y="76"/>
                  </a:cubicBezTo>
                  <a:cubicBezTo>
                    <a:pt x="44" y="76"/>
                    <a:pt x="51" y="73"/>
                    <a:pt x="51" y="68"/>
                  </a:cubicBezTo>
                  <a:cubicBezTo>
                    <a:pt x="51" y="63"/>
                    <a:pt x="45" y="61"/>
                    <a:pt x="32" y="57"/>
                  </a:cubicBezTo>
                  <a:cubicBezTo>
                    <a:pt x="13" y="53"/>
                    <a:pt x="0" y="47"/>
                    <a:pt x="0" y="34"/>
                  </a:cubicBezTo>
                  <a:cubicBezTo>
                    <a:pt x="0" y="23"/>
                    <a:pt x="11" y="15"/>
                    <a:pt x="30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55" y="12"/>
                    <a:pt x="60" y="12"/>
                    <a:pt x="65" y="13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1" y="27"/>
                    <a:pt x="53" y="25"/>
                    <a:pt x="42" y="25"/>
                  </a:cubicBezTo>
                  <a:cubicBezTo>
                    <a:pt x="31" y="25"/>
                    <a:pt x="27" y="29"/>
                    <a:pt x="27" y="32"/>
                  </a:cubicBezTo>
                  <a:cubicBezTo>
                    <a:pt x="27" y="36"/>
                    <a:pt x="33" y="39"/>
                    <a:pt x="48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8" name="组合 727"/>
          <p:cNvGrpSpPr/>
          <p:nvPr/>
        </p:nvGrpSpPr>
        <p:grpSpPr>
          <a:xfrm>
            <a:off x="8053845" y="3675812"/>
            <a:ext cx="614363" cy="608013"/>
            <a:chOff x="8526464" y="4689476"/>
            <a:chExt cx="614363" cy="608013"/>
          </a:xfrm>
        </p:grpSpPr>
        <p:sp>
          <p:nvSpPr>
            <p:cNvPr id="335" name="Rectangle 250"/>
            <p:cNvSpPr>
              <a:spLocks noChangeArrowheads="1"/>
            </p:cNvSpPr>
            <p:nvPr/>
          </p:nvSpPr>
          <p:spPr bwMode="auto">
            <a:xfrm>
              <a:off x="8655052" y="5049839"/>
              <a:ext cx="357188" cy="2476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51"/>
            <p:cNvSpPr>
              <a:spLocks/>
            </p:cNvSpPr>
            <p:nvPr/>
          </p:nvSpPr>
          <p:spPr bwMode="auto">
            <a:xfrm>
              <a:off x="8939214" y="4822826"/>
              <a:ext cx="60325" cy="90488"/>
            </a:xfrm>
            <a:custGeom>
              <a:avLst/>
              <a:gdLst>
                <a:gd name="T0" fmla="*/ 27 w 27"/>
                <a:gd name="T1" fmla="*/ 12 h 40"/>
                <a:gd name="T2" fmla="*/ 21 w 27"/>
                <a:gd name="T3" fmla="*/ 15 h 40"/>
                <a:gd name="T4" fmla="*/ 17 w 27"/>
                <a:gd name="T5" fmla="*/ 14 h 40"/>
                <a:gd name="T6" fmla="*/ 17 w 27"/>
                <a:gd name="T7" fmla="*/ 40 h 40"/>
                <a:gd name="T8" fmla="*/ 11 w 27"/>
                <a:gd name="T9" fmla="*/ 40 h 40"/>
                <a:gd name="T10" fmla="*/ 11 w 27"/>
                <a:gd name="T11" fmla="*/ 13 h 40"/>
                <a:gd name="T12" fmla="*/ 4 w 27"/>
                <a:gd name="T13" fmla="*/ 11 h 40"/>
                <a:gd name="T14" fmla="*/ 0 w 27"/>
                <a:gd name="T15" fmla="*/ 5 h 40"/>
                <a:gd name="T16" fmla="*/ 7 w 27"/>
                <a:gd name="T17" fmla="*/ 1 h 40"/>
                <a:gd name="T18" fmla="*/ 23 w 27"/>
                <a:gd name="T19" fmla="*/ 5 h 40"/>
                <a:gd name="T20" fmla="*/ 27 w 27"/>
                <a:gd name="T21" fmla="*/ 1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0">
                  <a:moveTo>
                    <a:pt x="27" y="12"/>
                  </a:moveTo>
                  <a:cubicBezTo>
                    <a:pt x="26" y="14"/>
                    <a:pt x="23" y="16"/>
                    <a:pt x="21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1" y="10"/>
                    <a:pt x="0" y="7"/>
                    <a:pt x="0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6" y="6"/>
                    <a:pt x="27" y="9"/>
                    <a:pt x="27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52"/>
            <p:cNvSpPr>
              <a:spLocks/>
            </p:cNvSpPr>
            <p:nvPr/>
          </p:nvSpPr>
          <p:spPr bwMode="auto">
            <a:xfrm>
              <a:off x="8750302" y="4773614"/>
              <a:ext cx="179388" cy="139700"/>
            </a:xfrm>
            <a:custGeom>
              <a:avLst/>
              <a:gdLst>
                <a:gd name="T0" fmla="*/ 80 w 80"/>
                <a:gd name="T1" fmla="*/ 27 h 62"/>
                <a:gd name="T2" fmla="*/ 80 w 80"/>
                <a:gd name="T3" fmla="*/ 62 h 62"/>
                <a:gd name="T4" fmla="*/ 50 w 80"/>
                <a:gd name="T5" fmla="*/ 62 h 62"/>
                <a:gd name="T6" fmla="*/ 30 w 80"/>
                <a:gd name="T7" fmla="*/ 62 h 62"/>
                <a:gd name="T8" fmla="*/ 0 w 80"/>
                <a:gd name="T9" fmla="*/ 62 h 62"/>
                <a:gd name="T10" fmla="*/ 0 w 80"/>
                <a:gd name="T11" fmla="*/ 27 h 62"/>
                <a:gd name="T12" fmla="*/ 25 w 80"/>
                <a:gd name="T13" fmla="*/ 0 h 62"/>
                <a:gd name="T14" fmla="*/ 40 w 80"/>
                <a:gd name="T15" fmla="*/ 43 h 62"/>
                <a:gd name="T16" fmla="*/ 55 w 80"/>
                <a:gd name="T17" fmla="*/ 0 h 62"/>
                <a:gd name="T18" fmla="*/ 80 w 80"/>
                <a:gd name="T19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62">
                  <a:moveTo>
                    <a:pt x="80" y="27"/>
                  </a:moveTo>
                  <a:cubicBezTo>
                    <a:pt x="80" y="56"/>
                    <a:pt x="80" y="62"/>
                    <a:pt x="8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56"/>
                    <a:pt x="0" y="27"/>
                  </a:cubicBezTo>
                  <a:cubicBezTo>
                    <a:pt x="0" y="11"/>
                    <a:pt x="13" y="3"/>
                    <a:pt x="25" y="0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7" y="3"/>
                    <a:pt x="80" y="11"/>
                    <a:pt x="80" y="2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53"/>
            <p:cNvSpPr>
              <a:spLocks/>
            </p:cNvSpPr>
            <p:nvPr/>
          </p:nvSpPr>
          <p:spPr bwMode="auto">
            <a:xfrm>
              <a:off x="8826502" y="4783139"/>
              <a:ext cx="26988" cy="68263"/>
            </a:xfrm>
            <a:custGeom>
              <a:avLst/>
              <a:gdLst>
                <a:gd name="T0" fmla="*/ 9 w 17"/>
                <a:gd name="T1" fmla="*/ 43 h 43"/>
                <a:gd name="T2" fmla="*/ 0 w 17"/>
                <a:gd name="T3" fmla="*/ 21 h 43"/>
                <a:gd name="T4" fmla="*/ 7 w 17"/>
                <a:gd name="T5" fmla="*/ 0 h 43"/>
                <a:gd name="T6" fmla="*/ 10 w 17"/>
                <a:gd name="T7" fmla="*/ 0 h 43"/>
                <a:gd name="T8" fmla="*/ 17 w 17"/>
                <a:gd name="T9" fmla="*/ 21 h 43"/>
                <a:gd name="T10" fmla="*/ 9 w 17"/>
                <a:gd name="T1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3">
                  <a:moveTo>
                    <a:pt x="9" y="43"/>
                  </a:moveTo>
                  <a:lnTo>
                    <a:pt x="0" y="21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7" y="21"/>
                  </a:lnTo>
                  <a:lnTo>
                    <a:pt x="9" y="4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54"/>
            <p:cNvSpPr>
              <a:spLocks/>
            </p:cNvSpPr>
            <p:nvPr/>
          </p:nvSpPr>
          <p:spPr bwMode="auto">
            <a:xfrm>
              <a:off x="8805864" y="4689476"/>
              <a:ext cx="65088" cy="87313"/>
            </a:xfrm>
            <a:custGeom>
              <a:avLst/>
              <a:gdLst>
                <a:gd name="T0" fmla="*/ 15 w 29"/>
                <a:gd name="T1" fmla="*/ 38 h 38"/>
                <a:gd name="T2" fmla="*/ 0 w 29"/>
                <a:gd name="T3" fmla="*/ 19 h 38"/>
                <a:gd name="T4" fmla="*/ 15 w 29"/>
                <a:gd name="T5" fmla="*/ 0 h 38"/>
                <a:gd name="T6" fmla="*/ 29 w 29"/>
                <a:gd name="T7" fmla="*/ 19 h 38"/>
                <a:gd name="T8" fmla="*/ 15 w 2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8">
                  <a:moveTo>
                    <a:pt x="15" y="38"/>
                  </a:moveTo>
                  <a:cubicBezTo>
                    <a:pt x="8" y="38"/>
                    <a:pt x="0" y="29"/>
                    <a:pt x="0" y="19"/>
                  </a:cubicBezTo>
                  <a:cubicBezTo>
                    <a:pt x="0" y="8"/>
                    <a:pt x="3" y="0"/>
                    <a:pt x="15" y="0"/>
                  </a:cubicBezTo>
                  <a:cubicBezTo>
                    <a:pt x="26" y="0"/>
                    <a:pt x="29" y="8"/>
                    <a:pt x="29" y="19"/>
                  </a:cubicBezTo>
                  <a:cubicBezTo>
                    <a:pt x="29" y="29"/>
                    <a:pt x="21" y="38"/>
                    <a:pt x="15" y="3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55"/>
            <p:cNvSpPr>
              <a:spLocks/>
            </p:cNvSpPr>
            <p:nvPr/>
          </p:nvSpPr>
          <p:spPr bwMode="auto">
            <a:xfrm>
              <a:off x="8528052" y="4929189"/>
              <a:ext cx="609600" cy="36513"/>
            </a:xfrm>
            <a:custGeom>
              <a:avLst/>
              <a:gdLst>
                <a:gd name="T0" fmla="*/ 214 w 384"/>
                <a:gd name="T1" fmla="*/ 23 h 23"/>
                <a:gd name="T2" fmla="*/ 171 w 384"/>
                <a:gd name="T3" fmla="*/ 23 h 23"/>
                <a:gd name="T4" fmla="*/ 0 w 384"/>
                <a:gd name="T5" fmla="*/ 23 h 23"/>
                <a:gd name="T6" fmla="*/ 89 w 384"/>
                <a:gd name="T7" fmla="*/ 0 h 23"/>
                <a:gd name="T8" fmla="*/ 131 w 384"/>
                <a:gd name="T9" fmla="*/ 0 h 23"/>
                <a:gd name="T10" fmla="*/ 253 w 384"/>
                <a:gd name="T11" fmla="*/ 0 h 23"/>
                <a:gd name="T12" fmla="*/ 297 w 384"/>
                <a:gd name="T13" fmla="*/ 0 h 23"/>
                <a:gd name="T14" fmla="*/ 384 w 384"/>
                <a:gd name="T15" fmla="*/ 23 h 23"/>
                <a:gd name="T16" fmla="*/ 214 w 384"/>
                <a:gd name="T1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23">
                  <a:moveTo>
                    <a:pt x="214" y="23"/>
                  </a:moveTo>
                  <a:lnTo>
                    <a:pt x="171" y="23"/>
                  </a:lnTo>
                  <a:lnTo>
                    <a:pt x="0" y="23"/>
                  </a:lnTo>
                  <a:lnTo>
                    <a:pt x="89" y="0"/>
                  </a:lnTo>
                  <a:lnTo>
                    <a:pt x="131" y="0"/>
                  </a:lnTo>
                  <a:lnTo>
                    <a:pt x="253" y="0"/>
                  </a:lnTo>
                  <a:lnTo>
                    <a:pt x="297" y="0"/>
                  </a:lnTo>
                  <a:lnTo>
                    <a:pt x="384" y="23"/>
                  </a:lnTo>
                  <a:lnTo>
                    <a:pt x="214" y="2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56"/>
            <p:cNvSpPr>
              <a:spLocks/>
            </p:cNvSpPr>
            <p:nvPr/>
          </p:nvSpPr>
          <p:spPr bwMode="auto">
            <a:xfrm>
              <a:off x="8680452" y="4822826"/>
              <a:ext cx="60325" cy="90488"/>
            </a:xfrm>
            <a:custGeom>
              <a:avLst/>
              <a:gdLst>
                <a:gd name="T0" fmla="*/ 27 w 27"/>
                <a:gd name="T1" fmla="*/ 5 h 40"/>
                <a:gd name="T2" fmla="*/ 23 w 27"/>
                <a:gd name="T3" fmla="*/ 11 h 40"/>
                <a:gd name="T4" fmla="*/ 16 w 27"/>
                <a:gd name="T5" fmla="*/ 13 h 40"/>
                <a:gd name="T6" fmla="*/ 16 w 27"/>
                <a:gd name="T7" fmla="*/ 40 h 40"/>
                <a:gd name="T8" fmla="*/ 10 w 27"/>
                <a:gd name="T9" fmla="*/ 40 h 40"/>
                <a:gd name="T10" fmla="*/ 10 w 27"/>
                <a:gd name="T11" fmla="*/ 14 h 40"/>
                <a:gd name="T12" fmla="*/ 6 w 27"/>
                <a:gd name="T13" fmla="*/ 15 h 40"/>
                <a:gd name="T14" fmla="*/ 0 w 27"/>
                <a:gd name="T15" fmla="*/ 12 h 40"/>
                <a:gd name="T16" fmla="*/ 4 w 27"/>
                <a:gd name="T17" fmla="*/ 5 h 40"/>
                <a:gd name="T18" fmla="*/ 20 w 27"/>
                <a:gd name="T19" fmla="*/ 1 h 40"/>
                <a:gd name="T20" fmla="*/ 27 w 27"/>
                <a:gd name="T21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40">
                  <a:moveTo>
                    <a:pt x="27" y="5"/>
                  </a:moveTo>
                  <a:cubicBezTo>
                    <a:pt x="27" y="7"/>
                    <a:pt x="26" y="10"/>
                    <a:pt x="23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4" y="16"/>
                    <a:pt x="1" y="14"/>
                    <a:pt x="0" y="12"/>
                  </a:cubicBezTo>
                  <a:cubicBezTo>
                    <a:pt x="0" y="9"/>
                    <a:pt x="1" y="6"/>
                    <a:pt x="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6" y="2"/>
                    <a:pt x="27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Rectangle 257"/>
            <p:cNvSpPr>
              <a:spLocks noChangeArrowheads="1"/>
            </p:cNvSpPr>
            <p:nvPr/>
          </p:nvSpPr>
          <p:spPr bwMode="auto">
            <a:xfrm>
              <a:off x="8526464" y="4976814"/>
              <a:ext cx="614363" cy="6191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0" name="组合 709"/>
          <p:cNvGrpSpPr/>
          <p:nvPr/>
        </p:nvGrpSpPr>
        <p:grpSpPr>
          <a:xfrm>
            <a:off x="822667" y="4508452"/>
            <a:ext cx="512763" cy="461963"/>
            <a:chOff x="1344614" y="5580064"/>
            <a:chExt cx="512763" cy="461963"/>
          </a:xfrm>
        </p:grpSpPr>
        <p:sp>
          <p:nvSpPr>
            <p:cNvPr id="343" name="Freeform 258"/>
            <p:cNvSpPr>
              <a:spLocks noEditPoints="1"/>
            </p:cNvSpPr>
            <p:nvPr/>
          </p:nvSpPr>
          <p:spPr bwMode="auto">
            <a:xfrm>
              <a:off x="1344614" y="5657851"/>
              <a:ext cx="512763" cy="349250"/>
            </a:xfrm>
            <a:custGeom>
              <a:avLst/>
              <a:gdLst>
                <a:gd name="T0" fmla="*/ 227 w 227"/>
                <a:gd name="T1" fmla="*/ 0 h 155"/>
                <a:gd name="T2" fmla="*/ 227 w 227"/>
                <a:gd name="T3" fmla="*/ 155 h 155"/>
                <a:gd name="T4" fmla="*/ 0 w 227"/>
                <a:gd name="T5" fmla="*/ 155 h 155"/>
                <a:gd name="T6" fmla="*/ 0 w 227"/>
                <a:gd name="T7" fmla="*/ 0 h 155"/>
                <a:gd name="T8" fmla="*/ 227 w 227"/>
                <a:gd name="T9" fmla="*/ 0 h 155"/>
                <a:gd name="T10" fmla="*/ 206 w 227"/>
                <a:gd name="T11" fmla="*/ 46 h 155"/>
                <a:gd name="T12" fmla="*/ 202 w 227"/>
                <a:gd name="T13" fmla="*/ 41 h 155"/>
                <a:gd name="T14" fmla="*/ 25 w 227"/>
                <a:gd name="T15" fmla="*/ 41 h 155"/>
                <a:gd name="T16" fmla="*/ 22 w 227"/>
                <a:gd name="T17" fmla="*/ 43 h 155"/>
                <a:gd name="T18" fmla="*/ 21 w 227"/>
                <a:gd name="T19" fmla="*/ 46 h 155"/>
                <a:gd name="T20" fmla="*/ 25 w 227"/>
                <a:gd name="T21" fmla="*/ 50 h 155"/>
                <a:gd name="T22" fmla="*/ 202 w 227"/>
                <a:gd name="T23" fmla="*/ 50 h 155"/>
                <a:gd name="T24" fmla="*/ 206 w 227"/>
                <a:gd name="T25" fmla="*/ 46 h 155"/>
                <a:gd name="T26" fmla="*/ 206 w 227"/>
                <a:gd name="T27" fmla="*/ 68 h 155"/>
                <a:gd name="T28" fmla="*/ 202 w 227"/>
                <a:gd name="T29" fmla="*/ 64 h 155"/>
                <a:gd name="T30" fmla="*/ 25 w 227"/>
                <a:gd name="T31" fmla="*/ 64 h 155"/>
                <a:gd name="T32" fmla="*/ 22 w 227"/>
                <a:gd name="T33" fmla="*/ 65 h 155"/>
                <a:gd name="T34" fmla="*/ 21 w 227"/>
                <a:gd name="T35" fmla="*/ 68 h 155"/>
                <a:gd name="T36" fmla="*/ 25 w 227"/>
                <a:gd name="T37" fmla="*/ 73 h 155"/>
                <a:gd name="T38" fmla="*/ 202 w 227"/>
                <a:gd name="T39" fmla="*/ 73 h 155"/>
                <a:gd name="T40" fmla="*/ 206 w 227"/>
                <a:gd name="T41" fmla="*/ 68 h 155"/>
                <a:gd name="T42" fmla="*/ 206 w 227"/>
                <a:gd name="T43" fmla="*/ 94 h 155"/>
                <a:gd name="T44" fmla="*/ 202 w 227"/>
                <a:gd name="T45" fmla="*/ 89 h 155"/>
                <a:gd name="T46" fmla="*/ 25 w 227"/>
                <a:gd name="T47" fmla="*/ 89 h 155"/>
                <a:gd name="T48" fmla="*/ 22 w 227"/>
                <a:gd name="T49" fmla="*/ 90 h 155"/>
                <a:gd name="T50" fmla="*/ 21 w 227"/>
                <a:gd name="T51" fmla="*/ 94 h 155"/>
                <a:gd name="T52" fmla="*/ 25 w 227"/>
                <a:gd name="T53" fmla="*/ 98 h 155"/>
                <a:gd name="T54" fmla="*/ 202 w 227"/>
                <a:gd name="T55" fmla="*/ 98 h 155"/>
                <a:gd name="T56" fmla="*/ 206 w 227"/>
                <a:gd name="T57" fmla="*/ 94 h 155"/>
                <a:gd name="T58" fmla="*/ 206 w 227"/>
                <a:gd name="T59" fmla="*/ 116 h 155"/>
                <a:gd name="T60" fmla="*/ 202 w 227"/>
                <a:gd name="T61" fmla="*/ 112 h 155"/>
                <a:gd name="T62" fmla="*/ 25 w 227"/>
                <a:gd name="T63" fmla="*/ 112 h 155"/>
                <a:gd name="T64" fmla="*/ 22 w 227"/>
                <a:gd name="T65" fmla="*/ 113 h 155"/>
                <a:gd name="T66" fmla="*/ 21 w 227"/>
                <a:gd name="T67" fmla="*/ 116 h 155"/>
                <a:gd name="T68" fmla="*/ 25 w 227"/>
                <a:gd name="T69" fmla="*/ 120 h 155"/>
                <a:gd name="T70" fmla="*/ 202 w 227"/>
                <a:gd name="T71" fmla="*/ 120 h 155"/>
                <a:gd name="T72" fmla="*/ 206 w 227"/>
                <a:gd name="T73" fmla="*/ 11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7" h="155">
                  <a:moveTo>
                    <a:pt x="227" y="0"/>
                  </a:moveTo>
                  <a:cubicBezTo>
                    <a:pt x="227" y="155"/>
                    <a:pt x="227" y="155"/>
                    <a:pt x="227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7" y="0"/>
                  </a:lnTo>
                  <a:close/>
                  <a:moveTo>
                    <a:pt x="206" y="46"/>
                  </a:moveTo>
                  <a:cubicBezTo>
                    <a:pt x="206" y="43"/>
                    <a:pt x="204" y="41"/>
                    <a:pt x="202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1"/>
                    <a:pt x="23" y="42"/>
                    <a:pt x="22" y="43"/>
                  </a:cubicBezTo>
                  <a:cubicBezTo>
                    <a:pt x="21" y="43"/>
                    <a:pt x="21" y="44"/>
                    <a:pt x="21" y="46"/>
                  </a:cubicBezTo>
                  <a:cubicBezTo>
                    <a:pt x="21" y="48"/>
                    <a:pt x="23" y="50"/>
                    <a:pt x="25" y="50"/>
                  </a:cubicBezTo>
                  <a:cubicBezTo>
                    <a:pt x="202" y="50"/>
                    <a:pt x="202" y="50"/>
                    <a:pt x="202" y="50"/>
                  </a:cubicBezTo>
                  <a:cubicBezTo>
                    <a:pt x="204" y="50"/>
                    <a:pt x="206" y="48"/>
                    <a:pt x="206" y="46"/>
                  </a:cubicBezTo>
                  <a:close/>
                  <a:moveTo>
                    <a:pt x="206" y="68"/>
                  </a:moveTo>
                  <a:cubicBezTo>
                    <a:pt x="206" y="66"/>
                    <a:pt x="204" y="64"/>
                    <a:pt x="202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4" y="64"/>
                    <a:pt x="23" y="64"/>
                    <a:pt x="22" y="65"/>
                  </a:cubicBezTo>
                  <a:cubicBezTo>
                    <a:pt x="21" y="66"/>
                    <a:pt x="21" y="67"/>
                    <a:pt x="21" y="68"/>
                  </a:cubicBezTo>
                  <a:cubicBezTo>
                    <a:pt x="21" y="71"/>
                    <a:pt x="23" y="73"/>
                    <a:pt x="25" y="73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4" y="73"/>
                    <a:pt x="206" y="71"/>
                    <a:pt x="206" y="68"/>
                  </a:cubicBezTo>
                  <a:close/>
                  <a:moveTo>
                    <a:pt x="206" y="94"/>
                  </a:moveTo>
                  <a:cubicBezTo>
                    <a:pt x="206" y="91"/>
                    <a:pt x="204" y="89"/>
                    <a:pt x="202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4" y="89"/>
                    <a:pt x="23" y="90"/>
                    <a:pt x="22" y="90"/>
                  </a:cubicBezTo>
                  <a:cubicBezTo>
                    <a:pt x="21" y="91"/>
                    <a:pt x="21" y="92"/>
                    <a:pt x="21" y="94"/>
                  </a:cubicBezTo>
                  <a:cubicBezTo>
                    <a:pt x="21" y="96"/>
                    <a:pt x="23" y="98"/>
                    <a:pt x="25" y="98"/>
                  </a:cubicBezTo>
                  <a:cubicBezTo>
                    <a:pt x="202" y="98"/>
                    <a:pt x="202" y="98"/>
                    <a:pt x="202" y="98"/>
                  </a:cubicBezTo>
                  <a:cubicBezTo>
                    <a:pt x="204" y="98"/>
                    <a:pt x="206" y="96"/>
                    <a:pt x="206" y="94"/>
                  </a:cubicBezTo>
                  <a:close/>
                  <a:moveTo>
                    <a:pt x="206" y="116"/>
                  </a:moveTo>
                  <a:cubicBezTo>
                    <a:pt x="206" y="114"/>
                    <a:pt x="204" y="112"/>
                    <a:pt x="202" y="112"/>
                  </a:cubicBezTo>
                  <a:cubicBezTo>
                    <a:pt x="25" y="112"/>
                    <a:pt x="25" y="112"/>
                    <a:pt x="25" y="112"/>
                  </a:cubicBezTo>
                  <a:cubicBezTo>
                    <a:pt x="24" y="112"/>
                    <a:pt x="23" y="112"/>
                    <a:pt x="22" y="113"/>
                  </a:cubicBezTo>
                  <a:cubicBezTo>
                    <a:pt x="21" y="114"/>
                    <a:pt x="21" y="115"/>
                    <a:pt x="21" y="116"/>
                  </a:cubicBezTo>
                  <a:cubicBezTo>
                    <a:pt x="21" y="118"/>
                    <a:pt x="23" y="120"/>
                    <a:pt x="25" y="120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204" y="120"/>
                    <a:pt x="206" y="118"/>
                    <a:pt x="206" y="1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259"/>
            <p:cNvSpPr>
              <a:spLocks/>
            </p:cNvSpPr>
            <p:nvPr/>
          </p:nvSpPr>
          <p:spPr bwMode="auto">
            <a:xfrm>
              <a:off x="1746252" y="6021389"/>
              <a:ext cx="61913" cy="20638"/>
            </a:xfrm>
            <a:custGeom>
              <a:avLst/>
              <a:gdLst>
                <a:gd name="T0" fmla="*/ 27 w 27"/>
                <a:gd name="T1" fmla="*/ 0 h 9"/>
                <a:gd name="T2" fmla="*/ 27 w 27"/>
                <a:gd name="T3" fmla="*/ 1 h 9"/>
                <a:gd name="T4" fmla="*/ 19 w 27"/>
                <a:gd name="T5" fmla="*/ 9 h 9"/>
                <a:gd name="T6" fmla="*/ 9 w 27"/>
                <a:gd name="T7" fmla="*/ 9 h 9"/>
                <a:gd name="T8" fmla="*/ 0 w 27"/>
                <a:gd name="T9" fmla="*/ 1 h 9"/>
                <a:gd name="T10" fmla="*/ 0 w 27"/>
                <a:gd name="T11" fmla="*/ 0 h 9"/>
                <a:gd name="T12" fmla="*/ 27 w 27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9">
                  <a:moveTo>
                    <a:pt x="27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5"/>
                    <a:pt x="23" y="9"/>
                    <a:pt x="1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4" y="9"/>
                    <a:pt x="0" y="5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260"/>
            <p:cNvSpPr>
              <a:spLocks/>
            </p:cNvSpPr>
            <p:nvPr/>
          </p:nvSpPr>
          <p:spPr bwMode="auto">
            <a:xfrm>
              <a:off x="1520827" y="5580064"/>
              <a:ext cx="160338" cy="58738"/>
            </a:xfrm>
            <a:custGeom>
              <a:avLst/>
              <a:gdLst>
                <a:gd name="T0" fmla="*/ 101 w 101"/>
                <a:gd name="T1" fmla="*/ 0 h 37"/>
                <a:gd name="T2" fmla="*/ 101 w 101"/>
                <a:gd name="T3" fmla="*/ 37 h 37"/>
                <a:gd name="T4" fmla="*/ 76 w 101"/>
                <a:gd name="T5" fmla="*/ 37 h 37"/>
                <a:gd name="T6" fmla="*/ 76 w 101"/>
                <a:gd name="T7" fmla="*/ 19 h 37"/>
                <a:gd name="T8" fmla="*/ 26 w 101"/>
                <a:gd name="T9" fmla="*/ 19 h 37"/>
                <a:gd name="T10" fmla="*/ 26 w 101"/>
                <a:gd name="T11" fmla="*/ 37 h 37"/>
                <a:gd name="T12" fmla="*/ 0 w 101"/>
                <a:gd name="T13" fmla="*/ 37 h 37"/>
                <a:gd name="T14" fmla="*/ 0 w 101"/>
                <a:gd name="T15" fmla="*/ 0 h 37"/>
                <a:gd name="T16" fmla="*/ 101 w 101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37">
                  <a:moveTo>
                    <a:pt x="101" y="0"/>
                  </a:moveTo>
                  <a:lnTo>
                    <a:pt x="101" y="37"/>
                  </a:lnTo>
                  <a:lnTo>
                    <a:pt x="76" y="37"/>
                  </a:lnTo>
                  <a:lnTo>
                    <a:pt x="76" y="19"/>
                  </a:lnTo>
                  <a:lnTo>
                    <a:pt x="26" y="19"/>
                  </a:lnTo>
                  <a:lnTo>
                    <a:pt x="26" y="37"/>
                  </a:lnTo>
                  <a:lnTo>
                    <a:pt x="0" y="37"/>
                  </a:lnTo>
                  <a:lnTo>
                    <a:pt x="0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261"/>
            <p:cNvSpPr>
              <a:spLocks/>
            </p:cNvSpPr>
            <p:nvPr/>
          </p:nvSpPr>
          <p:spPr bwMode="auto">
            <a:xfrm>
              <a:off x="1392239" y="6021389"/>
              <a:ext cx="58738" cy="20638"/>
            </a:xfrm>
            <a:custGeom>
              <a:avLst/>
              <a:gdLst>
                <a:gd name="T0" fmla="*/ 26 w 26"/>
                <a:gd name="T1" fmla="*/ 0 h 9"/>
                <a:gd name="T2" fmla="*/ 26 w 26"/>
                <a:gd name="T3" fmla="*/ 1 h 9"/>
                <a:gd name="T4" fmla="*/ 18 w 26"/>
                <a:gd name="T5" fmla="*/ 9 h 9"/>
                <a:gd name="T6" fmla="*/ 8 w 26"/>
                <a:gd name="T7" fmla="*/ 9 h 9"/>
                <a:gd name="T8" fmla="*/ 0 w 26"/>
                <a:gd name="T9" fmla="*/ 1 h 9"/>
                <a:gd name="T10" fmla="*/ 0 w 26"/>
                <a:gd name="T11" fmla="*/ 0 h 9"/>
                <a:gd name="T12" fmla="*/ 26 w 2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6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5"/>
                    <a:pt x="22" y="9"/>
                    <a:pt x="1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3" y="9"/>
                    <a:pt x="0" y="5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3" name="组合 712"/>
          <p:cNvGrpSpPr/>
          <p:nvPr/>
        </p:nvGrpSpPr>
        <p:grpSpPr>
          <a:xfrm>
            <a:off x="1763049" y="4508452"/>
            <a:ext cx="484188" cy="452438"/>
            <a:chOff x="2284414" y="5573714"/>
            <a:chExt cx="484188" cy="452438"/>
          </a:xfrm>
        </p:grpSpPr>
        <p:sp>
          <p:nvSpPr>
            <p:cNvPr id="347" name="Oval 262"/>
            <p:cNvSpPr>
              <a:spLocks noChangeArrowheads="1"/>
            </p:cNvSpPr>
            <p:nvPr/>
          </p:nvSpPr>
          <p:spPr bwMode="auto">
            <a:xfrm>
              <a:off x="2676527" y="5670551"/>
              <a:ext cx="41275" cy="42863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263"/>
            <p:cNvSpPr>
              <a:spLocks noEditPoints="1"/>
            </p:cNvSpPr>
            <p:nvPr/>
          </p:nvSpPr>
          <p:spPr bwMode="auto">
            <a:xfrm>
              <a:off x="2624139" y="5573714"/>
              <a:ext cx="144463" cy="452438"/>
            </a:xfrm>
            <a:custGeom>
              <a:avLst/>
              <a:gdLst>
                <a:gd name="T0" fmla="*/ 14 w 64"/>
                <a:gd name="T1" fmla="*/ 168 h 200"/>
                <a:gd name="T2" fmla="*/ 50 w 64"/>
                <a:gd name="T3" fmla="*/ 168 h 200"/>
                <a:gd name="T4" fmla="*/ 50 w 64"/>
                <a:gd name="T5" fmla="*/ 161 h 200"/>
                <a:gd name="T6" fmla="*/ 14 w 64"/>
                <a:gd name="T7" fmla="*/ 161 h 200"/>
                <a:gd name="T8" fmla="*/ 14 w 64"/>
                <a:gd name="T9" fmla="*/ 168 h 200"/>
                <a:gd name="T10" fmla="*/ 14 w 64"/>
                <a:gd name="T11" fmla="*/ 184 h 200"/>
                <a:gd name="T12" fmla="*/ 50 w 64"/>
                <a:gd name="T13" fmla="*/ 184 h 200"/>
                <a:gd name="T14" fmla="*/ 50 w 64"/>
                <a:gd name="T15" fmla="*/ 177 h 200"/>
                <a:gd name="T16" fmla="*/ 14 w 64"/>
                <a:gd name="T17" fmla="*/ 177 h 200"/>
                <a:gd name="T18" fmla="*/ 14 w 64"/>
                <a:gd name="T19" fmla="*/ 184 h 200"/>
                <a:gd name="T20" fmla="*/ 32 w 64"/>
                <a:gd name="T21" fmla="*/ 34 h 200"/>
                <a:gd name="T22" fmla="*/ 14 w 64"/>
                <a:gd name="T23" fmla="*/ 52 h 200"/>
                <a:gd name="T24" fmla="*/ 32 w 64"/>
                <a:gd name="T25" fmla="*/ 71 h 200"/>
                <a:gd name="T26" fmla="*/ 50 w 64"/>
                <a:gd name="T27" fmla="*/ 52 h 200"/>
                <a:gd name="T28" fmla="*/ 32 w 64"/>
                <a:gd name="T29" fmla="*/ 34 h 200"/>
                <a:gd name="T30" fmla="*/ 64 w 64"/>
                <a:gd name="T31" fmla="*/ 188 h 200"/>
                <a:gd name="T32" fmla="*/ 55 w 64"/>
                <a:gd name="T33" fmla="*/ 200 h 200"/>
                <a:gd name="T34" fmla="*/ 9 w 64"/>
                <a:gd name="T35" fmla="*/ 200 h 200"/>
                <a:gd name="T36" fmla="*/ 0 w 64"/>
                <a:gd name="T37" fmla="*/ 188 h 200"/>
                <a:gd name="T38" fmla="*/ 0 w 64"/>
                <a:gd name="T39" fmla="*/ 13 h 200"/>
                <a:gd name="T40" fmla="*/ 9 w 64"/>
                <a:gd name="T41" fmla="*/ 0 h 200"/>
                <a:gd name="T42" fmla="*/ 55 w 64"/>
                <a:gd name="T43" fmla="*/ 0 h 200"/>
                <a:gd name="T44" fmla="*/ 64 w 64"/>
                <a:gd name="T45" fmla="*/ 13 h 200"/>
                <a:gd name="T46" fmla="*/ 64 w 64"/>
                <a:gd name="T47" fmla="*/ 188 h 200"/>
                <a:gd name="T48" fmla="*/ 50 w 64"/>
                <a:gd name="T49" fmla="*/ 147 h 200"/>
                <a:gd name="T50" fmla="*/ 50 w 64"/>
                <a:gd name="T51" fmla="*/ 79 h 200"/>
                <a:gd name="T52" fmla="*/ 14 w 64"/>
                <a:gd name="T53" fmla="*/ 79 h 200"/>
                <a:gd name="T54" fmla="*/ 14 w 64"/>
                <a:gd name="T55" fmla="*/ 147 h 200"/>
                <a:gd name="T56" fmla="*/ 50 w 64"/>
                <a:gd name="T57" fmla="*/ 14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200">
                  <a:moveTo>
                    <a:pt x="14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50" y="161"/>
                    <a:pt x="50" y="161"/>
                    <a:pt x="50" y="161"/>
                  </a:cubicBezTo>
                  <a:cubicBezTo>
                    <a:pt x="14" y="161"/>
                    <a:pt x="14" y="161"/>
                    <a:pt x="14" y="161"/>
                  </a:cubicBezTo>
                  <a:lnTo>
                    <a:pt x="14" y="168"/>
                  </a:lnTo>
                  <a:close/>
                  <a:moveTo>
                    <a:pt x="14" y="184"/>
                  </a:moveTo>
                  <a:cubicBezTo>
                    <a:pt x="50" y="184"/>
                    <a:pt x="50" y="184"/>
                    <a:pt x="50" y="184"/>
                  </a:cubicBezTo>
                  <a:cubicBezTo>
                    <a:pt x="50" y="177"/>
                    <a:pt x="50" y="177"/>
                    <a:pt x="50" y="177"/>
                  </a:cubicBezTo>
                  <a:cubicBezTo>
                    <a:pt x="14" y="177"/>
                    <a:pt x="14" y="177"/>
                    <a:pt x="14" y="177"/>
                  </a:cubicBezTo>
                  <a:lnTo>
                    <a:pt x="14" y="184"/>
                  </a:lnTo>
                  <a:close/>
                  <a:moveTo>
                    <a:pt x="32" y="34"/>
                  </a:moveTo>
                  <a:cubicBezTo>
                    <a:pt x="22" y="34"/>
                    <a:pt x="14" y="42"/>
                    <a:pt x="14" y="52"/>
                  </a:cubicBezTo>
                  <a:cubicBezTo>
                    <a:pt x="14" y="62"/>
                    <a:pt x="22" y="71"/>
                    <a:pt x="32" y="71"/>
                  </a:cubicBezTo>
                  <a:cubicBezTo>
                    <a:pt x="42" y="71"/>
                    <a:pt x="50" y="62"/>
                    <a:pt x="50" y="52"/>
                  </a:cubicBezTo>
                  <a:cubicBezTo>
                    <a:pt x="50" y="42"/>
                    <a:pt x="42" y="34"/>
                    <a:pt x="32" y="34"/>
                  </a:cubicBezTo>
                  <a:close/>
                  <a:moveTo>
                    <a:pt x="64" y="188"/>
                  </a:moveTo>
                  <a:cubicBezTo>
                    <a:pt x="64" y="195"/>
                    <a:pt x="60" y="200"/>
                    <a:pt x="55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5"/>
                    <a:pt x="0" y="18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0"/>
                    <a:pt x="64" y="6"/>
                    <a:pt x="64" y="13"/>
                  </a:cubicBezTo>
                  <a:lnTo>
                    <a:pt x="64" y="188"/>
                  </a:lnTo>
                  <a:close/>
                  <a:moveTo>
                    <a:pt x="50" y="147"/>
                  </a:moveTo>
                  <a:cubicBezTo>
                    <a:pt x="50" y="79"/>
                    <a:pt x="50" y="79"/>
                    <a:pt x="50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147"/>
                    <a:pt x="14" y="147"/>
                    <a:pt x="14" y="147"/>
                  </a:cubicBezTo>
                  <a:lnTo>
                    <a:pt x="50" y="14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264"/>
            <p:cNvSpPr>
              <a:spLocks noEditPoints="1"/>
            </p:cNvSpPr>
            <p:nvPr/>
          </p:nvSpPr>
          <p:spPr bwMode="auto">
            <a:xfrm>
              <a:off x="2452689" y="5573714"/>
              <a:ext cx="147638" cy="452438"/>
            </a:xfrm>
            <a:custGeom>
              <a:avLst/>
              <a:gdLst>
                <a:gd name="T0" fmla="*/ 50 w 65"/>
                <a:gd name="T1" fmla="*/ 184 h 200"/>
                <a:gd name="T2" fmla="*/ 50 w 65"/>
                <a:gd name="T3" fmla="*/ 177 h 200"/>
                <a:gd name="T4" fmla="*/ 15 w 65"/>
                <a:gd name="T5" fmla="*/ 177 h 200"/>
                <a:gd name="T6" fmla="*/ 15 w 65"/>
                <a:gd name="T7" fmla="*/ 184 h 200"/>
                <a:gd name="T8" fmla="*/ 50 w 65"/>
                <a:gd name="T9" fmla="*/ 184 h 200"/>
                <a:gd name="T10" fmla="*/ 50 w 65"/>
                <a:gd name="T11" fmla="*/ 168 h 200"/>
                <a:gd name="T12" fmla="*/ 50 w 65"/>
                <a:gd name="T13" fmla="*/ 161 h 200"/>
                <a:gd name="T14" fmla="*/ 15 w 65"/>
                <a:gd name="T15" fmla="*/ 161 h 200"/>
                <a:gd name="T16" fmla="*/ 15 w 65"/>
                <a:gd name="T17" fmla="*/ 168 h 200"/>
                <a:gd name="T18" fmla="*/ 50 w 65"/>
                <a:gd name="T19" fmla="*/ 168 h 200"/>
                <a:gd name="T20" fmla="*/ 51 w 65"/>
                <a:gd name="T21" fmla="*/ 147 h 200"/>
                <a:gd name="T22" fmla="*/ 51 w 65"/>
                <a:gd name="T23" fmla="*/ 79 h 200"/>
                <a:gd name="T24" fmla="*/ 14 w 65"/>
                <a:gd name="T25" fmla="*/ 79 h 200"/>
                <a:gd name="T26" fmla="*/ 14 w 65"/>
                <a:gd name="T27" fmla="*/ 147 h 200"/>
                <a:gd name="T28" fmla="*/ 51 w 65"/>
                <a:gd name="T29" fmla="*/ 147 h 200"/>
                <a:gd name="T30" fmla="*/ 51 w 65"/>
                <a:gd name="T31" fmla="*/ 52 h 200"/>
                <a:gd name="T32" fmla="*/ 33 w 65"/>
                <a:gd name="T33" fmla="*/ 34 h 200"/>
                <a:gd name="T34" fmla="*/ 14 w 65"/>
                <a:gd name="T35" fmla="*/ 52 h 200"/>
                <a:gd name="T36" fmla="*/ 33 w 65"/>
                <a:gd name="T37" fmla="*/ 71 h 200"/>
                <a:gd name="T38" fmla="*/ 51 w 65"/>
                <a:gd name="T39" fmla="*/ 52 h 200"/>
                <a:gd name="T40" fmla="*/ 65 w 65"/>
                <a:gd name="T41" fmla="*/ 13 h 200"/>
                <a:gd name="T42" fmla="*/ 65 w 65"/>
                <a:gd name="T43" fmla="*/ 188 h 200"/>
                <a:gd name="T44" fmla="*/ 56 w 65"/>
                <a:gd name="T45" fmla="*/ 200 h 200"/>
                <a:gd name="T46" fmla="*/ 9 w 65"/>
                <a:gd name="T47" fmla="*/ 200 h 200"/>
                <a:gd name="T48" fmla="*/ 0 w 65"/>
                <a:gd name="T49" fmla="*/ 188 h 200"/>
                <a:gd name="T50" fmla="*/ 0 w 65"/>
                <a:gd name="T51" fmla="*/ 13 h 200"/>
                <a:gd name="T52" fmla="*/ 9 w 65"/>
                <a:gd name="T53" fmla="*/ 0 h 200"/>
                <a:gd name="T54" fmla="*/ 56 w 65"/>
                <a:gd name="T55" fmla="*/ 0 h 200"/>
                <a:gd name="T56" fmla="*/ 65 w 65"/>
                <a:gd name="T57" fmla="*/ 1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" h="200">
                  <a:moveTo>
                    <a:pt x="50" y="184"/>
                  </a:moveTo>
                  <a:cubicBezTo>
                    <a:pt x="50" y="177"/>
                    <a:pt x="50" y="177"/>
                    <a:pt x="50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5" y="184"/>
                    <a:pt x="15" y="184"/>
                    <a:pt x="15" y="184"/>
                  </a:cubicBezTo>
                  <a:lnTo>
                    <a:pt x="50" y="184"/>
                  </a:lnTo>
                  <a:close/>
                  <a:moveTo>
                    <a:pt x="50" y="168"/>
                  </a:moveTo>
                  <a:cubicBezTo>
                    <a:pt x="50" y="161"/>
                    <a:pt x="50" y="161"/>
                    <a:pt x="50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8"/>
                    <a:pt x="15" y="168"/>
                    <a:pt x="15" y="168"/>
                  </a:cubicBezTo>
                  <a:lnTo>
                    <a:pt x="50" y="168"/>
                  </a:lnTo>
                  <a:close/>
                  <a:moveTo>
                    <a:pt x="51" y="147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147"/>
                    <a:pt x="14" y="147"/>
                    <a:pt x="14" y="147"/>
                  </a:cubicBezTo>
                  <a:lnTo>
                    <a:pt x="51" y="147"/>
                  </a:lnTo>
                  <a:close/>
                  <a:moveTo>
                    <a:pt x="51" y="52"/>
                  </a:moveTo>
                  <a:cubicBezTo>
                    <a:pt x="51" y="42"/>
                    <a:pt x="43" y="34"/>
                    <a:pt x="33" y="34"/>
                  </a:cubicBezTo>
                  <a:cubicBezTo>
                    <a:pt x="23" y="34"/>
                    <a:pt x="14" y="42"/>
                    <a:pt x="14" y="52"/>
                  </a:cubicBezTo>
                  <a:cubicBezTo>
                    <a:pt x="14" y="62"/>
                    <a:pt x="23" y="71"/>
                    <a:pt x="33" y="71"/>
                  </a:cubicBezTo>
                  <a:cubicBezTo>
                    <a:pt x="43" y="71"/>
                    <a:pt x="51" y="62"/>
                    <a:pt x="51" y="52"/>
                  </a:cubicBezTo>
                  <a:close/>
                  <a:moveTo>
                    <a:pt x="65" y="13"/>
                  </a:moveTo>
                  <a:cubicBezTo>
                    <a:pt x="65" y="188"/>
                    <a:pt x="65" y="188"/>
                    <a:pt x="65" y="188"/>
                  </a:cubicBezTo>
                  <a:cubicBezTo>
                    <a:pt x="65" y="195"/>
                    <a:pt x="61" y="200"/>
                    <a:pt x="56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5"/>
                    <a:pt x="0" y="18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5" y="6"/>
                    <a:pt x="65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Oval 265"/>
            <p:cNvSpPr>
              <a:spLocks noChangeArrowheads="1"/>
            </p:cNvSpPr>
            <p:nvPr/>
          </p:nvSpPr>
          <p:spPr bwMode="auto">
            <a:xfrm>
              <a:off x="2505077" y="5670551"/>
              <a:ext cx="42863" cy="42863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Oval 266"/>
            <p:cNvSpPr>
              <a:spLocks noChangeArrowheads="1"/>
            </p:cNvSpPr>
            <p:nvPr/>
          </p:nvSpPr>
          <p:spPr bwMode="auto">
            <a:xfrm>
              <a:off x="2336802" y="5670551"/>
              <a:ext cx="42863" cy="42863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267"/>
            <p:cNvSpPr>
              <a:spLocks noEditPoints="1"/>
            </p:cNvSpPr>
            <p:nvPr/>
          </p:nvSpPr>
          <p:spPr bwMode="auto">
            <a:xfrm>
              <a:off x="2284414" y="5573714"/>
              <a:ext cx="146050" cy="452438"/>
            </a:xfrm>
            <a:custGeom>
              <a:avLst/>
              <a:gdLst>
                <a:gd name="T0" fmla="*/ 65 w 65"/>
                <a:gd name="T1" fmla="*/ 188 h 200"/>
                <a:gd name="T2" fmla="*/ 56 w 65"/>
                <a:gd name="T3" fmla="*/ 200 h 200"/>
                <a:gd name="T4" fmla="*/ 9 w 65"/>
                <a:gd name="T5" fmla="*/ 200 h 200"/>
                <a:gd name="T6" fmla="*/ 0 w 65"/>
                <a:gd name="T7" fmla="*/ 188 h 200"/>
                <a:gd name="T8" fmla="*/ 0 w 65"/>
                <a:gd name="T9" fmla="*/ 13 h 200"/>
                <a:gd name="T10" fmla="*/ 9 w 65"/>
                <a:gd name="T11" fmla="*/ 0 h 200"/>
                <a:gd name="T12" fmla="*/ 56 w 65"/>
                <a:gd name="T13" fmla="*/ 0 h 200"/>
                <a:gd name="T14" fmla="*/ 65 w 65"/>
                <a:gd name="T15" fmla="*/ 13 h 200"/>
                <a:gd name="T16" fmla="*/ 65 w 65"/>
                <a:gd name="T17" fmla="*/ 188 h 200"/>
                <a:gd name="T18" fmla="*/ 51 w 65"/>
                <a:gd name="T19" fmla="*/ 147 h 200"/>
                <a:gd name="T20" fmla="*/ 51 w 65"/>
                <a:gd name="T21" fmla="*/ 79 h 200"/>
                <a:gd name="T22" fmla="*/ 14 w 65"/>
                <a:gd name="T23" fmla="*/ 79 h 200"/>
                <a:gd name="T24" fmla="*/ 14 w 65"/>
                <a:gd name="T25" fmla="*/ 147 h 200"/>
                <a:gd name="T26" fmla="*/ 51 w 65"/>
                <a:gd name="T27" fmla="*/ 147 h 200"/>
                <a:gd name="T28" fmla="*/ 51 w 65"/>
                <a:gd name="T29" fmla="*/ 52 h 200"/>
                <a:gd name="T30" fmla="*/ 33 w 65"/>
                <a:gd name="T31" fmla="*/ 34 h 200"/>
                <a:gd name="T32" fmla="*/ 14 w 65"/>
                <a:gd name="T33" fmla="*/ 52 h 200"/>
                <a:gd name="T34" fmla="*/ 33 w 65"/>
                <a:gd name="T35" fmla="*/ 71 h 200"/>
                <a:gd name="T36" fmla="*/ 51 w 65"/>
                <a:gd name="T37" fmla="*/ 52 h 200"/>
                <a:gd name="T38" fmla="*/ 50 w 65"/>
                <a:gd name="T39" fmla="*/ 184 h 200"/>
                <a:gd name="T40" fmla="*/ 50 w 65"/>
                <a:gd name="T41" fmla="*/ 177 h 200"/>
                <a:gd name="T42" fmla="*/ 15 w 65"/>
                <a:gd name="T43" fmla="*/ 177 h 200"/>
                <a:gd name="T44" fmla="*/ 15 w 65"/>
                <a:gd name="T45" fmla="*/ 184 h 200"/>
                <a:gd name="T46" fmla="*/ 50 w 65"/>
                <a:gd name="T47" fmla="*/ 184 h 200"/>
                <a:gd name="T48" fmla="*/ 50 w 65"/>
                <a:gd name="T49" fmla="*/ 168 h 200"/>
                <a:gd name="T50" fmla="*/ 50 w 65"/>
                <a:gd name="T51" fmla="*/ 161 h 200"/>
                <a:gd name="T52" fmla="*/ 15 w 65"/>
                <a:gd name="T53" fmla="*/ 161 h 200"/>
                <a:gd name="T54" fmla="*/ 15 w 65"/>
                <a:gd name="T55" fmla="*/ 168 h 200"/>
                <a:gd name="T56" fmla="*/ 50 w 65"/>
                <a:gd name="T57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5" h="200">
                  <a:moveTo>
                    <a:pt x="65" y="188"/>
                  </a:moveTo>
                  <a:cubicBezTo>
                    <a:pt x="65" y="195"/>
                    <a:pt x="61" y="200"/>
                    <a:pt x="56" y="200"/>
                  </a:cubicBezTo>
                  <a:cubicBezTo>
                    <a:pt x="9" y="200"/>
                    <a:pt x="9" y="200"/>
                    <a:pt x="9" y="200"/>
                  </a:cubicBezTo>
                  <a:cubicBezTo>
                    <a:pt x="4" y="200"/>
                    <a:pt x="0" y="195"/>
                    <a:pt x="0" y="18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4" y="0"/>
                    <a:pt x="9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1" y="0"/>
                    <a:pt x="65" y="6"/>
                    <a:pt x="65" y="13"/>
                  </a:cubicBezTo>
                  <a:lnTo>
                    <a:pt x="65" y="188"/>
                  </a:lnTo>
                  <a:close/>
                  <a:moveTo>
                    <a:pt x="51" y="147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147"/>
                    <a:pt x="14" y="147"/>
                    <a:pt x="14" y="147"/>
                  </a:cubicBezTo>
                  <a:lnTo>
                    <a:pt x="51" y="147"/>
                  </a:lnTo>
                  <a:close/>
                  <a:moveTo>
                    <a:pt x="51" y="52"/>
                  </a:moveTo>
                  <a:cubicBezTo>
                    <a:pt x="51" y="42"/>
                    <a:pt x="43" y="34"/>
                    <a:pt x="33" y="34"/>
                  </a:cubicBezTo>
                  <a:cubicBezTo>
                    <a:pt x="23" y="34"/>
                    <a:pt x="14" y="42"/>
                    <a:pt x="14" y="52"/>
                  </a:cubicBezTo>
                  <a:cubicBezTo>
                    <a:pt x="14" y="62"/>
                    <a:pt x="23" y="71"/>
                    <a:pt x="33" y="71"/>
                  </a:cubicBezTo>
                  <a:cubicBezTo>
                    <a:pt x="43" y="71"/>
                    <a:pt x="51" y="62"/>
                    <a:pt x="51" y="52"/>
                  </a:cubicBezTo>
                  <a:close/>
                  <a:moveTo>
                    <a:pt x="50" y="184"/>
                  </a:moveTo>
                  <a:cubicBezTo>
                    <a:pt x="50" y="177"/>
                    <a:pt x="50" y="177"/>
                    <a:pt x="50" y="177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5" y="184"/>
                    <a:pt x="15" y="184"/>
                    <a:pt x="15" y="184"/>
                  </a:cubicBezTo>
                  <a:lnTo>
                    <a:pt x="50" y="184"/>
                  </a:lnTo>
                  <a:close/>
                  <a:moveTo>
                    <a:pt x="50" y="168"/>
                  </a:moveTo>
                  <a:cubicBezTo>
                    <a:pt x="50" y="161"/>
                    <a:pt x="50" y="161"/>
                    <a:pt x="50" y="161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8"/>
                    <a:pt x="15" y="168"/>
                    <a:pt x="15" y="168"/>
                  </a:cubicBezTo>
                  <a:lnTo>
                    <a:pt x="50" y="16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4" name="组合 713"/>
          <p:cNvGrpSpPr/>
          <p:nvPr/>
        </p:nvGrpSpPr>
        <p:grpSpPr>
          <a:xfrm>
            <a:off x="2760961" y="4466383"/>
            <a:ext cx="304800" cy="598488"/>
            <a:chOff x="3268664" y="5483226"/>
            <a:chExt cx="304800" cy="598488"/>
          </a:xfrm>
        </p:grpSpPr>
        <p:sp>
          <p:nvSpPr>
            <p:cNvPr id="353" name="Freeform 268"/>
            <p:cNvSpPr>
              <a:spLocks/>
            </p:cNvSpPr>
            <p:nvPr/>
          </p:nvSpPr>
          <p:spPr bwMode="auto">
            <a:xfrm>
              <a:off x="3386139" y="5483226"/>
              <a:ext cx="187325" cy="104775"/>
            </a:xfrm>
            <a:custGeom>
              <a:avLst/>
              <a:gdLst>
                <a:gd name="T0" fmla="*/ 71 w 83"/>
                <a:gd name="T1" fmla="*/ 17 h 46"/>
                <a:gd name="T2" fmla="*/ 81 w 83"/>
                <a:gd name="T3" fmla="*/ 35 h 46"/>
                <a:gd name="T4" fmla="*/ 78 w 83"/>
                <a:gd name="T5" fmla="*/ 46 h 46"/>
                <a:gd name="T6" fmla="*/ 0 w 83"/>
                <a:gd name="T7" fmla="*/ 24 h 46"/>
                <a:gd name="T8" fmla="*/ 3 w 83"/>
                <a:gd name="T9" fmla="*/ 13 h 46"/>
                <a:gd name="T10" fmla="*/ 22 w 83"/>
                <a:gd name="T11" fmla="*/ 3 h 46"/>
                <a:gd name="T12" fmla="*/ 71 w 83"/>
                <a:gd name="T13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46">
                  <a:moveTo>
                    <a:pt x="71" y="17"/>
                  </a:moveTo>
                  <a:cubicBezTo>
                    <a:pt x="79" y="19"/>
                    <a:pt x="83" y="27"/>
                    <a:pt x="81" y="35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5"/>
                    <a:pt x="14" y="0"/>
                    <a:pt x="22" y="3"/>
                  </a:cubicBezTo>
                  <a:lnTo>
                    <a:pt x="71" y="1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269"/>
            <p:cNvSpPr>
              <a:spLocks/>
            </p:cNvSpPr>
            <p:nvPr/>
          </p:nvSpPr>
          <p:spPr bwMode="auto">
            <a:xfrm>
              <a:off x="3271839" y="5553076"/>
              <a:ext cx="288925" cy="414338"/>
            </a:xfrm>
            <a:custGeom>
              <a:avLst/>
              <a:gdLst>
                <a:gd name="T0" fmla="*/ 117 w 182"/>
                <a:gd name="T1" fmla="*/ 261 h 261"/>
                <a:gd name="T2" fmla="*/ 0 w 182"/>
                <a:gd name="T3" fmla="*/ 228 h 261"/>
                <a:gd name="T4" fmla="*/ 66 w 182"/>
                <a:gd name="T5" fmla="*/ 0 h 261"/>
                <a:gd name="T6" fmla="*/ 182 w 182"/>
                <a:gd name="T7" fmla="*/ 33 h 261"/>
                <a:gd name="T8" fmla="*/ 117 w 182"/>
                <a:gd name="T9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61">
                  <a:moveTo>
                    <a:pt x="117" y="261"/>
                  </a:moveTo>
                  <a:lnTo>
                    <a:pt x="0" y="228"/>
                  </a:lnTo>
                  <a:lnTo>
                    <a:pt x="66" y="0"/>
                  </a:lnTo>
                  <a:lnTo>
                    <a:pt x="182" y="33"/>
                  </a:lnTo>
                  <a:lnTo>
                    <a:pt x="117" y="26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270"/>
            <p:cNvSpPr>
              <a:spLocks/>
            </p:cNvSpPr>
            <p:nvPr/>
          </p:nvSpPr>
          <p:spPr bwMode="auto">
            <a:xfrm>
              <a:off x="3297239" y="6011864"/>
              <a:ext cx="74613" cy="69850"/>
            </a:xfrm>
            <a:custGeom>
              <a:avLst/>
              <a:gdLst>
                <a:gd name="T0" fmla="*/ 0 w 47"/>
                <a:gd name="T1" fmla="*/ 44 h 44"/>
                <a:gd name="T2" fmla="*/ 13 w 47"/>
                <a:gd name="T3" fmla="*/ 0 h 44"/>
                <a:gd name="T4" fmla="*/ 47 w 47"/>
                <a:gd name="T5" fmla="*/ 10 h 44"/>
                <a:gd name="T6" fmla="*/ 37 w 47"/>
                <a:gd name="T7" fmla="*/ 42 h 44"/>
                <a:gd name="T8" fmla="*/ 0 w 47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4">
                  <a:moveTo>
                    <a:pt x="0" y="44"/>
                  </a:moveTo>
                  <a:lnTo>
                    <a:pt x="13" y="0"/>
                  </a:lnTo>
                  <a:lnTo>
                    <a:pt x="47" y="10"/>
                  </a:lnTo>
                  <a:lnTo>
                    <a:pt x="37" y="42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271"/>
            <p:cNvSpPr>
              <a:spLocks/>
            </p:cNvSpPr>
            <p:nvPr/>
          </p:nvSpPr>
          <p:spPr bwMode="auto">
            <a:xfrm>
              <a:off x="3268664" y="5929314"/>
              <a:ext cx="187325" cy="93663"/>
            </a:xfrm>
            <a:custGeom>
              <a:avLst/>
              <a:gdLst>
                <a:gd name="T0" fmla="*/ 14 w 118"/>
                <a:gd name="T1" fmla="*/ 39 h 59"/>
                <a:gd name="T2" fmla="*/ 0 w 118"/>
                <a:gd name="T3" fmla="*/ 0 h 59"/>
                <a:gd name="T4" fmla="*/ 118 w 118"/>
                <a:gd name="T5" fmla="*/ 32 h 59"/>
                <a:gd name="T6" fmla="*/ 84 w 118"/>
                <a:gd name="T7" fmla="*/ 59 h 59"/>
                <a:gd name="T8" fmla="*/ 14 w 118"/>
                <a:gd name="T9" fmla="*/ 3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59">
                  <a:moveTo>
                    <a:pt x="14" y="39"/>
                  </a:moveTo>
                  <a:lnTo>
                    <a:pt x="0" y="0"/>
                  </a:lnTo>
                  <a:lnTo>
                    <a:pt x="118" y="32"/>
                  </a:lnTo>
                  <a:lnTo>
                    <a:pt x="84" y="59"/>
                  </a:lnTo>
                  <a:lnTo>
                    <a:pt x="14" y="3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3639430" y="4494958"/>
            <a:ext cx="442913" cy="479425"/>
            <a:chOff x="4105277" y="5573714"/>
            <a:chExt cx="442913" cy="479425"/>
          </a:xfrm>
        </p:grpSpPr>
        <p:sp>
          <p:nvSpPr>
            <p:cNvPr id="357" name="Freeform 272"/>
            <p:cNvSpPr>
              <a:spLocks/>
            </p:cNvSpPr>
            <p:nvPr/>
          </p:nvSpPr>
          <p:spPr bwMode="auto">
            <a:xfrm>
              <a:off x="4416427" y="5573714"/>
              <a:ext cx="131763" cy="117475"/>
            </a:xfrm>
            <a:custGeom>
              <a:avLst/>
              <a:gdLst>
                <a:gd name="T0" fmla="*/ 83 w 83"/>
                <a:gd name="T1" fmla="*/ 66 h 74"/>
                <a:gd name="T2" fmla="*/ 83 w 83"/>
                <a:gd name="T3" fmla="*/ 74 h 74"/>
                <a:gd name="T4" fmla="*/ 0 w 83"/>
                <a:gd name="T5" fmla="*/ 74 h 74"/>
                <a:gd name="T6" fmla="*/ 0 w 83"/>
                <a:gd name="T7" fmla="*/ 0 h 74"/>
                <a:gd name="T8" fmla="*/ 6 w 83"/>
                <a:gd name="T9" fmla="*/ 0 h 74"/>
                <a:gd name="T10" fmla="*/ 83 w 83"/>
                <a:gd name="T11" fmla="*/ 6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74">
                  <a:moveTo>
                    <a:pt x="83" y="66"/>
                  </a:moveTo>
                  <a:lnTo>
                    <a:pt x="83" y="74"/>
                  </a:lnTo>
                  <a:lnTo>
                    <a:pt x="0" y="74"/>
                  </a:lnTo>
                  <a:lnTo>
                    <a:pt x="0" y="0"/>
                  </a:lnTo>
                  <a:lnTo>
                    <a:pt x="6" y="0"/>
                  </a:lnTo>
                  <a:lnTo>
                    <a:pt x="83" y="6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273"/>
            <p:cNvSpPr>
              <a:spLocks noEditPoints="1"/>
            </p:cNvSpPr>
            <p:nvPr/>
          </p:nvSpPr>
          <p:spPr bwMode="auto">
            <a:xfrm>
              <a:off x="4105277" y="5573714"/>
              <a:ext cx="442913" cy="479425"/>
            </a:xfrm>
            <a:custGeom>
              <a:avLst/>
              <a:gdLst>
                <a:gd name="T0" fmla="*/ 208 w 279"/>
                <a:gd name="T1" fmla="*/ 221 h 302"/>
                <a:gd name="T2" fmla="*/ 208 w 279"/>
                <a:gd name="T3" fmla="*/ 141 h 302"/>
                <a:gd name="T4" fmla="*/ 186 w 279"/>
                <a:gd name="T5" fmla="*/ 141 h 302"/>
                <a:gd name="T6" fmla="*/ 186 w 279"/>
                <a:gd name="T7" fmla="*/ 221 h 302"/>
                <a:gd name="T8" fmla="*/ 208 w 279"/>
                <a:gd name="T9" fmla="*/ 221 h 302"/>
                <a:gd name="T10" fmla="*/ 108 w 279"/>
                <a:gd name="T11" fmla="*/ 135 h 302"/>
                <a:gd name="T12" fmla="*/ 87 w 279"/>
                <a:gd name="T13" fmla="*/ 135 h 302"/>
                <a:gd name="T14" fmla="*/ 87 w 279"/>
                <a:gd name="T15" fmla="*/ 219 h 302"/>
                <a:gd name="T16" fmla="*/ 108 w 279"/>
                <a:gd name="T17" fmla="*/ 219 h 302"/>
                <a:gd name="T18" fmla="*/ 108 w 279"/>
                <a:gd name="T19" fmla="*/ 135 h 302"/>
                <a:gd name="T20" fmla="*/ 240 w 279"/>
                <a:gd name="T21" fmla="*/ 197 h 302"/>
                <a:gd name="T22" fmla="*/ 219 w 279"/>
                <a:gd name="T23" fmla="*/ 197 h 302"/>
                <a:gd name="T24" fmla="*/ 219 w 279"/>
                <a:gd name="T25" fmla="*/ 221 h 302"/>
                <a:gd name="T26" fmla="*/ 240 w 279"/>
                <a:gd name="T27" fmla="*/ 221 h 302"/>
                <a:gd name="T28" fmla="*/ 240 w 279"/>
                <a:gd name="T29" fmla="*/ 197 h 302"/>
                <a:gd name="T30" fmla="*/ 175 w 279"/>
                <a:gd name="T31" fmla="*/ 175 h 302"/>
                <a:gd name="T32" fmla="*/ 154 w 279"/>
                <a:gd name="T33" fmla="*/ 175 h 302"/>
                <a:gd name="T34" fmla="*/ 154 w 279"/>
                <a:gd name="T35" fmla="*/ 221 h 302"/>
                <a:gd name="T36" fmla="*/ 175 w 279"/>
                <a:gd name="T37" fmla="*/ 221 h 302"/>
                <a:gd name="T38" fmla="*/ 175 w 279"/>
                <a:gd name="T39" fmla="*/ 175 h 302"/>
                <a:gd name="T40" fmla="*/ 142 w 279"/>
                <a:gd name="T41" fmla="*/ 221 h 302"/>
                <a:gd name="T42" fmla="*/ 142 w 279"/>
                <a:gd name="T43" fmla="*/ 93 h 302"/>
                <a:gd name="T44" fmla="*/ 119 w 279"/>
                <a:gd name="T45" fmla="*/ 93 h 302"/>
                <a:gd name="T46" fmla="*/ 119 w 279"/>
                <a:gd name="T47" fmla="*/ 221 h 302"/>
                <a:gd name="T48" fmla="*/ 142 w 279"/>
                <a:gd name="T49" fmla="*/ 221 h 302"/>
                <a:gd name="T50" fmla="*/ 279 w 279"/>
                <a:gd name="T51" fmla="*/ 302 h 302"/>
                <a:gd name="T52" fmla="*/ 0 w 279"/>
                <a:gd name="T53" fmla="*/ 302 h 302"/>
                <a:gd name="T54" fmla="*/ 0 w 279"/>
                <a:gd name="T55" fmla="*/ 0 h 302"/>
                <a:gd name="T56" fmla="*/ 179 w 279"/>
                <a:gd name="T57" fmla="*/ 0 h 302"/>
                <a:gd name="T58" fmla="*/ 179 w 279"/>
                <a:gd name="T59" fmla="*/ 88 h 302"/>
                <a:gd name="T60" fmla="*/ 279 w 279"/>
                <a:gd name="T61" fmla="*/ 88 h 302"/>
                <a:gd name="T62" fmla="*/ 279 w 279"/>
                <a:gd name="T63" fmla="*/ 302 h 302"/>
                <a:gd name="T64" fmla="*/ 46 w 279"/>
                <a:gd name="T65" fmla="*/ 34 h 302"/>
                <a:gd name="T66" fmla="*/ 24 w 279"/>
                <a:gd name="T67" fmla="*/ 70 h 302"/>
                <a:gd name="T68" fmla="*/ 43 w 279"/>
                <a:gd name="T69" fmla="*/ 70 h 302"/>
                <a:gd name="T70" fmla="*/ 43 w 279"/>
                <a:gd name="T71" fmla="*/ 261 h 302"/>
                <a:gd name="T72" fmla="*/ 43 w 279"/>
                <a:gd name="T73" fmla="*/ 261 h 302"/>
                <a:gd name="T74" fmla="*/ 43 w 279"/>
                <a:gd name="T75" fmla="*/ 266 h 302"/>
                <a:gd name="T76" fmla="*/ 179 w 279"/>
                <a:gd name="T77" fmla="*/ 266 h 302"/>
                <a:gd name="T78" fmla="*/ 179 w 279"/>
                <a:gd name="T79" fmla="*/ 285 h 302"/>
                <a:gd name="T80" fmla="*/ 216 w 279"/>
                <a:gd name="T81" fmla="*/ 263 h 302"/>
                <a:gd name="T82" fmla="*/ 179 w 279"/>
                <a:gd name="T83" fmla="*/ 244 h 302"/>
                <a:gd name="T84" fmla="*/ 179 w 279"/>
                <a:gd name="T85" fmla="*/ 261 h 302"/>
                <a:gd name="T86" fmla="*/ 48 w 279"/>
                <a:gd name="T87" fmla="*/ 261 h 302"/>
                <a:gd name="T88" fmla="*/ 48 w 279"/>
                <a:gd name="T89" fmla="*/ 70 h 302"/>
                <a:gd name="T90" fmla="*/ 65 w 279"/>
                <a:gd name="T91" fmla="*/ 70 h 302"/>
                <a:gd name="T92" fmla="*/ 46 w 279"/>
                <a:gd name="T93" fmla="*/ 34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9" h="302">
                  <a:moveTo>
                    <a:pt x="208" y="221"/>
                  </a:moveTo>
                  <a:lnTo>
                    <a:pt x="208" y="141"/>
                  </a:lnTo>
                  <a:lnTo>
                    <a:pt x="186" y="141"/>
                  </a:lnTo>
                  <a:lnTo>
                    <a:pt x="186" y="221"/>
                  </a:lnTo>
                  <a:lnTo>
                    <a:pt x="208" y="221"/>
                  </a:lnTo>
                  <a:close/>
                  <a:moveTo>
                    <a:pt x="108" y="135"/>
                  </a:moveTo>
                  <a:lnTo>
                    <a:pt x="87" y="135"/>
                  </a:lnTo>
                  <a:lnTo>
                    <a:pt x="87" y="219"/>
                  </a:lnTo>
                  <a:lnTo>
                    <a:pt x="108" y="219"/>
                  </a:lnTo>
                  <a:lnTo>
                    <a:pt x="108" y="135"/>
                  </a:lnTo>
                  <a:close/>
                  <a:moveTo>
                    <a:pt x="240" y="197"/>
                  </a:moveTo>
                  <a:lnTo>
                    <a:pt x="219" y="197"/>
                  </a:lnTo>
                  <a:lnTo>
                    <a:pt x="219" y="221"/>
                  </a:lnTo>
                  <a:lnTo>
                    <a:pt x="240" y="221"/>
                  </a:lnTo>
                  <a:lnTo>
                    <a:pt x="240" y="197"/>
                  </a:lnTo>
                  <a:close/>
                  <a:moveTo>
                    <a:pt x="175" y="175"/>
                  </a:moveTo>
                  <a:lnTo>
                    <a:pt x="154" y="175"/>
                  </a:lnTo>
                  <a:lnTo>
                    <a:pt x="154" y="221"/>
                  </a:lnTo>
                  <a:lnTo>
                    <a:pt x="175" y="221"/>
                  </a:lnTo>
                  <a:lnTo>
                    <a:pt x="175" y="175"/>
                  </a:lnTo>
                  <a:close/>
                  <a:moveTo>
                    <a:pt x="142" y="221"/>
                  </a:moveTo>
                  <a:lnTo>
                    <a:pt x="142" y="93"/>
                  </a:lnTo>
                  <a:lnTo>
                    <a:pt x="119" y="93"/>
                  </a:lnTo>
                  <a:lnTo>
                    <a:pt x="119" y="221"/>
                  </a:lnTo>
                  <a:lnTo>
                    <a:pt x="142" y="221"/>
                  </a:lnTo>
                  <a:close/>
                  <a:moveTo>
                    <a:pt x="279" y="302"/>
                  </a:moveTo>
                  <a:lnTo>
                    <a:pt x="0" y="302"/>
                  </a:lnTo>
                  <a:lnTo>
                    <a:pt x="0" y="0"/>
                  </a:lnTo>
                  <a:lnTo>
                    <a:pt x="179" y="0"/>
                  </a:lnTo>
                  <a:lnTo>
                    <a:pt x="179" y="88"/>
                  </a:lnTo>
                  <a:lnTo>
                    <a:pt x="279" y="88"/>
                  </a:lnTo>
                  <a:lnTo>
                    <a:pt x="279" y="302"/>
                  </a:lnTo>
                  <a:close/>
                  <a:moveTo>
                    <a:pt x="46" y="34"/>
                  </a:moveTo>
                  <a:lnTo>
                    <a:pt x="24" y="70"/>
                  </a:lnTo>
                  <a:lnTo>
                    <a:pt x="43" y="70"/>
                  </a:lnTo>
                  <a:lnTo>
                    <a:pt x="43" y="261"/>
                  </a:lnTo>
                  <a:lnTo>
                    <a:pt x="43" y="261"/>
                  </a:lnTo>
                  <a:lnTo>
                    <a:pt x="43" y="266"/>
                  </a:lnTo>
                  <a:lnTo>
                    <a:pt x="179" y="266"/>
                  </a:lnTo>
                  <a:lnTo>
                    <a:pt x="179" y="285"/>
                  </a:lnTo>
                  <a:lnTo>
                    <a:pt x="216" y="263"/>
                  </a:lnTo>
                  <a:lnTo>
                    <a:pt x="179" y="244"/>
                  </a:lnTo>
                  <a:lnTo>
                    <a:pt x="179" y="261"/>
                  </a:lnTo>
                  <a:lnTo>
                    <a:pt x="48" y="261"/>
                  </a:lnTo>
                  <a:lnTo>
                    <a:pt x="48" y="70"/>
                  </a:lnTo>
                  <a:lnTo>
                    <a:pt x="65" y="70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7" name="组合 716"/>
          <p:cNvGrpSpPr/>
          <p:nvPr/>
        </p:nvGrpSpPr>
        <p:grpSpPr>
          <a:xfrm>
            <a:off x="3554456" y="3704910"/>
            <a:ext cx="455613" cy="596900"/>
            <a:chOff x="4960939" y="5497514"/>
            <a:chExt cx="455613" cy="596900"/>
          </a:xfrm>
        </p:grpSpPr>
        <p:sp>
          <p:nvSpPr>
            <p:cNvPr id="359" name="Freeform 274"/>
            <p:cNvSpPr>
              <a:spLocks noEditPoints="1"/>
            </p:cNvSpPr>
            <p:nvPr/>
          </p:nvSpPr>
          <p:spPr bwMode="auto">
            <a:xfrm>
              <a:off x="5021264" y="5815014"/>
              <a:ext cx="395288" cy="279400"/>
            </a:xfrm>
            <a:custGeom>
              <a:avLst/>
              <a:gdLst>
                <a:gd name="T0" fmla="*/ 175 w 175"/>
                <a:gd name="T1" fmla="*/ 0 h 123"/>
                <a:gd name="T2" fmla="*/ 175 w 175"/>
                <a:gd name="T3" fmla="*/ 35 h 123"/>
                <a:gd name="T4" fmla="*/ 87 w 175"/>
                <a:gd name="T5" fmla="*/ 123 h 123"/>
                <a:gd name="T6" fmla="*/ 0 w 175"/>
                <a:gd name="T7" fmla="*/ 35 h 123"/>
                <a:gd name="T8" fmla="*/ 0 w 175"/>
                <a:gd name="T9" fmla="*/ 0 h 123"/>
                <a:gd name="T10" fmla="*/ 175 w 175"/>
                <a:gd name="T11" fmla="*/ 0 h 123"/>
                <a:gd name="T12" fmla="*/ 169 w 175"/>
                <a:gd name="T13" fmla="*/ 35 h 123"/>
                <a:gd name="T14" fmla="*/ 169 w 175"/>
                <a:gd name="T15" fmla="*/ 12 h 123"/>
                <a:gd name="T16" fmla="*/ 167 w 175"/>
                <a:gd name="T17" fmla="*/ 12 h 123"/>
                <a:gd name="T18" fmla="*/ 167 w 175"/>
                <a:gd name="T19" fmla="*/ 24 h 123"/>
                <a:gd name="T20" fmla="*/ 87 w 175"/>
                <a:gd name="T21" fmla="*/ 97 h 123"/>
                <a:gd name="T22" fmla="*/ 8 w 175"/>
                <a:gd name="T23" fmla="*/ 24 h 123"/>
                <a:gd name="T24" fmla="*/ 8 w 175"/>
                <a:gd name="T25" fmla="*/ 12 h 123"/>
                <a:gd name="T26" fmla="*/ 6 w 175"/>
                <a:gd name="T27" fmla="*/ 12 h 123"/>
                <a:gd name="T28" fmla="*/ 6 w 175"/>
                <a:gd name="T29" fmla="*/ 35 h 123"/>
                <a:gd name="T30" fmla="*/ 87 w 175"/>
                <a:gd name="T31" fmla="*/ 110 h 123"/>
                <a:gd name="T32" fmla="*/ 169 w 175"/>
                <a:gd name="T33" fmla="*/ 3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23">
                  <a:moveTo>
                    <a:pt x="175" y="0"/>
                  </a:moveTo>
                  <a:cubicBezTo>
                    <a:pt x="175" y="35"/>
                    <a:pt x="175" y="35"/>
                    <a:pt x="175" y="35"/>
                  </a:cubicBezTo>
                  <a:cubicBezTo>
                    <a:pt x="175" y="84"/>
                    <a:pt x="136" y="123"/>
                    <a:pt x="87" y="123"/>
                  </a:cubicBezTo>
                  <a:cubicBezTo>
                    <a:pt x="39" y="123"/>
                    <a:pt x="0" y="84"/>
                    <a:pt x="0" y="3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5" y="0"/>
                  </a:lnTo>
                  <a:close/>
                  <a:moveTo>
                    <a:pt x="169" y="35"/>
                  </a:moveTo>
                  <a:cubicBezTo>
                    <a:pt x="169" y="12"/>
                    <a:pt x="169" y="12"/>
                    <a:pt x="169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7" y="65"/>
                    <a:pt x="131" y="97"/>
                    <a:pt x="87" y="97"/>
                  </a:cubicBezTo>
                  <a:cubicBezTo>
                    <a:pt x="44" y="97"/>
                    <a:pt x="8" y="65"/>
                    <a:pt x="8" y="2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76"/>
                    <a:pt x="42" y="110"/>
                    <a:pt x="87" y="110"/>
                  </a:cubicBezTo>
                  <a:cubicBezTo>
                    <a:pt x="132" y="110"/>
                    <a:pt x="169" y="76"/>
                    <a:pt x="169" y="3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275"/>
            <p:cNvSpPr>
              <a:spLocks/>
            </p:cNvSpPr>
            <p:nvPr/>
          </p:nvSpPr>
          <p:spPr bwMode="auto">
            <a:xfrm>
              <a:off x="5021264" y="5594351"/>
              <a:ext cx="395288" cy="193675"/>
            </a:xfrm>
            <a:custGeom>
              <a:avLst/>
              <a:gdLst>
                <a:gd name="T0" fmla="*/ 175 w 175"/>
                <a:gd name="T1" fmla="*/ 86 h 86"/>
                <a:gd name="T2" fmla="*/ 0 w 175"/>
                <a:gd name="T3" fmla="*/ 86 h 86"/>
                <a:gd name="T4" fmla="*/ 80 w 175"/>
                <a:gd name="T5" fmla="*/ 0 h 86"/>
                <a:gd name="T6" fmla="*/ 80 w 175"/>
                <a:gd name="T7" fmla="*/ 21 h 86"/>
                <a:gd name="T8" fmla="*/ 64 w 175"/>
                <a:gd name="T9" fmla="*/ 50 h 86"/>
                <a:gd name="T10" fmla="*/ 87 w 175"/>
                <a:gd name="T11" fmla="*/ 80 h 86"/>
                <a:gd name="T12" fmla="*/ 110 w 175"/>
                <a:gd name="T13" fmla="*/ 50 h 86"/>
                <a:gd name="T14" fmla="*/ 94 w 175"/>
                <a:gd name="T15" fmla="*/ 21 h 86"/>
                <a:gd name="T16" fmla="*/ 94 w 175"/>
                <a:gd name="T17" fmla="*/ 0 h 86"/>
                <a:gd name="T18" fmla="*/ 175 w 175"/>
                <a:gd name="T1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86">
                  <a:moveTo>
                    <a:pt x="175" y="86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1" y="41"/>
                    <a:pt x="36" y="4"/>
                    <a:pt x="80" y="0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71" y="25"/>
                    <a:pt x="64" y="36"/>
                    <a:pt x="64" y="50"/>
                  </a:cubicBezTo>
                  <a:cubicBezTo>
                    <a:pt x="64" y="67"/>
                    <a:pt x="74" y="80"/>
                    <a:pt x="87" y="80"/>
                  </a:cubicBezTo>
                  <a:cubicBezTo>
                    <a:pt x="100" y="80"/>
                    <a:pt x="110" y="67"/>
                    <a:pt x="110" y="50"/>
                  </a:cubicBezTo>
                  <a:cubicBezTo>
                    <a:pt x="110" y="37"/>
                    <a:pt x="104" y="25"/>
                    <a:pt x="94" y="2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39" y="4"/>
                    <a:pt x="174" y="41"/>
                    <a:pt x="175" y="8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276"/>
            <p:cNvSpPr>
              <a:spLocks noChangeArrowheads="1"/>
            </p:cNvSpPr>
            <p:nvPr/>
          </p:nvSpPr>
          <p:spPr bwMode="auto">
            <a:xfrm>
              <a:off x="5180014" y="5665789"/>
              <a:ext cx="74613" cy="98425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277"/>
            <p:cNvSpPr>
              <a:spLocks/>
            </p:cNvSpPr>
            <p:nvPr/>
          </p:nvSpPr>
          <p:spPr bwMode="auto">
            <a:xfrm>
              <a:off x="4960939" y="5497514"/>
              <a:ext cx="268288" cy="141288"/>
            </a:xfrm>
            <a:custGeom>
              <a:avLst/>
              <a:gdLst>
                <a:gd name="T0" fmla="*/ 119 w 119"/>
                <a:gd name="T1" fmla="*/ 43 h 63"/>
                <a:gd name="T2" fmla="*/ 110 w 119"/>
                <a:gd name="T3" fmla="*/ 43 h 63"/>
                <a:gd name="T4" fmla="*/ 61 w 119"/>
                <a:gd name="T5" fmla="*/ 9 h 63"/>
                <a:gd name="T6" fmla="*/ 9 w 119"/>
                <a:gd name="T7" fmla="*/ 61 h 63"/>
                <a:gd name="T8" fmla="*/ 9 w 119"/>
                <a:gd name="T9" fmla="*/ 63 h 63"/>
                <a:gd name="T10" fmla="*/ 0 w 119"/>
                <a:gd name="T11" fmla="*/ 63 h 63"/>
                <a:gd name="T12" fmla="*/ 0 w 119"/>
                <a:gd name="T13" fmla="*/ 61 h 63"/>
                <a:gd name="T14" fmla="*/ 61 w 119"/>
                <a:gd name="T15" fmla="*/ 0 h 63"/>
                <a:gd name="T16" fmla="*/ 119 w 119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63">
                  <a:moveTo>
                    <a:pt x="119" y="43"/>
                  </a:moveTo>
                  <a:cubicBezTo>
                    <a:pt x="110" y="43"/>
                    <a:pt x="110" y="43"/>
                    <a:pt x="110" y="43"/>
                  </a:cubicBezTo>
                  <a:cubicBezTo>
                    <a:pt x="103" y="23"/>
                    <a:pt x="83" y="9"/>
                    <a:pt x="61" y="9"/>
                  </a:cubicBezTo>
                  <a:cubicBezTo>
                    <a:pt x="32" y="9"/>
                    <a:pt x="9" y="32"/>
                    <a:pt x="9" y="61"/>
                  </a:cubicBezTo>
                  <a:cubicBezTo>
                    <a:pt x="9" y="62"/>
                    <a:pt x="9" y="62"/>
                    <a:pt x="9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2"/>
                    <a:pt x="0" y="62"/>
                    <a:pt x="0" y="61"/>
                  </a:cubicBezTo>
                  <a:cubicBezTo>
                    <a:pt x="0" y="28"/>
                    <a:pt x="27" y="0"/>
                    <a:pt x="61" y="0"/>
                  </a:cubicBezTo>
                  <a:cubicBezTo>
                    <a:pt x="88" y="0"/>
                    <a:pt x="111" y="18"/>
                    <a:pt x="119" y="4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1" name="组合 690"/>
          <p:cNvGrpSpPr/>
          <p:nvPr/>
        </p:nvGrpSpPr>
        <p:grpSpPr>
          <a:xfrm>
            <a:off x="8177218" y="5347272"/>
            <a:ext cx="423863" cy="508001"/>
            <a:chOff x="7707314" y="8699501"/>
            <a:chExt cx="423863" cy="508001"/>
          </a:xfrm>
        </p:grpSpPr>
        <p:sp>
          <p:nvSpPr>
            <p:cNvPr id="363" name="Freeform 278"/>
            <p:cNvSpPr>
              <a:spLocks noEditPoints="1"/>
            </p:cNvSpPr>
            <p:nvPr/>
          </p:nvSpPr>
          <p:spPr bwMode="auto">
            <a:xfrm>
              <a:off x="7707314" y="8783639"/>
              <a:ext cx="423863" cy="423863"/>
            </a:xfrm>
            <a:custGeom>
              <a:avLst/>
              <a:gdLst>
                <a:gd name="T0" fmla="*/ 239 w 267"/>
                <a:gd name="T1" fmla="*/ 68 h 267"/>
                <a:gd name="T2" fmla="*/ 131 w 267"/>
                <a:gd name="T3" fmla="*/ 68 h 267"/>
                <a:gd name="T4" fmla="*/ 131 w 267"/>
                <a:gd name="T5" fmla="*/ 91 h 267"/>
                <a:gd name="T6" fmla="*/ 239 w 267"/>
                <a:gd name="T7" fmla="*/ 91 h 267"/>
                <a:gd name="T8" fmla="*/ 239 w 267"/>
                <a:gd name="T9" fmla="*/ 68 h 267"/>
                <a:gd name="T10" fmla="*/ 239 w 267"/>
                <a:gd name="T11" fmla="*/ 114 h 267"/>
                <a:gd name="T12" fmla="*/ 131 w 267"/>
                <a:gd name="T13" fmla="*/ 114 h 267"/>
                <a:gd name="T14" fmla="*/ 131 w 267"/>
                <a:gd name="T15" fmla="*/ 138 h 267"/>
                <a:gd name="T16" fmla="*/ 239 w 267"/>
                <a:gd name="T17" fmla="*/ 138 h 267"/>
                <a:gd name="T18" fmla="*/ 239 w 267"/>
                <a:gd name="T19" fmla="*/ 114 h 267"/>
                <a:gd name="T20" fmla="*/ 108 w 267"/>
                <a:gd name="T21" fmla="*/ 0 h 267"/>
                <a:gd name="T22" fmla="*/ 267 w 267"/>
                <a:gd name="T23" fmla="*/ 0 h 267"/>
                <a:gd name="T24" fmla="*/ 267 w 267"/>
                <a:gd name="T25" fmla="*/ 267 h 267"/>
                <a:gd name="T26" fmla="*/ 0 w 267"/>
                <a:gd name="T27" fmla="*/ 267 h 267"/>
                <a:gd name="T28" fmla="*/ 0 w 267"/>
                <a:gd name="T29" fmla="*/ 0 h 267"/>
                <a:gd name="T30" fmla="*/ 43 w 267"/>
                <a:gd name="T31" fmla="*/ 0 h 267"/>
                <a:gd name="T32" fmla="*/ 78 w 267"/>
                <a:gd name="T33" fmla="*/ 64 h 267"/>
                <a:gd name="T34" fmla="*/ 108 w 267"/>
                <a:gd name="T35" fmla="*/ 0 h 267"/>
                <a:gd name="T36" fmla="*/ 242 w 267"/>
                <a:gd name="T37" fmla="*/ 165 h 267"/>
                <a:gd name="T38" fmla="*/ 40 w 267"/>
                <a:gd name="T39" fmla="*/ 165 h 267"/>
                <a:gd name="T40" fmla="*/ 40 w 267"/>
                <a:gd name="T41" fmla="*/ 189 h 267"/>
                <a:gd name="T42" fmla="*/ 242 w 267"/>
                <a:gd name="T43" fmla="*/ 189 h 267"/>
                <a:gd name="T44" fmla="*/ 242 w 267"/>
                <a:gd name="T45" fmla="*/ 165 h 267"/>
                <a:gd name="T46" fmla="*/ 242 w 267"/>
                <a:gd name="T47" fmla="*/ 236 h 267"/>
                <a:gd name="T48" fmla="*/ 242 w 267"/>
                <a:gd name="T49" fmla="*/ 212 h 267"/>
                <a:gd name="T50" fmla="*/ 40 w 267"/>
                <a:gd name="T51" fmla="*/ 212 h 267"/>
                <a:gd name="T52" fmla="*/ 40 w 267"/>
                <a:gd name="T53" fmla="*/ 236 h 267"/>
                <a:gd name="T54" fmla="*/ 242 w 267"/>
                <a:gd name="T55" fmla="*/ 23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7" h="267">
                  <a:moveTo>
                    <a:pt x="239" y="68"/>
                  </a:moveTo>
                  <a:lnTo>
                    <a:pt x="131" y="68"/>
                  </a:lnTo>
                  <a:lnTo>
                    <a:pt x="131" y="91"/>
                  </a:lnTo>
                  <a:lnTo>
                    <a:pt x="239" y="91"/>
                  </a:lnTo>
                  <a:lnTo>
                    <a:pt x="239" y="68"/>
                  </a:lnTo>
                  <a:close/>
                  <a:moveTo>
                    <a:pt x="239" y="114"/>
                  </a:moveTo>
                  <a:lnTo>
                    <a:pt x="131" y="114"/>
                  </a:lnTo>
                  <a:lnTo>
                    <a:pt x="131" y="138"/>
                  </a:lnTo>
                  <a:lnTo>
                    <a:pt x="239" y="138"/>
                  </a:lnTo>
                  <a:lnTo>
                    <a:pt x="239" y="114"/>
                  </a:lnTo>
                  <a:close/>
                  <a:moveTo>
                    <a:pt x="108" y="0"/>
                  </a:moveTo>
                  <a:lnTo>
                    <a:pt x="267" y="0"/>
                  </a:lnTo>
                  <a:lnTo>
                    <a:pt x="267" y="267"/>
                  </a:lnTo>
                  <a:lnTo>
                    <a:pt x="0" y="267"/>
                  </a:lnTo>
                  <a:lnTo>
                    <a:pt x="0" y="0"/>
                  </a:lnTo>
                  <a:lnTo>
                    <a:pt x="43" y="0"/>
                  </a:lnTo>
                  <a:lnTo>
                    <a:pt x="78" y="64"/>
                  </a:lnTo>
                  <a:lnTo>
                    <a:pt x="108" y="0"/>
                  </a:lnTo>
                  <a:close/>
                  <a:moveTo>
                    <a:pt x="242" y="165"/>
                  </a:moveTo>
                  <a:lnTo>
                    <a:pt x="40" y="165"/>
                  </a:lnTo>
                  <a:lnTo>
                    <a:pt x="40" y="189"/>
                  </a:lnTo>
                  <a:lnTo>
                    <a:pt x="242" y="189"/>
                  </a:lnTo>
                  <a:lnTo>
                    <a:pt x="242" y="165"/>
                  </a:lnTo>
                  <a:close/>
                  <a:moveTo>
                    <a:pt x="242" y="236"/>
                  </a:moveTo>
                  <a:lnTo>
                    <a:pt x="242" y="212"/>
                  </a:lnTo>
                  <a:lnTo>
                    <a:pt x="40" y="212"/>
                  </a:lnTo>
                  <a:lnTo>
                    <a:pt x="40" y="236"/>
                  </a:lnTo>
                  <a:lnTo>
                    <a:pt x="242" y="23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279"/>
            <p:cNvSpPr>
              <a:spLocks/>
            </p:cNvSpPr>
            <p:nvPr/>
          </p:nvSpPr>
          <p:spPr bwMode="auto">
            <a:xfrm>
              <a:off x="7799389" y="8742364"/>
              <a:ext cx="57150" cy="117475"/>
            </a:xfrm>
            <a:custGeom>
              <a:avLst/>
              <a:gdLst>
                <a:gd name="T0" fmla="*/ 19 w 36"/>
                <a:gd name="T1" fmla="*/ 74 h 74"/>
                <a:gd name="T2" fmla="*/ 0 w 36"/>
                <a:gd name="T3" fmla="*/ 0 h 74"/>
                <a:gd name="T4" fmla="*/ 36 w 36"/>
                <a:gd name="T5" fmla="*/ 0 h 74"/>
                <a:gd name="T6" fmla="*/ 19 w 36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74">
                  <a:moveTo>
                    <a:pt x="19" y="74"/>
                  </a:moveTo>
                  <a:lnTo>
                    <a:pt x="0" y="0"/>
                  </a:lnTo>
                  <a:lnTo>
                    <a:pt x="36" y="0"/>
                  </a:lnTo>
                  <a:lnTo>
                    <a:pt x="19" y="7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280"/>
            <p:cNvSpPr>
              <a:spLocks/>
            </p:cNvSpPr>
            <p:nvPr/>
          </p:nvSpPr>
          <p:spPr bwMode="auto">
            <a:xfrm>
              <a:off x="7770814" y="8699501"/>
              <a:ext cx="114300" cy="36513"/>
            </a:xfrm>
            <a:custGeom>
              <a:avLst/>
              <a:gdLst>
                <a:gd name="T0" fmla="*/ 0 w 51"/>
                <a:gd name="T1" fmla="*/ 16 h 16"/>
                <a:gd name="T2" fmla="*/ 0 w 51"/>
                <a:gd name="T3" fmla="*/ 15 h 16"/>
                <a:gd name="T4" fmla="*/ 14 w 51"/>
                <a:gd name="T5" fmla="*/ 0 h 16"/>
                <a:gd name="T6" fmla="*/ 37 w 51"/>
                <a:gd name="T7" fmla="*/ 0 h 16"/>
                <a:gd name="T8" fmla="*/ 51 w 51"/>
                <a:gd name="T9" fmla="*/ 15 h 16"/>
                <a:gd name="T10" fmla="*/ 51 w 51"/>
                <a:gd name="T11" fmla="*/ 16 h 16"/>
                <a:gd name="T12" fmla="*/ 0 w 5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6">
                  <a:moveTo>
                    <a:pt x="0" y="16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5" y="0"/>
                    <a:pt x="51" y="7"/>
                    <a:pt x="51" y="15"/>
                  </a:cubicBezTo>
                  <a:cubicBezTo>
                    <a:pt x="51" y="16"/>
                    <a:pt x="51" y="16"/>
                    <a:pt x="51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1" name="组合 720"/>
          <p:cNvGrpSpPr/>
          <p:nvPr/>
        </p:nvGrpSpPr>
        <p:grpSpPr>
          <a:xfrm>
            <a:off x="5443420" y="3675812"/>
            <a:ext cx="574675" cy="603251"/>
            <a:chOff x="6775452" y="5483226"/>
            <a:chExt cx="574675" cy="603251"/>
          </a:xfrm>
        </p:grpSpPr>
        <p:sp>
          <p:nvSpPr>
            <p:cNvPr id="366" name="Freeform 281"/>
            <p:cNvSpPr>
              <a:spLocks noEditPoints="1"/>
            </p:cNvSpPr>
            <p:nvPr/>
          </p:nvSpPr>
          <p:spPr bwMode="auto">
            <a:xfrm>
              <a:off x="7042152" y="5483226"/>
              <a:ext cx="307975" cy="292100"/>
            </a:xfrm>
            <a:custGeom>
              <a:avLst/>
              <a:gdLst>
                <a:gd name="T0" fmla="*/ 194 w 194"/>
                <a:gd name="T1" fmla="*/ 0 h 184"/>
                <a:gd name="T2" fmla="*/ 194 w 194"/>
                <a:gd name="T3" fmla="*/ 104 h 184"/>
                <a:gd name="T4" fmla="*/ 146 w 194"/>
                <a:gd name="T5" fmla="*/ 104 h 184"/>
                <a:gd name="T6" fmla="*/ 0 w 194"/>
                <a:gd name="T7" fmla="*/ 184 h 184"/>
                <a:gd name="T8" fmla="*/ 68 w 194"/>
                <a:gd name="T9" fmla="*/ 104 h 184"/>
                <a:gd name="T10" fmla="*/ 55 w 194"/>
                <a:gd name="T11" fmla="*/ 104 h 184"/>
                <a:gd name="T12" fmla="*/ 55 w 194"/>
                <a:gd name="T13" fmla="*/ 0 h 184"/>
                <a:gd name="T14" fmla="*/ 194 w 194"/>
                <a:gd name="T15" fmla="*/ 0 h 184"/>
                <a:gd name="T16" fmla="*/ 164 w 194"/>
                <a:gd name="T17" fmla="*/ 87 h 184"/>
                <a:gd name="T18" fmla="*/ 164 w 194"/>
                <a:gd name="T19" fmla="*/ 43 h 184"/>
                <a:gd name="T20" fmla="*/ 153 w 194"/>
                <a:gd name="T21" fmla="*/ 43 h 184"/>
                <a:gd name="T22" fmla="*/ 153 w 194"/>
                <a:gd name="T23" fmla="*/ 87 h 184"/>
                <a:gd name="T24" fmla="*/ 164 w 194"/>
                <a:gd name="T25" fmla="*/ 87 h 184"/>
                <a:gd name="T26" fmla="*/ 164 w 194"/>
                <a:gd name="T27" fmla="*/ 36 h 184"/>
                <a:gd name="T28" fmla="*/ 164 w 194"/>
                <a:gd name="T29" fmla="*/ 24 h 184"/>
                <a:gd name="T30" fmla="*/ 153 w 194"/>
                <a:gd name="T31" fmla="*/ 24 h 184"/>
                <a:gd name="T32" fmla="*/ 153 w 194"/>
                <a:gd name="T33" fmla="*/ 36 h 184"/>
                <a:gd name="T34" fmla="*/ 164 w 194"/>
                <a:gd name="T35" fmla="*/ 36 h 184"/>
                <a:gd name="T36" fmla="*/ 135 w 194"/>
                <a:gd name="T37" fmla="*/ 84 h 184"/>
                <a:gd name="T38" fmla="*/ 135 w 194"/>
                <a:gd name="T39" fmla="*/ 20 h 184"/>
                <a:gd name="T40" fmla="*/ 123 w 194"/>
                <a:gd name="T41" fmla="*/ 20 h 184"/>
                <a:gd name="T42" fmla="*/ 123 w 194"/>
                <a:gd name="T43" fmla="*/ 49 h 184"/>
                <a:gd name="T44" fmla="*/ 102 w 194"/>
                <a:gd name="T45" fmla="*/ 49 h 184"/>
                <a:gd name="T46" fmla="*/ 102 w 194"/>
                <a:gd name="T47" fmla="*/ 20 h 184"/>
                <a:gd name="T48" fmla="*/ 91 w 194"/>
                <a:gd name="T49" fmla="*/ 20 h 184"/>
                <a:gd name="T50" fmla="*/ 91 w 194"/>
                <a:gd name="T51" fmla="*/ 84 h 184"/>
                <a:gd name="T52" fmla="*/ 102 w 194"/>
                <a:gd name="T53" fmla="*/ 84 h 184"/>
                <a:gd name="T54" fmla="*/ 102 w 194"/>
                <a:gd name="T55" fmla="*/ 56 h 184"/>
                <a:gd name="T56" fmla="*/ 123 w 194"/>
                <a:gd name="T57" fmla="*/ 56 h 184"/>
                <a:gd name="T58" fmla="*/ 123 w 194"/>
                <a:gd name="T59" fmla="*/ 84 h 184"/>
                <a:gd name="T60" fmla="*/ 135 w 194"/>
                <a:gd name="T61" fmla="*/ 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4" h="184">
                  <a:moveTo>
                    <a:pt x="194" y="0"/>
                  </a:moveTo>
                  <a:lnTo>
                    <a:pt x="194" y="104"/>
                  </a:lnTo>
                  <a:lnTo>
                    <a:pt x="146" y="104"/>
                  </a:lnTo>
                  <a:lnTo>
                    <a:pt x="0" y="184"/>
                  </a:lnTo>
                  <a:lnTo>
                    <a:pt x="68" y="104"/>
                  </a:lnTo>
                  <a:lnTo>
                    <a:pt x="55" y="104"/>
                  </a:lnTo>
                  <a:lnTo>
                    <a:pt x="55" y="0"/>
                  </a:lnTo>
                  <a:lnTo>
                    <a:pt x="194" y="0"/>
                  </a:lnTo>
                  <a:close/>
                  <a:moveTo>
                    <a:pt x="164" y="87"/>
                  </a:moveTo>
                  <a:lnTo>
                    <a:pt x="164" y="43"/>
                  </a:lnTo>
                  <a:lnTo>
                    <a:pt x="153" y="43"/>
                  </a:lnTo>
                  <a:lnTo>
                    <a:pt x="153" y="87"/>
                  </a:lnTo>
                  <a:lnTo>
                    <a:pt x="164" y="87"/>
                  </a:lnTo>
                  <a:close/>
                  <a:moveTo>
                    <a:pt x="164" y="36"/>
                  </a:moveTo>
                  <a:lnTo>
                    <a:pt x="164" y="24"/>
                  </a:lnTo>
                  <a:lnTo>
                    <a:pt x="153" y="24"/>
                  </a:lnTo>
                  <a:lnTo>
                    <a:pt x="153" y="36"/>
                  </a:lnTo>
                  <a:lnTo>
                    <a:pt x="164" y="36"/>
                  </a:lnTo>
                  <a:close/>
                  <a:moveTo>
                    <a:pt x="135" y="84"/>
                  </a:moveTo>
                  <a:lnTo>
                    <a:pt x="135" y="20"/>
                  </a:lnTo>
                  <a:lnTo>
                    <a:pt x="123" y="20"/>
                  </a:lnTo>
                  <a:lnTo>
                    <a:pt x="123" y="49"/>
                  </a:lnTo>
                  <a:lnTo>
                    <a:pt x="102" y="49"/>
                  </a:lnTo>
                  <a:lnTo>
                    <a:pt x="102" y="20"/>
                  </a:lnTo>
                  <a:lnTo>
                    <a:pt x="91" y="20"/>
                  </a:lnTo>
                  <a:lnTo>
                    <a:pt x="91" y="84"/>
                  </a:lnTo>
                  <a:lnTo>
                    <a:pt x="102" y="84"/>
                  </a:lnTo>
                  <a:lnTo>
                    <a:pt x="102" y="56"/>
                  </a:lnTo>
                  <a:lnTo>
                    <a:pt x="123" y="56"/>
                  </a:lnTo>
                  <a:lnTo>
                    <a:pt x="123" y="84"/>
                  </a:lnTo>
                  <a:lnTo>
                    <a:pt x="135" y="8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282"/>
            <p:cNvSpPr>
              <a:spLocks noEditPoints="1"/>
            </p:cNvSpPr>
            <p:nvPr/>
          </p:nvSpPr>
          <p:spPr bwMode="auto">
            <a:xfrm>
              <a:off x="6775452" y="5589589"/>
              <a:ext cx="320675" cy="496888"/>
            </a:xfrm>
            <a:custGeom>
              <a:avLst/>
              <a:gdLst>
                <a:gd name="T0" fmla="*/ 71 w 142"/>
                <a:gd name="T1" fmla="*/ 178 h 220"/>
                <a:gd name="T2" fmla="*/ 55 w 142"/>
                <a:gd name="T3" fmla="*/ 194 h 220"/>
                <a:gd name="T4" fmla="*/ 71 w 142"/>
                <a:gd name="T5" fmla="*/ 210 h 220"/>
                <a:gd name="T6" fmla="*/ 87 w 142"/>
                <a:gd name="T7" fmla="*/ 194 h 220"/>
                <a:gd name="T8" fmla="*/ 71 w 142"/>
                <a:gd name="T9" fmla="*/ 178 h 220"/>
                <a:gd name="T10" fmla="*/ 122 w 142"/>
                <a:gd name="T11" fmla="*/ 37 h 220"/>
                <a:gd name="T12" fmla="*/ 106 w 142"/>
                <a:gd name="T13" fmla="*/ 21 h 220"/>
                <a:gd name="T14" fmla="*/ 36 w 142"/>
                <a:gd name="T15" fmla="*/ 21 h 220"/>
                <a:gd name="T16" fmla="*/ 20 w 142"/>
                <a:gd name="T17" fmla="*/ 37 h 220"/>
                <a:gd name="T18" fmla="*/ 20 w 142"/>
                <a:gd name="T19" fmla="*/ 154 h 220"/>
                <a:gd name="T20" fmla="*/ 36 w 142"/>
                <a:gd name="T21" fmla="*/ 170 h 220"/>
                <a:gd name="T22" fmla="*/ 106 w 142"/>
                <a:gd name="T23" fmla="*/ 170 h 220"/>
                <a:gd name="T24" fmla="*/ 122 w 142"/>
                <a:gd name="T25" fmla="*/ 154 h 220"/>
                <a:gd name="T26" fmla="*/ 122 w 142"/>
                <a:gd name="T27" fmla="*/ 88 h 220"/>
                <a:gd name="T28" fmla="*/ 142 w 142"/>
                <a:gd name="T29" fmla="*/ 79 h 220"/>
                <a:gd name="T30" fmla="*/ 142 w 142"/>
                <a:gd name="T31" fmla="*/ 204 h 220"/>
                <a:gd name="T32" fmla="*/ 126 w 142"/>
                <a:gd name="T33" fmla="*/ 220 h 220"/>
                <a:gd name="T34" fmla="*/ 16 w 142"/>
                <a:gd name="T35" fmla="*/ 220 h 220"/>
                <a:gd name="T36" fmla="*/ 0 w 142"/>
                <a:gd name="T37" fmla="*/ 204 h 220"/>
                <a:gd name="T38" fmla="*/ 0 w 142"/>
                <a:gd name="T39" fmla="*/ 17 h 220"/>
                <a:gd name="T40" fmla="*/ 16 w 142"/>
                <a:gd name="T41" fmla="*/ 0 h 220"/>
                <a:gd name="T42" fmla="*/ 126 w 142"/>
                <a:gd name="T43" fmla="*/ 1 h 220"/>
                <a:gd name="T44" fmla="*/ 142 w 142"/>
                <a:gd name="T45" fmla="*/ 17 h 220"/>
                <a:gd name="T46" fmla="*/ 142 w 142"/>
                <a:gd name="T47" fmla="*/ 43 h 220"/>
                <a:gd name="T48" fmla="*/ 122 w 142"/>
                <a:gd name="T49" fmla="*/ 66 h 220"/>
                <a:gd name="T50" fmla="*/ 122 w 142"/>
                <a:gd name="T51" fmla="*/ 3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220">
                  <a:moveTo>
                    <a:pt x="71" y="178"/>
                  </a:moveTo>
                  <a:cubicBezTo>
                    <a:pt x="62" y="178"/>
                    <a:pt x="55" y="185"/>
                    <a:pt x="55" y="194"/>
                  </a:cubicBezTo>
                  <a:cubicBezTo>
                    <a:pt x="55" y="203"/>
                    <a:pt x="62" y="210"/>
                    <a:pt x="71" y="210"/>
                  </a:cubicBezTo>
                  <a:cubicBezTo>
                    <a:pt x="80" y="210"/>
                    <a:pt x="87" y="203"/>
                    <a:pt x="87" y="194"/>
                  </a:cubicBezTo>
                  <a:cubicBezTo>
                    <a:pt x="87" y="185"/>
                    <a:pt x="80" y="178"/>
                    <a:pt x="71" y="178"/>
                  </a:cubicBezTo>
                  <a:close/>
                  <a:moveTo>
                    <a:pt x="122" y="37"/>
                  </a:moveTo>
                  <a:cubicBezTo>
                    <a:pt x="122" y="28"/>
                    <a:pt x="115" y="21"/>
                    <a:pt x="10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27" y="21"/>
                    <a:pt x="20" y="28"/>
                    <a:pt x="20" y="37"/>
                  </a:cubicBezTo>
                  <a:cubicBezTo>
                    <a:pt x="20" y="154"/>
                    <a:pt x="20" y="154"/>
                    <a:pt x="20" y="154"/>
                  </a:cubicBezTo>
                  <a:cubicBezTo>
                    <a:pt x="20" y="163"/>
                    <a:pt x="27" y="170"/>
                    <a:pt x="36" y="170"/>
                  </a:cubicBezTo>
                  <a:cubicBezTo>
                    <a:pt x="106" y="170"/>
                    <a:pt x="106" y="170"/>
                    <a:pt x="106" y="170"/>
                  </a:cubicBezTo>
                  <a:cubicBezTo>
                    <a:pt x="115" y="170"/>
                    <a:pt x="122" y="163"/>
                    <a:pt x="122" y="154"/>
                  </a:cubicBezTo>
                  <a:cubicBezTo>
                    <a:pt x="122" y="88"/>
                    <a:pt x="122" y="88"/>
                    <a:pt x="122" y="88"/>
                  </a:cubicBezTo>
                  <a:cubicBezTo>
                    <a:pt x="142" y="79"/>
                    <a:pt x="142" y="79"/>
                    <a:pt x="142" y="79"/>
                  </a:cubicBezTo>
                  <a:cubicBezTo>
                    <a:pt x="142" y="204"/>
                    <a:pt x="142" y="204"/>
                    <a:pt x="142" y="204"/>
                  </a:cubicBezTo>
                  <a:cubicBezTo>
                    <a:pt x="142" y="213"/>
                    <a:pt x="135" y="220"/>
                    <a:pt x="126" y="220"/>
                  </a:cubicBezTo>
                  <a:cubicBezTo>
                    <a:pt x="16" y="220"/>
                    <a:pt x="16" y="220"/>
                    <a:pt x="16" y="220"/>
                  </a:cubicBezTo>
                  <a:cubicBezTo>
                    <a:pt x="7" y="220"/>
                    <a:pt x="0" y="213"/>
                    <a:pt x="0" y="20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35" y="1"/>
                    <a:pt x="142" y="8"/>
                    <a:pt x="142" y="17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22" y="66"/>
                    <a:pt x="122" y="66"/>
                    <a:pt x="122" y="66"/>
                  </a:cubicBezTo>
                  <a:lnTo>
                    <a:pt x="122" y="3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283"/>
            <p:cNvSpPr>
              <a:spLocks/>
            </p:cNvSpPr>
            <p:nvPr/>
          </p:nvSpPr>
          <p:spPr bwMode="auto">
            <a:xfrm>
              <a:off x="6856414" y="5795964"/>
              <a:ext cx="157163" cy="98425"/>
            </a:xfrm>
            <a:custGeom>
              <a:avLst/>
              <a:gdLst>
                <a:gd name="T0" fmla="*/ 70 w 70"/>
                <a:gd name="T1" fmla="*/ 24 h 44"/>
                <a:gd name="T2" fmla="*/ 70 w 70"/>
                <a:gd name="T3" fmla="*/ 44 h 44"/>
                <a:gd name="T4" fmla="*/ 0 w 70"/>
                <a:gd name="T5" fmla="*/ 44 h 44"/>
                <a:gd name="T6" fmla="*/ 0 w 70"/>
                <a:gd name="T7" fmla="*/ 24 h 44"/>
                <a:gd name="T8" fmla="*/ 21 w 70"/>
                <a:gd name="T9" fmla="*/ 0 h 44"/>
                <a:gd name="T10" fmla="*/ 35 w 70"/>
                <a:gd name="T11" fmla="*/ 38 h 44"/>
                <a:gd name="T12" fmla="*/ 49 w 70"/>
                <a:gd name="T13" fmla="*/ 0 h 44"/>
                <a:gd name="T14" fmla="*/ 70 w 70"/>
                <a:gd name="T15" fmla="*/ 2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44">
                  <a:moveTo>
                    <a:pt x="70" y="24"/>
                  </a:moveTo>
                  <a:cubicBezTo>
                    <a:pt x="70" y="33"/>
                    <a:pt x="70" y="39"/>
                    <a:pt x="7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9"/>
                    <a:pt x="0" y="33"/>
                    <a:pt x="0" y="24"/>
                  </a:cubicBezTo>
                  <a:cubicBezTo>
                    <a:pt x="0" y="10"/>
                    <a:pt x="12" y="3"/>
                    <a:pt x="21" y="0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8" y="3"/>
                    <a:pt x="70" y="10"/>
                    <a:pt x="70" y="2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284"/>
            <p:cNvSpPr>
              <a:spLocks/>
            </p:cNvSpPr>
            <p:nvPr/>
          </p:nvSpPr>
          <p:spPr bwMode="auto">
            <a:xfrm>
              <a:off x="6924677" y="5803901"/>
              <a:ext cx="22225" cy="58738"/>
            </a:xfrm>
            <a:custGeom>
              <a:avLst/>
              <a:gdLst>
                <a:gd name="T0" fmla="*/ 7 w 14"/>
                <a:gd name="T1" fmla="*/ 37 h 37"/>
                <a:gd name="T2" fmla="*/ 0 w 14"/>
                <a:gd name="T3" fmla="*/ 19 h 37"/>
                <a:gd name="T4" fmla="*/ 5 w 14"/>
                <a:gd name="T5" fmla="*/ 0 h 37"/>
                <a:gd name="T6" fmla="*/ 8 w 14"/>
                <a:gd name="T7" fmla="*/ 0 h 37"/>
                <a:gd name="T8" fmla="*/ 14 w 14"/>
                <a:gd name="T9" fmla="*/ 19 h 37"/>
                <a:gd name="T10" fmla="*/ 7 w 14"/>
                <a:gd name="T1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37">
                  <a:moveTo>
                    <a:pt x="7" y="37"/>
                  </a:moveTo>
                  <a:lnTo>
                    <a:pt x="0" y="19"/>
                  </a:lnTo>
                  <a:lnTo>
                    <a:pt x="5" y="0"/>
                  </a:lnTo>
                  <a:lnTo>
                    <a:pt x="8" y="0"/>
                  </a:lnTo>
                  <a:lnTo>
                    <a:pt x="14" y="19"/>
                  </a:lnTo>
                  <a:lnTo>
                    <a:pt x="7" y="3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285"/>
            <p:cNvSpPr>
              <a:spLocks/>
            </p:cNvSpPr>
            <p:nvPr/>
          </p:nvSpPr>
          <p:spPr bwMode="auto">
            <a:xfrm>
              <a:off x="6905627" y="5722939"/>
              <a:ext cx="57150" cy="74613"/>
            </a:xfrm>
            <a:custGeom>
              <a:avLst/>
              <a:gdLst>
                <a:gd name="T0" fmla="*/ 25 w 25"/>
                <a:gd name="T1" fmla="*/ 16 h 33"/>
                <a:gd name="T2" fmla="*/ 13 w 25"/>
                <a:gd name="T3" fmla="*/ 33 h 33"/>
                <a:gd name="T4" fmla="*/ 0 w 25"/>
                <a:gd name="T5" fmla="*/ 16 h 33"/>
                <a:gd name="T6" fmla="*/ 13 w 25"/>
                <a:gd name="T7" fmla="*/ 0 h 33"/>
                <a:gd name="T8" fmla="*/ 25 w 25"/>
                <a:gd name="T9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3">
                  <a:moveTo>
                    <a:pt x="25" y="16"/>
                  </a:moveTo>
                  <a:cubicBezTo>
                    <a:pt x="25" y="25"/>
                    <a:pt x="18" y="33"/>
                    <a:pt x="13" y="33"/>
                  </a:cubicBez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2" y="0"/>
                    <a:pt x="13" y="0"/>
                  </a:cubicBezTo>
                  <a:cubicBezTo>
                    <a:pt x="23" y="0"/>
                    <a:pt x="25" y="7"/>
                    <a:pt x="25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3" name="组合 722"/>
          <p:cNvGrpSpPr/>
          <p:nvPr/>
        </p:nvGrpSpPr>
        <p:grpSpPr>
          <a:xfrm>
            <a:off x="7129114" y="4508452"/>
            <a:ext cx="471488" cy="549275"/>
            <a:chOff x="7700964" y="5519739"/>
            <a:chExt cx="471488" cy="549275"/>
          </a:xfrm>
        </p:grpSpPr>
        <p:sp>
          <p:nvSpPr>
            <p:cNvPr id="371" name="Freeform 286"/>
            <p:cNvSpPr>
              <a:spLocks/>
            </p:cNvSpPr>
            <p:nvPr/>
          </p:nvSpPr>
          <p:spPr bwMode="auto">
            <a:xfrm>
              <a:off x="7915277" y="5519739"/>
              <a:ext cx="192088" cy="106363"/>
            </a:xfrm>
            <a:custGeom>
              <a:avLst/>
              <a:gdLst>
                <a:gd name="T0" fmla="*/ 121 w 121"/>
                <a:gd name="T1" fmla="*/ 0 h 67"/>
                <a:gd name="T2" fmla="*/ 109 w 121"/>
                <a:gd name="T3" fmla="*/ 58 h 67"/>
                <a:gd name="T4" fmla="*/ 109 w 121"/>
                <a:gd name="T5" fmla="*/ 67 h 67"/>
                <a:gd name="T6" fmla="*/ 92 w 121"/>
                <a:gd name="T7" fmla="*/ 67 h 67"/>
                <a:gd name="T8" fmla="*/ 28 w 121"/>
                <a:gd name="T9" fmla="*/ 67 h 67"/>
                <a:gd name="T10" fmla="*/ 11 w 121"/>
                <a:gd name="T11" fmla="*/ 67 h 67"/>
                <a:gd name="T12" fmla="*/ 11 w 121"/>
                <a:gd name="T13" fmla="*/ 58 h 67"/>
                <a:gd name="T14" fmla="*/ 0 w 121"/>
                <a:gd name="T15" fmla="*/ 0 h 67"/>
                <a:gd name="T16" fmla="*/ 57 w 121"/>
                <a:gd name="T17" fmla="*/ 0 h 67"/>
                <a:gd name="T18" fmla="*/ 64 w 121"/>
                <a:gd name="T19" fmla="*/ 0 h 67"/>
                <a:gd name="T20" fmla="*/ 121 w 121"/>
                <a:gd name="T21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1" h="67">
                  <a:moveTo>
                    <a:pt x="121" y="0"/>
                  </a:moveTo>
                  <a:lnTo>
                    <a:pt x="109" y="58"/>
                  </a:lnTo>
                  <a:lnTo>
                    <a:pt x="109" y="67"/>
                  </a:lnTo>
                  <a:lnTo>
                    <a:pt x="92" y="67"/>
                  </a:lnTo>
                  <a:lnTo>
                    <a:pt x="28" y="67"/>
                  </a:lnTo>
                  <a:lnTo>
                    <a:pt x="11" y="67"/>
                  </a:lnTo>
                  <a:lnTo>
                    <a:pt x="11" y="58"/>
                  </a:lnTo>
                  <a:lnTo>
                    <a:pt x="0" y="0"/>
                  </a:lnTo>
                  <a:lnTo>
                    <a:pt x="57" y="0"/>
                  </a:lnTo>
                  <a:lnTo>
                    <a:pt x="64" y="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287"/>
            <p:cNvSpPr>
              <a:spLocks/>
            </p:cNvSpPr>
            <p:nvPr/>
          </p:nvSpPr>
          <p:spPr bwMode="auto">
            <a:xfrm>
              <a:off x="7959727" y="5635626"/>
              <a:ext cx="104775" cy="74613"/>
            </a:xfrm>
            <a:custGeom>
              <a:avLst/>
              <a:gdLst>
                <a:gd name="T0" fmla="*/ 46 w 46"/>
                <a:gd name="T1" fmla="*/ 0 h 33"/>
                <a:gd name="T2" fmla="*/ 46 w 46"/>
                <a:gd name="T3" fmla="*/ 22 h 33"/>
                <a:gd name="T4" fmla="*/ 33 w 46"/>
                <a:gd name="T5" fmla="*/ 33 h 33"/>
                <a:gd name="T6" fmla="*/ 13 w 46"/>
                <a:gd name="T7" fmla="*/ 33 h 33"/>
                <a:gd name="T8" fmla="*/ 0 w 46"/>
                <a:gd name="T9" fmla="*/ 22 h 33"/>
                <a:gd name="T10" fmla="*/ 0 w 46"/>
                <a:gd name="T11" fmla="*/ 0 h 33"/>
                <a:gd name="T12" fmla="*/ 8 w 46"/>
                <a:gd name="T13" fmla="*/ 0 h 33"/>
                <a:gd name="T14" fmla="*/ 8 w 46"/>
                <a:gd name="T15" fmla="*/ 18 h 33"/>
                <a:gd name="T16" fmla="*/ 16 w 46"/>
                <a:gd name="T17" fmla="*/ 26 h 33"/>
                <a:gd name="T18" fmla="*/ 30 w 46"/>
                <a:gd name="T19" fmla="*/ 26 h 33"/>
                <a:gd name="T20" fmla="*/ 38 w 46"/>
                <a:gd name="T21" fmla="*/ 18 h 33"/>
                <a:gd name="T22" fmla="*/ 38 w 46"/>
                <a:gd name="T23" fmla="*/ 0 h 33"/>
                <a:gd name="T24" fmla="*/ 46 w 46"/>
                <a:gd name="T2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33">
                  <a:moveTo>
                    <a:pt x="46" y="0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6" y="28"/>
                    <a:pt x="40" y="33"/>
                    <a:pt x="3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28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23"/>
                    <a:pt x="12" y="26"/>
                    <a:pt x="16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4" y="26"/>
                    <a:pt x="38" y="23"/>
                    <a:pt x="38" y="18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46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288"/>
            <p:cNvSpPr>
              <a:spLocks/>
            </p:cNvSpPr>
            <p:nvPr/>
          </p:nvSpPr>
          <p:spPr bwMode="auto">
            <a:xfrm>
              <a:off x="8034339" y="5903914"/>
              <a:ext cx="38100" cy="74613"/>
            </a:xfrm>
            <a:custGeom>
              <a:avLst/>
              <a:gdLst>
                <a:gd name="T0" fmla="*/ 24 w 24"/>
                <a:gd name="T1" fmla="*/ 36 h 47"/>
                <a:gd name="T2" fmla="*/ 17 w 24"/>
                <a:gd name="T3" fmla="*/ 36 h 47"/>
                <a:gd name="T4" fmla="*/ 17 w 24"/>
                <a:gd name="T5" fmla="*/ 47 h 47"/>
                <a:gd name="T6" fmla="*/ 13 w 24"/>
                <a:gd name="T7" fmla="*/ 47 h 47"/>
                <a:gd name="T8" fmla="*/ 0 w 24"/>
                <a:gd name="T9" fmla="*/ 18 h 47"/>
                <a:gd name="T10" fmla="*/ 13 w 24"/>
                <a:gd name="T11" fmla="*/ 0 h 47"/>
                <a:gd name="T12" fmla="*/ 16 w 24"/>
                <a:gd name="T13" fmla="*/ 0 h 47"/>
                <a:gd name="T14" fmla="*/ 19 w 24"/>
                <a:gd name="T15" fmla="*/ 33 h 47"/>
                <a:gd name="T16" fmla="*/ 24 w 24"/>
                <a:gd name="T17" fmla="*/ 33 h 47"/>
                <a:gd name="T18" fmla="*/ 24 w 24"/>
                <a:gd name="T19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7">
                  <a:moveTo>
                    <a:pt x="24" y="36"/>
                  </a:moveTo>
                  <a:lnTo>
                    <a:pt x="17" y="36"/>
                  </a:lnTo>
                  <a:lnTo>
                    <a:pt x="17" y="47"/>
                  </a:lnTo>
                  <a:lnTo>
                    <a:pt x="13" y="47"/>
                  </a:lnTo>
                  <a:lnTo>
                    <a:pt x="0" y="18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33"/>
                  </a:lnTo>
                  <a:lnTo>
                    <a:pt x="24" y="33"/>
                  </a:lnTo>
                  <a:lnTo>
                    <a:pt x="24" y="3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289"/>
            <p:cNvSpPr>
              <a:spLocks noEditPoints="1"/>
            </p:cNvSpPr>
            <p:nvPr/>
          </p:nvSpPr>
          <p:spPr bwMode="auto">
            <a:xfrm>
              <a:off x="7700964" y="5641976"/>
              <a:ext cx="471488" cy="427038"/>
            </a:xfrm>
            <a:custGeom>
              <a:avLst/>
              <a:gdLst>
                <a:gd name="T0" fmla="*/ 123 w 209"/>
                <a:gd name="T1" fmla="*/ 136 h 189"/>
                <a:gd name="T2" fmla="*/ 127 w 209"/>
                <a:gd name="T3" fmla="*/ 125 h 189"/>
                <a:gd name="T4" fmla="*/ 105 w 209"/>
                <a:gd name="T5" fmla="*/ 116 h 189"/>
                <a:gd name="T6" fmla="*/ 112 w 209"/>
                <a:gd name="T7" fmla="*/ 136 h 189"/>
                <a:gd name="T8" fmla="*/ 115 w 209"/>
                <a:gd name="T9" fmla="*/ 123 h 189"/>
                <a:gd name="T10" fmla="*/ 117 w 209"/>
                <a:gd name="T11" fmla="*/ 129 h 189"/>
                <a:gd name="T12" fmla="*/ 129 w 209"/>
                <a:gd name="T13" fmla="*/ 149 h 189"/>
                <a:gd name="T14" fmla="*/ 131 w 209"/>
                <a:gd name="T15" fmla="*/ 116 h 189"/>
                <a:gd name="T16" fmla="*/ 139 w 209"/>
                <a:gd name="T17" fmla="*/ 141 h 189"/>
                <a:gd name="T18" fmla="*/ 183 w 209"/>
                <a:gd name="T19" fmla="*/ 86 h 189"/>
                <a:gd name="T20" fmla="*/ 172 w 209"/>
                <a:gd name="T21" fmla="*/ 78 h 189"/>
                <a:gd name="T22" fmla="*/ 182 w 209"/>
                <a:gd name="T23" fmla="*/ 73 h 189"/>
                <a:gd name="T24" fmla="*/ 178 w 209"/>
                <a:gd name="T25" fmla="*/ 62 h 189"/>
                <a:gd name="T26" fmla="*/ 166 w 209"/>
                <a:gd name="T27" fmla="*/ 87 h 189"/>
                <a:gd name="T28" fmla="*/ 190 w 209"/>
                <a:gd name="T29" fmla="*/ 90 h 189"/>
                <a:gd name="T30" fmla="*/ 190 w 209"/>
                <a:gd name="T31" fmla="*/ 76 h 189"/>
                <a:gd name="T32" fmla="*/ 166 w 209"/>
                <a:gd name="T33" fmla="*/ 141 h 189"/>
                <a:gd name="T34" fmla="*/ 159 w 209"/>
                <a:gd name="T35" fmla="*/ 116 h 189"/>
                <a:gd name="T36" fmla="*/ 141 w 209"/>
                <a:gd name="T37" fmla="*/ 138 h 189"/>
                <a:gd name="T38" fmla="*/ 160 w 209"/>
                <a:gd name="T39" fmla="*/ 149 h 189"/>
                <a:gd name="T40" fmla="*/ 154 w 209"/>
                <a:gd name="T41" fmla="*/ 95 h 189"/>
                <a:gd name="T42" fmla="*/ 154 w 209"/>
                <a:gd name="T43" fmla="*/ 80 h 189"/>
                <a:gd name="T44" fmla="*/ 144 w 209"/>
                <a:gd name="T45" fmla="*/ 62 h 189"/>
                <a:gd name="T46" fmla="*/ 144 w 209"/>
                <a:gd name="T47" fmla="*/ 95 h 189"/>
                <a:gd name="T48" fmla="*/ 32 w 209"/>
                <a:gd name="T49" fmla="*/ 62 h 189"/>
                <a:gd name="T50" fmla="*/ 27 w 209"/>
                <a:gd name="T51" fmla="*/ 87 h 189"/>
                <a:gd name="T52" fmla="*/ 32 w 209"/>
                <a:gd name="T53" fmla="*/ 70 h 189"/>
                <a:gd name="T54" fmla="*/ 29 w 209"/>
                <a:gd name="T55" fmla="*/ 83 h 189"/>
                <a:gd name="T56" fmla="*/ 38 w 209"/>
                <a:gd name="T57" fmla="*/ 65 h 189"/>
                <a:gd name="T58" fmla="*/ 92 w 209"/>
                <a:gd name="T59" fmla="*/ 95 h 189"/>
                <a:gd name="T60" fmla="*/ 78 w 209"/>
                <a:gd name="T61" fmla="*/ 67 h 189"/>
                <a:gd name="T62" fmla="*/ 81 w 209"/>
                <a:gd name="T63" fmla="*/ 148 h 189"/>
                <a:gd name="T64" fmla="*/ 83 w 209"/>
                <a:gd name="T65" fmla="*/ 133 h 189"/>
                <a:gd name="T66" fmla="*/ 78 w 209"/>
                <a:gd name="T67" fmla="*/ 120 h 189"/>
                <a:gd name="T68" fmla="*/ 64 w 209"/>
                <a:gd name="T69" fmla="*/ 135 h 189"/>
                <a:gd name="T70" fmla="*/ 47 w 209"/>
                <a:gd name="T71" fmla="*/ 116 h 189"/>
                <a:gd name="T72" fmla="*/ 57 w 209"/>
                <a:gd name="T73" fmla="*/ 128 h 189"/>
                <a:gd name="T74" fmla="*/ 76 w 209"/>
                <a:gd name="T75" fmla="*/ 62 h 189"/>
                <a:gd name="T76" fmla="*/ 76 w 209"/>
                <a:gd name="T77" fmla="*/ 95 h 189"/>
                <a:gd name="T78" fmla="*/ 105 w 209"/>
                <a:gd name="T79" fmla="*/ 70 h 189"/>
                <a:gd name="T80" fmla="*/ 112 w 209"/>
                <a:gd name="T81" fmla="*/ 84 h 189"/>
                <a:gd name="T82" fmla="*/ 97 w 209"/>
                <a:gd name="T83" fmla="*/ 87 h 189"/>
                <a:gd name="T84" fmla="*/ 116 w 209"/>
                <a:gd name="T85" fmla="*/ 91 h 189"/>
                <a:gd name="T86" fmla="*/ 117 w 209"/>
                <a:gd name="T87" fmla="*/ 67 h 189"/>
                <a:gd name="T88" fmla="*/ 97 w 209"/>
                <a:gd name="T89" fmla="*/ 84 h 189"/>
                <a:gd name="T90" fmla="*/ 0 w 209"/>
                <a:gd name="T91" fmla="*/ 189 h 189"/>
                <a:gd name="T92" fmla="*/ 120 w 209"/>
                <a:gd name="T93" fmla="*/ 38 h 189"/>
                <a:gd name="T94" fmla="*/ 209 w 209"/>
                <a:gd name="T95" fmla="*/ 0 h 189"/>
                <a:gd name="T96" fmla="*/ 124 w 209"/>
                <a:gd name="T97" fmla="*/ 95 h 189"/>
                <a:gd name="T98" fmla="*/ 90 w 209"/>
                <a:gd name="T99" fmla="*/ 116 h 189"/>
                <a:gd name="T100" fmla="*/ 91 w 209"/>
                <a:gd name="T101" fmla="*/ 140 h 189"/>
                <a:gd name="T102" fmla="*/ 99 w 209"/>
                <a:gd name="T103" fmla="*/ 142 h 189"/>
                <a:gd name="T104" fmla="*/ 51 w 209"/>
                <a:gd name="T105" fmla="*/ 87 h 189"/>
                <a:gd name="T106" fmla="*/ 51 w 209"/>
                <a:gd name="T107" fmla="*/ 74 h 189"/>
                <a:gd name="T108" fmla="*/ 44 w 209"/>
                <a:gd name="T109" fmla="*/ 6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9" h="189">
                  <a:moveTo>
                    <a:pt x="129" y="149"/>
                  </a:move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4" y="138"/>
                    <a:pt x="124" y="137"/>
                  </a:cubicBezTo>
                  <a:cubicBezTo>
                    <a:pt x="123" y="137"/>
                    <a:pt x="123" y="136"/>
                    <a:pt x="123" y="136"/>
                  </a:cubicBezTo>
                  <a:cubicBezTo>
                    <a:pt x="122" y="135"/>
                    <a:pt x="122" y="135"/>
                    <a:pt x="121" y="134"/>
                  </a:cubicBezTo>
                  <a:cubicBezTo>
                    <a:pt x="122" y="134"/>
                    <a:pt x="123" y="134"/>
                    <a:pt x="123" y="133"/>
                  </a:cubicBezTo>
                  <a:cubicBezTo>
                    <a:pt x="124" y="132"/>
                    <a:pt x="125" y="131"/>
                    <a:pt x="126" y="130"/>
                  </a:cubicBezTo>
                  <a:cubicBezTo>
                    <a:pt x="126" y="129"/>
                    <a:pt x="127" y="127"/>
                    <a:pt x="127" y="125"/>
                  </a:cubicBezTo>
                  <a:cubicBezTo>
                    <a:pt x="127" y="123"/>
                    <a:pt x="126" y="122"/>
                    <a:pt x="126" y="120"/>
                  </a:cubicBezTo>
                  <a:cubicBezTo>
                    <a:pt x="125" y="119"/>
                    <a:pt x="124" y="118"/>
                    <a:pt x="123" y="117"/>
                  </a:cubicBezTo>
                  <a:cubicBezTo>
                    <a:pt x="121" y="117"/>
                    <a:pt x="120" y="116"/>
                    <a:pt x="117" y="116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17" y="123"/>
                    <a:pt x="118" y="123"/>
                    <a:pt x="118" y="124"/>
                  </a:cubicBezTo>
                  <a:cubicBezTo>
                    <a:pt x="119" y="124"/>
                    <a:pt x="119" y="125"/>
                    <a:pt x="119" y="126"/>
                  </a:cubicBezTo>
                  <a:cubicBezTo>
                    <a:pt x="119" y="127"/>
                    <a:pt x="119" y="128"/>
                    <a:pt x="119" y="128"/>
                  </a:cubicBezTo>
                  <a:cubicBezTo>
                    <a:pt x="118" y="129"/>
                    <a:pt x="118" y="129"/>
                    <a:pt x="117" y="129"/>
                  </a:cubicBezTo>
                  <a:cubicBezTo>
                    <a:pt x="117" y="129"/>
                    <a:pt x="116" y="129"/>
                    <a:pt x="116" y="12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20" y="149"/>
                    <a:pt x="120" y="149"/>
                    <a:pt x="120" y="149"/>
                  </a:cubicBezTo>
                  <a:lnTo>
                    <a:pt x="129" y="149"/>
                  </a:lnTo>
                  <a:close/>
                  <a:moveTo>
                    <a:pt x="139" y="129"/>
                  </a:moveTo>
                  <a:cubicBezTo>
                    <a:pt x="139" y="122"/>
                    <a:pt x="139" y="122"/>
                    <a:pt x="139" y="122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1" y="116"/>
                    <a:pt x="131" y="116"/>
                    <a:pt x="131" y="116"/>
                  </a:cubicBezTo>
                  <a:cubicBezTo>
                    <a:pt x="131" y="149"/>
                    <a:pt x="131" y="149"/>
                    <a:pt x="131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39" y="141"/>
                    <a:pt x="139" y="141"/>
                    <a:pt x="139" y="141"/>
                  </a:cubicBezTo>
                  <a:lnTo>
                    <a:pt x="139" y="129"/>
                  </a:lnTo>
                  <a:close/>
                  <a:moveTo>
                    <a:pt x="190" y="85"/>
                  </a:move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2" y="87"/>
                    <a:pt x="181" y="87"/>
                    <a:pt x="180" y="88"/>
                  </a:cubicBezTo>
                  <a:cubicBezTo>
                    <a:pt x="180" y="88"/>
                    <a:pt x="179" y="88"/>
                    <a:pt x="178" y="88"/>
                  </a:cubicBezTo>
                  <a:cubicBezTo>
                    <a:pt x="176" y="88"/>
                    <a:pt x="175" y="87"/>
                    <a:pt x="174" y="86"/>
                  </a:cubicBezTo>
                  <a:cubicBezTo>
                    <a:pt x="173" y="84"/>
                    <a:pt x="172" y="82"/>
                    <a:pt x="172" y="78"/>
                  </a:cubicBezTo>
                  <a:cubicBezTo>
                    <a:pt x="172" y="75"/>
                    <a:pt x="173" y="73"/>
                    <a:pt x="174" y="71"/>
                  </a:cubicBezTo>
                  <a:cubicBezTo>
                    <a:pt x="175" y="70"/>
                    <a:pt x="176" y="69"/>
                    <a:pt x="178" y="69"/>
                  </a:cubicBezTo>
                  <a:cubicBezTo>
                    <a:pt x="179" y="69"/>
                    <a:pt x="180" y="69"/>
                    <a:pt x="181" y="70"/>
                  </a:cubicBezTo>
                  <a:cubicBezTo>
                    <a:pt x="181" y="70"/>
                    <a:pt x="182" y="71"/>
                    <a:pt x="182" y="73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9" y="69"/>
                    <a:pt x="188" y="67"/>
                    <a:pt x="187" y="66"/>
                  </a:cubicBezTo>
                  <a:cubicBezTo>
                    <a:pt x="187" y="64"/>
                    <a:pt x="185" y="63"/>
                    <a:pt x="184" y="63"/>
                  </a:cubicBezTo>
                  <a:cubicBezTo>
                    <a:pt x="183" y="62"/>
                    <a:pt x="181" y="62"/>
                    <a:pt x="178" y="62"/>
                  </a:cubicBezTo>
                  <a:cubicBezTo>
                    <a:pt x="175" y="62"/>
                    <a:pt x="173" y="62"/>
                    <a:pt x="171" y="63"/>
                  </a:cubicBezTo>
                  <a:cubicBezTo>
                    <a:pt x="169" y="65"/>
                    <a:pt x="168" y="67"/>
                    <a:pt x="166" y="69"/>
                  </a:cubicBezTo>
                  <a:cubicBezTo>
                    <a:pt x="165" y="72"/>
                    <a:pt x="165" y="75"/>
                    <a:pt x="165" y="78"/>
                  </a:cubicBezTo>
                  <a:cubicBezTo>
                    <a:pt x="165" y="82"/>
                    <a:pt x="165" y="85"/>
                    <a:pt x="166" y="87"/>
                  </a:cubicBezTo>
                  <a:cubicBezTo>
                    <a:pt x="167" y="90"/>
                    <a:pt x="169" y="92"/>
                    <a:pt x="171" y="93"/>
                  </a:cubicBezTo>
                  <a:cubicBezTo>
                    <a:pt x="172" y="94"/>
                    <a:pt x="175" y="95"/>
                    <a:pt x="178" y="95"/>
                  </a:cubicBezTo>
                  <a:cubicBezTo>
                    <a:pt x="180" y="95"/>
                    <a:pt x="182" y="95"/>
                    <a:pt x="184" y="94"/>
                  </a:cubicBezTo>
                  <a:cubicBezTo>
                    <a:pt x="186" y="93"/>
                    <a:pt x="188" y="92"/>
                    <a:pt x="190" y="90"/>
                  </a:cubicBezTo>
                  <a:lnTo>
                    <a:pt x="190" y="85"/>
                  </a:lnTo>
                  <a:close/>
                  <a:moveTo>
                    <a:pt x="183" y="83"/>
                  </a:moveTo>
                  <a:cubicBezTo>
                    <a:pt x="190" y="83"/>
                    <a:pt x="190" y="83"/>
                    <a:pt x="190" y="83"/>
                  </a:cubicBezTo>
                  <a:cubicBezTo>
                    <a:pt x="190" y="76"/>
                    <a:pt x="190" y="76"/>
                    <a:pt x="190" y="76"/>
                  </a:cubicBezTo>
                  <a:cubicBezTo>
                    <a:pt x="178" y="76"/>
                    <a:pt x="178" y="76"/>
                    <a:pt x="178" y="76"/>
                  </a:cubicBezTo>
                  <a:cubicBezTo>
                    <a:pt x="178" y="83"/>
                    <a:pt x="178" y="83"/>
                    <a:pt x="178" y="83"/>
                  </a:cubicBezTo>
                  <a:lnTo>
                    <a:pt x="183" y="83"/>
                  </a:lnTo>
                  <a:close/>
                  <a:moveTo>
                    <a:pt x="166" y="141"/>
                  </a:moveTo>
                  <a:cubicBezTo>
                    <a:pt x="165" y="141"/>
                    <a:pt x="165" y="141"/>
                    <a:pt x="165" y="141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16"/>
                    <a:pt x="167" y="116"/>
                    <a:pt x="167" y="116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6" y="149"/>
                    <a:pt x="166" y="149"/>
                    <a:pt x="166" y="149"/>
                  </a:cubicBezTo>
                  <a:lnTo>
                    <a:pt x="166" y="141"/>
                  </a:lnTo>
                  <a:close/>
                  <a:moveTo>
                    <a:pt x="147" y="82"/>
                  </a:moveTo>
                  <a:cubicBezTo>
                    <a:pt x="154" y="95"/>
                    <a:pt x="154" y="95"/>
                    <a:pt x="154" y="95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47" y="67"/>
                    <a:pt x="147" y="67"/>
                    <a:pt x="147" y="67"/>
                  </a:cubicBezTo>
                  <a:lnTo>
                    <a:pt x="147" y="82"/>
                  </a:lnTo>
                  <a:close/>
                  <a:moveTo>
                    <a:pt x="144" y="77"/>
                  </a:moveTo>
                  <a:cubicBezTo>
                    <a:pt x="144" y="62"/>
                    <a:pt x="144" y="62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37" y="62"/>
                    <a:pt x="137" y="62"/>
                    <a:pt x="137" y="62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4" y="82"/>
                    <a:pt x="144" y="82"/>
                    <a:pt x="144" y="82"/>
                  </a:cubicBezTo>
                  <a:lnTo>
                    <a:pt x="144" y="77"/>
                  </a:lnTo>
                  <a:close/>
                  <a:moveTo>
                    <a:pt x="38" y="65"/>
                  </a:moveTo>
                  <a:cubicBezTo>
                    <a:pt x="36" y="63"/>
                    <a:pt x="34" y="62"/>
                    <a:pt x="32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9" y="95"/>
                    <a:pt x="19" y="95"/>
                    <a:pt x="19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30" y="69"/>
                    <a:pt x="31" y="69"/>
                    <a:pt x="32" y="70"/>
                  </a:cubicBezTo>
                  <a:cubicBezTo>
                    <a:pt x="32" y="71"/>
                    <a:pt x="32" y="71"/>
                    <a:pt x="32" y="72"/>
                  </a:cubicBezTo>
                  <a:cubicBezTo>
                    <a:pt x="32" y="73"/>
                    <a:pt x="32" y="74"/>
                    <a:pt x="32" y="75"/>
                  </a:cubicBezTo>
                  <a:cubicBezTo>
                    <a:pt x="31" y="76"/>
                    <a:pt x="30" y="76"/>
                    <a:pt x="29" y="76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4" y="83"/>
                    <a:pt x="36" y="82"/>
                    <a:pt x="38" y="80"/>
                  </a:cubicBezTo>
                  <a:cubicBezTo>
                    <a:pt x="39" y="78"/>
                    <a:pt x="40" y="75"/>
                    <a:pt x="40" y="72"/>
                  </a:cubicBezTo>
                  <a:cubicBezTo>
                    <a:pt x="40" y="69"/>
                    <a:pt x="39" y="67"/>
                    <a:pt x="38" y="65"/>
                  </a:cubicBezTo>
                  <a:close/>
                  <a:moveTo>
                    <a:pt x="78" y="67"/>
                  </a:moveTo>
                  <a:cubicBezTo>
                    <a:pt x="78" y="82"/>
                    <a:pt x="78" y="82"/>
                    <a:pt x="78" y="82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80"/>
                    <a:pt x="85" y="80"/>
                    <a:pt x="85" y="80"/>
                  </a:cubicBezTo>
                  <a:lnTo>
                    <a:pt x="78" y="67"/>
                  </a:lnTo>
                  <a:close/>
                  <a:moveTo>
                    <a:pt x="78" y="120"/>
                  </a:moveTo>
                  <a:cubicBezTo>
                    <a:pt x="76" y="123"/>
                    <a:pt x="75" y="127"/>
                    <a:pt x="75" y="133"/>
                  </a:cubicBezTo>
                  <a:cubicBezTo>
                    <a:pt x="75" y="136"/>
                    <a:pt x="75" y="140"/>
                    <a:pt x="77" y="142"/>
                  </a:cubicBezTo>
                  <a:cubicBezTo>
                    <a:pt x="78" y="145"/>
                    <a:pt x="79" y="146"/>
                    <a:pt x="81" y="148"/>
                  </a:cubicBezTo>
                  <a:cubicBezTo>
                    <a:pt x="82" y="148"/>
                    <a:pt x="84" y="149"/>
                    <a:pt x="85" y="149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1"/>
                    <a:pt x="84" y="140"/>
                    <a:pt x="84" y="140"/>
                  </a:cubicBezTo>
                  <a:cubicBezTo>
                    <a:pt x="83" y="138"/>
                    <a:pt x="83" y="136"/>
                    <a:pt x="83" y="133"/>
                  </a:cubicBezTo>
                  <a:cubicBezTo>
                    <a:pt x="83" y="129"/>
                    <a:pt x="83" y="127"/>
                    <a:pt x="84" y="126"/>
                  </a:cubicBezTo>
                  <a:cubicBezTo>
                    <a:pt x="84" y="125"/>
                    <a:pt x="85" y="124"/>
                    <a:pt x="85" y="124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2" y="117"/>
                    <a:pt x="80" y="118"/>
                    <a:pt x="78" y="120"/>
                  </a:cubicBezTo>
                  <a:close/>
                  <a:moveTo>
                    <a:pt x="69" y="149"/>
                  </a:moveTo>
                  <a:cubicBezTo>
                    <a:pt x="74" y="116"/>
                    <a:pt x="74" y="116"/>
                    <a:pt x="74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4" y="135"/>
                    <a:pt x="64" y="135"/>
                    <a:pt x="64" y="135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2" y="120"/>
                    <a:pt x="52" y="120"/>
                    <a:pt x="52" y="120"/>
                  </a:cubicBezTo>
                  <a:cubicBezTo>
                    <a:pt x="49" y="135"/>
                    <a:pt x="49" y="135"/>
                    <a:pt x="49" y="135"/>
                  </a:cubicBezTo>
                  <a:cubicBezTo>
                    <a:pt x="47" y="116"/>
                    <a:pt x="47" y="116"/>
                    <a:pt x="47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57" y="128"/>
                    <a:pt x="57" y="128"/>
                    <a:pt x="57" y="128"/>
                  </a:cubicBezTo>
                  <a:cubicBezTo>
                    <a:pt x="61" y="149"/>
                    <a:pt x="61" y="149"/>
                    <a:pt x="61" y="149"/>
                  </a:cubicBezTo>
                  <a:lnTo>
                    <a:pt x="69" y="149"/>
                  </a:lnTo>
                  <a:close/>
                  <a:moveTo>
                    <a:pt x="76" y="77"/>
                  </a:move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82"/>
                    <a:pt x="76" y="82"/>
                    <a:pt x="76" y="82"/>
                  </a:cubicBezTo>
                  <a:lnTo>
                    <a:pt x="76" y="77"/>
                  </a:lnTo>
                  <a:close/>
                  <a:moveTo>
                    <a:pt x="105" y="84"/>
                  </a:moveTo>
                  <a:cubicBezTo>
                    <a:pt x="105" y="70"/>
                    <a:pt x="105" y="70"/>
                    <a:pt x="105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9" y="70"/>
                    <a:pt x="110" y="70"/>
                    <a:pt x="111" y="71"/>
                  </a:cubicBezTo>
                  <a:cubicBezTo>
                    <a:pt x="112" y="73"/>
                    <a:pt x="112" y="75"/>
                    <a:pt x="112" y="78"/>
                  </a:cubicBezTo>
                  <a:cubicBezTo>
                    <a:pt x="112" y="81"/>
                    <a:pt x="112" y="83"/>
                    <a:pt x="112" y="84"/>
                  </a:cubicBezTo>
                  <a:cubicBezTo>
                    <a:pt x="111" y="85"/>
                    <a:pt x="111" y="86"/>
                    <a:pt x="110" y="87"/>
                  </a:cubicBezTo>
                  <a:cubicBezTo>
                    <a:pt x="109" y="87"/>
                    <a:pt x="108" y="87"/>
                    <a:pt x="107" y="8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108" y="95"/>
                    <a:pt x="108" y="95"/>
                    <a:pt x="108" y="95"/>
                  </a:cubicBezTo>
                  <a:cubicBezTo>
                    <a:pt x="110" y="95"/>
                    <a:pt x="111" y="94"/>
                    <a:pt x="113" y="94"/>
                  </a:cubicBezTo>
                  <a:cubicBezTo>
                    <a:pt x="114" y="93"/>
                    <a:pt x="115" y="92"/>
                    <a:pt x="116" y="91"/>
                  </a:cubicBezTo>
                  <a:cubicBezTo>
                    <a:pt x="117" y="90"/>
                    <a:pt x="118" y="88"/>
                    <a:pt x="119" y="86"/>
                  </a:cubicBezTo>
                  <a:cubicBezTo>
                    <a:pt x="120" y="84"/>
                    <a:pt x="120" y="82"/>
                    <a:pt x="120" y="78"/>
                  </a:cubicBezTo>
                  <a:cubicBezTo>
                    <a:pt x="120" y="76"/>
                    <a:pt x="120" y="74"/>
                    <a:pt x="119" y="72"/>
                  </a:cubicBezTo>
                  <a:cubicBezTo>
                    <a:pt x="119" y="70"/>
                    <a:pt x="118" y="68"/>
                    <a:pt x="117" y="67"/>
                  </a:cubicBezTo>
                  <a:cubicBezTo>
                    <a:pt x="116" y="65"/>
                    <a:pt x="115" y="64"/>
                    <a:pt x="114" y="63"/>
                  </a:cubicBezTo>
                  <a:cubicBezTo>
                    <a:pt x="113" y="63"/>
                    <a:pt x="111" y="62"/>
                    <a:pt x="10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84"/>
                    <a:pt x="97" y="84"/>
                    <a:pt x="97" y="84"/>
                  </a:cubicBezTo>
                  <a:lnTo>
                    <a:pt x="105" y="84"/>
                  </a:lnTo>
                  <a:close/>
                  <a:moveTo>
                    <a:pt x="209" y="0"/>
                  </a:moveTo>
                  <a:cubicBezTo>
                    <a:pt x="209" y="189"/>
                    <a:pt x="209" y="189"/>
                    <a:pt x="209" y="18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7" y="38"/>
                    <a:pt x="120" y="38"/>
                  </a:cubicBezTo>
                  <a:cubicBezTo>
                    <a:pt x="120" y="38"/>
                    <a:pt x="134" y="38"/>
                    <a:pt x="150" y="38"/>
                  </a:cubicBezTo>
                  <a:cubicBezTo>
                    <a:pt x="166" y="38"/>
                    <a:pt x="167" y="25"/>
                    <a:pt x="167" y="25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209" y="0"/>
                  </a:lnTo>
                  <a:close/>
                  <a:moveTo>
                    <a:pt x="132" y="95"/>
                  </a:moveTo>
                  <a:cubicBezTo>
                    <a:pt x="132" y="62"/>
                    <a:pt x="132" y="62"/>
                    <a:pt x="132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95"/>
                    <a:pt x="124" y="95"/>
                    <a:pt x="124" y="95"/>
                  </a:cubicBezTo>
                  <a:lnTo>
                    <a:pt x="132" y="95"/>
                  </a:lnTo>
                  <a:close/>
                  <a:moveTo>
                    <a:pt x="100" y="132"/>
                  </a:moveTo>
                  <a:cubicBezTo>
                    <a:pt x="100" y="127"/>
                    <a:pt x="99" y="123"/>
                    <a:pt x="97" y="120"/>
                  </a:cubicBezTo>
                  <a:cubicBezTo>
                    <a:pt x="95" y="118"/>
                    <a:pt x="93" y="117"/>
                    <a:pt x="90" y="116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90" y="124"/>
                    <a:pt x="91" y="125"/>
                    <a:pt x="91" y="126"/>
                  </a:cubicBezTo>
                  <a:cubicBezTo>
                    <a:pt x="92" y="127"/>
                    <a:pt x="93" y="129"/>
                    <a:pt x="93" y="132"/>
                  </a:cubicBezTo>
                  <a:cubicBezTo>
                    <a:pt x="93" y="136"/>
                    <a:pt x="92" y="138"/>
                    <a:pt x="91" y="140"/>
                  </a:cubicBezTo>
                  <a:cubicBezTo>
                    <a:pt x="91" y="140"/>
                    <a:pt x="90" y="141"/>
                    <a:pt x="90" y="141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2" y="149"/>
                    <a:pt x="93" y="148"/>
                    <a:pt x="95" y="147"/>
                  </a:cubicBezTo>
                  <a:cubicBezTo>
                    <a:pt x="97" y="146"/>
                    <a:pt x="98" y="144"/>
                    <a:pt x="99" y="142"/>
                  </a:cubicBezTo>
                  <a:cubicBezTo>
                    <a:pt x="100" y="139"/>
                    <a:pt x="100" y="136"/>
                    <a:pt x="100" y="132"/>
                  </a:cubicBezTo>
                  <a:close/>
                  <a:moveTo>
                    <a:pt x="62" y="95"/>
                  </a:moveTo>
                  <a:cubicBezTo>
                    <a:pt x="62" y="87"/>
                    <a:pt x="62" y="87"/>
                    <a:pt x="62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95"/>
                    <a:pt x="44" y="95"/>
                    <a:pt x="44" y="95"/>
                  </a:cubicBezTo>
                  <a:lnTo>
                    <a:pt x="62" y="9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7" name="组合 726"/>
          <p:cNvGrpSpPr/>
          <p:nvPr/>
        </p:nvGrpSpPr>
        <p:grpSpPr>
          <a:xfrm>
            <a:off x="6126820" y="4508452"/>
            <a:ext cx="574675" cy="576263"/>
            <a:chOff x="8555039" y="5521326"/>
            <a:chExt cx="574675" cy="576263"/>
          </a:xfrm>
        </p:grpSpPr>
        <p:sp>
          <p:nvSpPr>
            <p:cNvPr id="375" name="Rectangle 290"/>
            <p:cNvSpPr>
              <a:spLocks noChangeArrowheads="1"/>
            </p:cNvSpPr>
            <p:nvPr/>
          </p:nvSpPr>
          <p:spPr bwMode="auto">
            <a:xfrm>
              <a:off x="8997952" y="5589589"/>
              <a:ext cx="31750" cy="13970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Rectangle 291"/>
            <p:cNvSpPr>
              <a:spLocks noChangeArrowheads="1"/>
            </p:cNvSpPr>
            <p:nvPr/>
          </p:nvSpPr>
          <p:spPr bwMode="auto">
            <a:xfrm>
              <a:off x="8840789" y="5830889"/>
              <a:ext cx="171450" cy="3492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Rectangle 292"/>
            <p:cNvSpPr>
              <a:spLocks noChangeArrowheads="1"/>
            </p:cNvSpPr>
            <p:nvPr/>
          </p:nvSpPr>
          <p:spPr bwMode="auto">
            <a:xfrm>
              <a:off x="8942389" y="5621339"/>
              <a:ext cx="30163" cy="11112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Rectangle 293"/>
            <p:cNvSpPr>
              <a:spLocks noChangeArrowheads="1"/>
            </p:cNvSpPr>
            <p:nvPr/>
          </p:nvSpPr>
          <p:spPr bwMode="auto">
            <a:xfrm>
              <a:off x="8885239" y="5654676"/>
              <a:ext cx="31750" cy="777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Rectangle 294"/>
            <p:cNvSpPr>
              <a:spLocks noChangeArrowheads="1"/>
            </p:cNvSpPr>
            <p:nvPr/>
          </p:nvSpPr>
          <p:spPr bwMode="auto">
            <a:xfrm>
              <a:off x="8831264" y="5686426"/>
              <a:ext cx="31750" cy="4603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295"/>
            <p:cNvSpPr>
              <a:spLocks/>
            </p:cNvSpPr>
            <p:nvPr/>
          </p:nvSpPr>
          <p:spPr bwMode="auto">
            <a:xfrm>
              <a:off x="8555039" y="5865814"/>
              <a:ext cx="373063" cy="231775"/>
            </a:xfrm>
            <a:custGeom>
              <a:avLst/>
              <a:gdLst>
                <a:gd name="T0" fmla="*/ 0 w 165"/>
                <a:gd name="T1" fmla="*/ 57 h 103"/>
                <a:gd name="T2" fmla="*/ 50 w 165"/>
                <a:gd name="T3" fmla="*/ 0 h 103"/>
                <a:gd name="T4" fmla="*/ 54 w 165"/>
                <a:gd name="T5" fmla="*/ 0 h 103"/>
                <a:gd name="T6" fmla="*/ 82 w 165"/>
                <a:gd name="T7" fmla="*/ 11 h 103"/>
                <a:gd name="T8" fmla="*/ 110 w 165"/>
                <a:gd name="T9" fmla="*/ 0 h 103"/>
                <a:gd name="T10" fmla="*/ 115 w 165"/>
                <a:gd name="T11" fmla="*/ 0 h 103"/>
                <a:gd name="T12" fmla="*/ 165 w 165"/>
                <a:gd name="T13" fmla="*/ 57 h 103"/>
                <a:gd name="T14" fmla="*/ 165 w 165"/>
                <a:gd name="T15" fmla="*/ 103 h 103"/>
                <a:gd name="T16" fmla="*/ 0 w 165"/>
                <a:gd name="T17" fmla="*/ 103 h 103"/>
                <a:gd name="T18" fmla="*/ 0 w 165"/>
                <a:gd name="T19" fmla="*/ 5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03">
                  <a:moveTo>
                    <a:pt x="0" y="57"/>
                  </a:moveTo>
                  <a:cubicBezTo>
                    <a:pt x="0" y="22"/>
                    <a:pt x="27" y="7"/>
                    <a:pt x="50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6"/>
                    <a:pt x="67" y="11"/>
                    <a:pt x="82" y="11"/>
                  </a:cubicBezTo>
                  <a:cubicBezTo>
                    <a:pt x="97" y="11"/>
                    <a:pt x="110" y="6"/>
                    <a:pt x="11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38" y="7"/>
                    <a:pt x="165" y="22"/>
                    <a:pt x="165" y="57"/>
                  </a:cubicBezTo>
                  <a:cubicBezTo>
                    <a:pt x="165" y="77"/>
                    <a:pt x="165" y="92"/>
                    <a:pt x="165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92"/>
                    <a:pt x="0" y="77"/>
                    <a:pt x="0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96"/>
            <p:cNvSpPr>
              <a:spLocks/>
            </p:cNvSpPr>
            <p:nvPr/>
          </p:nvSpPr>
          <p:spPr bwMode="auto">
            <a:xfrm>
              <a:off x="8677277" y="5681664"/>
              <a:ext cx="136525" cy="179388"/>
            </a:xfrm>
            <a:custGeom>
              <a:avLst/>
              <a:gdLst>
                <a:gd name="T0" fmla="*/ 30 w 60"/>
                <a:gd name="T1" fmla="*/ 0 h 79"/>
                <a:gd name="T2" fmla="*/ 60 w 60"/>
                <a:gd name="T3" fmla="*/ 39 h 79"/>
                <a:gd name="T4" fmla="*/ 30 w 60"/>
                <a:gd name="T5" fmla="*/ 79 h 79"/>
                <a:gd name="T6" fmla="*/ 0 w 60"/>
                <a:gd name="T7" fmla="*/ 39 h 79"/>
                <a:gd name="T8" fmla="*/ 30 w 6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9">
                  <a:moveTo>
                    <a:pt x="30" y="0"/>
                  </a:moveTo>
                  <a:cubicBezTo>
                    <a:pt x="54" y="0"/>
                    <a:pt x="60" y="18"/>
                    <a:pt x="60" y="39"/>
                  </a:cubicBezTo>
                  <a:cubicBezTo>
                    <a:pt x="60" y="61"/>
                    <a:pt x="43" y="79"/>
                    <a:pt x="30" y="79"/>
                  </a:cubicBezTo>
                  <a:cubicBezTo>
                    <a:pt x="17" y="79"/>
                    <a:pt x="0" y="61"/>
                    <a:pt x="0" y="39"/>
                  </a:cubicBezTo>
                  <a:cubicBezTo>
                    <a:pt x="0" y="18"/>
                    <a:pt x="6" y="0"/>
                    <a:pt x="3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297"/>
            <p:cNvSpPr>
              <a:spLocks/>
            </p:cNvSpPr>
            <p:nvPr/>
          </p:nvSpPr>
          <p:spPr bwMode="auto">
            <a:xfrm>
              <a:off x="8723314" y="5521326"/>
              <a:ext cx="406400" cy="296863"/>
            </a:xfrm>
            <a:custGeom>
              <a:avLst/>
              <a:gdLst>
                <a:gd name="T0" fmla="*/ 0 w 180"/>
                <a:gd name="T1" fmla="*/ 65 h 131"/>
                <a:gd name="T2" fmla="*/ 0 w 180"/>
                <a:gd name="T3" fmla="*/ 0 h 131"/>
                <a:gd name="T4" fmla="*/ 180 w 180"/>
                <a:gd name="T5" fmla="*/ 0 h 131"/>
                <a:gd name="T6" fmla="*/ 180 w 180"/>
                <a:gd name="T7" fmla="*/ 131 h 131"/>
                <a:gd name="T8" fmla="*/ 42 w 180"/>
                <a:gd name="T9" fmla="*/ 131 h 131"/>
                <a:gd name="T10" fmla="*/ 47 w 180"/>
                <a:gd name="T11" fmla="*/ 116 h 131"/>
                <a:gd name="T12" fmla="*/ 168 w 180"/>
                <a:gd name="T13" fmla="*/ 116 h 131"/>
                <a:gd name="T14" fmla="*/ 168 w 180"/>
                <a:gd name="T15" fmla="*/ 10 h 131"/>
                <a:gd name="T16" fmla="*/ 11 w 180"/>
                <a:gd name="T17" fmla="*/ 10 h 131"/>
                <a:gd name="T18" fmla="*/ 11 w 180"/>
                <a:gd name="T19" fmla="*/ 63 h 131"/>
                <a:gd name="T20" fmla="*/ 0 w 180"/>
                <a:gd name="T21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0" h="131">
                  <a:moveTo>
                    <a:pt x="0" y="6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4" y="127"/>
                    <a:pt x="46" y="122"/>
                    <a:pt x="47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7" y="63"/>
                    <a:pt x="3" y="64"/>
                    <a:pt x="0" y="6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5" name="组合 724"/>
          <p:cNvGrpSpPr/>
          <p:nvPr/>
        </p:nvGrpSpPr>
        <p:grpSpPr>
          <a:xfrm>
            <a:off x="5347066" y="4508452"/>
            <a:ext cx="555625" cy="538163"/>
            <a:chOff x="9485314" y="5524501"/>
            <a:chExt cx="555625" cy="538163"/>
          </a:xfrm>
        </p:grpSpPr>
        <p:sp>
          <p:nvSpPr>
            <p:cNvPr id="383" name="Freeform 298"/>
            <p:cNvSpPr>
              <a:spLocks/>
            </p:cNvSpPr>
            <p:nvPr/>
          </p:nvSpPr>
          <p:spPr bwMode="auto">
            <a:xfrm>
              <a:off x="9955214" y="5678489"/>
              <a:ext cx="85725" cy="120650"/>
            </a:xfrm>
            <a:custGeom>
              <a:avLst/>
              <a:gdLst>
                <a:gd name="T0" fmla="*/ 11 w 38"/>
                <a:gd name="T1" fmla="*/ 54 h 54"/>
                <a:gd name="T2" fmla="*/ 0 w 38"/>
                <a:gd name="T3" fmla="*/ 52 h 54"/>
                <a:gd name="T4" fmla="*/ 0 w 38"/>
                <a:gd name="T5" fmla="*/ 39 h 54"/>
                <a:gd name="T6" fmla="*/ 11 w 38"/>
                <a:gd name="T7" fmla="*/ 43 h 54"/>
                <a:gd name="T8" fmla="*/ 27 w 38"/>
                <a:gd name="T9" fmla="*/ 27 h 54"/>
                <a:gd name="T10" fmla="*/ 11 w 38"/>
                <a:gd name="T11" fmla="*/ 11 h 54"/>
                <a:gd name="T12" fmla="*/ 0 w 38"/>
                <a:gd name="T13" fmla="*/ 15 h 54"/>
                <a:gd name="T14" fmla="*/ 0 w 38"/>
                <a:gd name="T15" fmla="*/ 2 h 54"/>
                <a:gd name="T16" fmla="*/ 11 w 38"/>
                <a:gd name="T17" fmla="*/ 0 h 54"/>
                <a:gd name="T18" fmla="*/ 38 w 38"/>
                <a:gd name="T19" fmla="*/ 27 h 54"/>
                <a:gd name="T20" fmla="*/ 11 w 38"/>
                <a:gd name="T2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54">
                  <a:moveTo>
                    <a:pt x="11" y="54"/>
                  </a:moveTo>
                  <a:cubicBezTo>
                    <a:pt x="7" y="54"/>
                    <a:pt x="3" y="53"/>
                    <a:pt x="0" y="52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" y="41"/>
                    <a:pt x="7" y="43"/>
                    <a:pt x="11" y="43"/>
                  </a:cubicBezTo>
                  <a:cubicBezTo>
                    <a:pt x="20" y="43"/>
                    <a:pt x="27" y="36"/>
                    <a:pt x="27" y="27"/>
                  </a:cubicBezTo>
                  <a:cubicBezTo>
                    <a:pt x="27" y="18"/>
                    <a:pt x="20" y="11"/>
                    <a:pt x="11" y="11"/>
                  </a:cubicBezTo>
                  <a:cubicBezTo>
                    <a:pt x="7" y="11"/>
                    <a:pt x="3" y="12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7" y="0"/>
                    <a:pt x="11" y="0"/>
                  </a:cubicBezTo>
                  <a:cubicBezTo>
                    <a:pt x="26" y="0"/>
                    <a:pt x="38" y="12"/>
                    <a:pt x="38" y="27"/>
                  </a:cubicBezTo>
                  <a:cubicBezTo>
                    <a:pt x="38" y="42"/>
                    <a:pt x="26" y="54"/>
                    <a:pt x="11" y="5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Rectangle 299"/>
            <p:cNvSpPr>
              <a:spLocks noChangeArrowheads="1"/>
            </p:cNvSpPr>
            <p:nvPr/>
          </p:nvSpPr>
          <p:spPr bwMode="auto">
            <a:xfrm>
              <a:off x="9788527" y="5524501"/>
              <a:ext cx="34925" cy="1031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Rectangle 300"/>
            <p:cNvSpPr>
              <a:spLocks noChangeArrowheads="1"/>
            </p:cNvSpPr>
            <p:nvPr/>
          </p:nvSpPr>
          <p:spPr bwMode="auto">
            <a:xfrm>
              <a:off x="9698039" y="5524501"/>
              <a:ext cx="33338" cy="1031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Rectangle 301"/>
            <p:cNvSpPr>
              <a:spLocks noChangeArrowheads="1"/>
            </p:cNvSpPr>
            <p:nvPr/>
          </p:nvSpPr>
          <p:spPr bwMode="auto">
            <a:xfrm>
              <a:off x="9598027" y="5524501"/>
              <a:ext cx="36513" cy="1031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02"/>
            <p:cNvSpPr>
              <a:spLocks/>
            </p:cNvSpPr>
            <p:nvPr/>
          </p:nvSpPr>
          <p:spPr bwMode="auto">
            <a:xfrm>
              <a:off x="9548814" y="6019801"/>
              <a:ext cx="331788" cy="42863"/>
            </a:xfrm>
            <a:custGeom>
              <a:avLst/>
              <a:gdLst>
                <a:gd name="T0" fmla="*/ 19 w 147"/>
                <a:gd name="T1" fmla="*/ 19 h 19"/>
                <a:gd name="T2" fmla="*/ 0 w 147"/>
                <a:gd name="T3" fmla="*/ 0 h 19"/>
                <a:gd name="T4" fmla="*/ 147 w 147"/>
                <a:gd name="T5" fmla="*/ 0 h 19"/>
                <a:gd name="T6" fmla="*/ 128 w 147"/>
                <a:gd name="T7" fmla="*/ 19 h 19"/>
                <a:gd name="T8" fmla="*/ 19 w 14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9">
                  <a:moveTo>
                    <a:pt x="19" y="19"/>
                  </a:moveTo>
                  <a:cubicBezTo>
                    <a:pt x="8" y="19"/>
                    <a:pt x="0" y="11"/>
                    <a:pt x="0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11"/>
                    <a:pt x="139" y="19"/>
                    <a:pt x="128" y="19"/>
                  </a:cubicBezTo>
                  <a:lnTo>
                    <a:pt x="19" y="1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Rectangle 303"/>
            <p:cNvSpPr>
              <a:spLocks noChangeArrowheads="1"/>
            </p:cNvSpPr>
            <p:nvPr/>
          </p:nvSpPr>
          <p:spPr bwMode="auto">
            <a:xfrm>
              <a:off x="9485314" y="5972176"/>
              <a:ext cx="447675" cy="3492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04"/>
            <p:cNvSpPr>
              <a:spLocks noEditPoints="1"/>
            </p:cNvSpPr>
            <p:nvPr/>
          </p:nvSpPr>
          <p:spPr bwMode="auto">
            <a:xfrm>
              <a:off x="9485314" y="5665789"/>
              <a:ext cx="455613" cy="282575"/>
            </a:xfrm>
            <a:custGeom>
              <a:avLst/>
              <a:gdLst>
                <a:gd name="T0" fmla="*/ 202 w 202"/>
                <a:gd name="T1" fmla="*/ 50 h 125"/>
                <a:gd name="T2" fmla="*/ 163 w 202"/>
                <a:gd name="T3" fmla="*/ 125 h 125"/>
                <a:gd name="T4" fmla="*/ 39 w 202"/>
                <a:gd name="T5" fmla="*/ 125 h 125"/>
                <a:gd name="T6" fmla="*/ 0 w 202"/>
                <a:gd name="T7" fmla="*/ 50 h 125"/>
                <a:gd name="T8" fmla="*/ 0 w 202"/>
                <a:gd name="T9" fmla="*/ 50 h 125"/>
                <a:gd name="T10" fmla="*/ 0 w 202"/>
                <a:gd name="T11" fmla="*/ 0 h 125"/>
                <a:gd name="T12" fmla="*/ 202 w 202"/>
                <a:gd name="T13" fmla="*/ 0 h 125"/>
                <a:gd name="T14" fmla="*/ 202 w 202"/>
                <a:gd name="T15" fmla="*/ 7 h 125"/>
                <a:gd name="T16" fmla="*/ 202 w 202"/>
                <a:gd name="T17" fmla="*/ 44 h 125"/>
                <a:gd name="T18" fmla="*/ 202 w 202"/>
                <a:gd name="T19" fmla="*/ 50 h 125"/>
                <a:gd name="T20" fmla="*/ 175 w 202"/>
                <a:gd name="T21" fmla="*/ 62 h 125"/>
                <a:gd name="T22" fmla="*/ 175 w 202"/>
                <a:gd name="T23" fmla="*/ 14 h 125"/>
                <a:gd name="T24" fmla="*/ 28 w 202"/>
                <a:gd name="T25" fmla="*/ 14 h 125"/>
                <a:gd name="T26" fmla="*/ 28 w 202"/>
                <a:gd name="T27" fmla="*/ 33 h 125"/>
                <a:gd name="T28" fmla="*/ 175 w 202"/>
                <a:gd name="T29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2" h="125">
                  <a:moveTo>
                    <a:pt x="202" y="50"/>
                  </a:moveTo>
                  <a:cubicBezTo>
                    <a:pt x="201" y="80"/>
                    <a:pt x="186" y="107"/>
                    <a:pt x="163" y="125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16" y="107"/>
                    <a:pt x="1" y="8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50"/>
                    <a:pt x="202" y="50"/>
                    <a:pt x="202" y="50"/>
                  </a:cubicBezTo>
                  <a:close/>
                  <a:moveTo>
                    <a:pt x="175" y="62"/>
                  </a:moveTo>
                  <a:cubicBezTo>
                    <a:pt x="175" y="14"/>
                    <a:pt x="175" y="14"/>
                    <a:pt x="175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33"/>
                    <a:pt x="28" y="33"/>
                    <a:pt x="28" y="33"/>
                  </a:cubicBezTo>
                  <a:lnTo>
                    <a:pt x="175" y="6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29" name="组合 728"/>
          <p:cNvGrpSpPr/>
          <p:nvPr/>
        </p:nvGrpSpPr>
        <p:grpSpPr>
          <a:xfrm>
            <a:off x="6320296" y="3675812"/>
            <a:ext cx="481013" cy="544513"/>
            <a:chOff x="4972052" y="3152776"/>
            <a:chExt cx="481013" cy="544513"/>
          </a:xfrm>
        </p:grpSpPr>
        <p:sp>
          <p:nvSpPr>
            <p:cNvPr id="390" name="Rectangle 305"/>
            <p:cNvSpPr>
              <a:spLocks noChangeArrowheads="1"/>
            </p:cNvSpPr>
            <p:nvPr/>
          </p:nvSpPr>
          <p:spPr bwMode="auto">
            <a:xfrm>
              <a:off x="4972052" y="3454401"/>
              <a:ext cx="481013" cy="317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06"/>
            <p:cNvSpPr>
              <a:spLocks/>
            </p:cNvSpPr>
            <p:nvPr/>
          </p:nvSpPr>
          <p:spPr bwMode="auto">
            <a:xfrm>
              <a:off x="5286377" y="3152776"/>
              <a:ext cx="87313" cy="93663"/>
            </a:xfrm>
            <a:custGeom>
              <a:avLst/>
              <a:gdLst>
                <a:gd name="T0" fmla="*/ 55 w 55"/>
                <a:gd name="T1" fmla="*/ 12 h 59"/>
                <a:gd name="T2" fmla="*/ 21 w 55"/>
                <a:gd name="T3" fmla="*/ 46 h 59"/>
                <a:gd name="T4" fmla="*/ 55 w 55"/>
                <a:gd name="T5" fmla="*/ 46 h 59"/>
                <a:gd name="T6" fmla="*/ 55 w 55"/>
                <a:gd name="T7" fmla="*/ 59 h 59"/>
                <a:gd name="T8" fmla="*/ 0 w 55"/>
                <a:gd name="T9" fmla="*/ 59 h 59"/>
                <a:gd name="T10" fmla="*/ 0 w 55"/>
                <a:gd name="T11" fmla="*/ 47 h 59"/>
                <a:gd name="T12" fmla="*/ 32 w 55"/>
                <a:gd name="T13" fmla="*/ 13 h 59"/>
                <a:gd name="T14" fmla="*/ 2 w 55"/>
                <a:gd name="T15" fmla="*/ 13 h 59"/>
                <a:gd name="T16" fmla="*/ 2 w 55"/>
                <a:gd name="T17" fmla="*/ 0 h 59"/>
                <a:gd name="T18" fmla="*/ 55 w 55"/>
                <a:gd name="T19" fmla="*/ 0 h 59"/>
                <a:gd name="T20" fmla="*/ 55 w 55"/>
                <a:gd name="T21" fmla="*/ 1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9">
                  <a:moveTo>
                    <a:pt x="55" y="12"/>
                  </a:moveTo>
                  <a:lnTo>
                    <a:pt x="21" y="46"/>
                  </a:lnTo>
                  <a:lnTo>
                    <a:pt x="55" y="46"/>
                  </a:lnTo>
                  <a:lnTo>
                    <a:pt x="55" y="59"/>
                  </a:lnTo>
                  <a:lnTo>
                    <a:pt x="0" y="59"/>
                  </a:lnTo>
                  <a:lnTo>
                    <a:pt x="0" y="47"/>
                  </a:lnTo>
                  <a:lnTo>
                    <a:pt x="32" y="13"/>
                  </a:lnTo>
                  <a:lnTo>
                    <a:pt x="2" y="13"/>
                  </a:lnTo>
                  <a:lnTo>
                    <a:pt x="2" y="0"/>
                  </a:lnTo>
                  <a:lnTo>
                    <a:pt x="55" y="0"/>
                  </a:lnTo>
                  <a:lnTo>
                    <a:pt x="55" y="1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07"/>
            <p:cNvSpPr>
              <a:spLocks/>
            </p:cNvSpPr>
            <p:nvPr/>
          </p:nvSpPr>
          <p:spPr bwMode="auto">
            <a:xfrm>
              <a:off x="5267327" y="3316289"/>
              <a:ext cx="160338" cy="44450"/>
            </a:xfrm>
            <a:custGeom>
              <a:avLst/>
              <a:gdLst>
                <a:gd name="T0" fmla="*/ 101 w 101"/>
                <a:gd name="T1" fmla="*/ 28 h 28"/>
                <a:gd name="T2" fmla="*/ 76 w 101"/>
                <a:gd name="T3" fmla="*/ 28 h 28"/>
                <a:gd name="T4" fmla="*/ 24 w 101"/>
                <a:gd name="T5" fmla="*/ 28 h 28"/>
                <a:gd name="T6" fmla="*/ 0 w 101"/>
                <a:gd name="T7" fmla="*/ 28 h 28"/>
                <a:gd name="T8" fmla="*/ 16 w 101"/>
                <a:gd name="T9" fmla="*/ 0 h 28"/>
                <a:gd name="T10" fmla="*/ 50 w 101"/>
                <a:gd name="T11" fmla="*/ 0 h 28"/>
                <a:gd name="T12" fmla="*/ 84 w 101"/>
                <a:gd name="T13" fmla="*/ 0 h 28"/>
                <a:gd name="T14" fmla="*/ 101 w 101"/>
                <a:gd name="T1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28">
                  <a:moveTo>
                    <a:pt x="101" y="28"/>
                  </a:moveTo>
                  <a:lnTo>
                    <a:pt x="76" y="28"/>
                  </a:lnTo>
                  <a:lnTo>
                    <a:pt x="24" y="28"/>
                  </a:lnTo>
                  <a:lnTo>
                    <a:pt x="0" y="28"/>
                  </a:lnTo>
                  <a:lnTo>
                    <a:pt x="16" y="0"/>
                  </a:lnTo>
                  <a:lnTo>
                    <a:pt x="50" y="0"/>
                  </a:lnTo>
                  <a:lnTo>
                    <a:pt x="84" y="0"/>
                  </a:lnTo>
                  <a:lnTo>
                    <a:pt x="101" y="2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08"/>
            <p:cNvSpPr>
              <a:spLocks/>
            </p:cNvSpPr>
            <p:nvPr/>
          </p:nvSpPr>
          <p:spPr bwMode="auto">
            <a:xfrm>
              <a:off x="5267327" y="3370264"/>
              <a:ext cx="160338" cy="15875"/>
            </a:xfrm>
            <a:custGeom>
              <a:avLst/>
              <a:gdLst>
                <a:gd name="T0" fmla="*/ 76 w 101"/>
                <a:gd name="T1" fmla="*/ 10 h 10"/>
                <a:gd name="T2" fmla="*/ 24 w 101"/>
                <a:gd name="T3" fmla="*/ 10 h 10"/>
                <a:gd name="T4" fmla="*/ 0 w 101"/>
                <a:gd name="T5" fmla="*/ 10 h 10"/>
                <a:gd name="T6" fmla="*/ 6 w 101"/>
                <a:gd name="T7" fmla="*/ 0 h 10"/>
                <a:gd name="T8" fmla="*/ 95 w 101"/>
                <a:gd name="T9" fmla="*/ 0 h 10"/>
                <a:gd name="T10" fmla="*/ 101 w 101"/>
                <a:gd name="T11" fmla="*/ 10 h 10"/>
                <a:gd name="T12" fmla="*/ 76 w 10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">
                  <a:moveTo>
                    <a:pt x="76" y="10"/>
                  </a:moveTo>
                  <a:lnTo>
                    <a:pt x="24" y="1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95" y="0"/>
                  </a:lnTo>
                  <a:lnTo>
                    <a:pt x="101" y="10"/>
                  </a:lnTo>
                  <a:lnTo>
                    <a:pt x="76" y="1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09"/>
            <p:cNvSpPr>
              <a:spLocks/>
            </p:cNvSpPr>
            <p:nvPr/>
          </p:nvSpPr>
          <p:spPr bwMode="auto">
            <a:xfrm>
              <a:off x="5267327" y="3395664"/>
              <a:ext cx="160338" cy="15875"/>
            </a:xfrm>
            <a:custGeom>
              <a:avLst/>
              <a:gdLst>
                <a:gd name="T0" fmla="*/ 76 w 101"/>
                <a:gd name="T1" fmla="*/ 10 h 10"/>
                <a:gd name="T2" fmla="*/ 24 w 101"/>
                <a:gd name="T3" fmla="*/ 10 h 10"/>
                <a:gd name="T4" fmla="*/ 0 w 101"/>
                <a:gd name="T5" fmla="*/ 10 h 10"/>
                <a:gd name="T6" fmla="*/ 6 w 101"/>
                <a:gd name="T7" fmla="*/ 0 h 10"/>
                <a:gd name="T8" fmla="*/ 95 w 101"/>
                <a:gd name="T9" fmla="*/ 0 h 10"/>
                <a:gd name="T10" fmla="*/ 101 w 101"/>
                <a:gd name="T11" fmla="*/ 10 h 10"/>
                <a:gd name="T12" fmla="*/ 76 w 10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">
                  <a:moveTo>
                    <a:pt x="76" y="10"/>
                  </a:moveTo>
                  <a:lnTo>
                    <a:pt x="24" y="1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95" y="0"/>
                  </a:lnTo>
                  <a:lnTo>
                    <a:pt x="101" y="10"/>
                  </a:lnTo>
                  <a:lnTo>
                    <a:pt x="76" y="1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10"/>
            <p:cNvSpPr>
              <a:spLocks/>
            </p:cNvSpPr>
            <p:nvPr/>
          </p:nvSpPr>
          <p:spPr bwMode="auto">
            <a:xfrm>
              <a:off x="5267327" y="3424239"/>
              <a:ext cx="160338" cy="15875"/>
            </a:xfrm>
            <a:custGeom>
              <a:avLst/>
              <a:gdLst>
                <a:gd name="T0" fmla="*/ 76 w 101"/>
                <a:gd name="T1" fmla="*/ 10 h 10"/>
                <a:gd name="T2" fmla="*/ 24 w 101"/>
                <a:gd name="T3" fmla="*/ 10 h 10"/>
                <a:gd name="T4" fmla="*/ 0 w 101"/>
                <a:gd name="T5" fmla="*/ 10 h 10"/>
                <a:gd name="T6" fmla="*/ 6 w 101"/>
                <a:gd name="T7" fmla="*/ 0 h 10"/>
                <a:gd name="T8" fmla="*/ 95 w 101"/>
                <a:gd name="T9" fmla="*/ 0 h 10"/>
                <a:gd name="T10" fmla="*/ 101 w 101"/>
                <a:gd name="T11" fmla="*/ 10 h 10"/>
                <a:gd name="T12" fmla="*/ 76 w 10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10">
                  <a:moveTo>
                    <a:pt x="76" y="10"/>
                  </a:moveTo>
                  <a:lnTo>
                    <a:pt x="24" y="10"/>
                  </a:lnTo>
                  <a:lnTo>
                    <a:pt x="0" y="10"/>
                  </a:lnTo>
                  <a:lnTo>
                    <a:pt x="6" y="0"/>
                  </a:lnTo>
                  <a:lnTo>
                    <a:pt x="95" y="0"/>
                  </a:lnTo>
                  <a:lnTo>
                    <a:pt x="101" y="10"/>
                  </a:lnTo>
                  <a:lnTo>
                    <a:pt x="76" y="1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11"/>
            <p:cNvSpPr>
              <a:spLocks/>
            </p:cNvSpPr>
            <p:nvPr/>
          </p:nvSpPr>
          <p:spPr bwMode="auto">
            <a:xfrm>
              <a:off x="5195889" y="3179764"/>
              <a:ext cx="61913" cy="66675"/>
            </a:xfrm>
            <a:custGeom>
              <a:avLst/>
              <a:gdLst>
                <a:gd name="T0" fmla="*/ 0 w 39"/>
                <a:gd name="T1" fmla="*/ 42 h 42"/>
                <a:gd name="T2" fmla="*/ 0 w 39"/>
                <a:gd name="T3" fmla="*/ 33 h 42"/>
                <a:gd name="T4" fmla="*/ 22 w 39"/>
                <a:gd name="T5" fmla="*/ 10 h 42"/>
                <a:gd name="T6" fmla="*/ 3 w 39"/>
                <a:gd name="T7" fmla="*/ 10 h 42"/>
                <a:gd name="T8" fmla="*/ 3 w 39"/>
                <a:gd name="T9" fmla="*/ 0 h 42"/>
                <a:gd name="T10" fmla="*/ 38 w 39"/>
                <a:gd name="T11" fmla="*/ 0 h 42"/>
                <a:gd name="T12" fmla="*/ 38 w 39"/>
                <a:gd name="T13" fmla="*/ 9 h 42"/>
                <a:gd name="T14" fmla="*/ 15 w 39"/>
                <a:gd name="T15" fmla="*/ 33 h 42"/>
                <a:gd name="T16" fmla="*/ 39 w 39"/>
                <a:gd name="T17" fmla="*/ 33 h 42"/>
                <a:gd name="T18" fmla="*/ 39 w 39"/>
                <a:gd name="T19" fmla="*/ 42 h 42"/>
                <a:gd name="T20" fmla="*/ 0 w 39"/>
                <a:gd name="T2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2">
                  <a:moveTo>
                    <a:pt x="0" y="42"/>
                  </a:moveTo>
                  <a:lnTo>
                    <a:pt x="0" y="33"/>
                  </a:lnTo>
                  <a:lnTo>
                    <a:pt x="22" y="10"/>
                  </a:lnTo>
                  <a:lnTo>
                    <a:pt x="3" y="10"/>
                  </a:lnTo>
                  <a:lnTo>
                    <a:pt x="3" y="0"/>
                  </a:lnTo>
                  <a:lnTo>
                    <a:pt x="38" y="0"/>
                  </a:lnTo>
                  <a:lnTo>
                    <a:pt x="38" y="9"/>
                  </a:lnTo>
                  <a:lnTo>
                    <a:pt x="15" y="33"/>
                  </a:lnTo>
                  <a:lnTo>
                    <a:pt x="39" y="33"/>
                  </a:lnTo>
                  <a:lnTo>
                    <a:pt x="39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12"/>
            <p:cNvSpPr>
              <a:spLocks/>
            </p:cNvSpPr>
            <p:nvPr/>
          </p:nvSpPr>
          <p:spPr bwMode="auto">
            <a:xfrm>
              <a:off x="4997452" y="3300414"/>
              <a:ext cx="252413" cy="138113"/>
            </a:xfrm>
            <a:custGeom>
              <a:avLst/>
              <a:gdLst>
                <a:gd name="T0" fmla="*/ 36 w 112"/>
                <a:gd name="T1" fmla="*/ 0 h 61"/>
                <a:gd name="T2" fmla="*/ 52 w 112"/>
                <a:gd name="T3" fmla="*/ 13 h 61"/>
                <a:gd name="T4" fmla="*/ 45 w 112"/>
                <a:gd name="T5" fmla="*/ 36 h 61"/>
                <a:gd name="T6" fmla="*/ 56 w 112"/>
                <a:gd name="T7" fmla="*/ 49 h 61"/>
                <a:gd name="T8" fmla="*/ 67 w 112"/>
                <a:gd name="T9" fmla="*/ 36 h 61"/>
                <a:gd name="T10" fmla="*/ 60 w 112"/>
                <a:gd name="T11" fmla="*/ 13 h 61"/>
                <a:gd name="T12" fmla="*/ 76 w 112"/>
                <a:gd name="T13" fmla="*/ 0 h 61"/>
                <a:gd name="T14" fmla="*/ 112 w 112"/>
                <a:gd name="T15" fmla="*/ 52 h 61"/>
                <a:gd name="T16" fmla="*/ 111 w 112"/>
                <a:gd name="T17" fmla="*/ 61 h 61"/>
                <a:gd name="T18" fmla="*/ 1 w 112"/>
                <a:gd name="T19" fmla="*/ 61 h 61"/>
                <a:gd name="T20" fmla="*/ 0 w 112"/>
                <a:gd name="T21" fmla="*/ 52 h 61"/>
                <a:gd name="T22" fmla="*/ 36 w 112"/>
                <a:gd name="T2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61">
                  <a:moveTo>
                    <a:pt x="36" y="0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67" y="36"/>
                    <a:pt x="67" y="36"/>
                    <a:pt x="67" y="36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97" y="8"/>
                    <a:pt x="112" y="28"/>
                    <a:pt x="112" y="52"/>
                  </a:cubicBezTo>
                  <a:cubicBezTo>
                    <a:pt x="112" y="55"/>
                    <a:pt x="112" y="58"/>
                    <a:pt x="11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8"/>
                    <a:pt x="0" y="55"/>
                    <a:pt x="0" y="52"/>
                  </a:cubicBezTo>
                  <a:cubicBezTo>
                    <a:pt x="0" y="28"/>
                    <a:pt x="15" y="8"/>
                    <a:pt x="36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13"/>
            <p:cNvSpPr>
              <a:spLocks/>
            </p:cNvSpPr>
            <p:nvPr/>
          </p:nvSpPr>
          <p:spPr bwMode="auto">
            <a:xfrm>
              <a:off x="5083177" y="3195639"/>
              <a:ext cx="85725" cy="114300"/>
            </a:xfrm>
            <a:custGeom>
              <a:avLst/>
              <a:gdLst>
                <a:gd name="T0" fmla="*/ 19 w 38"/>
                <a:gd name="T1" fmla="*/ 50 h 50"/>
                <a:gd name="T2" fmla="*/ 0 w 38"/>
                <a:gd name="T3" fmla="*/ 25 h 50"/>
                <a:gd name="T4" fmla="*/ 19 w 38"/>
                <a:gd name="T5" fmla="*/ 0 h 50"/>
                <a:gd name="T6" fmla="*/ 38 w 38"/>
                <a:gd name="T7" fmla="*/ 25 h 50"/>
                <a:gd name="T8" fmla="*/ 19 w 38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50">
                  <a:moveTo>
                    <a:pt x="19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4" y="0"/>
                    <a:pt x="19" y="0"/>
                  </a:cubicBezTo>
                  <a:cubicBezTo>
                    <a:pt x="34" y="0"/>
                    <a:pt x="38" y="11"/>
                    <a:pt x="38" y="25"/>
                  </a:cubicBezTo>
                  <a:cubicBezTo>
                    <a:pt x="38" y="39"/>
                    <a:pt x="27" y="50"/>
                    <a:pt x="19" y="5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Rectangle 314"/>
            <p:cNvSpPr>
              <a:spLocks noChangeArrowheads="1"/>
            </p:cNvSpPr>
            <p:nvPr/>
          </p:nvSpPr>
          <p:spPr bwMode="auto">
            <a:xfrm>
              <a:off x="4997452" y="3497264"/>
              <a:ext cx="430213" cy="20002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9" name="组合 708"/>
          <p:cNvGrpSpPr/>
          <p:nvPr/>
        </p:nvGrpSpPr>
        <p:grpSpPr>
          <a:xfrm>
            <a:off x="4468267" y="4508452"/>
            <a:ext cx="438150" cy="427038"/>
            <a:chOff x="1374777" y="6369051"/>
            <a:chExt cx="438150" cy="427038"/>
          </a:xfrm>
        </p:grpSpPr>
        <p:sp>
          <p:nvSpPr>
            <p:cNvPr id="400" name="Freeform 315"/>
            <p:cNvSpPr>
              <a:spLocks/>
            </p:cNvSpPr>
            <p:nvPr/>
          </p:nvSpPr>
          <p:spPr bwMode="auto">
            <a:xfrm>
              <a:off x="1374777" y="6502401"/>
              <a:ext cx="438150" cy="293688"/>
            </a:xfrm>
            <a:custGeom>
              <a:avLst/>
              <a:gdLst>
                <a:gd name="T0" fmla="*/ 276 w 276"/>
                <a:gd name="T1" fmla="*/ 0 h 185"/>
                <a:gd name="T2" fmla="*/ 276 w 276"/>
                <a:gd name="T3" fmla="*/ 185 h 185"/>
                <a:gd name="T4" fmla="*/ 0 w 276"/>
                <a:gd name="T5" fmla="*/ 185 h 185"/>
                <a:gd name="T6" fmla="*/ 0 w 276"/>
                <a:gd name="T7" fmla="*/ 0 h 185"/>
                <a:gd name="T8" fmla="*/ 138 w 276"/>
                <a:gd name="T9" fmla="*/ 93 h 185"/>
                <a:gd name="T10" fmla="*/ 276 w 276"/>
                <a:gd name="T11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185">
                  <a:moveTo>
                    <a:pt x="276" y="0"/>
                  </a:moveTo>
                  <a:lnTo>
                    <a:pt x="276" y="185"/>
                  </a:lnTo>
                  <a:lnTo>
                    <a:pt x="0" y="185"/>
                  </a:lnTo>
                  <a:lnTo>
                    <a:pt x="0" y="0"/>
                  </a:lnTo>
                  <a:lnTo>
                    <a:pt x="138" y="93"/>
                  </a:lnTo>
                  <a:lnTo>
                    <a:pt x="276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316"/>
            <p:cNvSpPr>
              <a:spLocks noEditPoints="1"/>
            </p:cNvSpPr>
            <p:nvPr/>
          </p:nvSpPr>
          <p:spPr bwMode="auto">
            <a:xfrm>
              <a:off x="1411289" y="6369051"/>
              <a:ext cx="366713" cy="258763"/>
            </a:xfrm>
            <a:custGeom>
              <a:avLst/>
              <a:gdLst>
                <a:gd name="T0" fmla="*/ 231 w 231"/>
                <a:gd name="T1" fmla="*/ 0 h 163"/>
                <a:gd name="T2" fmla="*/ 231 w 231"/>
                <a:gd name="T3" fmla="*/ 84 h 163"/>
                <a:gd name="T4" fmla="*/ 116 w 231"/>
                <a:gd name="T5" fmla="*/ 163 h 163"/>
                <a:gd name="T6" fmla="*/ 0 w 231"/>
                <a:gd name="T7" fmla="*/ 84 h 163"/>
                <a:gd name="T8" fmla="*/ 0 w 231"/>
                <a:gd name="T9" fmla="*/ 0 h 163"/>
                <a:gd name="T10" fmla="*/ 81 w 231"/>
                <a:gd name="T11" fmla="*/ 0 h 163"/>
                <a:gd name="T12" fmla="*/ 150 w 231"/>
                <a:gd name="T13" fmla="*/ 0 h 163"/>
                <a:gd name="T14" fmla="*/ 231 w 231"/>
                <a:gd name="T15" fmla="*/ 0 h 163"/>
                <a:gd name="T16" fmla="*/ 189 w 231"/>
                <a:gd name="T17" fmla="*/ 97 h 163"/>
                <a:gd name="T18" fmla="*/ 189 w 231"/>
                <a:gd name="T19" fmla="*/ 87 h 163"/>
                <a:gd name="T20" fmla="*/ 30 w 231"/>
                <a:gd name="T21" fmla="*/ 87 h 163"/>
                <a:gd name="T22" fmla="*/ 30 w 231"/>
                <a:gd name="T23" fmla="*/ 97 h 163"/>
                <a:gd name="T24" fmla="*/ 189 w 231"/>
                <a:gd name="T25" fmla="*/ 97 h 163"/>
                <a:gd name="T26" fmla="*/ 189 w 231"/>
                <a:gd name="T27" fmla="*/ 77 h 163"/>
                <a:gd name="T28" fmla="*/ 189 w 231"/>
                <a:gd name="T29" fmla="*/ 66 h 163"/>
                <a:gd name="T30" fmla="*/ 30 w 231"/>
                <a:gd name="T31" fmla="*/ 66 h 163"/>
                <a:gd name="T32" fmla="*/ 30 w 231"/>
                <a:gd name="T33" fmla="*/ 77 h 163"/>
                <a:gd name="T34" fmla="*/ 189 w 231"/>
                <a:gd name="T35" fmla="*/ 77 h 163"/>
                <a:gd name="T36" fmla="*/ 89 w 231"/>
                <a:gd name="T37" fmla="*/ 54 h 163"/>
                <a:gd name="T38" fmla="*/ 89 w 231"/>
                <a:gd name="T39" fmla="*/ 43 h 163"/>
                <a:gd name="T40" fmla="*/ 30 w 231"/>
                <a:gd name="T41" fmla="*/ 43 h 163"/>
                <a:gd name="T42" fmla="*/ 30 w 231"/>
                <a:gd name="T43" fmla="*/ 54 h 163"/>
                <a:gd name="T44" fmla="*/ 89 w 231"/>
                <a:gd name="T45" fmla="*/ 54 h 163"/>
                <a:gd name="T46" fmla="*/ 89 w 231"/>
                <a:gd name="T47" fmla="*/ 34 h 163"/>
                <a:gd name="T48" fmla="*/ 89 w 231"/>
                <a:gd name="T49" fmla="*/ 23 h 163"/>
                <a:gd name="T50" fmla="*/ 30 w 231"/>
                <a:gd name="T51" fmla="*/ 23 h 163"/>
                <a:gd name="T52" fmla="*/ 30 w 231"/>
                <a:gd name="T53" fmla="*/ 34 h 163"/>
                <a:gd name="T54" fmla="*/ 89 w 231"/>
                <a:gd name="T55" fmla="*/ 3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1" h="163">
                  <a:moveTo>
                    <a:pt x="231" y="0"/>
                  </a:moveTo>
                  <a:lnTo>
                    <a:pt x="231" y="84"/>
                  </a:lnTo>
                  <a:lnTo>
                    <a:pt x="116" y="163"/>
                  </a:lnTo>
                  <a:lnTo>
                    <a:pt x="0" y="84"/>
                  </a:lnTo>
                  <a:lnTo>
                    <a:pt x="0" y="0"/>
                  </a:lnTo>
                  <a:lnTo>
                    <a:pt x="81" y="0"/>
                  </a:lnTo>
                  <a:lnTo>
                    <a:pt x="150" y="0"/>
                  </a:lnTo>
                  <a:lnTo>
                    <a:pt x="231" y="0"/>
                  </a:lnTo>
                  <a:close/>
                  <a:moveTo>
                    <a:pt x="189" y="97"/>
                  </a:moveTo>
                  <a:lnTo>
                    <a:pt x="189" y="87"/>
                  </a:lnTo>
                  <a:lnTo>
                    <a:pt x="30" y="87"/>
                  </a:lnTo>
                  <a:lnTo>
                    <a:pt x="30" y="97"/>
                  </a:lnTo>
                  <a:lnTo>
                    <a:pt x="189" y="97"/>
                  </a:lnTo>
                  <a:close/>
                  <a:moveTo>
                    <a:pt x="189" y="77"/>
                  </a:moveTo>
                  <a:lnTo>
                    <a:pt x="189" y="66"/>
                  </a:lnTo>
                  <a:lnTo>
                    <a:pt x="30" y="66"/>
                  </a:lnTo>
                  <a:lnTo>
                    <a:pt x="30" y="77"/>
                  </a:lnTo>
                  <a:lnTo>
                    <a:pt x="189" y="77"/>
                  </a:lnTo>
                  <a:close/>
                  <a:moveTo>
                    <a:pt x="89" y="54"/>
                  </a:moveTo>
                  <a:lnTo>
                    <a:pt x="89" y="43"/>
                  </a:lnTo>
                  <a:lnTo>
                    <a:pt x="30" y="43"/>
                  </a:lnTo>
                  <a:lnTo>
                    <a:pt x="30" y="54"/>
                  </a:lnTo>
                  <a:lnTo>
                    <a:pt x="89" y="54"/>
                  </a:lnTo>
                  <a:close/>
                  <a:moveTo>
                    <a:pt x="89" y="34"/>
                  </a:moveTo>
                  <a:lnTo>
                    <a:pt x="89" y="23"/>
                  </a:lnTo>
                  <a:lnTo>
                    <a:pt x="30" y="23"/>
                  </a:lnTo>
                  <a:lnTo>
                    <a:pt x="30" y="34"/>
                  </a:lnTo>
                  <a:lnTo>
                    <a:pt x="89" y="3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8" name="组合 707"/>
          <p:cNvGrpSpPr/>
          <p:nvPr/>
        </p:nvGrpSpPr>
        <p:grpSpPr>
          <a:xfrm>
            <a:off x="1698117" y="5350447"/>
            <a:ext cx="495300" cy="611188"/>
            <a:chOff x="2270127" y="6278564"/>
            <a:chExt cx="495300" cy="611188"/>
          </a:xfrm>
        </p:grpSpPr>
        <p:sp>
          <p:nvSpPr>
            <p:cNvPr id="402" name="Freeform 317"/>
            <p:cNvSpPr>
              <a:spLocks noEditPoints="1"/>
            </p:cNvSpPr>
            <p:nvPr/>
          </p:nvSpPr>
          <p:spPr bwMode="auto">
            <a:xfrm>
              <a:off x="2535239" y="6523039"/>
              <a:ext cx="230188" cy="265113"/>
            </a:xfrm>
            <a:custGeom>
              <a:avLst/>
              <a:gdLst>
                <a:gd name="T0" fmla="*/ 51 w 102"/>
                <a:gd name="T1" fmla="*/ 84 h 117"/>
                <a:gd name="T2" fmla="*/ 83 w 102"/>
                <a:gd name="T3" fmla="*/ 52 h 117"/>
                <a:gd name="T4" fmla="*/ 51 w 102"/>
                <a:gd name="T5" fmla="*/ 19 h 117"/>
                <a:gd name="T6" fmla="*/ 19 w 102"/>
                <a:gd name="T7" fmla="*/ 52 h 117"/>
                <a:gd name="T8" fmla="*/ 51 w 102"/>
                <a:gd name="T9" fmla="*/ 84 h 117"/>
                <a:gd name="T10" fmla="*/ 102 w 102"/>
                <a:gd name="T11" fmla="*/ 51 h 117"/>
                <a:gd name="T12" fmla="*/ 63 w 102"/>
                <a:gd name="T13" fmla="*/ 100 h 117"/>
                <a:gd name="T14" fmla="*/ 63 w 102"/>
                <a:gd name="T15" fmla="*/ 117 h 117"/>
                <a:gd name="T16" fmla="*/ 39 w 102"/>
                <a:gd name="T17" fmla="*/ 117 h 117"/>
                <a:gd name="T18" fmla="*/ 39 w 102"/>
                <a:gd name="T19" fmla="*/ 100 h 117"/>
                <a:gd name="T20" fmla="*/ 0 w 102"/>
                <a:gd name="T21" fmla="*/ 51 h 117"/>
                <a:gd name="T22" fmla="*/ 51 w 102"/>
                <a:gd name="T23" fmla="*/ 0 h 117"/>
                <a:gd name="T24" fmla="*/ 102 w 102"/>
                <a:gd name="T25" fmla="*/ 5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117">
                  <a:moveTo>
                    <a:pt x="51" y="84"/>
                  </a:moveTo>
                  <a:cubicBezTo>
                    <a:pt x="69" y="84"/>
                    <a:pt x="83" y="70"/>
                    <a:pt x="83" y="52"/>
                  </a:cubicBezTo>
                  <a:cubicBezTo>
                    <a:pt x="83" y="34"/>
                    <a:pt x="69" y="19"/>
                    <a:pt x="51" y="19"/>
                  </a:cubicBezTo>
                  <a:cubicBezTo>
                    <a:pt x="33" y="19"/>
                    <a:pt x="19" y="34"/>
                    <a:pt x="19" y="52"/>
                  </a:cubicBezTo>
                  <a:cubicBezTo>
                    <a:pt x="19" y="70"/>
                    <a:pt x="33" y="84"/>
                    <a:pt x="51" y="84"/>
                  </a:cubicBezTo>
                  <a:close/>
                  <a:moveTo>
                    <a:pt x="102" y="51"/>
                  </a:moveTo>
                  <a:cubicBezTo>
                    <a:pt x="102" y="75"/>
                    <a:pt x="85" y="95"/>
                    <a:pt x="63" y="100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17" y="95"/>
                    <a:pt x="0" y="75"/>
                    <a:pt x="0" y="51"/>
                  </a:cubicBezTo>
                  <a:cubicBezTo>
                    <a:pt x="0" y="23"/>
                    <a:pt x="23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Rectangle 318"/>
            <p:cNvSpPr>
              <a:spLocks noChangeArrowheads="1"/>
            </p:cNvSpPr>
            <p:nvPr/>
          </p:nvSpPr>
          <p:spPr bwMode="auto">
            <a:xfrm>
              <a:off x="2613027" y="6799264"/>
              <a:ext cx="73025" cy="90488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319"/>
            <p:cNvSpPr>
              <a:spLocks/>
            </p:cNvSpPr>
            <p:nvPr/>
          </p:nvSpPr>
          <p:spPr bwMode="auto">
            <a:xfrm>
              <a:off x="2392364" y="6278564"/>
              <a:ext cx="144463" cy="190500"/>
            </a:xfrm>
            <a:custGeom>
              <a:avLst/>
              <a:gdLst>
                <a:gd name="T0" fmla="*/ 32 w 64"/>
                <a:gd name="T1" fmla="*/ 0 h 84"/>
                <a:gd name="T2" fmla="*/ 64 w 64"/>
                <a:gd name="T3" fmla="*/ 42 h 84"/>
                <a:gd name="T4" fmla="*/ 32 w 64"/>
                <a:gd name="T5" fmla="*/ 84 h 84"/>
                <a:gd name="T6" fmla="*/ 0 w 64"/>
                <a:gd name="T7" fmla="*/ 42 h 84"/>
                <a:gd name="T8" fmla="*/ 32 w 64"/>
                <a:gd name="T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4">
                  <a:moveTo>
                    <a:pt x="32" y="0"/>
                  </a:moveTo>
                  <a:cubicBezTo>
                    <a:pt x="58" y="0"/>
                    <a:pt x="64" y="19"/>
                    <a:pt x="64" y="42"/>
                  </a:cubicBezTo>
                  <a:cubicBezTo>
                    <a:pt x="64" y="65"/>
                    <a:pt x="46" y="84"/>
                    <a:pt x="32" y="84"/>
                  </a:cubicBezTo>
                  <a:cubicBezTo>
                    <a:pt x="18" y="84"/>
                    <a:pt x="0" y="65"/>
                    <a:pt x="0" y="42"/>
                  </a:cubicBezTo>
                  <a:cubicBezTo>
                    <a:pt x="0" y="19"/>
                    <a:pt x="7" y="0"/>
                    <a:pt x="3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320"/>
            <p:cNvSpPr>
              <a:spLocks/>
            </p:cNvSpPr>
            <p:nvPr/>
          </p:nvSpPr>
          <p:spPr bwMode="auto">
            <a:xfrm>
              <a:off x="2439989" y="6486526"/>
              <a:ext cx="55563" cy="149225"/>
            </a:xfrm>
            <a:custGeom>
              <a:avLst/>
              <a:gdLst>
                <a:gd name="T0" fmla="*/ 18 w 35"/>
                <a:gd name="T1" fmla="*/ 94 h 94"/>
                <a:gd name="T2" fmla="*/ 0 w 35"/>
                <a:gd name="T3" fmla="*/ 47 h 94"/>
                <a:gd name="T4" fmla="*/ 14 w 35"/>
                <a:gd name="T5" fmla="*/ 0 h 94"/>
                <a:gd name="T6" fmla="*/ 21 w 35"/>
                <a:gd name="T7" fmla="*/ 0 h 94"/>
                <a:gd name="T8" fmla="*/ 35 w 35"/>
                <a:gd name="T9" fmla="*/ 47 h 94"/>
                <a:gd name="T10" fmla="*/ 18 w 35"/>
                <a:gd name="T1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94">
                  <a:moveTo>
                    <a:pt x="18" y="94"/>
                  </a:moveTo>
                  <a:lnTo>
                    <a:pt x="0" y="47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35" y="47"/>
                  </a:lnTo>
                  <a:lnTo>
                    <a:pt x="18" y="9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21"/>
            <p:cNvSpPr>
              <a:spLocks/>
            </p:cNvSpPr>
            <p:nvPr/>
          </p:nvSpPr>
          <p:spPr bwMode="auto">
            <a:xfrm>
              <a:off x="2270127" y="6464301"/>
              <a:ext cx="357188" cy="246063"/>
            </a:xfrm>
            <a:custGeom>
              <a:avLst/>
              <a:gdLst>
                <a:gd name="T0" fmla="*/ 0 w 158"/>
                <a:gd name="T1" fmla="*/ 60 h 109"/>
                <a:gd name="T2" fmla="*/ 53 w 158"/>
                <a:gd name="T3" fmla="*/ 0 h 109"/>
                <a:gd name="T4" fmla="*/ 87 w 158"/>
                <a:gd name="T5" fmla="*/ 96 h 109"/>
                <a:gd name="T6" fmla="*/ 122 w 158"/>
                <a:gd name="T7" fmla="*/ 0 h 109"/>
                <a:gd name="T8" fmla="*/ 158 w 158"/>
                <a:gd name="T9" fmla="*/ 20 h 109"/>
                <a:gd name="T10" fmla="*/ 107 w 158"/>
                <a:gd name="T11" fmla="*/ 76 h 109"/>
                <a:gd name="T12" fmla="*/ 118 w 158"/>
                <a:gd name="T13" fmla="*/ 109 h 109"/>
                <a:gd name="T14" fmla="*/ 0 w 158"/>
                <a:gd name="T15" fmla="*/ 109 h 109"/>
                <a:gd name="T16" fmla="*/ 0 w 158"/>
                <a:gd name="T17" fmla="*/ 6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109">
                  <a:moveTo>
                    <a:pt x="0" y="60"/>
                  </a:moveTo>
                  <a:cubicBezTo>
                    <a:pt x="0" y="24"/>
                    <a:pt x="29" y="7"/>
                    <a:pt x="53" y="0"/>
                  </a:cubicBezTo>
                  <a:cubicBezTo>
                    <a:pt x="87" y="96"/>
                    <a:pt x="87" y="96"/>
                    <a:pt x="87" y="96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4" y="4"/>
                    <a:pt x="148" y="10"/>
                    <a:pt x="158" y="20"/>
                  </a:cubicBezTo>
                  <a:cubicBezTo>
                    <a:pt x="130" y="23"/>
                    <a:pt x="107" y="47"/>
                    <a:pt x="107" y="76"/>
                  </a:cubicBezTo>
                  <a:cubicBezTo>
                    <a:pt x="107" y="88"/>
                    <a:pt x="111" y="100"/>
                    <a:pt x="118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97"/>
                    <a:pt x="0" y="81"/>
                    <a:pt x="0" y="6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3" name="组合 702"/>
          <p:cNvGrpSpPr/>
          <p:nvPr/>
        </p:nvGrpSpPr>
        <p:grpSpPr>
          <a:xfrm>
            <a:off x="9823370" y="2764617"/>
            <a:ext cx="576263" cy="574675"/>
            <a:chOff x="6738939" y="6316664"/>
            <a:chExt cx="576263" cy="574675"/>
          </a:xfrm>
        </p:grpSpPr>
        <p:sp>
          <p:nvSpPr>
            <p:cNvPr id="407" name="Freeform 322"/>
            <p:cNvSpPr>
              <a:spLocks/>
            </p:cNvSpPr>
            <p:nvPr/>
          </p:nvSpPr>
          <p:spPr bwMode="auto">
            <a:xfrm>
              <a:off x="7050089" y="6316664"/>
              <a:ext cx="265113" cy="265113"/>
            </a:xfrm>
            <a:custGeom>
              <a:avLst/>
              <a:gdLst>
                <a:gd name="T0" fmla="*/ 0 w 117"/>
                <a:gd name="T1" fmla="*/ 0 h 117"/>
                <a:gd name="T2" fmla="*/ 117 w 117"/>
                <a:gd name="T3" fmla="*/ 117 h 117"/>
                <a:gd name="T4" fmla="*/ 0 w 117"/>
                <a:gd name="T5" fmla="*/ 117 h 117"/>
                <a:gd name="T6" fmla="*/ 0 w 11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7" h="117">
                  <a:moveTo>
                    <a:pt x="0" y="0"/>
                  </a:moveTo>
                  <a:cubicBezTo>
                    <a:pt x="65" y="0"/>
                    <a:pt x="117" y="53"/>
                    <a:pt x="117" y="117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23"/>
            <p:cNvSpPr>
              <a:spLocks/>
            </p:cNvSpPr>
            <p:nvPr/>
          </p:nvSpPr>
          <p:spPr bwMode="auto">
            <a:xfrm>
              <a:off x="6738939" y="6362701"/>
              <a:ext cx="528638" cy="528638"/>
            </a:xfrm>
            <a:custGeom>
              <a:avLst/>
              <a:gdLst>
                <a:gd name="T0" fmla="*/ 117 w 234"/>
                <a:gd name="T1" fmla="*/ 234 h 234"/>
                <a:gd name="T2" fmla="*/ 0 w 234"/>
                <a:gd name="T3" fmla="*/ 117 h 234"/>
                <a:gd name="T4" fmla="*/ 117 w 234"/>
                <a:gd name="T5" fmla="*/ 0 h 234"/>
                <a:gd name="T6" fmla="*/ 117 w 234"/>
                <a:gd name="T7" fmla="*/ 17 h 234"/>
                <a:gd name="T8" fmla="*/ 17 w 234"/>
                <a:gd name="T9" fmla="*/ 117 h 234"/>
                <a:gd name="T10" fmla="*/ 116 w 234"/>
                <a:gd name="T11" fmla="*/ 216 h 234"/>
                <a:gd name="T12" fmla="*/ 117 w 234"/>
                <a:gd name="T13" fmla="*/ 216 h 234"/>
                <a:gd name="T14" fmla="*/ 216 w 234"/>
                <a:gd name="T15" fmla="*/ 117 h 234"/>
                <a:gd name="T16" fmla="*/ 234 w 234"/>
                <a:gd name="T17" fmla="*/ 117 h 234"/>
                <a:gd name="T18" fmla="*/ 117 w 234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234">
                  <a:moveTo>
                    <a:pt x="117" y="234"/>
                  </a:moveTo>
                  <a:cubicBezTo>
                    <a:pt x="52" y="234"/>
                    <a:pt x="0" y="181"/>
                    <a:pt x="0" y="117"/>
                  </a:cubicBezTo>
                  <a:cubicBezTo>
                    <a:pt x="0" y="52"/>
                    <a:pt x="52" y="0"/>
                    <a:pt x="117" y="0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62" y="17"/>
                    <a:pt x="17" y="62"/>
                    <a:pt x="17" y="117"/>
                  </a:cubicBezTo>
                  <a:cubicBezTo>
                    <a:pt x="17" y="171"/>
                    <a:pt x="62" y="216"/>
                    <a:pt x="116" y="216"/>
                  </a:cubicBezTo>
                  <a:cubicBezTo>
                    <a:pt x="117" y="216"/>
                    <a:pt x="117" y="216"/>
                    <a:pt x="117" y="216"/>
                  </a:cubicBezTo>
                  <a:cubicBezTo>
                    <a:pt x="172" y="216"/>
                    <a:pt x="216" y="171"/>
                    <a:pt x="216" y="117"/>
                  </a:cubicBezTo>
                  <a:cubicBezTo>
                    <a:pt x="234" y="117"/>
                    <a:pt x="234" y="117"/>
                    <a:pt x="234" y="117"/>
                  </a:cubicBezTo>
                  <a:cubicBezTo>
                    <a:pt x="234" y="181"/>
                    <a:pt x="181" y="234"/>
                    <a:pt x="117" y="23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6265110" y="5347272"/>
            <a:ext cx="652463" cy="420688"/>
            <a:chOff x="3997327" y="6353176"/>
            <a:chExt cx="652463" cy="420688"/>
          </a:xfrm>
        </p:grpSpPr>
        <p:sp>
          <p:nvSpPr>
            <p:cNvPr id="409" name="Freeform 324"/>
            <p:cNvSpPr>
              <a:spLocks/>
            </p:cNvSpPr>
            <p:nvPr/>
          </p:nvSpPr>
          <p:spPr bwMode="auto">
            <a:xfrm>
              <a:off x="3997327" y="6497639"/>
              <a:ext cx="652463" cy="276225"/>
            </a:xfrm>
            <a:custGeom>
              <a:avLst/>
              <a:gdLst>
                <a:gd name="T0" fmla="*/ 120 w 289"/>
                <a:gd name="T1" fmla="*/ 9 h 122"/>
                <a:gd name="T2" fmla="*/ 21 w 289"/>
                <a:gd name="T3" fmla="*/ 61 h 122"/>
                <a:gd name="T4" fmla="*/ 145 w 289"/>
                <a:gd name="T5" fmla="*/ 113 h 122"/>
                <a:gd name="T6" fmla="*/ 268 w 289"/>
                <a:gd name="T7" fmla="*/ 61 h 122"/>
                <a:gd name="T8" fmla="*/ 169 w 289"/>
                <a:gd name="T9" fmla="*/ 9 h 122"/>
                <a:gd name="T10" fmla="*/ 173 w 289"/>
                <a:gd name="T11" fmla="*/ 0 h 122"/>
                <a:gd name="T12" fmla="*/ 289 w 289"/>
                <a:gd name="T13" fmla="*/ 61 h 122"/>
                <a:gd name="T14" fmla="*/ 145 w 289"/>
                <a:gd name="T15" fmla="*/ 122 h 122"/>
                <a:gd name="T16" fmla="*/ 0 w 289"/>
                <a:gd name="T17" fmla="*/ 61 h 122"/>
                <a:gd name="T18" fmla="*/ 116 w 289"/>
                <a:gd name="T19" fmla="*/ 0 h 122"/>
                <a:gd name="T20" fmla="*/ 120 w 289"/>
                <a:gd name="T21" fmla="*/ 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122">
                  <a:moveTo>
                    <a:pt x="120" y="9"/>
                  </a:moveTo>
                  <a:cubicBezTo>
                    <a:pt x="64" y="14"/>
                    <a:pt x="21" y="35"/>
                    <a:pt x="21" y="61"/>
                  </a:cubicBezTo>
                  <a:cubicBezTo>
                    <a:pt x="21" y="90"/>
                    <a:pt x="76" y="113"/>
                    <a:pt x="145" y="113"/>
                  </a:cubicBezTo>
                  <a:cubicBezTo>
                    <a:pt x="213" y="113"/>
                    <a:pt x="268" y="90"/>
                    <a:pt x="268" y="61"/>
                  </a:cubicBezTo>
                  <a:cubicBezTo>
                    <a:pt x="268" y="35"/>
                    <a:pt x="226" y="14"/>
                    <a:pt x="169" y="9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239" y="6"/>
                    <a:pt x="289" y="31"/>
                    <a:pt x="289" y="61"/>
                  </a:cubicBezTo>
                  <a:cubicBezTo>
                    <a:pt x="289" y="95"/>
                    <a:pt x="225" y="122"/>
                    <a:pt x="145" y="122"/>
                  </a:cubicBezTo>
                  <a:cubicBezTo>
                    <a:pt x="65" y="122"/>
                    <a:pt x="0" y="95"/>
                    <a:pt x="0" y="61"/>
                  </a:cubicBezTo>
                  <a:cubicBezTo>
                    <a:pt x="0" y="31"/>
                    <a:pt x="50" y="6"/>
                    <a:pt x="116" y="0"/>
                  </a:cubicBezTo>
                  <a:lnTo>
                    <a:pt x="120" y="9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325"/>
            <p:cNvSpPr>
              <a:spLocks/>
            </p:cNvSpPr>
            <p:nvPr/>
          </p:nvSpPr>
          <p:spPr bwMode="auto">
            <a:xfrm>
              <a:off x="4271964" y="6353176"/>
              <a:ext cx="101600" cy="250825"/>
            </a:xfrm>
            <a:custGeom>
              <a:avLst/>
              <a:gdLst>
                <a:gd name="T0" fmla="*/ 64 w 64"/>
                <a:gd name="T1" fmla="*/ 80 h 158"/>
                <a:gd name="T2" fmla="*/ 33 w 64"/>
                <a:gd name="T3" fmla="*/ 158 h 158"/>
                <a:gd name="T4" fmla="*/ 0 w 64"/>
                <a:gd name="T5" fmla="*/ 80 h 158"/>
                <a:gd name="T6" fmla="*/ 17 w 64"/>
                <a:gd name="T7" fmla="*/ 80 h 158"/>
                <a:gd name="T8" fmla="*/ 10 w 64"/>
                <a:gd name="T9" fmla="*/ 0 h 158"/>
                <a:gd name="T10" fmla="*/ 54 w 64"/>
                <a:gd name="T11" fmla="*/ 0 h 158"/>
                <a:gd name="T12" fmla="*/ 47 w 64"/>
                <a:gd name="T13" fmla="*/ 80 h 158"/>
                <a:gd name="T14" fmla="*/ 64 w 64"/>
                <a:gd name="T15" fmla="*/ 8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58">
                  <a:moveTo>
                    <a:pt x="64" y="80"/>
                  </a:moveTo>
                  <a:lnTo>
                    <a:pt x="33" y="158"/>
                  </a:lnTo>
                  <a:lnTo>
                    <a:pt x="0" y="80"/>
                  </a:lnTo>
                  <a:lnTo>
                    <a:pt x="17" y="80"/>
                  </a:lnTo>
                  <a:lnTo>
                    <a:pt x="10" y="0"/>
                  </a:lnTo>
                  <a:lnTo>
                    <a:pt x="54" y="0"/>
                  </a:lnTo>
                  <a:lnTo>
                    <a:pt x="47" y="80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26"/>
            <p:cNvSpPr>
              <a:spLocks/>
            </p:cNvSpPr>
            <p:nvPr/>
          </p:nvSpPr>
          <p:spPr bwMode="auto">
            <a:xfrm>
              <a:off x="4087814" y="6537326"/>
              <a:ext cx="471488" cy="198438"/>
            </a:xfrm>
            <a:custGeom>
              <a:avLst/>
              <a:gdLst>
                <a:gd name="T0" fmla="*/ 105 w 209"/>
                <a:gd name="T1" fmla="*/ 88 h 88"/>
                <a:gd name="T2" fmla="*/ 0 w 209"/>
                <a:gd name="T3" fmla="*/ 44 h 88"/>
                <a:gd name="T4" fmla="*/ 84 w 209"/>
                <a:gd name="T5" fmla="*/ 0 h 88"/>
                <a:gd name="T6" fmla="*/ 88 w 209"/>
                <a:gd name="T7" fmla="*/ 9 h 88"/>
                <a:gd name="T8" fmla="*/ 20 w 209"/>
                <a:gd name="T9" fmla="*/ 44 h 88"/>
                <a:gd name="T10" fmla="*/ 105 w 209"/>
                <a:gd name="T11" fmla="*/ 79 h 88"/>
                <a:gd name="T12" fmla="*/ 189 w 209"/>
                <a:gd name="T13" fmla="*/ 44 h 88"/>
                <a:gd name="T14" fmla="*/ 123 w 209"/>
                <a:gd name="T15" fmla="*/ 9 h 88"/>
                <a:gd name="T16" fmla="*/ 126 w 209"/>
                <a:gd name="T17" fmla="*/ 0 h 88"/>
                <a:gd name="T18" fmla="*/ 209 w 209"/>
                <a:gd name="T19" fmla="*/ 44 h 88"/>
                <a:gd name="T20" fmla="*/ 105 w 209"/>
                <a:gd name="T2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9" h="88">
                  <a:moveTo>
                    <a:pt x="105" y="88"/>
                  </a:moveTo>
                  <a:cubicBezTo>
                    <a:pt x="47" y="88"/>
                    <a:pt x="0" y="68"/>
                    <a:pt x="0" y="44"/>
                  </a:cubicBezTo>
                  <a:cubicBezTo>
                    <a:pt x="0" y="22"/>
                    <a:pt x="36" y="4"/>
                    <a:pt x="84" y="0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49" y="12"/>
                    <a:pt x="20" y="26"/>
                    <a:pt x="20" y="44"/>
                  </a:cubicBezTo>
                  <a:cubicBezTo>
                    <a:pt x="20" y="63"/>
                    <a:pt x="58" y="79"/>
                    <a:pt x="105" y="79"/>
                  </a:cubicBezTo>
                  <a:cubicBezTo>
                    <a:pt x="151" y="79"/>
                    <a:pt x="189" y="63"/>
                    <a:pt x="189" y="44"/>
                  </a:cubicBezTo>
                  <a:cubicBezTo>
                    <a:pt x="189" y="26"/>
                    <a:pt x="160" y="12"/>
                    <a:pt x="123" y="9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73" y="4"/>
                    <a:pt x="209" y="22"/>
                    <a:pt x="209" y="44"/>
                  </a:cubicBezTo>
                  <a:cubicBezTo>
                    <a:pt x="209" y="68"/>
                    <a:pt x="162" y="88"/>
                    <a:pt x="105" y="8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327"/>
            <p:cNvSpPr>
              <a:spLocks/>
            </p:cNvSpPr>
            <p:nvPr/>
          </p:nvSpPr>
          <p:spPr bwMode="auto">
            <a:xfrm>
              <a:off x="4175127" y="6572251"/>
              <a:ext cx="298450" cy="127000"/>
            </a:xfrm>
            <a:custGeom>
              <a:avLst/>
              <a:gdLst>
                <a:gd name="T0" fmla="*/ 66 w 132"/>
                <a:gd name="T1" fmla="*/ 49 h 56"/>
                <a:gd name="T2" fmla="*/ 115 w 132"/>
                <a:gd name="T3" fmla="*/ 28 h 56"/>
                <a:gd name="T4" fmla="*/ 77 w 132"/>
                <a:gd name="T5" fmla="*/ 7 h 56"/>
                <a:gd name="T6" fmla="*/ 80 w 132"/>
                <a:gd name="T7" fmla="*/ 0 h 56"/>
                <a:gd name="T8" fmla="*/ 132 w 132"/>
                <a:gd name="T9" fmla="*/ 28 h 56"/>
                <a:gd name="T10" fmla="*/ 66 w 132"/>
                <a:gd name="T11" fmla="*/ 56 h 56"/>
                <a:gd name="T12" fmla="*/ 0 w 132"/>
                <a:gd name="T13" fmla="*/ 28 h 56"/>
                <a:gd name="T14" fmla="*/ 51 w 132"/>
                <a:gd name="T15" fmla="*/ 0 h 56"/>
                <a:gd name="T16" fmla="*/ 54 w 132"/>
                <a:gd name="T17" fmla="*/ 7 h 56"/>
                <a:gd name="T18" fmla="*/ 16 w 132"/>
                <a:gd name="T19" fmla="*/ 28 h 56"/>
                <a:gd name="T20" fmla="*/ 66 w 132"/>
                <a:gd name="T21" fmla="*/ 4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6">
                  <a:moveTo>
                    <a:pt x="66" y="49"/>
                  </a:moveTo>
                  <a:cubicBezTo>
                    <a:pt x="93" y="49"/>
                    <a:pt x="115" y="39"/>
                    <a:pt x="115" y="28"/>
                  </a:cubicBezTo>
                  <a:cubicBezTo>
                    <a:pt x="115" y="18"/>
                    <a:pt x="99" y="9"/>
                    <a:pt x="77" y="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10" y="3"/>
                    <a:pt x="132" y="14"/>
                    <a:pt x="132" y="28"/>
                  </a:cubicBezTo>
                  <a:cubicBezTo>
                    <a:pt x="132" y="43"/>
                    <a:pt x="102" y="56"/>
                    <a:pt x="66" y="56"/>
                  </a:cubicBezTo>
                  <a:cubicBezTo>
                    <a:pt x="29" y="56"/>
                    <a:pt x="0" y="43"/>
                    <a:pt x="0" y="28"/>
                  </a:cubicBezTo>
                  <a:cubicBezTo>
                    <a:pt x="0" y="14"/>
                    <a:pt x="22" y="3"/>
                    <a:pt x="51" y="0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32" y="9"/>
                    <a:pt x="16" y="18"/>
                    <a:pt x="16" y="28"/>
                  </a:cubicBezTo>
                  <a:cubicBezTo>
                    <a:pt x="16" y="39"/>
                    <a:pt x="38" y="49"/>
                    <a:pt x="66" y="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5" name="组合 704"/>
          <p:cNvGrpSpPr/>
          <p:nvPr/>
        </p:nvGrpSpPr>
        <p:grpSpPr>
          <a:xfrm>
            <a:off x="7224339" y="5347272"/>
            <a:ext cx="646113" cy="404813"/>
            <a:chOff x="4897439" y="6394451"/>
            <a:chExt cx="646113" cy="404813"/>
          </a:xfrm>
        </p:grpSpPr>
        <p:sp>
          <p:nvSpPr>
            <p:cNvPr id="413" name="Freeform 328"/>
            <p:cNvSpPr>
              <a:spLocks/>
            </p:cNvSpPr>
            <p:nvPr/>
          </p:nvSpPr>
          <p:spPr bwMode="auto">
            <a:xfrm>
              <a:off x="5175252" y="6399214"/>
              <a:ext cx="368300" cy="395288"/>
            </a:xfrm>
            <a:custGeom>
              <a:avLst/>
              <a:gdLst>
                <a:gd name="T0" fmla="*/ 163 w 163"/>
                <a:gd name="T1" fmla="*/ 0 h 175"/>
                <a:gd name="T2" fmla="*/ 163 w 163"/>
                <a:gd name="T3" fmla="*/ 175 h 175"/>
                <a:gd name="T4" fmla="*/ 0 w 163"/>
                <a:gd name="T5" fmla="*/ 175 h 175"/>
                <a:gd name="T6" fmla="*/ 35 w 163"/>
                <a:gd name="T7" fmla="*/ 159 h 175"/>
                <a:gd name="T8" fmla="*/ 147 w 163"/>
                <a:gd name="T9" fmla="*/ 159 h 175"/>
                <a:gd name="T10" fmla="*/ 147 w 163"/>
                <a:gd name="T11" fmla="*/ 17 h 175"/>
                <a:gd name="T12" fmla="*/ 35 w 163"/>
                <a:gd name="T13" fmla="*/ 17 h 175"/>
                <a:gd name="T14" fmla="*/ 0 w 163"/>
                <a:gd name="T15" fmla="*/ 0 h 175"/>
                <a:gd name="T16" fmla="*/ 163 w 163"/>
                <a:gd name="T17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75">
                  <a:moveTo>
                    <a:pt x="163" y="0"/>
                  </a:moveTo>
                  <a:cubicBezTo>
                    <a:pt x="163" y="175"/>
                    <a:pt x="163" y="175"/>
                    <a:pt x="163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3" y="172"/>
                    <a:pt x="25" y="166"/>
                    <a:pt x="35" y="159"/>
                  </a:cubicBezTo>
                  <a:cubicBezTo>
                    <a:pt x="147" y="159"/>
                    <a:pt x="147" y="159"/>
                    <a:pt x="147" y="159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25" y="9"/>
                    <a:pt x="13" y="3"/>
                    <a:pt x="0" y="0"/>
                  </a:cubicBezTo>
                  <a:lnTo>
                    <a:pt x="163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329"/>
            <p:cNvSpPr>
              <a:spLocks/>
            </p:cNvSpPr>
            <p:nvPr/>
          </p:nvSpPr>
          <p:spPr bwMode="auto">
            <a:xfrm>
              <a:off x="5289552" y="6556376"/>
              <a:ext cx="88900" cy="147638"/>
            </a:xfrm>
            <a:custGeom>
              <a:avLst/>
              <a:gdLst>
                <a:gd name="T0" fmla="*/ 0 w 39"/>
                <a:gd name="T1" fmla="*/ 60 h 65"/>
                <a:gd name="T2" fmla="*/ 8 w 39"/>
                <a:gd name="T3" fmla="*/ 37 h 65"/>
                <a:gd name="T4" fmla="*/ 8 w 39"/>
                <a:gd name="T5" fmla="*/ 40 h 65"/>
                <a:gd name="T6" fmla="*/ 15 w 39"/>
                <a:gd name="T7" fmla="*/ 36 h 65"/>
                <a:gd name="T8" fmla="*/ 18 w 39"/>
                <a:gd name="T9" fmla="*/ 30 h 65"/>
                <a:gd name="T10" fmla="*/ 16 w 39"/>
                <a:gd name="T11" fmla="*/ 25 h 65"/>
                <a:gd name="T12" fmla="*/ 10 w 39"/>
                <a:gd name="T13" fmla="*/ 22 h 65"/>
                <a:gd name="T14" fmla="*/ 10 w 39"/>
                <a:gd name="T15" fmla="*/ 17 h 65"/>
                <a:gd name="T16" fmla="*/ 9 w 39"/>
                <a:gd name="T17" fmla="*/ 0 h 65"/>
                <a:gd name="T18" fmla="*/ 32 w 39"/>
                <a:gd name="T19" fmla="*/ 10 h 65"/>
                <a:gd name="T20" fmla="*/ 39 w 39"/>
                <a:gd name="T21" fmla="*/ 27 h 65"/>
                <a:gd name="T22" fmla="*/ 37 w 39"/>
                <a:gd name="T23" fmla="*/ 39 h 65"/>
                <a:gd name="T24" fmla="*/ 29 w 39"/>
                <a:gd name="T25" fmla="*/ 48 h 65"/>
                <a:gd name="T26" fmla="*/ 20 w 39"/>
                <a:gd name="T27" fmla="*/ 53 h 65"/>
                <a:gd name="T28" fmla="*/ 8 w 39"/>
                <a:gd name="T29" fmla="*/ 55 h 65"/>
                <a:gd name="T30" fmla="*/ 8 w 39"/>
                <a:gd name="T31" fmla="*/ 65 h 65"/>
                <a:gd name="T32" fmla="*/ 0 w 39"/>
                <a:gd name="T33" fmla="*/ 65 h 65"/>
                <a:gd name="T34" fmla="*/ 0 w 39"/>
                <a:gd name="T35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65">
                  <a:moveTo>
                    <a:pt x="0" y="60"/>
                  </a:moveTo>
                  <a:cubicBezTo>
                    <a:pt x="3" y="53"/>
                    <a:pt x="6" y="45"/>
                    <a:pt x="8" y="37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1" y="39"/>
                    <a:pt x="14" y="38"/>
                    <a:pt x="15" y="36"/>
                  </a:cubicBezTo>
                  <a:cubicBezTo>
                    <a:pt x="17" y="34"/>
                    <a:pt x="18" y="32"/>
                    <a:pt x="18" y="30"/>
                  </a:cubicBezTo>
                  <a:cubicBezTo>
                    <a:pt x="18" y="28"/>
                    <a:pt x="17" y="27"/>
                    <a:pt x="16" y="25"/>
                  </a:cubicBezTo>
                  <a:cubicBezTo>
                    <a:pt x="15" y="24"/>
                    <a:pt x="13" y="23"/>
                    <a:pt x="10" y="22"/>
                  </a:cubicBezTo>
                  <a:cubicBezTo>
                    <a:pt x="10" y="20"/>
                    <a:pt x="10" y="19"/>
                    <a:pt x="10" y="17"/>
                  </a:cubicBezTo>
                  <a:cubicBezTo>
                    <a:pt x="10" y="11"/>
                    <a:pt x="10" y="5"/>
                    <a:pt x="9" y="0"/>
                  </a:cubicBezTo>
                  <a:cubicBezTo>
                    <a:pt x="20" y="3"/>
                    <a:pt x="28" y="6"/>
                    <a:pt x="32" y="10"/>
                  </a:cubicBezTo>
                  <a:cubicBezTo>
                    <a:pt x="37" y="14"/>
                    <a:pt x="39" y="20"/>
                    <a:pt x="39" y="27"/>
                  </a:cubicBezTo>
                  <a:cubicBezTo>
                    <a:pt x="39" y="32"/>
                    <a:pt x="38" y="35"/>
                    <a:pt x="37" y="39"/>
                  </a:cubicBezTo>
                  <a:cubicBezTo>
                    <a:pt x="35" y="42"/>
                    <a:pt x="32" y="45"/>
                    <a:pt x="29" y="48"/>
                  </a:cubicBezTo>
                  <a:cubicBezTo>
                    <a:pt x="26" y="50"/>
                    <a:pt x="23" y="52"/>
                    <a:pt x="20" y="53"/>
                  </a:cubicBezTo>
                  <a:cubicBezTo>
                    <a:pt x="17" y="54"/>
                    <a:pt x="13" y="54"/>
                    <a:pt x="8" y="5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0" y="65"/>
                    <a:pt x="0" y="65"/>
                    <a:pt x="0" y="65"/>
                  </a:cubicBezTo>
                  <a:lnTo>
                    <a:pt x="0" y="6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330"/>
            <p:cNvSpPr>
              <a:spLocks/>
            </p:cNvSpPr>
            <p:nvPr/>
          </p:nvSpPr>
          <p:spPr bwMode="auto">
            <a:xfrm>
              <a:off x="5283202" y="6470651"/>
              <a:ext cx="88900" cy="82550"/>
            </a:xfrm>
            <a:custGeom>
              <a:avLst/>
              <a:gdLst>
                <a:gd name="T0" fmla="*/ 11 w 39"/>
                <a:gd name="T1" fmla="*/ 36 h 36"/>
                <a:gd name="T2" fmla="*/ 0 w 39"/>
                <a:gd name="T3" fmla="*/ 6 h 36"/>
                <a:gd name="T4" fmla="*/ 3 w 39"/>
                <a:gd name="T5" fmla="*/ 6 h 36"/>
                <a:gd name="T6" fmla="*/ 3 w 39"/>
                <a:gd name="T7" fmla="*/ 0 h 36"/>
                <a:gd name="T8" fmla="*/ 11 w 39"/>
                <a:gd name="T9" fmla="*/ 0 h 36"/>
                <a:gd name="T10" fmla="*/ 11 w 39"/>
                <a:gd name="T11" fmla="*/ 6 h 36"/>
                <a:gd name="T12" fmla="*/ 31 w 39"/>
                <a:gd name="T13" fmla="*/ 12 h 36"/>
                <a:gd name="T14" fmla="*/ 39 w 39"/>
                <a:gd name="T15" fmla="*/ 26 h 36"/>
                <a:gd name="T16" fmla="*/ 16 w 39"/>
                <a:gd name="T17" fmla="*/ 26 h 36"/>
                <a:gd name="T18" fmla="*/ 15 w 39"/>
                <a:gd name="T19" fmla="*/ 24 h 36"/>
                <a:gd name="T20" fmla="*/ 11 w 39"/>
                <a:gd name="T21" fmla="*/ 21 h 36"/>
                <a:gd name="T22" fmla="*/ 11 w 39"/>
                <a:gd name="T23" fmla="*/ 26 h 36"/>
                <a:gd name="T24" fmla="*/ 11 w 39"/>
                <a:gd name="T25" fmla="*/ 33 h 36"/>
                <a:gd name="T26" fmla="*/ 11 w 39"/>
                <a:gd name="T27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36">
                  <a:moveTo>
                    <a:pt x="11" y="36"/>
                  </a:moveTo>
                  <a:cubicBezTo>
                    <a:pt x="9" y="25"/>
                    <a:pt x="5" y="15"/>
                    <a:pt x="0" y="6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20" y="6"/>
                    <a:pt x="26" y="8"/>
                    <a:pt x="31" y="12"/>
                  </a:cubicBezTo>
                  <a:cubicBezTo>
                    <a:pt x="35" y="15"/>
                    <a:pt x="38" y="20"/>
                    <a:pt x="39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5"/>
                    <a:pt x="16" y="25"/>
                    <a:pt x="15" y="24"/>
                  </a:cubicBezTo>
                  <a:cubicBezTo>
                    <a:pt x="15" y="23"/>
                    <a:pt x="13" y="22"/>
                    <a:pt x="11" y="2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33"/>
                    <a:pt x="11" y="33"/>
                    <a:pt x="11" y="33"/>
                  </a:cubicBezTo>
                  <a:lnTo>
                    <a:pt x="11" y="3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331"/>
            <p:cNvSpPr>
              <a:spLocks noEditPoints="1"/>
            </p:cNvSpPr>
            <p:nvPr/>
          </p:nvSpPr>
          <p:spPr bwMode="auto">
            <a:xfrm>
              <a:off x="4897439" y="6394451"/>
              <a:ext cx="403225" cy="404813"/>
            </a:xfrm>
            <a:custGeom>
              <a:avLst/>
              <a:gdLst>
                <a:gd name="T0" fmla="*/ 89 w 179"/>
                <a:gd name="T1" fmla="*/ 23 h 179"/>
                <a:gd name="T2" fmla="*/ 22 w 179"/>
                <a:gd name="T3" fmla="*/ 89 h 179"/>
                <a:gd name="T4" fmla="*/ 89 w 179"/>
                <a:gd name="T5" fmla="*/ 156 h 179"/>
                <a:gd name="T6" fmla="*/ 156 w 179"/>
                <a:gd name="T7" fmla="*/ 89 h 179"/>
                <a:gd name="T8" fmla="*/ 89 w 179"/>
                <a:gd name="T9" fmla="*/ 23 h 179"/>
                <a:gd name="T10" fmla="*/ 89 w 179"/>
                <a:gd name="T11" fmla="*/ 0 h 179"/>
                <a:gd name="T12" fmla="*/ 179 w 179"/>
                <a:gd name="T13" fmla="*/ 89 h 179"/>
                <a:gd name="T14" fmla="*/ 89 w 179"/>
                <a:gd name="T15" fmla="*/ 179 h 179"/>
                <a:gd name="T16" fmla="*/ 0 w 179"/>
                <a:gd name="T17" fmla="*/ 89 h 179"/>
                <a:gd name="T18" fmla="*/ 89 w 179"/>
                <a:gd name="T19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89" y="23"/>
                  </a:moveTo>
                  <a:cubicBezTo>
                    <a:pt x="52" y="23"/>
                    <a:pt x="22" y="53"/>
                    <a:pt x="22" y="89"/>
                  </a:cubicBezTo>
                  <a:cubicBezTo>
                    <a:pt x="22" y="126"/>
                    <a:pt x="52" y="156"/>
                    <a:pt x="89" y="156"/>
                  </a:cubicBezTo>
                  <a:cubicBezTo>
                    <a:pt x="126" y="156"/>
                    <a:pt x="156" y="126"/>
                    <a:pt x="156" y="89"/>
                  </a:cubicBezTo>
                  <a:cubicBezTo>
                    <a:pt x="156" y="53"/>
                    <a:pt x="126" y="23"/>
                    <a:pt x="89" y="23"/>
                  </a:cubicBezTo>
                  <a:close/>
                  <a:moveTo>
                    <a:pt x="89" y="0"/>
                  </a:moveTo>
                  <a:cubicBezTo>
                    <a:pt x="139" y="0"/>
                    <a:pt x="179" y="40"/>
                    <a:pt x="179" y="89"/>
                  </a:cubicBezTo>
                  <a:cubicBezTo>
                    <a:pt x="179" y="139"/>
                    <a:pt x="139" y="179"/>
                    <a:pt x="89" y="179"/>
                  </a:cubicBezTo>
                  <a:cubicBezTo>
                    <a:pt x="40" y="179"/>
                    <a:pt x="0" y="139"/>
                    <a:pt x="0" y="89"/>
                  </a:cubicBezTo>
                  <a:cubicBezTo>
                    <a:pt x="0" y="40"/>
                    <a:pt x="40" y="0"/>
                    <a:pt x="8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332"/>
            <p:cNvSpPr>
              <a:spLocks/>
            </p:cNvSpPr>
            <p:nvPr/>
          </p:nvSpPr>
          <p:spPr bwMode="auto">
            <a:xfrm>
              <a:off x="5110164" y="6615114"/>
              <a:ext cx="23813" cy="47625"/>
            </a:xfrm>
            <a:custGeom>
              <a:avLst/>
              <a:gdLst>
                <a:gd name="T0" fmla="*/ 11 w 11"/>
                <a:gd name="T1" fmla="*/ 10 h 21"/>
                <a:gd name="T2" fmla="*/ 8 w 11"/>
                <a:gd name="T3" fmla="*/ 17 h 21"/>
                <a:gd name="T4" fmla="*/ 0 w 11"/>
                <a:gd name="T5" fmla="*/ 21 h 21"/>
                <a:gd name="T6" fmla="*/ 0 w 11"/>
                <a:gd name="T7" fmla="*/ 0 h 21"/>
                <a:gd name="T8" fmla="*/ 9 w 11"/>
                <a:gd name="T9" fmla="*/ 5 h 21"/>
                <a:gd name="T10" fmla="*/ 11 w 11"/>
                <a:gd name="T11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1">
                  <a:moveTo>
                    <a:pt x="11" y="10"/>
                  </a:moveTo>
                  <a:cubicBezTo>
                    <a:pt x="11" y="13"/>
                    <a:pt x="10" y="15"/>
                    <a:pt x="8" y="17"/>
                  </a:cubicBezTo>
                  <a:cubicBezTo>
                    <a:pt x="7" y="19"/>
                    <a:pt x="4" y="20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7" y="3"/>
                    <a:pt x="9" y="5"/>
                  </a:cubicBezTo>
                  <a:cubicBezTo>
                    <a:pt x="10" y="6"/>
                    <a:pt x="11" y="8"/>
                    <a:pt x="11" y="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333"/>
            <p:cNvSpPr>
              <a:spLocks/>
            </p:cNvSpPr>
            <p:nvPr/>
          </p:nvSpPr>
          <p:spPr bwMode="auto">
            <a:xfrm>
              <a:off x="5110164" y="6469064"/>
              <a:ext cx="117475" cy="255588"/>
            </a:xfrm>
            <a:custGeom>
              <a:avLst/>
              <a:gdLst>
                <a:gd name="T0" fmla="*/ 36 w 52"/>
                <a:gd name="T1" fmla="*/ 72 h 113"/>
                <a:gd name="T2" fmla="*/ 27 w 52"/>
                <a:gd name="T3" fmla="*/ 52 h 113"/>
                <a:gd name="T4" fmla="*/ 0 w 52"/>
                <a:gd name="T5" fmla="*/ 40 h 113"/>
                <a:gd name="T6" fmla="*/ 0 w 52"/>
                <a:gd name="T7" fmla="*/ 21 h 113"/>
                <a:gd name="T8" fmla="*/ 5 w 52"/>
                <a:gd name="T9" fmla="*/ 25 h 113"/>
                <a:gd name="T10" fmla="*/ 7 w 52"/>
                <a:gd name="T11" fmla="*/ 28 h 113"/>
                <a:gd name="T12" fmla="*/ 33 w 52"/>
                <a:gd name="T13" fmla="*/ 28 h 113"/>
                <a:gd name="T14" fmla="*/ 23 w 52"/>
                <a:gd name="T15" fmla="*/ 11 h 113"/>
                <a:gd name="T16" fmla="*/ 0 w 52"/>
                <a:gd name="T17" fmla="*/ 4 h 113"/>
                <a:gd name="T18" fmla="*/ 0 w 52"/>
                <a:gd name="T19" fmla="*/ 0 h 113"/>
                <a:gd name="T20" fmla="*/ 52 w 52"/>
                <a:gd name="T21" fmla="*/ 56 h 113"/>
                <a:gd name="T22" fmla="*/ 0 w 52"/>
                <a:gd name="T23" fmla="*/ 113 h 113"/>
                <a:gd name="T24" fmla="*/ 0 w 52"/>
                <a:gd name="T25" fmla="*/ 103 h 113"/>
                <a:gd name="T26" fmla="*/ 14 w 52"/>
                <a:gd name="T27" fmla="*/ 101 h 113"/>
                <a:gd name="T28" fmla="*/ 24 w 52"/>
                <a:gd name="T29" fmla="*/ 95 h 113"/>
                <a:gd name="T30" fmla="*/ 32 w 52"/>
                <a:gd name="T31" fmla="*/ 85 h 113"/>
                <a:gd name="T32" fmla="*/ 36 w 52"/>
                <a:gd name="T33" fmla="*/ 7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113">
                  <a:moveTo>
                    <a:pt x="36" y="72"/>
                  </a:moveTo>
                  <a:cubicBezTo>
                    <a:pt x="36" y="64"/>
                    <a:pt x="33" y="57"/>
                    <a:pt x="27" y="52"/>
                  </a:cubicBezTo>
                  <a:cubicBezTo>
                    <a:pt x="22" y="48"/>
                    <a:pt x="13" y="44"/>
                    <a:pt x="0" y="4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3"/>
                    <a:pt x="4" y="24"/>
                    <a:pt x="5" y="25"/>
                  </a:cubicBezTo>
                  <a:cubicBezTo>
                    <a:pt x="5" y="26"/>
                    <a:pt x="6" y="27"/>
                    <a:pt x="7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1" y="21"/>
                    <a:pt x="28" y="15"/>
                    <a:pt x="23" y="11"/>
                  </a:cubicBezTo>
                  <a:cubicBezTo>
                    <a:pt x="17" y="7"/>
                    <a:pt x="10" y="5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2"/>
                    <a:pt x="52" y="27"/>
                    <a:pt x="52" y="56"/>
                  </a:cubicBezTo>
                  <a:cubicBezTo>
                    <a:pt x="52" y="86"/>
                    <a:pt x="29" y="111"/>
                    <a:pt x="0" y="11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5" y="103"/>
                    <a:pt x="10" y="102"/>
                    <a:pt x="14" y="101"/>
                  </a:cubicBezTo>
                  <a:cubicBezTo>
                    <a:pt x="17" y="100"/>
                    <a:pt x="21" y="98"/>
                    <a:pt x="24" y="95"/>
                  </a:cubicBezTo>
                  <a:cubicBezTo>
                    <a:pt x="28" y="92"/>
                    <a:pt x="30" y="89"/>
                    <a:pt x="32" y="85"/>
                  </a:cubicBezTo>
                  <a:cubicBezTo>
                    <a:pt x="34" y="81"/>
                    <a:pt x="36" y="77"/>
                    <a:pt x="36" y="7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334"/>
            <p:cNvSpPr>
              <a:spLocks/>
            </p:cNvSpPr>
            <p:nvPr/>
          </p:nvSpPr>
          <p:spPr bwMode="auto">
            <a:xfrm>
              <a:off x="5070477" y="6516689"/>
              <a:ext cx="15875" cy="38100"/>
            </a:xfrm>
            <a:custGeom>
              <a:avLst/>
              <a:gdLst>
                <a:gd name="T0" fmla="*/ 7 w 7"/>
                <a:gd name="T1" fmla="*/ 0 h 17"/>
                <a:gd name="T2" fmla="*/ 7 w 7"/>
                <a:gd name="T3" fmla="*/ 17 h 17"/>
                <a:gd name="T4" fmla="*/ 2 w 7"/>
                <a:gd name="T5" fmla="*/ 13 h 17"/>
                <a:gd name="T6" fmla="*/ 0 w 7"/>
                <a:gd name="T7" fmla="*/ 8 h 17"/>
                <a:gd name="T8" fmla="*/ 2 w 7"/>
                <a:gd name="T9" fmla="*/ 4 h 17"/>
                <a:gd name="T10" fmla="*/ 7 w 7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3" y="15"/>
                    <a:pt x="2" y="13"/>
                  </a:cubicBezTo>
                  <a:cubicBezTo>
                    <a:pt x="1" y="12"/>
                    <a:pt x="0" y="10"/>
                    <a:pt x="0" y="8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2"/>
                    <a:pt x="5" y="1"/>
                    <a:pt x="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35"/>
            <p:cNvSpPr>
              <a:spLocks/>
            </p:cNvSpPr>
            <p:nvPr/>
          </p:nvSpPr>
          <p:spPr bwMode="auto">
            <a:xfrm>
              <a:off x="4970464" y="6469064"/>
              <a:ext cx="115888" cy="255588"/>
            </a:xfrm>
            <a:custGeom>
              <a:avLst/>
              <a:gdLst>
                <a:gd name="T0" fmla="*/ 0 w 52"/>
                <a:gd name="T1" fmla="*/ 56 h 113"/>
                <a:gd name="T2" fmla="*/ 52 w 52"/>
                <a:gd name="T3" fmla="*/ 0 h 113"/>
                <a:gd name="T4" fmla="*/ 52 w 52"/>
                <a:gd name="T5" fmla="*/ 4 h 113"/>
                <a:gd name="T6" fmla="*/ 28 w 52"/>
                <a:gd name="T7" fmla="*/ 13 h 113"/>
                <a:gd name="T8" fmla="*/ 20 w 52"/>
                <a:gd name="T9" fmla="*/ 32 h 113"/>
                <a:gd name="T10" fmla="*/ 24 w 52"/>
                <a:gd name="T11" fmla="*/ 47 h 113"/>
                <a:gd name="T12" fmla="*/ 34 w 52"/>
                <a:gd name="T13" fmla="*/ 56 h 113"/>
                <a:gd name="T14" fmla="*/ 52 w 52"/>
                <a:gd name="T15" fmla="*/ 62 h 113"/>
                <a:gd name="T16" fmla="*/ 52 w 52"/>
                <a:gd name="T17" fmla="*/ 85 h 113"/>
                <a:gd name="T18" fmla="*/ 46 w 52"/>
                <a:gd name="T19" fmla="*/ 80 h 113"/>
                <a:gd name="T20" fmla="*/ 44 w 52"/>
                <a:gd name="T21" fmla="*/ 75 h 113"/>
                <a:gd name="T22" fmla="*/ 17 w 52"/>
                <a:gd name="T23" fmla="*/ 75 h 113"/>
                <a:gd name="T24" fmla="*/ 20 w 52"/>
                <a:gd name="T25" fmla="*/ 85 h 113"/>
                <a:gd name="T26" fmla="*/ 26 w 52"/>
                <a:gd name="T27" fmla="*/ 93 h 113"/>
                <a:gd name="T28" fmla="*/ 37 w 52"/>
                <a:gd name="T29" fmla="*/ 100 h 113"/>
                <a:gd name="T30" fmla="*/ 52 w 52"/>
                <a:gd name="T31" fmla="*/ 103 h 113"/>
                <a:gd name="T32" fmla="*/ 52 w 52"/>
                <a:gd name="T33" fmla="*/ 113 h 113"/>
                <a:gd name="T34" fmla="*/ 0 w 52"/>
                <a:gd name="T35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113">
                  <a:moveTo>
                    <a:pt x="0" y="56"/>
                  </a:moveTo>
                  <a:cubicBezTo>
                    <a:pt x="0" y="26"/>
                    <a:pt x="23" y="2"/>
                    <a:pt x="52" y="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2" y="5"/>
                    <a:pt x="34" y="8"/>
                    <a:pt x="28" y="13"/>
                  </a:cubicBezTo>
                  <a:cubicBezTo>
                    <a:pt x="23" y="18"/>
                    <a:pt x="20" y="25"/>
                    <a:pt x="20" y="32"/>
                  </a:cubicBezTo>
                  <a:cubicBezTo>
                    <a:pt x="20" y="38"/>
                    <a:pt x="21" y="43"/>
                    <a:pt x="24" y="47"/>
                  </a:cubicBezTo>
                  <a:cubicBezTo>
                    <a:pt x="27" y="51"/>
                    <a:pt x="30" y="54"/>
                    <a:pt x="34" y="56"/>
                  </a:cubicBezTo>
                  <a:cubicBezTo>
                    <a:pt x="37" y="57"/>
                    <a:pt x="44" y="59"/>
                    <a:pt x="52" y="62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49" y="84"/>
                    <a:pt x="47" y="82"/>
                    <a:pt x="46" y="80"/>
                  </a:cubicBezTo>
                  <a:cubicBezTo>
                    <a:pt x="45" y="79"/>
                    <a:pt x="44" y="77"/>
                    <a:pt x="44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9"/>
                    <a:pt x="18" y="82"/>
                    <a:pt x="20" y="85"/>
                  </a:cubicBezTo>
                  <a:cubicBezTo>
                    <a:pt x="21" y="88"/>
                    <a:pt x="24" y="91"/>
                    <a:pt x="26" y="93"/>
                  </a:cubicBezTo>
                  <a:cubicBezTo>
                    <a:pt x="29" y="96"/>
                    <a:pt x="33" y="98"/>
                    <a:pt x="37" y="100"/>
                  </a:cubicBezTo>
                  <a:cubicBezTo>
                    <a:pt x="41" y="101"/>
                    <a:pt x="46" y="102"/>
                    <a:pt x="52" y="10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23" y="111"/>
                    <a:pt x="0" y="86"/>
                    <a:pt x="0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4" name="组合 703"/>
          <p:cNvGrpSpPr/>
          <p:nvPr/>
        </p:nvGrpSpPr>
        <p:grpSpPr>
          <a:xfrm>
            <a:off x="9810670" y="1196155"/>
            <a:ext cx="601663" cy="476250"/>
            <a:chOff x="5816602" y="6372226"/>
            <a:chExt cx="601663" cy="476250"/>
          </a:xfrm>
        </p:grpSpPr>
        <p:sp>
          <p:nvSpPr>
            <p:cNvPr id="421" name="Freeform 336"/>
            <p:cNvSpPr>
              <a:spLocks/>
            </p:cNvSpPr>
            <p:nvPr/>
          </p:nvSpPr>
          <p:spPr bwMode="auto">
            <a:xfrm>
              <a:off x="5816602" y="6372226"/>
              <a:ext cx="601663" cy="476250"/>
            </a:xfrm>
            <a:custGeom>
              <a:avLst/>
              <a:gdLst>
                <a:gd name="T0" fmla="*/ 264 w 267"/>
                <a:gd name="T1" fmla="*/ 204 h 211"/>
                <a:gd name="T2" fmla="*/ 267 w 267"/>
                <a:gd name="T3" fmla="*/ 208 h 211"/>
                <a:gd name="T4" fmla="*/ 264 w 267"/>
                <a:gd name="T5" fmla="*/ 211 h 211"/>
                <a:gd name="T6" fmla="*/ 3 w 267"/>
                <a:gd name="T7" fmla="*/ 211 h 211"/>
                <a:gd name="T8" fmla="*/ 0 w 267"/>
                <a:gd name="T9" fmla="*/ 208 h 211"/>
                <a:gd name="T10" fmla="*/ 0 w 267"/>
                <a:gd name="T11" fmla="*/ 206 h 211"/>
                <a:gd name="T12" fmla="*/ 0 w 267"/>
                <a:gd name="T13" fmla="*/ 204 h 211"/>
                <a:gd name="T14" fmla="*/ 0 w 267"/>
                <a:gd name="T15" fmla="*/ 4 h 211"/>
                <a:gd name="T16" fmla="*/ 4 w 267"/>
                <a:gd name="T17" fmla="*/ 0 h 211"/>
                <a:gd name="T18" fmla="*/ 7 w 267"/>
                <a:gd name="T19" fmla="*/ 4 h 211"/>
                <a:gd name="T20" fmla="*/ 7 w 267"/>
                <a:gd name="T21" fmla="*/ 204 h 211"/>
                <a:gd name="T22" fmla="*/ 7 w 267"/>
                <a:gd name="T23" fmla="*/ 204 h 211"/>
                <a:gd name="T24" fmla="*/ 264 w 267"/>
                <a:gd name="T25" fmla="*/ 20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7" h="211">
                  <a:moveTo>
                    <a:pt x="264" y="204"/>
                  </a:moveTo>
                  <a:cubicBezTo>
                    <a:pt x="266" y="204"/>
                    <a:pt x="267" y="206"/>
                    <a:pt x="267" y="208"/>
                  </a:cubicBezTo>
                  <a:cubicBezTo>
                    <a:pt x="267" y="209"/>
                    <a:pt x="266" y="211"/>
                    <a:pt x="264" y="211"/>
                  </a:cubicBezTo>
                  <a:cubicBezTo>
                    <a:pt x="3" y="211"/>
                    <a:pt x="3" y="211"/>
                    <a:pt x="3" y="211"/>
                  </a:cubicBezTo>
                  <a:cubicBezTo>
                    <a:pt x="2" y="211"/>
                    <a:pt x="0" y="209"/>
                    <a:pt x="0" y="208"/>
                  </a:cubicBezTo>
                  <a:cubicBezTo>
                    <a:pt x="0" y="207"/>
                    <a:pt x="0" y="206"/>
                    <a:pt x="0" y="206"/>
                  </a:cubicBezTo>
                  <a:cubicBezTo>
                    <a:pt x="0" y="205"/>
                    <a:pt x="0" y="205"/>
                    <a:pt x="0" y="20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6" y="0"/>
                    <a:pt x="7" y="1"/>
                    <a:pt x="7" y="4"/>
                  </a:cubicBezTo>
                  <a:cubicBezTo>
                    <a:pt x="7" y="204"/>
                    <a:pt x="7" y="204"/>
                    <a:pt x="7" y="204"/>
                  </a:cubicBezTo>
                  <a:cubicBezTo>
                    <a:pt x="7" y="204"/>
                    <a:pt x="7" y="204"/>
                    <a:pt x="7" y="204"/>
                  </a:cubicBezTo>
                  <a:lnTo>
                    <a:pt x="264" y="20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337"/>
            <p:cNvSpPr>
              <a:spLocks/>
            </p:cNvSpPr>
            <p:nvPr/>
          </p:nvSpPr>
          <p:spPr bwMode="auto">
            <a:xfrm>
              <a:off x="5859464" y="6446839"/>
              <a:ext cx="546100" cy="330200"/>
            </a:xfrm>
            <a:custGeom>
              <a:avLst/>
              <a:gdLst>
                <a:gd name="T0" fmla="*/ 237 w 242"/>
                <a:gd name="T1" fmla="*/ 16 h 146"/>
                <a:gd name="T2" fmla="*/ 239 w 242"/>
                <a:gd name="T3" fmla="*/ 30 h 146"/>
                <a:gd name="T4" fmla="*/ 214 w 242"/>
                <a:gd name="T5" fmla="*/ 61 h 146"/>
                <a:gd name="T6" fmla="*/ 203 w 242"/>
                <a:gd name="T7" fmla="*/ 65 h 146"/>
                <a:gd name="T8" fmla="*/ 195 w 242"/>
                <a:gd name="T9" fmla="*/ 59 h 146"/>
                <a:gd name="T10" fmla="*/ 177 w 242"/>
                <a:gd name="T11" fmla="*/ 27 h 146"/>
                <a:gd name="T12" fmla="*/ 102 w 242"/>
                <a:gd name="T13" fmla="*/ 118 h 146"/>
                <a:gd name="T14" fmla="*/ 87 w 242"/>
                <a:gd name="T15" fmla="*/ 119 h 146"/>
                <a:gd name="T16" fmla="*/ 86 w 242"/>
                <a:gd name="T17" fmla="*/ 117 h 146"/>
                <a:gd name="T18" fmla="*/ 83 w 242"/>
                <a:gd name="T19" fmla="*/ 114 h 146"/>
                <a:gd name="T20" fmla="*/ 64 w 242"/>
                <a:gd name="T21" fmla="*/ 65 h 146"/>
                <a:gd name="T22" fmla="*/ 20 w 242"/>
                <a:gd name="T23" fmla="*/ 140 h 146"/>
                <a:gd name="T24" fmla="*/ 6 w 242"/>
                <a:gd name="T25" fmla="*/ 143 h 146"/>
                <a:gd name="T26" fmla="*/ 3 w 242"/>
                <a:gd name="T27" fmla="*/ 129 h 146"/>
                <a:gd name="T28" fmla="*/ 56 w 242"/>
                <a:gd name="T29" fmla="*/ 39 h 146"/>
                <a:gd name="T30" fmla="*/ 65 w 242"/>
                <a:gd name="T31" fmla="*/ 34 h 146"/>
                <a:gd name="T32" fmla="*/ 76 w 242"/>
                <a:gd name="T33" fmla="*/ 40 h 146"/>
                <a:gd name="T34" fmla="*/ 97 w 242"/>
                <a:gd name="T35" fmla="*/ 92 h 146"/>
                <a:gd name="T36" fmla="*/ 170 w 242"/>
                <a:gd name="T37" fmla="*/ 4 h 146"/>
                <a:gd name="T38" fmla="*/ 181 w 242"/>
                <a:gd name="T39" fmla="*/ 1 h 146"/>
                <a:gd name="T40" fmla="*/ 189 w 242"/>
                <a:gd name="T41" fmla="*/ 6 h 146"/>
                <a:gd name="T42" fmla="*/ 206 w 242"/>
                <a:gd name="T43" fmla="*/ 38 h 146"/>
                <a:gd name="T44" fmla="*/ 223 w 242"/>
                <a:gd name="T45" fmla="*/ 18 h 146"/>
                <a:gd name="T46" fmla="*/ 237 w 242"/>
                <a:gd name="T47" fmla="*/ 1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2" h="146">
                  <a:moveTo>
                    <a:pt x="237" y="16"/>
                  </a:moveTo>
                  <a:cubicBezTo>
                    <a:pt x="241" y="19"/>
                    <a:pt x="242" y="26"/>
                    <a:pt x="239" y="30"/>
                  </a:cubicBezTo>
                  <a:cubicBezTo>
                    <a:pt x="214" y="61"/>
                    <a:pt x="214" y="61"/>
                    <a:pt x="214" y="61"/>
                  </a:cubicBezTo>
                  <a:cubicBezTo>
                    <a:pt x="211" y="65"/>
                    <a:pt x="207" y="66"/>
                    <a:pt x="203" y="65"/>
                  </a:cubicBezTo>
                  <a:cubicBezTo>
                    <a:pt x="200" y="64"/>
                    <a:pt x="197" y="62"/>
                    <a:pt x="195" y="59"/>
                  </a:cubicBezTo>
                  <a:cubicBezTo>
                    <a:pt x="177" y="27"/>
                    <a:pt x="177" y="27"/>
                    <a:pt x="177" y="27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98" y="122"/>
                    <a:pt x="92" y="123"/>
                    <a:pt x="87" y="119"/>
                  </a:cubicBezTo>
                  <a:cubicBezTo>
                    <a:pt x="87" y="118"/>
                    <a:pt x="86" y="118"/>
                    <a:pt x="86" y="117"/>
                  </a:cubicBezTo>
                  <a:cubicBezTo>
                    <a:pt x="85" y="116"/>
                    <a:pt x="84" y="115"/>
                    <a:pt x="83" y="11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20" y="140"/>
                    <a:pt x="20" y="140"/>
                    <a:pt x="20" y="140"/>
                  </a:cubicBezTo>
                  <a:cubicBezTo>
                    <a:pt x="17" y="145"/>
                    <a:pt x="11" y="146"/>
                    <a:pt x="6" y="143"/>
                  </a:cubicBezTo>
                  <a:cubicBezTo>
                    <a:pt x="1" y="140"/>
                    <a:pt x="0" y="134"/>
                    <a:pt x="3" y="129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8" y="35"/>
                    <a:pt x="62" y="34"/>
                    <a:pt x="65" y="34"/>
                  </a:cubicBezTo>
                  <a:cubicBezTo>
                    <a:pt x="70" y="33"/>
                    <a:pt x="74" y="36"/>
                    <a:pt x="76" y="40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170" y="4"/>
                    <a:pt x="170" y="4"/>
                    <a:pt x="170" y="4"/>
                  </a:cubicBezTo>
                  <a:cubicBezTo>
                    <a:pt x="173" y="1"/>
                    <a:pt x="177" y="0"/>
                    <a:pt x="181" y="1"/>
                  </a:cubicBezTo>
                  <a:cubicBezTo>
                    <a:pt x="184" y="1"/>
                    <a:pt x="187" y="3"/>
                    <a:pt x="189" y="6"/>
                  </a:cubicBezTo>
                  <a:cubicBezTo>
                    <a:pt x="206" y="38"/>
                    <a:pt x="206" y="38"/>
                    <a:pt x="206" y="38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6" y="13"/>
                    <a:pt x="232" y="13"/>
                    <a:pt x="237" y="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7" name="组合 706"/>
          <p:cNvGrpSpPr/>
          <p:nvPr/>
        </p:nvGrpSpPr>
        <p:grpSpPr>
          <a:xfrm>
            <a:off x="4315321" y="5332316"/>
            <a:ext cx="758825" cy="422275"/>
            <a:chOff x="3040064" y="6351589"/>
            <a:chExt cx="758825" cy="422275"/>
          </a:xfrm>
        </p:grpSpPr>
        <p:sp>
          <p:nvSpPr>
            <p:cNvPr id="423" name="Freeform 338"/>
            <p:cNvSpPr>
              <a:spLocks/>
            </p:cNvSpPr>
            <p:nvPr/>
          </p:nvSpPr>
          <p:spPr bwMode="auto">
            <a:xfrm>
              <a:off x="3649664" y="6611939"/>
              <a:ext cx="149225" cy="141288"/>
            </a:xfrm>
            <a:custGeom>
              <a:avLst/>
              <a:gdLst>
                <a:gd name="T0" fmla="*/ 66 w 66"/>
                <a:gd name="T1" fmla="*/ 63 h 63"/>
                <a:gd name="T2" fmla="*/ 0 w 66"/>
                <a:gd name="T3" fmla="*/ 63 h 63"/>
                <a:gd name="T4" fmla="*/ 0 w 66"/>
                <a:gd name="T5" fmla="*/ 35 h 63"/>
                <a:gd name="T6" fmla="*/ 20 w 66"/>
                <a:gd name="T7" fmla="*/ 0 h 63"/>
                <a:gd name="T8" fmla="*/ 21 w 66"/>
                <a:gd name="T9" fmla="*/ 0 h 63"/>
                <a:gd name="T10" fmla="*/ 28 w 66"/>
                <a:gd name="T11" fmla="*/ 14 h 63"/>
                <a:gd name="T12" fmla="*/ 21 w 66"/>
                <a:gd name="T13" fmla="*/ 38 h 63"/>
                <a:gd name="T14" fmla="*/ 26 w 66"/>
                <a:gd name="T15" fmla="*/ 54 h 63"/>
                <a:gd name="T16" fmla="*/ 33 w 66"/>
                <a:gd name="T17" fmla="*/ 39 h 63"/>
                <a:gd name="T18" fmla="*/ 30 w 66"/>
                <a:gd name="T19" fmla="*/ 14 h 63"/>
                <a:gd name="T20" fmla="*/ 44 w 66"/>
                <a:gd name="T21" fmla="*/ 5 h 63"/>
                <a:gd name="T22" fmla="*/ 45 w 66"/>
                <a:gd name="T23" fmla="*/ 0 h 63"/>
                <a:gd name="T24" fmla="*/ 46 w 66"/>
                <a:gd name="T25" fmla="*/ 0 h 63"/>
                <a:gd name="T26" fmla="*/ 66 w 66"/>
                <a:gd name="T27" fmla="*/ 35 h 63"/>
                <a:gd name="T28" fmla="*/ 66 w 66"/>
                <a:gd name="T2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63">
                  <a:moveTo>
                    <a:pt x="66" y="63"/>
                  </a:moveTo>
                  <a:cubicBezTo>
                    <a:pt x="0" y="63"/>
                    <a:pt x="0" y="63"/>
                    <a:pt x="0" y="63"/>
                  </a:cubicBezTo>
                  <a:cubicBezTo>
                    <a:pt x="0" y="56"/>
                    <a:pt x="0" y="47"/>
                    <a:pt x="0" y="35"/>
                  </a:cubicBezTo>
                  <a:cubicBezTo>
                    <a:pt x="0" y="13"/>
                    <a:pt x="11" y="4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6"/>
                    <a:pt x="23" y="11"/>
                    <a:pt x="28" y="14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6" y="15"/>
                    <a:pt x="41" y="11"/>
                    <a:pt x="44" y="5"/>
                  </a:cubicBezTo>
                  <a:cubicBezTo>
                    <a:pt x="44" y="3"/>
                    <a:pt x="45" y="1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4"/>
                    <a:pt x="66" y="13"/>
                    <a:pt x="66" y="35"/>
                  </a:cubicBezTo>
                  <a:cubicBezTo>
                    <a:pt x="66" y="47"/>
                    <a:pt x="66" y="56"/>
                    <a:pt x="66" y="6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339"/>
            <p:cNvSpPr>
              <a:spLocks/>
            </p:cNvSpPr>
            <p:nvPr/>
          </p:nvSpPr>
          <p:spPr bwMode="auto">
            <a:xfrm>
              <a:off x="3692527" y="6532564"/>
              <a:ext cx="63500" cy="80963"/>
            </a:xfrm>
            <a:custGeom>
              <a:avLst/>
              <a:gdLst>
                <a:gd name="T0" fmla="*/ 14 w 28"/>
                <a:gd name="T1" fmla="*/ 36 h 36"/>
                <a:gd name="T2" fmla="*/ 0 w 28"/>
                <a:gd name="T3" fmla="*/ 18 h 36"/>
                <a:gd name="T4" fmla="*/ 14 w 28"/>
                <a:gd name="T5" fmla="*/ 0 h 36"/>
                <a:gd name="T6" fmla="*/ 28 w 28"/>
                <a:gd name="T7" fmla="*/ 18 h 36"/>
                <a:gd name="T8" fmla="*/ 14 w 28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">
                  <a:moveTo>
                    <a:pt x="14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3" y="0"/>
                    <a:pt x="14" y="0"/>
                  </a:cubicBezTo>
                  <a:cubicBezTo>
                    <a:pt x="25" y="0"/>
                    <a:pt x="28" y="8"/>
                    <a:pt x="28" y="18"/>
                  </a:cubicBezTo>
                  <a:cubicBezTo>
                    <a:pt x="28" y="28"/>
                    <a:pt x="20" y="36"/>
                    <a:pt x="14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340"/>
            <p:cNvSpPr>
              <a:spLocks/>
            </p:cNvSpPr>
            <p:nvPr/>
          </p:nvSpPr>
          <p:spPr bwMode="auto">
            <a:xfrm>
              <a:off x="3590927" y="6438901"/>
              <a:ext cx="149225" cy="144463"/>
            </a:xfrm>
            <a:custGeom>
              <a:avLst/>
              <a:gdLst>
                <a:gd name="T0" fmla="*/ 30 w 66"/>
                <a:gd name="T1" fmla="*/ 15 h 64"/>
                <a:gd name="T2" fmla="*/ 44 w 66"/>
                <a:gd name="T3" fmla="*/ 5 h 64"/>
                <a:gd name="T4" fmla="*/ 45 w 66"/>
                <a:gd name="T5" fmla="*/ 0 h 64"/>
                <a:gd name="T6" fmla="*/ 46 w 66"/>
                <a:gd name="T7" fmla="*/ 0 h 64"/>
                <a:gd name="T8" fmla="*/ 66 w 66"/>
                <a:gd name="T9" fmla="*/ 35 h 64"/>
                <a:gd name="T10" fmla="*/ 66 w 66"/>
                <a:gd name="T11" fmla="*/ 36 h 64"/>
                <a:gd name="T12" fmla="*/ 57 w 66"/>
                <a:gd name="T13" fmla="*/ 35 h 64"/>
                <a:gd name="T14" fmla="*/ 39 w 66"/>
                <a:gd name="T15" fmla="*/ 59 h 64"/>
                <a:gd name="T16" fmla="*/ 39 w 66"/>
                <a:gd name="T17" fmla="*/ 64 h 64"/>
                <a:gd name="T18" fmla="*/ 0 w 66"/>
                <a:gd name="T19" fmla="*/ 64 h 64"/>
                <a:gd name="T20" fmla="*/ 0 w 66"/>
                <a:gd name="T21" fmla="*/ 35 h 64"/>
                <a:gd name="T22" fmla="*/ 20 w 66"/>
                <a:gd name="T23" fmla="*/ 0 h 64"/>
                <a:gd name="T24" fmla="*/ 21 w 66"/>
                <a:gd name="T25" fmla="*/ 0 h 64"/>
                <a:gd name="T26" fmla="*/ 27 w 66"/>
                <a:gd name="T27" fmla="*/ 14 h 64"/>
                <a:gd name="T28" fmla="*/ 21 w 66"/>
                <a:gd name="T29" fmla="*/ 38 h 64"/>
                <a:gd name="T30" fmla="*/ 25 w 66"/>
                <a:gd name="T31" fmla="*/ 54 h 64"/>
                <a:gd name="T32" fmla="*/ 33 w 66"/>
                <a:gd name="T33" fmla="*/ 39 h 64"/>
                <a:gd name="T34" fmla="*/ 30 w 66"/>
                <a:gd name="T35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64">
                  <a:moveTo>
                    <a:pt x="30" y="15"/>
                  </a:moveTo>
                  <a:cubicBezTo>
                    <a:pt x="35" y="16"/>
                    <a:pt x="41" y="12"/>
                    <a:pt x="44" y="5"/>
                  </a:cubicBezTo>
                  <a:cubicBezTo>
                    <a:pt x="44" y="3"/>
                    <a:pt x="45" y="2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4"/>
                    <a:pt x="66" y="14"/>
                    <a:pt x="66" y="35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3" y="35"/>
                    <a:pt x="61" y="35"/>
                    <a:pt x="57" y="35"/>
                  </a:cubicBezTo>
                  <a:cubicBezTo>
                    <a:pt x="43" y="35"/>
                    <a:pt x="39" y="45"/>
                    <a:pt x="39" y="59"/>
                  </a:cubicBezTo>
                  <a:cubicBezTo>
                    <a:pt x="39" y="60"/>
                    <a:pt x="39" y="62"/>
                    <a:pt x="39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57"/>
                    <a:pt x="0" y="48"/>
                    <a:pt x="0" y="35"/>
                  </a:cubicBezTo>
                  <a:cubicBezTo>
                    <a:pt x="0" y="14"/>
                    <a:pt x="11" y="4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6"/>
                    <a:pt x="23" y="12"/>
                    <a:pt x="27" y="14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33" y="39"/>
                    <a:pt x="33" y="39"/>
                    <a:pt x="33" y="39"/>
                  </a:cubicBezTo>
                  <a:lnTo>
                    <a:pt x="30" y="1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41"/>
            <p:cNvSpPr>
              <a:spLocks/>
            </p:cNvSpPr>
            <p:nvPr/>
          </p:nvSpPr>
          <p:spPr bwMode="auto">
            <a:xfrm>
              <a:off x="3633789" y="6361114"/>
              <a:ext cx="63500" cy="82550"/>
            </a:xfrm>
            <a:custGeom>
              <a:avLst/>
              <a:gdLst>
                <a:gd name="T0" fmla="*/ 14 w 28"/>
                <a:gd name="T1" fmla="*/ 37 h 37"/>
                <a:gd name="T2" fmla="*/ 0 w 28"/>
                <a:gd name="T3" fmla="*/ 19 h 37"/>
                <a:gd name="T4" fmla="*/ 14 w 28"/>
                <a:gd name="T5" fmla="*/ 0 h 37"/>
                <a:gd name="T6" fmla="*/ 28 w 28"/>
                <a:gd name="T7" fmla="*/ 19 h 37"/>
                <a:gd name="T8" fmla="*/ 14 w 2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">
                  <a:moveTo>
                    <a:pt x="14" y="37"/>
                  </a:move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3" y="0"/>
                    <a:pt x="14" y="0"/>
                  </a:cubicBezTo>
                  <a:cubicBezTo>
                    <a:pt x="25" y="0"/>
                    <a:pt x="28" y="8"/>
                    <a:pt x="28" y="19"/>
                  </a:cubicBezTo>
                  <a:cubicBezTo>
                    <a:pt x="28" y="29"/>
                    <a:pt x="20" y="37"/>
                    <a:pt x="14" y="3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Rectangle 342"/>
            <p:cNvSpPr>
              <a:spLocks noChangeArrowheads="1"/>
            </p:cNvSpPr>
            <p:nvPr/>
          </p:nvSpPr>
          <p:spPr bwMode="auto">
            <a:xfrm>
              <a:off x="3217864" y="6745289"/>
              <a:ext cx="401638" cy="285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43"/>
            <p:cNvSpPr>
              <a:spLocks/>
            </p:cNvSpPr>
            <p:nvPr/>
          </p:nvSpPr>
          <p:spPr bwMode="auto">
            <a:xfrm>
              <a:off x="3327402" y="6438901"/>
              <a:ext cx="187325" cy="115888"/>
            </a:xfrm>
            <a:custGeom>
              <a:avLst/>
              <a:gdLst>
                <a:gd name="T0" fmla="*/ 58 w 83"/>
                <a:gd name="T1" fmla="*/ 0 h 51"/>
                <a:gd name="T2" fmla="*/ 83 w 83"/>
                <a:gd name="T3" fmla="*/ 28 h 51"/>
                <a:gd name="T4" fmla="*/ 83 w 83"/>
                <a:gd name="T5" fmla="*/ 51 h 51"/>
                <a:gd name="T6" fmla="*/ 0 w 83"/>
                <a:gd name="T7" fmla="*/ 51 h 51"/>
                <a:gd name="T8" fmla="*/ 0 w 83"/>
                <a:gd name="T9" fmla="*/ 28 h 51"/>
                <a:gd name="T10" fmla="*/ 25 w 83"/>
                <a:gd name="T11" fmla="*/ 0 h 51"/>
                <a:gd name="T12" fmla="*/ 41 w 83"/>
                <a:gd name="T13" fmla="*/ 45 h 51"/>
                <a:gd name="T14" fmla="*/ 58 w 83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1">
                  <a:moveTo>
                    <a:pt x="58" y="0"/>
                  </a:moveTo>
                  <a:cubicBezTo>
                    <a:pt x="69" y="3"/>
                    <a:pt x="83" y="11"/>
                    <a:pt x="83" y="28"/>
                  </a:cubicBezTo>
                  <a:cubicBezTo>
                    <a:pt x="83" y="38"/>
                    <a:pt x="83" y="45"/>
                    <a:pt x="83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5"/>
                    <a:pt x="0" y="38"/>
                    <a:pt x="0" y="28"/>
                  </a:cubicBezTo>
                  <a:cubicBezTo>
                    <a:pt x="0" y="11"/>
                    <a:pt x="14" y="3"/>
                    <a:pt x="25" y="0"/>
                  </a:cubicBezTo>
                  <a:cubicBezTo>
                    <a:pt x="41" y="45"/>
                    <a:pt x="41" y="45"/>
                    <a:pt x="41" y="45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44"/>
            <p:cNvSpPr>
              <a:spLocks/>
            </p:cNvSpPr>
            <p:nvPr/>
          </p:nvSpPr>
          <p:spPr bwMode="auto">
            <a:xfrm>
              <a:off x="3386139" y="6351589"/>
              <a:ext cx="66675" cy="87313"/>
            </a:xfrm>
            <a:custGeom>
              <a:avLst/>
              <a:gdLst>
                <a:gd name="T0" fmla="*/ 15 w 30"/>
                <a:gd name="T1" fmla="*/ 0 h 39"/>
                <a:gd name="T2" fmla="*/ 30 w 30"/>
                <a:gd name="T3" fmla="*/ 20 h 39"/>
                <a:gd name="T4" fmla="*/ 15 w 30"/>
                <a:gd name="T5" fmla="*/ 39 h 39"/>
                <a:gd name="T6" fmla="*/ 0 w 30"/>
                <a:gd name="T7" fmla="*/ 20 h 39"/>
                <a:gd name="T8" fmla="*/ 15 w 30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9">
                  <a:moveTo>
                    <a:pt x="15" y="0"/>
                  </a:moveTo>
                  <a:cubicBezTo>
                    <a:pt x="27" y="0"/>
                    <a:pt x="30" y="9"/>
                    <a:pt x="30" y="20"/>
                  </a:cubicBezTo>
                  <a:cubicBezTo>
                    <a:pt x="30" y="31"/>
                    <a:pt x="22" y="39"/>
                    <a:pt x="15" y="39"/>
                  </a:cubicBezTo>
                  <a:cubicBezTo>
                    <a:pt x="8" y="39"/>
                    <a:pt x="0" y="31"/>
                    <a:pt x="0" y="20"/>
                  </a:cubicBezTo>
                  <a:cubicBezTo>
                    <a:pt x="0" y="9"/>
                    <a:pt x="3" y="0"/>
                    <a:pt x="15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45"/>
            <p:cNvSpPr>
              <a:spLocks/>
            </p:cNvSpPr>
            <p:nvPr/>
          </p:nvSpPr>
          <p:spPr bwMode="auto">
            <a:xfrm>
              <a:off x="3408364" y="6448426"/>
              <a:ext cx="26988" cy="69850"/>
            </a:xfrm>
            <a:custGeom>
              <a:avLst/>
              <a:gdLst>
                <a:gd name="T0" fmla="*/ 17 w 17"/>
                <a:gd name="T1" fmla="*/ 23 h 44"/>
                <a:gd name="T2" fmla="*/ 7 w 17"/>
                <a:gd name="T3" fmla="*/ 44 h 44"/>
                <a:gd name="T4" fmla="*/ 0 w 17"/>
                <a:gd name="T5" fmla="*/ 23 h 44"/>
                <a:gd name="T6" fmla="*/ 5 w 17"/>
                <a:gd name="T7" fmla="*/ 0 h 44"/>
                <a:gd name="T8" fmla="*/ 10 w 17"/>
                <a:gd name="T9" fmla="*/ 0 h 44"/>
                <a:gd name="T10" fmla="*/ 17 w 17"/>
                <a:gd name="T11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4">
                  <a:moveTo>
                    <a:pt x="17" y="23"/>
                  </a:moveTo>
                  <a:lnTo>
                    <a:pt x="7" y="44"/>
                  </a:lnTo>
                  <a:lnTo>
                    <a:pt x="0" y="23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7" y="2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46"/>
            <p:cNvSpPr>
              <a:spLocks/>
            </p:cNvSpPr>
            <p:nvPr/>
          </p:nvSpPr>
          <p:spPr bwMode="auto">
            <a:xfrm>
              <a:off x="3198814" y="6572251"/>
              <a:ext cx="444500" cy="158750"/>
            </a:xfrm>
            <a:custGeom>
              <a:avLst/>
              <a:gdLst>
                <a:gd name="T0" fmla="*/ 0 w 280"/>
                <a:gd name="T1" fmla="*/ 100 h 100"/>
                <a:gd name="T2" fmla="*/ 55 w 280"/>
                <a:gd name="T3" fmla="*/ 0 h 100"/>
                <a:gd name="T4" fmla="*/ 139 w 280"/>
                <a:gd name="T5" fmla="*/ 0 h 100"/>
                <a:gd name="T6" fmla="*/ 139 w 280"/>
                <a:gd name="T7" fmla="*/ 0 h 100"/>
                <a:gd name="T8" fmla="*/ 139 w 280"/>
                <a:gd name="T9" fmla="*/ 0 h 100"/>
                <a:gd name="T10" fmla="*/ 224 w 280"/>
                <a:gd name="T11" fmla="*/ 0 h 100"/>
                <a:gd name="T12" fmla="*/ 280 w 280"/>
                <a:gd name="T13" fmla="*/ 100 h 100"/>
                <a:gd name="T14" fmla="*/ 210 w 280"/>
                <a:gd name="T15" fmla="*/ 100 h 100"/>
                <a:gd name="T16" fmla="*/ 69 w 280"/>
                <a:gd name="T17" fmla="*/ 100 h 100"/>
                <a:gd name="T18" fmla="*/ 0 w 280"/>
                <a:gd name="T1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100">
                  <a:moveTo>
                    <a:pt x="0" y="100"/>
                  </a:moveTo>
                  <a:lnTo>
                    <a:pt x="55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224" y="0"/>
                  </a:lnTo>
                  <a:lnTo>
                    <a:pt x="280" y="100"/>
                  </a:lnTo>
                  <a:lnTo>
                    <a:pt x="210" y="100"/>
                  </a:lnTo>
                  <a:lnTo>
                    <a:pt x="69" y="100"/>
                  </a:lnTo>
                  <a:lnTo>
                    <a:pt x="0" y="10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47"/>
            <p:cNvSpPr>
              <a:spLocks/>
            </p:cNvSpPr>
            <p:nvPr/>
          </p:nvSpPr>
          <p:spPr bwMode="auto">
            <a:xfrm>
              <a:off x="3098802" y="6438901"/>
              <a:ext cx="149225" cy="144463"/>
            </a:xfrm>
            <a:custGeom>
              <a:avLst/>
              <a:gdLst>
                <a:gd name="T0" fmla="*/ 26 w 66"/>
                <a:gd name="T1" fmla="*/ 64 h 64"/>
                <a:gd name="T2" fmla="*/ 27 w 66"/>
                <a:gd name="T3" fmla="*/ 59 h 64"/>
                <a:gd name="T4" fmla="*/ 9 w 66"/>
                <a:gd name="T5" fmla="*/ 35 h 64"/>
                <a:gd name="T6" fmla="*/ 0 w 66"/>
                <a:gd name="T7" fmla="*/ 37 h 64"/>
                <a:gd name="T8" fmla="*/ 0 w 66"/>
                <a:gd name="T9" fmla="*/ 35 h 64"/>
                <a:gd name="T10" fmla="*/ 20 w 66"/>
                <a:gd name="T11" fmla="*/ 0 h 64"/>
                <a:gd name="T12" fmla="*/ 21 w 66"/>
                <a:gd name="T13" fmla="*/ 0 h 64"/>
                <a:gd name="T14" fmla="*/ 22 w 66"/>
                <a:gd name="T15" fmla="*/ 5 h 64"/>
                <a:gd name="T16" fmla="*/ 36 w 66"/>
                <a:gd name="T17" fmla="*/ 15 h 64"/>
                <a:gd name="T18" fmla="*/ 33 w 66"/>
                <a:gd name="T19" fmla="*/ 39 h 64"/>
                <a:gd name="T20" fmla="*/ 40 w 66"/>
                <a:gd name="T21" fmla="*/ 54 h 64"/>
                <a:gd name="T22" fmla="*/ 45 w 66"/>
                <a:gd name="T23" fmla="*/ 38 h 64"/>
                <a:gd name="T24" fmla="*/ 39 w 66"/>
                <a:gd name="T25" fmla="*/ 14 h 64"/>
                <a:gd name="T26" fmla="*/ 45 w 66"/>
                <a:gd name="T27" fmla="*/ 0 h 64"/>
                <a:gd name="T28" fmla="*/ 46 w 66"/>
                <a:gd name="T29" fmla="*/ 0 h 64"/>
                <a:gd name="T30" fmla="*/ 66 w 66"/>
                <a:gd name="T31" fmla="*/ 35 h 64"/>
                <a:gd name="T32" fmla="*/ 66 w 66"/>
                <a:gd name="T33" fmla="*/ 64 h 64"/>
                <a:gd name="T34" fmla="*/ 26 w 66"/>
                <a:gd name="T3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64">
                  <a:moveTo>
                    <a:pt x="26" y="64"/>
                  </a:moveTo>
                  <a:cubicBezTo>
                    <a:pt x="27" y="62"/>
                    <a:pt x="27" y="60"/>
                    <a:pt x="27" y="59"/>
                  </a:cubicBezTo>
                  <a:cubicBezTo>
                    <a:pt x="27" y="46"/>
                    <a:pt x="23" y="35"/>
                    <a:pt x="9" y="35"/>
                  </a:cubicBezTo>
                  <a:cubicBezTo>
                    <a:pt x="5" y="35"/>
                    <a:pt x="2" y="35"/>
                    <a:pt x="0" y="37"/>
                  </a:cubicBezTo>
                  <a:cubicBezTo>
                    <a:pt x="0" y="36"/>
                    <a:pt x="0" y="36"/>
                    <a:pt x="0" y="35"/>
                  </a:cubicBezTo>
                  <a:cubicBezTo>
                    <a:pt x="0" y="14"/>
                    <a:pt x="11" y="4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2" y="4"/>
                    <a:pt x="22" y="5"/>
                  </a:cubicBezTo>
                  <a:cubicBezTo>
                    <a:pt x="25" y="12"/>
                    <a:pt x="30" y="16"/>
                    <a:pt x="36" y="15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3" y="12"/>
                    <a:pt x="46" y="6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4"/>
                    <a:pt x="66" y="14"/>
                    <a:pt x="66" y="35"/>
                  </a:cubicBezTo>
                  <a:cubicBezTo>
                    <a:pt x="66" y="48"/>
                    <a:pt x="66" y="57"/>
                    <a:pt x="66" y="64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348"/>
            <p:cNvSpPr>
              <a:spLocks/>
            </p:cNvSpPr>
            <p:nvPr/>
          </p:nvSpPr>
          <p:spPr bwMode="auto">
            <a:xfrm>
              <a:off x="3141664" y="6361114"/>
              <a:ext cx="63500" cy="82550"/>
            </a:xfrm>
            <a:custGeom>
              <a:avLst/>
              <a:gdLst>
                <a:gd name="T0" fmla="*/ 14 w 28"/>
                <a:gd name="T1" fmla="*/ 37 h 37"/>
                <a:gd name="T2" fmla="*/ 0 w 28"/>
                <a:gd name="T3" fmla="*/ 19 h 37"/>
                <a:gd name="T4" fmla="*/ 14 w 28"/>
                <a:gd name="T5" fmla="*/ 0 h 37"/>
                <a:gd name="T6" fmla="*/ 28 w 28"/>
                <a:gd name="T7" fmla="*/ 19 h 37"/>
                <a:gd name="T8" fmla="*/ 14 w 2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">
                  <a:moveTo>
                    <a:pt x="14" y="37"/>
                  </a:move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3" y="0"/>
                    <a:pt x="14" y="0"/>
                  </a:cubicBezTo>
                  <a:cubicBezTo>
                    <a:pt x="25" y="0"/>
                    <a:pt x="28" y="8"/>
                    <a:pt x="28" y="19"/>
                  </a:cubicBezTo>
                  <a:cubicBezTo>
                    <a:pt x="28" y="29"/>
                    <a:pt x="20" y="37"/>
                    <a:pt x="14" y="3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349"/>
            <p:cNvSpPr>
              <a:spLocks/>
            </p:cNvSpPr>
            <p:nvPr/>
          </p:nvSpPr>
          <p:spPr bwMode="auto">
            <a:xfrm>
              <a:off x="3040064" y="6611939"/>
              <a:ext cx="149225" cy="141288"/>
            </a:xfrm>
            <a:custGeom>
              <a:avLst/>
              <a:gdLst>
                <a:gd name="T0" fmla="*/ 38 w 66"/>
                <a:gd name="T1" fmla="*/ 14 h 63"/>
                <a:gd name="T2" fmla="*/ 45 w 66"/>
                <a:gd name="T3" fmla="*/ 0 h 63"/>
                <a:gd name="T4" fmla="*/ 46 w 66"/>
                <a:gd name="T5" fmla="*/ 0 h 63"/>
                <a:gd name="T6" fmla="*/ 66 w 66"/>
                <a:gd name="T7" fmla="*/ 35 h 63"/>
                <a:gd name="T8" fmla="*/ 66 w 66"/>
                <a:gd name="T9" fmla="*/ 63 h 63"/>
                <a:gd name="T10" fmla="*/ 0 w 66"/>
                <a:gd name="T11" fmla="*/ 63 h 63"/>
                <a:gd name="T12" fmla="*/ 0 w 66"/>
                <a:gd name="T13" fmla="*/ 35 h 63"/>
                <a:gd name="T14" fmla="*/ 20 w 66"/>
                <a:gd name="T15" fmla="*/ 0 h 63"/>
                <a:gd name="T16" fmla="*/ 21 w 66"/>
                <a:gd name="T17" fmla="*/ 0 h 63"/>
                <a:gd name="T18" fmla="*/ 22 w 66"/>
                <a:gd name="T19" fmla="*/ 5 h 63"/>
                <a:gd name="T20" fmla="*/ 36 w 66"/>
                <a:gd name="T21" fmla="*/ 14 h 63"/>
                <a:gd name="T22" fmla="*/ 33 w 66"/>
                <a:gd name="T23" fmla="*/ 39 h 63"/>
                <a:gd name="T24" fmla="*/ 40 w 66"/>
                <a:gd name="T25" fmla="*/ 54 h 63"/>
                <a:gd name="T26" fmla="*/ 45 w 66"/>
                <a:gd name="T27" fmla="*/ 38 h 63"/>
                <a:gd name="T28" fmla="*/ 38 w 66"/>
                <a:gd name="T29" fmla="*/ 1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63">
                  <a:moveTo>
                    <a:pt x="38" y="14"/>
                  </a:moveTo>
                  <a:cubicBezTo>
                    <a:pt x="43" y="11"/>
                    <a:pt x="45" y="6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4"/>
                    <a:pt x="66" y="13"/>
                    <a:pt x="66" y="35"/>
                  </a:cubicBezTo>
                  <a:cubicBezTo>
                    <a:pt x="66" y="47"/>
                    <a:pt x="66" y="56"/>
                    <a:pt x="66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56"/>
                    <a:pt x="0" y="47"/>
                    <a:pt x="0" y="35"/>
                  </a:cubicBezTo>
                  <a:cubicBezTo>
                    <a:pt x="0" y="13"/>
                    <a:pt x="11" y="4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1"/>
                    <a:pt x="21" y="3"/>
                    <a:pt x="22" y="5"/>
                  </a:cubicBezTo>
                  <a:cubicBezTo>
                    <a:pt x="25" y="11"/>
                    <a:pt x="30" y="15"/>
                    <a:pt x="36" y="1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5" y="38"/>
                    <a:pt x="45" y="38"/>
                    <a:pt x="45" y="38"/>
                  </a:cubicBezTo>
                  <a:lnTo>
                    <a:pt x="38" y="1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50"/>
            <p:cNvSpPr>
              <a:spLocks/>
            </p:cNvSpPr>
            <p:nvPr/>
          </p:nvSpPr>
          <p:spPr bwMode="auto">
            <a:xfrm>
              <a:off x="3082927" y="6532564"/>
              <a:ext cx="63500" cy="80963"/>
            </a:xfrm>
            <a:custGeom>
              <a:avLst/>
              <a:gdLst>
                <a:gd name="T0" fmla="*/ 0 w 28"/>
                <a:gd name="T1" fmla="*/ 18 h 36"/>
                <a:gd name="T2" fmla="*/ 14 w 28"/>
                <a:gd name="T3" fmla="*/ 0 h 36"/>
                <a:gd name="T4" fmla="*/ 28 w 28"/>
                <a:gd name="T5" fmla="*/ 18 h 36"/>
                <a:gd name="T6" fmla="*/ 14 w 28"/>
                <a:gd name="T7" fmla="*/ 36 h 36"/>
                <a:gd name="T8" fmla="*/ 0 w 28"/>
                <a:gd name="T9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6">
                  <a:moveTo>
                    <a:pt x="0" y="18"/>
                  </a:moveTo>
                  <a:cubicBezTo>
                    <a:pt x="0" y="8"/>
                    <a:pt x="3" y="0"/>
                    <a:pt x="14" y="0"/>
                  </a:cubicBezTo>
                  <a:cubicBezTo>
                    <a:pt x="25" y="0"/>
                    <a:pt x="28" y="8"/>
                    <a:pt x="28" y="18"/>
                  </a:cubicBezTo>
                  <a:cubicBezTo>
                    <a:pt x="28" y="28"/>
                    <a:pt x="20" y="36"/>
                    <a:pt x="14" y="36"/>
                  </a:cubicBezTo>
                  <a:cubicBezTo>
                    <a:pt x="8" y="36"/>
                    <a:pt x="0" y="28"/>
                    <a:pt x="0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2" name="组合 701"/>
          <p:cNvGrpSpPr/>
          <p:nvPr/>
        </p:nvGrpSpPr>
        <p:grpSpPr>
          <a:xfrm>
            <a:off x="9740026" y="3675812"/>
            <a:ext cx="742951" cy="492125"/>
            <a:chOff x="7573964" y="6357939"/>
            <a:chExt cx="742951" cy="492125"/>
          </a:xfrm>
        </p:grpSpPr>
        <p:sp>
          <p:nvSpPr>
            <p:cNvPr id="436" name="Freeform 351"/>
            <p:cNvSpPr>
              <a:spLocks/>
            </p:cNvSpPr>
            <p:nvPr/>
          </p:nvSpPr>
          <p:spPr bwMode="auto">
            <a:xfrm>
              <a:off x="7797802" y="6357939"/>
              <a:ext cx="519113" cy="361950"/>
            </a:xfrm>
            <a:custGeom>
              <a:avLst/>
              <a:gdLst>
                <a:gd name="T0" fmla="*/ 230 w 230"/>
                <a:gd name="T1" fmla="*/ 15 h 160"/>
                <a:gd name="T2" fmla="*/ 230 w 230"/>
                <a:gd name="T3" fmla="*/ 144 h 160"/>
                <a:gd name="T4" fmla="*/ 215 w 230"/>
                <a:gd name="T5" fmla="*/ 160 h 160"/>
                <a:gd name="T6" fmla="*/ 74 w 230"/>
                <a:gd name="T7" fmla="*/ 160 h 160"/>
                <a:gd name="T8" fmla="*/ 70 w 230"/>
                <a:gd name="T9" fmla="*/ 151 h 160"/>
                <a:gd name="T10" fmla="*/ 207 w 230"/>
                <a:gd name="T11" fmla="*/ 151 h 160"/>
                <a:gd name="T12" fmla="*/ 221 w 230"/>
                <a:gd name="T13" fmla="*/ 137 h 160"/>
                <a:gd name="T14" fmla="*/ 221 w 230"/>
                <a:gd name="T15" fmla="*/ 23 h 160"/>
                <a:gd name="T16" fmla="*/ 207 w 230"/>
                <a:gd name="T17" fmla="*/ 9 h 160"/>
                <a:gd name="T18" fmla="*/ 23 w 230"/>
                <a:gd name="T19" fmla="*/ 9 h 160"/>
                <a:gd name="T20" fmla="*/ 9 w 230"/>
                <a:gd name="T21" fmla="*/ 23 h 160"/>
                <a:gd name="T22" fmla="*/ 9 w 230"/>
                <a:gd name="T23" fmla="*/ 41 h 160"/>
                <a:gd name="T24" fmla="*/ 0 w 230"/>
                <a:gd name="T25" fmla="*/ 35 h 160"/>
                <a:gd name="T26" fmla="*/ 0 w 230"/>
                <a:gd name="T27" fmla="*/ 15 h 160"/>
                <a:gd name="T28" fmla="*/ 15 w 230"/>
                <a:gd name="T29" fmla="*/ 0 h 160"/>
                <a:gd name="T30" fmla="*/ 215 w 230"/>
                <a:gd name="T31" fmla="*/ 0 h 160"/>
                <a:gd name="T32" fmla="*/ 230 w 230"/>
                <a:gd name="T33" fmla="*/ 1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0">
                  <a:moveTo>
                    <a:pt x="230" y="15"/>
                  </a:moveTo>
                  <a:cubicBezTo>
                    <a:pt x="230" y="144"/>
                    <a:pt x="230" y="144"/>
                    <a:pt x="230" y="144"/>
                  </a:cubicBezTo>
                  <a:cubicBezTo>
                    <a:pt x="230" y="153"/>
                    <a:pt x="223" y="160"/>
                    <a:pt x="21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15" y="151"/>
                    <a:pt x="221" y="145"/>
                    <a:pt x="221" y="137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15"/>
                    <a:pt x="215" y="9"/>
                    <a:pt x="207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5" y="9"/>
                    <a:pt x="9" y="15"/>
                    <a:pt x="9" y="23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6" y="38"/>
                    <a:pt x="3" y="37"/>
                    <a:pt x="0" y="3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6" y="0"/>
                    <a:pt x="15" y="0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23" y="0"/>
                    <a:pt x="230" y="7"/>
                    <a:pt x="230" y="1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352"/>
            <p:cNvSpPr>
              <a:spLocks noChangeArrowheads="1"/>
            </p:cNvSpPr>
            <p:nvPr/>
          </p:nvSpPr>
          <p:spPr bwMode="auto">
            <a:xfrm>
              <a:off x="8204202" y="6426201"/>
              <a:ext cx="44450" cy="22860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353"/>
            <p:cNvSpPr>
              <a:spLocks noChangeArrowheads="1"/>
            </p:cNvSpPr>
            <p:nvPr/>
          </p:nvSpPr>
          <p:spPr bwMode="auto">
            <a:xfrm>
              <a:off x="8131177" y="6540501"/>
              <a:ext cx="46038" cy="11430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354"/>
            <p:cNvSpPr>
              <a:spLocks noChangeArrowheads="1"/>
            </p:cNvSpPr>
            <p:nvPr/>
          </p:nvSpPr>
          <p:spPr bwMode="auto">
            <a:xfrm>
              <a:off x="8066089" y="6497639"/>
              <a:ext cx="44450" cy="15716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355"/>
            <p:cNvSpPr>
              <a:spLocks noChangeArrowheads="1"/>
            </p:cNvSpPr>
            <p:nvPr/>
          </p:nvSpPr>
          <p:spPr bwMode="auto">
            <a:xfrm>
              <a:off x="7997827" y="6588126"/>
              <a:ext cx="46038" cy="666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356"/>
            <p:cNvSpPr>
              <a:spLocks noChangeArrowheads="1"/>
            </p:cNvSpPr>
            <p:nvPr/>
          </p:nvSpPr>
          <p:spPr bwMode="auto">
            <a:xfrm>
              <a:off x="7932739" y="6623051"/>
              <a:ext cx="46038" cy="317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357"/>
            <p:cNvSpPr>
              <a:spLocks/>
            </p:cNvSpPr>
            <p:nvPr/>
          </p:nvSpPr>
          <p:spPr bwMode="auto">
            <a:xfrm>
              <a:off x="7689852" y="6446839"/>
              <a:ext cx="134938" cy="177800"/>
            </a:xfrm>
            <a:custGeom>
              <a:avLst/>
              <a:gdLst>
                <a:gd name="T0" fmla="*/ 30 w 60"/>
                <a:gd name="T1" fmla="*/ 0 h 79"/>
                <a:gd name="T2" fmla="*/ 60 w 60"/>
                <a:gd name="T3" fmla="*/ 40 h 79"/>
                <a:gd name="T4" fmla="*/ 30 w 60"/>
                <a:gd name="T5" fmla="*/ 79 h 79"/>
                <a:gd name="T6" fmla="*/ 0 w 60"/>
                <a:gd name="T7" fmla="*/ 40 h 79"/>
                <a:gd name="T8" fmla="*/ 30 w 6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9">
                  <a:moveTo>
                    <a:pt x="30" y="0"/>
                  </a:moveTo>
                  <a:cubicBezTo>
                    <a:pt x="54" y="0"/>
                    <a:pt x="60" y="18"/>
                    <a:pt x="60" y="40"/>
                  </a:cubicBezTo>
                  <a:cubicBezTo>
                    <a:pt x="60" y="61"/>
                    <a:pt x="43" y="79"/>
                    <a:pt x="30" y="79"/>
                  </a:cubicBezTo>
                  <a:cubicBezTo>
                    <a:pt x="17" y="79"/>
                    <a:pt x="0" y="61"/>
                    <a:pt x="0" y="40"/>
                  </a:cubicBezTo>
                  <a:cubicBezTo>
                    <a:pt x="0" y="18"/>
                    <a:pt x="6" y="0"/>
                    <a:pt x="3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358"/>
            <p:cNvSpPr>
              <a:spLocks/>
            </p:cNvSpPr>
            <p:nvPr/>
          </p:nvSpPr>
          <p:spPr bwMode="auto">
            <a:xfrm>
              <a:off x="7732714" y="6640514"/>
              <a:ext cx="53975" cy="139700"/>
            </a:xfrm>
            <a:custGeom>
              <a:avLst/>
              <a:gdLst>
                <a:gd name="T0" fmla="*/ 34 w 34"/>
                <a:gd name="T1" fmla="*/ 44 h 88"/>
                <a:gd name="T2" fmla="*/ 17 w 34"/>
                <a:gd name="T3" fmla="*/ 88 h 88"/>
                <a:gd name="T4" fmla="*/ 0 w 34"/>
                <a:gd name="T5" fmla="*/ 44 h 88"/>
                <a:gd name="T6" fmla="*/ 12 w 34"/>
                <a:gd name="T7" fmla="*/ 0 h 88"/>
                <a:gd name="T8" fmla="*/ 21 w 34"/>
                <a:gd name="T9" fmla="*/ 0 h 88"/>
                <a:gd name="T10" fmla="*/ 34 w 34"/>
                <a:gd name="T1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88">
                  <a:moveTo>
                    <a:pt x="34" y="44"/>
                  </a:moveTo>
                  <a:lnTo>
                    <a:pt x="17" y="88"/>
                  </a:lnTo>
                  <a:lnTo>
                    <a:pt x="0" y="44"/>
                  </a:lnTo>
                  <a:lnTo>
                    <a:pt x="12" y="0"/>
                  </a:lnTo>
                  <a:lnTo>
                    <a:pt x="21" y="0"/>
                  </a:lnTo>
                  <a:lnTo>
                    <a:pt x="34" y="4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59"/>
            <p:cNvSpPr>
              <a:spLocks/>
            </p:cNvSpPr>
            <p:nvPr/>
          </p:nvSpPr>
          <p:spPr bwMode="auto">
            <a:xfrm>
              <a:off x="7573964" y="6619876"/>
              <a:ext cx="369888" cy="230188"/>
            </a:xfrm>
            <a:custGeom>
              <a:avLst/>
              <a:gdLst>
                <a:gd name="T0" fmla="*/ 0 w 164"/>
                <a:gd name="T1" fmla="*/ 56 h 102"/>
                <a:gd name="T2" fmla="*/ 50 w 164"/>
                <a:gd name="T3" fmla="*/ 0 h 102"/>
                <a:gd name="T4" fmla="*/ 82 w 164"/>
                <a:gd name="T5" fmla="*/ 90 h 102"/>
                <a:gd name="T6" fmla="*/ 114 w 164"/>
                <a:gd name="T7" fmla="*/ 0 h 102"/>
                <a:gd name="T8" fmla="*/ 164 w 164"/>
                <a:gd name="T9" fmla="*/ 56 h 102"/>
                <a:gd name="T10" fmla="*/ 164 w 164"/>
                <a:gd name="T11" fmla="*/ 102 h 102"/>
                <a:gd name="T12" fmla="*/ 0 w 164"/>
                <a:gd name="T13" fmla="*/ 102 h 102"/>
                <a:gd name="T14" fmla="*/ 0 w 164"/>
                <a:gd name="T15" fmla="*/ 5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0" y="56"/>
                  </a:moveTo>
                  <a:cubicBezTo>
                    <a:pt x="0" y="22"/>
                    <a:pt x="27" y="7"/>
                    <a:pt x="50" y="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7" y="7"/>
                    <a:pt x="164" y="22"/>
                    <a:pt x="164" y="56"/>
                  </a:cubicBezTo>
                  <a:cubicBezTo>
                    <a:pt x="164" y="76"/>
                    <a:pt x="164" y="91"/>
                    <a:pt x="16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91"/>
                    <a:pt x="0" y="76"/>
                    <a:pt x="0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1" name="组合 700"/>
          <p:cNvGrpSpPr/>
          <p:nvPr/>
        </p:nvGrpSpPr>
        <p:grpSpPr>
          <a:xfrm>
            <a:off x="8995586" y="4508452"/>
            <a:ext cx="595313" cy="468313"/>
            <a:chOff x="8567739" y="6394451"/>
            <a:chExt cx="595313" cy="468313"/>
          </a:xfrm>
        </p:grpSpPr>
        <p:sp>
          <p:nvSpPr>
            <p:cNvPr id="445" name="Freeform 360"/>
            <p:cNvSpPr>
              <a:spLocks/>
            </p:cNvSpPr>
            <p:nvPr/>
          </p:nvSpPr>
          <p:spPr bwMode="auto">
            <a:xfrm>
              <a:off x="9015414" y="6396039"/>
              <a:ext cx="147638" cy="187325"/>
            </a:xfrm>
            <a:custGeom>
              <a:avLst/>
              <a:gdLst>
                <a:gd name="T0" fmla="*/ 84 w 93"/>
                <a:gd name="T1" fmla="*/ 12 h 118"/>
                <a:gd name="T2" fmla="*/ 93 w 93"/>
                <a:gd name="T3" fmla="*/ 44 h 118"/>
                <a:gd name="T4" fmla="*/ 74 w 93"/>
                <a:gd name="T5" fmla="*/ 77 h 118"/>
                <a:gd name="T6" fmla="*/ 73 w 93"/>
                <a:gd name="T7" fmla="*/ 79 h 118"/>
                <a:gd name="T8" fmla="*/ 53 w 93"/>
                <a:gd name="T9" fmla="*/ 111 h 118"/>
                <a:gd name="T10" fmla="*/ 20 w 93"/>
                <a:gd name="T11" fmla="*/ 118 h 118"/>
                <a:gd name="T12" fmla="*/ 0 w 93"/>
                <a:gd name="T13" fmla="*/ 107 h 118"/>
                <a:gd name="T14" fmla="*/ 25 w 93"/>
                <a:gd name="T15" fmla="*/ 67 h 118"/>
                <a:gd name="T16" fmla="*/ 45 w 93"/>
                <a:gd name="T17" fmla="*/ 80 h 118"/>
                <a:gd name="T18" fmla="*/ 50 w 93"/>
                <a:gd name="T19" fmla="*/ 70 h 118"/>
                <a:gd name="T20" fmla="*/ 56 w 93"/>
                <a:gd name="T21" fmla="*/ 60 h 118"/>
                <a:gd name="T22" fmla="*/ 62 w 93"/>
                <a:gd name="T23" fmla="*/ 52 h 118"/>
                <a:gd name="T24" fmla="*/ 40 w 93"/>
                <a:gd name="T25" fmla="*/ 39 h 118"/>
                <a:gd name="T26" fmla="*/ 64 w 93"/>
                <a:gd name="T27" fmla="*/ 0 h 118"/>
                <a:gd name="T28" fmla="*/ 84 w 93"/>
                <a:gd name="T29" fmla="*/ 1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18">
                  <a:moveTo>
                    <a:pt x="84" y="12"/>
                  </a:moveTo>
                  <a:lnTo>
                    <a:pt x="93" y="44"/>
                  </a:lnTo>
                  <a:lnTo>
                    <a:pt x="74" y="77"/>
                  </a:lnTo>
                  <a:lnTo>
                    <a:pt x="73" y="79"/>
                  </a:lnTo>
                  <a:lnTo>
                    <a:pt x="53" y="111"/>
                  </a:lnTo>
                  <a:lnTo>
                    <a:pt x="20" y="118"/>
                  </a:lnTo>
                  <a:lnTo>
                    <a:pt x="0" y="107"/>
                  </a:lnTo>
                  <a:lnTo>
                    <a:pt x="25" y="67"/>
                  </a:lnTo>
                  <a:lnTo>
                    <a:pt x="45" y="80"/>
                  </a:lnTo>
                  <a:lnTo>
                    <a:pt x="50" y="70"/>
                  </a:lnTo>
                  <a:lnTo>
                    <a:pt x="56" y="60"/>
                  </a:lnTo>
                  <a:lnTo>
                    <a:pt x="62" y="52"/>
                  </a:lnTo>
                  <a:lnTo>
                    <a:pt x="40" y="39"/>
                  </a:lnTo>
                  <a:lnTo>
                    <a:pt x="64" y="0"/>
                  </a:lnTo>
                  <a:lnTo>
                    <a:pt x="84" y="12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361"/>
            <p:cNvSpPr>
              <a:spLocks/>
            </p:cNvSpPr>
            <p:nvPr/>
          </p:nvSpPr>
          <p:spPr bwMode="auto">
            <a:xfrm>
              <a:off x="8975727" y="6442076"/>
              <a:ext cx="96838" cy="58738"/>
            </a:xfrm>
            <a:custGeom>
              <a:avLst/>
              <a:gdLst>
                <a:gd name="T0" fmla="*/ 61 w 61"/>
                <a:gd name="T1" fmla="*/ 18 h 37"/>
                <a:gd name="T2" fmla="*/ 35 w 61"/>
                <a:gd name="T3" fmla="*/ 37 h 37"/>
                <a:gd name="T4" fmla="*/ 35 w 61"/>
                <a:gd name="T5" fmla="*/ 24 h 37"/>
                <a:gd name="T6" fmla="*/ 0 w 61"/>
                <a:gd name="T7" fmla="*/ 24 h 37"/>
                <a:gd name="T8" fmla="*/ 0 w 61"/>
                <a:gd name="T9" fmla="*/ 13 h 37"/>
                <a:gd name="T10" fmla="*/ 35 w 61"/>
                <a:gd name="T11" fmla="*/ 13 h 37"/>
                <a:gd name="T12" fmla="*/ 35 w 61"/>
                <a:gd name="T13" fmla="*/ 0 h 37"/>
                <a:gd name="T14" fmla="*/ 61 w 61"/>
                <a:gd name="T15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">
                  <a:moveTo>
                    <a:pt x="61" y="18"/>
                  </a:moveTo>
                  <a:lnTo>
                    <a:pt x="35" y="37"/>
                  </a:lnTo>
                  <a:lnTo>
                    <a:pt x="35" y="24"/>
                  </a:lnTo>
                  <a:lnTo>
                    <a:pt x="0" y="24"/>
                  </a:lnTo>
                  <a:lnTo>
                    <a:pt x="0" y="13"/>
                  </a:lnTo>
                  <a:lnTo>
                    <a:pt x="35" y="13"/>
                  </a:lnTo>
                  <a:lnTo>
                    <a:pt x="35" y="0"/>
                  </a:lnTo>
                  <a:lnTo>
                    <a:pt x="61" y="1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62"/>
            <p:cNvSpPr>
              <a:spLocks/>
            </p:cNvSpPr>
            <p:nvPr/>
          </p:nvSpPr>
          <p:spPr bwMode="auto">
            <a:xfrm>
              <a:off x="8918577" y="6475414"/>
              <a:ext cx="96838" cy="58738"/>
            </a:xfrm>
            <a:custGeom>
              <a:avLst/>
              <a:gdLst>
                <a:gd name="T0" fmla="*/ 61 w 61"/>
                <a:gd name="T1" fmla="*/ 13 h 37"/>
                <a:gd name="T2" fmla="*/ 61 w 61"/>
                <a:gd name="T3" fmla="*/ 23 h 37"/>
                <a:gd name="T4" fmla="*/ 26 w 61"/>
                <a:gd name="T5" fmla="*/ 23 h 37"/>
                <a:gd name="T6" fmla="*/ 26 w 61"/>
                <a:gd name="T7" fmla="*/ 37 h 37"/>
                <a:gd name="T8" fmla="*/ 0 w 61"/>
                <a:gd name="T9" fmla="*/ 19 h 37"/>
                <a:gd name="T10" fmla="*/ 26 w 61"/>
                <a:gd name="T11" fmla="*/ 0 h 37"/>
                <a:gd name="T12" fmla="*/ 26 w 61"/>
                <a:gd name="T13" fmla="*/ 13 h 37"/>
                <a:gd name="T14" fmla="*/ 61 w 61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37">
                  <a:moveTo>
                    <a:pt x="61" y="13"/>
                  </a:moveTo>
                  <a:lnTo>
                    <a:pt x="61" y="23"/>
                  </a:lnTo>
                  <a:lnTo>
                    <a:pt x="26" y="23"/>
                  </a:lnTo>
                  <a:lnTo>
                    <a:pt x="26" y="37"/>
                  </a:lnTo>
                  <a:lnTo>
                    <a:pt x="0" y="19"/>
                  </a:lnTo>
                  <a:lnTo>
                    <a:pt x="26" y="0"/>
                  </a:lnTo>
                  <a:lnTo>
                    <a:pt x="26" y="13"/>
                  </a:lnTo>
                  <a:lnTo>
                    <a:pt x="61" y="13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363"/>
            <p:cNvSpPr>
              <a:spLocks/>
            </p:cNvSpPr>
            <p:nvPr/>
          </p:nvSpPr>
          <p:spPr bwMode="auto">
            <a:xfrm>
              <a:off x="8832852" y="6394451"/>
              <a:ext cx="147638" cy="187325"/>
            </a:xfrm>
            <a:custGeom>
              <a:avLst/>
              <a:gdLst>
                <a:gd name="T0" fmla="*/ 93 w 93"/>
                <a:gd name="T1" fmla="*/ 11 h 118"/>
                <a:gd name="T2" fmla="*/ 69 w 93"/>
                <a:gd name="T3" fmla="*/ 51 h 118"/>
                <a:gd name="T4" fmla="*/ 49 w 93"/>
                <a:gd name="T5" fmla="*/ 38 h 118"/>
                <a:gd name="T6" fmla="*/ 43 w 93"/>
                <a:gd name="T7" fmla="*/ 47 h 118"/>
                <a:gd name="T8" fmla="*/ 37 w 93"/>
                <a:gd name="T9" fmla="*/ 57 h 118"/>
                <a:gd name="T10" fmla="*/ 32 w 93"/>
                <a:gd name="T11" fmla="*/ 67 h 118"/>
                <a:gd name="T12" fmla="*/ 51 w 93"/>
                <a:gd name="T13" fmla="*/ 78 h 118"/>
                <a:gd name="T14" fmla="*/ 29 w 93"/>
                <a:gd name="T15" fmla="*/ 118 h 118"/>
                <a:gd name="T16" fmla="*/ 9 w 93"/>
                <a:gd name="T17" fmla="*/ 107 h 118"/>
                <a:gd name="T18" fmla="*/ 0 w 93"/>
                <a:gd name="T19" fmla="*/ 74 h 118"/>
                <a:gd name="T20" fmla="*/ 19 w 93"/>
                <a:gd name="T21" fmla="*/ 41 h 118"/>
                <a:gd name="T22" fmla="*/ 20 w 93"/>
                <a:gd name="T23" fmla="*/ 40 h 118"/>
                <a:gd name="T24" fmla="*/ 40 w 93"/>
                <a:gd name="T25" fmla="*/ 7 h 118"/>
                <a:gd name="T26" fmla="*/ 73 w 93"/>
                <a:gd name="T27" fmla="*/ 0 h 118"/>
                <a:gd name="T28" fmla="*/ 93 w 93"/>
                <a:gd name="T29" fmla="*/ 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18">
                  <a:moveTo>
                    <a:pt x="93" y="11"/>
                  </a:moveTo>
                  <a:lnTo>
                    <a:pt x="69" y="51"/>
                  </a:lnTo>
                  <a:lnTo>
                    <a:pt x="49" y="38"/>
                  </a:lnTo>
                  <a:lnTo>
                    <a:pt x="43" y="47"/>
                  </a:lnTo>
                  <a:lnTo>
                    <a:pt x="37" y="57"/>
                  </a:lnTo>
                  <a:lnTo>
                    <a:pt x="32" y="67"/>
                  </a:lnTo>
                  <a:lnTo>
                    <a:pt x="51" y="78"/>
                  </a:lnTo>
                  <a:lnTo>
                    <a:pt x="29" y="118"/>
                  </a:lnTo>
                  <a:lnTo>
                    <a:pt x="9" y="107"/>
                  </a:lnTo>
                  <a:lnTo>
                    <a:pt x="0" y="74"/>
                  </a:lnTo>
                  <a:lnTo>
                    <a:pt x="19" y="41"/>
                  </a:lnTo>
                  <a:lnTo>
                    <a:pt x="20" y="40"/>
                  </a:lnTo>
                  <a:lnTo>
                    <a:pt x="40" y="7"/>
                  </a:lnTo>
                  <a:lnTo>
                    <a:pt x="73" y="0"/>
                  </a:lnTo>
                  <a:lnTo>
                    <a:pt x="93" y="1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364"/>
            <p:cNvSpPr>
              <a:spLocks/>
            </p:cNvSpPr>
            <p:nvPr/>
          </p:nvSpPr>
          <p:spPr bwMode="auto">
            <a:xfrm>
              <a:off x="8567739" y="6630989"/>
              <a:ext cx="369888" cy="231775"/>
            </a:xfrm>
            <a:custGeom>
              <a:avLst/>
              <a:gdLst>
                <a:gd name="T0" fmla="*/ 164 w 164"/>
                <a:gd name="T1" fmla="*/ 56 h 102"/>
                <a:gd name="T2" fmla="*/ 164 w 164"/>
                <a:gd name="T3" fmla="*/ 102 h 102"/>
                <a:gd name="T4" fmla="*/ 0 w 164"/>
                <a:gd name="T5" fmla="*/ 102 h 102"/>
                <a:gd name="T6" fmla="*/ 0 w 164"/>
                <a:gd name="T7" fmla="*/ 56 h 102"/>
                <a:gd name="T8" fmla="*/ 50 w 164"/>
                <a:gd name="T9" fmla="*/ 0 h 102"/>
                <a:gd name="T10" fmla="*/ 82 w 164"/>
                <a:gd name="T11" fmla="*/ 90 h 102"/>
                <a:gd name="T12" fmla="*/ 114 w 164"/>
                <a:gd name="T13" fmla="*/ 0 h 102"/>
                <a:gd name="T14" fmla="*/ 164 w 164"/>
                <a:gd name="T15" fmla="*/ 5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02">
                  <a:moveTo>
                    <a:pt x="164" y="56"/>
                  </a:moveTo>
                  <a:cubicBezTo>
                    <a:pt x="164" y="76"/>
                    <a:pt x="164" y="91"/>
                    <a:pt x="164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91"/>
                    <a:pt x="0" y="76"/>
                    <a:pt x="0" y="56"/>
                  </a:cubicBezTo>
                  <a:cubicBezTo>
                    <a:pt x="0" y="22"/>
                    <a:pt x="27" y="7"/>
                    <a:pt x="50" y="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37" y="7"/>
                    <a:pt x="164" y="22"/>
                    <a:pt x="164" y="5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65"/>
            <p:cNvSpPr>
              <a:spLocks/>
            </p:cNvSpPr>
            <p:nvPr/>
          </p:nvSpPr>
          <p:spPr bwMode="auto">
            <a:xfrm>
              <a:off x="8682039" y="6457951"/>
              <a:ext cx="134938" cy="177800"/>
            </a:xfrm>
            <a:custGeom>
              <a:avLst/>
              <a:gdLst>
                <a:gd name="T0" fmla="*/ 30 w 60"/>
                <a:gd name="T1" fmla="*/ 0 h 79"/>
                <a:gd name="T2" fmla="*/ 60 w 60"/>
                <a:gd name="T3" fmla="*/ 40 h 79"/>
                <a:gd name="T4" fmla="*/ 30 w 60"/>
                <a:gd name="T5" fmla="*/ 79 h 79"/>
                <a:gd name="T6" fmla="*/ 0 w 60"/>
                <a:gd name="T7" fmla="*/ 40 h 79"/>
                <a:gd name="T8" fmla="*/ 30 w 60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79">
                  <a:moveTo>
                    <a:pt x="30" y="0"/>
                  </a:moveTo>
                  <a:cubicBezTo>
                    <a:pt x="54" y="0"/>
                    <a:pt x="60" y="18"/>
                    <a:pt x="60" y="40"/>
                  </a:cubicBezTo>
                  <a:cubicBezTo>
                    <a:pt x="60" y="61"/>
                    <a:pt x="43" y="79"/>
                    <a:pt x="30" y="79"/>
                  </a:cubicBezTo>
                  <a:cubicBezTo>
                    <a:pt x="17" y="79"/>
                    <a:pt x="0" y="61"/>
                    <a:pt x="0" y="40"/>
                  </a:cubicBezTo>
                  <a:cubicBezTo>
                    <a:pt x="0" y="18"/>
                    <a:pt x="6" y="0"/>
                    <a:pt x="3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366"/>
            <p:cNvSpPr>
              <a:spLocks/>
            </p:cNvSpPr>
            <p:nvPr/>
          </p:nvSpPr>
          <p:spPr bwMode="auto">
            <a:xfrm>
              <a:off x="8726489" y="6651626"/>
              <a:ext cx="52388" cy="139700"/>
            </a:xfrm>
            <a:custGeom>
              <a:avLst/>
              <a:gdLst>
                <a:gd name="T0" fmla="*/ 20 w 33"/>
                <a:gd name="T1" fmla="*/ 0 h 88"/>
                <a:gd name="T2" fmla="*/ 33 w 33"/>
                <a:gd name="T3" fmla="*/ 44 h 88"/>
                <a:gd name="T4" fmla="*/ 16 w 33"/>
                <a:gd name="T5" fmla="*/ 88 h 88"/>
                <a:gd name="T6" fmla="*/ 0 w 33"/>
                <a:gd name="T7" fmla="*/ 44 h 88"/>
                <a:gd name="T8" fmla="*/ 13 w 33"/>
                <a:gd name="T9" fmla="*/ 0 h 88"/>
                <a:gd name="T10" fmla="*/ 20 w 33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88">
                  <a:moveTo>
                    <a:pt x="20" y="0"/>
                  </a:moveTo>
                  <a:lnTo>
                    <a:pt x="33" y="44"/>
                  </a:lnTo>
                  <a:lnTo>
                    <a:pt x="16" y="88"/>
                  </a:lnTo>
                  <a:lnTo>
                    <a:pt x="0" y="44"/>
                  </a:lnTo>
                  <a:lnTo>
                    <a:pt x="13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0" name="组合 699"/>
          <p:cNvGrpSpPr/>
          <p:nvPr/>
        </p:nvGrpSpPr>
        <p:grpSpPr>
          <a:xfrm>
            <a:off x="4414836" y="1913715"/>
            <a:ext cx="506413" cy="609600"/>
            <a:chOff x="9488489" y="6297614"/>
            <a:chExt cx="506413" cy="609600"/>
          </a:xfrm>
        </p:grpSpPr>
        <p:sp>
          <p:nvSpPr>
            <p:cNvPr id="452" name="Rectangle 367"/>
            <p:cNvSpPr>
              <a:spLocks noChangeArrowheads="1"/>
            </p:cNvSpPr>
            <p:nvPr/>
          </p:nvSpPr>
          <p:spPr bwMode="auto">
            <a:xfrm>
              <a:off x="9698039" y="6550026"/>
              <a:ext cx="296863" cy="2540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368"/>
            <p:cNvSpPr>
              <a:spLocks/>
            </p:cNvSpPr>
            <p:nvPr/>
          </p:nvSpPr>
          <p:spPr bwMode="auto">
            <a:xfrm>
              <a:off x="9769477" y="6583364"/>
              <a:ext cx="212725" cy="323850"/>
            </a:xfrm>
            <a:custGeom>
              <a:avLst/>
              <a:gdLst>
                <a:gd name="T0" fmla="*/ 118 w 134"/>
                <a:gd name="T1" fmla="*/ 204 h 204"/>
                <a:gd name="T2" fmla="*/ 118 w 134"/>
                <a:gd name="T3" fmla="*/ 56 h 204"/>
                <a:gd name="T4" fmla="*/ 0 w 134"/>
                <a:gd name="T5" fmla="*/ 56 h 204"/>
                <a:gd name="T6" fmla="*/ 0 w 134"/>
                <a:gd name="T7" fmla="*/ 46 h 204"/>
                <a:gd name="T8" fmla="*/ 118 w 134"/>
                <a:gd name="T9" fmla="*/ 46 h 204"/>
                <a:gd name="T10" fmla="*/ 118 w 134"/>
                <a:gd name="T11" fmla="*/ 0 h 204"/>
                <a:gd name="T12" fmla="*/ 134 w 134"/>
                <a:gd name="T13" fmla="*/ 0 h 204"/>
                <a:gd name="T14" fmla="*/ 134 w 134"/>
                <a:gd name="T15" fmla="*/ 204 h 204"/>
                <a:gd name="T16" fmla="*/ 118 w 134"/>
                <a:gd name="T17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204">
                  <a:moveTo>
                    <a:pt x="118" y="204"/>
                  </a:moveTo>
                  <a:lnTo>
                    <a:pt x="118" y="56"/>
                  </a:lnTo>
                  <a:lnTo>
                    <a:pt x="0" y="56"/>
                  </a:lnTo>
                  <a:lnTo>
                    <a:pt x="0" y="46"/>
                  </a:lnTo>
                  <a:lnTo>
                    <a:pt x="118" y="46"/>
                  </a:lnTo>
                  <a:lnTo>
                    <a:pt x="118" y="0"/>
                  </a:lnTo>
                  <a:lnTo>
                    <a:pt x="134" y="0"/>
                  </a:lnTo>
                  <a:lnTo>
                    <a:pt x="134" y="204"/>
                  </a:lnTo>
                  <a:lnTo>
                    <a:pt x="118" y="20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369"/>
            <p:cNvSpPr>
              <a:spLocks/>
            </p:cNvSpPr>
            <p:nvPr/>
          </p:nvSpPr>
          <p:spPr bwMode="auto">
            <a:xfrm>
              <a:off x="9864727" y="6315076"/>
              <a:ext cx="92075" cy="198438"/>
            </a:xfrm>
            <a:custGeom>
              <a:avLst/>
              <a:gdLst>
                <a:gd name="T0" fmla="*/ 32 w 41"/>
                <a:gd name="T1" fmla="*/ 40 h 88"/>
                <a:gd name="T2" fmla="*/ 30 w 41"/>
                <a:gd name="T3" fmla="*/ 43 h 88"/>
                <a:gd name="T4" fmla="*/ 30 w 41"/>
                <a:gd name="T5" fmla="*/ 88 h 88"/>
                <a:gd name="T6" fmla="*/ 24 w 41"/>
                <a:gd name="T7" fmla="*/ 88 h 88"/>
                <a:gd name="T8" fmla="*/ 24 w 41"/>
                <a:gd name="T9" fmla="*/ 45 h 88"/>
                <a:gd name="T10" fmla="*/ 19 w 41"/>
                <a:gd name="T11" fmla="*/ 44 h 88"/>
                <a:gd name="T12" fmla="*/ 14 w 41"/>
                <a:gd name="T13" fmla="*/ 52 h 88"/>
                <a:gd name="T14" fmla="*/ 1 w 41"/>
                <a:gd name="T15" fmla="*/ 55 h 88"/>
                <a:gd name="T16" fmla="*/ 0 w 41"/>
                <a:gd name="T17" fmla="*/ 54 h 88"/>
                <a:gd name="T18" fmla="*/ 34 w 41"/>
                <a:gd name="T19" fmla="*/ 0 h 88"/>
                <a:gd name="T20" fmla="*/ 35 w 41"/>
                <a:gd name="T21" fmla="*/ 1 h 88"/>
                <a:gd name="T22" fmla="*/ 38 w 41"/>
                <a:gd name="T23" fmla="*/ 13 h 88"/>
                <a:gd name="T24" fmla="*/ 30 w 41"/>
                <a:gd name="T25" fmla="*/ 27 h 88"/>
                <a:gd name="T26" fmla="*/ 32 w 41"/>
                <a:gd name="T27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88">
                  <a:moveTo>
                    <a:pt x="32" y="40"/>
                  </a:moveTo>
                  <a:cubicBezTo>
                    <a:pt x="31" y="41"/>
                    <a:pt x="31" y="42"/>
                    <a:pt x="30" y="43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2" y="46"/>
                    <a:pt x="20" y="45"/>
                    <a:pt x="19" y="4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1" y="56"/>
                    <a:pt x="5" y="58"/>
                    <a:pt x="1" y="5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9" y="3"/>
                    <a:pt x="41" y="9"/>
                    <a:pt x="38" y="13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4" y="30"/>
                    <a:pt x="35" y="36"/>
                    <a:pt x="32" y="4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370"/>
            <p:cNvSpPr>
              <a:spLocks/>
            </p:cNvSpPr>
            <p:nvPr/>
          </p:nvSpPr>
          <p:spPr bwMode="auto">
            <a:xfrm>
              <a:off x="9799639" y="6608764"/>
              <a:ext cx="139700" cy="36513"/>
            </a:xfrm>
            <a:custGeom>
              <a:avLst/>
              <a:gdLst>
                <a:gd name="T0" fmla="*/ 88 w 88"/>
                <a:gd name="T1" fmla="*/ 0 h 23"/>
                <a:gd name="T2" fmla="*/ 88 w 88"/>
                <a:gd name="T3" fmla="*/ 23 h 23"/>
                <a:gd name="T4" fmla="*/ 0 w 88"/>
                <a:gd name="T5" fmla="*/ 23 h 23"/>
                <a:gd name="T6" fmla="*/ 0 w 88"/>
                <a:gd name="T7" fmla="*/ 6 h 23"/>
                <a:gd name="T8" fmla="*/ 88 w 88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23">
                  <a:moveTo>
                    <a:pt x="88" y="0"/>
                  </a:moveTo>
                  <a:lnTo>
                    <a:pt x="88" y="23"/>
                  </a:lnTo>
                  <a:lnTo>
                    <a:pt x="0" y="23"/>
                  </a:lnTo>
                  <a:lnTo>
                    <a:pt x="0" y="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371"/>
            <p:cNvSpPr>
              <a:spLocks/>
            </p:cNvSpPr>
            <p:nvPr/>
          </p:nvSpPr>
          <p:spPr bwMode="auto">
            <a:xfrm>
              <a:off x="9844089" y="6297614"/>
              <a:ext cx="95250" cy="144463"/>
            </a:xfrm>
            <a:custGeom>
              <a:avLst/>
              <a:gdLst>
                <a:gd name="T0" fmla="*/ 0 w 60"/>
                <a:gd name="T1" fmla="*/ 88 h 91"/>
                <a:gd name="T2" fmla="*/ 56 w 60"/>
                <a:gd name="T3" fmla="*/ 0 h 91"/>
                <a:gd name="T4" fmla="*/ 60 w 60"/>
                <a:gd name="T5" fmla="*/ 3 h 91"/>
                <a:gd name="T6" fmla="*/ 6 w 60"/>
                <a:gd name="T7" fmla="*/ 91 h 91"/>
                <a:gd name="T8" fmla="*/ 0 w 60"/>
                <a:gd name="T9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0" y="88"/>
                  </a:moveTo>
                  <a:lnTo>
                    <a:pt x="56" y="0"/>
                  </a:lnTo>
                  <a:lnTo>
                    <a:pt x="60" y="3"/>
                  </a:lnTo>
                  <a:lnTo>
                    <a:pt x="6" y="91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372"/>
            <p:cNvSpPr>
              <a:spLocks/>
            </p:cNvSpPr>
            <p:nvPr/>
          </p:nvSpPr>
          <p:spPr bwMode="auto">
            <a:xfrm>
              <a:off x="9882189" y="6521451"/>
              <a:ext cx="69850" cy="17463"/>
            </a:xfrm>
            <a:custGeom>
              <a:avLst/>
              <a:gdLst>
                <a:gd name="T0" fmla="*/ 0 w 31"/>
                <a:gd name="T1" fmla="*/ 8 h 8"/>
                <a:gd name="T2" fmla="*/ 7 w 31"/>
                <a:gd name="T3" fmla="*/ 0 h 8"/>
                <a:gd name="T4" fmla="*/ 24 w 31"/>
                <a:gd name="T5" fmla="*/ 0 h 8"/>
                <a:gd name="T6" fmla="*/ 31 w 31"/>
                <a:gd name="T7" fmla="*/ 8 h 8"/>
                <a:gd name="T8" fmla="*/ 0 w 31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8">
                  <a:moveTo>
                    <a:pt x="0" y="8"/>
                  </a:moveTo>
                  <a:cubicBezTo>
                    <a:pt x="0" y="4"/>
                    <a:pt x="3" y="0"/>
                    <a:pt x="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1" y="4"/>
                    <a:pt x="31" y="8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373"/>
            <p:cNvSpPr>
              <a:spLocks/>
            </p:cNvSpPr>
            <p:nvPr/>
          </p:nvSpPr>
          <p:spPr bwMode="auto">
            <a:xfrm>
              <a:off x="9737727" y="6505576"/>
              <a:ext cx="127000" cy="33338"/>
            </a:xfrm>
            <a:custGeom>
              <a:avLst/>
              <a:gdLst>
                <a:gd name="T0" fmla="*/ 0 w 80"/>
                <a:gd name="T1" fmla="*/ 21 h 21"/>
                <a:gd name="T2" fmla="*/ 0 w 80"/>
                <a:gd name="T3" fmla="*/ 10 h 21"/>
                <a:gd name="T4" fmla="*/ 80 w 80"/>
                <a:gd name="T5" fmla="*/ 0 h 21"/>
                <a:gd name="T6" fmla="*/ 80 w 80"/>
                <a:gd name="T7" fmla="*/ 21 h 21"/>
                <a:gd name="T8" fmla="*/ 0 w 80"/>
                <a:gd name="T9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">
                  <a:moveTo>
                    <a:pt x="0" y="21"/>
                  </a:moveTo>
                  <a:lnTo>
                    <a:pt x="0" y="10"/>
                  </a:lnTo>
                  <a:lnTo>
                    <a:pt x="80" y="0"/>
                  </a:lnTo>
                  <a:lnTo>
                    <a:pt x="80" y="2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374"/>
            <p:cNvSpPr>
              <a:spLocks/>
            </p:cNvSpPr>
            <p:nvPr/>
          </p:nvSpPr>
          <p:spPr bwMode="auto">
            <a:xfrm>
              <a:off x="9575802" y="6683376"/>
              <a:ext cx="158750" cy="26988"/>
            </a:xfrm>
            <a:custGeom>
              <a:avLst/>
              <a:gdLst>
                <a:gd name="T0" fmla="*/ 64 w 70"/>
                <a:gd name="T1" fmla="*/ 0 h 12"/>
                <a:gd name="T2" fmla="*/ 70 w 70"/>
                <a:gd name="T3" fmla="*/ 6 h 12"/>
                <a:gd name="T4" fmla="*/ 64 w 70"/>
                <a:gd name="T5" fmla="*/ 12 h 12"/>
                <a:gd name="T6" fmla="*/ 6 w 70"/>
                <a:gd name="T7" fmla="*/ 12 h 12"/>
                <a:gd name="T8" fmla="*/ 0 w 70"/>
                <a:gd name="T9" fmla="*/ 6 h 12"/>
                <a:gd name="T10" fmla="*/ 1 w 70"/>
                <a:gd name="T11" fmla="*/ 2 h 12"/>
                <a:gd name="T12" fmla="*/ 6 w 70"/>
                <a:gd name="T13" fmla="*/ 0 h 12"/>
                <a:gd name="T14" fmla="*/ 64 w 7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2">
                  <a:moveTo>
                    <a:pt x="64" y="0"/>
                  </a:moveTo>
                  <a:cubicBezTo>
                    <a:pt x="68" y="0"/>
                    <a:pt x="70" y="3"/>
                    <a:pt x="70" y="6"/>
                  </a:cubicBezTo>
                  <a:cubicBezTo>
                    <a:pt x="70" y="10"/>
                    <a:pt x="68" y="12"/>
                    <a:pt x="64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3" y="1"/>
                    <a:pt x="4" y="0"/>
                    <a:pt x="6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Oval 375"/>
            <p:cNvSpPr>
              <a:spLocks noChangeArrowheads="1"/>
            </p:cNvSpPr>
            <p:nvPr/>
          </p:nvSpPr>
          <p:spPr bwMode="auto">
            <a:xfrm>
              <a:off x="9682164" y="6875464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376"/>
            <p:cNvSpPr>
              <a:spLocks noChangeArrowheads="1"/>
            </p:cNvSpPr>
            <p:nvPr/>
          </p:nvSpPr>
          <p:spPr bwMode="auto">
            <a:xfrm>
              <a:off x="9640889" y="6719889"/>
              <a:ext cx="26988" cy="133350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Oval 377"/>
            <p:cNvSpPr>
              <a:spLocks noChangeArrowheads="1"/>
            </p:cNvSpPr>
            <p:nvPr/>
          </p:nvSpPr>
          <p:spPr bwMode="auto">
            <a:xfrm>
              <a:off x="9596439" y="6875464"/>
              <a:ext cx="31750" cy="31750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378"/>
            <p:cNvSpPr>
              <a:spLocks/>
            </p:cNvSpPr>
            <p:nvPr/>
          </p:nvSpPr>
          <p:spPr bwMode="auto">
            <a:xfrm>
              <a:off x="9601202" y="6853239"/>
              <a:ext cx="107950" cy="12700"/>
            </a:xfrm>
            <a:custGeom>
              <a:avLst/>
              <a:gdLst>
                <a:gd name="T0" fmla="*/ 0 w 48"/>
                <a:gd name="T1" fmla="*/ 3 h 6"/>
                <a:gd name="T2" fmla="*/ 3 w 48"/>
                <a:gd name="T3" fmla="*/ 0 h 6"/>
                <a:gd name="T4" fmla="*/ 45 w 48"/>
                <a:gd name="T5" fmla="*/ 0 h 6"/>
                <a:gd name="T6" fmla="*/ 48 w 48"/>
                <a:gd name="T7" fmla="*/ 3 h 6"/>
                <a:gd name="T8" fmla="*/ 45 w 48"/>
                <a:gd name="T9" fmla="*/ 6 h 6"/>
                <a:gd name="T10" fmla="*/ 3 w 48"/>
                <a:gd name="T11" fmla="*/ 6 h 6"/>
                <a:gd name="T12" fmla="*/ 0 w 48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">
                  <a:moveTo>
                    <a:pt x="0" y="3"/>
                  </a:moveTo>
                  <a:cubicBezTo>
                    <a:pt x="0" y="2"/>
                    <a:pt x="1" y="0"/>
                    <a:pt x="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8" y="2"/>
                    <a:pt x="48" y="3"/>
                  </a:cubicBezTo>
                  <a:cubicBezTo>
                    <a:pt x="48" y="5"/>
                    <a:pt x="47" y="6"/>
                    <a:pt x="45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379"/>
            <p:cNvSpPr>
              <a:spLocks/>
            </p:cNvSpPr>
            <p:nvPr/>
          </p:nvSpPr>
          <p:spPr bwMode="auto">
            <a:xfrm>
              <a:off x="9488489" y="6470651"/>
              <a:ext cx="80963" cy="238125"/>
            </a:xfrm>
            <a:custGeom>
              <a:avLst/>
              <a:gdLst>
                <a:gd name="T0" fmla="*/ 28 w 36"/>
                <a:gd name="T1" fmla="*/ 105 h 105"/>
                <a:gd name="T2" fmla="*/ 20 w 36"/>
                <a:gd name="T3" fmla="*/ 99 h 105"/>
                <a:gd name="T4" fmla="*/ 1 w 36"/>
                <a:gd name="T5" fmla="*/ 9 h 105"/>
                <a:gd name="T6" fmla="*/ 7 w 36"/>
                <a:gd name="T7" fmla="*/ 0 h 105"/>
                <a:gd name="T8" fmla="*/ 9 w 36"/>
                <a:gd name="T9" fmla="*/ 0 h 105"/>
                <a:gd name="T10" fmla="*/ 16 w 36"/>
                <a:gd name="T11" fmla="*/ 6 h 105"/>
                <a:gd name="T12" fmla="*/ 35 w 36"/>
                <a:gd name="T13" fmla="*/ 96 h 105"/>
                <a:gd name="T14" fmla="*/ 29 w 36"/>
                <a:gd name="T15" fmla="*/ 105 h 105"/>
                <a:gd name="T16" fmla="*/ 28 w 36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5">
                  <a:moveTo>
                    <a:pt x="28" y="105"/>
                  </a:moveTo>
                  <a:cubicBezTo>
                    <a:pt x="24" y="105"/>
                    <a:pt x="21" y="103"/>
                    <a:pt x="20" y="9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5"/>
                    <a:pt x="3" y="1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2" y="0"/>
                    <a:pt x="16" y="2"/>
                    <a:pt x="16" y="6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36" y="100"/>
                    <a:pt x="33" y="104"/>
                    <a:pt x="29" y="105"/>
                  </a:cubicBezTo>
                  <a:cubicBezTo>
                    <a:pt x="29" y="105"/>
                    <a:pt x="28" y="105"/>
                    <a:pt x="28" y="10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5" name="Freeform 380"/>
          <p:cNvSpPr>
            <a:spLocks/>
          </p:cNvSpPr>
          <p:nvPr/>
        </p:nvSpPr>
        <p:spPr bwMode="auto">
          <a:xfrm>
            <a:off x="9888457" y="366427"/>
            <a:ext cx="446088" cy="639763"/>
          </a:xfrm>
          <a:custGeom>
            <a:avLst/>
            <a:gdLst>
              <a:gd name="T0" fmla="*/ 124 w 198"/>
              <a:gd name="T1" fmla="*/ 29 h 283"/>
              <a:gd name="T2" fmla="*/ 76 w 198"/>
              <a:gd name="T3" fmla="*/ 57 h 283"/>
              <a:gd name="T4" fmla="*/ 30 w 198"/>
              <a:gd name="T5" fmla="*/ 194 h 283"/>
              <a:gd name="T6" fmla="*/ 51 w 198"/>
              <a:gd name="T7" fmla="*/ 246 h 283"/>
              <a:gd name="T8" fmla="*/ 74 w 198"/>
              <a:gd name="T9" fmla="*/ 254 h 283"/>
              <a:gd name="T10" fmla="*/ 122 w 198"/>
              <a:gd name="T11" fmla="*/ 226 h 283"/>
              <a:gd name="T12" fmla="*/ 140 w 198"/>
              <a:gd name="T13" fmla="*/ 174 h 283"/>
              <a:gd name="T14" fmla="*/ 140 w 198"/>
              <a:gd name="T15" fmla="*/ 174 h 283"/>
              <a:gd name="T16" fmla="*/ 141 w 198"/>
              <a:gd name="T17" fmla="*/ 170 h 283"/>
              <a:gd name="T18" fmla="*/ 127 w 198"/>
              <a:gd name="T19" fmla="*/ 136 h 283"/>
              <a:gd name="T20" fmla="*/ 111 w 198"/>
              <a:gd name="T21" fmla="*/ 131 h 283"/>
              <a:gd name="T22" fmla="*/ 79 w 198"/>
              <a:gd name="T23" fmla="*/ 149 h 283"/>
              <a:gd name="T24" fmla="*/ 56 w 198"/>
              <a:gd name="T25" fmla="*/ 219 h 283"/>
              <a:gd name="T26" fmla="*/ 39 w 198"/>
              <a:gd name="T27" fmla="*/ 214 h 283"/>
              <a:gd name="T28" fmla="*/ 68 w 198"/>
              <a:gd name="T29" fmla="*/ 129 h 283"/>
              <a:gd name="T30" fmla="*/ 115 w 198"/>
              <a:gd name="T31" fmla="*/ 106 h 283"/>
              <a:gd name="T32" fmla="*/ 139 w 198"/>
              <a:gd name="T33" fmla="*/ 114 h 283"/>
              <a:gd name="T34" fmla="*/ 162 w 198"/>
              <a:gd name="T35" fmla="*/ 161 h 283"/>
              <a:gd name="T36" fmla="*/ 156 w 198"/>
              <a:gd name="T37" fmla="*/ 180 h 283"/>
              <a:gd name="T38" fmla="*/ 135 w 198"/>
              <a:gd name="T39" fmla="*/ 243 h 283"/>
              <a:gd name="T40" fmla="*/ 72 w 198"/>
              <a:gd name="T41" fmla="*/ 274 h 283"/>
              <a:gd name="T42" fmla="*/ 40 w 198"/>
              <a:gd name="T43" fmla="*/ 263 h 283"/>
              <a:gd name="T44" fmla="*/ 9 w 198"/>
              <a:gd name="T45" fmla="*/ 201 h 283"/>
              <a:gd name="T46" fmla="*/ 63 w 198"/>
              <a:gd name="T47" fmla="*/ 40 h 283"/>
              <a:gd name="T48" fmla="*/ 126 w 198"/>
              <a:gd name="T49" fmla="*/ 9 h 283"/>
              <a:gd name="T50" fmla="*/ 158 w 198"/>
              <a:gd name="T51" fmla="*/ 20 h 283"/>
              <a:gd name="T52" fmla="*/ 189 w 198"/>
              <a:gd name="T53" fmla="*/ 82 h 283"/>
              <a:gd name="T54" fmla="*/ 178 w 198"/>
              <a:gd name="T55" fmla="*/ 115 h 283"/>
              <a:gd name="T56" fmla="*/ 162 w 198"/>
              <a:gd name="T57" fmla="*/ 109 h 283"/>
              <a:gd name="T58" fmla="*/ 169 w 198"/>
              <a:gd name="T59" fmla="*/ 89 h 283"/>
              <a:gd name="T60" fmla="*/ 148 w 198"/>
              <a:gd name="T61" fmla="*/ 37 h 283"/>
              <a:gd name="T62" fmla="*/ 124 w 198"/>
              <a:gd name="T63" fmla="*/ 29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8" h="283">
                <a:moveTo>
                  <a:pt x="124" y="29"/>
                </a:moveTo>
                <a:cubicBezTo>
                  <a:pt x="105" y="23"/>
                  <a:pt x="83" y="35"/>
                  <a:pt x="76" y="57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22" y="216"/>
                  <a:pt x="32" y="239"/>
                  <a:pt x="51" y="246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93" y="260"/>
                  <a:pt x="115" y="248"/>
                  <a:pt x="122" y="226"/>
                </a:cubicBezTo>
                <a:cubicBezTo>
                  <a:pt x="140" y="174"/>
                  <a:pt x="140" y="174"/>
                  <a:pt x="140" y="174"/>
                </a:cubicBezTo>
                <a:cubicBezTo>
                  <a:pt x="140" y="174"/>
                  <a:pt x="140" y="174"/>
                  <a:pt x="140" y="174"/>
                </a:cubicBezTo>
                <a:cubicBezTo>
                  <a:pt x="141" y="170"/>
                  <a:pt x="141" y="170"/>
                  <a:pt x="141" y="170"/>
                </a:cubicBezTo>
                <a:cubicBezTo>
                  <a:pt x="146" y="156"/>
                  <a:pt x="140" y="140"/>
                  <a:pt x="127" y="136"/>
                </a:cubicBezTo>
                <a:cubicBezTo>
                  <a:pt x="111" y="131"/>
                  <a:pt x="111" y="131"/>
                  <a:pt x="111" y="131"/>
                </a:cubicBezTo>
                <a:cubicBezTo>
                  <a:pt x="98" y="126"/>
                  <a:pt x="84" y="135"/>
                  <a:pt x="79" y="149"/>
                </a:cubicBezTo>
                <a:cubicBezTo>
                  <a:pt x="56" y="219"/>
                  <a:pt x="56" y="219"/>
                  <a:pt x="56" y="219"/>
                </a:cubicBezTo>
                <a:cubicBezTo>
                  <a:pt x="39" y="214"/>
                  <a:pt x="39" y="214"/>
                  <a:pt x="39" y="214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74" y="110"/>
                  <a:pt x="95" y="99"/>
                  <a:pt x="115" y="106"/>
                </a:cubicBezTo>
                <a:cubicBezTo>
                  <a:pt x="139" y="114"/>
                  <a:pt x="139" y="114"/>
                  <a:pt x="139" y="114"/>
                </a:cubicBezTo>
                <a:cubicBezTo>
                  <a:pt x="159" y="121"/>
                  <a:pt x="169" y="142"/>
                  <a:pt x="162" y="161"/>
                </a:cubicBezTo>
                <a:cubicBezTo>
                  <a:pt x="156" y="180"/>
                  <a:pt x="156" y="180"/>
                  <a:pt x="156" y="180"/>
                </a:cubicBezTo>
                <a:cubicBezTo>
                  <a:pt x="135" y="243"/>
                  <a:pt x="135" y="243"/>
                  <a:pt x="135" y="243"/>
                </a:cubicBezTo>
                <a:cubicBezTo>
                  <a:pt x="126" y="269"/>
                  <a:pt x="98" y="283"/>
                  <a:pt x="72" y="274"/>
                </a:cubicBezTo>
                <a:cubicBezTo>
                  <a:pt x="40" y="263"/>
                  <a:pt x="40" y="263"/>
                  <a:pt x="40" y="263"/>
                </a:cubicBezTo>
                <a:cubicBezTo>
                  <a:pt x="14" y="254"/>
                  <a:pt x="0" y="226"/>
                  <a:pt x="9" y="201"/>
                </a:cubicBezTo>
                <a:cubicBezTo>
                  <a:pt x="63" y="40"/>
                  <a:pt x="63" y="40"/>
                  <a:pt x="63" y="40"/>
                </a:cubicBezTo>
                <a:cubicBezTo>
                  <a:pt x="72" y="14"/>
                  <a:pt x="100" y="0"/>
                  <a:pt x="126" y="9"/>
                </a:cubicBezTo>
                <a:cubicBezTo>
                  <a:pt x="158" y="20"/>
                  <a:pt x="158" y="20"/>
                  <a:pt x="158" y="20"/>
                </a:cubicBezTo>
                <a:cubicBezTo>
                  <a:pt x="184" y="29"/>
                  <a:pt x="198" y="57"/>
                  <a:pt x="189" y="82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62" y="109"/>
                  <a:pt x="162" y="109"/>
                  <a:pt x="162" y="109"/>
                </a:cubicBezTo>
                <a:cubicBezTo>
                  <a:pt x="169" y="89"/>
                  <a:pt x="169" y="89"/>
                  <a:pt x="169" y="89"/>
                </a:cubicBezTo>
                <a:cubicBezTo>
                  <a:pt x="176" y="67"/>
                  <a:pt x="167" y="44"/>
                  <a:pt x="148" y="37"/>
                </a:cubicBezTo>
                <a:lnTo>
                  <a:pt x="124" y="29"/>
                </a:lnTo>
                <a:close/>
              </a:path>
            </a:pathLst>
          </a:custGeom>
          <a:solidFill>
            <a:srgbClr val="3E3A3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94" name="组合 693"/>
          <p:cNvGrpSpPr/>
          <p:nvPr/>
        </p:nvGrpSpPr>
        <p:grpSpPr>
          <a:xfrm>
            <a:off x="5264606" y="5347272"/>
            <a:ext cx="693738" cy="409575"/>
            <a:chOff x="2176464" y="7180264"/>
            <a:chExt cx="693738" cy="409575"/>
          </a:xfrm>
        </p:grpSpPr>
        <p:sp>
          <p:nvSpPr>
            <p:cNvPr id="466" name="Oval 381"/>
            <p:cNvSpPr>
              <a:spLocks noChangeArrowheads="1"/>
            </p:cNvSpPr>
            <p:nvPr/>
          </p:nvSpPr>
          <p:spPr bwMode="auto">
            <a:xfrm>
              <a:off x="2647952" y="7386639"/>
              <a:ext cx="34925" cy="36513"/>
            </a:xfrm>
            <a:prstGeom prst="ellipse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382"/>
            <p:cNvSpPr>
              <a:spLocks noEditPoints="1"/>
            </p:cNvSpPr>
            <p:nvPr/>
          </p:nvSpPr>
          <p:spPr bwMode="auto">
            <a:xfrm>
              <a:off x="2514602" y="7180264"/>
              <a:ext cx="355600" cy="409575"/>
            </a:xfrm>
            <a:custGeom>
              <a:avLst/>
              <a:gdLst>
                <a:gd name="T0" fmla="*/ 158 w 158"/>
                <a:gd name="T1" fmla="*/ 91 h 181"/>
                <a:gd name="T2" fmla="*/ 67 w 158"/>
                <a:gd name="T3" fmla="*/ 181 h 181"/>
                <a:gd name="T4" fmla="*/ 12 w 158"/>
                <a:gd name="T5" fmla="*/ 162 h 181"/>
                <a:gd name="T6" fmla="*/ 15 w 158"/>
                <a:gd name="T7" fmla="*/ 152 h 181"/>
                <a:gd name="T8" fmla="*/ 15 w 158"/>
                <a:gd name="T9" fmla="*/ 48 h 181"/>
                <a:gd name="T10" fmla="*/ 0 w 158"/>
                <a:gd name="T11" fmla="*/ 31 h 181"/>
                <a:gd name="T12" fmla="*/ 67 w 158"/>
                <a:gd name="T13" fmla="*/ 0 h 181"/>
                <a:gd name="T14" fmla="*/ 158 w 158"/>
                <a:gd name="T15" fmla="*/ 91 h 181"/>
                <a:gd name="T16" fmla="*/ 125 w 158"/>
                <a:gd name="T17" fmla="*/ 102 h 181"/>
                <a:gd name="T18" fmla="*/ 118 w 158"/>
                <a:gd name="T19" fmla="*/ 94 h 181"/>
                <a:gd name="T20" fmla="*/ 82 w 158"/>
                <a:gd name="T21" fmla="*/ 94 h 181"/>
                <a:gd name="T22" fmla="*/ 74 w 158"/>
                <a:gd name="T23" fmla="*/ 84 h 181"/>
                <a:gd name="T24" fmla="*/ 74 w 158"/>
                <a:gd name="T25" fmla="*/ 49 h 181"/>
                <a:gd name="T26" fmla="*/ 67 w 158"/>
                <a:gd name="T27" fmla="*/ 42 h 181"/>
                <a:gd name="T28" fmla="*/ 59 w 158"/>
                <a:gd name="T29" fmla="*/ 49 h 181"/>
                <a:gd name="T30" fmla="*/ 59 w 158"/>
                <a:gd name="T31" fmla="*/ 85 h 181"/>
                <a:gd name="T32" fmla="*/ 51 w 158"/>
                <a:gd name="T33" fmla="*/ 99 h 181"/>
                <a:gd name="T34" fmla="*/ 67 w 158"/>
                <a:gd name="T35" fmla="*/ 115 h 181"/>
                <a:gd name="T36" fmla="*/ 80 w 158"/>
                <a:gd name="T37" fmla="*/ 109 h 181"/>
                <a:gd name="T38" fmla="*/ 118 w 158"/>
                <a:gd name="T39" fmla="*/ 109 h 181"/>
                <a:gd name="T40" fmla="*/ 125 w 158"/>
                <a:gd name="T41" fmla="*/ 10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8" h="181">
                  <a:moveTo>
                    <a:pt x="158" y="91"/>
                  </a:moveTo>
                  <a:cubicBezTo>
                    <a:pt x="158" y="141"/>
                    <a:pt x="117" y="181"/>
                    <a:pt x="67" y="181"/>
                  </a:cubicBezTo>
                  <a:cubicBezTo>
                    <a:pt x="46" y="181"/>
                    <a:pt x="27" y="174"/>
                    <a:pt x="12" y="162"/>
                  </a:cubicBezTo>
                  <a:cubicBezTo>
                    <a:pt x="14" y="159"/>
                    <a:pt x="15" y="156"/>
                    <a:pt x="15" y="152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39"/>
                    <a:pt x="8" y="32"/>
                    <a:pt x="0" y="31"/>
                  </a:cubicBezTo>
                  <a:cubicBezTo>
                    <a:pt x="16" y="12"/>
                    <a:pt x="40" y="0"/>
                    <a:pt x="67" y="0"/>
                  </a:cubicBezTo>
                  <a:cubicBezTo>
                    <a:pt x="117" y="0"/>
                    <a:pt x="158" y="41"/>
                    <a:pt x="158" y="91"/>
                  </a:cubicBezTo>
                  <a:close/>
                  <a:moveTo>
                    <a:pt x="125" y="102"/>
                  </a:moveTo>
                  <a:cubicBezTo>
                    <a:pt x="125" y="98"/>
                    <a:pt x="122" y="94"/>
                    <a:pt x="118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1" y="90"/>
                    <a:pt x="78" y="86"/>
                    <a:pt x="74" y="84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4" y="45"/>
                    <a:pt x="71" y="42"/>
                    <a:pt x="67" y="42"/>
                  </a:cubicBezTo>
                  <a:cubicBezTo>
                    <a:pt x="63" y="42"/>
                    <a:pt x="59" y="45"/>
                    <a:pt x="59" y="49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4" y="87"/>
                    <a:pt x="51" y="93"/>
                    <a:pt x="51" y="99"/>
                  </a:cubicBezTo>
                  <a:cubicBezTo>
                    <a:pt x="51" y="108"/>
                    <a:pt x="58" y="115"/>
                    <a:pt x="67" y="115"/>
                  </a:cubicBezTo>
                  <a:cubicBezTo>
                    <a:pt x="72" y="115"/>
                    <a:pt x="77" y="113"/>
                    <a:pt x="80" y="109"/>
                  </a:cubicBezTo>
                  <a:cubicBezTo>
                    <a:pt x="118" y="109"/>
                    <a:pt x="118" y="109"/>
                    <a:pt x="118" y="109"/>
                  </a:cubicBezTo>
                  <a:cubicBezTo>
                    <a:pt x="122" y="109"/>
                    <a:pt x="125" y="106"/>
                    <a:pt x="125" y="10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383"/>
            <p:cNvSpPr>
              <a:spLocks noEditPoints="1"/>
            </p:cNvSpPr>
            <p:nvPr/>
          </p:nvSpPr>
          <p:spPr bwMode="auto">
            <a:xfrm>
              <a:off x="2176464" y="7262814"/>
              <a:ext cx="355600" cy="298450"/>
            </a:xfrm>
            <a:custGeom>
              <a:avLst/>
              <a:gdLst>
                <a:gd name="T0" fmla="*/ 15 w 158"/>
                <a:gd name="T1" fmla="*/ 34 h 132"/>
                <a:gd name="T2" fmla="*/ 15 w 158"/>
                <a:gd name="T3" fmla="*/ 55 h 132"/>
                <a:gd name="T4" fmla="*/ 49 w 158"/>
                <a:gd name="T5" fmla="*/ 55 h 132"/>
                <a:gd name="T6" fmla="*/ 49 w 158"/>
                <a:gd name="T7" fmla="*/ 34 h 132"/>
                <a:gd name="T8" fmla="*/ 15 w 158"/>
                <a:gd name="T9" fmla="*/ 34 h 132"/>
                <a:gd name="T10" fmla="*/ 106 w 158"/>
                <a:gd name="T11" fmla="*/ 67 h 132"/>
                <a:gd name="T12" fmla="*/ 106 w 158"/>
                <a:gd name="T13" fmla="*/ 88 h 132"/>
                <a:gd name="T14" fmla="*/ 139 w 158"/>
                <a:gd name="T15" fmla="*/ 88 h 132"/>
                <a:gd name="T16" fmla="*/ 139 w 158"/>
                <a:gd name="T17" fmla="*/ 67 h 132"/>
                <a:gd name="T18" fmla="*/ 106 w 158"/>
                <a:gd name="T19" fmla="*/ 67 h 132"/>
                <a:gd name="T20" fmla="*/ 94 w 158"/>
                <a:gd name="T21" fmla="*/ 67 h 132"/>
                <a:gd name="T22" fmla="*/ 61 w 158"/>
                <a:gd name="T23" fmla="*/ 67 h 132"/>
                <a:gd name="T24" fmla="*/ 61 w 158"/>
                <a:gd name="T25" fmla="*/ 87 h 132"/>
                <a:gd name="T26" fmla="*/ 94 w 158"/>
                <a:gd name="T27" fmla="*/ 87 h 132"/>
                <a:gd name="T28" fmla="*/ 94 w 158"/>
                <a:gd name="T29" fmla="*/ 67 h 132"/>
                <a:gd name="T30" fmla="*/ 49 w 158"/>
                <a:gd name="T31" fmla="*/ 117 h 132"/>
                <a:gd name="T32" fmla="*/ 49 w 158"/>
                <a:gd name="T33" fmla="*/ 96 h 132"/>
                <a:gd name="T34" fmla="*/ 15 w 158"/>
                <a:gd name="T35" fmla="*/ 96 h 132"/>
                <a:gd name="T36" fmla="*/ 15 w 158"/>
                <a:gd name="T37" fmla="*/ 117 h 132"/>
                <a:gd name="T38" fmla="*/ 49 w 158"/>
                <a:gd name="T39" fmla="*/ 117 h 132"/>
                <a:gd name="T40" fmla="*/ 139 w 158"/>
                <a:gd name="T41" fmla="*/ 56 h 132"/>
                <a:gd name="T42" fmla="*/ 139 w 158"/>
                <a:gd name="T43" fmla="*/ 36 h 132"/>
                <a:gd name="T44" fmla="*/ 106 w 158"/>
                <a:gd name="T45" fmla="*/ 36 h 132"/>
                <a:gd name="T46" fmla="*/ 106 w 158"/>
                <a:gd name="T47" fmla="*/ 56 h 132"/>
                <a:gd name="T48" fmla="*/ 139 w 158"/>
                <a:gd name="T49" fmla="*/ 56 h 132"/>
                <a:gd name="T50" fmla="*/ 158 w 158"/>
                <a:gd name="T51" fmla="*/ 115 h 132"/>
                <a:gd name="T52" fmla="*/ 141 w 158"/>
                <a:gd name="T53" fmla="*/ 132 h 132"/>
                <a:gd name="T54" fmla="*/ 17 w 158"/>
                <a:gd name="T55" fmla="*/ 132 h 132"/>
                <a:gd name="T56" fmla="*/ 0 w 158"/>
                <a:gd name="T57" fmla="*/ 115 h 132"/>
                <a:gd name="T58" fmla="*/ 0 w 158"/>
                <a:gd name="T59" fmla="*/ 17 h 132"/>
                <a:gd name="T60" fmla="*/ 17 w 158"/>
                <a:gd name="T61" fmla="*/ 0 h 132"/>
                <a:gd name="T62" fmla="*/ 32 w 158"/>
                <a:gd name="T63" fmla="*/ 0 h 132"/>
                <a:gd name="T64" fmla="*/ 32 w 158"/>
                <a:gd name="T65" fmla="*/ 18 h 132"/>
                <a:gd name="T66" fmla="*/ 56 w 158"/>
                <a:gd name="T67" fmla="*/ 18 h 132"/>
                <a:gd name="T68" fmla="*/ 56 w 158"/>
                <a:gd name="T69" fmla="*/ 0 h 132"/>
                <a:gd name="T70" fmla="*/ 106 w 158"/>
                <a:gd name="T71" fmla="*/ 0 h 132"/>
                <a:gd name="T72" fmla="*/ 106 w 158"/>
                <a:gd name="T73" fmla="*/ 18 h 132"/>
                <a:gd name="T74" fmla="*/ 129 w 158"/>
                <a:gd name="T75" fmla="*/ 18 h 132"/>
                <a:gd name="T76" fmla="*/ 129 w 158"/>
                <a:gd name="T77" fmla="*/ 0 h 132"/>
                <a:gd name="T78" fmla="*/ 141 w 158"/>
                <a:gd name="T79" fmla="*/ 0 h 132"/>
                <a:gd name="T80" fmla="*/ 158 w 158"/>
                <a:gd name="T81" fmla="*/ 17 h 132"/>
                <a:gd name="T82" fmla="*/ 158 w 158"/>
                <a:gd name="T83" fmla="*/ 115 h 132"/>
                <a:gd name="T84" fmla="*/ 94 w 158"/>
                <a:gd name="T85" fmla="*/ 118 h 132"/>
                <a:gd name="T86" fmla="*/ 94 w 158"/>
                <a:gd name="T87" fmla="*/ 97 h 132"/>
                <a:gd name="T88" fmla="*/ 61 w 158"/>
                <a:gd name="T89" fmla="*/ 97 h 132"/>
                <a:gd name="T90" fmla="*/ 61 w 158"/>
                <a:gd name="T91" fmla="*/ 118 h 132"/>
                <a:gd name="T92" fmla="*/ 94 w 158"/>
                <a:gd name="T93" fmla="*/ 118 h 132"/>
                <a:gd name="T94" fmla="*/ 94 w 158"/>
                <a:gd name="T95" fmla="*/ 56 h 132"/>
                <a:gd name="T96" fmla="*/ 94 w 158"/>
                <a:gd name="T97" fmla="*/ 35 h 132"/>
                <a:gd name="T98" fmla="*/ 61 w 158"/>
                <a:gd name="T99" fmla="*/ 35 h 132"/>
                <a:gd name="T100" fmla="*/ 61 w 158"/>
                <a:gd name="T101" fmla="*/ 56 h 132"/>
                <a:gd name="T102" fmla="*/ 94 w 158"/>
                <a:gd name="T103" fmla="*/ 56 h 132"/>
                <a:gd name="T104" fmla="*/ 49 w 158"/>
                <a:gd name="T105" fmla="*/ 87 h 132"/>
                <a:gd name="T106" fmla="*/ 49 w 158"/>
                <a:gd name="T107" fmla="*/ 66 h 132"/>
                <a:gd name="T108" fmla="*/ 15 w 158"/>
                <a:gd name="T109" fmla="*/ 66 h 132"/>
                <a:gd name="T110" fmla="*/ 15 w 158"/>
                <a:gd name="T111" fmla="*/ 87 h 132"/>
                <a:gd name="T112" fmla="*/ 49 w 158"/>
                <a:gd name="T113" fmla="*/ 8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8" h="132">
                  <a:moveTo>
                    <a:pt x="15" y="34"/>
                  </a:moveTo>
                  <a:cubicBezTo>
                    <a:pt x="15" y="55"/>
                    <a:pt x="15" y="55"/>
                    <a:pt x="15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34"/>
                    <a:pt x="49" y="34"/>
                    <a:pt x="49" y="34"/>
                  </a:cubicBezTo>
                  <a:lnTo>
                    <a:pt x="15" y="34"/>
                  </a:lnTo>
                  <a:close/>
                  <a:moveTo>
                    <a:pt x="106" y="67"/>
                  </a:moveTo>
                  <a:cubicBezTo>
                    <a:pt x="106" y="88"/>
                    <a:pt x="106" y="88"/>
                    <a:pt x="106" y="88"/>
                  </a:cubicBezTo>
                  <a:cubicBezTo>
                    <a:pt x="139" y="88"/>
                    <a:pt x="139" y="88"/>
                    <a:pt x="139" y="88"/>
                  </a:cubicBezTo>
                  <a:cubicBezTo>
                    <a:pt x="139" y="67"/>
                    <a:pt x="139" y="67"/>
                    <a:pt x="139" y="67"/>
                  </a:cubicBezTo>
                  <a:lnTo>
                    <a:pt x="106" y="67"/>
                  </a:lnTo>
                  <a:close/>
                  <a:moveTo>
                    <a:pt x="94" y="67"/>
                  </a:moveTo>
                  <a:cubicBezTo>
                    <a:pt x="61" y="67"/>
                    <a:pt x="61" y="67"/>
                    <a:pt x="61" y="67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94" y="87"/>
                    <a:pt x="94" y="87"/>
                    <a:pt x="94" y="87"/>
                  </a:cubicBezTo>
                  <a:lnTo>
                    <a:pt x="94" y="67"/>
                  </a:lnTo>
                  <a:close/>
                  <a:moveTo>
                    <a:pt x="49" y="117"/>
                  </a:moveTo>
                  <a:cubicBezTo>
                    <a:pt x="49" y="96"/>
                    <a:pt x="49" y="96"/>
                    <a:pt x="49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117"/>
                    <a:pt x="15" y="117"/>
                    <a:pt x="15" y="117"/>
                  </a:cubicBezTo>
                  <a:lnTo>
                    <a:pt x="49" y="117"/>
                  </a:lnTo>
                  <a:close/>
                  <a:moveTo>
                    <a:pt x="139" y="56"/>
                  </a:moveTo>
                  <a:cubicBezTo>
                    <a:pt x="139" y="36"/>
                    <a:pt x="139" y="36"/>
                    <a:pt x="139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56"/>
                    <a:pt x="106" y="56"/>
                    <a:pt x="106" y="56"/>
                  </a:cubicBezTo>
                  <a:lnTo>
                    <a:pt x="139" y="56"/>
                  </a:lnTo>
                  <a:close/>
                  <a:moveTo>
                    <a:pt x="158" y="115"/>
                  </a:moveTo>
                  <a:cubicBezTo>
                    <a:pt x="158" y="124"/>
                    <a:pt x="150" y="132"/>
                    <a:pt x="141" y="132"/>
                  </a:cubicBezTo>
                  <a:cubicBezTo>
                    <a:pt x="17" y="132"/>
                    <a:pt x="17" y="132"/>
                    <a:pt x="17" y="132"/>
                  </a:cubicBezTo>
                  <a:cubicBezTo>
                    <a:pt x="8" y="132"/>
                    <a:pt x="0" y="124"/>
                    <a:pt x="0" y="1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56" y="18"/>
                    <a:pt x="56" y="18"/>
                    <a:pt x="56" y="1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18"/>
                    <a:pt x="106" y="18"/>
                    <a:pt x="106" y="18"/>
                  </a:cubicBezTo>
                  <a:cubicBezTo>
                    <a:pt x="129" y="18"/>
                    <a:pt x="129" y="18"/>
                    <a:pt x="129" y="18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50" y="0"/>
                    <a:pt x="158" y="8"/>
                    <a:pt x="158" y="17"/>
                  </a:cubicBezTo>
                  <a:lnTo>
                    <a:pt x="158" y="115"/>
                  </a:lnTo>
                  <a:close/>
                  <a:moveTo>
                    <a:pt x="94" y="118"/>
                  </a:moveTo>
                  <a:cubicBezTo>
                    <a:pt x="94" y="97"/>
                    <a:pt x="94" y="97"/>
                    <a:pt x="94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118"/>
                    <a:pt x="61" y="118"/>
                    <a:pt x="61" y="118"/>
                  </a:cubicBezTo>
                  <a:lnTo>
                    <a:pt x="94" y="118"/>
                  </a:lnTo>
                  <a:close/>
                  <a:moveTo>
                    <a:pt x="94" y="56"/>
                  </a:moveTo>
                  <a:cubicBezTo>
                    <a:pt x="94" y="35"/>
                    <a:pt x="94" y="35"/>
                    <a:pt x="94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56"/>
                    <a:pt x="61" y="56"/>
                    <a:pt x="61" y="56"/>
                  </a:cubicBezTo>
                  <a:lnTo>
                    <a:pt x="94" y="56"/>
                  </a:lnTo>
                  <a:close/>
                  <a:moveTo>
                    <a:pt x="49" y="87"/>
                  </a:moveTo>
                  <a:cubicBezTo>
                    <a:pt x="49" y="66"/>
                    <a:pt x="49" y="66"/>
                    <a:pt x="49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5" y="87"/>
                    <a:pt x="15" y="87"/>
                    <a:pt x="15" y="87"/>
                  </a:cubicBezTo>
                  <a:lnTo>
                    <a:pt x="49" y="87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384"/>
            <p:cNvSpPr>
              <a:spLocks noChangeArrowheads="1"/>
            </p:cNvSpPr>
            <p:nvPr/>
          </p:nvSpPr>
          <p:spPr bwMode="auto">
            <a:xfrm>
              <a:off x="2428877" y="7232651"/>
              <a:ext cx="26988" cy="6191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385"/>
            <p:cNvSpPr>
              <a:spLocks noChangeArrowheads="1"/>
            </p:cNvSpPr>
            <p:nvPr/>
          </p:nvSpPr>
          <p:spPr bwMode="auto">
            <a:xfrm>
              <a:off x="2259014" y="7232651"/>
              <a:ext cx="26988" cy="61913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879983" y="5361679"/>
            <a:ext cx="409575" cy="488950"/>
            <a:chOff x="3222627" y="7121526"/>
            <a:chExt cx="409575" cy="488950"/>
          </a:xfrm>
        </p:grpSpPr>
        <p:sp>
          <p:nvSpPr>
            <p:cNvPr id="471" name="Freeform 386"/>
            <p:cNvSpPr>
              <a:spLocks noEditPoints="1"/>
            </p:cNvSpPr>
            <p:nvPr/>
          </p:nvSpPr>
          <p:spPr bwMode="auto">
            <a:xfrm>
              <a:off x="3222627" y="7121526"/>
              <a:ext cx="409575" cy="488950"/>
            </a:xfrm>
            <a:custGeom>
              <a:avLst/>
              <a:gdLst>
                <a:gd name="T0" fmla="*/ 181 w 181"/>
                <a:gd name="T1" fmla="*/ 72 h 216"/>
                <a:gd name="T2" fmla="*/ 181 w 181"/>
                <a:gd name="T3" fmla="*/ 216 h 216"/>
                <a:gd name="T4" fmla="*/ 0 w 181"/>
                <a:gd name="T5" fmla="*/ 216 h 216"/>
                <a:gd name="T6" fmla="*/ 0 w 181"/>
                <a:gd name="T7" fmla="*/ 0 h 216"/>
                <a:gd name="T8" fmla="*/ 108 w 181"/>
                <a:gd name="T9" fmla="*/ 0 h 216"/>
                <a:gd name="T10" fmla="*/ 108 w 181"/>
                <a:gd name="T11" fmla="*/ 60 h 216"/>
                <a:gd name="T12" fmla="*/ 108 w 181"/>
                <a:gd name="T13" fmla="*/ 72 h 216"/>
                <a:gd name="T14" fmla="*/ 120 w 181"/>
                <a:gd name="T15" fmla="*/ 72 h 216"/>
                <a:gd name="T16" fmla="*/ 181 w 181"/>
                <a:gd name="T17" fmla="*/ 72 h 216"/>
                <a:gd name="T18" fmla="*/ 163 w 181"/>
                <a:gd name="T19" fmla="*/ 138 h 216"/>
                <a:gd name="T20" fmla="*/ 163 w 181"/>
                <a:gd name="T21" fmla="*/ 128 h 216"/>
                <a:gd name="T22" fmla="*/ 66 w 181"/>
                <a:gd name="T23" fmla="*/ 128 h 216"/>
                <a:gd name="T24" fmla="*/ 66 w 181"/>
                <a:gd name="T25" fmla="*/ 138 h 216"/>
                <a:gd name="T26" fmla="*/ 163 w 181"/>
                <a:gd name="T27" fmla="*/ 138 h 216"/>
                <a:gd name="T28" fmla="*/ 163 w 181"/>
                <a:gd name="T29" fmla="*/ 108 h 216"/>
                <a:gd name="T30" fmla="*/ 163 w 181"/>
                <a:gd name="T31" fmla="*/ 98 h 216"/>
                <a:gd name="T32" fmla="*/ 66 w 181"/>
                <a:gd name="T33" fmla="*/ 98 h 216"/>
                <a:gd name="T34" fmla="*/ 66 w 181"/>
                <a:gd name="T35" fmla="*/ 108 h 216"/>
                <a:gd name="T36" fmla="*/ 163 w 181"/>
                <a:gd name="T37" fmla="*/ 108 h 216"/>
                <a:gd name="T38" fmla="*/ 160 w 181"/>
                <a:gd name="T39" fmla="*/ 195 h 216"/>
                <a:gd name="T40" fmla="*/ 160 w 181"/>
                <a:gd name="T41" fmla="*/ 185 h 216"/>
                <a:gd name="T42" fmla="*/ 102 w 181"/>
                <a:gd name="T43" fmla="*/ 185 h 216"/>
                <a:gd name="T44" fmla="*/ 102 w 181"/>
                <a:gd name="T45" fmla="*/ 195 h 216"/>
                <a:gd name="T46" fmla="*/ 160 w 181"/>
                <a:gd name="T47" fmla="*/ 195 h 216"/>
                <a:gd name="T48" fmla="*/ 160 w 181"/>
                <a:gd name="T49" fmla="*/ 165 h 216"/>
                <a:gd name="T50" fmla="*/ 160 w 181"/>
                <a:gd name="T51" fmla="*/ 155 h 216"/>
                <a:gd name="T52" fmla="*/ 102 w 181"/>
                <a:gd name="T53" fmla="*/ 155 h 216"/>
                <a:gd name="T54" fmla="*/ 102 w 181"/>
                <a:gd name="T55" fmla="*/ 165 h 216"/>
                <a:gd name="T56" fmla="*/ 160 w 181"/>
                <a:gd name="T57" fmla="*/ 165 h 216"/>
                <a:gd name="T58" fmla="*/ 89 w 181"/>
                <a:gd name="T59" fmla="*/ 27 h 216"/>
                <a:gd name="T60" fmla="*/ 87 w 181"/>
                <a:gd name="T61" fmla="*/ 23 h 216"/>
                <a:gd name="T62" fmla="*/ 82 w 181"/>
                <a:gd name="T63" fmla="*/ 25 h 216"/>
                <a:gd name="T64" fmla="*/ 74 w 181"/>
                <a:gd name="T65" fmla="*/ 55 h 216"/>
                <a:gd name="T66" fmla="*/ 65 w 181"/>
                <a:gd name="T67" fmla="*/ 25 h 216"/>
                <a:gd name="T68" fmla="*/ 61 w 181"/>
                <a:gd name="T69" fmla="*/ 23 h 216"/>
                <a:gd name="T70" fmla="*/ 58 w 181"/>
                <a:gd name="T71" fmla="*/ 27 h 216"/>
                <a:gd name="T72" fmla="*/ 70 w 181"/>
                <a:gd name="T73" fmla="*/ 69 h 216"/>
                <a:gd name="T74" fmla="*/ 74 w 181"/>
                <a:gd name="T75" fmla="*/ 71 h 216"/>
                <a:gd name="T76" fmla="*/ 78 w 181"/>
                <a:gd name="T77" fmla="*/ 69 h 216"/>
                <a:gd name="T78" fmla="*/ 89 w 181"/>
                <a:gd name="T79" fmla="*/ 27 h 216"/>
                <a:gd name="T80" fmla="*/ 53 w 181"/>
                <a:gd name="T81" fmla="*/ 69 h 216"/>
                <a:gd name="T82" fmla="*/ 53 w 181"/>
                <a:gd name="T83" fmla="*/ 61 h 216"/>
                <a:gd name="T84" fmla="*/ 43 w 181"/>
                <a:gd name="T85" fmla="*/ 64 h 216"/>
                <a:gd name="T86" fmla="*/ 26 w 181"/>
                <a:gd name="T87" fmla="*/ 47 h 216"/>
                <a:gd name="T88" fmla="*/ 43 w 181"/>
                <a:gd name="T89" fmla="*/ 30 h 216"/>
                <a:gd name="T90" fmla="*/ 53 w 181"/>
                <a:gd name="T91" fmla="*/ 33 h 216"/>
                <a:gd name="T92" fmla="*/ 53 w 181"/>
                <a:gd name="T93" fmla="*/ 25 h 216"/>
                <a:gd name="T94" fmla="*/ 43 w 181"/>
                <a:gd name="T95" fmla="*/ 23 h 216"/>
                <a:gd name="T96" fmla="*/ 19 w 181"/>
                <a:gd name="T97" fmla="*/ 47 h 216"/>
                <a:gd name="T98" fmla="*/ 43 w 181"/>
                <a:gd name="T99" fmla="*/ 71 h 216"/>
                <a:gd name="T100" fmla="*/ 53 w 181"/>
                <a:gd name="T101" fmla="*/ 69 h 216"/>
                <a:gd name="T102" fmla="*/ 37 w 181"/>
                <a:gd name="T103" fmla="*/ 140 h 216"/>
                <a:gd name="T104" fmla="*/ 37 w 181"/>
                <a:gd name="T105" fmla="*/ 125 h 216"/>
                <a:gd name="T106" fmla="*/ 22 w 181"/>
                <a:gd name="T107" fmla="*/ 125 h 216"/>
                <a:gd name="T108" fmla="*/ 22 w 181"/>
                <a:gd name="T109" fmla="*/ 140 h 216"/>
                <a:gd name="T110" fmla="*/ 37 w 181"/>
                <a:gd name="T111" fmla="*/ 140 h 216"/>
                <a:gd name="T112" fmla="*/ 37 w 181"/>
                <a:gd name="T113" fmla="*/ 110 h 216"/>
                <a:gd name="T114" fmla="*/ 37 w 181"/>
                <a:gd name="T115" fmla="*/ 96 h 216"/>
                <a:gd name="T116" fmla="*/ 22 w 181"/>
                <a:gd name="T117" fmla="*/ 96 h 216"/>
                <a:gd name="T118" fmla="*/ 22 w 181"/>
                <a:gd name="T119" fmla="*/ 110 h 216"/>
                <a:gd name="T120" fmla="*/ 37 w 181"/>
                <a:gd name="T121" fmla="*/ 11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1" h="216">
                  <a:moveTo>
                    <a:pt x="181" y="72"/>
                  </a:moveTo>
                  <a:cubicBezTo>
                    <a:pt x="181" y="216"/>
                    <a:pt x="181" y="216"/>
                    <a:pt x="181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60"/>
                    <a:pt x="108" y="60"/>
                    <a:pt x="108" y="60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20" y="72"/>
                    <a:pt x="120" y="72"/>
                    <a:pt x="120" y="72"/>
                  </a:cubicBezTo>
                  <a:lnTo>
                    <a:pt x="181" y="72"/>
                  </a:lnTo>
                  <a:close/>
                  <a:moveTo>
                    <a:pt x="163" y="138"/>
                  </a:moveTo>
                  <a:cubicBezTo>
                    <a:pt x="163" y="128"/>
                    <a:pt x="163" y="128"/>
                    <a:pt x="163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38"/>
                    <a:pt x="66" y="138"/>
                    <a:pt x="66" y="138"/>
                  </a:cubicBezTo>
                  <a:lnTo>
                    <a:pt x="163" y="138"/>
                  </a:lnTo>
                  <a:close/>
                  <a:moveTo>
                    <a:pt x="163" y="108"/>
                  </a:moveTo>
                  <a:cubicBezTo>
                    <a:pt x="163" y="98"/>
                    <a:pt x="163" y="98"/>
                    <a:pt x="163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66" y="108"/>
                    <a:pt x="66" y="108"/>
                    <a:pt x="66" y="108"/>
                  </a:cubicBezTo>
                  <a:lnTo>
                    <a:pt x="163" y="108"/>
                  </a:lnTo>
                  <a:close/>
                  <a:moveTo>
                    <a:pt x="160" y="195"/>
                  </a:moveTo>
                  <a:cubicBezTo>
                    <a:pt x="160" y="185"/>
                    <a:pt x="160" y="185"/>
                    <a:pt x="16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95"/>
                    <a:pt x="102" y="195"/>
                    <a:pt x="102" y="195"/>
                  </a:cubicBezTo>
                  <a:lnTo>
                    <a:pt x="160" y="195"/>
                  </a:lnTo>
                  <a:close/>
                  <a:moveTo>
                    <a:pt x="160" y="165"/>
                  </a:moveTo>
                  <a:cubicBezTo>
                    <a:pt x="160" y="155"/>
                    <a:pt x="160" y="155"/>
                    <a:pt x="160" y="155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2" y="165"/>
                    <a:pt x="102" y="165"/>
                    <a:pt x="102" y="165"/>
                  </a:cubicBezTo>
                  <a:lnTo>
                    <a:pt x="160" y="165"/>
                  </a:lnTo>
                  <a:close/>
                  <a:moveTo>
                    <a:pt x="89" y="27"/>
                  </a:moveTo>
                  <a:cubicBezTo>
                    <a:pt x="90" y="25"/>
                    <a:pt x="89" y="23"/>
                    <a:pt x="87" y="23"/>
                  </a:cubicBezTo>
                  <a:cubicBezTo>
                    <a:pt x="85" y="22"/>
                    <a:pt x="83" y="23"/>
                    <a:pt x="82" y="2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3"/>
                    <a:pt x="63" y="22"/>
                    <a:pt x="61" y="23"/>
                  </a:cubicBezTo>
                  <a:cubicBezTo>
                    <a:pt x="59" y="23"/>
                    <a:pt x="58" y="25"/>
                    <a:pt x="58" y="2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2" y="71"/>
                    <a:pt x="74" y="71"/>
                  </a:cubicBezTo>
                  <a:cubicBezTo>
                    <a:pt x="75" y="71"/>
                    <a:pt x="77" y="70"/>
                    <a:pt x="78" y="69"/>
                  </a:cubicBezTo>
                  <a:lnTo>
                    <a:pt x="89" y="27"/>
                  </a:lnTo>
                  <a:close/>
                  <a:moveTo>
                    <a:pt x="53" y="69"/>
                  </a:moveTo>
                  <a:cubicBezTo>
                    <a:pt x="53" y="61"/>
                    <a:pt x="53" y="61"/>
                    <a:pt x="53" y="61"/>
                  </a:cubicBezTo>
                  <a:cubicBezTo>
                    <a:pt x="50" y="63"/>
                    <a:pt x="47" y="64"/>
                    <a:pt x="43" y="64"/>
                  </a:cubicBezTo>
                  <a:cubicBezTo>
                    <a:pt x="34" y="64"/>
                    <a:pt x="26" y="56"/>
                    <a:pt x="26" y="47"/>
                  </a:cubicBezTo>
                  <a:cubicBezTo>
                    <a:pt x="26" y="38"/>
                    <a:pt x="34" y="30"/>
                    <a:pt x="43" y="30"/>
                  </a:cubicBezTo>
                  <a:cubicBezTo>
                    <a:pt x="47" y="30"/>
                    <a:pt x="50" y="31"/>
                    <a:pt x="53" y="33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0" y="23"/>
                    <a:pt x="47" y="23"/>
                    <a:pt x="43" y="23"/>
                  </a:cubicBezTo>
                  <a:cubicBezTo>
                    <a:pt x="30" y="23"/>
                    <a:pt x="19" y="34"/>
                    <a:pt x="19" y="47"/>
                  </a:cubicBezTo>
                  <a:cubicBezTo>
                    <a:pt x="19" y="60"/>
                    <a:pt x="30" y="71"/>
                    <a:pt x="43" y="71"/>
                  </a:cubicBezTo>
                  <a:cubicBezTo>
                    <a:pt x="47" y="71"/>
                    <a:pt x="50" y="70"/>
                    <a:pt x="53" y="69"/>
                  </a:cubicBezTo>
                  <a:close/>
                  <a:moveTo>
                    <a:pt x="37" y="140"/>
                  </a:moveTo>
                  <a:cubicBezTo>
                    <a:pt x="37" y="125"/>
                    <a:pt x="37" y="125"/>
                    <a:pt x="37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40"/>
                    <a:pt x="22" y="140"/>
                    <a:pt x="22" y="140"/>
                  </a:cubicBezTo>
                  <a:lnTo>
                    <a:pt x="37" y="140"/>
                  </a:lnTo>
                  <a:close/>
                  <a:moveTo>
                    <a:pt x="37" y="110"/>
                  </a:moveTo>
                  <a:cubicBezTo>
                    <a:pt x="37" y="96"/>
                    <a:pt x="37" y="96"/>
                    <a:pt x="37" y="96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10"/>
                    <a:pt x="22" y="110"/>
                    <a:pt x="22" y="110"/>
                  </a:cubicBezTo>
                  <a:lnTo>
                    <a:pt x="37" y="11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387"/>
            <p:cNvSpPr>
              <a:spLocks noChangeArrowheads="1"/>
            </p:cNvSpPr>
            <p:nvPr/>
          </p:nvSpPr>
          <p:spPr bwMode="auto">
            <a:xfrm>
              <a:off x="3494089" y="7121526"/>
              <a:ext cx="138113" cy="13652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9" name="组合 698"/>
          <p:cNvGrpSpPr/>
          <p:nvPr/>
        </p:nvGrpSpPr>
        <p:grpSpPr>
          <a:xfrm>
            <a:off x="3439807" y="5319271"/>
            <a:ext cx="714375" cy="430212"/>
            <a:chOff x="3970339" y="7132639"/>
            <a:chExt cx="714375" cy="430212"/>
          </a:xfrm>
        </p:grpSpPr>
        <p:sp>
          <p:nvSpPr>
            <p:cNvPr id="473" name="Freeform 388"/>
            <p:cNvSpPr>
              <a:spLocks/>
            </p:cNvSpPr>
            <p:nvPr/>
          </p:nvSpPr>
          <p:spPr bwMode="auto">
            <a:xfrm>
              <a:off x="4564064" y="7429501"/>
              <a:ext cx="120650" cy="122238"/>
            </a:xfrm>
            <a:custGeom>
              <a:avLst/>
              <a:gdLst>
                <a:gd name="T0" fmla="*/ 76 w 76"/>
                <a:gd name="T1" fmla="*/ 46 h 77"/>
                <a:gd name="T2" fmla="*/ 45 w 76"/>
                <a:gd name="T3" fmla="*/ 77 h 77"/>
                <a:gd name="T4" fmla="*/ 0 w 76"/>
                <a:gd name="T5" fmla="*/ 33 h 77"/>
                <a:gd name="T6" fmla="*/ 31 w 76"/>
                <a:gd name="T7" fmla="*/ 0 h 77"/>
                <a:gd name="T8" fmla="*/ 76 w 76"/>
                <a:gd name="T9" fmla="*/ 4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7">
                  <a:moveTo>
                    <a:pt x="76" y="46"/>
                  </a:moveTo>
                  <a:lnTo>
                    <a:pt x="45" y="77"/>
                  </a:lnTo>
                  <a:lnTo>
                    <a:pt x="0" y="33"/>
                  </a:lnTo>
                  <a:lnTo>
                    <a:pt x="31" y="0"/>
                  </a:lnTo>
                  <a:lnTo>
                    <a:pt x="76" y="4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389"/>
            <p:cNvSpPr>
              <a:spLocks noEditPoints="1"/>
            </p:cNvSpPr>
            <p:nvPr/>
          </p:nvSpPr>
          <p:spPr bwMode="auto">
            <a:xfrm>
              <a:off x="4356102" y="7226301"/>
              <a:ext cx="246063" cy="246063"/>
            </a:xfrm>
            <a:custGeom>
              <a:avLst/>
              <a:gdLst>
                <a:gd name="T0" fmla="*/ 18 w 109"/>
                <a:gd name="T1" fmla="*/ 20 h 109"/>
                <a:gd name="T2" fmla="*/ 87 w 109"/>
                <a:gd name="T3" fmla="*/ 19 h 109"/>
                <a:gd name="T4" fmla="*/ 96 w 109"/>
                <a:gd name="T5" fmla="*/ 75 h 109"/>
                <a:gd name="T6" fmla="*/ 109 w 109"/>
                <a:gd name="T7" fmla="*/ 87 h 109"/>
                <a:gd name="T8" fmla="*/ 88 w 109"/>
                <a:gd name="T9" fmla="*/ 109 h 109"/>
                <a:gd name="T10" fmla="*/ 75 w 109"/>
                <a:gd name="T11" fmla="*/ 96 h 109"/>
                <a:gd name="T12" fmla="*/ 19 w 109"/>
                <a:gd name="T13" fmla="*/ 88 h 109"/>
                <a:gd name="T14" fmla="*/ 18 w 109"/>
                <a:gd name="T15" fmla="*/ 20 h 109"/>
                <a:gd name="T16" fmla="*/ 73 w 109"/>
                <a:gd name="T17" fmla="*/ 33 h 109"/>
                <a:gd name="T18" fmla="*/ 32 w 109"/>
                <a:gd name="T19" fmla="*/ 34 h 109"/>
                <a:gd name="T20" fmla="*/ 33 w 109"/>
                <a:gd name="T21" fmla="*/ 74 h 109"/>
                <a:gd name="T22" fmla="*/ 74 w 109"/>
                <a:gd name="T23" fmla="*/ 74 h 109"/>
                <a:gd name="T24" fmla="*/ 73 w 109"/>
                <a:gd name="T25" fmla="*/ 3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09">
                  <a:moveTo>
                    <a:pt x="18" y="20"/>
                  </a:moveTo>
                  <a:cubicBezTo>
                    <a:pt x="37" y="1"/>
                    <a:pt x="68" y="0"/>
                    <a:pt x="87" y="19"/>
                  </a:cubicBezTo>
                  <a:cubicBezTo>
                    <a:pt x="102" y="34"/>
                    <a:pt x="105" y="57"/>
                    <a:pt x="96" y="75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57" y="106"/>
                    <a:pt x="35" y="103"/>
                    <a:pt x="19" y="88"/>
                  </a:cubicBezTo>
                  <a:cubicBezTo>
                    <a:pt x="0" y="70"/>
                    <a:pt x="0" y="39"/>
                    <a:pt x="18" y="20"/>
                  </a:cubicBezTo>
                  <a:close/>
                  <a:moveTo>
                    <a:pt x="73" y="33"/>
                  </a:moveTo>
                  <a:cubicBezTo>
                    <a:pt x="62" y="22"/>
                    <a:pt x="44" y="22"/>
                    <a:pt x="32" y="34"/>
                  </a:cubicBezTo>
                  <a:cubicBezTo>
                    <a:pt x="21" y="45"/>
                    <a:pt x="22" y="63"/>
                    <a:pt x="33" y="74"/>
                  </a:cubicBezTo>
                  <a:cubicBezTo>
                    <a:pt x="44" y="85"/>
                    <a:pt x="62" y="85"/>
                    <a:pt x="74" y="74"/>
                  </a:cubicBezTo>
                  <a:cubicBezTo>
                    <a:pt x="85" y="62"/>
                    <a:pt x="84" y="44"/>
                    <a:pt x="73" y="3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Rectangle 390"/>
            <p:cNvSpPr>
              <a:spLocks noChangeArrowheads="1"/>
            </p:cNvSpPr>
            <p:nvPr/>
          </p:nvSpPr>
          <p:spPr bwMode="auto">
            <a:xfrm>
              <a:off x="4254502" y="7546976"/>
              <a:ext cx="274638" cy="158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391"/>
            <p:cNvSpPr>
              <a:spLocks/>
            </p:cNvSpPr>
            <p:nvPr/>
          </p:nvSpPr>
          <p:spPr bwMode="auto">
            <a:xfrm>
              <a:off x="4254502" y="7132639"/>
              <a:ext cx="274638" cy="393700"/>
            </a:xfrm>
            <a:custGeom>
              <a:avLst/>
              <a:gdLst>
                <a:gd name="T0" fmla="*/ 42 w 122"/>
                <a:gd name="T1" fmla="*/ 95 h 174"/>
                <a:gd name="T2" fmla="*/ 98 w 122"/>
                <a:gd name="T3" fmla="*/ 151 h 174"/>
                <a:gd name="T4" fmla="*/ 122 w 122"/>
                <a:gd name="T5" fmla="*/ 146 h 174"/>
                <a:gd name="T6" fmla="*/ 122 w 122"/>
                <a:gd name="T7" fmla="*/ 174 h 174"/>
                <a:gd name="T8" fmla="*/ 18 w 122"/>
                <a:gd name="T9" fmla="*/ 174 h 174"/>
                <a:gd name="T10" fmla="*/ 0 w 122"/>
                <a:gd name="T11" fmla="*/ 174 h 174"/>
                <a:gd name="T12" fmla="*/ 0 w 122"/>
                <a:gd name="T13" fmla="*/ 30 h 174"/>
                <a:gd name="T14" fmla="*/ 18 w 122"/>
                <a:gd name="T15" fmla="*/ 30 h 174"/>
                <a:gd name="T16" fmla="*/ 122 w 122"/>
                <a:gd name="T17" fmla="*/ 30 h 174"/>
                <a:gd name="T18" fmla="*/ 122 w 122"/>
                <a:gd name="T19" fmla="*/ 44 h 174"/>
                <a:gd name="T20" fmla="*/ 98 w 122"/>
                <a:gd name="T21" fmla="*/ 39 h 174"/>
                <a:gd name="T22" fmla="*/ 42 w 122"/>
                <a:gd name="T23" fmla="*/ 9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" h="174">
                  <a:moveTo>
                    <a:pt x="42" y="95"/>
                  </a:moveTo>
                  <a:cubicBezTo>
                    <a:pt x="42" y="126"/>
                    <a:pt x="67" y="151"/>
                    <a:pt x="98" y="151"/>
                  </a:cubicBezTo>
                  <a:cubicBezTo>
                    <a:pt x="107" y="151"/>
                    <a:pt x="115" y="150"/>
                    <a:pt x="122" y="146"/>
                  </a:cubicBezTo>
                  <a:cubicBezTo>
                    <a:pt x="122" y="174"/>
                    <a:pt x="122" y="174"/>
                    <a:pt x="122" y="174"/>
                  </a:cubicBezTo>
                  <a:cubicBezTo>
                    <a:pt x="122" y="174"/>
                    <a:pt x="68" y="144"/>
                    <a:pt x="18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68" y="0"/>
                    <a:pt x="122" y="30"/>
                    <a:pt x="122" y="30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5" y="41"/>
                    <a:pt x="107" y="39"/>
                    <a:pt x="98" y="39"/>
                  </a:cubicBezTo>
                  <a:cubicBezTo>
                    <a:pt x="67" y="39"/>
                    <a:pt x="42" y="64"/>
                    <a:pt x="42" y="9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Rectangle 392"/>
            <p:cNvSpPr>
              <a:spLocks noChangeArrowheads="1"/>
            </p:cNvSpPr>
            <p:nvPr/>
          </p:nvSpPr>
          <p:spPr bwMode="auto">
            <a:xfrm>
              <a:off x="3970339" y="7546976"/>
              <a:ext cx="273050" cy="15875"/>
            </a:xfrm>
            <a:prstGeom prst="rect">
              <a:avLst/>
            </a:pr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393"/>
            <p:cNvSpPr>
              <a:spLocks/>
            </p:cNvSpPr>
            <p:nvPr/>
          </p:nvSpPr>
          <p:spPr bwMode="auto">
            <a:xfrm>
              <a:off x="3970339" y="7132639"/>
              <a:ext cx="273050" cy="393700"/>
            </a:xfrm>
            <a:custGeom>
              <a:avLst/>
              <a:gdLst>
                <a:gd name="T0" fmla="*/ 103 w 121"/>
                <a:gd name="T1" fmla="*/ 174 h 174"/>
                <a:gd name="T2" fmla="*/ 0 w 121"/>
                <a:gd name="T3" fmla="*/ 174 h 174"/>
                <a:gd name="T4" fmla="*/ 0 w 121"/>
                <a:gd name="T5" fmla="*/ 30 h 174"/>
                <a:gd name="T6" fmla="*/ 103 w 121"/>
                <a:gd name="T7" fmla="*/ 30 h 174"/>
                <a:gd name="T8" fmla="*/ 121 w 121"/>
                <a:gd name="T9" fmla="*/ 30 h 174"/>
                <a:gd name="T10" fmla="*/ 121 w 121"/>
                <a:gd name="T11" fmla="*/ 174 h 174"/>
                <a:gd name="T12" fmla="*/ 103 w 121"/>
                <a:gd name="T1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74">
                  <a:moveTo>
                    <a:pt x="103" y="174"/>
                  </a:moveTo>
                  <a:cubicBezTo>
                    <a:pt x="53" y="144"/>
                    <a:pt x="0" y="174"/>
                    <a:pt x="0" y="1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53" y="0"/>
                    <a:pt x="103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174"/>
                    <a:pt x="121" y="174"/>
                    <a:pt x="121" y="174"/>
                  </a:cubicBezTo>
                  <a:lnTo>
                    <a:pt x="103" y="17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7" name="组合 696"/>
          <p:cNvGrpSpPr/>
          <p:nvPr/>
        </p:nvGrpSpPr>
        <p:grpSpPr>
          <a:xfrm>
            <a:off x="8907850" y="5347272"/>
            <a:ext cx="542925" cy="560388"/>
            <a:chOff x="4957764" y="7105651"/>
            <a:chExt cx="542925" cy="560388"/>
          </a:xfrm>
        </p:grpSpPr>
        <p:sp>
          <p:nvSpPr>
            <p:cNvPr id="479" name="Freeform 394"/>
            <p:cNvSpPr>
              <a:spLocks/>
            </p:cNvSpPr>
            <p:nvPr/>
          </p:nvSpPr>
          <p:spPr bwMode="auto">
            <a:xfrm>
              <a:off x="5084764" y="7175501"/>
              <a:ext cx="415925" cy="490538"/>
            </a:xfrm>
            <a:custGeom>
              <a:avLst/>
              <a:gdLst>
                <a:gd name="T0" fmla="*/ 178 w 184"/>
                <a:gd name="T1" fmla="*/ 116 h 217"/>
                <a:gd name="T2" fmla="*/ 180 w 184"/>
                <a:gd name="T3" fmla="*/ 135 h 217"/>
                <a:gd name="T4" fmla="*/ 161 w 184"/>
                <a:gd name="T5" fmla="*/ 137 h 217"/>
                <a:gd name="T6" fmla="*/ 139 w 184"/>
                <a:gd name="T7" fmla="*/ 120 h 217"/>
                <a:gd name="T8" fmla="*/ 136 w 184"/>
                <a:gd name="T9" fmla="*/ 124 h 217"/>
                <a:gd name="T10" fmla="*/ 157 w 184"/>
                <a:gd name="T11" fmla="*/ 141 h 217"/>
                <a:gd name="T12" fmla="*/ 160 w 184"/>
                <a:gd name="T13" fmla="*/ 160 h 217"/>
                <a:gd name="T14" fmla="*/ 141 w 184"/>
                <a:gd name="T15" fmla="*/ 162 h 217"/>
                <a:gd name="T16" fmla="*/ 119 w 184"/>
                <a:gd name="T17" fmla="*/ 145 h 217"/>
                <a:gd name="T18" fmla="*/ 115 w 184"/>
                <a:gd name="T19" fmla="*/ 149 h 217"/>
                <a:gd name="T20" fmla="*/ 137 w 184"/>
                <a:gd name="T21" fmla="*/ 167 h 217"/>
                <a:gd name="T22" fmla="*/ 139 w 184"/>
                <a:gd name="T23" fmla="*/ 186 h 217"/>
                <a:gd name="T24" fmla="*/ 120 w 184"/>
                <a:gd name="T25" fmla="*/ 188 h 217"/>
                <a:gd name="T26" fmla="*/ 98 w 184"/>
                <a:gd name="T27" fmla="*/ 170 h 217"/>
                <a:gd name="T28" fmla="*/ 95 w 184"/>
                <a:gd name="T29" fmla="*/ 174 h 217"/>
                <a:gd name="T30" fmla="*/ 116 w 184"/>
                <a:gd name="T31" fmla="*/ 192 h 217"/>
                <a:gd name="T32" fmla="*/ 118 w 184"/>
                <a:gd name="T33" fmla="*/ 211 h 217"/>
                <a:gd name="T34" fmla="*/ 99 w 184"/>
                <a:gd name="T35" fmla="*/ 213 h 217"/>
                <a:gd name="T36" fmla="*/ 78 w 184"/>
                <a:gd name="T37" fmla="*/ 196 h 217"/>
                <a:gd name="T38" fmla="*/ 77 w 184"/>
                <a:gd name="T39" fmla="*/ 194 h 217"/>
                <a:gd name="T40" fmla="*/ 74 w 184"/>
                <a:gd name="T41" fmla="*/ 192 h 217"/>
                <a:gd name="T42" fmla="*/ 85 w 184"/>
                <a:gd name="T43" fmla="*/ 178 h 217"/>
                <a:gd name="T44" fmla="*/ 80 w 184"/>
                <a:gd name="T45" fmla="*/ 154 h 217"/>
                <a:gd name="T46" fmla="*/ 55 w 184"/>
                <a:gd name="T47" fmla="*/ 154 h 217"/>
                <a:gd name="T48" fmla="*/ 44 w 184"/>
                <a:gd name="T49" fmla="*/ 168 h 217"/>
                <a:gd name="T50" fmla="*/ 40 w 184"/>
                <a:gd name="T51" fmla="*/ 165 h 217"/>
                <a:gd name="T52" fmla="*/ 51 w 184"/>
                <a:gd name="T53" fmla="*/ 151 h 217"/>
                <a:gd name="T54" fmla="*/ 46 w 184"/>
                <a:gd name="T55" fmla="*/ 126 h 217"/>
                <a:gd name="T56" fmla="*/ 21 w 184"/>
                <a:gd name="T57" fmla="*/ 127 h 217"/>
                <a:gd name="T58" fmla="*/ 10 w 184"/>
                <a:gd name="T59" fmla="*/ 140 h 217"/>
                <a:gd name="T60" fmla="*/ 6 w 184"/>
                <a:gd name="T61" fmla="*/ 137 h 217"/>
                <a:gd name="T62" fmla="*/ 17 w 184"/>
                <a:gd name="T63" fmla="*/ 124 h 217"/>
                <a:gd name="T64" fmla="*/ 12 w 184"/>
                <a:gd name="T65" fmla="*/ 99 h 217"/>
                <a:gd name="T66" fmla="*/ 0 w 184"/>
                <a:gd name="T67" fmla="*/ 94 h 217"/>
                <a:gd name="T68" fmla="*/ 34 w 184"/>
                <a:gd name="T69" fmla="*/ 0 h 217"/>
                <a:gd name="T70" fmla="*/ 155 w 184"/>
                <a:gd name="T71" fmla="*/ 98 h 217"/>
                <a:gd name="T72" fmla="*/ 156 w 184"/>
                <a:gd name="T73" fmla="*/ 99 h 217"/>
                <a:gd name="T74" fmla="*/ 178 w 184"/>
                <a:gd name="T75" fmla="*/ 11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17">
                  <a:moveTo>
                    <a:pt x="178" y="116"/>
                  </a:moveTo>
                  <a:cubicBezTo>
                    <a:pt x="184" y="120"/>
                    <a:pt x="184" y="129"/>
                    <a:pt x="180" y="135"/>
                  </a:cubicBezTo>
                  <a:cubicBezTo>
                    <a:pt x="175" y="141"/>
                    <a:pt x="167" y="141"/>
                    <a:pt x="161" y="137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57" y="141"/>
                    <a:pt x="157" y="141"/>
                    <a:pt x="157" y="141"/>
                  </a:cubicBezTo>
                  <a:cubicBezTo>
                    <a:pt x="163" y="146"/>
                    <a:pt x="164" y="154"/>
                    <a:pt x="160" y="160"/>
                  </a:cubicBezTo>
                  <a:cubicBezTo>
                    <a:pt x="155" y="166"/>
                    <a:pt x="146" y="167"/>
                    <a:pt x="141" y="162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115" y="149"/>
                    <a:pt x="115" y="149"/>
                    <a:pt x="115" y="149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2" y="171"/>
                    <a:pt x="143" y="180"/>
                    <a:pt x="139" y="186"/>
                  </a:cubicBezTo>
                  <a:cubicBezTo>
                    <a:pt x="134" y="191"/>
                    <a:pt x="125" y="192"/>
                    <a:pt x="120" y="188"/>
                  </a:cubicBezTo>
                  <a:cubicBezTo>
                    <a:pt x="98" y="170"/>
                    <a:pt x="98" y="170"/>
                    <a:pt x="98" y="170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116" y="192"/>
                    <a:pt x="116" y="192"/>
                    <a:pt x="116" y="192"/>
                  </a:cubicBezTo>
                  <a:cubicBezTo>
                    <a:pt x="122" y="196"/>
                    <a:pt x="123" y="205"/>
                    <a:pt x="118" y="211"/>
                  </a:cubicBezTo>
                  <a:cubicBezTo>
                    <a:pt x="114" y="217"/>
                    <a:pt x="105" y="217"/>
                    <a:pt x="99" y="213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77" y="194"/>
                    <a:pt x="77" y="194"/>
                    <a:pt x="77" y="194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90" y="172"/>
                    <a:pt x="88" y="160"/>
                    <a:pt x="80" y="154"/>
                  </a:cubicBezTo>
                  <a:cubicBezTo>
                    <a:pt x="72" y="147"/>
                    <a:pt x="60" y="147"/>
                    <a:pt x="55" y="154"/>
                  </a:cubicBezTo>
                  <a:cubicBezTo>
                    <a:pt x="44" y="168"/>
                    <a:pt x="44" y="168"/>
                    <a:pt x="44" y="168"/>
                  </a:cubicBezTo>
                  <a:cubicBezTo>
                    <a:pt x="40" y="165"/>
                    <a:pt x="40" y="165"/>
                    <a:pt x="40" y="165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6" y="144"/>
                    <a:pt x="54" y="133"/>
                    <a:pt x="46" y="126"/>
                  </a:cubicBezTo>
                  <a:cubicBezTo>
                    <a:pt x="38" y="120"/>
                    <a:pt x="26" y="120"/>
                    <a:pt x="21" y="127"/>
                  </a:cubicBezTo>
                  <a:cubicBezTo>
                    <a:pt x="10" y="140"/>
                    <a:pt x="10" y="140"/>
                    <a:pt x="10" y="140"/>
                  </a:cubicBezTo>
                  <a:cubicBezTo>
                    <a:pt x="6" y="137"/>
                    <a:pt x="6" y="137"/>
                    <a:pt x="6" y="137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22" y="117"/>
                    <a:pt x="20" y="106"/>
                    <a:pt x="12" y="99"/>
                  </a:cubicBezTo>
                  <a:cubicBezTo>
                    <a:pt x="8" y="96"/>
                    <a:pt x="4" y="94"/>
                    <a:pt x="0" y="9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9"/>
                    <a:pt x="156" y="99"/>
                    <a:pt x="156" y="99"/>
                  </a:cubicBezTo>
                  <a:lnTo>
                    <a:pt x="178" y="116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395"/>
            <p:cNvSpPr>
              <a:spLocks/>
            </p:cNvSpPr>
            <p:nvPr/>
          </p:nvSpPr>
          <p:spPr bwMode="auto">
            <a:xfrm>
              <a:off x="5267327" y="7105651"/>
              <a:ext cx="220663" cy="190500"/>
            </a:xfrm>
            <a:custGeom>
              <a:avLst/>
              <a:gdLst>
                <a:gd name="T0" fmla="*/ 92 w 98"/>
                <a:gd name="T1" fmla="*/ 60 h 84"/>
                <a:gd name="T2" fmla="*/ 94 w 98"/>
                <a:gd name="T3" fmla="*/ 78 h 84"/>
                <a:gd name="T4" fmla="*/ 76 w 98"/>
                <a:gd name="T5" fmla="*/ 79 h 84"/>
                <a:gd name="T6" fmla="*/ 7 w 98"/>
                <a:gd name="T7" fmla="*/ 22 h 84"/>
                <a:gd name="T8" fmla="*/ 5 w 98"/>
                <a:gd name="T9" fmla="*/ 4 h 84"/>
                <a:gd name="T10" fmla="*/ 14 w 98"/>
                <a:gd name="T11" fmla="*/ 0 h 84"/>
                <a:gd name="T12" fmla="*/ 22 w 98"/>
                <a:gd name="T13" fmla="*/ 3 h 84"/>
                <a:gd name="T14" fmla="*/ 92 w 98"/>
                <a:gd name="T15" fmla="*/ 6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84">
                  <a:moveTo>
                    <a:pt x="92" y="60"/>
                  </a:moveTo>
                  <a:cubicBezTo>
                    <a:pt x="98" y="64"/>
                    <a:pt x="98" y="72"/>
                    <a:pt x="94" y="78"/>
                  </a:cubicBezTo>
                  <a:cubicBezTo>
                    <a:pt x="90" y="83"/>
                    <a:pt x="82" y="84"/>
                    <a:pt x="76" y="7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1" y="17"/>
                    <a:pt x="0" y="10"/>
                    <a:pt x="5" y="4"/>
                  </a:cubicBezTo>
                  <a:cubicBezTo>
                    <a:pt x="7" y="1"/>
                    <a:pt x="11" y="0"/>
                    <a:pt x="14" y="0"/>
                  </a:cubicBezTo>
                  <a:cubicBezTo>
                    <a:pt x="17" y="0"/>
                    <a:pt x="20" y="1"/>
                    <a:pt x="22" y="3"/>
                  </a:cubicBezTo>
                  <a:lnTo>
                    <a:pt x="92" y="60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396"/>
            <p:cNvSpPr>
              <a:spLocks/>
            </p:cNvSpPr>
            <p:nvPr/>
          </p:nvSpPr>
          <p:spPr bwMode="auto">
            <a:xfrm>
              <a:off x="5203827" y="7158039"/>
              <a:ext cx="241300" cy="201613"/>
            </a:xfrm>
            <a:custGeom>
              <a:avLst/>
              <a:gdLst>
                <a:gd name="T0" fmla="*/ 152 w 152"/>
                <a:gd name="T1" fmla="*/ 94 h 127"/>
                <a:gd name="T2" fmla="*/ 133 w 152"/>
                <a:gd name="T3" fmla="*/ 127 h 127"/>
                <a:gd name="T4" fmla="*/ 0 w 152"/>
                <a:gd name="T5" fmla="*/ 19 h 127"/>
                <a:gd name="T6" fmla="*/ 40 w 152"/>
                <a:gd name="T7" fmla="*/ 0 h 127"/>
                <a:gd name="T8" fmla="*/ 152 w 152"/>
                <a:gd name="T9" fmla="*/ 9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27">
                  <a:moveTo>
                    <a:pt x="152" y="94"/>
                  </a:moveTo>
                  <a:lnTo>
                    <a:pt x="133" y="127"/>
                  </a:lnTo>
                  <a:lnTo>
                    <a:pt x="0" y="19"/>
                  </a:lnTo>
                  <a:lnTo>
                    <a:pt x="40" y="0"/>
                  </a:lnTo>
                  <a:lnTo>
                    <a:pt x="152" y="9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397"/>
            <p:cNvSpPr>
              <a:spLocks/>
            </p:cNvSpPr>
            <p:nvPr/>
          </p:nvSpPr>
          <p:spPr bwMode="auto">
            <a:xfrm>
              <a:off x="5165727" y="7521576"/>
              <a:ext cx="106363" cy="120650"/>
            </a:xfrm>
            <a:custGeom>
              <a:avLst/>
              <a:gdLst>
                <a:gd name="T0" fmla="*/ 40 w 47"/>
                <a:gd name="T1" fmla="*/ 5 h 53"/>
                <a:gd name="T2" fmla="*/ 42 w 47"/>
                <a:gd name="T3" fmla="*/ 24 h 53"/>
                <a:gd name="T4" fmla="*/ 24 w 47"/>
                <a:gd name="T5" fmla="*/ 47 h 53"/>
                <a:gd name="T6" fmla="*/ 5 w 47"/>
                <a:gd name="T7" fmla="*/ 49 h 53"/>
                <a:gd name="T8" fmla="*/ 0 w 47"/>
                <a:gd name="T9" fmla="*/ 38 h 53"/>
                <a:gd name="T10" fmla="*/ 3 w 47"/>
                <a:gd name="T11" fmla="*/ 30 h 53"/>
                <a:gd name="T12" fmla="*/ 21 w 47"/>
                <a:gd name="T13" fmla="*/ 7 h 53"/>
                <a:gd name="T14" fmla="*/ 40 w 47"/>
                <a:gd name="T15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40" y="5"/>
                  </a:moveTo>
                  <a:cubicBezTo>
                    <a:pt x="46" y="10"/>
                    <a:pt x="47" y="18"/>
                    <a:pt x="42" y="24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9" y="53"/>
                    <a:pt x="11" y="53"/>
                    <a:pt x="5" y="49"/>
                  </a:cubicBezTo>
                  <a:cubicBezTo>
                    <a:pt x="2" y="46"/>
                    <a:pt x="0" y="42"/>
                    <a:pt x="0" y="38"/>
                  </a:cubicBezTo>
                  <a:cubicBezTo>
                    <a:pt x="0" y="35"/>
                    <a:pt x="1" y="32"/>
                    <a:pt x="3" y="30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1"/>
                    <a:pt x="35" y="0"/>
                    <a:pt x="40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398"/>
            <p:cNvSpPr>
              <a:spLocks/>
            </p:cNvSpPr>
            <p:nvPr/>
          </p:nvSpPr>
          <p:spPr bwMode="auto">
            <a:xfrm>
              <a:off x="5091114" y="7461251"/>
              <a:ext cx="106363" cy="119063"/>
            </a:xfrm>
            <a:custGeom>
              <a:avLst/>
              <a:gdLst>
                <a:gd name="T0" fmla="*/ 40 w 47"/>
                <a:gd name="T1" fmla="*/ 5 h 53"/>
                <a:gd name="T2" fmla="*/ 42 w 47"/>
                <a:gd name="T3" fmla="*/ 24 h 53"/>
                <a:gd name="T4" fmla="*/ 24 w 47"/>
                <a:gd name="T5" fmla="*/ 47 h 53"/>
                <a:gd name="T6" fmla="*/ 5 w 47"/>
                <a:gd name="T7" fmla="*/ 49 h 53"/>
                <a:gd name="T8" fmla="*/ 0 w 47"/>
                <a:gd name="T9" fmla="*/ 38 h 53"/>
                <a:gd name="T10" fmla="*/ 3 w 47"/>
                <a:gd name="T11" fmla="*/ 30 h 53"/>
                <a:gd name="T12" fmla="*/ 21 w 47"/>
                <a:gd name="T13" fmla="*/ 7 h 53"/>
                <a:gd name="T14" fmla="*/ 40 w 47"/>
                <a:gd name="T15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40" y="5"/>
                  </a:moveTo>
                  <a:cubicBezTo>
                    <a:pt x="46" y="10"/>
                    <a:pt x="47" y="18"/>
                    <a:pt x="42" y="24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9" y="52"/>
                    <a:pt x="10" y="53"/>
                    <a:pt x="5" y="49"/>
                  </a:cubicBezTo>
                  <a:cubicBezTo>
                    <a:pt x="1" y="46"/>
                    <a:pt x="0" y="42"/>
                    <a:pt x="0" y="38"/>
                  </a:cubicBezTo>
                  <a:cubicBezTo>
                    <a:pt x="0" y="35"/>
                    <a:pt x="1" y="32"/>
                    <a:pt x="3" y="30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1"/>
                    <a:pt x="34" y="0"/>
                    <a:pt x="40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399"/>
            <p:cNvSpPr>
              <a:spLocks/>
            </p:cNvSpPr>
            <p:nvPr/>
          </p:nvSpPr>
          <p:spPr bwMode="auto">
            <a:xfrm>
              <a:off x="5027614" y="7175501"/>
              <a:ext cx="117475" cy="195263"/>
            </a:xfrm>
            <a:custGeom>
              <a:avLst/>
              <a:gdLst>
                <a:gd name="T0" fmla="*/ 74 w 74"/>
                <a:gd name="T1" fmla="*/ 8 h 123"/>
                <a:gd name="T2" fmla="*/ 30 w 74"/>
                <a:gd name="T3" fmla="*/ 123 h 123"/>
                <a:gd name="T4" fmla="*/ 0 w 74"/>
                <a:gd name="T5" fmla="*/ 103 h 123"/>
                <a:gd name="T6" fmla="*/ 40 w 74"/>
                <a:gd name="T7" fmla="*/ 0 h 123"/>
                <a:gd name="T8" fmla="*/ 74 w 74"/>
                <a:gd name="T9" fmla="*/ 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23">
                  <a:moveTo>
                    <a:pt x="74" y="8"/>
                  </a:moveTo>
                  <a:lnTo>
                    <a:pt x="30" y="123"/>
                  </a:lnTo>
                  <a:lnTo>
                    <a:pt x="0" y="103"/>
                  </a:lnTo>
                  <a:lnTo>
                    <a:pt x="40" y="0"/>
                  </a:lnTo>
                  <a:lnTo>
                    <a:pt x="74" y="8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400"/>
            <p:cNvSpPr>
              <a:spLocks/>
            </p:cNvSpPr>
            <p:nvPr/>
          </p:nvSpPr>
          <p:spPr bwMode="auto">
            <a:xfrm>
              <a:off x="5014914" y="7402514"/>
              <a:ext cx="106363" cy="119063"/>
            </a:xfrm>
            <a:custGeom>
              <a:avLst/>
              <a:gdLst>
                <a:gd name="T0" fmla="*/ 41 w 47"/>
                <a:gd name="T1" fmla="*/ 4 h 53"/>
                <a:gd name="T2" fmla="*/ 43 w 47"/>
                <a:gd name="T3" fmla="*/ 23 h 53"/>
                <a:gd name="T4" fmla="*/ 24 w 47"/>
                <a:gd name="T5" fmla="*/ 46 h 53"/>
                <a:gd name="T6" fmla="*/ 5 w 47"/>
                <a:gd name="T7" fmla="*/ 48 h 53"/>
                <a:gd name="T8" fmla="*/ 0 w 47"/>
                <a:gd name="T9" fmla="*/ 37 h 53"/>
                <a:gd name="T10" fmla="*/ 3 w 47"/>
                <a:gd name="T11" fmla="*/ 29 h 53"/>
                <a:gd name="T12" fmla="*/ 22 w 47"/>
                <a:gd name="T13" fmla="*/ 6 h 53"/>
                <a:gd name="T14" fmla="*/ 41 w 47"/>
                <a:gd name="T15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41" y="4"/>
                  </a:moveTo>
                  <a:cubicBezTo>
                    <a:pt x="47" y="9"/>
                    <a:pt x="47" y="17"/>
                    <a:pt x="43" y="23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0" y="52"/>
                    <a:pt x="11" y="53"/>
                    <a:pt x="5" y="48"/>
                  </a:cubicBezTo>
                  <a:cubicBezTo>
                    <a:pt x="2" y="45"/>
                    <a:pt x="0" y="41"/>
                    <a:pt x="0" y="37"/>
                  </a:cubicBezTo>
                  <a:cubicBezTo>
                    <a:pt x="0" y="34"/>
                    <a:pt x="1" y="31"/>
                    <a:pt x="3" y="29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6" y="0"/>
                    <a:pt x="35" y="0"/>
                    <a:pt x="41" y="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401"/>
            <p:cNvSpPr>
              <a:spLocks/>
            </p:cNvSpPr>
            <p:nvPr/>
          </p:nvSpPr>
          <p:spPr bwMode="auto">
            <a:xfrm>
              <a:off x="4965702" y="7135814"/>
              <a:ext cx="112713" cy="212725"/>
            </a:xfrm>
            <a:custGeom>
              <a:avLst/>
              <a:gdLst>
                <a:gd name="T0" fmla="*/ 50 w 50"/>
                <a:gd name="T1" fmla="*/ 13 h 94"/>
                <a:gd name="T2" fmla="*/ 49 w 50"/>
                <a:gd name="T3" fmla="*/ 17 h 94"/>
                <a:gd name="T4" fmla="*/ 24 w 50"/>
                <a:gd name="T5" fmla="*/ 85 h 94"/>
                <a:gd name="T6" fmla="*/ 8 w 50"/>
                <a:gd name="T7" fmla="*/ 92 h 94"/>
                <a:gd name="T8" fmla="*/ 0 w 50"/>
                <a:gd name="T9" fmla="*/ 81 h 94"/>
                <a:gd name="T10" fmla="*/ 1 w 50"/>
                <a:gd name="T11" fmla="*/ 76 h 94"/>
                <a:gd name="T12" fmla="*/ 27 w 50"/>
                <a:gd name="T13" fmla="*/ 9 h 94"/>
                <a:gd name="T14" fmla="*/ 42 w 50"/>
                <a:gd name="T15" fmla="*/ 2 h 94"/>
                <a:gd name="T16" fmla="*/ 50 w 50"/>
                <a:gd name="T17" fmla="*/ 1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4">
                  <a:moveTo>
                    <a:pt x="50" y="13"/>
                  </a:moveTo>
                  <a:cubicBezTo>
                    <a:pt x="50" y="15"/>
                    <a:pt x="50" y="16"/>
                    <a:pt x="49" y="17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1" y="91"/>
                    <a:pt x="14" y="94"/>
                    <a:pt x="8" y="92"/>
                  </a:cubicBezTo>
                  <a:cubicBezTo>
                    <a:pt x="3" y="90"/>
                    <a:pt x="0" y="85"/>
                    <a:pt x="0" y="81"/>
                  </a:cubicBezTo>
                  <a:cubicBezTo>
                    <a:pt x="0" y="79"/>
                    <a:pt x="1" y="78"/>
                    <a:pt x="1" y="76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3"/>
                    <a:pt x="36" y="0"/>
                    <a:pt x="42" y="2"/>
                  </a:cubicBezTo>
                  <a:cubicBezTo>
                    <a:pt x="47" y="4"/>
                    <a:pt x="50" y="8"/>
                    <a:pt x="50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402"/>
            <p:cNvSpPr>
              <a:spLocks/>
            </p:cNvSpPr>
            <p:nvPr/>
          </p:nvSpPr>
          <p:spPr bwMode="auto">
            <a:xfrm>
              <a:off x="4957764" y="7354889"/>
              <a:ext cx="106363" cy="119063"/>
            </a:xfrm>
            <a:custGeom>
              <a:avLst/>
              <a:gdLst>
                <a:gd name="T0" fmla="*/ 40 w 47"/>
                <a:gd name="T1" fmla="*/ 5 h 53"/>
                <a:gd name="T2" fmla="*/ 42 w 47"/>
                <a:gd name="T3" fmla="*/ 24 h 53"/>
                <a:gd name="T4" fmla="*/ 24 w 47"/>
                <a:gd name="T5" fmla="*/ 46 h 53"/>
                <a:gd name="T6" fmla="*/ 5 w 47"/>
                <a:gd name="T7" fmla="*/ 48 h 53"/>
                <a:gd name="T8" fmla="*/ 0 w 47"/>
                <a:gd name="T9" fmla="*/ 38 h 53"/>
                <a:gd name="T10" fmla="*/ 3 w 47"/>
                <a:gd name="T11" fmla="*/ 29 h 53"/>
                <a:gd name="T12" fmla="*/ 21 w 47"/>
                <a:gd name="T13" fmla="*/ 7 h 53"/>
                <a:gd name="T14" fmla="*/ 40 w 47"/>
                <a:gd name="T15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53">
                  <a:moveTo>
                    <a:pt x="40" y="5"/>
                  </a:moveTo>
                  <a:cubicBezTo>
                    <a:pt x="46" y="9"/>
                    <a:pt x="47" y="18"/>
                    <a:pt x="42" y="24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9" y="52"/>
                    <a:pt x="11" y="53"/>
                    <a:pt x="5" y="48"/>
                  </a:cubicBezTo>
                  <a:cubicBezTo>
                    <a:pt x="2" y="46"/>
                    <a:pt x="0" y="42"/>
                    <a:pt x="0" y="38"/>
                  </a:cubicBezTo>
                  <a:cubicBezTo>
                    <a:pt x="0" y="35"/>
                    <a:pt x="1" y="32"/>
                    <a:pt x="3" y="29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1"/>
                    <a:pt x="34" y="0"/>
                    <a:pt x="40" y="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6" name="组合 695"/>
          <p:cNvGrpSpPr/>
          <p:nvPr/>
        </p:nvGrpSpPr>
        <p:grpSpPr>
          <a:xfrm>
            <a:off x="2585499" y="5348065"/>
            <a:ext cx="515938" cy="414338"/>
            <a:chOff x="5892802" y="7164389"/>
            <a:chExt cx="515938" cy="414338"/>
          </a:xfrm>
        </p:grpSpPr>
        <p:sp>
          <p:nvSpPr>
            <p:cNvPr id="488" name="Freeform 403"/>
            <p:cNvSpPr>
              <a:spLocks/>
            </p:cNvSpPr>
            <p:nvPr/>
          </p:nvSpPr>
          <p:spPr bwMode="auto">
            <a:xfrm>
              <a:off x="5903914" y="7250114"/>
              <a:ext cx="450850" cy="328613"/>
            </a:xfrm>
            <a:custGeom>
              <a:avLst/>
              <a:gdLst>
                <a:gd name="T0" fmla="*/ 200 w 200"/>
                <a:gd name="T1" fmla="*/ 17 h 145"/>
                <a:gd name="T2" fmla="*/ 200 w 200"/>
                <a:gd name="T3" fmla="*/ 128 h 145"/>
                <a:gd name="T4" fmla="*/ 183 w 200"/>
                <a:gd name="T5" fmla="*/ 145 h 145"/>
                <a:gd name="T6" fmla="*/ 18 w 200"/>
                <a:gd name="T7" fmla="*/ 145 h 145"/>
                <a:gd name="T8" fmla="*/ 0 w 200"/>
                <a:gd name="T9" fmla="*/ 128 h 145"/>
                <a:gd name="T10" fmla="*/ 0 w 200"/>
                <a:gd name="T11" fmla="*/ 95 h 145"/>
                <a:gd name="T12" fmla="*/ 95 w 200"/>
                <a:gd name="T13" fmla="*/ 95 h 145"/>
                <a:gd name="T14" fmla="*/ 95 w 200"/>
                <a:gd name="T15" fmla="*/ 37 h 145"/>
                <a:gd name="T16" fmla="*/ 0 w 200"/>
                <a:gd name="T17" fmla="*/ 37 h 145"/>
                <a:gd name="T18" fmla="*/ 0 w 200"/>
                <a:gd name="T19" fmla="*/ 17 h 145"/>
                <a:gd name="T20" fmla="*/ 18 w 200"/>
                <a:gd name="T21" fmla="*/ 0 h 145"/>
                <a:gd name="T22" fmla="*/ 183 w 200"/>
                <a:gd name="T23" fmla="*/ 0 h 145"/>
                <a:gd name="T24" fmla="*/ 200 w 200"/>
                <a:gd name="T25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45">
                  <a:moveTo>
                    <a:pt x="200" y="17"/>
                  </a:moveTo>
                  <a:cubicBezTo>
                    <a:pt x="200" y="128"/>
                    <a:pt x="200" y="128"/>
                    <a:pt x="200" y="128"/>
                  </a:cubicBezTo>
                  <a:cubicBezTo>
                    <a:pt x="200" y="138"/>
                    <a:pt x="193" y="145"/>
                    <a:pt x="183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8" y="145"/>
                    <a:pt x="0" y="138"/>
                    <a:pt x="0" y="128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93" y="0"/>
                    <a:pt x="200" y="7"/>
                    <a:pt x="200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404"/>
            <p:cNvSpPr>
              <a:spLocks noEditPoints="1"/>
            </p:cNvSpPr>
            <p:nvPr/>
          </p:nvSpPr>
          <p:spPr bwMode="auto">
            <a:xfrm>
              <a:off x="5892802" y="7354889"/>
              <a:ext cx="204788" cy="90488"/>
            </a:xfrm>
            <a:custGeom>
              <a:avLst/>
              <a:gdLst>
                <a:gd name="T0" fmla="*/ 129 w 129"/>
                <a:gd name="T1" fmla="*/ 0 h 57"/>
                <a:gd name="T2" fmla="*/ 129 w 129"/>
                <a:gd name="T3" fmla="*/ 57 h 57"/>
                <a:gd name="T4" fmla="*/ 0 w 129"/>
                <a:gd name="T5" fmla="*/ 57 h 57"/>
                <a:gd name="T6" fmla="*/ 0 w 129"/>
                <a:gd name="T7" fmla="*/ 0 h 57"/>
                <a:gd name="T8" fmla="*/ 129 w 129"/>
                <a:gd name="T9" fmla="*/ 0 h 57"/>
                <a:gd name="T10" fmla="*/ 101 w 129"/>
                <a:gd name="T11" fmla="*/ 34 h 57"/>
                <a:gd name="T12" fmla="*/ 112 w 129"/>
                <a:gd name="T13" fmla="*/ 24 h 57"/>
                <a:gd name="T14" fmla="*/ 97 w 129"/>
                <a:gd name="T15" fmla="*/ 21 h 57"/>
                <a:gd name="T16" fmla="*/ 91 w 129"/>
                <a:gd name="T17" fmla="*/ 9 h 57"/>
                <a:gd name="T18" fmla="*/ 84 w 129"/>
                <a:gd name="T19" fmla="*/ 21 h 57"/>
                <a:gd name="T20" fmla="*/ 70 w 129"/>
                <a:gd name="T21" fmla="*/ 24 h 57"/>
                <a:gd name="T22" fmla="*/ 80 w 129"/>
                <a:gd name="T23" fmla="*/ 34 h 57"/>
                <a:gd name="T24" fmla="*/ 78 w 129"/>
                <a:gd name="T25" fmla="*/ 48 h 57"/>
                <a:gd name="T26" fmla="*/ 91 w 129"/>
                <a:gd name="T27" fmla="*/ 41 h 57"/>
                <a:gd name="T28" fmla="*/ 104 w 129"/>
                <a:gd name="T29" fmla="*/ 48 h 57"/>
                <a:gd name="T30" fmla="*/ 101 w 129"/>
                <a:gd name="T31" fmla="*/ 34 h 57"/>
                <a:gd name="T32" fmla="*/ 50 w 129"/>
                <a:gd name="T33" fmla="*/ 34 h 57"/>
                <a:gd name="T34" fmla="*/ 60 w 129"/>
                <a:gd name="T35" fmla="*/ 24 h 57"/>
                <a:gd name="T36" fmla="*/ 45 w 129"/>
                <a:gd name="T37" fmla="*/ 21 h 57"/>
                <a:gd name="T38" fmla="*/ 38 w 129"/>
                <a:gd name="T39" fmla="*/ 9 h 57"/>
                <a:gd name="T40" fmla="*/ 33 w 129"/>
                <a:gd name="T41" fmla="*/ 21 h 57"/>
                <a:gd name="T42" fmla="*/ 17 w 129"/>
                <a:gd name="T43" fmla="*/ 24 h 57"/>
                <a:gd name="T44" fmla="*/ 28 w 129"/>
                <a:gd name="T45" fmla="*/ 34 h 57"/>
                <a:gd name="T46" fmla="*/ 26 w 129"/>
                <a:gd name="T47" fmla="*/ 48 h 57"/>
                <a:gd name="T48" fmla="*/ 38 w 129"/>
                <a:gd name="T49" fmla="*/ 41 h 57"/>
                <a:gd name="T50" fmla="*/ 51 w 129"/>
                <a:gd name="T51" fmla="*/ 48 h 57"/>
                <a:gd name="T52" fmla="*/ 50 w 129"/>
                <a:gd name="T53" fmla="*/ 34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9" h="57">
                  <a:moveTo>
                    <a:pt x="129" y="0"/>
                  </a:moveTo>
                  <a:lnTo>
                    <a:pt x="129" y="57"/>
                  </a:lnTo>
                  <a:lnTo>
                    <a:pt x="0" y="57"/>
                  </a:lnTo>
                  <a:lnTo>
                    <a:pt x="0" y="0"/>
                  </a:lnTo>
                  <a:lnTo>
                    <a:pt x="129" y="0"/>
                  </a:lnTo>
                  <a:close/>
                  <a:moveTo>
                    <a:pt x="101" y="34"/>
                  </a:moveTo>
                  <a:lnTo>
                    <a:pt x="112" y="24"/>
                  </a:lnTo>
                  <a:lnTo>
                    <a:pt x="97" y="21"/>
                  </a:lnTo>
                  <a:lnTo>
                    <a:pt x="91" y="9"/>
                  </a:lnTo>
                  <a:lnTo>
                    <a:pt x="84" y="21"/>
                  </a:lnTo>
                  <a:lnTo>
                    <a:pt x="70" y="24"/>
                  </a:lnTo>
                  <a:lnTo>
                    <a:pt x="80" y="34"/>
                  </a:lnTo>
                  <a:lnTo>
                    <a:pt x="78" y="48"/>
                  </a:lnTo>
                  <a:lnTo>
                    <a:pt x="91" y="41"/>
                  </a:lnTo>
                  <a:lnTo>
                    <a:pt x="104" y="48"/>
                  </a:lnTo>
                  <a:lnTo>
                    <a:pt x="101" y="34"/>
                  </a:lnTo>
                  <a:close/>
                  <a:moveTo>
                    <a:pt x="50" y="34"/>
                  </a:moveTo>
                  <a:lnTo>
                    <a:pt x="60" y="24"/>
                  </a:lnTo>
                  <a:lnTo>
                    <a:pt x="45" y="21"/>
                  </a:lnTo>
                  <a:lnTo>
                    <a:pt x="38" y="9"/>
                  </a:lnTo>
                  <a:lnTo>
                    <a:pt x="33" y="21"/>
                  </a:lnTo>
                  <a:lnTo>
                    <a:pt x="17" y="24"/>
                  </a:lnTo>
                  <a:lnTo>
                    <a:pt x="28" y="34"/>
                  </a:lnTo>
                  <a:lnTo>
                    <a:pt x="26" y="48"/>
                  </a:lnTo>
                  <a:lnTo>
                    <a:pt x="38" y="41"/>
                  </a:lnTo>
                  <a:lnTo>
                    <a:pt x="51" y="48"/>
                  </a:lnTo>
                  <a:lnTo>
                    <a:pt x="50" y="34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405"/>
            <p:cNvSpPr>
              <a:spLocks/>
            </p:cNvSpPr>
            <p:nvPr/>
          </p:nvSpPr>
          <p:spPr bwMode="auto">
            <a:xfrm>
              <a:off x="6022977" y="7164389"/>
              <a:ext cx="385763" cy="276225"/>
            </a:xfrm>
            <a:custGeom>
              <a:avLst/>
              <a:gdLst>
                <a:gd name="T0" fmla="*/ 171 w 171"/>
                <a:gd name="T1" fmla="*/ 105 h 122"/>
                <a:gd name="T2" fmla="*/ 154 w 171"/>
                <a:gd name="T3" fmla="*/ 122 h 122"/>
                <a:gd name="T4" fmla="*/ 154 w 171"/>
                <a:gd name="T5" fmla="*/ 122 h 122"/>
                <a:gd name="T6" fmla="*/ 154 w 171"/>
                <a:gd name="T7" fmla="*/ 46 h 122"/>
                <a:gd name="T8" fmla="*/ 137 w 171"/>
                <a:gd name="T9" fmla="*/ 29 h 122"/>
                <a:gd name="T10" fmla="*/ 0 w 171"/>
                <a:gd name="T11" fmla="*/ 29 h 122"/>
                <a:gd name="T12" fmla="*/ 0 w 171"/>
                <a:gd name="T13" fmla="*/ 17 h 122"/>
                <a:gd name="T14" fmla="*/ 17 w 171"/>
                <a:gd name="T15" fmla="*/ 0 h 122"/>
                <a:gd name="T16" fmla="*/ 154 w 171"/>
                <a:gd name="T17" fmla="*/ 0 h 122"/>
                <a:gd name="T18" fmla="*/ 171 w 171"/>
                <a:gd name="T19" fmla="*/ 17 h 122"/>
                <a:gd name="T20" fmla="*/ 171 w 171"/>
                <a:gd name="T21" fmla="*/ 10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122">
                  <a:moveTo>
                    <a:pt x="171" y="105"/>
                  </a:moveTo>
                  <a:cubicBezTo>
                    <a:pt x="171" y="115"/>
                    <a:pt x="163" y="122"/>
                    <a:pt x="154" y="122"/>
                  </a:cubicBezTo>
                  <a:cubicBezTo>
                    <a:pt x="154" y="122"/>
                    <a:pt x="154" y="122"/>
                    <a:pt x="154" y="122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4" y="36"/>
                    <a:pt x="146" y="29"/>
                    <a:pt x="13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63" y="0"/>
                    <a:pt x="171" y="7"/>
                    <a:pt x="171" y="17"/>
                  </a:cubicBezTo>
                  <a:lnTo>
                    <a:pt x="171" y="105"/>
                  </a:ln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7" name="Group 12"/>
          <p:cNvGrpSpPr>
            <a:grpSpLocks noChangeAspect="1"/>
          </p:cNvGrpSpPr>
          <p:nvPr/>
        </p:nvGrpSpPr>
        <p:grpSpPr bwMode="auto">
          <a:xfrm>
            <a:off x="9872095" y="5324168"/>
            <a:ext cx="478812" cy="479593"/>
            <a:chOff x="1386" y="-298"/>
            <a:chExt cx="4904" cy="4912"/>
          </a:xfrm>
          <a:solidFill>
            <a:srgbClr val="3E3A39"/>
          </a:solidFill>
        </p:grpSpPr>
        <p:sp>
          <p:nvSpPr>
            <p:cNvPr id="768" name="Freeform 13"/>
            <p:cNvSpPr>
              <a:spLocks noEditPoints="1"/>
            </p:cNvSpPr>
            <p:nvPr/>
          </p:nvSpPr>
          <p:spPr bwMode="auto">
            <a:xfrm>
              <a:off x="1386" y="-298"/>
              <a:ext cx="4904" cy="2457"/>
            </a:xfrm>
            <a:custGeom>
              <a:avLst/>
              <a:gdLst>
                <a:gd name="T0" fmla="*/ 2456 w 2865"/>
                <a:gd name="T1" fmla="*/ 614 h 1433"/>
                <a:gd name="T2" fmla="*/ 2251 w 2865"/>
                <a:gd name="T3" fmla="*/ 614 h 1433"/>
                <a:gd name="T4" fmla="*/ 2251 w 2865"/>
                <a:gd name="T5" fmla="*/ 205 h 1433"/>
                <a:gd name="T6" fmla="*/ 2047 w 2865"/>
                <a:gd name="T7" fmla="*/ 0 h 1433"/>
                <a:gd name="T8" fmla="*/ 819 w 2865"/>
                <a:gd name="T9" fmla="*/ 0 h 1433"/>
                <a:gd name="T10" fmla="*/ 614 w 2865"/>
                <a:gd name="T11" fmla="*/ 205 h 1433"/>
                <a:gd name="T12" fmla="*/ 614 w 2865"/>
                <a:gd name="T13" fmla="*/ 614 h 1433"/>
                <a:gd name="T14" fmla="*/ 410 w 2865"/>
                <a:gd name="T15" fmla="*/ 614 h 1433"/>
                <a:gd name="T16" fmla="*/ 0 w 2865"/>
                <a:gd name="T17" fmla="*/ 1023 h 1433"/>
                <a:gd name="T18" fmla="*/ 0 w 2865"/>
                <a:gd name="T19" fmla="*/ 1433 h 1433"/>
                <a:gd name="T20" fmla="*/ 1023 w 2865"/>
                <a:gd name="T21" fmla="*/ 1433 h 1433"/>
                <a:gd name="T22" fmla="*/ 1023 w 2865"/>
                <a:gd name="T23" fmla="*/ 1228 h 1433"/>
                <a:gd name="T24" fmla="*/ 1842 w 2865"/>
                <a:gd name="T25" fmla="*/ 1228 h 1433"/>
                <a:gd name="T26" fmla="*/ 1842 w 2865"/>
                <a:gd name="T27" fmla="*/ 1433 h 1433"/>
                <a:gd name="T28" fmla="*/ 2865 w 2865"/>
                <a:gd name="T29" fmla="*/ 1433 h 1433"/>
                <a:gd name="T30" fmla="*/ 2865 w 2865"/>
                <a:gd name="T31" fmla="*/ 1023 h 1433"/>
                <a:gd name="T32" fmla="*/ 2456 w 2865"/>
                <a:gd name="T33" fmla="*/ 614 h 1433"/>
                <a:gd name="T34" fmla="*/ 2047 w 2865"/>
                <a:gd name="T35" fmla="*/ 614 h 1433"/>
                <a:gd name="T36" fmla="*/ 819 w 2865"/>
                <a:gd name="T37" fmla="*/ 614 h 1433"/>
                <a:gd name="T38" fmla="*/ 819 w 2865"/>
                <a:gd name="T39" fmla="*/ 205 h 1433"/>
                <a:gd name="T40" fmla="*/ 2047 w 2865"/>
                <a:gd name="T41" fmla="*/ 205 h 1433"/>
                <a:gd name="T42" fmla="*/ 2047 w 2865"/>
                <a:gd name="T43" fmla="*/ 614 h 1433"/>
                <a:gd name="T44" fmla="*/ 2047 w 2865"/>
                <a:gd name="T45" fmla="*/ 614 h 1433"/>
                <a:gd name="T46" fmla="*/ 2047 w 2865"/>
                <a:gd name="T47" fmla="*/ 614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65" h="1433">
                  <a:moveTo>
                    <a:pt x="2456" y="614"/>
                  </a:moveTo>
                  <a:cubicBezTo>
                    <a:pt x="2251" y="614"/>
                    <a:pt x="2251" y="614"/>
                    <a:pt x="2251" y="614"/>
                  </a:cubicBezTo>
                  <a:cubicBezTo>
                    <a:pt x="2251" y="205"/>
                    <a:pt x="2251" y="205"/>
                    <a:pt x="2251" y="205"/>
                  </a:cubicBezTo>
                  <a:cubicBezTo>
                    <a:pt x="2251" y="92"/>
                    <a:pt x="2160" y="0"/>
                    <a:pt x="2047" y="0"/>
                  </a:cubicBezTo>
                  <a:cubicBezTo>
                    <a:pt x="819" y="0"/>
                    <a:pt x="819" y="0"/>
                    <a:pt x="819" y="0"/>
                  </a:cubicBezTo>
                  <a:cubicBezTo>
                    <a:pt x="706" y="0"/>
                    <a:pt x="614" y="92"/>
                    <a:pt x="614" y="205"/>
                  </a:cubicBezTo>
                  <a:cubicBezTo>
                    <a:pt x="614" y="614"/>
                    <a:pt x="614" y="614"/>
                    <a:pt x="614" y="614"/>
                  </a:cubicBezTo>
                  <a:cubicBezTo>
                    <a:pt x="410" y="614"/>
                    <a:pt x="410" y="614"/>
                    <a:pt x="410" y="614"/>
                  </a:cubicBezTo>
                  <a:cubicBezTo>
                    <a:pt x="183" y="614"/>
                    <a:pt x="0" y="797"/>
                    <a:pt x="0" y="1023"/>
                  </a:cubicBezTo>
                  <a:cubicBezTo>
                    <a:pt x="0" y="1433"/>
                    <a:pt x="0" y="1433"/>
                    <a:pt x="0" y="1433"/>
                  </a:cubicBezTo>
                  <a:cubicBezTo>
                    <a:pt x="1023" y="1433"/>
                    <a:pt x="1023" y="1433"/>
                    <a:pt x="1023" y="1433"/>
                  </a:cubicBezTo>
                  <a:cubicBezTo>
                    <a:pt x="1023" y="1228"/>
                    <a:pt x="1023" y="1228"/>
                    <a:pt x="1023" y="1228"/>
                  </a:cubicBezTo>
                  <a:cubicBezTo>
                    <a:pt x="1842" y="1228"/>
                    <a:pt x="1842" y="1228"/>
                    <a:pt x="1842" y="1228"/>
                  </a:cubicBezTo>
                  <a:cubicBezTo>
                    <a:pt x="1842" y="1433"/>
                    <a:pt x="1842" y="1433"/>
                    <a:pt x="1842" y="1433"/>
                  </a:cubicBezTo>
                  <a:cubicBezTo>
                    <a:pt x="2865" y="1433"/>
                    <a:pt x="2865" y="1433"/>
                    <a:pt x="2865" y="1433"/>
                  </a:cubicBezTo>
                  <a:cubicBezTo>
                    <a:pt x="2865" y="1023"/>
                    <a:pt x="2865" y="1023"/>
                    <a:pt x="2865" y="1023"/>
                  </a:cubicBezTo>
                  <a:cubicBezTo>
                    <a:pt x="2865" y="797"/>
                    <a:pt x="2682" y="614"/>
                    <a:pt x="2456" y="614"/>
                  </a:cubicBezTo>
                  <a:close/>
                  <a:moveTo>
                    <a:pt x="2047" y="614"/>
                  </a:moveTo>
                  <a:cubicBezTo>
                    <a:pt x="819" y="614"/>
                    <a:pt x="819" y="614"/>
                    <a:pt x="819" y="614"/>
                  </a:cubicBezTo>
                  <a:cubicBezTo>
                    <a:pt x="819" y="205"/>
                    <a:pt x="819" y="205"/>
                    <a:pt x="819" y="205"/>
                  </a:cubicBezTo>
                  <a:cubicBezTo>
                    <a:pt x="2047" y="205"/>
                    <a:pt x="2047" y="205"/>
                    <a:pt x="2047" y="205"/>
                  </a:cubicBezTo>
                  <a:cubicBezTo>
                    <a:pt x="2047" y="614"/>
                    <a:pt x="2047" y="614"/>
                    <a:pt x="2047" y="614"/>
                  </a:cubicBezTo>
                  <a:close/>
                  <a:moveTo>
                    <a:pt x="2047" y="614"/>
                  </a:moveTo>
                  <a:cubicBezTo>
                    <a:pt x="2047" y="614"/>
                    <a:pt x="2047" y="614"/>
                    <a:pt x="2047" y="6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14"/>
            <p:cNvSpPr>
              <a:spLocks noEditPoints="1"/>
            </p:cNvSpPr>
            <p:nvPr/>
          </p:nvSpPr>
          <p:spPr bwMode="auto">
            <a:xfrm>
              <a:off x="1386" y="2860"/>
              <a:ext cx="4904" cy="1754"/>
            </a:xfrm>
            <a:custGeom>
              <a:avLst/>
              <a:gdLst>
                <a:gd name="T0" fmla="*/ 1842 w 2865"/>
                <a:gd name="T1" fmla="*/ 0 h 1023"/>
                <a:gd name="T2" fmla="*/ 1842 w 2865"/>
                <a:gd name="T3" fmla="*/ 205 h 1023"/>
                <a:gd name="T4" fmla="*/ 1023 w 2865"/>
                <a:gd name="T5" fmla="*/ 205 h 1023"/>
                <a:gd name="T6" fmla="*/ 1023 w 2865"/>
                <a:gd name="T7" fmla="*/ 0 h 1023"/>
                <a:gd name="T8" fmla="*/ 409 w 2865"/>
                <a:gd name="T9" fmla="*/ 0 h 1023"/>
                <a:gd name="T10" fmla="*/ 0 w 2865"/>
                <a:gd name="T11" fmla="*/ 0 h 1023"/>
                <a:gd name="T12" fmla="*/ 0 w 2865"/>
                <a:gd name="T13" fmla="*/ 614 h 1023"/>
                <a:gd name="T14" fmla="*/ 409 w 2865"/>
                <a:gd name="T15" fmla="*/ 1023 h 1023"/>
                <a:gd name="T16" fmla="*/ 2456 w 2865"/>
                <a:gd name="T17" fmla="*/ 1023 h 1023"/>
                <a:gd name="T18" fmla="*/ 2865 w 2865"/>
                <a:gd name="T19" fmla="*/ 614 h 1023"/>
                <a:gd name="T20" fmla="*/ 2865 w 2865"/>
                <a:gd name="T21" fmla="*/ 0 h 1023"/>
                <a:gd name="T22" fmla="*/ 2456 w 2865"/>
                <a:gd name="T23" fmla="*/ 0 h 1023"/>
                <a:gd name="T24" fmla="*/ 1842 w 2865"/>
                <a:gd name="T25" fmla="*/ 0 h 1023"/>
                <a:gd name="T26" fmla="*/ 1842 w 2865"/>
                <a:gd name="T27" fmla="*/ 0 h 1023"/>
                <a:gd name="T28" fmla="*/ 1842 w 2865"/>
                <a:gd name="T29" fmla="*/ 0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65" h="1023">
                  <a:moveTo>
                    <a:pt x="1842" y="0"/>
                  </a:moveTo>
                  <a:cubicBezTo>
                    <a:pt x="1842" y="205"/>
                    <a:pt x="1842" y="205"/>
                    <a:pt x="1842" y="205"/>
                  </a:cubicBezTo>
                  <a:cubicBezTo>
                    <a:pt x="1023" y="205"/>
                    <a:pt x="1023" y="205"/>
                    <a:pt x="1023" y="205"/>
                  </a:cubicBezTo>
                  <a:cubicBezTo>
                    <a:pt x="1023" y="0"/>
                    <a:pt x="1023" y="0"/>
                    <a:pt x="1023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14"/>
                    <a:pt x="0" y="614"/>
                    <a:pt x="0" y="614"/>
                  </a:cubicBezTo>
                  <a:cubicBezTo>
                    <a:pt x="0" y="840"/>
                    <a:pt x="183" y="1023"/>
                    <a:pt x="409" y="1023"/>
                  </a:cubicBezTo>
                  <a:cubicBezTo>
                    <a:pt x="2456" y="1023"/>
                    <a:pt x="2456" y="1023"/>
                    <a:pt x="2456" y="1023"/>
                  </a:cubicBezTo>
                  <a:cubicBezTo>
                    <a:pt x="2682" y="1023"/>
                    <a:pt x="2865" y="840"/>
                    <a:pt x="2865" y="614"/>
                  </a:cubicBezTo>
                  <a:cubicBezTo>
                    <a:pt x="2865" y="0"/>
                    <a:pt x="2865" y="0"/>
                    <a:pt x="2865" y="0"/>
                  </a:cubicBezTo>
                  <a:cubicBezTo>
                    <a:pt x="2456" y="0"/>
                    <a:pt x="2456" y="0"/>
                    <a:pt x="2456" y="0"/>
                  </a:cubicBezTo>
                  <a:cubicBezTo>
                    <a:pt x="1842" y="0"/>
                    <a:pt x="1842" y="0"/>
                    <a:pt x="1842" y="0"/>
                  </a:cubicBezTo>
                  <a:close/>
                  <a:moveTo>
                    <a:pt x="1842" y="0"/>
                  </a:moveTo>
                  <a:cubicBezTo>
                    <a:pt x="1842" y="0"/>
                    <a:pt x="1842" y="0"/>
                    <a:pt x="184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15"/>
            <p:cNvSpPr>
              <a:spLocks noEditPoints="1"/>
            </p:cNvSpPr>
            <p:nvPr/>
          </p:nvSpPr>
          <p:spPr bwMode="auto">
            <a:xfrm>
              <a:off x="3488" y="2159"/>
              <a:ext cx="700" cy="701"/>
            </a:xfrm>
            <a:custGeom>
              <a:avLst/>
              <a:gdLst>
                <a:gd name="T0" fmla="*/ 0 w 700"/>
                <a:gd name="T1" fmla="*/ 0 h 701"/>
                <a:gd name="T2" fmla="*/ 700 w 700"/>
                <a:gd name="T3" fmla="*/ 0 h 701"/>
                <a:gd name="T4" fmla="*/ 700 w 700"/>
                <a:gd name="T5" fmla="*/ 701 h 701"/>
                <a:gd name="T6" fmla="*/ 0 w 700"/>
                <a:gd name="T7" fmla="*/ 701 h 701"/>
                <a:gd name="T8" fmla="*/ 0 w 700"/>
                <a:gd name="T9" fmla="*/ 0 h 701"/>
                <a:gd name="T10" fmla="*/ 0 w 700"/>
                <a:gd name="T11" fmla="*/ 0 h 701"/>
                <a:gd name="T12" fmla="*/ 0 w 700"/>
                <a:gd name="T13" fmla="*/ 0 h 701"/>
                <a:gd name="T14" fmla="*/ 0 w 700"/>
                <a:gd name="T1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0" h="701">
                  <a:moveTo>
                    <a:pt x="0" y="0"/>
                  </a:moveTo>
                  <a:lnTo>
                    <a:pt x="700" y="0"/>
                  </a:lnTo>
                  <a:lnTo>
                    <a:pt x="700" y="701"/>
                  </a:lnTo>
                  <a:lnTo>
                    <a:pt x="0" y="701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16"/>
            <p:cNvSpPr>
              <a:spLocks noEditPoints="1"/>
            </p:cNvSpPr>
            <p:nvPr/>
          </p:nvSpPr>
          <p:spPr bwMode="auto">
            <a:xfrm>
              <a:off x="3488" y="2159"/>
              <a:ext cx="700" cy="701"/>
            </a:xfrm>
            <a:custGeom>
              <a:avLst/>
              <a:gdLst>
                <a:gd name="T0" fmla="*/ 0 w 700"/>
                <a:gd name="T1" fmla="*/ 0 h 701"/>
                <a:gd name="T2" fmla="*/ 700 w 700"/>
                <a:gd name="T3" fmla="*/ 0 h 701"/>
                <a:gd name="T4" fmla="*/ 700 w 700"/>
                <a:gd name="T5" fmla="*/ 701 h 701"/>
                <a:gd name="T6" fmla="*/ 0 w 700"/>
                <a:gd name="T7" fmla="*/ 701 h 701"/>
                <a:gd name="T8" fmla="*/ 0 w 700"/>
                <a:gd name="T9" fmla="*/ 0 h 701"/>
                <a:gd name="T10" fmla="*/ 0 w 700"/>
                <a:gd name="T11" fmla="*/ 0 h 701"/>
                <a:gd name="T12" fmla="*/ 0 w 700"/>
                <a:gd name="T13" fmla="*/ 0 h 701"/>
                <a:gd name="T14" fmla="*/ 0 w 700"/>
                <a:gd name="T15" fmla="*/ 0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0" h="701">
                  <a:moveTo>
                    <a:pt x="0" y="0"/>
                  </a:moveTo>
                  <a:lnTo>
                    <a:pt x="700" y="0"/>
                  </a:lnTo>
                  <a:lnTo>
                    <a:pt x="700" y="701"/>
                  </a:lnTo>
                  <a:lnTo>
                    <a:pt x="0" y="701"/>
                  </a:lnTo>
                  <a:lnTo>
                    <a:pt x="0" y="0"/>
                  </a:lnTo>
                  <a:lnTo>
                    <a:pt x="0" y="0"/>
                  </a:lnTo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618339" y="620437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PanicDay   原创作品</a:t>
            </a:r>
            <a:endParaRPr lang="zh-CN" altLang="en-US" dirty="0"/>
          </a:p>
          <a:p>
            <a:r>
              <a:rPr lang="zh-CN" altLang="en-US" dirty="0"/>
              <a:t>http://panicday.yanj.cn/</a:t>
            </a:r>
          </a:p>
        </p:txBody>
      </p:sp>
    </p:spTree>
    <p:extLst>
      <p:ext uri="{BB962C8B-B14F-4D97-AF65-F5344CB8AC3E}">
        <p14:creationId xmlns:p14="http://schemas.microsoft.com/office/powerpoint/2010/main" val="215702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9250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8744" y="2682994"/>
            <a:ext cx="11471401" cy="1492013"/>
            <a:chOff x="-8744" y="2682994"/>
            <a:chExt cx="11471401" cy="1492013"/>
          </a:xfrm>
        </p:grpSpPr>
        <p:sp>
          <p:nvSpPr>
            <p:cNvPr id="2" name="文本框 1"/>
            <p:cNvSpPr txBox="1"/>
            <p:nvPr/>
          </p:nvSpPr>
          <p:spPr>
            <a:xfrm>
              <a:off x="7468732" y="2690336"/>
              <a:ext cx="399392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Part 1</a:t>
              </a:r>
            </a:p>
            <a:p>
              <a:r>
                <a:rPr lang="en-US" altLang="zh-CN" sz="3600" dirty="0">
                  <a:latin typeface="Segoe UI" panose="020B0502040204020203" pitchFamily="34" charset="0"/>
                  <a:cs typeface="Segoe UI" panose="020B0502040204020203" pitchFamily="34" charset="0"/>
                </a:rPr>
                <a:t>Transitional  page</a:t>
              </a:r>
              <a:endParaRPr lang="zh-CN" altLang="en-US" sz="36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8744" y="2682994"/>
              <a:ext cx="7308495" cy="1492013"/>
              <a:chOff x="-8744" y="2548958"/>
              <a:chExt cx="7308495" cy="149201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489754" y="2935144"/>
                <a:ext cx="329520" cy="720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88252" y="2903851"/>
                <a:ext cx="329520" cy="77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486750" y="2876229"/>
                <a:ext cx="329520" cy="82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970231" y="2548958"/>
                <a:ext cx="329520" cy="1492013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471730" y="2575630"/>
                <a:ext cx="329520" cy="1440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973232" y="2605389"/>
                <a:ext cx="329520" cy="136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474734" y="2634550"/>
                <a:ext cx="329520" cy="131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976236" y="2668183"/>
                <a:ext cx="329520" cy="12528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477738" y="2695804"/>
                <a:ext cx="329520" cy="118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79240" y="2726283"/>
                <a:ext cx="329520" cy="113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480742" y="2759623"/>
                <a:ext cx="329520" cy="10728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982244" y="2787513"/>
                <a:ext cx="329520" cy="100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483746" y="2816089"/>
                <a:ext cx="329520" cy="95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985248" y="2848473"/>
                <a:ext cx="329520" cy="8928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-8744" y="2958684"/>
                <a:ext cx="329520" cy="6732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1242696" y="2709666"/>
            <a:ext cx="828021" cy="1492013"/>
            <a:chOff x="11242696" y="2709666"/>
            <a:chExt cx="828021" cy="1492013"/>
          </a:xfrm>
        </p:grpSpPr>
        <p:sp>
          <p:nvSpPr>
            <p:cNvPr id="26" name="矩形 25"/>
            <p:cNvSpPr/>
            <p:nvPr/>
          </p:nvSpPr>
          <p:spPr>
            <a:xfrm flipH="1">
              <a:off x="11242696" y="2709666"/>
              <a:ext cx="329520" cy="1492013"/>
            </a:xfrm>
            <a:prstGeom prst="rect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flipH="1">
              <a:off x="11741197" y="2736338"/>
              <a:ext cx="329520" cy="1440000"/>
            </a:xfrm>
            <a:prstGeom prst="rect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0210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0" y="0"/>
            <a:ext cx="5591539" cy="5692392"/>
          </a:xfrm>
          <a:custGeom>
            <a:avLst/>
            <a:gdLst>
              <a:gd name="connsiteX0" fmla="*/ 0 w 5591539"/>
              <a:gd name="connsiteY0" fmla="*/ 0 h 5692392"/>
              <a:gd name="connsiteX1" fmla="*/ 4251619 w 5591539"/>
              <a:gd name="connsiteY1" fmla="*/ 0 h 5692392"/>
              <a:gd name="connsiteX2" fmla="*/ 4258778 w 5591539"/>
              <a:gd name="connsiteY2" fmla="*/ 6313 h 5692392"/>
              <a:gd name="connsiteX3" fmla="*/ 5566694 w 5591539"/>
              <a:gd name="connsiteY3" fmla="*/ 2188030 h 5692392"/>
              <a:gd name="connsiteX4" fmla="*/ 4547985 w 5591539"/>
              <a:gd name="connsiteY4" fmla="*/ 4212772 h 5692392"/>
              <a:gd name="connsiteX5" fmla="*/ 904807 w 5591539"/>
              <a:gd name="connsiteY5" fmla="*/ 5633358 h 5692392"/>
              <a:gd name="connsiteX6" fmla="*/ 24768 w 5591539"/>
              <a:gd name="connsiteY6" fmla="*/ 5112630 h 5692392"/>
              <a:gd name="connsiteX7" fmla="*/ 0 w 5591539"/>
              <a:gd name="connsiteY7" fmla="*/ 5091485 h 5692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591539" h="5692392">
                <a:moveTo>
                  <a:pt x="0" y="0"/>
                </a:moveTo>
                <a:lnTo>
                  <a:pt x="4251619" y="0"/>
                </a:lnTo>
                <a:lnTo>
                  <a:pt x="4258778" y="6313"/>
                </a:lnTo>
                <a:cubicBezTo>
                  <a:pt x="4872042" y="584705"/>
                  <a:pt x="5379103" y="1337924"/>
                  <a:pt x="5566694" y="2188030"/>
                </a:cubicBezTo>
                <a:cubicBezTo>
                  <a:pt x="5719213" y="3282044"/>
                  <a:pt x="5143671" y="3649436"/>
                  <a:pt x="4547985" y="4212772"/>
                </a:cubicBezTo>
                <a:cubicBezTo>
                  <a:pt x="3952299" y="4776108"/>
                  <a:pt x="1955170" y="5970815"/>
                  <a:pt x="904807" y="5633358"/>
                </a:cubicBezTo>
                <a:cubicBezTo>
                  <a:pt x="642216" y="5548994"/>
                  <a:pt x="335201" y="5362576"/>
                  <a:pt x="24768" y="5112630"/>
                </a:cubicBezTo>
                <a:lnTo>
                  <a:pt x="0" y="5091485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-787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666551" y="670570"/>
            <a:ext cx="3820349" cy="570390"/>
            <a:chOff x="5633893" y="670570"/>
            <a:chExt cx="3820349" cy="570390"/>
          </a:xfrm>
        </p:grpSpPr>
        <p:sp>
          <p:nvSpPr>
            <p:cNvPr id="8" name="文本框 7"/>
            <p:cNvSpPr txBox="1"/>
            <p:nvPr/>
          </p:nvSpPr>
          <p:spPr>
            <a:xfrm>
              <a:off x="5633893" y="670570"/>
              <a:ext cx="382034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SELF INTRODUCTION</a:t>
              </a:r>
              <a:endParaRPr lang="zh-CN" altLang="en-US" sz="28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773600" y="1240960"/>
              <a:ext cx="1540934" cy="0"/>
            </a:xfrm>
            <a:prstGeom prst="line">
              <a:avLst/>
            </a:prstGeom>
            <a:ln w="76200">
              <a:solidFill>
                <a:srgbClr val="8F78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774988" y="3429000"/>
            <a:ext cx="4685175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pc="12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Always insisting. Use iron scoop is too cold; Use porcelain scoop is too weak A wood scoop, engraved veins safely engraved sky’s wasteland and glebe’s old. Just as happiness born in the years, not insolent, the every act and move blooms quietly</a:t>
            </a:r>
            <a:endParaRPr lang="zh-CN" altLang="en-US" spc="12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26002" y="1707410"/>
            <a:ext cx="2448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Segoe UI" panose="020B0502040204020203" pitchFamily="34" charset="0"/>
                <a:cs typeface="Segoe UI" panose="020B0502040204020203" pitchFamily="34" charset="0"/>
              </a:rPr>
              <a:t>PanicDay Design</a:t>
            </a:r>
            <a:endParaRPr lang="zh-CN" altLang="en-US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26002" y="2673095"/>
            <a:ext cx="4374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there is a will, there is a way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27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449" y="3390348"/>
            <a:ext cx="2849977" cy="3467652"/>
          </a:xfrm>
          <a:prstGeom prst="rect">
            <a:avLst/>
          </a:prstGeom>
        </p:spPr>
      </p:pic>
      <p:pic>
        <p:nvPicPr>
          <p:cNvPr id="9" name="图片 8"/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0784" y="3390348"/>
            <a:ext cx="2849977" cy="3467652"/>
          </a:xfrm>
          <a:prstGeom prst="rect">
            <a:avLst/>
          </a:prstGeom>
        </p:spPr>
      </p:pic>
      <p:pic>
        <p:nvPicPr>
          <p:cNvPr id="10" name="图片 9"/>
          <p:cNvPicPr>
            <a:picLocks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6871" y="3390348"/>
            <a:ext cx="2849977" cy="346765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057177" y="1882549"/>
            <a:ext cx="2269671" cy="1232697"/>
            <a:chOff x="1057177" y="1701432"/>
            <a:chExt cx="2269671" cy="1232697"/>
          </a:xfrm>
        </p:grpSpPr>
        <p:sp>
          <p:nvSpPr>
            <p:cNvPr id="21" name="文本框 20"/>
            <p:cNvSpPr txBox="1"/>
            <p:nvPr/>
          </p:nvSpPr>
          <p:spPr>
            <a:xfrm>
              <a:off x="1057177" y="2226243"/>
              <a:ext cx="22696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596020" y="1701432"/>
              <a:ext cx="11919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Randy</a:t>
              </a:r>
              <a:endParaRPr lang="zh-CN" altLang="en-US" sz="20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5" name="图片 4"/>
          <p:cNvPicPr>
            <a:picLocks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1886" y="3390348"/>
            <a:ext cx="2849977" cy="3467652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468472" y="3390348"/>
            <a:ext cx="2849977" cy="0"/>
          </a:xfrm>
          <a:prstGeom prst="line">
            <a:avLst/>
          </a:prstGeom>
          <a:ln w="76200">
            <a:solidFill>
              <a:srgbClr val="B8BA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318449" y="3390348"/>
            <a:ext cx="2792335" cy="0"/>
          </a:xfrm>
          <a:prstGeom prst="line">
            <a:avLst/>
          </a:prstGeom>
          <a:ln w="76200">
            <a:solidFill>
              <a:srgbClr val="7699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096000" y="3389796"/>
            <a:ext cx="2864761" cy="0"/>
          </a:xfrm>
          <a:prstGeom prst="line">
            <a:avLst/>
          </a:prstGeom>
          <a:ln w="76200">
            <a:solidFill>
              <a:srgbClr val="2A45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8957102" y="3389796"/>
            <a:ext cx="2864761" cy="0"/>
          </a:xfrm>
          <a:prstGeom prst="line">
            <a:avLst/>
          </a:prstGeom>
          <a:ln w="76200">
            <a:solidFill>
              <a:srgbClr val="9577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22552" y="2159011"/>
            <a:ext cx="9633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Segoe UI" panose="020B0502040204020203" pitchFamily="34" charset="0"/>
                <a:cs typeface="Segoe UI" panose="020B0502040204020203" pitchFamily="34" charset="0"/>
              </a:rPr>
              <a:t>&lt;</a:t>
            </a:r>
            <a:endParaRPr lang="zh-CN" altLang="en-US" sz="4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 flipV="1">
            <a:off x="10915075" y="2274638"/>
            <a:ext cx="9633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latin typeface="Segoe UI" panose="020B0502040204020203" pitchFamily="34" charset="0"/>
                <a:cs typeface="Segoe UI" panose="020B0502040204020203" pitchFamily="34" charset="0"/>
              </a:rPr>
              <a:t>&lt;</a:t>
            </a:r>
            <a:endParaRPr lang="zh-CN" altLang="en-US" sz="44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84553" y="1882549"/>
            <a:ext cx="2269671" cy="1232697"/>
            <a:chOff x="6506265" y="1676982"/>
            <a:chExt cx="2269671" cy="1232697"/>
          </a:xfrm>
        </p:grpSpPr>
        <p:sp>
          <p:nvSpPr>
            <p:cNvPr id="31" name="文本框 30"/>
            <p:cNvSpPr txBox="1"/>
            <p:nvPr/>
          </p:nvSpPr>
          <p:spPr>
            <a:xfrm>
              <a:off x="6506265" y="2201793"/>
              <a:ext cx="22696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45108" y="1676982"/>
              <a:ext cx="11919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Jack</a:t>
              </a:r>
              <a:endParaRPr lang="zh-CN" altLang="en-US" sz="20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70865" y="1882549"/>
            <a:ext cx="2269671" cy="1232697"/>
            <a:chOff x="6506265" y="1676982"/>
            <a:chExt cx="2269671" cy="1232697"/>
          </a:xfrm>
        </p:grpSpPr>
        <p:sp>
          <p:nvSpPr>
            <p:cNvPr id="36" name="文本框 35"/>
            <p:cNvSpPr txBox="1"/>
            <p:nvPr/>
          </p:nvSpPr>
          <p:spPr>
            <a:xfrm>
              <a:off x="6506265" y="2201793"/>
              <a:ext cx="22696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7045108" y="1676982"/>
              <a:ext cx="11919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Tomas </a:t>
              </a:r>
              <a:endParaRPr lang="zh-CN" altLang="en-US" sz="20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98242" y="1882549"/>
            <a:ext cx="2269671" cy="1232697"/>
            <a:chOff x="6506265" y="1676982"/>
            <a:chExt cx="2269671" cy="1232697"/>
          </a:xfrm>
        </p:grpSpPr>
        <p:sp>
          <p:nvSpPr>
            <p:cNvPr id="42" name="文本框 41"/>
            <p:cNvSpPr txBox="1"/>
            <p:nvPr/>
          </p:nvSpPr>
          <p:spPr>
            <a:xfrm>
              <a:off x="6506265" y="2201793"/>
              <a:ext cx="22696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045108" y="1676982"/>
              <a:ext cx="11919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0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Brant</a:t>
              </a:r>
              <a:endParaRPr lang="zh-CN" altLang="en-US" sz="20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43164" y="473528"/>
            <a:ext cx="3905673" cy="658900"/>
            <a:chOff x="4143164" y="473528"/>
            <a:chExt cx="3905673" cy="658900"/>
          </a:xfrm>
        </p:grpSpPr>
        <p:sp>
          <p:nvSpPr>
            <p:cNvPr id="2" name="文本框 1"/>
            <p:cNvSpPr txBox="1"/>
            <p:nvPr/>
          </p:nvSpPr>
          <p:spPr>
            <a:xfrm>
              <a:off x="4143164" y="473528"/>
              <a:ext cx="39056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Our team members</a:t>
              </a:r>
              <a:endParaRPr lang="zh-CN" altLang="en-US" sz="3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325533" y="1132428"/>
              <a:ext cx="1540934" cy="0"/>
            </a:xfrm>
            <a:prstGeom prst="line">
              <a:avLst/>
            </a:prstGeom>
            <a:ln w="76200">
              <a:solidFill>
                <a:srgbClr val="8F78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447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8744" y="2682994"/>
            <a:ext cx="11471401" cy="1492013"/>
            <a:chOff x="-8744" y="2682994"/>
            <a:chExt cx="11471401" cy="1492013"/>
          </a:xfrm>
        </p:grpSpPr>
        <p:sp>
          <p:nvSpPr>
            <p:cNvPr id="2" name="文本框 1"/>
            <p:cNvSpPr txBox="1"/>
            <p:nvPr/>
          </p:nvSpPr>
          <p:spPr>
            <a:xfrm>
              <a:off x="7468732" y="2690336"/>
              <a:ext cx="3993925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Part 2</a:t>
              </a:r>
            </a:p>
            <a:p>
              <a:r>
                <a:rPr lang="en-US" altLang="zh-CN" sz="3600" dirty="0">
                  <a:latin typeface="Segoe UI" panose="020B0502040204020203" pitchFamily="34" charset="0"/>
                  <a:cs typeface="Segoe UI" panose="020B0502040204020203" pitchFamily="34" charset="0"/>
                </a:rPr>
                <a:t>Transitional  page</a:t>
              </a:r>
              <a:endParaRPr lang="zh-CN" altLang="en-US" sz="3600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-8744" y="2682994"/>
              <a:ext cx="7308495" cy="1492013"/>
              <a:chOff x="-8744" y="2548958"/>
              <a:chExt cx="7308495" cy="149201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489754" y="2935144"/>
                <a:ext cx="329520" cy="720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988252" y="2903851"/>
                <a:ext cx="329520" cy="77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1486750" y="2876229"/>
                <a:ext cx="329520" cy="82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6970231" y="2548958"/>
                <a:ext cx="329520" cy="1492013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6471730" y="2575630"/>
                <a:ext cx="329520" cy="1440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973232" y="2605389"/>
                <a:ext cx="329520" cy="136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474734" y="2634550"/>
                <a:ext cx="329520" cy="131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976236" y="2668183"/>
                <a:ext cx="329520" cy="12528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477738" y="2695804"/>
                <a:ext cx="329520" cy="118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79240" y="2726283"/>
                <a:ext cx="329520" cy="113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480742" y="2759623"/>
                <a:ext cx="329520" cy="10728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2982244" y="2787513"/>
                <a:ext cx="329520" cy="1008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483746" y="2816089"/>
                <a:ext cx="329520" cy="9540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985248" y="2848473"/>
                <a:ext cx="329520" cy="8928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-8744" y="2958684"/>
                <a:ext cx="329520" cy="673200"/>
              </a:xfrm>
              <a:prstGeom prst="rect">
                <a:avLst/>
              </a:prstGeom>
              <a:solidFill>
                <a:srgbClr val="A376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1242696" y="2709666"/>
            <a:ext cx="828021" cy="1492013"/>
            <a:chOff x="11242696" y="2709666"/>
            <a:chExt cx="828021" cy="1492013"/>
          </a:xfrm>
        </p:grpSpPr>
        <p:sp>
          <p:nvSpPr>
            <p:cNvPr id="23" name="矩形 22"/>
            <p:cNvSpPr/>
            <p:nvPr/>
          </p:nvSpPr>
          <p:spPr>
            <a:xfrm flipH="1">
              <a:off x="11242696" y="2709666"/>
              <a:ext cx="329520" cy="1492013"/>
            </a:xfrm>
            <a:prstGeom prst="rect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flipH="1">
              <a:off x="11741197" y="2736338"/>
              <a:ext cx="329520" cy="1440000"/>
            </a:xfrm>
            <a:prstGeom prst="rect">
              <a:avLst/>
            </a:prstGeom>
            <a:solidFill>
              <a:srgbClr val="A376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332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7514" y="6350"/>
            <a:ext cx="5959929" cy="6851650"/>
          </a:xfrm>
          <a:prstGeom prst="rect">
            <a:avLst/>
          </a:prstGeom>
        </p:spPr>
      </p:pic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509776900"/>
              </p:ext>
            </p:extLst>
          </p:nvPr>
        </p:nvGraphicFramePr>
        <p:xfrm>
          <a:off x="628432" y="3429000"/>
          <a:ext cx="5019220" cy="33461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28432" y="2512953"/>
            <a:ext cx="4374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there is a will, there is a way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432" y="1640961"/>
            <a:ext cx="38154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Segoe UI" panose="020B0502040204020203" pitchFamily="34" charset="0"/>
                <a:cs typeface="Segoe UI" panose="020B0502040204020203" pitchFamily="34" charset="0"/>
              </a:rPr>
              <a:t>Add your title here</a:t>
            </a:r>
            <a:endParaRPr lang="zh-CN" altLang="en-US" sz="2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50804" y="473528"/>
            <a:ext cx="3090393" cy="658900"/>
            <a:chOff x="4550804" y="473528"/>
            <a:chExt cx="3090393" cy="658900"/>
          </a:xfrm>
        </p:grpSpPr>
        <p:sp>
          <p:nvSpPr>
            <p:cNvPr id="10" name="文本框 9"/>
            <p:cNvSpPr txBox="1"/>
            <p:nvPr/>
          </p:nvSpPr>
          <p:spPr>
            <a:xfrm>
              <a:off x="4550804" y="473528"/>
              <a:ext cx="309039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Analysis report</a:t>
              </a:r>
              <a:endParaRPr lang="zh-CN" altLang="en-US" sz="3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5325533" y="1132428"/>
              <a:ext cx="1540934" cy="0"/>
            </a:xfrm>
            <a:prstGeom prst="line">
              <a:avLst/>
            </a:prstGeom>
            <a:ln w="76200">
              <a:solidFill>
                <a:srgbClr val="8F785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149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31838" y="375558"/>
            <a:ext cx="4579076" cy="6106885"/>
            <a:chOff x="731838" y="375558"/>
            <a:chExt cx="4579076" cy="610688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1838" y="3608614"/>
              <a:ext cx="2600661" cy="287382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33938" y="375558"/>
              <a:ext cx="2598561" cy="287382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12353" y="1992086"/>
              <a:ext cx="2598561" cy="2873829"/>
            </a:xfrm>
            <a:prstGeom prst="rect">
              <a:avLst/>
            </a:prstGeom>
          </p:spPr>
        </p:pic>
      </p:grpSp>
      <p:cxnSp>
        <p:nvCxnSpPr>
          <p:cNvPr id="11" name="直接连接符 10"/>
          <p:cNvCxnSpPr/>
          <p:nvPr/>
        </p:nvCxnSpPr>
        <p:spPr>
          <a:xfrm>
            <a:off x="4555066" y="3434543"/>
            <a:ext cx="1540934" cy="0"/>
          </a:xfrm>
          <a:prstGeom prst="line">
            <a:avLst/>
          </a:prstGeom>
          <a:ln w="76200">
            <a:solidFill>
              <a:srgbClr val="9577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271290" y="1252604"/>
            <a:ext cx="4734161" cy="4352793"/>
            <a:chOff x="6271290" y="1699698"/>
            <a:chExt cx="4734161" cy="4352793"/>
          </a:xfrm>
        </p:grpSpPr>
        <p:sp>
          <p:nvSpPr>
            <p:cNvPr id="12" name="文本框 11"/>
            <p:cNvSpPr txBox="1"/>
            <p:nvPr/>
          </p:nvSpPr>
          <p:spPr>
            <a:xfrm>
              <a:off x="6320276" y="3439468"/>
              <a:ext cx="4685175" cy="2613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altLang="zh-CN" spc="12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Always insisting. Use iron scoop is too cold; Use porcelain scoop is too weak A wood scoop, engraved veins safely engraved sky’s wasteland and glebe’s old. Just as happiness born in the years, not insolent, the every act and move blooms quietly</a:t>
              </a:r>
              <a:endParaRPr lang="zh-CN" altLang="en-US" spc="12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71290" y="2683563"/>
              <a:ext cx="43749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Where there is a will, there is a way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71290" y="1699698"/>
              <a:ext cx="38154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latin typeface="Segoe UI" panose="020B0502040204020203" pitchFamily="34" charset="0"/>
                  <a:cs typeface="Segoe UI" panose="020B0502040204020203" pitchFamily="34" charset="0"/>
                </a:rPr>
                <a:t>Add your title here</a:t>
              </a:r>
              <a:endParaRPr lang="zh-CN" altLang="en-US" sz="3200" b="1" dirty="0"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67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5417013" y="0"/>
            <a:ext cx="4506686" cy="6858000"/>
          </a:xfrm>
          <a:prstGeom prst="parallelogram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260350" ty="63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31838" y="3292511"/>
            <a:ext cx="4685175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pc="12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Always insisting. Use iron scoop is too cold; Use porcelain scoop is too weak A wood scoop, engraved veins safely engraved sky’s wasteland and glebe’s old. Just as happiness born in the years, not insolent, the every act and move blooms quietly</a:t>
            </a:r>
            <a:endParaRPr lang="zh-CN" altLang="en-US" spc="12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2852" y="2536606"/>
            <a:ext cx="43749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there is a will, there is a way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2852" y="1552741"/>
            <a:ext cx="3815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Segoe UI" panose="020B0502040204020203" pitchFamily="34" charset="0"/>
                <a:cs typeface="Segoe UI" panose="020B0502040204020203" pitchFamily="34" charset="0"/>
              </a:rPr>
              <a:t>Add your title here</a:t>
            </a:r>
            <a:endParaRPr lang="zh-CN" altLang="en-US" sz="3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42821" y="5551591"/>
            <a:ext cx="25991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Where there is a will, there is a way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604552" y="4773486"/>
            <a:ext cx="1540934" cy="0"/>
          </a:xfrm>
          <a:prstGeom prst="line">
            <a:avLst/>
          </a:prstGeom>
          <a:ln w="76200">
            <a:solidFill>
              <a:srgbClr val="9577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0546348" y="4378352"/>
            <a:ext cx="592137" cy="790267"/>
            <a:chOff x="1735" y="-648"/>
            <a:chExt cx="4208" cy="5616"/>
          </a:xfrm>
          <a:solidFill>
            <a:srgbClr val="95775B"/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437" y="-648"/>
              <a:ext cx="2804" cy="2807"/>
            </a:xfrm>
            <a:custGeom>
              <a:avLst/>
              <a:gdLst>
                <a:gd name="T0" fmla="*/ 819 w 1638"/>
                <a:gd name="T1" fmla="*/ 1638 h 1638"/>
                <a:gd name="T2" fmla="*/ 1638 w 1638"/>
                <a:gd name="T3" fmla="*/ 819 h 1638"/>
                <a:gd name="T4" fmla="*/ 819 w 1638"/>
                <a:gd name="T5" fmla="*/ 0 h 1638"/>
                <a:gd name="T6" fmla="*/ 0 w 1638"/>
                <a:gd name="T7" fmla="*/ 819 h 1638"/>
                <a:gd name="T8" fmla="*/ 819 w 1638"/>
                <a:gd name="T9" fmla="*/ 1638 h 1638"/>
                <a:gd name="T10" fmla="*/ 614 w 1638"/>
                <a:gd name="T11" fmla="*/ 410 h 1638"/>
                <a:gd name="T12" fmla="*/ 1433 w 1638"/>
                <a:gd name="T13" fmla="*/ 819 h 1638"/>
                <a:gd name="T14" fmla="*/ 819 w 1638"/>
                <a:gd name="T15" fmla="*/ 1434 h 1638"/>
                <a:gd name="T16" fmla="*/ 204 w 1638"/>
                <a:gd name="T17" fmla="*/ 819 h 1638"/>
                <a:gd name="T18" fmla="*/ 614 w 1638"/>
                <a:gd name="T19" fmla="*/ 410 h 1638"/>
                <a:gd name="T20" fmla="*/ 614 w 1638"/>
                <a:gd name="T21" fmla="*/ 410 h 1638"/>
                <a:gd name="T22" fmla="*/ 614 w 1638"/>
                <a:gd name="T23" fmla="*/ 410 h 1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8" h="1638">
                  <a:moveTo>
                    <a:pt x="819" y="1638"/>
                  </a:moveTo>
                  <a:cubicBezTo>
                    <a:pt x="1272" y="1638"/>
                    <a:pt x="1638" y="1272"/>
                    <a:pt x="1638" y="819"/>
                  </a:cubicBezTo>
                  <a:cubicBezTo>
                    <a:pt x="1638" y="367"/>
                    <a:pt x="1272" y="0"/>
                    <a:pt x="819" y="0"/>
                  </a:cubicBezTo>
                  <a:cubicBezTo>
                    <a:pt x="366" y="0"/>
                    <a:pt x="0" y="367"/>
                    <a:pt x="0" y="819"/>
                  </a:cubicBezTo>
                  <a:cubicBezTo>
                    <a:pt x="0" y="1272"/>
                    <a:pt x="366" y="1638"/>
                    <a:pt x="819" y="1638"/>
                  </a:cubicBezTo>
                  <a:close/>
                  <a:moveTo>
                    <a:pt x="614" y="410"/>
                  </a:moveTo>
                  <a:cubicBezTo>
                    <a:pt x="732" y="528"/>
                    <a:pt x="819" y="819"/>
                    <a:pt x="1433" y="819"/>
                  </a:cubicBezTo>
                  <a:cubicBezTo>
                    <a:pt x="1433" y="1158"/>
                    <a:pt x="1158" y="1434"/>
                    <a:pt x="819" y="1434"/>
                  </a:cubicBezTo>
                  <a:cubicBezTo>
                    <a:pt x="480" y="1434"/>
                    <a:pt x="204" y="1158"/>
                    <a:pt x="204" y="819"/>
                  </a:cubicBezTo>
                  <a:cubicBezTo>
                    <a:pt x="204" y="819"/>
                    <a:pt x="443" y="675"/>
                    <a:pt x="614" y="410"/>
                  </a:cubicBezTo>
                  <a:close/>
                  <a:moveTo>
                    <a:pt x="614" y="410"/>
                  </a:moveTo>
                  <a:cubicBezTo>
                    <a:pt x="614" y="410"/>
                    <a:pt x="614" y="410"/>
                    <a:pt x="614" y="4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488" y="2511"/>
              <a:ext cx="702" cy="1755"/>
            </a:xfrm>
            <a:custGeom>
              <a:avLst/>
              <a:gdLst>
                <a:gd name="T0" fmla="*/ 351 w 702"/>
                <a:gd name="T1" fmla="*/ 0 h 1755"/>
                <a:gd name="T2" fmla="*/ 0 w 702"/>
                <a:gd name="T3" fmla="*/ 351 h 1755"/>
                <a:gd name="T4" fmla="*/ 351 w 702"/>
                <a:gd name="T5" fmla="*/ 1755 h 1755"/>
                <a:gd name="T6" fmla="*/ 702 w 702"/>
                <a:gd name="T7" fmla="*/ 351 h 1755"/>
                <a:gd name="T8" fmla="*/ 351 w 702"/>
                <a:gd name="T9" fmla="*/ 0 h 1755"/>
                <a:gd name="T10" fmla="*/ 351 w 702"/>
                <a:gd name="T11" fmla="*/ 0 h 1755"/>
                <a:gd name="T12" fmla="*/ 351 w 702"/>
                <a:gd name="T13" fmla="*/ 0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2" h="1755">
                  <a:moveTo>
                    <a:pt x="351" y="0"/>
                  </a:moveTo>
                  <a:lnTo>
                    <a:pt x="0" y="351"/>
                  </a:lnTo>
                  <a:lnTo>
                    <a:pt x="351" y="1755"/>
                  </a:lnTo>
                  <a:lnTo>
                    <a:pt x="702" y="351"/>
                  </a:lnTo>
                  <a:lnTo>
                    <a:pt x="351" y="0"/>
                  </a:lnTo>
                  <a:close/>
                  <a:moveTo>
                    <a:pt x="351" y="0"/>
                  </a:moveTo>
                  <a:lnTo>
                    <a:pt x="3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3488" y="2511"/>
              <a:ext cx="702" cy="1755"/>
            </a:xfrm>
            <a:custGeom>
              <a:avLst/>
              <a:gdLst>
                <a:gd name="T0" fmla="*/ 351 w 702"/>
                <a:gd name="T1" fmla="*/ 0 h 1755"/>
                <a:gd name="T2" fmla="*/ 0 w 702"/>
                <a:gd name="T3" fmla="*/ 351 h 1755"/>
                <a:gd name="T4" fmla="*/ 351 w 702"/>
                <a:gd name="T5" fmla="*/ 1755 h 1755"/>
                <a:gd name="T6" fmla="*/ 702 w 702"/>
                <a:gd name="T7" fmla="*/ 351 h 1755"/>
                <a:gd name="T8" fmla="*/ 351 w 702"/>
                <a:gd name="T9" fmla="*/ 0 h 1755"/>
                <a:gd name="T10" fmla="*/ 351 w 702"/>
                <a:gd name="T11" fmla="*/ 0 h 1755"/>
                <a:gd name="T12" fmla="*/ 351 w 702"/>
                <a:gd name="T13" fmla="*/ 0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2" h="1755">
                  <a:moveTo>
                    <a:pt x="351" y="0"/>
                  </a:moveTo>
                  <a:lnTo>
                    <a:pt x="0" y="351"/>
                  </a:lnTo>
                  <a:lnTo>
                    <a:pt x="351" y="1755"/>
                  </a:lnTo>
                  <a:lnTo>
                    <a:pt x="702" y="351"/>
                  </a:lnTo>
                  <a:lnTo>
                    <a:pt x="351" y="0"/>
                  </a:lnTo>
                  <a:moveTo>
                    <a:pt x="351" y="0"/>
                  </a:moveTo>
                  <a:lnTo>
                    <a:pt x="35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4026" y="2511"/>
              <a:ext cx="1917" cy="2457"/>
            </a:xfrm>
            <a:custGeom>
              <a:avLst/>
              <a:gdLst>
                <a:gd name="T0" fmla="*/ 710 w 1120"/>
                <a:gd name="T1" fmla="*/ 0 h 1434"/>
                <a:gd name="T2" fmla="*/ 180 w 1120"/>
                <a:gd name="T3" fmla="*/ 0 h 1434"/>
                <a:gd name="T4" fmla="*/ 322 w 1120"/>
                <a:gd name="T5" fmla="*/ 142 h 1434"/>
                <a:gd name="T6" fmla="*/ 0 w 1120"/>
                <a:gd name="T7" fmla="*/ 1434 h 1434"/>
                <a:gd name="T8" fmla="*/ 710 w 1120"/>
                <a:gd name="T9" fmla="*/ 1434 h 1434"/>
                <a:gd name="T10" fmla="*/ 915 w 1120"/>
                <a:gd name="T11" fmla="*/ 1434 h 1434"/>
                <a:gd name="T12" fmla="*/ 1120 w 1120"/>
                <a:gd name="T13" fmla="*/ 1229 h 1434"/>
                <a:gd name="T14" fmla="*/ 1120 w 1120"/>
                <a:gd name="T15" fmla="*/ 410 h 1434"/>
                <a:gd name="T16" fmla="*/ 710 w 1120"/>
                <a:gd name="T17" fmla="*/ 0 h 1434"/>
                <a:gd name="T18" fmla="*/ 710 w 1120"/>
                <a:gd name="T19" fmla="*/ 0 h 1434"/>
                <a:gd name="T20" fmla="*/ 710 w 1120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0" h="1434">
                  <a:moveTo>
                    <a:pt x="710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322" y="142"/>
                    <a:pt x="322" y="142"/>
                    <a:pt x="322" y="142"/>
                  </a:cubicBezTo>
                  <a:cubicBezTo>
                    <a:pt x="0" y="1434"/>
                    <a:pt x="0" y="1434"/>
                    <a:pt x="0" y="1434"/>
                  </a:cubicBezTo>
                  <a:cubicBezTo>
                    <a:pt x="710" y="1434"/>
                    <a:pt x="710" y="1434"/>
                    <a:pt x="710" y="1434"/>
                  </a:cubicBezTo>
                  <a:cubicBezTo>
                    <a:pt x="915" y="1434"/>
                    <a:pt x="915" y="1434"/>
                    <a:pt x="915" y="1434"/>
                  </a:cubicBezTo>
                  <a:cubicBezTo>
                    <a:pt x="1028" y="1434"/>
                    <a:pt x="1120" y="1342"/>
                    <a:pt x="1120" y="1229"/>
                  </a:cubicBezTo>
                  <a:cubicBezTo>
                    <a:pt x="1120" y="410"/>
                    <a:pt x="1120" y="410"/>
                    <a:pt x="1120" y="410"/>
                  </a:cubicBezTo>
                  <a:cubicBezTo>
                    <a:pt x="1120" y="184"/>
                    <a:pt x="936" y="0"/>
                    <a:pt x="710" y="0"/>
                  </a:cubicBezTo>
                  <a:close/>
                  <a:moveTo>
                    <a:pt x="710" y="0"/>
                  </a:moveTo>
                  <a:cubicBezTo>
                    <a:pt x="710" y="0"/>
                    <a:pt x="710" y="0"/>
                    <a:pt x="7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1735" y="2511"/>
              <a:ext cx="1918" cy="2457"/>
            </a:xfrm>
            <a:custGeom>
              <a:avLst/>
              <a:gdLst>
                <a:gd name="T0" fmla="*/ 939 w 1120"/>
                <a:gd name="T1" fmla="*/ 0 h 1434"/>
                <a:gd name="T2" fmla="*/ 410 w 1120"/>
                <a:gd name="T3" fmla="*/ 0 h 1434"/>
                <a:gd name="T4" fmla="*/ 0 w 1120"/>
                <a:gd name="T5" fmla="*/ 410 h 1434"/>
                <a:gd name="T6" fmla="*/ 0 w 1120"/>
                <a:gd name="T7" fmla="*/ 1229 h 1434"/>
                <a:gd name="T8" fmla="*/ 205 w 1120"/>
                <a:gd name="T9" fmla="*/ 1434 h 1434"/>
                <a:gd name="T10" fmla="*/ 410 w 1120"/>
                <a:gd name="T11" fmla="*/ 1434 h 1434"/>
                <a:gd name="T12" fmla="*/ 1120 w 1120"/>
                <a:gd name="T13" fmla="*/ 1434 h 1434"/>
                <a:gd name="T14" fmla="*/ 797 w 1120"/>
                <a:gd name="T15" fmla="*/ 142 h 1434"/>
                <a:gd name="T16" fmla="*/ 939 w 1120"/>
                <a:gd name="T17" fmla="*/ 0 h 1434"/>
                <a:gd name="T18" fmla="*/ 939 w 1120"/>
                <a:gd name="T19" fmla="*/ 0 h 1434"/>
                <a:gd name="T20" fmla="*/ 939 w 1120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0" h="1434">
                  <a:moveTo>
                    <a:pt x="939" y="0"/>
                  </a:moveTo>
                  <a:cubicBezTo>
                    <a:pt x="410" y="0"/>
                    <a:pt x="410" y="0"/>
                    <a:pt x="410" y="0"/>
                  </a:cubicBezTo>
                  <a:cubicBezTo>
                    <a:pt x="184" y="0"/>
                    <a:pt x="0" y="184"/>
                    <a:pt x="0" y="410"/>
                  </a:cubicBezTo>
                  <a:cubicBezTo>
                    <a:pt x="0" y="1229"/>
                    <a:pt x="0" y="1229"/>
                    <a:pt x="0" y="1229"/>
                  </a:cubicBezTo>
                  <a:cubicBezTo>
                    <a:pt x="0" y="1342"/>
                    <a:pt x="92" y="1434"/>
                    <a:pt x="205" y="1434"/>
                  </a:cubicBezTo>
                  <a:cubicBezTo>
                    <a:pt x="410" y="1434"/>
                    <a:pt x="410" y="1434"/>
                    <a:pt x="410" y="1434"/>
                  </a:cubicBezTo>
                  <a:cubicBezTo>
                    <a:pt x="1120" y="1434"/>
                    <a:pt x="1120" y="1434"/>
                    <a:pt x="1120" y="1434"/>
                  </a:cubicBezTo>
                  <a:cubicBezTo>
                    <a:pt x="797" y="142"/>
                    <a:pt x="797" y="142"/>
                    <a:pt x="797" y="142"/>
                  </a:cubicBezTo>
                  <a:cubicBezTo>
                    <a:pt x="939" y="0"/>
                    <a:pt x="939" y="0"/>
                    <a:pt x="939" y="0"/>
                  </a:cubicBezTo>
                  <a:close/>
                  <a:moveTo>
                    <a:pt x="939" y="0"/>
                  </a:moveTo>
                  <a:cubicBezTo>
                    <a:pt x="939" y="0"/>
                    <a:pt x="939" y="0"/>
                    <a:pt x="9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sp>
        <p:nvSpPr>
          <p:cNvPr id="4" name="六边形 3"/>
          <p:cNvSpPr/>
          <p:nvPr/>
        </p:nvSpPr>
        <p:spPr>
          <a:xfrm>
            <a:off x="10143009" y="4180185"/>
            <a:ext cx="1398814" cy="1205874"/>
          </a:xfrm>
          <a:prstGeom prst="hexagon">
            <a:avLst/>
          </a:prstGeom>
          <a:ln w="76200">
            <a:solidFill>
              <a:srgbClr val="9577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00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</TotalTime>
  <Words>1012</Words>
  <Application>Microsoft Office PowerPoint</Application>
  <PresentationFormat>宽屏</PresentationFormat>
  <Paragraphs>92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Meiryo</vt:lpstr>
      <vt:lpstr>等线</vt:lpstr>
      <vt:lpstr>等线 Light</vt:lpstr>
      <vt:lpstr>宋体</vt:lpstr>
      <vt:lpstr>微软雅黑</vt:lpstr>
      <vt:lpstr>Agency FB</vt:lpstr>
      <vt:lpstr>Arial</vt:lpstr>
      <vt:lpstr>Calibri</vt:lpstr>
      <vt:lpstr>Calibri Light</vt:lpstr>
      <vt:lpstr>Segoe UI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111</cp:revision>
  <dcterms:created xsi:type="dcterms:W3CDTF">2016-04-16T04:39:00Z</dcterms:created>
  <dcterms:modified xsi:type="dcterms:W3CDTF">2018-06-02T12:38:25Z</dcterms:modified>
</cp:coreProperties>
</file>