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8.xml" ContentType="application/vnd.openxmlformats-officedocument.themeOverr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4" r:id="rId2"/>
    <p:sldMasterId id="2147483668" r:id="rId3"/>
  </p:sldMasterIdLst>
  <p:notesMasterIdLst>
    <p:notesMasterId r:id="rId26"/>
  </p:notesMasterIdLst>
  <p:handoutMasterIdLst>
    <p:handoutMasterId r:id="rId27"/>
  </p:handoutMasterIdLst>
  <p:sldIdLst>
    <p:sldId id="296" r:id="rId4"/>
    <p:sldId id="261" r:id="rId5"/>
    <p:sldId id="260" r:id="rId6"/>
    <p:sldId id="256" r:id="rId7"/>
    <p:sldId id="262" r:id="rId8"/>
    <p:sldId id="263" r:id="rId9"/>
    <p:sldId id="264" r:id="rId10"/>
    <p:sldId id="265" r:id="rId11"/>
    <p:sldId id="293" r:id="rId12"/>
    <p:sldId id="266" r:id="rId13"/>
    <p:sldId id="267" r:id="rId14"/>
    <p:sldId id="269" r:id="rId15"/>
    <p:sldId id="270" r:id="rId16"/>
    <p:sldId id="271" r:id="rId17"/>
    <p:sldId id="298" r:id="rId18"/>
    <p:sldId id="272" r:id="rId19"/>
    <p:sldId id="273" r:id="rId20"/>
    <p:sldId id="274" r:id="rId21"/>
    <p:sldId id="275" r:id="rId22"/>
    <p:sldId id="257" r:id="rId23"/>
    <p:sldId id="297" r:id="rId24"/>
    <p:sldId id="299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FFE"/>
    <a:srgbClr val="0A5E75"/>
    <a:srgbClr val="8EC5BA"/>
    <a:srgbClr val="048535"/>
    <a:srgbClr val="06AE49"/>
    <a:srgbClr val="BBDCD5"/>
    <a:srgbClr val="899516"/>
    <a:srgbClr val="0F4010"/>
    <a:srgbClr val="89B2AA"/>
    <a:srgbClr val="92B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6195" autoAdjust="0"/>
  </p:normalViewPr>
  <p:slideViewPr>
    <p:cSldViewPr snapToGrid="0">
      <p:cViewPr varScale="1">
        <p:scale>
          <a:sx n="108" d="100"/>
          <a:sy n="108" d="100"/>
        </p:scale>
        <p:origin x="7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A62AB-C10E-4A99-99A5-9EE1606CF412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DEB3B-B050-4A06-99C6-0C37BEE145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19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包图简圆体" panose="02010601030101010101" pitchFamily="2" charset="-122"/>
              </a:defRPr>
            </a:lvl1pPr>
          </a:lstStyle>
          <a:p>
            <a:fld id="{7F25A8C7-CC1A-4A08-9B4B-31F43B054C7F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包图简圆体" panose="02010601030101010101" pitchFamily="2" charset="-122"/>
              </a:defRPr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226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包图简圆体" panose="02010601030101010101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172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114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187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49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797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47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5425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296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8132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108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9924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21629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7802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1053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9731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48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7957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261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880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011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249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936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2021/5/23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85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29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031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325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936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271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08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23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2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14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71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334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495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5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3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90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372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45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957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31379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15837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2021/5/23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包图简圆体" panose="02010601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8" r:id="rId4"/>
    <p:sldLayoutId id="2147483657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包图简圆体" panose="02010601030101010101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52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8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5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0.jpeg"/><Relationship Id="rId2" Type="http://schemas.openxmlformats.org/officeDocument/2006/relationships/tags" Target="../tags/tag1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6.jpeg"/><Relationship Id="rId2" Type="http://schemas.openxmlformats.org/officeDocument/2006/relationships/tags" Target="../tags/tag8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128260" y="2036445"/>
            <a:ext cx="6492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简约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清新渐变通用</a:t>
            </a:r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模板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533640" y="3980180"/>
            <a:ext cx="1847215" cy="438150"/>
          </a:xfrm>
          <a:prstGeom prst="roundRect">
            <a:avLst/>
          </a:prstGeom>
          <a:solidFill>
            <a:srgbClr val="0A5E75"/>
          </a:solidFill>
          <a:ln>
            <a:noFill/>
          </a:ln>
          <a:effectLst>
            <a:outerShdw blurRad="165100" dist="1524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256905" y="4853940"/>
            <a:ext cx="6477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06400" dist="50800" sx="104000" sy="104000" algn="ctr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8580755" y="4994275"/>
            <a:ext cx="0" cy="367665"/>
          </a:xfrm>
          <a:prstGeom prst="straightConnector1">
            <a:avLst/>
          </a:prstGeom>
          <a:ln>
            <a:solidFill>
              <a:srgbClr val="8EC5B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937500" y="4076700"/>
            <a:ext cx="128651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34000" y="3016885"/>
            <a:ext cx="563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Life is a journey, not the destination, but the scenery along the should be and the mood at the view.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02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26"/>
          <p:cNvSpPr/>
          <p:nvPr/>
        </p:nvSpPr>
        <p:spPr>
          <a:xfrm>
            <a:off x="863796" y="3015911"/>
            <a:ext cx="3093248" cy="1871999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-1" fmla="*/ 0 w 1523036"/>
              <a:gd name="connsiteY0-2" fmla="*/ 1122131 h 1122131"/>
              <a:gd name="connsiteX1-3" fmla="*/ 761518 w 1523036"/>
              <a:gd name="connsiteY1-4" fmla="*/ 0 h 1122131"/>
              <a:gd name="connsiteX2-5" fmla="*/ 1523036 w 1523036"/>
              <a:gd name="connsiteY2-6" fmla="*/ 1122131 h 1122131"/>
              <a:gd name="connsiteX3-7" fmla="*/ 0 w 1523036"/>
              <a:gd name="connsiteY3-8" fmla="*/ 1122131 h 1122131"/>
              <a:gd name="connsiteX0-9" fmla="*/ 0 w 1523036"/>
              <a:gd name="connsiteY0-10" fmla="*/ 1122198 h 1122198"/>
              <a:gd name="connsiteX1-11" fmla="*/ 761518 w 1523036"/>
              <a:gd name="connsiteY1-12" fmla="*/ 67 h 1122198"/>
              <a:gd name="connsiteX2-13" fmla="*/ 1523036 w 1523036"/>
              <a:gd name="connsiteY2-14" fmla="*/ 1122198 h 1122198"/>
              <a:gd name="connsiteX3-15" fmla="*/ 0 w 1523036"/>
              <a:gd name="connsiteY3-16" fmla="*/ 1122198 h 1122198"/>
              <a:gd name="connsiteX0-17" fmla="*/ 0 w 1523036"/>
              <a:gd name="connsiteY0-18" fmla="*/ 1678761 h 1678761"/>
              <a:gd name="connsiteX1-19" fmla="*/ 769469 w 1523036"/>
              <a:gd name="connsiteY1-20" fmla="*/ 39 h 1678761"/>
              <a:gd name="connsiteX2-21" fmla="*/ 1523036 w 1523036"/>
              <a:gd name="connsiteY2-22" fmla="*/ 1678761 h 1678761"/>
              <a:gd name="connsiteX3-23" fmla="*/ 0 w 1523036"/>
              <a:gd name="connsiteY3-24" fmla="*/ 1678761 h 1678761"/>
              <a:gd name="connsiteX0-25" fmla="*/ 0 w 1523036"/>
              <a:gd name="connsiteY0-26" fmla="*/ 1678756 h 1678756"/>
              <a:gd name="connsiteX1-27" fmla="*/ 769469 w 1523036"/>
              <a:gd name="connsiteY1-28" fmla="*/ 34 h 1678756"/>
              <a:gd name="connsiteX2-29" fmla="*/ 1523036 w 1523036"/>
              <a:gd name="connsiteY2-30" fmla="*/ 1678756 h 1678756"/>
              <a:gd name="connsiteX3-31" fmla="*/ 0 w 1523036"/>
              <a:gd name="connsiteY3-32" fmla="*/ 1678756 h 1678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0A5E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Isosceles Triangle 26"/>
          <p:cNvSpPr/>
          <p:nvPr/>
        </p:nvSpPr>
        <p:spPr>
          <a:xfrm>
            <a:off x="1741909" y="3440972"/>
            <a:ext cx="3093248" cy="1431699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-1" fmla="*/ 0 w 1523036"/>
              <a:gd name="connsiteY0-2" fmla="*/ 1122131 h 1122131"/>
              <a:gd name="connsiteX1-3" fmla="*/ 761518 w 1523036"/>
              <a:gd name="connsiteY1-4" fmla="*/ 0 h 1122131"/>
              <a:gd name="connsiteX2-5" fmla="*/ 1523036 w 1523036"/>
              <a:gd name="connsiteY2-6" fmla="*/ 1122131 h 1122131"/>
              <a:gd name="connsiteX3-7" fmla="*/ 0 w 1523036"/>
              <a:gd name="connsiteY3-8" fmla="*/ 1122131 h 1122131"/>
              <a:gd name="connsiteX0-9" fmla="*/ 0 w 1523036"/>
              <a:gd name="connsiteY0-10" fmla="*/ 1122198 h 1122198"/>
              <a:gd name="connsiteX1-11" fmla="*/ 761518 w 1523036"/>
              <a:gd name="connsiteY1-12" fmla="*/ 67 h 1122198"/>
              <a:gd name="connsiteX2-13" fmla="*/ 1523036 w 1523036"/>
              <a:gd name="connsiteY2-14" fmla="*/ 1122198 h 1122198"/>
              <a:gd name="connsiteX3-15" fmla="*/ 0 w 1523036"/>
              <a:gd name="connsiteY3-16" fmla="*/ 1122198 h 1122198"/>
              <a:gd name="connsiteX0-17" fmla="*/ 0 w 1523036"/>
              <a:gd name="connsiteY0-18" fmla="*/ 1678761 h 1678761"/>
              <a:gd name="connsiteX1-19" fmla="*/ 769469 w 1523036"/>
              <a:gd name="connsiteY1-20" fmla="*/ 39 h 1678761"/>
              <a:gd name="connsiteX2-21" fmla="*/ 1523036 w 1523036"/>
              <a:gd name="connsiteY2-22" fmla="*/ 1678761 h 1678761"/>
              <a:gd name="connsiteX3-23" fmla="*/ 0 w 1523036"/>
              <a:gd name="connsiteY3-24" fmla="*/ 1678761 h 1678761"/>
              <a:gd name="connsiteX0-25" fmla="*/ 0 w 1523036"/>
              <a:gd name="connsiteY0-26" fmla="*/ 1678756 h 1678756"/>
              <a:gd name="connsiteX1-27" fmla="*/ 769469 w 1523036"/>
              <a:gd name="connsiteY1-28" fmla="*/ 34 h 1678756"/>
              <a:gd name="connsiteX2-29" fmla="*/ 1523036 w 1523036"/>
              <a:gd name="connsiteY2-30" fmla="*/ 1678756 h 1678756"/>
              <a:gd name="connsiteX3-31" fmla="*/ 0 w 1523036"/>
              <a:gd name="connsiteY3-32" fmla="*/ 1678756 h 1678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0A5E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Isosceles Triangle 26"/>
          <p:cNvSpPr/>
          <p:nvPr/>
        </p:nvSpPr>
        <p:spPr>
          <a:xfrm>
            <a:off x="2626373" y="4143276"/>
            <a:ext cx="3093248" cy="729394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-1" fmla="*/ 0 w 1523036"/>
              <a:gd name="connsiteY0-2" fmla="*/ 1122131 h 1122131"/>
              <a:gd name="connsiteX1-3" fmla="*/ 761518 w 1523036"/>
              <a:gd name="connsiteY1-4" fmla="*/ 0 h 1122131"/>
              <a:gd name="connsiteX2-5" fmla="*/ 1523036 w 1523036"/>
              <a:gd name="connsiteY2-6" fmla="*/ 1122131 h 1122131"/>
              <a:gd name="connsiteX3-7" fmla="*/ 0 w 1523036"/>
              <a:gd name="connsiteY3-8" fmla="*/ 1122131 h 1122131"/>
              <a:gd name="connsiteX0-9" fmla="*/ 0 w 1523036"/>
              <a:gd name="connsiteY0-10" fmla="*/ 1122198 h 1122198"/>
              <a:gd name="connsiteX1-11" fmla="*/ 761518 w 1523036"/>
              <a:gd name="connsiteY1-12" fmla="*/ 67 h 1122198"/>
              <a:gd name="connsiteX2-13" fmla="*/ 1523036 w 1523036"/>
              <a:gd name="connsiteY2-14" fmla="*/ 1122198 h 1122198"/>
              <a:gd name="connsiteX3-15" fmla="*/ 0 w 1523036"/>
              <a:gd name="connsiteY3-16" fmla="*/ 1122198 h 1122198"/>
              <a:gd name="connsiteX0-17" fmla="*/ 0 w 1523036"/>
              <a:gd name="connsiteY0-18" fmla="*/ 1678761 h 1678761"/>
              <a:gd name="connsiteX1-19" fmla="*/ 769469 w 1523036"/>
              <a:gd name="connsiteY1-20" fmla="*/ 39 h 1678761"/>
              <a:gd name="connsiteX2-21" fmla="*/ 1523036 w 1523036"/>
              <a:gd name="connsiteY2-22" fmla="*/ 1678761 h 1678761"/>
              <a:gd name="connsiteX3-23" fmla="*/ 0 w 1523036"/>
              <a:gd name="connsiteY3-24" fmla="*/ 1678761 h 1678761"/>
              <a:gd name="connsiteX0-25" fmla="*/ 0 w 1523036"/>
              <a:gd name="connsiteY0-26" fmla="*/ 1678756 h 1678756"/>
              <a:gd name="connsiteX1-27" fmla="*/ 769469 w 1523036"/>
              <a:gd name="connsiteY1-28" fmla="*/ 34 h 1678756"/>
              <a:gd name="connsiteX2-29" fmla="*/ 1523036 w 1523036"/>
              <a:gd name="connsiteY2-30" fmla="*/ 1678756 h 1678756"/>
              <a:gd name="connsiteX3-31" fmla="*/ 0 w 1523036"/>
              <a:gd name="connsiteY3-32" fmla="*/ 1678756 h 1678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Isosceles Triangle 26"/>
          <p:cNvSpPr/>
          <p:nvPr/>
        </p:nvSpPr>
        <p:spPr>
          <a:xfrm>
            <a:off x="3510836" y="3936670"/>
            <a:ext cx="3093248" cy="936001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-1" fmla="*/ 0 w 1523036"/>
              <a:gd name="connsiteY0-2" fmla="*/ 1122131 h 1122131"/>
              <a:gd name="connsiteX1-3" fmla="*/ 761518 w 1523036"/>
              <a:gd name="connsiteY1-4" fmla="*/ 0 h 1122131"/>
              <a:gd name="connsiteX2-5" fmla="*/ 1523036 w 1523036"/>
              <a:gd name="connsiteY2-6" fmla="*/ 1122131 h 1122131"/>
              <a:gd name="connsiteX3-7" fmla="*/ 0 w 1523036"/>
              <a:gd name="connsiteY3-8" fmla="*/ 1122131 h 1122131"/>
              <a:gd name="connsiteX0-9" fmla="*/ 0 w 1523036"/>
              <a:gd name="connsiteY0-10" fmla="*/ 1122198 h 1122198"/>
              <a:gd name="connsiteX1-11" fmla="*/ 761518 w 1523036"/>
              <a:gd name="connsiteY1-12" fmla="*/ 67 h 1122198"/>
              <a:gd name="connsiteX2-13" fmla="*/ 1523036 w 1523036"/>
              <a:gd name="connsiteY2-14" fmla="*/ 1122198 h 1122198"/>
              <a:gd name="connsiteX3-15" fmla="*/ 0 w 1523036"/>
              <a:gd name="connsiteY3-16" fmla="*/ 1122198 h 1122198"/>
              <a:gd name="connsiteX0-17" fmla="*/ 0 w 1523036"/>
              <a:gd name="connsiteY0-18" fmla="*/ 1678761 h 1678761"/>
              <a:gd name="connsiteX1-19" fmla="*/ 769469 w 1523036"/>
              <a:gd name="connsiteY1-20" fmla="*/ 39 h 1678761"/>
              <a:gd name="connsiteX2-21" fmla="*/ 1523036 w 1523036"/>
              <a:gd name="connsiteY2-22" fmla="*/ 1678761 h 1678761"/>
              <a:gd name="connsiteX3-23" fmla="*/ 0 w 1523036"/>
              <a:gd name="connsiteY3-24" fmla="*/ 1678761 h 1678761"/>
              <a:gd name="connsiteX0-25" fmla="*/ 0 w 1523036"/>
              <a:gd name="connsiteY0-26" fmla="*/ 1678756 h 1678756"/>
              <a:gd name="connsiteX1-27" fmla="*/ 769469 w 1523036"/>
              <a:gd name="connsiteY1-28" fmla="*/ 34 h 1678756"/>
              <a:gd name="connsiteX2-29" fmla="*/ 1523036 w 1523036"/>
              <a:gd name="connsiteY2-30" fmla="*/ 1678756 h 1678756"/>
              <a:gd name="connsiteX3-31" fmla="*/ 0 w 1523036"/>
              <a:gd name="connsiteY3-32" fmla="*/ 1678756 h 1678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0A5E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Isosceles Triangle 26"/>
          <p:cNvSpPr/>
          <p:nvPr/>
        </p:nvSpPr>
        <p:spPr>
          <a:xfrm>
            <a:off x="4395300" y="3792126"/>
            <a:ext cx="3093248" cy="1080545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-1" fmla="*/ 0 w 1523036"/>
              <a:gd name="connsiteY0-2" fmla="*/ 1122131 h 1122131"/>
              <a:gd name="connsiteX1-3" fmla="*/ 761518 w 1523036"/>
              <a:gd name="connsiteY1-4" fmla="*/ 0 h 1122131"/>
              <a:gd name="connsiteX2-5" fmla="*/ 1523036 w 1523036"/>
              <a:gd name="connsiteY2-6" fmla="*/ 1122131 h 1122131"/>
              <a:gd name="connsiteX3-7" fmla="*/ 0 w 1523036"/>
              <a:gd name="connsiteY3-8" fmla="*/ 1122131 h 1122131"/>
              <a:gd name="connsiteX0-9" fmla="*/ 0 w 1523036"/>
              <a:gd name="connsiteY0-10" fmla="*/ 1122198 h 1122198"/>
              <a:gd name="connsiteX1-11" fmla="*/ 761518 w 1523036"/>
              <a:gd name="connsiteY1-12" fmla="*/ 67 h 1122198"/>
              <a:gd name="connsiteX2-13" fmla="*/ 1523036 w 1523036"/>
              <a:gd name="connsiteY2-14" fmla="*/ 1122198 h 1122198"/>
              <a:gd name="connsiteX3-15" fmla="*/ 0 w 1523036"/>
              <a:gd name="connsiteY3-16" fmla="*/ 1122198 h 1122198"/>
              <a:gd name="connsiteX0-17" fmla="*/ 0 w 1523036"/>
              <a:gd name="connsiteY0-18" fmla="*/ 1678761 h 1678761"/>
              <a:gd name="connsiteX1-19" fmla="*/ 769469 w 1523036"/>
              <a:gd name="connsiteY1-20" fmla="*/ 39 h 1678761"/>
              <a:gd name="connsiteX2-21" fmla="*/ 1523036 w 1523036"/>
              <a:gd name="connsiteY2-22" fmla="*/ 1678761 h 1678761"/>
              <a:gd name="connsiteX3-23" fmla="*/ 0 w 1523036"/>
              <a:gd name="connsiteY3-24" fmla="*/ 1678761 h 1678761"/>
              <a:gd name="connsiteX0-25" fmla="*/ 0 w 1523036"/>
              <a:gd name="connsiteY0-26" fmla="*/ 1678756 h 1678756"/>
              <a:gd name="connsiteX1-27" fmla="*/ 769469 w 1523036"/>
              <a:gd name="connsiteY1-28" fmla="*/ 34 h 1678756"/>
              <a:gd name="connsiteX2-29" fmla="*/ 1523036 w 1523036"/>
              <a:gd name="connsiteY2-30" fmla="*/ 1678756 h 1678756"/>
              <a:gd name="connsiteX3-31" fmla="*/ 0 w 1523036"/>
              <a:gd name="connsiteY3-32" fmla="*/ 1678756 h 1678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0A5E7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194680" y="2146244"/>
            <a:ext cx="431692" cy="70269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93658" y="2586353"/>
            <a:ext cx="431692" cy="70269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015702" y="3232140"/>
            <a:ext cx="431692" cy="70269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4857506" y="3033420"/>
            <a:ext cx="431692" cy="70269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5730160" y="2881826"/>
            <a:ext cx="431692" cy="70269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231446" y="2243511"/>
            <a:ext cx="36916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id-ID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8</a:t>
            </a:r>
            <a:r>
              <a:rPr 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0%</a:t>
            </a:r>
            <a:endParaRPr lang="en-US" sz="8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761422" y="2977630"/>
            <a:ext cx="36916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id-ID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65</a:t>
            </a:r>
            <a:r>
              <a:rPr 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%</a:t>
            </a:r>
            <a:endParaRPr lang="en-US" sz="8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131885" y="2676756"/>
            <a:ext cx="36916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id-ID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30</a:t>
            </a:r>
            <a:r>
              <a:rPr 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%</a:t>
            </a:r>
            <a:endParaRPr lang="en-US" sz="8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046684" y="3329585"/>
            <a:ext cx="36916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id-ID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50</a:t>
            </a:r>
            <a:r>
              <a:rPr lang="en-US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%</a:t>
            </a:r>
            <a:endParaRPr lang="en-US" sz="8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890136" y="3126696"/>
            <a:ext cx="36916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id-ID" sz="105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35%</a:t>
            </a:r>
            <a:endParaRPr lang="en-US" sz="8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7" name="Title 13"/>
          <p:cNvSpPr txBox="1"/>
          <p:nvPr/>
        </p:nvSpPr>
        <p:spPr>
          <a:xfrm>
            <a:off x="1601866" y="4892403"/>
            <a:ext cx="1299850" cy="46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YouTube</a:t>
            </a:r>
            <a:endParaRPr lang="en-US" sz="1200" dirty="0">
              <a:solidFill>
                <a:prstClr val="white">
                  <a:lumMod val="5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itle 13"/>
          <p:cNvSpPr txBox="1"/>
          <p:nvPr/>
        </p:nvSpPr>
        <p:spPr>
          <a:xfrm>
            <a:off x="2616222" y="4890816"/>
            <a:ext cx="1299850" cy="46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MySpace</a:t>
            </a:r>
            <a:endParaRPr lang="en-US" sz="1200" dirty="0">
              <a:solidFill>
                <a:prstClr val="white">
                  <a:lumMod val="5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itle 13"/>
          <p:cNvSpPr txBox="1"/>
          <p:nvPr/>
        </p:nvSpPr>
        <p:spPr>
          <a:xfrm>
            <a:off x="3522575" y="4887335"/>
            <a:ext cx="1299850" cy="46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Tumblr</a:t>
            </a:r>
            <a:endParaRPr lang="en-US" sz="1200" dirty="0">
              <a:solidFill>
                <a:prstClr val="white">
                  <a:lumMod val="5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itle 13"/>
          <p:cNvSpPr txBox="1"/>
          <p:nvPr/>
        </p:nvSpPr>
        <p:spPr>
          <a:xfrm>
            <a:off x="4411190" y="4890816"/>
            <a:ext cx="1299850" cy="46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Pinterest</a:t>
            </a:r>
            <a:endParaRPr lang="en-US" sz="1200" dirty="0">
              <a:solidFill>
                <a:prstClr val="white">
                  <a:lumMod val="5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itle 13"/>
          <p:cNvSpPr txBox="1"/>
          <p:nvPr/>
        </p:nvSpPr>
        <p:spPr>
          <a:xfrm>
            <a:off x="5311009" y="4890816"/>
            <a:ext cx="1299850" cy="46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d-ID" sz="1200" dirty="0">
                <a:solidFill>
                  <a:prstClr val="white">
                    <a:lumMod val="5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Facebook</a:t>
            </a:r>
            <a:endParaRPr lang="en-US" sz="1200" dirty="0">
              <a:solidFill>
                <a:prstClr val="white">
                  <a:lumMod val="5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2" name="Straight Connector 46"/>
          <p:cNvCxnSpPr/>
          <p:nvPr/>
        </p:nvCxnSpPr>
        <p:spPr>
          <a:xfrm>
            <a:off x="792438" y="4963248"/>
            <a:ext cx="6768000" cy="0"/>
          </a:xfrm>
          <a:prstGeom prst="line">
            <a:avLst/>
          </a:prstGeom>
          <a:noFill/>
          <a:ln w="508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  <a:headEnd type="diamond" w="sm" len="sm"/>
            <a:tailEnd type="diamond" w="sm" len="sm"/>
          </a:ln>
          <a:effectLst/>
        </p:spPr>
      </p:cxnSp>
      <p:sp>
        <p:nvSpPr>
          <p:cNvPr id="23" name="TextBox 47"/>
          <p:cNvSpPr txBox="1"/>
          <p:nvPr/>
        </p:nvSpPr>
        <p:spPr>
          <a:xfrm>
            <a:off x="7807960" y="2144179"/>
            <a:ext cx="7521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</a:p>
        </p:txBody>
      </p:sp>
      <p:sp>
        <p:nvSpPr>
          <p:cNvPr id="24" name="TextBox 48"/>
          <p:cNvSpPr txBox="1"/>
          <p:nvPr/>
        </p:nvSpPr>
        <p:spPr>
          <a:xfrm>
            <a:off x="7807960" y="2521707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把您要添加的内容写到此处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49"/>
          <p:cNvSpPr txBox="1"/>
          <p:nvPr/>
        </p:nvSpPr>
        <p:spPr>
          <a:xfrm>
            <a:off x="7848048" y="3636475"/>
            <a:ext cx="3400101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“</a:t>
            </a: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开始</a:t>
            </a: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”</a:t>
            </a: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面板中可以对字体、字号、颜色、行距等进行修改。标题数字等都可以通过点击和重新输入进行更改，顶部</a:t>
            </a: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“</a:t>
            </a: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开始</a:t>
            </a: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”</a:t>
            </a: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面板中可以对字体、字号、颜色、行距等进行修改。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TextBox 51"/>
          <p:cNvSpPr txBox="1"/>
          <p:nvPr/>
        </p:nvSpPr>
        <p:spPr>
          <a:xfrm>
            <a:off x="7807960" y="2640618"/>
            <a:ext cx="2182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7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1B49162-1191-4DE2-AA17-40FA0F8D0907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41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C2C7E0E-8046-4860-9952-597855CFC021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2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E66353F-966F-4784-950D-378151F96D29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28F382F-37D2-4121-9CA9-3D21EAEB0917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4F1C5FC-77C9-40B0-8D1F-3B2A4AA712AA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7002081-E409-4584-B181-A9EAC857BC70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5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1878492" y="1881920"/>
            <a:ext cx="559901" cy="559901"/>
            <a:chOff x="0" y="0"/>
            <a:chExt cx="1243363" cy="1243363"/>
          </a:xfrm>
        </p:grpSpPr>
        <p:sp>
          <p:nvSpPr>
            <p:cNvPr id="6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grpSp>
          <p:nvGrpSpPr>
            <p:cNvPr id="7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8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  <p:sp>
            <p:nvSpPr>
              <p:cNvPr id="9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0" name="Shape 1319"/>
          <p:cNvSpPr/>
          <p:nvPr/>
        </p:nvSpPr>
        <p:spPr>
          <a:xfrm flipV="1">
            <a:off x="2436736" y="2160868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1" name="Shape 1320"/>
          <p:cNvSpPr/>
          <p:nvPr/>
        </p:nvSpPr>
        <p:spPr>
          <a:xfrm flipV="1">
            <a:off x="4655451" y="2160868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2" name="Shape 1321"/>
          <p:cNvSpPr/>
          <p:nvPr/>
        </p:nvSpPr>
        <p:spPr>
          <a:xfrm flipV="1">
            <a:off x="6874168" y="2160868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3" name="Shape 1322"/>
          <p:cNvSpPr/>
          <p:nvPr/>
        </p:nvSpPr>
        <p:spPr>
          <a:xfrm flipH="1">
            <a:off x="2716190" y="4567870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4" name="Shape 1323"/>
          <p:cNvSpPr/>
          <p:nvPr/>
        </p:nvSpPr>
        <p:spPr>
          <a:xfrm flipH="1">
            <a:off x="4934905" y="4567870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5" name="Shape 1324"/>
          <p:cNvSpPr/>
          <p:nvPr/>
        </p:nvSpPr>
        <p:spPr>
          <a:xfrm flipH="1">
            <a:off x="7153620" y="4567870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16" name="Shape 1325"/>
          <p:cNvSpPr/>
          <p:nvPr/>
        </p:nvSpPr>
        <p:spPr>
          <a:xfrm flipV="1">
            <a:off x="9092100" y="2160868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3" name="Shape 1326"/>
          <p:cNvSpPr/>
          <p:nvPr/>
        </p:nvSpPr>
        <p:spPr>
          <a:xfrm>
            <a:off x="10787773" y="2171425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4" name="Shape 1327"/>
          <p:cNvSpPr/>
          <p:nvPr/>
        </p:nvSpPr>
        <p:spPr>
          <a:xfrm flipH="1">
            <a:off x="9372337" y="4567870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5" name="Shape 1328"/>
          <p:cNvSpPr/>
          <p:nvPr/>
        </p:nvSpPr>
        <p:spPr>
          <a:xfrm flipH="1">
            <a:off x="1182041" y="4567870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23" name="Shape 1329"/>
          <p:cNvSpPr/>
          <p:nvPr/>
        </p:nvSpPr>
        <p:spPr>
          <a:xfrm flipV="1">
            <a:off x="1184529" y="2160869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sp>
        <p:nvSpPr>
          <p:cNvPr id="24" name="Shape 1330"/>
          <p:cNvSpPr/>
          <p:nvPr/>
        </p:nvSpPr>
        <p:spPr>
          <a:xfrm>
            <a:off x="1178519" y="2160868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 dirty="0">
              <a:cs typeface="+mn-ea"/>
              <a:sym typeface="+mn-lt"/>
            </a:endParaRPr>
          </a:p>
        </p:txBody>
      </p:sp>
      <p:grpSp>
        <p:nvGrpSpPr>
          <p:cNvPr id="25" name="Group 1335"/>
          <p:cNvGrpSpPr/>
          <p:nvPr/>
        </p:nvGrpSpPr>
        <p:grpSpPr>
          <a:xfrm>
            <a:off x="4097206" y="1881920"/>
            <a:ext cx="559901" cy="559901"/>
            <a:chOff x="0" y="0"/>
            <a:chExt cx="1243363" cy="1243363"/>
          </a:xfrm>
        </p:grpSpPr>
        <p:sp>
          <p:nvSpPr>
            <p:cNvPr id="3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grpSp>
          <p:nvGrpSpPr>
            <p:cNvPr id="3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3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  <p:sp>
            <p:nvSpPr>
              <p:cNvPr id="3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Group 1338"/>
          <p:cNvGrpSpPr/>
          <p:nvPr/>
        </p:nvGrpSpPr>
        <p:grpSpPr>
          <a:xfrm>
            <a:off x="6315922" y="1881920"/>
            <a:ext cx="559901" cy="559901"/>
            <a:chOff x="0" y="0"/>
            <a:chExt cx="1243363" cy="1243363"/>
          </a:xfrm>
        </p:grpSpPr>
        <p:sp>
          <p:nvSpPr>
            <p:cNvPr id="3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sp>
          <p:nvSpPr>
            <p:cNvPr id="3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</p:grpSp>
      <p:grpSp>
        <p:nvGrpSpPr>
          <p:cNvPr id="38" name="Group 1341"/>
          <p:cNvGrpSpPr/>
          <p:nvPr/>
        </p:nvGrpSpPr>
        <p:grpSpPr>
          <a:xfrm>
            <a:off x="8534638" y="1881920"/>
            <a:ext cx="559901" cy="559901"/>
            <a:chOff x="0" y="0"/>
            <a:chExt cx="1243363" cy="1243363"/>
          </a:xfrm>
        </p:grpSpPr>
        <p:sp>
          <p:nvSpPr>
            <p:cNvPr id="39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sp>
          <p:nvSpPr>
            <p:cNvPr id="40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</p:grpSp>
      <p:grpSp>
        <p:nvGrpSpPr>
          <p:cNvPr id="41" name="Group 1344"/>
          <p:cNvGrpSpPr/>
          <p:nvPr/>
        </p:nvGrpSpPr>
        <p:grpSpPr>
          <a:xfrm>
            <a:off x="8534638" y="4287673"/>
            <a:ext cx="559901" cy="559901"/>
            <a:chOff x="0" y="0"/>
            <a:chExt cx="1243363" cy="1243363"/>
          </a:xfrm>
        </p:grpSpPr>
        <p:sp>
          <p:nvSpPr>
            <p:cNvPr id="42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sp>
          <p:nvSpPr>
            <p:cNvPr id="43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</p:grpSp>
      <p:grpSp>
        <p:nvGrpSpPr>
          <p:cNvPr id="44" name="Group 1347"/>
          <p:cNvGrpSpPr/>
          <p:nvPr/>
        </p:nvGrpSpPr>
        <p:grpSpPr>
          <a:xfrm>
            <a:off x="6315922" y="4287673"/>
            <a:ext cx="559901" cy="559901"/>
            <a:chOff x="0" y="0"/>
            <a:chExt cx="1243363" cy="1243363"/>
          </a:xfrm>
        </p:grpSpPr>
        <p:sp>
          <p:nvSpPr>
            <p:cNvPr id="45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sp>
          <p:nvSpPr>
            <p:cNvPr id="46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</p:grpSp>
      <p:grpSp>
        <p:nvGrpSpPr>
          <p:cNvPr id="47" name="Group 1350"/>
          <p:cNvGrpSpPr/>
          <p:nvPr/>
        </p:nvGrpSpPr>
        <p:grpSpPr>
          <a:xfrm>
            <a:off x="4097207" y="4287673"/>
            <a:ext cx="559901" cy="559901"/>
            <a:chOff x="0" y="0"/>
            <a:chExt cx="1243363" cy="1243363"/>
          </a:xfrm>
        </p:grpSpPr>
        <p:sp>
          <p:nvSpPr>
            <p:cNvPr id="48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sp>
          <p:nvSpPr>
            <p:cNvPr id="49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</p:grpSp>
      <p:grpSp>
        <p:nvGrpSpPr>
          <p:cNvPr id="50" name="Group 1356"/>
          <p:cNvGrpSpPr/>
          <p:nvPr/>
        </p:nvGrpSpPr>
        <p:grpSpPr>
          <a:xfrm>
            <a:off x="1878492" y="4287673"/>
            <a:ext cx="559901" cy="559901"/>
            <a:chOff x="0" y="0"/>
            <a:chExt cx="1243363" cy="1243363"/>
          </a:xfrm>
        </p:grpSpPr>
        <p:sp>
          <p:nvSpPr>
            <p:cNvPr id="51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A5E7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 dirty="0">
                <a:cs typeface="+mn-ea"/>
                <a:sym typeface="+mn-lt"/>
              </a:endParaRPr>
            </a:p>
          </p:txBody>
        </p:sp>
        <p:grpSp>
          <p:nvGrpSpPr>
            <p:cNvPr id="52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53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  <p:sp>
            <p:nvSpPr>
              <p:cNvPr id="54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  <p:sp>
            <p:nvSpPr>
              <p:cNvPr id="55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56" name="TextBox 44"/>
          <p:cNvSpPr txBox="1"/>
          <p:nvPr/>
        </p:nvSpPr>
        <p:spPr>
          <a:xfrm>
            <a:off x="1878495" y="2889698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7" name="Text Placeholder 4"/>
          <p:cNvSpPr txBox="1"/>
          <p:nvPr/>
        </p:nvSpPr>
        <p:spPr>
          <a:xfrm>
            <a:off x="1905859" y="2586138"/>
            <a:ext cx="2274568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46"/>
          <p:cNvSpPr txBox="1"/>
          <p:nvPr/>
        </p:nvSpPr>
        <p:spPr>
          <a:xfrm>
            <a:off x="4097210" y="2889698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9" name="Text Placeholder 4"/>
          <p:cNvSpPr txBox="1"/>
          <p:nvPr/>
        </p:nvSpPr>
        <p:spPr>
          <a:xfrm>
            <a:off x="4124574" y="2586138"/>
            <a:ext cx="2384661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48"/>
          <p:cNvSpPr txBox="1"/>
          <p:nvPr/>
        </p:nvSpPr>
        <p:spPr>
          <a:xfrm>
            <a:off x="6315926" y="2889698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1" name="Text Placeholder 4"/>
          <p:cNvSpPr txBox="1"/>
          <p:nvPr/>
        </p:nvSpPr>
        <p:spPr>
          <a:xfrm>
            <a:off x="6343291" y="2586138"/>
            <a:ext cx="2274568" cy="2355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50"/>
          <p:cNvSpPr txBox="1"/>
          <p:nvPr/>
        </p:nvSpPr>
        <p:spPr>
          <a:xfrm>
            <a:off x="8534639" y="2889698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4"/>
          <p:cNvSpPr txBox="1"/>
          <p:nvPr/>
        </p:nvSpPr>
        <p:spPr>
          <a:xfrm>
            <a:off x="8562005" y="2586138"/>
            <a:ext cx="2274568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52"/>
          <p:cNvSpPr txBox="1"/>
          <p:nvPr/>
        </p:nvSpPr>
        <p:spPr>
          <a:xfrm>
            <a:off x="1878495" y="5326499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5" name="Text Placeholder 4"/>
          <p:cNvSpPr txBox="1"/>
          <p:nvPr/>
        </p:nvSpPr>
        <p:spPr>
          <a:xfrm>
            <a:off x="1905859" y="5022936"/>
            <a:ext cx="2274568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54"/>
          <p:cNvSpPr txBox="1"/>
          <p:nvPr/>
        </p:nvSpPr>
        <p:spPr>
          <a:xfrm>
            <a:off x="4097210" y="5326499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7" name="Text Placeholder 4"/>
          <p:cNvSpPr txBox="1"/>
          <p:nvPr/>
        </p:nvSpPr>
        <p:spPr>
          <a:xfrm>
            <a:off x="4124574" y="5022936"/>
            <a:ext cx="2384661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56"/>
          <p:cNvSpPr txBox="1"/>
          <p:nvPr/>
        </p:nvSpPr>
        <p:spPr>
          <a:xfrm>
            <a:off x="6315926" y="5326499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9" name="Text Placeholder 4"/>
          <p:cNvSpPr txBox="1"/>
          <p:nvPr/>
        </p:nvSpPr>
        <p:spPr>
          <a:xfrm>
            <a:off x="6343291" y="5022936"/>
            <a:ext cx="2274568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58"/>
          <p:cNvSpPr txBox="1"/>
          <p:nvPr/>
        </p:nvSpPr>
        <p:spPr>
          <a:xfrm>
            <a:off x="8534639" y="5326499"/>
            <a:ext cx="1845526" cy="59093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1" name="Text Placeholder 4"/>
          <p:cNvSpPr txBox="1"/>
          <p:nvPr/>
        </p:nvSpPr>
        <p:spPr>
          <a:xfrm>
            <a:off x="8562005" y="5022936"/>
            <a:ext cx="2274568" cy="2366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="" id="{C090A4B0-B0D7-4CDF-8884-C741F4217153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73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CB757CC8-207C-4676-A9F9-95D6F483F37B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4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9086A404-4617-42C6-AFB5-F91247B9B8B6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5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8BA02D9B-7704-43A8-AAD9-6052A1B94037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6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00346714-80D2-4D67-94B7-B72FE7E955E5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BD37B27A-5930-426D-BF48-0A1DB796A87F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3" grpId="0" bldLvl="0" animBg="1"/>
      <p:bldP spid="4" grpId="0" bldLvl="0" animBg="1"/>
      <p:bldP spid="5" grpId="0" bldLvl="0" animBg="1"/>
      <p:bldP spid="23" grpId="0" bldLvl="0" animBg="1"/>
      <p:bldP spid="24" grpId="0" bldLvl="0" animBg="1"/>
      <p:bldP spid="56" grpId="0"/>
      <p:bldP spid="57" grpId="0" build="p"/>
      <p:bldP spid="58" grpId="0"/>
      <p:bldP spid="59" grpId="0" build="p"/>
      <p:bldP spid="60" grpId="0"/>
      <p:bldP spid="61" grpId="0" build="p"/>
      <p:bldP spid="62" grpId="0"/>
      <p:bldP spid="63" grpId="0" build="p"/>
      <p:bldP spid="64" grpId="0"/>
      <p:bldP spid="65" grpId="0" build="p"/>
      <p:bldP spid="66" grpId="0"/>
      <p:bldP spid="67" grpId="0" build="p"/>
      <p:bldP spid="68" grpId="0"/>
      <p:bldP spid="69" grpId="0" build="p"/>
      <p:bldP spid="70" grpId="0"/>
      <p:bldP spid="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BD1612F-DA48-49F7-900C-55B8A43CE886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58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F1ABCAC2-3C63-43DA-B216-70E3DECA09A7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9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AD59CA2-680E-4879-9260-065FBE235F3B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0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3AFA4E1-11D3-4EC5-A0E9-ED3FC92A0794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1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06E711A-08CC-4B7C-AE7D-EFF137D99D9A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9EA48EC-604E-40DF-A9B3-FE71CCF56734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" name="300f4786-f05c-4162-b989-771c7b50d4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2900379" y="2414814"/>
            <a:ext cx="6391242" cy="2778126"/>
            <a:chOff x="3107670" y="2312876"/>
            <a:chExt cx="5719943" cy="2486328"/>
          </a:xfrm>
        </p:grpSpPr>
        <p:grpSp>
          <p:nvGrpSpPr>
            <p:cNvPr id="4" name="îṡ1iḍè"/>
            <p:cNvGrpSpPr/>
            <p:nvPr/>
          </p:nvGrpSpPr>
          <p:grpSpPr>
            <a:xfrm>
              <a:off x="3107670" y="2312876"/>
              <a:ext cx="5719943" cy="2486328"/>
              <a:chOff x="3857626" y="2744069"/>
              <a:chExt cx="4476751" cy="1945942"/>
            </a:xfrm>
          </p:grpSpPr>
          <p:sp>
            <p:nvSpPr>
              <p:cNvPr id="20" name="îṣḷiḓé"/>
              <p:cNvSpPr/>
              <p:nvPr/>
            </p:nvSpPr>
            <p:spPr>
              <a:xfrm flipH="1" flipV="1">
                <a:off x="3857626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1" name="íśliḑê"/>
              <p:cNvSpPr/>
              <p:nvPr/>
            </p:nvSpPr>
            <p:spPr>
              <a:xfrm flipH="1">
                <a:off x="4679640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2" name="ïšļiḍê"/>
              <p:cNvSpPr/>
              <p:nvPr/>
            </p:nvSpPr>
            <p:spPr>
              <a:xfrm flipH="1" flipV="1">
                <a:off x="549877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3" name="î$ḷídè"/>
              <p:cNvSpPr/>
              <p:nvPr/>
            </p:nvSpPr>
            <p:spPr>
              <a:xfrm flipH="1">
                <a:off x="6320792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4" name="iṣľíďè"/>
              <p:cNvSpPr/>
              <p:nvPr/>
            </p:nvSpPr>
            <p:spPr>
              <a:xfrm flipH="1" flipV="1">
                <a:off x="714194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5" name="ïs1iḍê"/>
              <p:cNvSpPr/>
              <p:nvPr/>
            </p:nvSpPr>
            <p:spPr bwMode="auto">
              <a:xfrm>
                <a:off x="4075375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6" name="iš1ïdè"/>
              <p:cNvSpPr/>
              <p:nvPr/>
            </p:nvSpPr>
            <p:spPr bwMode="auto">
              <a:xfrm>
                <a:off x="4897389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7" name="î$ľïḑé"/>
              <p:cNvSpPr/>
              <p:nvPr/>
            </p:nvSpPr>
            <p:spPr bwMode="auto">
              <a:xfrm>
                <a:off x="571652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ïSḷîḋe"/>
              <p:cNvSpPr/>
              <p:nvPr/>
            </p:nvSpPr>
            <p:spPr bwMode="auto">
              <a:xfrm>
                <a:off x="6538541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îśļíde"/>
              <p:cNvSpPr/>
              <p:nvPr/>
            </p:nvSpPr>
            <p:spPr bwMode="auto">
              <a:xfrm>
                <a:off x="735969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5" name="îšľíḑè"/>
            <p:cNvSpPr/>
            <p:nvPr/>
          </p:nvSpPr>
          <p:spPr bwMode="auto">
            <a:xfrm>
              <a:off x="6746859" y="2792007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rgbClr val="0A5E7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ïšliḍè"/>
            <p:cNvSpPr/>
            <p:nvPr/>
          </p:nvSpPr>
          <p:spPr bwMode="auto">
            <a:xfrm>
              <a:off x="5687969" y="3751825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rgbClr val="0A5E7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ïSḻíḓé"/>
            <p:cNvSpPr/>
            <p:nvPr/>
          </p:nvSpPr>
          <p:spPr bwMode="auto">
            <a:xfrm>
              <a:off x="3592148" y="3751825"/>
              <a:ext cx="554606" cy="55460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0A5E7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ïśľíďe"/>
            <p:cNvSpPr/>
            <p:nvPr/>
          </p:nvSpPr>
          <p:spPr bwMode="auto">
            <a:xfrm>
              <a:off x="4639309" y="2792007"/>
              <a:ext cx="554606" cy="554606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rgbClr val="0A5E7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ïṣľîďè"/>
            <p:cNvSpPr/>
            <p:nvPr/>
          </p:nvSpPr>
          <p:spPr bwMode="auto">
            <a:xfrm>
              <a:off x="7773642" y="3751825"/>
              <a:ext cx="554606" cy="554606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rgbClr val="0A5E7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54729" y="1552014"/>
            <a:ext cx="2133782" cy="785343"/>
            <a:chOff x="1867328" y="2349127"/>
            <a:chExt cx="2133782" cy="785343"/>
          </a:xfrm>
        </p:grpSpPr>
        <p:sp>
          <p:nvSpPr>
            <p:cNvPr id="36" name="文本框 35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867328" y="2687681"/>
              <a:ext cx="2133782" cy="44678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presentation and make it film 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09623" y="1552014"/>
            <a:ext cx="2133782" cy="785343"/>
            <a:chOff x="1867328" y="2349127"/>
            <a:chExt cx="2133782" cy="785343"/>
          </a:xfrm>
        </p:grpSpPr>
        <p:sp>
          <p:nvSpPr>
            <p:cNvPr id="39" name="文本框 38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67328" y="2687681"/>
              <a:ext cx="2133782" cy="44678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presentation and make it film 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684672" y="5317525"/>
            <a:ext cx="2133782" cy="785343"/>
            <a:chOff x="1867328" y="2349127"/>
            <a:chExt cx="2133782" cy="785343"/>
          </a:xfrm>
        </p:grpSpPr>
        <p:sp>
          <p:nvSpPr>
            <p:cNvPr id="42" name="文本框 41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867328" y="2687681"/>
              <a:ext cx="2133782" cy="44678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presentation and make it film 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029109" y="5317525"/>
            <a:ext cx="2133782" cy="785343"/>
            <a:chOff x="1867328" y="2349127"/>
            <a:chExt cx="2133782" cy="785343"/>
          </a:xfrm>
        </p:grpSpPr>
        <p:sp>
          <p:nvSpPr>
            <p:cNvPr id="45" name="文本框 44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867328" y="2687681"/>
              <a:ext cx="2133782" cy="44678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presentation and make it film to be used in a wider field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73543" y="5317525"/>
            <a:ext cx="2133782" cy="785343"/>
            <a:chOff x="1867328" y="2349127"/>
            <a:chExt cx="2133782" cy="785343"/>
          </a:xfrm>
        </p:grpSpPr>
        <p:sp>
          <p:nvSpPr>
            <p:cNvPr id="48" name="文本框 47"/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867328" y="2687681"/>
              <a:ext cx="2133782" cy="44678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presentation and make it film to be used in a wider field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B488D366-961C-4A81-A61E-1675465FCE41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45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3E02009-1AAE-4851-81B8-20E02A95FE32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15CCE4D-012A-4048-A077-8D62A7A81903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FE5E47A-B62C-4E90-9937-8477FD5374DD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12D4FEA-FE0E-4072-A466-C12A2C039670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18FAB84-5E06-47C3-9657-2BC16C2D44FA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10" name="Group 7"/>
          <p:cNvGrpSpPr/>
          <p:nvPr/>
        </p:nvGrpSpPr>
        <p:grpSpPr>
          <a:xfrm>
            <a:off x="4293842" y="2996910"/>
            <a:ext cx="439849" cy="60520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27" name="Oval 8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Oval 9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9" name="Oval 10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657793" y="2996910"/>
            <a:ext cx="439849" cy="60520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24" name="Oval 12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Oval 13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Oval 14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09801" y="4363196"/>
            <a:ext cx="2501951" cy="992681"/>
            <a:chOff x="8386922" y="2192795"/>
            <a:chExt cx="2501951" cy="992681"/>
          </a:xfrm>
        </p:grpSpPr>
        <p:sp>
          <p:nvSpPr>
            <p:cNvPr id="17" name="矩形 16"/>
            <p:cNvSpPr/>
            <p:nvPr/>
          </p:nvSpPr>
          <p:spPr>
            <a:xfrm>
              <a:off x="8386922" y="2192795"/>
              <a:ext cx="2501951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504910" y="2542351"/>
              <a:ext cx="2265974" cy="6431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45024" y="4363196"/>
            <a:ext cx="2501951" cy="992681"/>
            <a:chOff x="8386922" y="2192795"/>
            <a:chExt cx="2501951" cy="992681"/>
          </a:xfrm>
        </p:grpSpPr>
        <p:sp>
          <p:nvSpPr>
            <p:cNvPr id="20" name="矩形 19"/>
            <p:cNvSpPr/>
            <p:nvPr/>
          </p:nvSpPr>
          <p:spPr>
            <a:xfrm>
              <a:off x="8386922" y="2192795"/>
              <a:ext cx="2501951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504910" y="2542351"/>
              <a:ext cx="2265974" cy="6431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84374" y="4363196"/>
            <a:ext cx="2501951" cy="992681"/>
            <a:chOff x="8386922" y="2192795"/>
            <a:chExt cx="2501951" cy="992681"/>
          </a:xfrm>
        </p:grpSpPr>
        <p:sp>
          <p:nvSpPr>
            <p:cNvPr id="23" name="矩形 22"/>
            <p:cNvSpPr/>
            <p:nvPr/>
          </p:nvSpPr>
          <p:spPr>
            <a:xfrm>
              <a:off x="8386922" y="2192795"/>
              <a:ext cx="2501951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504910" y="2542351"/>
              <a:ext cx="2265974" cy="6431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30459" y="2096852"/>
            <a:ext cx="1860636" cy="1860636"/>
            <a:chOff x="1830459" y="2096852"/>
            <a:chExt cx="1860636" cy="1860636"/>
          </a:xfrm>
        </p:grpSpPr>
        <p:sp>
          <p:nvSpPr>
            <p:cNvPr id="4" name="Oval 1"/>
            <p:cNvSpPr/>
            <p:nvPr/>
          </p:nvSpPr>
          <p:spPr>
            <a:xfrm>
              <a:off x="1830459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Arc 2"/>
            <p:cNvSpPr/>
            <p:nvPr/>
          </p:nvSpPr>
          <p:spPr>
            <a:xfrm>
              <a:off x="1830459" y="2096852"/>
              <a:ext cx="1860636" cy="1860636"/>
            </a:xfrm>
            <a:prstGeom prst="arc">
              <a:avLst>
                <a:gd name="adj1" fmla="val 10529000"/>
                <a:gd name="adj2" fmla="val 15122297"/>
              </a:avLst>
            </a:prstGeom>
            <a:ln w="127000" cap="rnd">
              <a:solidFill>
                <a:srgbClr val="0A5E7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2099019" y="2365183"/>
              <a:ext cx="1323974" cy="1323974"/>
            </a:xfrm>
            <a:prstGeom prst="ellipse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44994" y="2096852"/>
            <a:ext cx="1860636" cy="1860636"/>
            <a:chOff x="5244994" y="2096852"/>
            <a:chExt cx="1860636" cy="1860636"/>
          </a:xfrm>
        </p:grpSpPr>
        <p:sp>
          <p:nvSpPr>
            <p:cNvPr id="6" name="Oval 3"/>
            <p:cNvSpPr/>
            <p:nvPr/>
          </p:nvSpPr>
          <p:spPr>
            <a:xfrm>
              <a:off x="5244994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Arc 4"/>
            <p:cNvSpPr/>
            <p:nvPr/>
          </p:nvSpPr>
          <p:spPr>
            <a:xfrm>
              <a:off x="5244994" y="2096852"/>
              <a:ext cx="1860636" cy="1860636"/>
            </a:xfrm>
            <a:prstGeom prst="arc">
              <a:avLst>
                <a:gd name="adj1" fmla="val 19348155"/>
                <a:gd name="adj2" fmla="val 8179524"/>
              </a:avLst>
            </a:prstGeom>
            <a:ln w="127000" cap="rnd">
              <a:solidFill>
                <a:srgbClr val="0A5E7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5513325" y="2365183"/>
              <a:ext cx="1323974" cy="1323974"/>
            </a:xfrm>
            <a:prstGeom prst="ellipse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05032" y="2096852"/>
            <a:ext cx="1860636" cy="1860636"/>
            <a:chOff x="8705032" y="2096852"/>
            <a:chExt cx="1860636" cy="1860636"/>
          </a:xfrm>
        </p:grpSpPr>
        <p:sp>
          <p:nvSpPr>
            <p:cNvPr id="8" name="Oval 5"/>
            <p:cNvSpPr/>
            <p:nvPr/>
          </p:nvSpPr>
          <p:spPr>
            <a:xfrm>
              <a:off x="8705032" y="2096852"/>
              <a:ext cx="1860636" cy="186063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Arc 6"/>
            <p:cNvSpPr/>
            <p:nvPr/>
          </p:nvSpPr>
          <p:spPr>
            <a:xfrm>
              <a:off x="8705032" y="2096852"/>
              <a:ext cx="1860636" cy="1860636"/>
            </a:xfrm>
            <a:prstGeom prst="arc">
              <a:avLst>
                <a:gd name="adj1" fmla="val 16200000"/>
                <a:gd name="adj2" fmla="val 898106"/>
              </a:avLst>
            </a:prstGeom>
            <a:ln w="127000" cap="rnd">
              <a:solidFill>
                <a:srgbClr val="0A5E7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973362" y="2365183"/>
              <a:ext cx="1323974" cy="1323974"/>
            </a:xfrm>
            <a:prstGeom prst="ellipse">
              <a:avLst/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982662" y="1966657"/>
            <a:ext cx="3263006" cy="4378805"/>
            <a:chOff x="515937" y="1966657"/>
            <a:chExt cx="3263006" cy="4378805"/>
          </a:xfrm>
        </p:grpSpPr>
        <p:sp>
          <p:nvSpPr>
            <p:cNvPr id="2" name="矩形 1"/>
            <p:cNvSpPr/>
            <p:nvPr/>
          </p:nvSpPr>
          <p:spPr>
            <a:xfrm>
              <a:off x="515937" y="2992662"/>
              <a:ext cx="2771775" cy="3352800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15938" y="1966657"/>
              <a:ext cx="2771776" cy="895624"/>
              <a:chOff x="6907887" y="1960674"/>
              <a:chExt cx="2483761" cy="895624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907887" y="1960674"/>
                <a:ext cx="1773341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3346943" y="2992662"/>
              <a:ext cx="432000" cy="68326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62232" y="1966657"/>
            <a:ext cx="3263005" cy="4378805"/>
            <a:chOff x="8428932" y="1966657"/>
            <a:chExt cx="3263005" cy="4378805"/>
          </a:xfrm>
        </p:grpSpPr>
        <p:sp>
          <p:nvSpPr>
            <p:cNvPr id="4" name="矩形 3"/>
            <p:cNvSpPr/>
            <p:nvPr/>
          </p:nvSpPr>
          <p:spPr>
            <a:xfrm>
              <a:off x="8920162" y="2992662"/>
              <a:ext cx="2771775" cy="3352800"/>
            </a:xfrm>
            <a:prstGeom prst="rect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04287" y="1966657"/>
              <a:ext cx="2771776" cy="895624"/>
              <a:chOff x="6907887" y="1960674"/>
              <a:chExt cx="2483761" cy="895624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907887" y="1960674"/>
                <a:ext cx="1773341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8428932" y="2992662"/>
              <a:ext cx="432000" cy="68326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46910" y="1621062"/>
            <a:ext cx="3242915" cy="4379052"/>
            <a:chOff x="4246910" y="1621062"/>
            <a:chExt cx="3242915" cy="4379052"/>
          </a:xfrm>
        </p:grpSpPr>
        <p:sp>
          <p:nvSpPr>
            <p:cNvPr id="3" name="矩形 2"/>
            <p:cNvSpPr/>
            <p:nvPr/>
          </p:nvSpPr>
          <p:spPr>
            <a:xfrm>
              <a:off x="4718050" y="1621062"/>
              <a:ext cx="2771775" cy="3352800"/>
            </a:xfrm>
            <a:prstGeom prst="rect">
              <a:avLst/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718049" y="5104490"/>
              <a:ext cx="2771776" cy="895624"/>
              <a:chOff x="6907887" y="1960674"/>
              <a:chExt cx="2483761" cy="895624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907887" y="1960674"/>
                <a:ext cx="1773341" cy="39658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907887" y="2342888"/>
                <a:ext cx="2483761" cy="51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4246910" y="4613250"/>
              <a:ext cx="432000" cy="68326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726A002-CF6B-46B5-87E3-A4267FF12BB5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28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DEB5798-E9D8-42F3-9855-C9E76B09DE4E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98FDFE1-D229-4FC8-A322-E7E089205AFE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4D50AB9-5E79-4B90-971F-71B35236C03D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1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EEF6B8D-4BE9-4D24-AC0B-709B9C8B3BC8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4ACA029-6534-4973-ABB6-784C9E353F9E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6="http://schemas.microsoft.com/office/drawing/2014/main" xmlns:a14="http://schemas.microsoft.com/office/drawing/2010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5908675" y="1731010"/>
            <a:ext cx="375920" cy="38227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649033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541972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93260" y="3801745"/>
            <a:ext cx="45427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30625" y="4541520"/>
            <a:ext cx="4731385" cy="77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sp>
        <p:nvSpPr>
          <p:cNvPr id="40" name="矩形 39"/>
          <p:cNvSpPr/>
          <p:nvPr/>
        </p:nvSpPr>
        <p:spPr>
          <a:xfrm>
            <a:off x="4949825" y="2626360"/>
            <a:ext cx="2292350" cy="72898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PART.0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13479" y="623538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844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 bldLvl="0" animBg="1"/>
      <p:bldP spid="38" grpId="0"/>
      <p:bldP spid="39" grpId="0"/>
      <p:bldP spid="39" grpId="1"/>
      <p:bldP spid="4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001" y="1689100"/>
            <a:ext cx="4498975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752" y="1689100"/>
            <a:ext cx="4486275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Content Placeholder 2"/>
          <p:cNvSpPr txBox="1"/>
          <p:nvPr/>
        </p:nvSpPr>
        <p:spPr>
          <a:xfrm>
            <a:off x="1140901" y="5261307"/>
            <a:ext cx="9832453" cy="733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It has survived not only five centuries, but also the leap into electronic typesetting.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It was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popularised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in the 1960s with the release of </a:t>
            </a:r>
            <a:r>
              <a:rPr lang="id-ID" sz="12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etraset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sheets containing </a:t>
            </a:r>
            <a:r>
              <a:rPr lang="id-ID" sz="1200" dirty="0">
                <a:cs typeface="+mn-ea"/>
                <a:sym typeface="+mn-lt"/>
              </a:rPr>
              <a:t>l</a:t>
            </a:r>
            <a:r>
              <a:rPr lang="en-US" sz="1200" dirty="0" err="1">
                <a:cs typeface="+mn-ea"/>
                <a:sym typeface="+mn-lt"/>
              </a:rPr>
              <a:t>orem</a:t>
            </a:r>
            <a:r>
              <a:rPr lang="en-US" sz="1200" dirty="0">
                <a:cs typeface="+mn-ea"/>
                <a:sym typeface="+mn-lt"/>
              </a:rPr>
              <a:t> </a:t>
            </a:r>
            <a:r>
              <a:rPr lang="id-ID" sz="1200" dirty="0" err="1">
                <a:cs typeface="+mn-ea"/>
                <a:sym typeface="+mn-lt"/>
              </a:rPr>
              <a:t>i</a:t>
            </a:r>
            <a:r>
              <a:rPr lang="en-US" sz="1200" dirty="0" err="1">
                <a:cs typeface="+mn-ea"/>
                <a:sym typeface="+mn-lt"/>
              </a:rPr>
              <a:t>psum</a:t>
            </a:r>
            <a:r>
              <a:rPr lang="en-US" sz="1200" dirty="0">
                <a:cs typeface="+mn-ea"/>
                <a:sym typeface="+mn-lt"/>
              </a:rPr>
              <a:t> passages and more recently with desktop publishing software Ipsum.</a:t>
            </a:r>
          </a:p>
        </p:txBody>
      </p:sp>
      <p:sp>
        <p:nvSpPr>
          <p:cNvPr id="45" name="Rectangle 40"/>
          <p:cNvSpPr/>
          <p:nvPr/>
        </p:nvSpPr>
        <p:spPr>
          <a:xfrm>
            <a:off x="2320771" y="3963658"/>
            <a:ext cx="2206998" cy="1080000"/>
          </a:xfrm>
          <a:prstGeom prst="rect">
            <a:avLst/>
          </a:prstGeom>
          <a:solidFill>
            <a:srgbClr val="0A5E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cs typeface="+mn-ea"/>
              <a:sym typeface="+mn-lt"/>
            </a:endParaRPr>
          </a:p>
        </p:txBody>
      </p:sp>
      <p:sp>
        <p:nvSpPr>
          <p:cNvPr id="47" name="TextBox 43"/>
          <p:cNvSpPr txBox="1"/>
          <p:nvPr/>
        </p:nvSpPr>
        <p:spPr>
          <a:xfrm>
            <a:off x="2299864" y="4287916"/>
            <a:ext cx="2248812" cy="419735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b="1" dirty="0">
                <a:solidFill>
                  <a:schemeClr val="bg1"/>
                </a:solidFill>
                <a:cs typeface="+mn-ea"/>
                <a:sym typeface="+mn-lt"/>
              </a:rPr>
              <a:t>TITLE HERE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b="1" dirty="0">
                <a:solidFill>
                  <a:schemeClr val="bg1"/>
                </a:solidFill>
                <a:cs typeface="+mn-ea"/>
                <a:sym typeface="+mn-lt"/>
              </a:rPr>
              <a:t>20/06/20</a:t>
            </a:r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sp>
        <p:nvSpPr>
          <p:cNvPr id="48" name="TextBox 45"/>
          <p:cNvSpPr txBox="1"/>
          <p:nvPr/>
        </p:nvSpPr>
        <p:spPr>
          <a:xfrm>
            <a:off x="7849234" y="2062595"/>
            <a:ext cx="2248812" cy="419735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b="1" dirty="0">
                <a:solidFill>
                  <a:schemeClr val="bg1"/>
                </a:solidFill>
                <a:cs typeface="+mn-ea"/>
                <a:sym typeface="+mn-lt"/>
              </a:rPr>
              <a:t>TITLE HERE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b="1" dirty="0">
                <a:solidFill>
                  <a:schemeClr val="bg1"/>
                </a:solidFill>
                <a:cs typeface="+mn-ea"/>
                <a:sym typeface="+mn-lt"/>
              </a:rPr>
              <a:t>20/06/20</a:t>
            </a:r>
            <a:r>
              <a:rPr lang="en-US" sz="1100" b="1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="" id="{810A8695-A69D-46AB-8756-5D8FCBD9A7DC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55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5D37CD9A-13A9-4E38-8B5F-E3BB863FCB9D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6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ED5796CA-A71C-4D27-B9A1-16FEAFE4AE4A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7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CA8BB070-911C-4799-B327-1F283AAD9168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8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F0CA5E5D-48E1-4133-ABB5-5243BADCC990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="" id="{C45A9ED9-21A6-4DE1-9239-583A80FFA579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60040" y="5005186"/>
            <a:ext cx="8727020" cy="836903"/>
            <a:chOff x="1757817" y="4216189"/>
            <a:chExt cx="8723312" cy="1115872"/>
          </a:xfrm>
        </p:grpSpPr>
        <p:sp>
          <p:nvSpPr>
            <p:cNvPr id="7" name="TextBox 42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/>
            <p:nvPr/>
          </p:nvSpPr>
          <p:spPr>
            <a:xfrm>
              <a:off x="1757817" y="4216189"/>
              <a:ext cx="3376612" cy="451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</a:p>
          </p:txBody>
        </p:sp>
        <p:sp>
          <p:nvSpPr>
            <p:cNvPr id="8" name="矩形 15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>
              <a:spLocks noChangeArrowheads="1"/>
            </p:cNvSpPr>
            <p:nvPr/>
          </p:nvSpPr>
          <p:spPr bwMode="auto">
            <a:xfrm>
              <a:off x="1757817" y="4880655"/>
              <a:ext cx="8723312" cy="45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84457" y="861237"/>
            <a:ext cx="9635180" cy="3688691"/>
            <a:chOff x="1653042" y="1184955"/>
            <a:chExt cx="8705850" cy="3031594"/>
          </a:xfrm>
        </p:grpSpPr>
        <p:cxnSp>
          <p:nvCxnSpPr>
            <p:cNvPr id="10" name="直接连接符 9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CxnSpPr/>
            <p:nvPr/>
          </p:nvCxnSpPr>
          <p:spPr>
            <a:xfrm>
              <a:off x="2014992" y="1821542"/>
              <a:ext cx="83407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CxnSpPr/>
            <p:nvPr/>
          </p:nvCxnSpPr>
          <p:spPr>
            <a:xfrm>
              <a:off x="2014992" y="2227942"/>
              <a:ext cx="83407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CxnSpPr/>
            <p:nvPr/>
          </p:nvCxnSpPr>
          <p:spPr>
            <a:xfrm>
              <a:off x="2014992" y="2677205"/>
              <a:ext cx="83407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CxnSpPr/>
            <p:nvPr/>
          </p:nvCxnSpPr>
          <p:spPr>
            <a:xfrm>
              <a:off x="2014992" y="3094717"/>
              <a:ext cx="83407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CxnSpPr/>
            <p:nvPr/>
          </p:nvCxnSpPr>
          <p:spPr>
            <a:xfrm>
              <a:off x="2014992" y="3551917"/>
              <a:ext cx="83407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 6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2362654" y="1500867"/>
              <a:ext cx="7804150" cy="1487488"/>
            </a:xfrm>
            <a:custGeom>
              <a:avLst/>
              <a:gdLst>
                <a:gd name="connsiteX0" fmla="*/ 0 w 7803931"/>
                <a:gd name="connsiteY0" fmla="*/ 620996 h 1487794"/>
                <a:gd name="connsiteX1" fmla="*/ 709448 w 7803931"/>
                <a:gd name="connsiteY1" fmla="*/ 1409272 h 1487794"/>
                <a:gd name="connsiteX2" fmla="*/ 1450427 w 7803931"/>
                <a:gd name="connsiteY2" fmla="*/ 952072 h 1487794"/>
                <a:gd name="connsiteX3" fmla="*/ 2112579 w 7803931"/>
                <a:gd name="connsiteY3" fmla="*/ 510637 h 1487794"/>
                <a:gd name="connsiteX4" fmla="*/ 2837793 w 7803931"/>
                <a:gd name="connsiteY4" fmla="*/ 841713 h 1487794"/>
                <a:gd name="connsiteX5" fmla="*/ 3610303 w 7803931"/>
                <a:gd name="connsiteY5" fmla="*/ 605230 h 1487794"/>
                <a:gd name="connsiteX6" fmla="*/ 4745420 w 7803931"/>
                <a:gd name="connsiteY6" fmla="*/ 21906 h 1487794"/>
                <a:gd name="connsiteX7" fmla="*/ 5423337 w 7803931"/>
                <a:gd name="connsiteY7" fmla="*/ 1456568 h 1487794"/>
                <a:gd name="connsiteX8" fmla="*/ 6321972 w 7803931"/>
                <a:gd name="connsiteY8" fmla="*/ 952072 h 1487794"/>
                <a:gd name="connsiteX9" fmla="*/ 7141779 w 7803931"/>
                <a:gd name="connsiteY9" fmla="*/ 274154 h 1487794"/>
                <a:gd name="connsiteX10" fmla="*/ 7803931 w 7803931"/>
                <a:gd name="connsiteY10" fmla="*/ 211092 h 148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03931" h="1487794">
                  <a:moveTo>
                    <a:pt x="0" y="620996"/>
                  </a:moveTo>
                  <a:cubicBezTo>
                    <a:pt x="233855" y="987544"/>
                    <a:pt x="467710" y="1354093"/>
                    <a:pt x="709448" y="1409272"/>
                  </a:cubicBezTo>
                  <a:cubicBezTo>
                    <a:pt x="951186" y="1464451"/>
                    <a:pt x="1216572" y="1101844"/>
                    <a:pt x="1450427" y="952072"/>
                  </a:cubicBezTo>
                  <a:cubicBezTo>
                    <a:pt x="1684282" y="802300"/>
                    <a:pt x="1881352" y="529030"/>
                    <a:pt x="2112579" y="510637"/>
                  </a:cubicBezTo>
                  <a:cubicBezTo>
                    <a:pt x="2343806" y="492244"/>
                    <a:pt x="2588172" y="825948"/>
                    <a:pt x="2837793" y="841713"/>
                  </a:cubicBezTo>
                  <a:cubicBezTo>
                    <a:pt x="3087414" y="857478"/>
                    <a:pt x="3292365" y="741864"/>
                    <a:pt x="3610303" y="605230"/>
                  </a:cubicBezTo>
                  <a:cubicBezTo>
                    <a:pt x="3928241" y="468596"/>
                    <a:pt x="4443248" y="-119984"/>
                    <a:pt x="4745420" y="21906"/>
                  </a:cubicBezTo>
                  <a:cubicBezTo>
                    <a:pt x="5047592" y="163796"/>
                    <a:pt x="5160578" y="1301540"/>
                    <a:pt x="5423337" y="1456568"/>
                  </a:cubicBezTo>
                  <a:cubicBezTo>
                    <a:pt x="5686096" y="1611596"/>
                    <a:pt x="6035565" y="1149141"/>
                    <a:pt x="6321972" y="952072"/>
                  </a:cubicBezTo>
                  <a:cubicBezTo>
                    <a:pt x="6608379" y="755003"/>
                    <a:pt x="6894786" y="397651"/>
                    <a:pt x="7141779" y="274154"/>
                  </a:cubicBezTo>
                  <a:cubicBezTo>
                    <a:pt x="7388772" y="150657"/>
                    <a:pt x="7596351" y="180874"/>
                    <a:pt x="7803931" y="211092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8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53042" y="1184955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19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53042" y="1621518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20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68917" y="20437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Box 21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68917" y="24628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23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68917" y="2908980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extBox 24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68917" y="3328080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25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1668917" y="3737654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28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2248354" y="40122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Box 29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2940505" y="4012292"/>
              <a:ext cx="323851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30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3634242" y="4012292"/>
              <a:ext cx="323851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extBox 31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4332742" y="40122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32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5005842" y="4012292"/>
              <a:ext cx="323851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extBox 34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5726567" y="4012292"/>
              <a:ext cx="323851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Box 35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6404430" y="40122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extBox 36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7131504" y="4012292"/>
              <a:ext cx="323851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37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7810954" y="4012292"/>
              <a:ext cx="322263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TextBox 38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8425317" y="4012292"/>
              <a:ext cx="542925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10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extBox 39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9077779" y="4012292"/>
              <a:ext cx="542925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extBox 40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 txBox="1">
              <a:spLocks noChangeArrowheads="1"/>
            </p:cNvSpPr>
            <p:nvPr/>
          </p:nvSpPr>
          <p:spPr bwMode="auto">
            <a:xfrm>
              <a:off x="9815967" y="4012292"/>
              <a:ext cx="542925" cy="2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15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12</a:t>
              </a: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椭圆 34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2311854" y="2062842"/>
              <a:ext cx="107950" cy="10795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5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3048454" y="2850242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3742192" y="2408917"/>
              <a:ext cx="107950" cy="10795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4412117" y="1989817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5113792" y="2300967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5786892" y="2097767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6529842" y="1642155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椭圆 41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7187067" y="1567542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椭圆 42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7850642" y="2904217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8588829" y="2416855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9257167" y="1853292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椭圆 45" descr="e7d195523061f1c0dc4eb095ef98a80d432ab5f5ac2fa1ec9A04093C40641F0917DB5F0ACB951B229F3670423540916292DB116844AAB0F00FEFF6E8E4293DAC5FD3F90415D8F35813B35A693A33C33F3D5BFF0641E6EC05FF3B6B060D1EC04DC2D230E8A87D1D448B0A553D838968DF7BEA939F8BB8F3F855678524924E43D5FEBF582B0A19BD3EEB16E580BB28A190"/>
            <p:cNvSpPr/>
            <p:nvPr/>
          </p:nvSpPr>
          <p:spPr>
            <a:xfrm>
              <a:off x="10100129" y="1681842"/>
              <a:ext cx="107950" cy="1079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3EBF8F6-2A72-463E-95A5-B1FE26A154DC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56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0CE445B-65A9-4838-8A64-1D027A181FBF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7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EAD8766-ACF1-4634-920B-0BD0B6B72BA1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8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2EC000E-BE2B-47DF-A26B-55FF67B20778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9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47A4B16-1E6A-4D94-AA11-D5602F6B2C8F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E296473-F4B6-489C-9A99-75C3676CCE4C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711875" y="302475"/>
            <a:ext cx="3301902" cy="3301902"/>
          </a:xfrm>
          <a:prstGeom prst="ellipse">
            <a:avLst/>
          </a:prstGeom>
          <a:solidFill>
            <a:srgbClr val="0A5E7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635069" y="4478842"/>
            <a:ext cx="1939722" cy="4026796"/>
            <a:chOff x="11310678" y="5484773"/>
            <a:chExt cx="2665090" cy="5532633"/>
          </a:xfrm>
        </p:grpSpPr>
        <p:sp>
          <p:nvSpPr>
            <p:cNvPr id="14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16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17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18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19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0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1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2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3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4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5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6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7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29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30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31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66268" y="3190086"/>
            <a:ext cx="2168525" cy="4501782"/>
            <a:chOff x="11310678" y="5484773"/>
            <a:chExt cx="2665090" cy="5532633"/>
          </a:xfrm>
        </p:grpSpPr>
        <p:sp>
          <p:nvSpPr>
            <p:cNvPr id="33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36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39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0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1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2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3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4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5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6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7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8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9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0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1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2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3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26269" y="4478842"/>
            <a:ext cx="1939722" cy="4026796"/>
            <a:chOff x="11310678" y="5484773"/>
            <a:chExt cx="2665090" cy="5532633"/>
          </a:xfrm>
        </p:grpSpPr>
        <p:sp>
          <p:nvSpPr>
            <p:cNvPr id="55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7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8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9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0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1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2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3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4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5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6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7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8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9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1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72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561563" y="2155477"/>
            <a:ext cx="4904428" cy="6303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zh-CN" altLang="en-US" sz="6600" b="1" spc="100" dirty="0">
                <a:solidFill>
                  <a:srgbClr val="523A2C"/>
                </a:solidFill>
                <a:cs typeface="+mn-ea"/>
                <a:sym typeface="+mn-lt"/>
              </a:rPr>
              <a:t>活动场地</a:t>
            </a:r>
          </a:p>
        </p:txBody>
      </p:sp>
      <p:pic>
        <p:nvPicPr>
          <p:cNvPr id="7" name="图片占位符 6" descr="C:\Users\yj\Desktop\office-3126597_960_720.jpgoffice-3126597_960_720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99725" y="5073650"/>
            <a:ext cx="1692275" cy="2913063"/>
          </a:xfrm>
        </p:spPr>
      </p:pic>
      <p:pic>
        <p:nvPicPr>
          <p:cNvPr id="6" name="图片占位符 5"/>
          <p:cNvPicPr>
            <a:picLocks noGrp="1"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7885" y="5035550"/>
            <a:ext cx="1654810" cy="2950845"/>
          </a:xfrm>
          <a:prstGeom prst="rect">
            <a:avLst/>
          </a:prstGeom>
          <a:effectLst/>
        </p:spPr>
      </p:pic>
      <p:pic>
        <p:nvPicPr>
          <p:cNvPr id="8" name="图片占位符 7"/>
          <p:cNvPicPr>
            <a:picLocks noGrp="1"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0255" y="3855720"/>
            <a:ext cx="1858645" cy="3255645"/>
          </a:xfrm>
          <a:prstGeom prst="rect">
            <a:avLst/>
          </a:prstGeom>
          <a:effectLst/>
        </p:spPr>
      </p:pic>
      <p:sp>
        <p:nvSpPr>
          <p:cNvPr id="76" name="Subtitle 2"/>
          <p:cNvSpPr txBox="1"/>
          <p:nvPr/>
        </p:nvSpPr>
        <p:spPr>
          <a:xfrm>
            <a:off x="6329124" y="646410"/>
            <a:ext cx="5108800" cy="204880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rgbClr val="523A2C"/>
                </a:solidFill>
                <a:latin typeface="+mn-lt"/>
                <a:cs typeface="+mn-ea"/>
                <a:sym typeface="+mn-lt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results.</a:t>
            </a:r>
          </a:p>
        </p:txBody>
      </p:sp>
      <p:sp>
        <p:nvSpPr>
          <p:cNvPr id="77" name="椭圆 76"/>
          <p:cNvSpPr/>
          <p:nvPr/>
        </p:nvSpPr>
        <p:spPr>
          <a:xfrm>
            <a:off x="1308784" y="3415793"/>
            <a:ext cx="414118" cy="414118"/>
          </a:xfrm>
          <a:prstGeom prst="ellipse">
            <a:avLst/>
          </a:prstGeom>
          <a:solidFill>
            <a:srgbClr val="0A5E75">
              <a:alpha val="80000"/>
            </a:srgbClr>
          </a:solidFill>
          <a:ln>
            <a:solidFill>
              <a:srgbClr val="0A5E75"/>
            </a:solidFill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73" grpId="0"/>
      <p:bldP spid="7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BACB3481-3885-42EB-A3C1-61CC3980C1A6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77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DC282DF-1FFF-462E-B585-9EED03B0CA63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8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7735A25-744A-4BE1-8F85-9E2729917B13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9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AF3D498-6F4F-4415-ADC9-2630F05E7C7F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0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E6F15F6-5C98-4B7E-828C-E65A5696DF19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2219CC8-424B-4343-88E2-9D7F4D7CB9CE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sp>
        <p:nvSpPr>
          <p:cNvPr id="24" name="Subtitle 2"/>
          <p:cNvSpPr txBox="1"/>
          <p:nvPr/>
        </p:nvSpPr>
        <p:spPr>
          <a:xfrm>
            <a:off x="7527481" y="4922608"/>
            <a:ext cx="3601304" cy="42418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rgbClr val="523A2C"/>
                </a:solidFill>
                <a:latin typeface="+mn-lt"/>
                <a:cs typeface="+mn-ea"/>
                <a:sym typeface="+mn-lt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99692" y="4576472"/>
            <a:ext cx="1560042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rgbClr val="523A2C"/>
                </a:solidFill>
                <a:cs typeface="+mn-ea"/>
                <a:sym typeface="+mn-lt"/>
              </a:rPr>
              <a:t>Also called investment</a:t>
            </a:r>
          </a:p>
        </p:txBody>
      </p:sp>
      <p:sp>
        <p:nvSpPr>
          <p:cNvPr id="27" name="Oval 26"/>
          <p:cNvSpPr/>
          <p:nvPr/>
        </p:nvSpPr>
        <p:spPr>
          <a:xfrm>
            <a:off x="6664713" y="4608583"/>
            <a:ext cx="561144" cy="561144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8" name="Subtitle 2"/>
          <p:cNvSpPr txBox="1"/>
          <p:nvPr/>
        </p:nvSpPr>
        <p:spPr>
          <a:xfrm>
            <a:off x="7527481" y="3518782"/>
            <a:ext cx="3601304" cy="42418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rgbClr val="523A2C"/>
                </a:solidFill>
                <a:latin typeface="+mn-lt"/>
                <a:cs typeface="+mn-ea"/>
                <a:sym typeface="+mn-lt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99692" y="3172646"/>
            <a:ext cx="1560042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rgbClr val="523A2C"/>
                </a:solidFill>
                <a:cs typeface="+mn-ea"/>
                <a:sym typeface="+mn-lt"/>
              </a:rPr>
              <a:t>Also called investment</a:t>
            </a:r>
          </a:p>
        </p:txBody>
      </p:sp>
      <p:sp>
        <p:nvSpPr>
          <p:cNvPr id="30" name="Oval 29"/>
          <p:cNvSpPr/>
          <p:nvPr/>
        </p:nvSpPr>
        <p:spPr>
          <a:xfrm>
            <a:off x="6664713" y="3204757"/>
            <a:ext cx="561144" cy="561144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1" name="Shape 2629"/>
          <p:cNvSpPr/>
          <p:nvPr/>
        </p:nvSpPr>
        <p:spPr>
          <a:xfrm>
            <a:off x="6810371" y="3356946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cs typeface="+mn-ea"/>
              <a:sym typeface="+mn-lt"/>
            </a:endParaRPr>
          </a:p>
        </p:txBody>
      </p:sp>
      <p:sp>
        <p:nvSpPr>
          <p:cNvPr id="32" name="Shape 2840"/>
          <p:cNvSpPr/>
          <p:nvPr/>
        </p:nvSpPr>
        <p:spPr>
          <a:xfrm>
            <a:off x="6805621" y="476218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21614" y="1297097"/>
            <a:ext cx="3458588" cy="116955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2830"/>
              </a:lnSpc>
            </a:pPr>
            <a:r>
              <a:rPr lang="en-US" sz="2700" b="1" spc="100" dirty="0">
                <a:solidFill>
                  <a:srgbClr val="523A2C"/>
                </a:solidFill>
                <a:cs typeface="+mn-ea"/>
                <a:sym typeface="+mn-lt"/>
              </a:rPr>
              <a:t>Features available </a:t>
            </a:r>
          </a:p>
          <a:p>
            <a:pPr>
              <a:lnSpc>
                <a:spcPts val="2830"/>
              </a:lnSpc>
            </a:pPr>
            <a:r>
              <a:rPr lang="en-US" sz="2700" b="1" spc="100" dirty="0">
                <a:solidFill>
                  <a:srgbClr val="523A2C"/>
                </a:solidFill>
                <a:cs typeface="+mn-ea"/>
                <a:sym typeface="+mn-lt"/>
              </a:rPr>
              <a:t>only </a:t>
            </a:r>
            <a:r>
              <a:rPr lang="en-US" sz="2700" b="1" spc="100" dirty="0" err="1">
                <a:solidFill>
                  <a:srgbClr val="523A2C"/>
                </a:solidFill>
                <a:cs typeface="+mn-ea"/>
                <a:sym typeface="+mn-lt"/>
              </a:rPr>
              <a:t>atthe</a:t>
            </a:r>
            <a:r>
              <a:rPr lang="en-US" sz="2700" b="1" spc="100" dirty="0">
                <a:solidFill>
                  <a:srgbClr val="523A2C"/>
                </a:solidFill>
                <a:cs typeface="+mn-ea"/>
                <a:sym typeface="+mn-lt"/>
              </a:rPr>
              <a:t> store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3101" y="2709456"/>
            <a:ext cx="5018357" cy="2888809"/>
            <a:chOff x="5898415" y="1976415"/>
            <a:chExt cx="5654530" cy="3255020"/>
          </a:xfrm>
        </p:grpSpPr>
        <p:sp>
          <p:nvSpPr>
            <p:cNvPr id="38" name="Freeform 45"/>
            <p:cNvSpPr/>
            <p:nvPr/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0" name="Freeform 46"/>
            <p:cNvSpPr/>
            <p:nvPr/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1" name="Freeform 47"/>
            <p:cNvSpPr/>
            <p:nvPr/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3" name="Rectangle 50"/>
            <p:cNvSpPr>
              <a:spLocks noChangeArrowheads="1"/>
            </p:cNvSpPr>
            <p:nvPr/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4" name="Freeform 51"/>
            <p:cNvSpPr/>
            <p:nvPr/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5" name="Rectangle 52"/>
            <p:cNvSpPr>
              <a:spLocks noChangeArrowheads="1"/>
            </p:cNvSpPr>
            <p:nvPr/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6" name="Oval 54"/>
            <p:cNvSpPr>
              <a:spLocks noChangeArrowheads="1"/>
            </p:cNvSpPr>
            <p:nvPr/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7" name="Oval 55"/>
            <p:cNvSpPr>
              <a:spLocks noChangeArrowheads="1"/>
            </p:cNvSpPr>
            <p:nvPr/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8" name="Oval 56"/>
            <p:cNvSpPr>
              <a:spLocks noChangeArrowheads="1"/>
            </p:cNvSpPr>
            <p:nvPr/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9" name="Oval 57"/>
            <p:cNvSpPr>
              <a:spLocks noChangeArrowheads="1"/>
            </p:cNvSpPr>
            <p:nvPr/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0" name="Freeform 58"/>
            <p:cNvSpPr/>
            <p:nvPr/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  <p:pic>
        <p:nvPicPr>
          <p:cNvPr id="5" name="图片占位符 4" descr="C:\Users\yj\Desktop\office-3126597_960_720.jpgoffice-3126597_960_720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892425"/>
            <a:ext cx="3587750" cy="2387600"/>
          </a:xfrm>
        </p:spPr>
      </p:pic>
      <p:pic>
        <p:nvPicPr>
          <p:cNvPr id="6" name="图片占位符 5"/>
          <p:cNvPicPr>
            <a:picLocks noGrp="1"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93345" y="3955042"/>
            <a:ext cx="893111" cy="1556374"/>
          </a:xfrm>
          <a:prstGeom prst="rect">
            <a:avLst/>
          </a:prstGeom>
          <a:effectLst/>
        </p:spPr>
      </p:pic>
      <p:grpSp>
        <p:nvGrpSpPr>
          <p:cNvPr id="51" name="Group 50"/>
          <p:cNvGrpSpPr/>
          <p:nvPr/>
        </p:nvGrpSpPr>
        <p:grpSpPr>
          <a:xfrm>
            <a:off x="4818461" y="3639704"/>
            <a:ext cx="1041569" cy="2162261"/>
            <a:chOff x="11310678" y="5484773"/>
            <a:chExt cx="2665090" cy="5532633"/>
          </a:xfrm>
        </p:grpSpPr>
        <p:sp>
          <p:nvSpPr>
            <p:cNvPr id="52" name="Freeform 59"/>
            <p:cNvSpPr/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4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5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6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7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8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59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0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1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2" name="Freeform 69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3" name="Freeform 70"/>
            <p:cNvSpPr/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4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5" name="Freeform 72"/>
            <p:cNvSpPr/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6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7" name="Freeform 75"/>
            <p:cNvSpPr/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8" name="Freeform 76"/>
            <p:cNvSpPr/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69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 animBg="1"/>
      <p:bldP spid="28" grpId="0"/>
      <p:bldP spid="29" grpId="0"/>
      <p:bldP spid="30" grpId="0" animBg="1"/>
      <p:bldP spid="31" grpId="0" animBg="1"/>
      <p:bldP spid="32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5387975" y="576898"/>
            <a:ext cx="202692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450975" y="1678305"/>
            <a:ext cx="4544060" cy="1383030"/>
            <a:chOff x="1686" y="3120"/>
            <a:chExt cx="7156" cy="2178"/>
          </a:xfrm>
        </p:grpSpPr>
        <p:grpSp>
          <p:nvGrpSpPr>
            <p:cNvPr id="44" name="组合 43"/>
            <p:cNvGrpSpPr/>
            <p:nvPr/>
          </p:nvGrpSpPr>
          <p:grpSpPr>
            <a:xfrm>
              <a:off x="1686" y="3120"/>
              <a:ext cx="7156" cy="2178"/>
              <a:chOff x="1641" y="2575"/>
              <a:chExt cx="7156" cy="2178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641" y="2575"/>
                <a:ext cx="7157" cy="21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23900" dist="38100" dir="2700000" sx="104000" sy="104000" algn="tl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641" y="3328"/>
                <a:ext cx="1406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3273" y="3265"/>
                <a:ext cx="516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Click here to add your title</a:t>
                </a: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3319" y="4503"/>
              <a:ext cx="5307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And I've waited longer for you than I've waited for any woman.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50975" y="3320415"/>
            <a:ext cx="4544060" cy="1220470"/>
            <a:chOff x="1686" y="5706"/>
            <a:chExt cx="7156" cy="1922"/>
          </a:xfrm>
        </p:grpSpPr>
        <p:grpSp>
          <p:nvGrpSpPr>
            <p:cNvPr id="45" name="组合 44"/>
            <p:cNvGrpSpPr/>
            <p:nvPr/>
          </p:nvGrpSpPr>
          <p:grpSpPr>
            <a:xfrm>
              <a:off x="1686" y="5706"/>
              <a:ext cx="7156" cy="1922"/>
              <a:chOff x="1641" y="5161"/>
              <a:chExt cx="7156" cy="1922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641" y="5161"/>
                <a:ext cx="7157" cy="19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23900" dist="38100" dir="2700000" sx="104000" sy="104000" algn="tl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641" y="5742"/>
                <a:ext cx="1406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273" y="5548"/>
                <a:ext cx="516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Click here to add your title</a:t>
                </a: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3318" y="6786"/>
              <a:ext cx="5164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And I've waited longer for you than I've waited for any woman.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781800" y="1678305"/>
            <a:ext cx="4544695" cy="1383030"/>
            <a:chOff x="10081" y="3120"/>
            <a:chExt cx="7157" cy="2178"/>
          </a:xfrm>
        </p:grpSpPr>
        <p:grpSp>
          <p:nvGrpSpPr>
            <p:cNvPr id="46" name="组合 45"/>
            <p:cNvGrpSpPr/>
            <p:nvPr/>
          </p:nvGrpSpPr>
          <p:grpSpPr>
            <a:xfrm>
              <a:off x="10081" y="3120"/>
              <a:ext cx="7157" cy="2178"/>
              <a:chOff x="1641" y="2575"/>
              <a:chExt cx="7157" cy="2178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1641" y="2575"/>
                <a:ext cx="7157" cy="21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23900" dist="38100" dir="2700000" sx="104000" sy="104000" algn="tl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641" y="3328"/>
                <a:ext cx="1406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273" y="3265"/>
                <a:ext cx="516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Click here to add your title</a:t>
                </a:r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11714" y="4503"/>
              <a:ext cx="5282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And I've waited longer for you than I've waited for any woman.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781800" y="3320415"/>
            <a:ext cx="4544695" cy="1220470"/>
            <a:chOff x="10081" y="5706"/>
            <a:chExt cx="7157" cy="1922"/>
          </a:xfrm>
        </p:grpSpPr>
        <p:grpSp>
          <p:nvGrpSpPr>
            <p:cNvPr id="51" name="组合 50"/>
            <p:cNvGrpSpPr/>
            <p:nvPr/>
          </p:nvGrpSpPr>
          <p:grpSpPr>
            <a:xfrm>
              <a:off x="10081" y="5706"/>
              <a:ext cx="7157" cy="1922"/>
              <a:chOff x="1641" y="5161"/>
              <a:chExt cx="7157" cy="1922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1641" y="5161"/>
                <a:ext cx="7157" cy="19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23900" dist="38100" dir="2700000" sx="104000" sy="104000" algn="tl" rotWithShape="0">
                  <a:schemeClr val="bg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641" y="5742"/>
                <a:ext cx="1406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3273" y="5548"/>
                <a:ext cx="516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Click here to add your title</a:t>
                </a: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1713" y="6786"/>
              <a:ext cx="5164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lnSpc>
                  <a:spcPct val="10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And I've waited longer for you than I've waited for any woman.</a:t>
              </a: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/>
          <p:nvPr/>
        </p:nvSpPr>
        <p:spPr>
          <a:xfrm>
            <a:off x="929641" y="3853267"/>
            <a:ext cx="1429697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Teardrop 12"/>
          <p:cNvSpPr/>
          <p:nvPr/>
        </p:nvSpPr>
        <p:spPr>
          <a:xfrm rot="18900000">
            <a:off x="2427508" y="3736346"/>
            <a:ext cx="329154" cy="329154"/>
          </a:xfrm>
          <a:prstGeom prst="teardrop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2" name="Rectangle 13"/>
          <p:cNvSpPr/>
          <p:nvPr/>
        </p:nvSpPr>
        <p:spPr>
          <a:xfrm>
            <a:off x="2836746" y="3853265"/>
            <a:ext cx="1142916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Teardrop 14"/>
          <p:cNvSpPr/>
          <p:nvPr/>
        </p:nvSpPr>
        <p:spPr>
          <a:xfrm rot="8100000">
            <a:off x="4047833" y="3726988"/>
            <a:ext cx="329154" cy="329154"/>
          </a:xfrm>
          <a:prstGeom prst="teardrop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4" name="Rectangle 17"/>
          <p:cNvSpPr/>
          <p:nvPr/>
        </p:nvSpPr>
        <p:spPr>
          <a:xfrm>
            <a:off x="4445156" y="3853265"/>
            <a:ext cx="1906263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Teardrop 18"/>
          <p:cNvSpPr/>
          <p:nvPr/>
        </p:nvSpPr>
        <p:spPr>
          <a:xfrm rot="18900000">
            <a:off x="6429544" y="3726988"/>
            <a:ext cx="329154" cy="329154"/>
          </a:xfrm>
          <a:prstGeom prst="teardrop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6" name="Rectangle 19"/>
          <p:cNvSpPr/>
          <p:nvPr/>
        </p:nvSpPr>
        <p:spPr>
          <a:xfrm>
            <a:off x="6839851" y="3853265"/>
            <a:ext cx="1142914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Teardrop 20"/>
          <p:cNvSpPr/>
          <p:nvPr/>
        </p:nvSpPr>
        <p:spPr>
          <a:xfrm rot="8100000">
            <a:off x="8050937" y="3726992"/>
            <a:ext cx="329154" cy="329154"/>
          </a:xfrm>
          <a:prstGeom prst="teardrop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8" name="Rectangle 21"/>
          <p:cNvSpPr/>
          <p:nvPr/>
        </p:nvSpPr>
        <p:spPr>
          <a:xfrm>
            <a:off x="8448261" y="3853269"/>
            <a:ext cx="1262996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64" name="Teardrop 25"/>
          <p:cNvSpPr/>
          <p:nvPr/>
        </p:nvSpPr>
        <p:spPr>
          <a:xfrm rot="18900000">
            <a:off x="9779427" y="3726989"/>
            <a:ext cx="329154" cy="329154"/>
          </a:xfrm>
          <a:prstGeom prst="teardrop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66" name="Rectangle 29"/>
          <p:cNvSpPr/>
          <p:nvPr/>
        </p:nvSpPr>
        <p:spPr>
          <a:xfrm>
            <a:off x="10210708" y="3853269"/>
            <a:ext cx="1018759" cy="95313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6F6F6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05102" y="2494002"/>
            <a:ext cx="2373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0A1428"/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44650" y="2141855"/>
            <a:ext cx="1893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0A1428"/>
                </a:solidFill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026257" y="4632682"/>
            <a:ext cx="2373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0A1428"/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65805" y="4280535"/>
            <a:ext cx="1893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0A1428"/>
                </a:solidFill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5408142" y="2494002"/>
            <a:ext cx="2373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0A1428"/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47690" y="2141855"/>
            <a:ext cx="1893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0A1428"/>
                </a:solidFill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029297" y="4632682"/>
            <a:ext cx="2373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0A1428"/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68845" y="4280535"/>
            <a:ext cx="1893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0A1428"/>
                </a:solidFill>
                <a:cs typeface="+mn-ea"/>
                <a:sym typeface="+mn-lt"/>
              </a:rPr>
              <a:t>单击此处输入标题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8757132" y="2494002"/>
            <a:ext cx="2373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0A1428"/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96680" y="2141855"/>
            <a:ext cx="1893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0A1428"/>
                </a:solidFill>
                <a:cs typeface="+mn-ea"/>
                <a:sym typeface="+mn-lt"/>
              </a:rPr>
              <a:t>单击此处输入标题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2E114C8-5AF8-407E-9E91-B9F7B9F46D77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45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18FAE1E-79FA-4AE6-BC17-DDD51DC74BE9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E26D3913-9DF6-409B-8952-D74712154D8D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92356CE8-472A-4A79-8CB2-AD4C9018C9FE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A7F6D8F5-09F9-40F4-ABBE-6CF0295967DE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6231BCF1-C3FA-4704-B69A-02984273F6EA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64" grpId="0" bldLvl="0" animBg="1"/>
      <p:bldP spid="66" grpId="0" bldLvl="0" animBg="1"/>
      <p:bldP spid="20" grpId="0"/>
      <p:bldP spid="21" grpId="0"/>
      <p:bldP spid="3" grpId="0"/>
      <p:bldP spid="8" grpId="0"/>
      <p:bldP spid="9" grpId="0"/>
      <p:bldP spid="10" grpId="0"/>
      <p:bldP spid="11" grpId="0"/>
      <p:bldP spid="12" grpId="0"/>
      <p:bldP spid="1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52627" y="2301240"/>
            <a:ext cx="28092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谢谢观看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533640" y="3980180"/>
            <a:ext cx="1847215" cy="438150"/>
          </a:xfrm>
          <a:prstGeom prst="roundRect">
            <a:avLst/>
          </a:prstGeom>
          <a:solidFill>
            <a:srgbClr val="0A5E75"/>
          </a:solidFill>
          <a:ln>
            <a:noFill/>
          </a:ln>
          <a:effectLst>
            <a:outerShdw blurRad="165100" dist="1524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256905" y="4853940"/>
            <a:ext cx="6477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06400" dist="50800" sx="104000" sy="104000" algn="ctr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8580755" y="4994275"/>
            <a:ext cx="0" cy="367665"/>
          </a:xfrm>
          <a:prstGeom prst="straightConnector1">
            <a:avLst/>
          </a:prstGeom>
          <a:ln>
            <a:solidFill>
              <a:srgbClr val="8EC5B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937500" y="4076700"/>
            <a:ext cx="128651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871210" y="3131185"/>
            <a:ext cx="5172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Life is a journey, not the destination, but the scenery along the should be and the mood at the view.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509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878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5908675" y="1731010"/>
            <a:ext cx="375920" cy="38227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649033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541972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93260" y="3801745"/>
            <a:ext cx="45427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30625" y="4541520"/>
            <a:ext cx="4731385" cy="77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sp>
        <p:nvSpPr>
          <p:cNvPr id="40" name="矩形 39"/>
          <p:cNvSpPr/>
          <p:nvPr/>
        </p:nvSpPr>
        <p:spPr>
          <a:xfrm>
            <a:off x="4949825" y="2626360"/>
            <a:ext cx="2292350" cy="72898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PART.01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856738" y="1038687"/>
            <a:ext cx="305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6FFFE"/>
                </a:solidFill>
              </a:rPr>
              <a:t>https://www.ypppt.com/</a:t>
            </a:r>
            <a:endParaRPr lang="zh-CN" altLang="en-US" dirty="0">
              <a:solidFill>
                <a:srgbClr val="F6FFFE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 bldLvl="0" animBg="1"/>
      <p:bldP spid="38" grpId="0"/>
      <p:bldP spid="39" grpId="0"/>
      <p:bldP spid="39" grpId="1"/>
      <p:bldP spid="4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17270" y="2162810"/>
            <a:ext cx="3017520" cy="192024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87240" y="2162810"/>
            <a:ext cx="3017520" cy="1920240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12760" y="2162810"/>
            <a:ext cx="3017520" cy="1920240"/>
          </a:xfrm>
          <a:prstGeom prst="rect">
            <a:avLst/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5830" y="4203700"/>
            <a:ext cx="2911475" cy="9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95800" y="4203700"/>
            <a:ext cx="2911475" cy="9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992745" y="4203700"/>
            <a:ext cx="2911475" cy="9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387C537-EFB8-4955-BC11-9F1932AB3EE2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19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C5F07ED2-B19C-4436-AC14-75BA0F3C13CF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9681EC8-9D8F-4364-824F-7A596B2BB644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AA88D7C-321F-49A1-BC02-7804848ABC37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31C9073-DD18-4870-8FFF-D12CBF4532E2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4AE1D73-98DF-4EE6-9158-CA5075DB5F20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26"/>
          <p:cNvSpPr/>
          <p:nvPr/>
        </p:nvSpPr>
        <p:spPr>
          <a:xfrm>
            <a:off x="9350287" y="1753268"/>
            <a:ext cx="1123570" cy="1123570"/>
          </a:xfrm>
          <a:prstGeom prst="ellipse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Freeform 28"/>
          <p:cNvSpPr>
            <a:spLocks noEditPoints="1"/>
          </p:cNvSpPr>
          <p:nvPr/>
        </p:nvSpPr>
        <p:spPr bwMode="auto">
          <a:xfrm>
            <a:off x="9706538" y="2030714"/>
            <a:ext cx="411068" cy="568679"/>
          </a:xfrm>
          <a:custGeom>
            <a:avLst/>
            <a:gdLst>
              <a:gd name="T0" fmla="*/ 143 w 168"/>
              <a:gd name="T1" fmla="*/ 65 h 232"/>
              <a:gd name="T2" fmla="*/ 113 w 168"/>
              <a:gd name="T3" fmla="*/ 38 h 232"/>
              <a:gd name="T4" fmla="*/ 141 w 168"/>
              <a:gd name="T5" fmla="*/ 38 h 232"/>
              <a:gd name="T6" fmla="*/ 147 w 168"/>
              <a:gd name="T7" fmla="*/ 33 h 232"/>
              <a:gd name="T8" fmla="*/ 154 w 168"/>
              <a:gd name="T9" fmla="*/ 5 h 232"/>
              <a:gd name="T10" fmla="*/ 155 w 168"/>
              <a:gd name="T11" fmla="*/ 0 h 232"/>
              <a:gd name="T12" fmla="*/ 13 w 168"/>
              <a:gd name="T13" fmla="*/ 0 h 232"/>
              <a:gd name="T14" fmla="*/ 14 w 168"/>
              <a:gd name="T15" fmla="*/ 5 h 232"/>
              <a:gd name="T16" fmla="*/ 21 w 168"/>
              <a:gd name="T17" fmla="*/ 33 h 232"/>
              <a:gd name="T18" fmla="*/ 27 w 168"/>
              <a:gd name="T19" fmla="*/ 38 h 232"/>
              <a:gd name="T20" fmla="*/ 55 w 168"/>
              <a:gd name="T21" fmla="*/ 38 h 232"/>
              <a:gd name="T22" fmla="*/ 25 w 168"/>
              <a:gd name="T23" fmla="*/ 65 h 232"/>
              <a:gd name="T24" fmla="*/ 15 w 168"/>
              <a:gd name="T25" fmla="*/ 132 h 232"/>
              <a:gd name="T26" fmla="*/ 84 w 168"/>
              <a:gd name="T27" fmla="*/ 232 h 232"/>
              <a:gd name="T28" fmla="*/ 153 w 168"/>
              <a:gd name="T29" fmla="*/ 132 h 232"/>
              <a:gd name="T30" fmla="*/ 143 w 168"/>
              <a:gd name="T31" fmla="*/ 65 h 232"/>
              <a:gd name="T32" fmla="*/ 134 w 168"/>
              <a:gd name="T33" fmla="*/ 119 h 232"/>
              <a:gd name="T34" fmla="*/ 93 w 168"/>
              <a:gd name="T35" fmla="*/ 177 h 232"/>
              <a:gd name="T36" fmla="*/ 93 w 168"/>
              <a:gd name="T37" fmla="*/ 134 h 232"/>
              <a:gd name="T38" fmla="*/ 97 w 168"/>
              <a:gd name="T39" fmla="*/ 126 h 232"/>
              <a:gd name="T40" fmla="*/ 102 w 168"/>
              <a:gd name="T41" fmla="*/ 114 h 232"/>
              <a:gd name="T42" fmla="*/ 84 w 168"/>
              <a:gd name="T43" fmla="*/ 96 h 232"/>
              <a:gd name="T44" fmla="*/ 66 w 168"/>
              <a:gd name="T45" fmla="*/ 114 h 232"/>
              <a:gd name="T46" fmla="*/ 71 w 168"/>
              <a:gd name="T47" fmla="*/ 126 h 232"/>
              <a:gd name="T48" fmla="*/ 74 w 168"/>
              <a:gd name="T49" fmla="*/ 134 h 232"/>
              <a:gd name="T50" fmla="*/ 74 w 168"/>
              <a:gd name="T51" fmla="*/ 177 h 232"/>
              <a:gd name="T52" fmla="*/ 34 w 168"/>
              <a:gd name="T53" fmla="*/ 119 h 232"/>
              <a:gd name="T54" fmla="*/ 40 w 168"/>
              <a:gd name="T55" fmla="*/ 83 h 232"/>
              <a:gd name="T56" fmla="*/ 84 w 168"/>
              <a:gd name="T57" fmla="*/ 44 h 232"/>
              <a:gd name="T58" fmla="*/ 127 w 168"/>
              <a:gd name="T59" fmla="*/ 82 h 232"/>
              <a:gd name="T60" fmla="*/ 128 w 168"/>
              <a:gd name="T61" fmla="*/ 83 h 232"/>
              <a:gd name="T62" fmla="*/ 134 w 168"/>
              <a:gd name="T63" fmla="*/ 119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8" h="232">
                <a:moveTo>
                  <a:pt x="143" y="65"/>
                </a:moveTo>
                <a:cubicBezTo>
                  <a:pt x="113" y="38"/>
                  <a:pt x="113" y="38"/>
                  <a:pt x="113" y="38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43" y="38"/>
                  <a:pt x="146" y="36"/>
                  <a:pt x="147" y="33"/>
                </a:cubicBezTo>
                <a:cubicBezTo>
                  <a:pt x="154" y="5"/>
                  <a:pt x="154" y="5"/>
                  <a:pt x="154" y="5"/>
                </a:cubicBezTo>
                <a:cubicBezTo>
                  <a:pt x="155" y="0"/>
                  <a:pt x="155" y="0"/>
                  <a:pt x="155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5"/>
                  <a:pt x="14" y="5"/>
                  <a:pt x="14" y="5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36"/>
                  <a:pt x="24" y="38"/>
                  <a:pt x="27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25" y="65"/>
                  <a:pt x="25" y="65"/>
                  <a:pt x="25" y="65"/>
                </a:cubicBezTo>
                <a:cubicBezTo>
                  <a:pt x="5" y="81"/>
                  <a:pt x="0" y="111"/>
                  <a:pt x="15" y="132"/>
                </a:cubicBezTo>
                <a:cubicBezTo>
                  <a:pt x="84" y="232"/>
                  <a:pt x="84" y="232"/>
                  <a:pt x="84" y="2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68" y="111"/>
                  <a:pt x="163" y="81"/>
                  <a:pt x="143" y="65"/>
                </a:cubicBezTo>
                <a:close/>
                <a:moveTo>
                  <a:pt x="134" y="119"/>
                </a:moveTo>
                <a:cubicBezTo>
                  <a:pt x="93" y="177"/>
                  <a:pt x="93" y="177"/>
                  <a:pt x="93" y="177"/>
                </a:cubicBezTo>
                <a:cubicBezTo>
                  <a:pt x="93" y="134"/>
                  <a:pt x="93" y="134"/>
                  <a:pt x="93" y="134"/>
                </a:cubicBezTo>
                <a:cubicBezTo>
                  <a:pt x="93" y="131"/>
                  <a:pt x="95" y="128"/>
                  <a:pt x="97" y="126"/>
                </a:cubicBezTo>
                <a:cubicBezTo>
                  <a:pt x="100" y="123"/>
                  <a:pt x="102" y="119"/>
                  <a:pt x="102" y="114"/>
                </a:cubicBezTo>
                <a:cubicBezTo>
                  <a:pt x="102" y="104"/>
                  <a:pt x="94" y="96"/>
                  <a:pt x="84" y="96"/>
                </a:cubicBezTo>
                <a:cubicBezTo>
                  <a:pt x="74" y="96"/>
                  <a:pt x="66" y="104"/>
                  <a:pt x="66" y="114"/>
                </a:cubicBezTo>
                <a:cubicBezTo>
                  <a:pt x="66" y="119"/>
                  <a:pt x="68" y="123"/>
                  <a:pt x="71" y="126"/>
                </a:cubicBezTo>
                <a:cubicBezTo>
                  <a:pt x="73" y="128"/>
                  <a:pt x="74" y="131"/>
                  <a:pt x="74" y="134"/>
                </a:cubicBezTo>
                <a:cubicBezTo>
                  <a:pt x="74" y="177"/>
                  <a:pt x="74" y="177"/>
                  <a:pt x="74" y="177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26" y="108"/>
                  <a:pt x="29" y="91"/>
                  <a:pt x="40" y="83"/>
                </a:cubicBezTo>
                <a:cubicBezTo>
                  <a:pt x="84" y="44"/>
                  <a:pt x="84" y="44"/>
                  <a:pt x="84" y="44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39" y="91"/>
                  <a:pt x="142" y="108"/>
                  <a:pt x="134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Oval 28"/>
          <p:cNvSpPr/>
          <p:nvPr/>
        </p:nvSpPr>
        <p:spPr>
          <a:xfrm>
            <a:off x="6824827" y="1753268"/>
            <a:ext cx="1123570" cy="1123570"/>
          </a:xfrm>
          <a:prstGeom prst="ellipse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Freeform 58"/>
          <p:cNvSpPr>
            <a:spLocks noEditPoints="1"/>
          </p:cNvSpPr>
          <p:nvPr/>
        </p:nvSpPr>
        <p:spPr bwMode="auto">
          <a:xfrm>
            <a:off x="7091623" y="2041363"/>
            <a:ext cx="589979" cy="547380"/>
          </a:xfrm>
          <a:custGeom>
            <a:avLst/>
            <a:gdLst>
              <a:gd name="T0" fmla="*/ 142 w 241"/>
              <a:gd name="T1" fmla="*/ 137 h 224"/>
              <a:gd name="T2" fmla="*/ 150 w 241"/>
              <a:gd name="T3" fmla="*/ 97 h 224"/>
              <a:gd name="T4" fmla="*/ 132 w 241"/>
              <a:gd name="T5" fmla="*/ 115 h 224"/>
              <a:gd name="T6" fmla="*/ 110 w 241"/>
              <a:gd name="T7" fmla="*/ 115 h 224"/>
              <a:gd name="T8" fmla="*/ 110 w 241"/>
              <a:gd name="T9" fmla="*/ 92 h 224"/>
              <a:gd name="T10" fmla="*/ 127 w 241"/>
              <a:gd name="T11" fmla="*/ 74 h 224"/>
              <a:gd name="T12" fmla="*/ 88 w 241"/>
              <a:gd name="T13" fmla="*/ 83 h 224"/>
              <a:gd name="T14" fmla="*/ 78 w 241"/>
              <a:gd name="T15" fmla="*/ 120 h 224"/>
              <a:gd name="T16" fmla="*/ 3 w 241"/>
              <a:gd name="T17" fmla="*/ 195 h 224"/>
              <a:gd name="T18" fmla="*/ 3 w 241"/>
              <a:gd name="T19" fmla="*/ 206 h 224"/>
              <a:gd name="T20" fmla="*/ 19 w 241"/>
              <a:gd name="T21" fmla="*/ 222 h 224"/>
              <a:gd name="T22" fmla="*/ 25 w 241"/>
              <a:gd name="T23" fmla="*/ 224 h 224"/>
              <a:gd name="T24" fmla="*/ 30 w 241"/>
              <a:gd name="T25" fmla="*/ 222 h 224"/>
              <a:gd name="T26" fmla="*/ 105 w 241"/>
              <a:gd name="T27" fmla="*/ 147 h 224"/>
              <a:gd name="T28" fmla="*/ 142 w 241"/>
              <a:gd name="T29" fmla="*/ 137 h 224"/>
              <a:gd name="T30" fmla="*/ 27 w 241"/>
              <a:gd name="T31" fmla="*/ 206 h 224"/>
              <a:gd name="T32" fmla="*/ 19 w 241"/>
              <a:gd name="T33" fmla="*/ 206 h 224"/>
              <a:gd name="T34" fmla="*/ 19 w 241"/>
              <a:gd name="T35" fmla="*/ 198 h 224"/>
              <a:gd name="T36" fmla="*/ 27 w 241"/>
              <a:gd name="T37" fmla="*/ 198 h 224"/>
              <a:gd name="T38" fmla="*/ 27 w 241"/>
              <a:gd name="T39" fmla="*/ 206 h 224"/>
              <a:gd name="T40" fmla="*/ 236 w 241"/>
              <a:gd name="T41" fmla="*/ 0 h 224"/>
              <a:gd name="T42" fmla="*/ 19 w 241"/>
              <a:gd name="T43" fmla="*/ 0 h 224"/>
              <a:gd name="T44" fmla="*/ 14 w 241"/>
              <a:gd name="T45" fmla="*/ 5 h 224"/>
              <a:gd name="T46" fmla="*/ 14 w 241"/>
              <a:gd name="T47" fmla="*/ 171 h 224"/>
              <a:gd name="T48" fmla="*/ 38 w 241"/>
              <a:gd name="T49" fmla="*/ 147 h 224"/>
              <a:gd name="T50" fmla="*/ 38 w 241"/>
              <a:gd name="T51" fmla="*/ 48 h 224"/>
              <a:gd name="T52" fmla="*/ 217 w 241"/>
              <a:gd name="T53" fmla="*/ 48 h 224"/>
              <a:gd name="T54" fmla="*/ 217 w 241"/>
              <a:gd name="T55" fmla="*/ 170 h 224"/>
              <a:gd name="T56" fmla="*/ 95 w 241"/>
              <a:gd name="T57" fmla="*/ 170 h 224"/>
              <a:gd name="T58" fmla="*/ 72 w 241"/>
              <a:gd name="T59" fmla="*/ 193 h 224"/>
              <a:gd name="T60" fmla="*/ 222 w 241"/>
              <a:gd name="T61" fmla="*/ 193 h 224"/>
              <a:gd name="T62" fmla="*/ 241 w 241"/>
              <a:gd name="T63" fmla="*/ 175 h 224"/>
              <a:gd name="T64" fmla="*/ 241 w 241"/>
              <a:gd name="T65" fmla="*/ 5 h 224"/>
              <a:gd name="T66" fmla="*/ 236 w 241"/>
              <a:gd name="T67" fmla="*/ 0 h 224"/>
              <a:gd name="T68" fmla="*/ 47 w 241"/>
              <a:gd name="T69" fmla="*/ 32 h 224"/>
              <a:gd name="T70" fmla="*/ 39 w 241"/>
              <a:gd name="T71" fmla="*/ 24 h 224"/>
              <a:gd name="T72" fmla="*/ 47 w 241"/>
              <a:gd name="T73" fmla="*/ 15 h 224"/>
              <a:gd name="T74" fmla="*/ 55 w 241"/>
              <a:gd name="T75" fmla="*/ 24 h 224"/>
              <a:gd name="T76" fmla="*/ 47 w 241"/>
              <a:gd name="T77" fmla="*/ 32 h 224"/>
              <a:gd name="T78" fmla="*/ 77 w 241"/>
              <a:gd name="T79" fmla="*/ 32 h 224"/>
              <a:gd name="T80" fmla="*/ 69 w 241"/>
              <a:gd name="T81" fmla="*/ 24 h 224"/>
              <a:gd name="T82" fmla="*/ 77 w 241"/>
              <a:gd name="T83" fmla="*/ 15 h 224"/>
              <a:gd name="T84" fmla="*/ 85 w 241"/>
              <a:gd name="T85" fmla="*/ 24 h 224"/>
              <a:gd name="T86" fmla="*/ 77 w 241"/>
              <a:gd name="T87" fmla="*/ 3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1" h="224">
                <a:moveTo>
                  <a:pt x="142" y="137"/>
                </a:moveTo>
                <a:cubicBezTo>
                  <a:pt x="153" y="126"/>
                  <a:pt x="155" y="110"/>
                  <a:pt x="150" y="97"/>
                </a:cubicBezTo>
                <a:cubicBezTo>
                  <a:pt x="132" y="115"/>
                  <a:pt x="132" y="115"/>
                  <a:pt x="132" y="115"/>
                </a:cubicBezTo>
                <a:cubicBezTo>
                  <a:pt x="126" y="121"/>
                  <a:pt x="116" y="121"/>
                  <a:pt x="110" y="115"/>
                </a:cubicBezTo>
                <a:cubicBezTo>
                  <a:pt x="104" y="108"/>
                  <a:pt x="104" y="98"/>
                  <a:pt x="110" y="92"/>
                </a:cubicBezTo>
                <a:cubicBezTo>
                  <a:pt x="127" y="74"/>
                  <a:pt x="127" y="74"/>
                  <a:pt x="127" y="74"/>
                </a:cubicBezTo>
                <a:cubicBezTo>
                  <a:pt x="114" y="70"/>
                  <a:pt x="99" y="73"/>
                  <a:pt x="88" y="83"/>
                </a:cubicBezTo>
                <a:cubicBezTo>
                  <a:pt x="78" y="93"/>
                  <a:pt x="75" y="107"/>
                  <a:pt x="78" y="120"/>
                </a:cubicBezTo>
                <a:cubicBezTo>
                  <a:pt x="3" y="195"/>
                  <a:pt x="3" y="195"/>
                  <a:pt x="3" y="195"/>
                </a:cubicBezTo>
                <a:cubicBezTo>
                  <a:pt x="0" y="198"/>
                  <a:pt x="0" y="203"/>
                  <a:pt x="3" y="206"/>
                </a:cubicBezTo>
                <a:cubicBezTo>
                  <a:pt x="19" y="222"/>
                  <a:pt x="19" y="222"/>
                  <a:pt x="19" y="222"/>
                </a:cubicBezTo>
                <a:cubicBezTo>
                  <a:pt x="21" y="223"/>
                  <a:pt x="23" y="224"/>
                  <a:pt x="25" y="224"/>
                </a:cubicBezTo>
                <a:cubicBezTo>
                  <a:pt x="27" y="224"/>
                  <a:pt x="29" y="223"/>
                  <a:pt x="30" y="222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18" y="150"/>
                  <a:pt x="132" y="147"/>
                  <a:pt x="142" y="137"/>
                </a:cubicBezTo>
                <a:close/>
                <a:moveTo>
                  <a:pt x="27" y="206"/>
                </a:moveTo>
                <a:cubicBezTo>
                  <a:pt x="25" y="208"/>
                  <a:pt x="21" y="208"/>
                  <a:pt x="19" y="206"/>
                </a:cubicBezTo>
                <a:cubicBezTo>
                  <a:pt x="17" y="204"/>
                  <a:pt x="17" y="200"/>
                  <a:pt x="19" y="198"/>
                </a:cubicBezTo>
                <a:cubicBezTo>
                  <a:pt x="21" y="195"/>
                  <a:pt x="25" y="195"/>
                  <a:pt x="27" y="198"/>
                </a:cubicBezTo>
                <a:cubicBezTo>
                  <a:pt x="30" y="200"/>
                  <a:pt x="30" y="204"/>
                  <a:pt x="27" y="206"/>
                </a:cubicBezTo>
                <a:close/>
                <a:moveTo>
                  <a:pt x="236" y="0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4" y="2"/>
                  <a:pt x="14" y="5"/>
                </a:cubicBezTo>
                <a:cubicBezTo>
                  <a:pt x="14" y="171"/>
                  <a:pt x="14" y="171"/>
                  <a:pt x="14" y="171"/>
                </a:cubicBezTo>
                <a:cubicBezTo>
                  <a:pt x="38" y="147"/>
                  <a:pt x="38" y="147"/>
                  <a:pt x="38" y="147"/>
                </a:cubicBezTo>
                <a:cubicBezTo>
                  <a:pt x="38" y="48"/>
                  <a:pt x="38" y="48"/>
                  <a:pt x="38" y="48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17" y="170"/>
                  <a:pt x="217" y="170"/>
                  <a:pt x="217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222" y="193"/>
                  <a:pt x="222" y="193"/>
                  <a:pt x="222" y="193"/>
                </a:cubicBezTo>
                <a:cubicBezTo>
                  <a:pt x="233" y="193"/>
                  <a:pt x="241" y="185"/>
                  <a:pt x="241" y="175"/>
                </a:cubicBezTo>
                <a:cubicBezTo>
                  <a:pt x="241" y="5"/>
                  <a:pt x="241" y="5"/>
                  <a:pt x="241" y="5"/>
                </a:cubicBezTo>
                <a:cubicBezTo>
                  <a:pt x="241" y="2"/>
                  <a:pt x="239" y="0"/>
                  <a:pt x="236" y="0"/>
                </a:cubicBezTo>
                <a:close/>
                <a:moveTo>
                  <a:pt x="47" y="32"/>
                </a:moveTo>
                <a:cubicBezTo>
                  <a:pt x="42" y="32"/>
                  <a:pt x="39" y="28"/>
                  <a:pt x="39" y="24"/>
                </a:cubicBezTo>
                <a:cubicBezTo>
                  <a:pt x="39" y="19"/>
                  <a:pt x="42" y="15"/>
                  <a:pt x="47" y="15"/>
                </a:cubicBezTo>
                <a:cubicBezTo>
                  <a:pt x="52" y="15"/>
                  <a:pt x="55" y="19"/>
                  <a:pt x="55" y="24"/>
                </a:cubicBezTo>
                <a:cubicBezTo>
                  <a:pt x="55" y="28"/>
                  <a:pt x="52" y="32"/>
                  <a:pt x="47" y="32"/>
                </a:cubicBezTo>
                <a:close/>
                <a:moveTo>
                  <a:pt x="77" y="32"/>
                </a:moveTo>
                <a:cubicBezTo>
                  <a:pt x="72" y="32"/>
                  <a:pt x="69" y="28"/>
                  <a:pt x="69" y="24"/>
                </a:cubicBezTo>
                <a:cubicBezTo>
                  <a:pt x="69" y="19"/>
                  <a:pt x="72" y="15"/>
                  <a:pt x="77" y="15"/>
                </a:cubicBezTo>
                <a:cubicBezTo>
                  <a:pt x="81" y="15"/>
                  <a:pt x="85" y="19"/>
                  <a:pt x="85" y="24"/>
                </a:cubicBezTo>
                <a:cubicBezTo>
                  <a:pt x="85" y="28"/>
                  <a:pt x="81" y="32"/>
                  <a:pt x="77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Oval 30"/>
          <p:cNvSpPr/>
          <p:nvPr/>
        </p:nvSpPr>
        <p:spPr>
          <a:xfrm>
            <a:off x="4402691" y="1753268"/>
            <a:ext cx="1123570" cy="1123570"/>
          </a:xfrm>
          <a:prstGeom prst="ellipse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Freeform 59"/>
          <p:cNvSpPr>
            <a:spLocks noEditPoints="1"/>
          </p:cNvSpPr>
          <p:nvPr/>
        </p:nvSpPr>
        <p:spPr bwMode="auto">
          <a:xfrm>
            <a:off x="4685461" y="2075441"/>
            <a:ext cx="558029" cy="479224"/>
          </a:xfrm>
          <a:custGeom>
            <a:avLst/>
            <a:gdLst>
              <a:gd name="T0" fmla="*/ 223 w 228"/>
              <a:gd name="T1" fmla="*/ 0 h 196"/>
              <a:gd name="T2" fmla="*/ 210 w 228"/>
              <a:gd name="T3" fmla="*/ 0 h 196"/>
              <a:gd name="T4" fmla="*/ 205 w 228"/>
              <a:gd name="T5" fmla="*/ 5 h 196"/>
              <a:gd name="T6" fmla="*/ 205 w 228"/>
              <a:gd name="T7" fmla="*/ 10 h 196"/>
              <a:gd name="T8" fmla="*/ 20 w 228"/>
              <a:gd name="T9" fmla="*/ 42 h 196"/>
              <a:gd name="T10" fmla="*/ 20 w 228"/>
              <a:gd name="T11" fmla="*/ 40 h 196"/>
              <a:gd name="T12" fmla="*/ 15 w 228"/>
              <a:gd name="T13" fmla="*/ 35 h 196"/>
              <a:gd name="T14" fmla="*/ 5 w 228"/>
              <a:gd name="T15" fmla="*/ 35 h 196"/>
              <a:gd name="T16" fmla="*/ 0 w 228"/>
              <a:gd name="T17" fmla="*/ 40 h 196"/>
              <a:gd name="T18" fmla="*/ 0 w 228"/>
              <a:gd name="T19" fmla="*/ 45 h 196"/>
              <a:gd name="T20" fmla="*/ 0 w 228"/>
              <a:gd name="T21" fmla="*/ 135 h 196"/>
              <a:gd name="T22" fmla="*/ 0 w 228"/>
              <a:gd name="T23" fmla="*/ 140 h 196"/>
              <a:gd name="T24" fmla="*/ 5 w 228"/>
              <a:gd name="T25" fmla="*/ 145 h 196"/>
              <a:gd name="T26" fmla="*/ 15 w 228"/>
              <a:gd name="T27" fmla="*/ 145 h 196"/>
              <a:gd name="T28" fmla="*/ 20 w 228"/>
              <a:gd name="T29" fmla="*/ 140 h 196"/>
              <a:gd name="T30" fmla="*/ 20 w 228"/>
              <a:gd name="T31" fmla="*/ 138 h 196"/>
              <a:gd name="T32" fmla="*/ 70 w 228"/>
              <a:gd name="T33" fmla="*/ 147 h 196"/>
              <a:gd name="T34" fmla="*/ 70 w 228"/>
              <a:gd name="T35" fmla="*/ 148 h 196"/>
              <a:gd name="T36" fmla="*/ 117 w 228"/>
              <a:gd name="T37" fmla="*/ 196 h 196"/>
              <a:gd name="T38" fmla="*/ 162 w 228"/>
              <a:gd name="T39" fmla="*/ 162 h 196"/>
              <a:gd name="T40" fmla="*/ 205 w 228"/>
              <a:gd name="T41" fmla="*/ 170 h 196"/>
              <a:gd name="T42" fmla="*/ 205 w 228"/>
              <a:gd name="T43" fmla="*/ 175 h 196"/>
              <a:gd name="T44" fmla="*/ 210 w 228"/>
              <a:gd name="T45" fmla="*/ 180 h 196"/>
              <a:gd name="T46" fmla="*/ 223 w 228"/>
              <a:gd name="T47" fmla="*/ 180 h 196"/>
              <a:gd name="T48" fmla="*/ 228 w 228"/>
              <a:gd name="T49" fmla="*/ 175 h 196"/>
              <a:gd name="T50" fmla="*/ 228 w 228"/>
              <a:gd name="T51" fmla="*/ 5 h 196"/>
              <a:gd name="T52" fmla="*/ 223 w 228"/>
              <a:gd name="T53" fmla="*/ 0 h 196"/>
              <a:gd name="T54" fmla="*/ 117 w 228"/>
              <a:gd name="T55" fmla="*/ 177 h 196"/>
              <a:gd name="T56" fmla="*/ 89 w 228"/>
              <a:gd name="T57" fmla="*/ 150 h 196"/>
              <a:gd name="T58" fmla="*/ 143 w 228"/>
              <a:gd name="T59" fmla="*/ 159 h 196"/>
              <a:gd name="T60" fmla="*/ 117 w 228"/>
              <a:gd name="T61" fmla="*/ 177 h 196"/>
              <a:gd name="T62" fmla="*/ 199 w 228"/>
              <a:gd name="T63" fmla="*/ 53 h 196"/>
              <a:gd name="T64" fmla="*/ 31 w 228"/>
              <a:gd name="T65" fmla="*/ 76 h 196"/>
              <a:gd name="T66" fmla="*/ 30 w 228"/>
              <a:gd name="T67" fmla="*/ 76 h 196"/>
              <a:gd name="T68" fmla="*/ 23 w 228"/>
              <a:gd name="T69" fmla="*/ 70 h 196"/>
              <a:gd name="T70" fmla="*/ 29 w 228"/>
              <a:gd name="T71" fmla="*/ 62 h 196"/>
              <a:gd name="T72" fmla="*/ 197 w 228"/>
              <a:gd name="T73" fmla="*/ 39 h 196"/>
              <a:gd name="T74" fmla="*/ 205 w 228"/>
              <a:gd name="T75" fmla="*/ 45 h 196"/>
              <a:gd name="T76" fmla="*/ 199 w 228"/>
              <a:gd name="T77" fmla="*/ 5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8" h="196">
                <a:moveTo>
                  <a:pt x="223" y="0"/>
                </a:moveTo>
                <a:cubicBezTo>
                  <a:pt x="210" y="0"/>
                  <a:pt x="210" y="0"/>
                  <a:pt x="210" y="0"/>
                </a:cubicBezTo>
                <a:cubicBezTo>
                  <a:pt x="207" y="0"/>
                  <a:pt x="205" y="2"/>
                  <a:pt x="205" y="5"/>
                </a:cubicBezTo>
                <a:cubicBezTo>
                  <a:pt x="205" y="10"/>
                  <a:pt x="205" y="10"/>
                  <a:pt x="205" y="10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7"/>
                  <a:pt x="18" y="35"/>
                  <a:pt x="1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7"/>
                  <a:pt x="0" y="4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5"/>
                  <a:pt x="5" y="145"/>
                </a:cubicBezTo>
                <a:cubicBezTo>
                  <a:pt x="15" y="145"/>
                  <a:pt x="15" y="145"/>
                  <a:pt x="15" y="145"/>
                </a:cubicBezTo>
                <a:cubicBezTo>
                  <a:pt x="18" y="145"/>
                  <a:pt x="20" y="143"/>
                  <a:pt x="20" y="140"/>
                </a:cubicBezTo>
                <a:cubicBezTo>
                  <a:pt x="20" y="138"/>
                  <a:pt x="20" y="138"/>
                  <a:pt x="20" y="138"/>
                </a:cubicBezTo>
                <a:cubicBezTo>
                  <a:pt x="70" y="147"/>
                  <a:pt x="70" y="147"/>
                  <a:pt x="70" y="147"/>
                </a:cubicBezTo>
                <a:cubicBezTo>
                  <a:pt x="70" y="147"/>
                  <a:pt x="70" y="148"/>
                  <a:pt x="70" y="148"/>
                </a:cubicBezTo>
                <a:cubicBezTo>
                  <a:pt x="70" y="175"/>
                  <a:pt x="91" y="196"/>
                  <a:pt x="117" y="196"/>
                </a:cubicBezTo>
                <a:cubicBezTo>
                  <a:pt x="138" y="196"/>
                  <a:pt x="156" y="182"/>
                  <a:pt x="162" y="162"/>
                </a:cubicBezTo>
                <a:cubicBezTo>
                  <a:pt x="205" y="170"/>
                  <a:pt x="205" y="170"/>
                  <a:pt x="205" y="170"/>
                </a:cubicBezTo>
                <a:cubicBezTo>
                  <a:pt x="205" y="175"/>
                  <a:pt x="205" y="175"/>
                  <a:pt x="205" y="175"/>
                </a:cubicBezTo>
                <a:cubicBezTo>
                  <a:pt x="205" y="178"/>
                  <a:pt x="207" y="180"/>
                  <a:pt x="210" y="180"/>
                </a:cubicBezTo>
                <a:cubicBezTo>
                  <a:pt x="223" y="180"/>
                  <a:pt x="223" y="180"/>
                  <a:pt x="223" y="180"/>
                </a:cubicBezTo>
                <a:cubicBezTo>
                  <a:pt x="226" y="180"/>
                  <a:pt x="228" y="178"/>
                  <a:pt x="228" y="175"/>
                </a:cubicBezTo>
                <a:cubicBezTo>
                  <a:pt x="228" y="5"/>
                  <a:pt x="228" y="5"/>
                  <a:pt x="228" y="5"/>
                </a:cubicBezTo>
                <a:cubicBezTo>
                  <a:pt x="228" y="2"/>
                  <a:pt x="226" y="0"/>
                  <a:pt x="223" y="0"/>
                </a:cubicBezTo>
                <a:moveTo>
                  <a:pt x="117" y="177"/>
                </a:moveTo>
                <a:cubicBezTo>
                  <a:pt x="102" y="177"/>
                  <a:pt x="90" y="165"/>
                  <a:pt x="89" y="150"/>
                </a:cubicBezTo>
                <a:cubicBezTo>
                  <a:pt x="143" y="159"/>
                  <a:pt x="143" y="159"/>
                  <a:pt x="143" y="159"/>
                </a:cubicBezTo>
                <a:cubicBezTo>
                  <a:pt x="139" y="170"/>
                  <a:pt x="129" y="177"/>
                  <a:pt x="117" y="177"/>
                </a:cubicBezTo>
                <a:moveTo>
                  <a:pt x="199" y="53"/>
                </a:moveTo>
                <a:cubicBezTo>
                  <a:pt x="31" y="76"/>
                  <a:pt x="31" y="76"/>
                  <a:pt x="31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26" y="76"/>
                  <a:pt x="23" y="73"/>
                  <a:pt x="23" y="70"/>
                </a:cubicBezTo>
                <a:cubicBezTo>
                  <a:pt x="22" y="66"/>
                  <a:pt x="25" y="62"/>
                  <a:pt x="29" y="62"/>
                </a:cubicBezTo>
                <a:cubicBezTo>
                  <a:pt x="197" y="39"/>
                  <a:pt x="197" y="39"/>
                  <a:pt x="197" y="39"/>
                </a:cubicBezTo>
                <a:cubicBezTo>
                  <a:pt x="201" y="38"/>
                  <a:pt x="204" y="41"/>
                  <a:pt x="205" y="45"/>
                </a:cubicBezTo>
                <a:cubicBezTo>
                  <a:pt x="205" y="49"/>
                  <a:pt x="203" y="52"/>
                  <a:pt x="199" y="5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Oval 32"/>
          <p:cNvSpPr/>
          <p:nvPr/>
        </p:nvSpPr>
        <p:spPr>
          <a:xfrm>
            <a:off x="1901211" y="1772183"/>
            <a:ext cx="1123570" cy="1123570"/>
          </a:xfrm>
          <a:prstGeom prst="ellipse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Freeform 24"/>
          <p:cNvSpPr>
            <a:spLocks noEditPoints="1"/>
          </p:cNvSpPr>
          <p:nvPr/>
        </p:nvSpPr>
        <p:spPr bwMode="auto">
          <a:xfrm>
            <a:off x="2169073" y="2001707"/>
            <a:ext cx="587847" cy="664522"/>
          </a:xfrm>
          <a:custGeom>
            <a:avLst/>
            <a:gdLst>
              <a:gd name="T0" fmla="*/ 62 w 240"/>
              <a:gd name="T1" fmla="*/ 49 h 272"/>
              <a:gd name="T2" fmla="*/ 35 w 240"/>
              <a:gd name="T3" fmla="*/ 35 h 272"/>
              <a:gd name="T4" fmla="*/ 49 w 240"/>
              <a:gd name="T5" fmla="*/ 62 h 272"/>
              <a:gd name="T6" fmla="*/ 62 w 240"/>
              <a:gd name="T7" fmla="*/ 62 h 272"/>
              <a:gd name="T8" fmla="*/ 9 w 240"/>
              <a:gd name="T9" fmla="*/ 111 h 272"/>
              <a:gd name="T10" fmla="*/ 9 w 240"/>
              <a:gd name="T11" fmla="*/ 130 h 272"/>
              <a:gd name="T12" fmla="*/ 38 w 240"/>
              <a:gd name="T13" fmla="*/ 120 h 272"/>
              <a:gd name="T14" fmla="*/ 120 w 240"/>
              <a:gd name="T15" fmla="*/ 38 h 272"/>
              <a:gd name="T16" fmla="*/ 129 w 240"/>
              <a:gd name="T17" fmla="*/ 10 h 272"/>
              <a:gd name="T18" fmla="*/ 111 w 240"/>
              <a:gd name="T19" fmla="*/ 10 h 272"/>
              <a:gd name="T20" fmla="*/ 120 w 240"/>
              <a:gd name="T21" fmla="*/ 38 h 272"/>
              <a:gd name="T22" fmla="*/ 107 w 240"/>
              <a:gd name="T23" fmla="*/ 272 h 272"/>
              <a:gd name="T24" fmla="*/ 153 w 240"/>
              <a:gd name="T25" fmla="*/ 253 h 272"/>
              <a:gd name="T26" fmla="*/ 87 w 240"/>
              <a:gd name="T27" fmla="*/ 244 h 272"/>
              <a:gd name="T28" fmla="*/ 205 w 240"/>
              <a:gd name="T29" fmla="*/ 35 h 272"/>
              <a:gd name="T30" fmla="*/ 178 w 240"/>
              <a:gd name="T31" fmla="*/ 49 h 272"/>
              <a:gd name="T32" fmla="*/ 185 w 240"/>
              <a:gd name="T33" fmla="*/ 65 h 272"/>
              <a:gd name="T34" fmla="*/ 205 w 240"/>
              <a:gd name="T35" fmla="*/ 49 h 272"/>
              <a:gd name="T36" fmla="*/ 120 w 240"/>
              <a:gd name="T37" fmla="*/ 49 h 272"/>
              <a:gd name="T38" fmla="*/ 61 w 240"/>
              <a:gd name="T39" fmla="*/ 156 h 272"/>
              <a:gd name="T40" fmla="*/ 78 w 240"/>
              <a:gd name="T41" fmla="*/ 186 h 272"/>
              <a:gd name="T42" fmla="*/ 75 w 240"/>
              <a:gd name="T43" fmla="*/ 199 h 272"/>
              <a:gd name="T44" fmla="*/ 69 w 240"/>
              <a:gd name="T45" fmla="*/ 229 h 272"/>
              <a:gd name="T46" fmla="*/ 166 w 240"/>
              <a:gd name="T47" fmla="*/ 235 h 272"/>
              <a:gd name="T48" fmla="*/ 171 w 240"/>
              <a:gd name="T49" fmla="*/ 204 h 272"/>
              <a:gd name="T50" fmla="*/ 162 w 240"/>
              <a:gd name="T51" fmla="*/ 199 h 272"/>
              <a:gd name="T52" fmla="*/ 178 w 240"/>
              <a:gd name="T53" fmla="*/ 158 h 272"/>
              <a:gd name="T54" fmla="*/ 120 w 240"/>
              <a:gd name="T55" fmla="*/ 49 h 272"/>
              <a:gd name="T56" fmla="*/ 117 w 240"/>
              <a:gd name="T57" fmla="*/ 136 h 272"/>
              <a:gd name="T58" fmla="*/ 120 w 240"/>
              <a:gd name="T59" fmla="*/ 170 h 272"/>
              <a:gd name="T60" fmla="*/ 143 w 240"/>
              <a:gd name="T61" fmla="*/ 186 h 272"/>
              <a:gd name="T62" fmla="*/ 127 w 240"/>
              <a:gd name="T63" fmla="*/ 199 h 272"/>
              <a:gd name="T64" fmla="*/ 141 w 240"/>
              <a:gd name="T65" fmla="*/ 136 h 272"/>
              <a:gd name="T66" fmla="*/ 141 w 240"/>
              <a:gd name="T67" fmla="*/ 107 h 272"/>
              <a:gd name="T68" fmla="*/ 125 w 240"/>
              <a:gd name="T69" fmla="*/ 127 h 272"/>
              <a:gd name="T70" fmla="*/ 111 w 240"/>
              <a:gd name="T71" fmla="*/ 111 h 272"/>
              <a:gd name="T72" fmla="*/ 85 w 240"/>
              <a:gd name="T73" fmla="*/ 122 h 272"/>
              <a:gd name="T74" fmla="*/ 107 w 240"/>
              <a:gd name="T75" fmla="*/ 136 h 272"/>
              <a:gd name="T76" fmla="*/ 97 w 240"/>
              <a:gd name="T77" fmla="*/ 199 h 272"/>
              <a:gd name="T78" fmla="*/ 78 w 240"/>
              <a:gd name="T79" fmla="*/ 147 h 272"/>
              <a:gd name="T80" fmla="*/ 77 w 240"/>
              <a:gd name="T81" fmla="*/ 146 h 272"/>
              <a:gd name="T82" fmla="*/ 120 w 240"/>
              <a:gd name="T83" fmla="*/ 68 h 272"/>
              <a:gd name="T84" fmla="*/ 162 w 240"/>
              <a:gd name="T85" fmla="*/ 147 h 272"/>
              <a:gd name="T86" fmla="*/ 138 w 240"/>
              <a:gd name="T87" fmla="*/ 117 h 272"/>
              <a:gd name="T88" fmla="*/ 147 w 240"/>
              <a:gd name="T89" fmla="*/ 122 h 272"/>
              <a:gd name="T90" fmla="*/ 135 w 240"/>
              <a:gd name="T91" fmla="*/ 127 h 272"/>
              <a:gd name="T92" fmla="*/ 100 w 240"/>
              <a:gd name="T93" fmla="*/ 127 h 272"/>
              <a:gd name="T94" fmla="*/ 100 w 240"/>
              <a:gd name="T95" fmla="*/ 116 h 272"/>
              <a:gd name="T96" fmla="*/ 107 w 240"/>
              <a:gd name="T97" fmla="*/ 127 h 272"/>
              <a:gd name="T98" fmla="*/ 212 w 240"/>
              <a:gd name="T99" fmla="*/ 111 h 272"/>
              <a:gd name="T100" fmla="*/ 212 w 240"/>
              <a:gd name="T101" fmla="*/ 130 h 272"/>
              <a:gd name="T102" fmla="*/ 240 w 240"/>
              <a:gd name="T103" fmla="*/ 12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0" h="272">
                <a:moveTo>
                  <a:pt x="62" y="62"/>
                </a:moveTo>
                <a:cubicBezTo>
                  <a:pt x="66" y="58"/>
                  <a:pt x="66" y="52"/>
                  <a:pt x="62" y="49"/>
                </a:cubicBezTo>
                <a:cubicBezTo>
                  <a:pt x="49" y="35"/>
                  <a:pt x="49" y="35"/>
                  <a:pt x="49" y="35"/>
                </a:cubicBezTo>
                <a:cubicBezTo>
                  <a:pt x="45" y="32"/>
                  <a:pt x="39" y="32"/>
                  <a:pt x="35" y="35"/>
                </a:cubicBezTo>
                <a:cubicBezTo>
                  <a:pt x="32" y="39"/>
                  <a:pt x="32" y="45"/>
                  <a:pt x="35" y="49"/>
                </a:cubicBezTo>
                <a:cubicBezTo>
                  <a:pt x="49" y="62"/>
                  <a:pt x="49" y="62"/>
                  <a:pt x="49" y="62"/>
                </a:cubicBezTo>
                <a:cubicBezTo>
                  <a:pt x="50" y="64"/>
                  <a:pt x="53" y="65"/>
                  <a:pt x="55" y="65"/>
                </a:cubicBezTo>
                <a:cubicBezTo>
                  <a:pt x="58" y="65"/>
                  <a:pt x="60" y="64"/>
                  <a:pt x="62" y="62"/>
                </a:cubicBezTo>
                <a:moveTo>
                  <a:pt x="28" y="111"/>
                </a:moveTo>
                <a:cubicBezTo>
                  <a:pt x="9" y="111"/>
                  <a:pt x="9" y="111"/>
                  <a:pt x="9" y="111"/>
                </a:cubicBezTo>
                <a:cubicBezTo>
                  <a:pt x="4" y="111"/>
                  <a:pt x="0" y="115"/>
                  <a:pt x="0" y="120"/>
                </a:cubicBezTo>
                <a:cubicBezTo>
                  <a:pt x="0" y="125"/>
                  <a:pt x="4" y="130"/>
                  <a:pt x="9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34" y="130"/>
                  <a:pt x="38" y="125"/>
                  <a:pt x="38" y="120"/>
                </a:cubicBezTo>
                <a:cubicBezTo>
                  <a:pt x="38" y="115"/>
                  <a:pt x="34" y="111"/>
                  <a:pt x="28" y="111"/>
                </a:cubicBezTo>
                <a:moveTo>
                  <a:pt x="120" y="38"/>
                </a:moveTo>
                <a:cubicBezTo>
                  <a:pt x="125" y="38"/>
                  <a:pt x="129" y="34"/>
                  <a:pt x="129" y="29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4"/>
                  <a:pt x="125" y="0"/>
                  <a:pt x="120" y="0"/>
                </a:cubicBezTo>
                <a:cubicBezTo>
                  <a:pt x="115" y="0"/>
                  <a:pt x="111" y="4"/>
                  <a:pt x="111" y="1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1" y="34"/>
                  <a:pt x="115" y="38"/>
                  <a:pt x="120" y="38"/>
                </a:cubicBezTo>
                <a:moveTo>
                  <a:pt x="87" y="253"/>
                </a:moveTo>
                <a:cubicBezTo>
                  <a:pt x="87" y="264"/>
                  <a:pt x="96" y="272"/>
                  <a:pt x="107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44" y="272"/>
                  <a:pt x="153" y="264"/>
                  <a:pt x="153" y="253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87" y="244"/>
                  <a:pt x="87" y="244"/>
                  <a:pt x="87" y="244"/>
                </a:cubicBezTo>
                <a:cubicBezTo>
                  <a:pt x="87" y="253"/>
                  <a:pt x="87" y="253"/>
                  <a:pt x="87" y="253"/>
                </a:cubicBezTo>
                <a:close/>
                <a:moveTo>
                  <a:pt x="205" y="35"/>
                </a:moveTo>
                <a:cubicBezTo>
                  <a:pt x="201" y="32"/>
                  <a:pt x="195" y="32"/>
                  <a:pt x="192" y="35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4" y="52"/>
                  <a:pt x="174" y="58"/>
                  <a:pt x="178" y="62"/>
                </a:cubicBezTo>
                <a:cubicBezTo>
                  <a:pt x="180" y="64"/>
                  <a:pt x="182" y="65"/>
                  <a:pt x="185" y="65"/>
                </a:cubicBezTo>
                <a:cubicBezTo>
                  <a:pt x="187" y="65"/>
                  <a:pt x="190" y="64"/>
                  <a:pt x="192" y="62"/>
                </a:cubicBezTo>
                <a:cubicBezTo>
                  <a:pt x="205" y="49"/>
                  <a:pt x="205" y="49"/>
                  <a:pt x="205" y="49"/>
                </a:cubicBezTo>
                <a:cubicBezTo>
                  <a:pt x="209" y="45"/>
                  <a:pt x="209" y="39"/>
                  <a:pt x="205" y="35"/>
                </a:cubicBezTo>
                <a:moveTo>
                  <a:pt x="120" y="49"/>
                </a:moveTo>
                <a:cubicBezTo>
                  <a:pt x="81" y="49"/>
                  <a:pt x="50" y="80"/>
                  <a:pt x="50" y="118"/>
                </a:cubicBezTo>
                <a:cubicBezTo>
                  <a:pt x="50" y="132"/>
                  <a:pt x="54" y="145"/>
                  <a:pt x="61" y="156"/>
                </a:cubicBezTo>
                <a:cubicBezTo>
                  <a:pt x="62" y="157"/>
                  <a:pt x="62" y="158"/>
                  <a:pt x="62" y="158"/>
                </a:cubicBezTo>
                <a:cubicBezTo>
                  <a:pt x="75" y="176"/>
                  <a:pt x="78" y="182"/>
                  <a:pt x="78" y="186"/>
                </a:cubicBezTo>
                <a:cubicBezTo>
                  <a:pt x="78" y="199"/>
                  <a:pt x="78" y="199"/>
                  <a:pt x="78" y="199"/>
                </a:cubicBezTo>
                <a:cubicBezTo>
                  <a:pt x="75" y="199"/>
                  <a:pt x="75" y="199"/>
                  <a:pt x="75" y="199"/>
                </a:cubicBezTo>
                <a:cubicBezTo>
                  <a:pt x="71" y="199"/>
                  <a:pt x="69" y="200"/>
                  <a:pt x="69" y="204"/>
                </a:cubicBezTo>
                <a:cubicBezTo>
                  <a:pt x="69" y="229"/>
                  <a:pt x="69" y="229"/>
                  <a:pt x="69" y="229"/>
                </a:cubicBezTo>
                <a:cubicBezTo>
                  <a:pt x="69" y="233"/>
                  <a:pt x="71" y="235"/>
                  <a:pt x="75" y="235"/>
                </a:cubicBezTo>
                <a:cubicBezTo>
                  <a:pt x="166" y="235"/>
                  <a:pt x="166" y="235"/>
                  <a:pt x="166" y="235"/>
                </a:cubicBezTo>
                <a:cubicBezTo>
                  <a:pt x="169" y="235"/>
                  <a:pt x="171" y="233"/>
                  <a:pt x="171" y="229"/>
                </a:cubicBezTo>
                <a:cubicBezTo>
                  <a:pt x="171" y="204"/>
                  <a:pt x="171" y="204"/>
                  <a:pt x="171" y="204"/>
                </a:cubicBezTo>
                <a:cubicBezTo>
                  <a:pt x="171" y="200"/>
                  <a:pt x="169" y="199"/>
                  <a:pt x="166" y="199"/>
                </a:cubicBezTo>
                <a:cubicBezTo>
                  <a:pt x="162" y="199"/>
                  <a:pt x="162" y="199"/>
                  <a:pt x="162" y="199"/>
                </a:cubicBezTo>
                <a:cubicBezTo>
                  <a:pt x="162" y="186"/>
                  <a:pt x="162" y="186"/>
                  <a:pt x="162" y="186"/>
                </a:cubicBezTo>
                <a:cubicBezTo>
                  <a:pt x="162" y="183"/>
                  <a:pt x="163" y="178"/>
                  <a:pt x="178" y="158"/>
                </a:cubicBezTo>
                <a:cubicBezTo>
                  <a:pt x="186" y="146"/>
                  <a:pt x="190" y="133"/>
                  <a:pt x="190" y="118"/>
                </a:cubicBezTo>
                <a:cubicBezTo>
                  <a:pt x="190" y="80"/>
                  <a:pt x="159" y="49"/>
                  <a:pt x="120" y="49"/>
                </a:cubicBezTo>
                <a:moveTo>
                  <a:pt x="120" y="170"/>
                </a:moveTo>
                <a:cubicBezTo>
                  <a:pt x="117" y="136"/>
                  <a:pt x="117" y="136"/>
                  <a:pt x="117" y="136"/>
                </a:cubicBezTo>
                <a:cubicBezTo>
                  <a:pt x="124" y="136"/>
                  <a:pt x="124" y="136"/>
                  <a:pt x="124" y="136"/>
                </a:cubicBezTo>
                <a:lnTo>
                  <a:pt x="120" y="170"/>
                </a:lnTo>
                <a:close/>
                <a:moveTo>
                  <a:pt x="162" y="147"/>
                </a:moveTo>
                <a:cubicBezTo>
                  <a:pt x="147" y="168"/>
                  <a:pt x="143" y="176"/>
                  <a:pt x="143" y="186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27" y="199"/>
                  <a:pt x="127" y="199"/>
                  <a:pt x="127" y="199"/>
                </a:cubicBezTo>
                <a:cubicBezTo>
                  <a:pt x="134" y="136"/>
                  <a:pt x="134" y="136"/>
                  <a:pt x="134" y="136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49" y="136"/>
                  <a:pt x="156" y="130"/>
                  <a:pt x="156" y="122"/>
                </a:cubicBezTo>
                <a:cubicBezTo>
                  <a:pt x="156" y="113"/>
                  <a:pt x="149" y="107"/>
                  <a:pt x="141" y="107"/>
                </a:cubicBezTo>
                <a:cubicBezTo>
                  <a:pt x="137" y="107"/>
                  <a:pt x="134" y="108"/>
                  <a:pt x="131" y="111"/>
                </a:cubicBezTo>
                <a:cubicBezTo>
                  <a:pt x="127" y="115"/>
                  <a:pt x="125" y="122"/>
                  <a:pt x="125" y="127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6" y="122"/>
                  <a:pt x="115" y="116"/>
                  <a:pt x="111" y="111"/>
                </a:cubicBezTo>
                <a:cubicBezTo>
                  <a:pt x="108" y="108"/>
                  <a:pt x="104" y="107"/>
                  <a:pt x="100" y="107"/>
                </a:cubicBezTo>
                <a:cubicBezTo>
                  <a:pt x="92" y="107"/>
                  <a:pt x="85" y="113"/>
                  <a:pt x="85" y="122"/>
                </a:cubicBezTo>
                <a:cubicBezTo>
                  <a:pt x="85" y="130"/>
                  <a:pt x="92" y="136"/>
                  <a:pt x="100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14" y="199"/>
                  <a:pt x="114" y="199"/>
                  <a:pt x="114" y="199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97" y="186"/>
                  <a:pt x="97" y="186"/>
                  <a:pt x="97" y="186"/>
                </a:cubicBezTo>
                <a:cubicBezTo>
                  <a:pt x="97" y="177"/>
                  <a:pt x="93" y="168"/>
                  <a:pt x="78" y="147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1" y="138"/>
                  <a:pt x="68" y="128"/>
                  <a:pt x="68" y="118"/>
                </a:cubicBezTo>
                <a:cubicBezTo>
                  <a:pt x="68" y="91"/>
                  <a:pt x="92" y="68"/>
                  <a:pt x="120" y="68"/>
                </a:cubicBezTo>
                <a:cubicBezTo>
                  <a:pt x="148" y="68"/>
                  <a:pt x="172" y="91"/>
                  <a:pt x="172" y="118"/>
                </a:cubicBezTo>
                <a:cubicBezTo>
                  <a:pt x="172" y="129"/>
                  <a:pt x="168" y="139"/>
                  <a:pt x="162" y="147"/>
                </a:cubicBezTo>
                <a:moveTo>
                  <a:pt x="135" y="127"/>
                </a:moveTo>
                <a:cubicBezTo>
                  <a:pt x="135" y="124"/>
                  <a:pt x="136" y="119"/>
                  <a:pt x="138" y="117"/>
                </a:cubicBezTo>
                <a:cubicBezTo>
                  <a:pt x="139" y="116"/>
                  <a:pt x="140" y="116"/>
                  <a:pt x="141" y="116"/>
                </a:cubicBezTo>
                <a:cubicBezTo>
                  <a:pt x="144" y="116"/>
                  <a:pt x="147" y="119"/>
                  <a:pt x="147" y="122"/>
                </a:cubicBezTo>
                <a:cubicBezTo>
                  <a:pt x="147" y="125"/>
                  <a:pt x="144" y="127"/>
                  <a:pt x="141" y="127"/>
                </a:cubicBezTo>
                <a:cubicBezTo>
                  <a:pt x="135" y="127"/>
                  <a:pt x="135" y="127"/>
                  <a:pt x="135" y="127"/>
                </a:cubicBezTo>
                <a:close/>
                <a:moveTo>
                  <a:pt x="107" y="127"/>
                </a:moveTo>
                <a:cubicBezTo>
                  <a:pt x="100" y="127"/>
                  <a:pt x="100" y="127"/>
                  <a:pt x="100" y="127"/>
                </a:cubicBezTo>
                <a:cubicBezTo>
                  <a:pt x="97" y="127"/>
                  <a:pt x="94" y="125"/>
                  <a:pt x="94" y="122"/>
                </a:cubicBezTo>
                <a:cubicBezTo>
                  <a:pt x="94" y="119"/>
                  <a:pt x="97" y="116"/>
                  <a:pt x="100" y="116"/>
                </a:cubicBezTo>
                <a:cubicBezTo>
                  <a:pt x="102" y="116"/>
                  <a:pt x="103" y="117"/>
                  <a:pt x="104" y="118"/>
                </a:cubicBezTo>
                <a:cubicBezTo>
                  <a:pt x="106" y="120"/>
                  <a:pt x="107" y="124"/>
                  <a:pt x="107" y="127"/>
                </a:cubicBezTo>
                <a:moveTo>
                  <a:pt x="231" y="111"/>
                </a:moveTo>
                <a:cubicBezTo>
                  <a:pt x="212" y="111"/>
                  <a:pt x="212" y="111"/>
                  <a:pt x="212" y="111"/>
                </a:cubicBezTo>
                <a:cubicBezTo>
                  <a:pt x="206" y="111"/>
                  <a:pt x="202" y="115"/>
                  <a:pt x="202" y="120"/>
                </a:cubicBezTo>
                <a:cubicBezTo>
                  <a:pt x="202" y="125"/>
                  <a:pt x="206" y="130"/>
                  <a:pt x="212" y="130"/>
                </a:cubicBezTo>
                <a:cubicBezTo>
                  <a:pt x="231" y="130"/>
                  <a:pt x="231" y="130"/>
                  <a:pt x="231" y="130"/>
                </a:cubicBezTo>
                <a:cubicBezTo>
                  <a:pt x="236" y="130"/>
                  <a:pt x="240" y="125"/>
                  <a:pt x="240" y="120"/>
                </a:cubicBezTo>
                <a:cubicBezTo>
                  <a:pt x="240" y="115"/>
                  <a:pt x="236" y="111"/>
                  <a:pt x="231" y="11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Rectangle 34"/>
          <p:cNvSpPr/>
          <p:nvPr/>
        </p:nvSpPr>
        <p:spPr>
          <a:xfrm>
            <a:off x="2134220" y="3110482"/>
            <a:ext cx="657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59" name="Rectangle 35"/>
          <p:cNvSpPr/>
          <p:nvPr/>
        </p:nvSpPr>
        <p:spPr>
          <a:xfrm>
            <a:off x="4635700" y="3094773"/>
            <a:ext cx="657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60" name="Rectangle 36"/>
          <p:cNvSpPr/>
          <p:nvPr/>
        </p:nvSpPr>
        <p:spPr>
          <a:xfrm>
            <a:off x="7057836" y="3090752"/>
            <a:ext cx="657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61" name="Rectangle 37"/>
          <p:cNvSpPr/>
          <p:nvPr/>
        </p:nvSpPr>
        <p:spPr>
          <a:xfrm>
            <a:off x="9583299" y="3096282"/>
            <a:ext cx="657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</a:t>
            </a: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62" name="TextBox 38"/>
          <p:cNvSpPr txBox="1"/>
          <p:nvPr/>
        </p:nvSpPr>
        <p:spPr>
          <a:xfrm>
            <a:off x="1420954" y="3888400"/>
            <a:ext cx="4485654" cy="1107996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sit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amet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consetetur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sadipscing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elitr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nonumy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eirmod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tempor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invidunt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labore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magna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aliquyam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erat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voluptua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3" name="Freeform 77"/>
          <p:cNvSpPr/>
          <p:nvPr/>
        </p:nvSpPr>
        <p:spPr bwMode="auto">
          <a:xfrm>
            <a:off x="995820" y="3961371"/>
            <a:ext cx="324127" cy="274609"/>
          </a:xfrm>
          <a:custGeom>
            <a:avLst/>
            <a:gdLst>
              <a:gd name="T0" fmla="*/ 179 w 188"/>
              <a:gd name="T1" fmla="*/ 10 h 159"/>
              <a:gd name="T2" fmla="*/ 145 w 188"/>
              <a:gd name="T3" fmla="*/ 10 h 159"/>
              <a:gd name="T4" fmla="*/ 65 w 188"/>
              <a:gd name="T5" fmla="*/ 90 h 159"/>
              <a:gd name="T6" fmla="*/ 43 w 188"/>
              <a:gd name="T7" fmla="*/ 69 h 159"/>
              <a:gd name="T8" fmla="*/ 9 w 188"/>
              <a:gd name="T9" fmla="*/ 69 h 159"/>
              <a:gd name="T10" fmla="*/ 9 w 188"/>
              <a:gd name="T11" fmla="*/ 103 h 159"/>
              <a:gd name="T12" fmla="*/ 65 w 188"/>
              <a:gd name="T13" fmla="*/ 159 h 159"/>
              <a:gd name="T14" fmla="*/ 179 w 188"/>
              <a:gd name="T15" fmla="*/ 44 h 159"/>
              <a:gd name="T16" fmla="*/ 179 w 188"/>
              <a:gd name="T17" fmla="*/ 1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159">
                <a:moveTo>
                  <a:pt x="179" y="10"/>
                </a:moveTo>
                <a:cubicBezTo>
                  <a:pt x="170" y="0"/>
                  <a:pt x="154" y="0"/>
                  <a:pt x="145" y="10"/>
                </a:cubicBezTo>
                <a:cubicBezTo>
                  <a:pt x="65" y="90"/>
                  <a:pt x="65" y="90"/>
                  <a:pt x="65" y="90"/>
                </a:cubicBezTo>
                <a:cubicBezTo>
                  <a:pt x="43" y="69"/>
                  <a:pt x="43" y="69"/>
                  <a:pt x="43" y="69"/>
                </a:cubicBezTo>
                <a:cubicBezTo>
                  <a:pt x="34" y="59"/>
                  <a:pt x="19" y="59"/>
                  <a:pt x="9" y="69"/>
                </a:cubicBezTo>
                <a:cubicBezTo>
                  <a:pt x="0" y="78"/>
                  <a:pt x="0" y="94"/>
                  <a:pt x="9" y="103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188" y="35"/>
                  <a:pt x="188" y="19"/>
                  <a:pt x="179" y="1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rgbClr val="8DCCB0"/>
              </a:solidFill>
              <a:cs typeface="+mn-ea"/>
              <a:sym typeface="+mn-lt"/>
            </a:endParaRPr>
          </a:p>
        </p:txBody>
      </p:sp>
      <p:sp>
        <p:nvSpPr>
          <p:cNvPr id="64" name="TextBox 40"/>
          <p:cNvSpPr txBox="1"/>
          <p:nvPr/>
        </p:nvSpPr>
        <p:spPr>
          <a:xfrm>
            <a:off x="1420954" y="4850109"/>
            <a:ext cx="4485654" cy="819840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Consetetur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sadipscing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elitr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nonumy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eirmod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tempor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invidunt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labore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magna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aliquyam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erat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voluptua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5" name="Freeform 77"/>
          <p:cNvSpPr/>
          <p:nvPr/>
        </p:nvSpPr>
        <p:spPr bwMode="auto">
          <a:xfrm>
            <a:off x="995820" y="4923080"/>
            <a:ext cx="324127" cy="274609"/>
          </a:xfrm>
          <a:custGeom>
            <a:avLst/>
            <a:gdLst>
              <a:gd name="T0" fmla="*/ 179 w 188"/>
              <a:gd name="T1" fmla="*/ 10 h 159"/>
              <a:gd name="T2" fmla="*/ 145 w 188"/>
              <a:gd name="T3" fmla="*/ 10 h 159"/>
              <a:gd name="T4" fmla="*/ 65 w 188"/>
              <a:gd name="T5" fmla="*/ 90 h 159"/>
              <a:gd name="T6" fmla="*/ 43 w 188"/>
              <a:gd name="T7" fmla="*/ 69 h 159"/>
              <a:gd name="T8" fmla="*/ 9 w 188"/>
              <a:gd name="T9" fmla="*/ 69 h 159"/>
              <a:gd name="T10" fmla="*/ 9 w 188"/>
              <a:gd name="T11" fmla="*/ 103 h 159"/>
              <a:gd name="T12" fmla="*/ 65 w 188"/>
              <a:gd name="T13" fmla="*/ 159 h 159"/>
              <a:gd name="T14" fmla="*/ 179 w 188"/>
              <a:gd name="T15" fmla="*/ 44 h 159"/>
              <a:gd name="T16" fmla="*/ 179 w 188"/>
              <a:gd name="T17" fmla="*/ 1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159">
                <a:moveTo>
                  <a:pt x="179" y="10"/>
                </a:moveTo>
                <a:cubicBezTo>
                  <a:pt x="170" y="0"/>
                  <a:pt x="154" y="0"/>
                  <a:pt x="145" y="10"/>
                </a:cubicBezTo>
                <a:cubicBezTo>
                  <a:pt x="65" y="90"/>
                  <a:pt x="65" y="90"/>
                  <a:pt x="65" y="90"/>
                </a:cubicBezTo>
                <a:cubicBezTo>
                  <a:pt x="43" y="69"/>
                  <a:pt x="43" y="69"/>
                  <a:pt x="43" y="69"/>
                </a:cubicBezTo>
                <a:cubicBezTo>
                  <a:pt x="34" y="59"/>
                  <a:pt x="19" y="59"/>
                  <a:pt x="9" y="69"/>
                </a:cubicBezTo>
                <a:cubicBezTo>
                  <a:pt x="0" y="78"/>
                  <a:pt x="0" y="94"/>
                  <a:pt x="9" y="103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188" y="35"/>
                  <a:pt x="188" y="19"/>
                  <a:pt x="179" y="1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rgbClr val="EA534F"/>
              </a:solidFill>
              <a:cs typeface="+mn-ea"/>
              <a:sym typeface="+mn-lt"/>
            </a:endParaRPr>
          </a:p>
        </p:txBody>
      </p:sp>
      <p:sp>
        <p:nvSpPr>
          <p:cNvPr id="66" name="TextBox 42"/>
          <p:cNvSpPr txBox="1"/>
          <p:nvPr/>
        </p:nvSpPr>
        <p:spPr>
          <a:xfrm>
            <a:off x="6824827" y="3888400"/>
            <a:ext cx="4485654" cy="819840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sit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amet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consetetur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sadipscing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elitr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justo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duo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rebum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Stet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clita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kasd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gubergren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Freeform 77"/>
          <p:cNvSpPr/>
          <p:nvPr/>
        </p:nvSpPr>
        <p:spPr bwMode="auto">
          <a:xfrm>
            <a:off x="6399693" y="3961371"/>
            <a:ext cx="324127" cy="274609"/>
          </a:xfrm>
          <a:custGeom>
            <a:avLst/>
            <a:gdLst>
              <a:gd name="T0" fmla="*/ 179 w 188"/>
              <a:gd name="T1" fmla="*/ 10 h 159"/>
              <a:gd name="T2" fmla="*/ 145 w 188"/>
              <a:gd name="T3" fmla="*/ 10 h 159"/>
              <a:gd name="T4" fmla="*/ 65 w 188"/>
              <a:gd name="T5" fmla="*/ 90 h 159"/>
              <a:gd name="T6" fmla="*/ 43 w 188"/>
              <a:gd name="T7" fmla="*/ 69 h 159"/>
              <a:gd name="T8" fmla="*/ 9 w 188"/>
              <a:gd name="T9" fmla="*/ 69 h 159"/>
              <a:gd name="T10" fmla="*/ 9 w 188"/>
              <a:gd name="T11" fmla="*/ 103 h 159"/>
              <a:gd name="T12" fmla="*/ 65 w 188"/>
              <a:gd name="T13" fmla="*/ 159 h 159"/>
              <a:gd name="T14" fmla="*/ 179 w 188"/>
              <a:gd name="T15" fmla="*/ 44 h 159"/>
              <a:gd name="T16" fmla="*/ 179 w 188"/>
              <a:gd name="T17" fmla="*/ 1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159">
                <a:moveTo>
                  <a:pt x="179" y="10"/>
                </a:moveTo>
                <a:cubicBezTo>
                  <a:pt x="170" y="0"/>
                  <a:pt x="154" y="0"/>
                  <a:pt x="145" y="10"/>
                </a:cubicBezTo>
                <a:cubicBezTo>
                  <a:pt x="65" y="90"/>
                  <a:pt x="65" y="90"/>
                  <a:pt x="65" y="90"/>
                </a:cubicBezTo>
                <a:cubicBezTo>
                  <a:pt x="43" y="69"/>
                  <a:pt x="43" y="69"/>
                  <a:pt x="43" y="69"/>
                </a:cubicBezTo>
                <a:cubicBezTo>
                  <a:pt x="34" y="59"/>
                  <a:pt x="19" y="59"/>
                  <a:pt x="9" y="69"/>
                </a:cubicBezTo>
                <a:cubicBezTo>
                  <a:pt x="0" y="78"/>
                  <a:pt x="0" y="94"/>
                  <a:pt x="9" y="103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188" y="35"/>
                  <a:pt x="188" y="19"/>
                  <a:pt x="179" y="1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rgbClr val="EA534F"/>
              </a:solidFill>
              <a:cs typeface="+mn-ea"/>
              <a:sym typeface="+mn-lt"/>
            </a:endParaRPr>
          </a:p>
        </p:txBody>
      </p:sp>
      <p:sp>
        <p:nvSpPr>
          <p:cNvPr id="68" name="TextBox 44"/>
          <p:cNvSpPr txBox="1"/>
          <p:nvPr/>
        </p:nvSpPr>
        <p:spPr>
          <a:xfrm>
            <a:off x="6824827" y="4850109"/>
            <a:ext cx="4485654" cy="819840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magna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aliquyam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erat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voluptua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accusam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justo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duo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rebum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Stet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clita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kasd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gubergren</a:t>
            </a:r>
            <a:r>
              <a:rPr lang="id-ID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At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vero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eos</a:t>
            </a:r>
            <a:r>
              <a:rPr lang="en-GB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et.</a:t>
            </a:r>
          </a:p>
        </p:txBody>
      </p:sp>
      <p:sp>
        <p:nvSpPr>
          <p:cNvPr id="69" name="Freeform 77"/>
          <p:cNvSpPr/>
          <p:nvPr/>
        </p:nvSpPr>
        <p:spPr bwMode="auto">
          <a:xfrm>
            <a:off x="6399693" y="4923080"/>
            <a:ext cx="324127" cy="274609"/>
          </a:xfrm>
          <a:custGeom>
            <a:avLst/>
            <a:gdLst>
              <a:gd name="T0" fmla="*/ 179 w 188"/>
              <a:gd name="T1" fmla="*/ 10 h 159"/>
              <a:gd name="T2" fmla="*/ 145 w 188"/>
              <a:gd name="T3" fmla="*/ 10 h 159"/>
              <a:gd name="T4" fmla="*/ 65 w 188"/>
              <a:gd name="T5" fmla="*/ 90 h 159"/>
              <a:gd name="T6" fmla="*/ 43 w 188"/>
              <a:gd name="T7" fmla="*/ 69 h 159"/>
              <a:gd name="T8" fmla="*/ 9 w 188"/>
              <a:gd name="T9" fmla="*/ 69 h 159"/>
              <a:gd name="T10" fmla="*/ 9 w 188"/>
              <a:gd name="T11" fmla="*/ 103 h 159"/>
              <a:gd name="T12" fmla="*/ 65 w 188"/>
              <a:gd name="T13" fmla="*/ 159 h 159"/>
              <a:gd name="T14" fmla="*/ 179 w 188"/>
              <a:gd name="T15" fmla="*/ 44 h 159"/>
              <a:gd name="T16" fmla="*/ 179 w 188"/>
              <a:gd name="T17" fmla="*/ 1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159">
                <a:moveTo>
                  <a:pt x="179" y="10"/>
                </a:moveTo>
                <a:cubicBezTo>
                  <a:pt x="170" y="0"/>
                  <a:pt x="154" y="0"/>
                  <a:pt x="145" y="10"/>
                </a:cubicBezTo>
                <a:cubicBezTo>
                  <a:pt x="65" y="90"/>
                  <a:pt x="65" y="90"/>
                  <a:pt x="65" y="90"/>
                </a:cubicBezTo>
                <a:cubicBezTo>
                  <a:pt x="43" y="69"/>
                  <a:pt x="43" y="69"/>
                  <a:pt x="43" y="69"/>
                </a:cubicBezTo>
                <a:cubicBezTo>
                  <a:pt x="34" y="59"/>
                  <a:pt x="19" y="59"/>
                  <a:pt x="9" y="69"/>
                </a:cubicBezTo>
                <a:cubicBezTo>
                  <a:pt x="0" y="78"/>
                  <a:pt x="0" y="94"/>
                  <a:pt x="9" y="103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179" y="44"/>
                  <a:pt x="179" y="44"/>
                  <a:pt x="179" y="44"/>
                </a:cubicBezTo>
                <a:cubicBezTo>
                  <a:pt x="188" y="35"/>
                  <a:pt x="188" y="19"/>
                  <a:pt x="179" y="10"/>
                </a:cubicBezTo>
                <a:close/>
              </a:path>
            </a:pathLst>
          </a:custGeom>
          <a:solidFill>
            <a:srgbClr val="0A5E75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GB" sz="1050" dirty="0">
              <a:solidFill>
                <a:srgbClr val="EA534F"/>
              </a:solidFill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ACABCEF-496A-4F9C-A7B8-F7F41CB24C89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30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9E8F9A7-7B0A-487C-8D16-F63AE4CF0FDF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1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877DC9C-FED1-4BE5-AA33-56E468804654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6619DFA-FD5B-4FF8-A88F-78D9697D7928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3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2F9C3DDC-65A3-402E-B5EE-C8DE2D024067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E1B7D4A-A421-4124-B56F-977A8F83C85A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4"/>
          <p:cNvSpPr/>
          <p:nvPr/>
        </p:nvSpPr>
        <p:spPr>
          <a:xfrm>
            <a:off x="1616788" y="2722303"/>
            <a:ext cx="908473" cy="131119"/>
          </a:xfrm>
          <a:prstGeom prst="rec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8DCCB0"/>
              </a:solidFill>
              <a:cs typeface="+mn-ea"/>
              <a:sym typeface="+mn-lt"/>
            </a:endParaRPr>
          </a:p>
        </p:txBody>
      </p:sp>
      <p:sp>
        <p:nvSpPr>
          <p:cNvPr id="34" name="Text Placeholder 7"/>
          <p:cNvSpPr txBox="1"/>
          <p:nvPr/>
        </p:nvSpPr>
        <p:spPr>
          <a:xfrm>
            <a:off x="1501140" y="2974340"/>
            <a:ext cx="3074035" cy="909955"/>
          </a:xfrm>
          <a:prstGeom prst="rect">
            <a:avLst/>
          </a:prstGeom>
          <a:noFill/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 baseline="0">
                <a:solidFill>
                  <a:schemeClr val="accent2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活动策划</a:t>
            </a:r>
          </a:p>
        </p:txBody>
      </p:sp>
      <p:sp>
        <p:nvSpPr>
          <p:cNvPr id="35" name="TextBox 23"/>
          <p:cNvSpPr txBox="1"/>
          <p:nvPr/>
        </p:nvSpPr>
        <p:spPr>
          <a:xfrm>
            <a:off x="1500929" y="4214233"/>
            <a:ext cx="5663682" cy="977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Consetetur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sadipscing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elitr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,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sed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diam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nonumy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eirmod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tempor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invidunt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ut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labore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et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dolore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magna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aliquyam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erat</a:t>
            </a:r>
            <a:r>
              <a:rPr lang="id-ID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7790815" y="1504950"/>
            <a:ext cx="4369435" cy="5465445"/>
            <a:chOff x="6301306" y="324923"/>
            <a:chExt cx="5223425" cy="6533077"/>
          </a:xfrm>
        </p:grpSpPr>
        <p:pic>
          <p:nvPicPr>
            <p:cNvPr id="32" name="Picture Placeholder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301306" y="324923"/>
              <a:ext cx="5223425" cy="6533077"/>
            </a:xfrm>
            <a:prstGeom prst="rect">
              <a:avLst/>
            </a:prstGeom>
          </p:spPr>
        </p:pic>
        <p:pic>
          <p:nvPicPr>
            <p:cNvPr id="36" name="图片占位符 2"/>
            <p:cNvPicPr>
              <a:picLocks noChangeAspect="1"/>
            </p:cNvPicPr>
            <p:nvPr/>
          </p:nvPicPr>
          <p:blipFill>
            <a:blip r:embed="rId5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82622" y="1043970"/>
              <a:ext cx="2390775" cy="4257675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E2D6706-71C5-48A7-90F2-BD3369BA40A4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15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6215628-FAEF-468A-996E-730C2EEC5C62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70E735D-3212-4EB6-A8E2-DB23E524B8E0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B5BCC04-E810-49B9-9437-115B40DB31CF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9E99966-E146-4F73-8424-CBDD113ACA3F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0C49CDA-376C-49E2-88F9-E83DF40BF647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35552139-EDCF-4B60-8B99-BAC1845B4D83}"/>
              </a:ext>
            </a:extLst>
          </p:cNvPr>
          <p:cNvGrpSpPr/>
          <p:nvPr/>
        </p:nvGrpSpPr>
        <p:grpSpPr>
          <a:xfrm>
            <a:off x="1814000" y="1310522"/>
            <a:ext cx="8767696" cy="4744023"/>
            <a:chOff x="1814000" y="1310522"/>
            <a:chExt cx="8767696" cy="4744023"/>
          </a:xfrm>
        </p:grpSpPr>
        <p:sp>
          <p:nvSpPr>
            <p:cNvPr id="40" name="speed"/>
            <p:cNvSpPr txBox="1">
              <a:spLocks noChangeArrowheads="1"/>
            </p:cNvSpPr>
            <p:nvPr/>
          </p:nvSpPr>
          <p:spPr bwMode="auto">
            <a:xfrm>
              <a:off x="6656401" y="1310522"/>
              <a:ext cx="3925295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5pPr>
              <a:lvl6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6pPr>
              <a:lvl7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7pPr>
              <a:lvl8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8pPr>
              <a:lvl9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9pPr>
            </a:lstStyle>
            <a:p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公司计划</a:t>
              </a:r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6656401" y="1616312"/>
              <a:ext cx="392529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panose="020B0604020202020204" pitchFamily="34" charset="0"/>
                <a:buNone/>
                <a:defRPr lang="en-US" altLang="ko-KR" sz="2000" dirty="0" smtClean="0">
                  <a:latin typeface="Microsoft Sans Serif" panose="020B0604020202020204" pitchFamily="34" charset="0"/>
                  <a:ea typeface="+mj-ea"/>
                  <a:cs typeface="Microsoft Sans Serif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offers word processing, outlining, drawing, graphing, and presentation management tools- all designed to be easy to use and learn</a:t>
              </a:r>
            </a:p>
          </p:txBody>
        </p:sp>
        <p:sp>
          <p:nvSpPr>
            <p:cNvPr id="42" name="speed"/>
            <p:cNvSpPr txBox="1">
              <a:spLocks noChangeArrowheads="1"/>
            </p:cNvSpPr>
            <p:nvPr/>
          </p:nvSpPr>
          <p:spPr bwMode="auto">
            <a:xfrm>
              <a:off x="1828011" y="2524116"/>
              <a:ext cx="3925295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5pPr>
              <a:lvl6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6pPr>
              <a:lvl7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7pPr>
              <a:lvl8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8pPr>
              <a:lvl9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9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人员安排</a:t>
              </a: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1828011" y="2829906"/>
              <a:ext cx="392529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panose="020B0604020202020204" pitchFamily="34" charset="0"/>
                <a:buNone/>
                <a:defRPr lang="en-US" altLang="ko-KR" sz="2000" dirty="0" smtClean="0">
                  <a:latin typeface="Microsoft Sans Serif" panose="020B0604020202020204" pitchFamily="34" charset="0"/>
                  <a:ea typeface="+mj-ea"/>
                  <a:cs typeface="Microsoft Sans Serif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offers word processing, outlining, drawing, graphing, and presentation management tools- all designed to be easy to use and learn</a:t>
              </a:r>
            </a:p>
          </p:txBody>
        </p:sp>
        <p:sp>
          <p:nvSpPr>
            <p:cNvPr id="44" name="speed"/>
            <p:cNvSpPr txBox="1">
              <a:spLocks noChangeArrowheads="1"/>
            </p:cNvSpPr>
            <p:nvPr/>
          </p:nvSpPr>
          <p:spPr bwMode="auto">
            <a:xfrm>
              <a:off x="6656401" y="3824825"/>
              <a:ext cx="3925295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5pPr>
              <a:lvl6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6pPr>
              <a:lvl7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7pPr>
              <a:lvl8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8pPr>
              <a:lvl9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9pPr>
            </a:lstStyle>
            <a:p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工作计划</a:t>
              </a:r>
            </a:p>
          </p:txBody>
        </p:sp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>
              <a:off x="6656401" y="4130615"/>
              <a:ext cx="392529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panose="020B0604020202020204" pitchFamily="34" charset="0"/>
                <a:buNone/>
                <a:defRPr lang="en-US" altLang="ko-KR" sz="2000" dirty="0" smtClean="0">
                  <a:latin typeface="Microsoft Sans Serif" panose="020B0604020202020204" pitchFamily="34" charset="0"/>
                  <a:ea typeface="+mj-ea"/>
                  <a:cs typeface="Microsoft Sans Serif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offers word processing, outlining, drawing, graphing, and presentation management tools- all designed to be easy to use and learn</a:t>
              </a:r>
            </a:p>
          </p:txBody>
        </p:sp>
        <p:sp>
          <p:nvSpPr>
            <p:cNvPr id="46" name="speed"/>
            <p:cNvSpPr txBox="1">
              <a:spLocks noChangeArrowheads="1"/>
            </p:cNvSpPr>
            <p:nvPr/>
          </p:nvSpPr>
          <p:spPr bwMode="auto">
            <a:xfrm>
              <a:off x="1814000" y="5100243"/>
              <a:ext cx="3925295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5pPr>
              <a:lvl6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6pPr>
              <a:lvl7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7pPr>
              <a:lvl8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8pPr>
              <a:lvl9pPr>
                <a:defRPr kumimoji="1">
                  <a:latin typeface="Gulim" panose="020B0600000101010101" pitchFamily="50" charset="-127"/>
                  <a:ea typeface="Gulim" panose="020B0600000101010101" pitchFamily="50" charset="-127"/>
                </a:defRPr>
              </a:lvl9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工作总结</a:t>
              </a:r>
            </a:p>
          </p:txBody>
        </p:sp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1814000" y="5406033"/>
              <a:ext cx="392529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panose="020B0604020202020204" pitchFamily="34" charset="0"/>
                <a:buNone/>
                <a:defRPr lang="en-US" altLang="ko-KR" sz="2000" dirty="0" smtClean="0">
                  <a:latin typeface="Microsoft Sans Serif" panose="020B0604020202020204" pitchFamily="34" charset="0"/>
                  <a:ea typeface="+mj-ea"/>
                  <a:cs typeface="Microsoft Sans Serif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offers word processing, outlining, drawing, graphing, and presentation management tools- all designed to be easy to use and learn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808510" y="5087115"/>
              <a:ext cx="862800" cy="862800"/>
              <a:chOff x="5808510" y="5087115"/>
              <a:chExt cx="862800" cy="862800"/>
            </a:xfrm>
          </p:grpSpPr>
          <p:sp>
            <p:nvSpPr>
              <p:cNvPr id="38" name="Oval 68"/>
              <p:cNvSpPr/>
              <p:nvPr/>
            </p:nvSpPr>
            <p:spPr>
              <a:xfrm>
                <a:off x="5808510" y="5087115"/>
                <a:ext cx="862800" cy="862800"/>
              </a:xfrm>
              <a:prstGeom prst="ellipse">
                <a:avLst/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0" name="Group 69"/>
              <p:cNvGrpSpPr/>
              <p:nvPr/>
            </p:nvGrpSpPr>
            <p:grpSpPr>
              <a:xfrm>
                <a:off x="6028291" y="5281615"/>
                <a:ext cx="423238" cy="473800"/>
                <a:chOff x="10166350" y="5273676"/>
                <a:chExt cx="823912" cy="922338"/>
              </a:xfrm>
            </p:grpSpPr>
            <p:sp>
              <p:nvSpPr>
                <p:cNvPr id="51" name="Freeform 172"/>
                <p:cNvSpPr/>
                <p:nvPr/>
              </p:nvSpPr>
              <p:spPr bwMode="auto">
                <a:xfrm>
                  <a:off x="10380662" y="5734051"/>
                  <a:ext cx="292100" cy="198438"/>
                </a:xfrm>
                <a:custGeom>
                  <a:avLst/>
                  <a:gdLst>
                    <a:gd name="T0" fmla="*/ 184 w 184"/>
                    <a:gd name="T1" fmla="*/ 88 h 125"/>
                    <a:gd name="T2" fmla="*/ 166 w 184"/>
                    <a:gd name="T3" fmla="*/ 88 h 125"/>
                    <a:gd name="T4" fmla="*/ 166 w 184"/>
                    <a:gd name="T5" fmla="*/ 88 h 125"/>
                    <a:gd name="T6" fmla="*/ 163 w 184"/>
                    <a:gd name="T7" fmla="*/ 88 h 125"/>
                    <a:gd name="T8" fmla="*/ 131 w 184"/>
                    <a:gd name="T9" fmla="*/ 88 h 125"/>
                    <a:gd name="T10" fmla="*/ 138 w 184"/>
                    <a:gd name="T11" fmla="*/ 60 h 125"/>
                    <a:gd name="T12" fmla="*/ 138 w 184"/>
                    <a:gd name="T13" fmla="*/ 29 h 125"/>
                    <a:gd name="T14" fmla="*/ 138 w 184"/>
                    <a:gd name="T15" fmla="*/ 29 h 125"/>
                    <a:gd name="T16" fmla="*/ 138 w 184"/>
                    <a:gd name="T17" fmla="*/ 23 h 125"/>
                    <a:gd name="T18" fmla="*/ 137 w 184"/>
                    <a:gd name="T19" fmla="*/ 18 h 125"/>
                    <a:gd name="T20" fmla="*/ 134 w 184"/>
                    <a:gd name="T21" fmla="*/ 12 h 125"/>
                    <a:gd name="T22" fmla="*/ 131 w 184"/>
                    <a:gd name="T23" fmla="*/ 9 h 125"/>
                    <a:gd name="T24" fmla="*/ 126 w 184"/>
                    <a:gd name="T25" fmla="*/ 5 h 125"/>
                    <a:gd name="T26" fmla="*/ 122 w 184"/>
                    <a:gd name="T27" fmla="*/ 3 h 125"/>
                    <a:gd name="T28" fmla="*/ 116 w 184"/>
                    <a:gd name="T29" fmla="*/ 0 h 125"/>
                    <a:gd name="T30" fmla="*/ 110 w 184"/>
                    <a:gd name="T31" fmla="*/ 0 h 125"/>
                    <a:gd name="T32" fmla="*/ 101 w 184"/>
                    <a:gd name="T33" fmla="*/ 0 h 125"/>
                    <a:gd name="T34" fmla="*/ 101 w 184"/>
                    <a:gd name="T35" fmla="*/ 0 h 125"/>
                    <a:gd name="T36" fmla="*/ 100 w 184"/>
                    <a:gd name="T37" fmla="*/ 0 h 125"/>
                    <a:gd name="T38" fmla="*/ 100 w 184"/>
                    <a:gd name="T39" fmla="*/ 43 h 125"/>
                    <a:gd name="T40" fmla="*/ 89 w 184"/>
                    <a:gd name="T41" fmla="*/ 58 h 125"/>
                    <a:gd name="T42" fmla="*/ 49 w 184"/>
                    <a:gd name="T43" fmla="*/ 103 h 125"/>
                    <a:gd name="T44" fmla="*/ 49 w 184"/>
                    <a:gd name="T45" fmla="*/ 103 h 125"/>
                    <a:gd name="T46" fmla="*/ 42 w 184"/>
                    <a:gd name="T47" fmla="*/ 113 h 125"/>
                    <a:gd name="T48" fmla="*/ 37 w 184"/>
                    <a:gd name="T49" fmla="*/ 125 h 125"/>
                    <a:gd name="T50" fmla="*/ 0 w 184"/>
                    <a:gd name="T51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4" h="125">
                      <a:moveTo>
                        <a:pt x="184" y="88"/>
                      </a:moveTo>
                      <a:lnTo>
                        <a:pt x="166" y="88"/>
                      </a:lnTo>
                      <a:lnTo>
                        <a:pt x="166" y="88"/>
                      </a:lnTo>
                      <a:lnTo>
                        <a:pt x="163" y="88"/>
                      </a:lnTo>
                      <a:lnTo>
                        <a:pt x="131" y="88"/>
                      </a:lnTo>
                      <a:lnTo>
                        <a:pt x="138" y="60"/>
                      </a:lnTo>
                      <a:lnTo>
                        <a:pt x="138" y="29"/>
                      </a:lnTo>
                      <a:lnTo>
                        <a:pt x="138" y="29"/>
                      </a:lnTo>
                      <a:lnTo>
                        <a:pt x="138" y="23"/>
                      </a:lnTo>
                      <a:lnTo>
                        <a:pt x="137" y="18"/>
                      </a:lnTo>
                      <a:lnTo>
                        <a:pt x="134" y="12"/>
                      </a:lnTo>
                      <a:lnTo>
                        <a:pt x="131" y="9"/>
                      </a:lnTo>
                      <a:lnTo>
                        <a:pt x="126" y="5"/>
                      </a:lnTo>
                      <a:lnTo>
                        <a:pt x="122" y="3"/>
                      </a:lnTo>
                      <a:lnTo>
                        <a:pt x="116" y="0"/>
                      </a:lnTo>
                      <a:lnTo>
                        <a:pt x="110" y="0"/>
                      </a:ln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0" y="0"/>
                      </a:lnTo>
                      <a:lnTo>
                        <a:pt x="100" y="43"/>
                      </a:lnTo>
                      <a:lnTo>
                        <a:pt x="89" y="58"/>
                      </a:lnTo>
                      <a:lnTo>
                        <a:pt x="49" y="103"/>
                      </a:lnTo>
                      <a:lnTo>
                        <a:pt x="49" y="103"/>
                      </a:lnTo>
                      <a:lnTo>
                        <a:pt x="42" y="113"/>
                      </a:lnTo>
                      <a:lnTo>
                        <a:pt x="37" y="125"/>
                      </a:lnTo>
                      <a:lnTo>
                        <a:pt x="0" y="125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 173"/>
                <p:cNvSpPr/>
                <p:nvPr/>
              </p:nvSpPr>
              <p:spPr bwMode="auto">
                <a:xfrm>
                  <a:off x="10414000" y="6122988"/>
                  <a:ext cx="225425" cy="30163"/>
                </a:xfrm>
                <a:custGeom>
                  <a:avLst/>
                  <a:gdLst>
                    <a:gd name="T0" fmla="*/ 0 w 142"/>
                    <a:gd name="T1" fmla="*/ 0 h 19"/>
                    <a:gd name="T2" fmla="*/ 24 w 142"/>
                    <a:gd name="T3" fmla="*/ 0 h 19"/>
                    <a:gd name="T4" fmla="*/ 24 w 142"/>
                    <a:gd name="T5" fmla="*/ 0 h 19"/>
                    <a:gd name="T6" fmla="*/ 31 w 142"/>
                    <a:gd name="T7" fmla="*/ 9 h 19"/>
                    <a:gd name="T8" fmla="*/ 42 w 142"/>
                    <a:gd name="T9" fmla="*/ 15 h 19"/>
                    <a:gd name="T10" fmla="*/ 52 w 142"/>
                    <a:gd name="T11" fmla="*/ 19 h 19"/>
                    <a:gd name="T12" fmla="*/ 64 w 142"/>
                    <a:gd name="T13" fmla="*/ 19 h 19"/>
                    <a:gd name="T14" fmla="*/ 96 w 142"/>
                    <a:gd name="T15" fmla="*/ 19 h 19"/>
                    <a:gd name="T16" fmla="*/ 142 w 142"/>
                    <a:gd name="T1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2" h="19">
                      <a:moveTo>
                        <a:pt x="0" y="0"/>
                      </a:move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1" y="9"/>
                      </a:lnTo>
                      <a:lnTo>
                        <a:pt x="42" y="15"/>
                      </a:lnTo>
                      <a:lnTo>
                        <a:pt x="52" y="19"/>
                      </a:lnTo>
                      <a:lnTo>
                        <a:pt x="64" y="19"/>
                      </a:lnTo>
                      <a:lnTo>
                        <a:pt x="96" y="19"/>
                      </a:lnTo>
                      <a:lnTo>
                        <a:pt x="142" y="19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174"/>
                <p:cNvSpPr/>
                <p:nvPr/>
              </p:nvSpPr>
              <p:spPr bwMode="auto">
                <a:xfrm>
                  <a:off x="10639425" y="5497513"/>
                  <a:ext cx="350837" cy="314325"/>
                </a:xfrm>
                <a:custGeom>
                  <a:avLst/>
                  <a:gdLst>
                    <a:gd name="T0" fmla="*/ 0 w 221"/>
                    <a:gd name="T1" fmla="*/ 109 h 198"/>
                    <a:gd name="T2" fmla="*/ 0 w 221"/>
                    <a:gd name="T3" fmla="*/ 157 h 198"/>
                    <a:gd name="T4" fmla="*/ 138 w 221"/>
                    <a:gd name="T5" fmla="*/ 157 h 198"/>
                    <a:gd name="T6" fmla="*/ 138 w 221"/>
                    <a:gd name="T7" fmla="*/ 198 h 198"/>
                    <a:gd name="T8" fmla="*/ 180 w 221"/>
                    <a:gd name="T9" fmla="*/ 157 h 198"/>
                    <a:gd name="T10" fmla="*/ 221 w 221"/>
                    <a:gd name="T11" fmla="*/ 157 h 198"/>
                    <a:gd name="T12" fmla="*/ 221 w 221"/>
                    <a:gd name="T13" fmla="*/ 0 h 198"/>
                    <a:gd name="T14" fmla="*/ 67 w 221"/>
                    <a:gd name="T15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1" h="198">
                      <a:moveTo>
                        <a:pt x="0" y="109"/>
                      </a:moveTo>
                      <a:lnTo>
                        <a:pt x="0" y="157"/>
                      </a:lnTo>
                      <a:lnTo>
                        <a:pt x="138" y="157"/>
                      </a:lnTo>
                      <a:lnTo>
                        <a:pt x="138" y="198"/>
                      </a:lnTo>
                      <a:lnTo>
                        <a:pt x="180" y="157"/>
                      </a:lnTo>
                      <a:lnTo>
                        <a:pt x="221" y="157"/>
                      </a:lnTo>
                      <a:lnTo>
                        <a:pt x="221" y="0"/>
                      </a:lnTo>
                      <a:lnTo>
                        <a:pt x="67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 175"/>
                <p:cNvSpPr/>
                <p:nvPr/>
              </p:nvSpPr>
              <p:spPr bwMode="auto">
                <a:xfrm>
                  <a:off x="10188575" y="5273676"/>
                  <a:ext cx="552450" cy="493713"/>
                </a:xfrm>
                <a:custGeom>
                  <a:avLst/>
                  <a:gdLst>
                    <a:gd name="T0" fmla="*/ 348 w 348"/>
                    <a:gd name="T1" fmla="*/ 0 h 311"/>
                    <a:gd name="T2" fmla="*/ 0 w 348"/>
                    <a:gd name="T3" fmla="*/ 0 h 311"/>
                    <a:gd name="T4" fmla="*/ 0 w 348"/>
                    <a:gd name="T5" fmla="*/ 246 h 311"/>
                    <a:gd name="T6" fmla="*/ 65 w 348"/>
                    <a:gd name="T7" fmla="*/ 246 h 311"/>
                    <a:gd name="T8" fmla="*/ 130 w 348"/>
                    <a:gd name="T9" fmla="*/ 311 h 311"/>
                    <a:gd name="T10" fmla="*/ 130 w 348"/>
                    <a:gd name="T11" fmla="*/ 246 h 311"/>
                    <a:gd name="T12" fmla="*/ 348 w 348"/>
                    <a:gd name="T13" fmla="*/ 246 h 311"/>
                    <a:gd name="T14" fmla="*/ 348 w 348"/>
                    <a:gd name="T15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8" h="311">
                      <a:moveTo>
                        <a:pt x="348" y="0"/>
                      </a:moveTo>
                      <a:lnTo>
                        <a:pt x="0" y="0"/>
                      </a:lnTo>
                      <a:lnTo>
                        <a:pt x="0" y="246"/>
                      </a:lnTo>
                      <a:lnTo>
                        <a:pt x="65" y="246"/>
                      </a:lnTo>
                      <a:lnTo>
                        <a:pt x="130" y="311"/>
                      </a:lnTo>
                      <a:lnTo>
                        <a:pt x="130" y="246"/>
                      </a:lnTo>
                      <a:lnTo>
                        <a:pt x="348" y="246"/>
                      </a:lnTo>
                      <a:lnTo>
                        <a:pt x="348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 176"/>
                <p:cNvSpPr/>
                <p:nvPr/>
              </p:nvSpPr>
              <p:spPr bwMode="auto">
                <a:xfrm>
                  <a:off x="10466387" y="5875338"/>
                  <a:ext cx="123825" cy="155575"/>
                </a:xfrm>
                <a:custGeom>
                  <a:avLst/>
                  <a:gdLst>
                    <a:gd name="T0" fmla="*/ 74 w 78"/>
                    <a:gd name="T1" fmla="*/ 0 h 98"/>
                    <a:gd name="T2" fmla="*/ 74 w 78"/>
                    <a:gd name="T3" fmla="*/ 0 h 98"/>
                    <a:gd name="T4" fmla="*/ 77 w 78"/>
                    <a:gd name="T5" fmla="*/ 11 h 98"/>
                    <a:gd name="T6" fmla="*/ 78 w 78"/>
                    <a:gd name="T7" fmla="*/ 23 h 98"/>
                    <a:gd name="T8" fmla="*/ 78 w 78"/>
                    <a:gd name="T9" fmla="*/ 35 h 98"/>
                    <a:gd name="T10" fmla="*/ 75 w 78"/>
                    <a:gd name="T11" fmla="*/ 46 h 98"/>
                    <a:gd name="T12" fmla="*/ 75 w 78"/>
                    <a:gd name="T13" fmla="*/ 46 h 98"/>
                    <a:gd name="T14" fmla="*/ 71 w 78"/>
                    <a:gd name="T15" fmla="*/ 58 h 98"/>
                    <a:gd name="T16" fmla="*/ 63 w 78"/>
                    <a:gd name="T17" fmla="*/ 70 h 98"/>
                    <a:gd name="T18" fmla="*/ 54 w 78"/>
                    <a:gd name="T19" fmla="*/ 81 h 98"/>
                    <a:gd name="T20" fmla="*/ 46 w 78"/>
                    <a:gd name="T21" fmla="*/ 88 h 98"/>
                    <a:gd name="T22" fmla="*/ 35 w 78"/>
                    <a:gd name="T23" fmla="*/ 94 h 98"/>
                    <a:gd name="T24" fmla="*/ 23 w 78"/>
                    <a:gd name="T25" fmla="*/ 97 h 98"/>
                    <a:gd name="T26" fmla="*/ 11 w 78"/>
                    <a:gd name="T27" fmla="*/ 98 h 98"/>
                    <a:gd name="T28" fmla="*/ 0 w 78"/>
                    <a:gd name="T29" fmla="*/ 95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8" h="98">
                      <a:moveTo>
                        <a:pt x="74" y="0"/>
                      </a:moveTo>
                      <a:lnTo>
                        <a:pt x="74" y="0"/>
                      </a:lnTo>
                      <a:lnTo>
                        <a:pt x="77" y="11"/>
                      </a:lnTo>
                      <a:lnTo>
                        <a:pt x="78" y="23"/>
                      </a:lnTo>
                      <a:lnTo>
                        <a:pt x="78" y="35"/>
                      </a:lnTo>
                      <a:lnTo>
                        <a:pt x="75" y="46"/>
                      </a:lnTo>
                      <a:lnTo>
                        <a:pt x="75" y="46"/>
                      </a:lnTo>
                      <a:lnTo>
                        <a:pt x="71" y="58"/>
                      </a:lnTo>
                      <a:lnTo>
                        <a:pt x="63" y="70"/>
                      </a:lnTo>
                      <a:lnTo>
                        <a:pt x="54" y="81"/>
                      </a:lnTo>
                      <a:lnTo>
                        <a:pt x="46" y="88"/>
                      </a:lnTo>
                      <a:lnTo>
                        <a:pt x="35" y="94"/>
                      </a:lnTo>
                      <a:lnTo>
                        <a:pt x="23" y="97"/>
                      </a:lnTo>
                      <a:lnTo>
                        <a:pt x="11" y="98"/>
                      </a:lnTo>
                      <a:lnTo>
                        <a:pt x="0" y="95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 177"/>
                <p:cNvSpPr/>
                <p:nvPr/>
              </p:nvSpPr>
              <p:spPr bwMode="auto">
                <a:xfrm>
                  <a:off x="10598150" y="5870576"/>
                  <a:ext cx="168275" cy="71438"/>
                </a:xfrm>
                <a:custGeom>
                  <a:avLst/>
                  <a:gdLst>
                    <a:gd name="T0" fmla="*/ 106 w 106"/>
                    <a:gd name="T1" fmla="*/ 23 h 45"/>
                    <a:gd name="T2" fmla="*/ 106 w 106"/>
                    <a:gd name="T3" fmla="*/ 23 h 45"/>
                    <a:gd name="T4" fmla="*/ 106 w 106"/>
                    <a:gd name="T5" fmla="*/ 27 h 45"/>
                    <a:gd name="T6" fmla="*/ 105 w 106"/>
                    <a:gd name="T7" fmla="*/ 32 h 45"/>
                    <a:gd name="T8" fmla="*/ 101 w 106"/>
                    <a:gd name="T9" fmla="*/ 39 h 45"/>
                    <a:gd name="T10" fmla="*/ 93 w 106"/>
                    <a:gd name="T11" fmla="*/ 43 h 45"/>
                    <a:gd name="T12" fmla="*/ 89 w 106"/>
                    <a:gd name="T13" fmla="*/ 45 h 45"/>
                    <a:gd name="T14" fmla="*/ 84 w 106"/>
                    <a:gd name="T15" fmla="*/ 45 h 45"/>
                    <a:gd name="T16" fmla="*/ 22 w 106"/>
                    <a:gd name="T17" fmla="*/ 45 h 45"/>
                    <a:gd name="T18" fmla="*/ 22 w 106"/>
                    <a:gd name="T19" fmla="*/ 45 h 45"/>
                    <a:gd name="T20" fmla="*/ 17 w 106"/>
                    <a:gd name="T21" fmla="*/ 45 h 45"/>
                    <a:gd name="T22" fmla="*/ 13 w 106"/>
                    <a:gd name="T23" fmla="*/ 43 h 45"/>
                    <a:gd name="T24" fmla="*/ 7 w 106"/>
                    <a:gd name="T25" fmla="*/ 39 h 45"/>
                    <a:gd name="T26" fmla="*/ 1 w 106"/>
                    <a:gd name="T27" fmla="*/ 32 h 45"/>
                    <a:gd name="T28" fmla="*/ 0 w 106"/>
                    <a:gd name="T29" fmla="*/ 27 h 45"/>
                    <a:gd name="T30" fmla="*/ 0 w 106"/>
                    <a:gd name="T31" fmla="*/ 23 h 45"/>
                    <a:gd name="T32" fmla="*/ 0 w 106"/>
                    <a:gd name="T33" fmla="*/ 23 h 45"/>
                    <a:gd name="T34" fmla="*/ 0 w 106"/>
                    <a:gd name="T35" fmla="*/ 23 h 45"/>
                    <a:gd name="T36" fmla="*/ 0 w 106"/>
                    <a:gd name="T37" fmla="*/ 18 h 45"/>
                    <a:gd name="T38" fmla="*/ 1 w 106"/>
                    <a:gd name="T39" fmla="*/ 15 h 45"/>
                    <a:gd name="T40" fmla="*/ 7 w 106"/>
                    <a:gd name="T41" fmla="*/ 8 h 45"/>
                    <a:gd name="T42" fmla="*/ 13 w 106"/>
                    <a:gd name="T43" fmla="*/ 3 h 45"/>
                    <a:gd name="T44" fmla="*/ 17 w 106"/>
                    <a:gd name="T45" fmla="*/ 2 h 45"/>
                    <a:gd name="T46" fmla="*/ 22 w 106"/>
                    <a:gd name="T47" fmla="*/ 0 h 45"/>
                    <a:gd name="T48" fmla="*/ 84 w 106"/>
                    <a:gd name="T49" fmla="*/ 0 h 45"/>
                    <a:gd name="T50" fmla="*/ 84 w 106"/>
                    <a:gd name="T51" fmla="*/ 0 h 45"/>
                    <a:gd name="T52" fmla="*/ 89 w 106"/>
                    <a:gd name="T53" fmla="*/ 2 h 45"/>
                    <a:gd name="T54" fmla="*/ 93 w 106"/>
                    <a:gd name="T55" fmla="*/ 3 h 45"/>
                    <a:gd name="T56" fmla="*/ 101 w 106"/>
                    <a:gd name="T57" fmla="*/ 8 h 45"/>
                    <a:gd name="T58" fmla="*/ 105 w 106"/>
                    <a:gd name="T59" fmla="*/ 15 h 45"/>
                    <a:gd name="T60" fmla="*/ 106 w 106"/>
                    <a:gd name="T61" fmla="*/ 18 h 45"/>
                    <a:gd name="T62" fmla="*/ 106 w 106"/>
                    <a:gd name="T63" fmla="*/ 23 h 45"/>
                    <a:gd name="T64" fmla="*/ 106 w 106"/>
                    <a:gd name="T65" fmla="*/ 2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6" h="45">
                      <a:moveTo>
                        <a:pt x="106" y="23"/>
                      </a:moveTo>
                      <a:lnTo>
                        <a:pt x="106" y="23"/>
                      </a:lnTo>
                      <a:lnTo>
                        <a:pt x="106" y="27"/>
                      </a:lnTo>
                      <a:lnTo>
                        <a:pt x="105" y="32"/>
                      </a:lnTo>
                      <a:lnTo>
                        <a:pt x="101" y="39"/>
                      </a:lnTo>
                      <a:lnTo>
                        <a:pt x="93" y="43"/>
                      </a:lnTo>
                      <a:lnTo>
                        <a:pt x="89" y="45"/>
                      </a:lnTo>
                      <a:lnTo>
                        <a:pt x="84" y="45"/>
                      </a:lnTo>
                      <a:lnTo>
                        <a:pt x="22" y="45"/>
                      </a:lnTo>
                      <a:lnTo>
                        <a:pt x="22" y="45"/>
                      </a:lnTo>
                      <a:lnTo>
                        <a:pt x="17" y="45"/>
                      </a:lnTo>
                      <a:lnTo>
                        <a:pt x="13" y="43"/>
                      </a:lnTo>
                      <a:lnTo>
                        <a:pt x="7" y="39"/>
                      </a:lnTo>
                      <a:lnTo>
                        <a:pt x="1" y="32"/>
                      </a:lnTo>
                      <a:lnTo>
                        <a:pt x="0" y="27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3" y="3"/>
                      </a:lnTo>
                      <a:lnTo>
                        <a:pt x="17" y="2"/>
                      </a:lnTo>
                      <a:lnTo>
                        <a:pt x="22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9" y="2"/>
                      </a:lnTo>
                      <a:lnTo>
                        <a:pt x="93" y="3"/>
                      </a:lnTo>
                      <a:lnTo>
                        <a:pt x="101" y="8"/>
                      </a:lnTo>
                      <a:lnTo>
                        <a:pt x="105" y="15"/>
                      </a:lnTo>
                      <a:lnTo>
                        <a:pt x="106" y="18"/>
                      </a:lnTo>
                      <a:lnTo>
                        <a:pt x="106" y="23"/>
                      </a:lnTo>
                      <a:lnTo>
                        <a:pt x="106" y="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178"/>
                <p:cNvSpPr/>
                <p:nvPr/>
              </p:nvSpPr>
              <p:spPr bwMode="auto">
                <a:xfrm>
                  <a:off x="10579100" y="5942013"/>
                  <a:ext cx="169862" cy="69850"/>
                </a:xfrm>
                <a:custGeom>
                  <a:avLst/>
                  <a:gdLst>
                    <a:gd name="T0" fmla="*/ 107 w 107"/>
                    <a:gd name="T1" fmla="*/ 22 h 44"/>
                    <a:gd name="T2" fmla="*/ 107 w 107"/>
                    <a:gd name="T3" fmla="*/ 22 h 44"/>
                    <a:gd name="T4" fmla="*/ 107 w 107"/>
                    <a:gd name="T5" fmla="*/ 27 h 44"/>
                    <a:gd name="T6" fmla="*/ 105 w 107"/>
                    <a:gd name="T7" fmla="*/ 31 h 44"/>
                    <a:gd name="T8" fmla="*/ 101 w 107"/>
                    <a:gd name="T9" fmla="*/ 39 h 44"/>
                    <a:gd name="T10" fmla="*/ 93 w 107"/>
                    <a:gd name="T11" fmla="*/ 43 h 44"/>
                    <a:gd name="T12" fmla="*/ 89 w 107"/>
                    <a:gd name="T13" fmla="*/ 44 h 44"/>
                    <a:gd name="T14" fmla="*/ 84 w 107"/>
                    <a:gd name="T15" fmla="*/ 44 h 44"/>
                    <a:gd name="T16" fmla="*/ 22 w 107"/>
                    <a:gd name="T17" fmla="*/ 44 h 44"/>
                    <a:gd name="T18" fmla="*/ 22 w 107"/>
                    <a:gd name="T19" fmla="*/ 44 h 44"/>
                    <a:gd name="T20" fmla="*/ 18 w 107"/>
                    <a:gd name="T21" fmla="*/ 44 h 44"/>
                    <a:gd name="T22" fmla="*/ 13 w 107"/>
                    <a:gd name="T23" fmla="*/ 43 h 44"/>
                    <a:gd name="T24" fmla="*/ 7 w 107"/>
                    <a:gd name="T25" fmla="*/ 39 h 44"/>
                    <a:gd name="T26" fmla="*/ 1 w 107"/>
                    <a:gd name="T27" fmla="*/ 31 h 44"/>
                    <a:gd name="T28" fmla="*/ 0 w 107"/>
                    <a:gd name="T29" fmla="*/ 27 h 44"/>
                    <a:gd name="T30" fmla="*/ 0 w 107"/>
                    <a:gd name="T31" fmla="*/ 22 h 44"/>
                    <a:gd name="T32" fmla="*/ 0 w 107"/>
                    <a:gd name="T33" fmla="*/ 22 h 44"/>
                    <a:gd name="T34" fmla="*/ 0 w 107"/>
                    <a:gd name="T35" fmla="*/ 22 h 44"/>
                    <a:gd name="T36" fmla="*/ 0 w 107"/>
                    <a:gd name="T37" fmla="*/ 18 h 44"/>
                    <a:gd name="T38" fmla="*/ 1 w 107"/>
                    <a:gd name="T39" fmla="*/ 15 h 44"/>
                    <a:gd name="T40" fmla="*/ 7 w 107"/>
                    <a:gd name="T41" fmla="*/ 7 h 44"/>
                    <a:gd name="T42" fmla="*/ 13 w 107"/>
                    <a:gd name="T43" fmla="*/ 3 h 44"/>
                    <a:gd name="T44" fmla="*/ 18 w 107"/>
                    <a:gd name="T45" fmla="*/ 1 h 44"/>
                    <a:gd name="T46" fmla="*/ 22 w 107"/>
                    <a:gd name="T47" fmla="*/ 0 h 44"/>
                    <a:gd name="T48" fmla="*/ 84 w 107"/>
                    <a:gd name="T49" fmla="*/ 0 h 44"/>
                    <a:gd name="T50" fmla="*/ 84 w 107"/>
                    <a:gd name="T51" fmla="*/ 0 h 44"/>
                    <a:gd name="T52" fmla="*/ 89 w 107"/>
                    <a:gd name="T53" fmla="*/ 1 h 44"/>
                    <a:gd name="T54" fmla="*/ 93 w 107"/>
                    <a:gd name="T55" fmla="*/ 3 h 44"/>
                    <a:gd name="T56" fmla="*/ 101 w 107"/>
                    <a:gd name="T57" fmla="*/ 7 h 44"/>
                    <a:gd name="T58" fmla="*/ 105 w 107"/>
                    <a:gd name="T59" fmla="*/ 15 h 44"/>
                    <a:gd name="T60" fmla="*/ 107 w 107"/>
                    <a:gd name="T61" fmla="*/ 18 h 44"/>
                    <a:gd name="T62" fmla="*/ 107 w 107"/>
                    <a:gd name="T63" fmla="*/ 22 h 44"/>
                    <a:gd name="T64" fmla="*/ 107 w 107"/>
                    <a:gd name="T65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44">
                      <a:moveTo>
                        <a:pt x="107" y="22"/>
                      </a:moveTo>
                      <a:lnTo>
                        <a:pt x="107" y="22"/>
                      </a:lnTo>
                      <a:lnTo>
                        <a:pt x="107" y="27"/>
                      </a:lnTo>
                      <a:lnTo>
                        <a:pt x="105" y="31"/>
                      </a:lnTo>
                      <a:lnTo>
                        <a:pt x="101" y="39"/>
                      </a:lnTo>
                      <a:lnTo>
                        <a:pt x="93" y="43"/>
                      </a:lnTo>
                      <a:lnTo>
                        <a:pt x="89" y="44"/>
                      </a:lnTo>
                      <a:lnTo>
                        <a:pt x="84" y="44"/>
                      </a:lnTo>
                      <a:lnTo>
                        <a:pt x="22" y="44"/>
                      </a:lnTo>
                      <a:lnTo>
                        <a:pt x="22" y="44"/>
                      </a:lnTo>
                      <a:lnTo>
                        <a:pt x="18" y="44"/>
                      </a:lnTo>
                      <a:lnTo>
                        <a:pt x="13" y="43"/>
                      </a:lnTo>
                      <a:lnTo>
                        <a:pt x="7" y="39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1" y="15"/>
                      </a:lnTo>
                      <a:lnTo>
                        <a:pt x="7" y="7"/>
                      </a:lnTo>
                      <a:lnTo>
                        <a:pt x="13" y="3"/>
                      </a:lnTo>
                      <a:lnTo>
                        <a:pt x="18" y="1"/>
                      </a:lnTo>
                      <a:lnTo>
                        <a:pt x="22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9" y="1"/>
                      </a:lnTo>
                      <a:lnTo>
                        <a:pt x="93" y="3"/>
                      </a:lnTo>
                      <a:lnTo>
                        <a:pt x="101" y="7"/>
                      </a:lnTo>
                      <a:lnTo>
                        <a:pt x="105" y="15"/>
                      </a:lnTo>
                      <a:lnTo>
                        <a:pt x="107" y="18"/>
                      </a:lnTo>
                      <a:lnTo>
                        <a:pt x="107" y="22"/>
                      </a:lnTo>
                      <a:lnTo>
                        <a:pt x="107" y="2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Freeform 179"/>
                <p:cNvSpPr/>
                <p:nvPr/>
              </p:nvSpPr>
              <p:spPr bwMode="auto">
                <a:xfrm>
                  <a:off x="10569575" y="6011863"/>
                  <a:ext cx="169862" cy="71438"/>
                </a:xfrm>
                <a:custGeom>
                  <a:avLst/>
                  <a:gdLst>
                    <a:gd name="T0" fmla="*/ 107 w 107"/>
                    <a:gd name="T1" fmla="*/ 23 h 45"/>
                    <a:gd name="T2" fmla="*/ 107 w 107"/>
                    <a:gd name="T3" fmla="*/ 23 h 45"/>
                    <a:gd name="T4" fmla="*/ 107 w 107"/>
                    <a:gd name="T5" fmla="*/ 27 h 45"/>
                    <a:gd name="T6" fmla="*/ 105 w 107"/>
                    <a:gd name="T7" fmla="*/ 32 h 45"/>
                    <a:gd name="T8" fmla="*/ 101 w 107"/>
                    <a:gd name="T9" fmla="*/ 39 h 45"/>
                    <a:gd name="T10" fmla="*/ 93 w 107"/>
                    <a:gd name="T11" fmla="*/ 43 h 45"/>
                    <a:gd name="T12" fmla="*/ 89 w 107"/>
                    <a:gd name="T13" fmla="*/ 45 h 45"/>
                    <a:gd name="T14" fmla="*/ 84 w 107"/>
                    <a:gd name="T15" fmla="*/ 45 h 45"/>
                    <a:gd name="T16" fmla="*/ 22 w 107"/>
                    <a:gd name="T17" fmla="*/ 45 h 45"/>
                    <a:gd name="T18" fmla="*/ 22 w 107"/>
                    <a:gd name="T19" fmla="*/ 45 h 45"/>
                    <a:gd name="T20" fmla="*/ 18 w 107"/>
                    <a:gd name="T21" fmla="*/ 45 h 45"/>
                    <a:gd name="T22" fmla="*/ 13 w 107"/>
                    <a:gd name="T23" fmla="*/ 43 h 45"/>
                    <a:gd name="T24" fmla="*/ 7 w 107"/>
                    <a:gd name="T25" fmla="*/ 39 h 45"/>
                    <a:gd name="T26" fmla="*/ 1 w 107"/>
                    <a:gd name="T27" fmla="*/ 32 h 45"/>
                    <a:gd name="T28" fmla="*/ 0 w 107"/>
                    <a:gd name="T29" fmla="*/ 27 h 45"/>
                    <a:gd name="T30" fmla="*/ 0 w 107"/>
                    <a:gd name="T31" fmla="*/ 23 h 45"/>
                    <a:gd name="T32" fmla="*/ 0 w 107"/>
                    <a:gd name="T33" fmla="*/ 23 h 45"/>
                    <a:gd name="T34" fmla="*/ 0 w 107"/>
                    <a:gd name="T35" fmla="*/ 23 h 45"/>
                    <a:gd name="T36" fmla="*/ 0 w 107"/>
                    <a:gd name="T37" fmla="*/ 18 h 45"/>
                    <a:gd name="T38" fmla="*/ 1 w 107"/>
                    <a:gd name="T39" fmla="*/ 15 h 45"/>
                    <a:gd name="T40" fmla="*/ 7 w 107"/>
                    <a:gd name="T41" fmla="*/ 8 h 45"/>
                    <a:gd name="T42" fmla="*/ 13 w 107"/>
                    <a:gd name="T43" fmla="*/ 3 h 45"/>
                    <a:gd name="T44" fmla="*/ 18 w 107"/>
                    <a:gd name="T45" fmla="*/ 2 h 45"/>
                    <a:gd name="T46" fmla="*/ 22 w 107"/>
                    <a:gd name="T47" fmla="*/ 0 h 45"/>
                    <a:gd name="T48" fmla="*/ 84 w 107"/>
                    <a:gd name="T49" fmla="*/ 0 h 45"/>
                    <a:gd name="T50" fmla="*/ 84 w 107"/>
                    <a:gd name="T51" fmla="*/ 0 h 45"/>
                    <a:gd name="T52" fmla="*/ 89 w 107"/>
                    <a:gd name="T53" fmla="*/ 2 h 45"/>
                    <a:gd name="T54" fmla="*/ 93 w 107"/>
                    <a:gd name="T55" fmla="*/ 3 h 45"/>
                    <a:gd name="T56" fmla="*/ 101 w 107"/>
                    <a:gd name="T57" fmla="*/ 8 h 45"/>
                    <a:gd name="T58" fmla="*/ 105 w 107"/>
                    <a:gd name="T59" fmla="*/ 15 h 45"/>
                    <a:gd name="T60" fmla="*/ 107 w 107"/>
                    <a:gd name="T61" fmla="*/ 18 h 45"/>
                    <a:gd name="T62" fmla="*/ 107 w 107"/>
                    <a:gd name="T63" fmla="*/ 23 h 45"/>
                    <a:gd name="T64" fmla="*/ 107 w 107"/>
                    <a:gd name="T65" fmla="*/ 2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45">
                      <a:moveTo>
                        <a:pt x="107" y="23"/>
                      </a:moveTo>
                      <a:lnTo>
                        <a:pt x="107" y="23"/>
                      </a:lnTo>
                      <a:lnTo>
                        <a:pt x="107" y="27"/>
                      </a:lnTo>
                      <a:lnTo>
                        <a:pt x="105" y="32"/>
                      </a:lnTo>
                      <a:lnTo>
                        <a:pt x="101" y="39"/>
                      </a:lnTo>
                      <a:lnTo>
                        <a:pt x="93" y="43"/>
                      </a:lnTo>
                      <a:lnTo>
                        <a:pt x="89" y="45"/>
                      </a:lnTo>
                      <a:lnTo>
                        <a:pt x="84" y="45"/>
                      </a:lnTo>
                      <a:lnTo>
                        <a:pt x="22" y="45"/>
                      </a:lnTo>
                      <a:lnTo>
                        <a:pt x="22" y="45"/>
                      </a:lnTo>
                      <a:lnTo>
                        <a:pt x="18" y="45"/>
                      </a:lnTo>
                      <a:lnTo>
                        <a:pt x="13" y="43"/>
                      </a:lnTo>
                      <a:lnTo>
                        <a:pt x="7" y="39"/>
                      </a:lnTo>
                      <a:lnTo>
                        <a:pt x="1" y="32"/>
                      </a:lnTo>
                      <a:lnTo>
                        <a:pt x="0" y="27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3" y="3"/>
                      </a:lnTo>
                      <a:lnTo>
                        <a:pt x="18" y="2"/>
                      </a:lnTo>
                      <a:lnTo>
                        <a:pt x="22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89" y="2"/>
                      </a:lnTo>
                      <a:lnTo>
                        <a:pt x="93" y="3"/>
                      </a:lnTo>
                      <a:lnTo>
                        <a:pt x="101" y="8"/>
                      </a:lnTo>
                      <a:lnTo>
                        <a:pt x="105" y="15"/>
                      </a:lnTo>
                      <a:lnTo>
                        <a:pt x="107" y="18"/>
                      </a:lnTo>
                      <a:lnTo>
                        <a:pt x="107" y="23"/>
                      </a:lnTo>
                      <a:lnTo>
                        <a:pt x="107" y="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 180"/>
                <p:cNvSpPr/>
                <p:nvPr/>
              </p:nvSpPr>
              <p:spPr bwMode="auto">
                <a:xfrm>
                  <a:off x="10569575" y="6083301"/>
                  <a:ext cx="141287" cy="69850"/>
                </a:xfrm>
                <a:custGeom>
                  <a:avLst/>
                  <a:gdLst>
                    <a:gd name="T0" fmla="*/ 89 w 89"/>
                    <a:gd name="T1" fmla="*/ 22 h 44"/>
                    <a:gd name="T2" fmla="*/ 89 w 89"/>
                    <a:gd name="T3" fmla="*/ 22 h 44"/>
                    <a:gd name="T4" fmla="*/ 89 w 89"/>
                    <a:gd name="T5" fmla="*/ 27 h 44"/>
                    <a:gd name="T6" fmla="*/ 87 w 89"/>
                    <a:gd name="T7" fmla="*/ 31 h 44"/>
                    <a:gd name="T8" fmla="*/ 83 w 89"/>
                    <a:gd name="T9" fmla="*/ 39 h 44"/>
                    <a:gd name="T10" fmla="*/ 75 w 89"/>
                    <a:gd name="T11" fmla="*/ 43 h 44"/>
                    <a:gd name="T12" fmla="*/ 71 w 89"/>
                    <a:gd name="T13" fmla="*/ 44 h 44"/>
                    <a:gd name="T14" fmla="*/ 67 w 89"/>
                    <a:gd name="T15" fmla="*/ 44 h 44"/>
                    <a:gd name="T16" fmla="*/ 22 w 89"/>
                    <a:gd name="T17" fmla="*/ 44 h 44"/>
                    <a:gd name="T18" fmla="*/ 22 w 89"/>
                    <a:gd name="T19" fmla="*/ 44 h 44"/>
                    <a:gd name="T20" fmla="*/ 18 w 89"/>
                    <a:gd name="T21" fmla="*/ 44 h 44"/>
                    <a:gd name="T22" fmla="*/ 13 w 89"/>
                    <a:gd name="T23" fmla="*/ 43 h 44"/>
                    <a:gd name="T24" fmla="*/ 7 w 89"/>
                    <a:gd name="T25" fmla="*/ 39 h 44"/>
                    <a:gd name="T26" fmla="*/ 1 w 89"/>
                    <a:gd name="T27" fmla="*/ 31 h 44"/>
                    <a:gd name="T28" fmla="*/ 0 w 89"/>
                    <a:gd name="T29" fmla="*/ 27 h 44"/>
                    <a:gd name="T30" fmla="*/ 0 w 89"/>
                    <a:gd name="T31" fmla="*/ 22 h 44"/>
                    <a:gd name="T32" fmla="*/ 0 w 89"/>
                    <a:gd name="T33" fmla="*/ 22 h 44"/>
                    <a:gd name="T34" fmla="*/ 0 w 89"/>
                    <a:gd name="T35" fmla="*/ 22 h 44"/>
                    <a:gd name="T36" fmla="*/ 0 w 89"/>
                    <a:gd name="T37" fmla="*/ 18 h 44"/>
                    <a:gd name="T38" fmla="*/ 1 w 89"/>
                    <a:gd name="T39" fmla="*/ 15 h 44"/>
                    <a:gd name="T40" fmla="*/ 7 w 89"/>
                    <a:gd name="T41" fmla="*/ 7 h 44"/>
                    <a:gd name="T42" fmla="*/ 13 w 89"/>
                    <a:gd name="T43" fmla="*/ 3 h 44"/>
                    <a:gd name="T44" fmla="*/ 18 w 89"/>
                    <a:gd name="T45" fmla="*/ 1 h 44"/>
                    <a:gd name="T46" fmla="*/ 22 w 89"/>
                    <a:gd name="T47" fmla="*/ 0 h 44"/>
                    <a:gd name="T48" fmla="*/ 67 w 89"/>
                    <a:gd name="T49" fmla="*/ 0 h 44"/>
                    <a:gd name="T50" fmla="*/ 67 w 89"/>
                    <a:gd name="T51" fmla="*/ 0 h 44"/>
                    <a:gd name="T52" fmla="*/ 71 w 89"/>
                    <a:gd name="T53" fmla="*/ 1 h 44"/>
                    <a:gd name="T54" fmla="*/ 75 w 89"/>
                    <a:gd name="T55" fmla="*/ 3 h 44"/>
                    <a:gd name="T56" fmla="*/ 83 w 89"/>
                    <a:gd name="T57" fmla="*/ 7 h 44"/>
                    <a:gd name="T58" fmla="*/ 87 w 89"/>
                    <a:gd name="T59" fmla="*/ 15 h 44"/>
                    <a:gd name="T60" fmla="*/ 89 w 89"/>
                    <a:gd name="T61" fmla="*/ 18 h 44"/>
                    <a:gd name="T62" fmla="*/ 89 w 89"/>
                    <a:gd name="T63" fmla="*/ 22 h 44"/>
                    <a:gd name="T64" fmla="*/ 89 w 89"/>
                    <a:gd name="T65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9" h="44">
                      <a:moveTo>
                        <a:pt x="89" y="22"/>
                      </a:moveTo>
                      <a:lnTo>
                        <a:pt x="89" y="22"/>
                      </a:lnTo>
                      <a:lnTo>
                        <a:pt x="89" y="27"/>
                      </a:lnTo>
                      <a:lnTo>
                        <a:pt x="87" y="31"/>
                      </a:lnTo>
                      <a:lnTo>
                        <a:pt x="83" y="39"/>
                      </a:lnTo>
                      <a:lnTo>
                        <a:pt x="75" y="43"/>
                      </a:lnTo>
                      <a:lnTo>
                        <a:pt x="71" y="44"/>
                      </a:lnTo>
                      <a:lnTo>
                        <a:pt x="67" y="44"/>
                      </a:lnTo>
                      <a:lnTo>
                        <a:pt x="22" y="44"/>
                      </a:lnTo>
                      <a:lnTo>
                        <a:pt x="22" y="44"/>
                      </a:lnTo>
                      <a:lnTo>
                        <a:pt x="18" y="44"/>
                      </a:lnTo>
                      <a:lnTo>
                        <a:pt x="13" y="43"/>
                      </a:lnTo>
                      <a:lnTo>
                        <a:pt x="7" y="39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18"/>
                      </a:lnTo>
                      <a:lnTo>
                        <a:pt x="1" y="15"/>
                      </a:lnTo>
                      <a:lnTo>
                        <a:pt x="7" y="7"/>
                      </a:lnTo>
                      <a:lnTo>
                        <a:pt x="13" y="3"/>
                      </a:lnTo>
                      <a:lnTo>
                        <a:pt x="18" y="1"/>
                      </a:lnTo>
                      <a:lnTo>
                        <a:pt x="22" y="0"/>
                      </a:lnTo>
                      <a:lnTo>
                        <a:pt x="67" y="0"/>
                      </a:lnTo>
                      <a:lnTo>
                        <a:pt x="67" y="0"/>
                      </a:lnTo>
                      <a:lnTo>
                        <a:pt x="71" y="1"/>
                      </a:lnTo>
                      <a:lnTo>
                        <a:pt x="75" y="3"/>
                      </a:lnTo>
                      <a:lnTo>
                        <a:pt x="83" y="7"/>
                      </a:lnTo>
                      <a:lnTo>
                        <a:pt x="87" y="15"/>
                      </a:lnTo>
                      <a:lnTo>
                        <a:pt x="89" y="18"/>
                      </a:lnTo>
                      <a:lnTo>
                        <a:pt x="89" y="22"/>
                      </a:lnTo>
                      <a:lnTo>
                        <a:pt x="89" y="2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181"/>
                <p:cNvSpPr/>
                <p:nvPr/>
              </p:nvSpPr>
              <p:spPr bwMode="auto">
                <a:xfrm>
                  <a:off x="10371137" y="5918201"/>
                  <a:ext cx="53975" cy="244475"/>
                </a:xfrm>
                <a:custGeom>
                  <a:avLst/>
                  <a:gdLst>
                    <a:gd name="T0" fmla="*/ 0 w 34"/>
                    <a:gd name="T1" fmla="*/ 0 h 154"/>
                    <a:gd name="T2" fmla="*/ 34 w 34"/>
                    <a:gd name="T3" fmla="*/ 0 h 154"/>
                    <a:gd name="T4" fmla="*/ 34 w 34"/>
                    <a:gd name="T5" fmla="*/ 154 h 154"/>
                    <a:gd name="T6" fmla="*/ 0 w 34"/>
                    <a:gd name="T7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154">
                      <a:moveTo>
                        <a:pt x="0" y="0"/>
                      </a:moveTo>
                      <a:lnTo>
                        <a:pt x="34" y="0"/>
                      </a:lnTo>
                      <a:lnTo>
                        <a:pt x="34" y="154"/>
                      </a:lnTo>
                      <a:lnTo>
                        <a:pt x="0" y="15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 182"/>
                <p:cNvSpPr/>
                <p:nvPr/>
              </p:nvSpPr>
              <p:spPr bwMode="auto">
                <a:xfrm>
                  <a:off x="10302875" y="6126163"/>
                  <a:ext cx="41275" cy="36513"/>
                </a:xfrm>
                <a:custGeom>
                  <a:avLst/>
                  <a:gdLst>
                    <a:gd name="T0" fmla="*/ 26 w 26"/>
                    <a:gd name="T1" fmla="*/ 12 h 23"/>
                    <a:gd name="T2" fmla="*/ 26 w 26"/>
                    <a:gd name="T3" fmla="*/ 12 h 23"/>
                    <a:gd name="T4" fmla="*/ 24 w 26"/>
                    <a:gd name="T5" fmla="*/ 16 h 23"/>
                    <a:gd name="T6" fmla="*/ 23 w 26"/>
                    <a:gd name="T7" fmla="*/ 20 h 23"/>
                    <a:gd name="T8" fmla="*/ 18 w 26"/>
                    <a:gd name="T9" fmla="*/ 23 h 23"/>
                    <a:gd name="T10" fmla="*/ 14 w 26"/>
                    <a:gd name="T11" fmla="*/ 23 h 23"/>
                    <a:gd name="T12" fmla="*/ 14 w 26"/>
                    <a:gd name="T13" fmla="*/ 23 h 23"/>
                    <a:gd name="T14" fmla="*/ 8 w 26"/>
                    <a:gd name="T15" fmla="*/ 23 h 23"/>
                    <a:gd name="T16" fmla="*/ 5 w 26"/>
                    <a:gd name="T17" fmla="*/ 20 h 23"/>
                    <a:gd name="T18" fmla="*/ 2 w 26"/>
                    <a:gd name="T19" fmla="*/ 16 h 23"/>
                    <a:gd name="T20" fmla="*/ 0 w 26"/>
                    <a:gd name="T21" fmla="*/ 12 h 23"/>
                    <a:gd name="T22" fmla="*/ 0 w 26"/>
                    <a:gd name="T23" fmla="*/ 12 h 23"/>
                    <a:gd name="T24" fmla="*/ 2 w 26"/>
                    <a:gd name="T25" fmla="*/ 7 h 23"/>
                    <a:gd name="T26" fmla="*/ 5 w 26"/>
                    <a:gd name="T27" fmla="*/ 3 h 23"/>
                    <a:gd name="T28" fmla="*/ 8 w 26"/>
                    <a:gd name="T29" fmla="*/ 0 h 23"/>
                    <a:gd name="T30" fmla="*/ 14 w 26"/>
                    <a:gd name="T31" fmla="*/ 0 h 23"/>
                    <a:gd name="T32" fmla="*/ 14 w 26"/>
                    <a:gd name="T33" fmla="*/ 0 h 23"/>
                    <a:gd name="T34" fmla="*/ 18 w 26"/>
                    <a:gd name="T35" fmla="*/ 0 h 23"/>
                    <a:gd name="T36" fmla="*/ 23 w 26"/>
                    <a:gd name="T37" fmla="*/ 3 h 23"/>
                    <a:gd name="T38" fmla="*/ 24 w 26"/>
                    <a:gd name="T39" fmla="*/ 7 h 23"/>
                    <a:gd name="T40" fmla="*/ 26 w 26"/>
                    <a:gd name="T41" fmla="*/ 12 h 23"/>
                    <a:gd name="T42" fmla="*/ 26 w 26"/>
                    <a:gd name="T43" fmla="*/ 1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23">
                      <a:moveTo>
                        <a:pt x="26" y="12"/>
                      </a:moveTo>
                      <a:lnTo>
                        <a:pt x="26" y="12"/>
                      </a:lnTo>
                      <a:lnTo>
                        <a:pt x="24" y="16"/>
                      </a:lnTo>
                      <a:lnTo>
                        <a:pt x="23" y="20"/>
                      </a:lnTo>
                      <a:lnTo>
                        <a:pt x="18" y="23"/>
                      </a:lnTo>
                      <a:lnTo>
                        <a:pt x="14" y="23"/>
                      </a:lnTo>
                      <a:lnTo>
                        <a:pt x="14" y="23"/>
                      </a:lnTo>
                      <a:lnTo>
                        <a:pt x="8" y="23"/>
                      </a:lnTo>
                      <a:lnTo>
                        <a:pt x="5" y="20"/>
                      </a:lnTo>
                      <a:lnTo>
                        <a:pt x="2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2" y="7"/>
                      </a:lnTo>
                      <a:lnTo>
                        <a:pt x="5" y="3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3" y="3"/>
                      </a:lnTo>
                      <a:lnTo>
                        <a:pt x="24" y="7"/>
                      </a:lnTo>
                      <a:lnTo>
                        <a:pt x="26" y="12"/>
                      </a:lnTo>
                      <a:lnTo>
                        <a:pt x="26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83"/>
                <p:cNvSpPr/>
                <p:nvPr/>
              </p:nvSpPr>
              <p:spPr bwMode="auto">
                <a:xfrm>
                  <a:off x="10166350" y="5918201"/>
                  <a:ext cx="212725" cy="277813"/>
                </a:xfrm>
                <a:custGeom>
                  <a:avLst/>
                  <a:gdLst>
                    <a:gd name="T0" fmla="*/ 0 w 134"/>
                    <a:gd name="T1" fmla="*/ 0 h 175"/>
                    <a:gd name="T2" fmla="*/ 134 w 134"/>
                    <a:gd name="T3" fmla="*/ 0 h 175"/>
                    <a:gd name="T4" fmla="*/ 134 w 134"/>
                    <a:gd name="T5" fmla="*/ 175 h 175"/>
                    <a:gd name="T6" fmla="*/ 0 w 134"/>
                    <a:gd name="T7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75">
                      <a:moveTo>
                        <a:pt x="0" y="0"/>
                      </a:moveTo>
                      <a:lnTo>
                        <a:pt x="134" y="0"/>
                      </a:lnTo>
                      <a:lnTo>
                        <a:pt x="134" y="175"/>
                      </a:lnTo>
                      <a:lnTo>
                        <a:pt x="0" y="175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Line 184"/>
                <p:cNvSpPr>
                  <a:spLocks noChangeShapeType="1"/>
                </p:cNvSpPr>
                <p:nvPr/>
              </p:nvSpPr>
              <p:spPr bwMode="auto">
                <a:xfrm>
                  <a:off x="10298112" y="5411788"/>
                  <a:ext cx="33020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Line 185"/>
                <p:cNvSpPr>
                  <a:spLocks noChangeShapeType="1"/>
                </p:cNvSpPr>
                <p:nvPr/>
              </p:nvSpPr>
              <p:spPr bwMode="auto">
                <a:xfrm>
                  <a:off x="10298112" y="5470526"/>
                  <a:ext cx="33020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Line 186"/>
                <p:cNvSpPr>
                  <a:spLocks noChangeShapeType="1"/>
                </p:cNvSpPr>
                <p:nvPr/>
              </p:nvSpPr>
              <p:spPr bwMode="auto">
                <a:xfrm>
                  <a:off x="10298112" y="5529263"/>
                  <a:ext cx="33020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5775007" y="3811799"/>
              <a:ext cx="862800" cy="862800"/>
              <a:chOff x="5775007" y="3811799"/>
              <a:chExt cx="862800" cy="862800"/>
            </a:xfrm>
          </p:grpSpPr>
          <p:sp>
            <p:nvSpPr>
              <p:cNvPr id="39" name="Oval 87"/>
              <p:cNvSpPr/>
              <p:nvPr/>
            </p:nvSpPr>
            <p:spPr>
              <a:xfrm>
                <a:off x="5775007" y="3811799"/>
                <a:ext cx="862800" cy="862800"/>
              </a:xfrm>
              <a:prstGeom prst="ellipse">
                <a:avLst/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89" name="Group 86"/>
              <p:cNvGrpSpPr/>
              <p:nvPr/>
            </p:nvGrpSpPr>
            <p:grpSpPr>
              <a:xfrm>
                <a:off x="5958498" y="4017308"/>
                <a:ext cx="495818" cy="451782"/>
                <a:chOff x="7245350" y="3721101"/>
                <a:chExt cx="965200" cy="879475"/>
              </a:xfrm>
            </p:grpSpPr>
            <p:sp>
              <p:nvSpPr>
                <p:cNvPr id="90" name="Line 146"/>
                <p:cNvSpPr>
                  <a:spLocks noChangeShapeType="1"/>
                </p:cNvSpPr>
                <p:nvPr/>
              </p:nvSpPr>
              <p:spPr bwMode="auto">
                <a:xfrm>
                  <a:off x="7816850" y="4206876"/>
                  <a:ext cx="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 147"/>
                <p:cNvSpPr/>
                <p:nvPr/>
              </p:nvSpPr>
              <p:spPr bwMode="auto">
                <a:xfrm>
                  <a:off x="7332662" y="3721101"/>
                  <a:ext cx="598487" cy="598488"/>
                </a:xfrm>
                <a:custGeom>
                  <a:avLst/>
                  <a:gdLst>
                    <a:gd name="T0" fmla="*/ 322 w 377"/>
                    <a:gd name="T1" fmla="*/ 57 h 377"/>
                    <a:gd name="T2" fmla="*/ 292 w 377"/>
                    <a:gd name="T3" fmla="*/ 33 h 377"/>
                    <a:gd name="T4" fmla="*/ 259 w 377"/>
                    <a:gd name="T5" fmla="*/ 15 h 377"/>
                    <a:gd name="T6" fmla="*/ 225 w 377"/>
                    <a:gd name="T7" fmla="*/ 5 h 377"/>
                    <a:gd name="T8" fmla="*/ 188 w 377"/>
                    <a:gd name="T9" fmla="*/ 0 h 377"/>
                    <a:gd name="T10" fmla="*/ 169 w 377"/>
                    <a:gd name="T11" fmla="*/ 2 h 377"/>
                    <a:gd name="T12" fmla="*/ 133 w 377"/>
                    <a:gd name="T13" fmla="*/ 9 h 377"/>
                    <a:gd name="T14" fmla="*/ 99 w 377"/>
                    <a:gd name="T15" fmla="*/ 23 h 377"/>
                    <a:gd name="T16" fmla="*/ 68 w 377"/>
                    <a:gd name="T17" fmla="*/ 43 h 377"/>
                    <a:gd name="T18" fmla="*/ 55 w 377"/>
                    <a:gd name="T19" fmla="*/ 57 h 377"/>
                    <a:gd name="T20" fmla="*/ 31 w 377"/>
                    <a:gd name="T21" fmla="*/ 85 h 377"/>
                    <a:gd name="T22" fmla="*/ 13 w 377"/>
                    <a:gd name="T23" fmla="*/ 118 h 377"/>
                    <a:gd name="T24" fmla="*/ 3 w 377"/>
                    <a:gd name="T25" fmla="*/ 153 h 377"/>
                    <a:gd name="T26" fmla="*/ 0 w 377"/>
                    <a:gd name="T27" fmla="*/ 189 h 377"/>
                    <a:gd name="T28" fmla="*/ 1 w 377"/>
                    <a:gd name="T29" fmla="*/ 208 h 377"/>
                    <a:gd name="T30" fmla="*/ 9 w 377"/>
                    <a:gd name="T31" fmla="*/ 245 h 377"/>
                    <a:gd name="T32" fmla="*/ 22 w 377"/>
                    <a:gd name="T33" fmla="*/ 279 h 377"/>
                    <a:gd name="T34" fmla="*/ 43 w 377"/>
                    <a:gd name="T35" fmla="*/ 309 h 377"/>
                    <a:gd name="T36" fmla="*/ 68 w 377"/>
                    <a:gd name="T37" fmla="*/ 334 h 377"/>
                    <a:gd name="T38" fmla="*/ 98 w 377"/>
                    <a:gd name="T39" fmla="*/ 355 h 377"/>
                    <a:gd name="T40" fmla="*/ 132 w 377"/>
                    <a:gd name="T41" fmla="*/ 370 h 377"/>
                    <a:gd name="T42" fmla="*/ 169 w 377"/>
                    <a:gd name="T43" fmla="*/ 377 h 377"/>
                    <a:gd name="T44" fmla="*/ 188 w 377"/>
                    <a:gd name="T45" fmla="*/ 377 h 377"/>
                    <a:gd name="T46" fmla="*/ 225 w 377"/>
                    <a:gd name="T47" fmla="*/ 374 h 377"/>
                    <a:gd name="T48" fmla="*/ 261 w 377"/>
                    <a:gd name="T49" fmla="*/ 364 h 377"/>
                    <a:gd name="T50" fmla="*/ 292 w 377"/>
                    <a:gd name="T51" fmla="*/ 346 h 377"/>
                    <a:gd name="T52" fmla="*/ 322 w 377"/>
                    <a:gd name="T53" fmla="*/ 322 h 377"/>
                    <a:gd name="T54" fmla="*/ 334 w 377"/>
                    <a:gd name="T55" fmla="*/ 309 h 377"/>
                    <a:gd name="T56" fmla="*/ 354 w 377"/>
                    <a:gd name="T57" fmla="*/ 278 h 377"/>
                    <a:gd name="T58" fmla="*/ 368 w 377"/>
                    <a:gd name="T59" fmla="*/ 244 h 377"/>
                    <a:gd name="T60" fmla="*/ 375 w 377"/>
                    <a:gd name="T61" fmla="*/ 208 h 377"/>
                    <a:gd name="T62" fmla="*/ 377 w 377"/>
                    <a:gd name="T63" fmla="*/ 189 h 377"/>
                    <a:gd name="T64" fmla="*/ 372 w 377"/>
                    <a:gd name="T65" fmla="*/ 152 h 377"/>
                    <a:gd name="T66" fmla="*/ 362 w 377"/>
                    <a:gd name="T67" fmla="*/ 118 h 377"/>
                    <a:gd name="T68" fmla="*/ 345 w 377"/>
                    <a:gd name="T69" fmla="*/ 85 h 377"/>
                    <a:gd name="T70" fmla="*/ 322 w 377"/>
                    <a:gd name="T71" fmla="*/ 5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7" h="377">
                      <a:moveTo>
                        <a:pt x="322" y="57"/>
                      </a:moveTo>
                      <a:lnTo>
                        <a:pt x="322" y="57"/>
                      </a:lnTo>
                      <a:lnTo>
                        <a:pt x="307" y="43"/>
                      </a:lnTo>
                      <a:lnTo>
                        <a:pt x="292" y="33"/>
                      </a:lnTo>
                      <a:lnTo>
                        <a:pt x="277" y="23"/>
                      </a:lnTo>
                      <a:lnTo>
                        <a:pt x="259" y="15"/>
                      </a:lnTo>
                      <a:lnTo>
                        <a:pt x="243" y="9"/>
                      </a:lnTo>
                      <a:lnTo>
                        <a:pt x="225" y="5"/>
                      </a:lnTo>
                      <a:lnTo>
                        <a:pt x="206" y="2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69" y="2"/>
                      </a:lnTo>
                      <a:lnTo>
                        <a:pt x="151" y="5"/>
                      </a:lnTo>
                      <a:lnTo>
                        <a:pt x="133" y="9"/>
                      </a:lnTo>
                      <a:lnTo>
                        <a:pt x="116" y="15"/>
                      </a:lnTo>
                      <a:lnTo>
                        <a:pt x="99" y="23"/>
                      </a:lnTo>
                      <a:lnTo>
                        <a:pt x="83" y="33"/>
                      </a:lnTo>
                      <a:lnTo>
                        <a:pt x="68" y="43"/>
                      </a:lnTo>
                      <a:lnTo>
                        <a:pt x="55" y="57"/>
                      </a:lnTo>
                      <a:lnTo>
                        <a:pt x="55" y="57"/>
                      </a:lnTo>
                      <a:lnTo>
                        <a:pt x="41" y="70"/>
                      </a:lnTo>
                      <a:lnTo>
                        <a:pt x="31" y="85"/>
                      </a:lnTo>
                      <a:lnTo>
                        <a:pt x="22" y="101"/>
                      </a:lnTo>
                      <a:lnTo>
                        <a:pt x="13" y="118"/>
                      </a:lnTo>
                      <a:lnTo>
                        <a:pt x="7" y="135"/>
                      </a:lnTo>
                      <a:lnTo>
                        <a:pt x="3" y="153"/>
                      </a:lnTo>
                      <a:lnTo>
                        <a:pt x="0" y="171"/>
                      </a:lnTo>
                      <a:lnTo>
                        <a:pt x="0" y="189"/>
                      </a:lnTo>
                      <a:lnTo>
                        <a:pt x="0" y="189"/>
                      </a:lnTo>
                      <a:lnTo>
                        <a:pt x="1" y="208"/>
                      </a:lnTo>
                      <a:lnTo>
                        <a:pt x="3" y="227"/>
                      </a:lnTo>
                      <a:lnTo>
                        <a:pt x="9" y="245"/>
                      </a:lnTo>
                      <a:lnTo>
                        <a:pt x="15" y="263"/>
                      </a:lnTo>
                      <a:lnTo>
                        <a:pt x="22" y="279"/>
                      </a:lnTo>
                      <a:lnTo>
                        <a:pt x="33" y="294"/>
                      </a:lnTo>
                      <a:lnTo>
                        <a:pt x="43" y="309"/>
                      </a:lnTo>
                      <a:lnTo>
                        <a:pt x="55" y="322"/>
                      </a:lnTo>
                      <a:lnTo>
                        <a:pt x="68" y="334"/>
                      </a:lnTo>
                      <a:lnTo>
                        <a:pt x="83" y="346"/>
                      </a:lnTo>
                      <a:lnTo>
                        <a:pt x="98" y="355"/>
                      </a:lnTo>
                      <a:lnTo>
                        <a:pt x="116" y="362"/>
                      </a:lnTo>
                      <a:lnTo>
                        <a:pt x="132" y="370"/>
                      </a:lnTo>
                      <a:lnTo>
                        <a:pt x="150" y="374"/>
                      </a:lnTo>
                      <a:lnTo>
                        <a:pt x="169" y="377"/>
                      </a:lnTo>
                      <a:lnTo>
                        <a:pt x="188" y="377"/>
                      </a:lnTo>
                      <a:lnTo>
                        <a:pt x="188" y="377"/>
                      </a:lnTo>
                      <a:lnTo>
                        <a:pt x="208" y="377"/>
                      </a:lnTo>
                      <a:lnTo>
                        <a:pt x="225" y="374"/>
                      </a:lnTo>
                      <a:lnTo>
                        <a:pt x="243" y="370"/>
                      </a:lnTo>
                      <a:lnTo>
                        <a:pt x="261" y="364"/>
                      </a:lnTo>
                      <a:lnTo>
                        <a:pt x="277" y="355"/>
                      </a:lnTo>
                      <a:lnTo>
                        <a:pt x="292" y="346"/>
                      </a:lnTo>
                      <a:lnTo>
                        <a:pt x="308" y="334"/>
                      </a:lnTo>
                      <a:lnTo>
                        <a:pt x="322" y="322"/>
                      </a:lnTo>
                      <a:lnTo>
                        <a:pt x="322" y="322"/>
                      </a:lnTo>
                      <a:lnTo>
                        <a:pt x="334" y="309"/>
                      </a:lnTo>
                      <a:lnTo>
                        <a:pt x="345" y="294"/>
                      </a:lnTo>
                      <a:lnTo>
                        <a:pt x="354" y="278"/>
                      </a:lnTo>
                      <a:lnTo>
                        <a:pt x="362" y="261"/>
                      </a:lnTo>
                      <a:lnTo>
                        <a:pt x="368" y="244"/>
                      </a:lnTo>
                      <a:lnTo>
                        <a:pt x="372" y="226"/>
                      </a:lnTo>
                      <a:lnTo>
                        <a:pt x="375" y="208"/>
                      </a:lnTo>
                      <a:lnTo>
                        <a:pt x="377" y="189"/>
                      </a:lnTo>
                      <a:lnTo>
                        <a:pt x="377" y="189"/>
                      </a:lnTo>
                      <a:lnTo>
                        <a:pt x="375" y="171"/>
                      </a:lnTo>
                      <a:lnTo>
                        <a:pt x="372" y="152"/>
                      </a:lnTo>
                      <a:lnTo>
                        <a:pt x="368" y="134"/>
                      </a:lnTo>
                      <a:lnTo>
                        <a:pt x="362" y="118"/>
                      </a:lnTo>
                      <a:lnTo>
                        <a:pt x="354" y="101"/>
                      </a:lnTo>
                      <a:lnTo>
                        <a:pt x="345" y="85"/>
                      </a:lnTo>
                      <a:lnTo>
                        <a:pt x="334" y="70"/>
                      </a:lnTo>
                      <a:lnTo>
                        <a:pt x="322" y="57"/>
                      </a:lnTo>
                      <a:lnTo>
                        <a:pt x="322" y="57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148"/>
                <p:cNvSpPr/>
                <p:nvPr/>
              </p:nvSpPr>
              <p:spPr bwMode="auto">
                <a:xfrm>
                  <a:off x="7388225" y="3778251"/>
                  <a:ext cx="485775" cy="487363"/>
                </a:xfrm>
                <a:custGeom>
                  <a:avLst/>
                  <a:gdLst>
                    <a:gd name="T0" fmla="*/ 261 w 306"/>
                    <a:gd name="T1" fmla="*/ 261 h 307"/>
                    <a:gd name="T2" fmla="*/ 238 w 306"/>
                    <a:gd name="T3" fmla="*/ 280 h 307"/>
                    <a:gd name="T4" fmla="*/ 211 w 306"/>
                    <a:gd name="T5" fmla="*/ 295 h 307"/>
                    <a:gd name="T6" fmla="*/ 183 w 306"/>
                    <a:gd name="T7" fmla="*/ 304 h 307"/>
                    <a:gd name="T8" fmla="*/ 153 w 306"/>
                    <a:gd name="T9" fmla="*/ 307 h 307"/>
                    <a:gd name="T10" fmla="*/ 137 w 306"/>
                    <a:gd name="T11" fmla="*/ 306 h 307"/>
                    <a:gd name="T12" fmla="*/ 107 w 306"/>
                    <a:gd name="T13" fmla="*/ 300 h 307"/>
                    <a:gd name="T14" fmla="*/ 81 w 306"/>
                    <a:gd name="T15" fmla="*/ 288 h 307"/>
                    <a:gd name="T16" fmla="*/ 55 w 306"/>
                    <a:gd name="T17" fmla="*/ 271 h 307"/>
                    <a:gd name="T18" fmla="*/ 35 w 306"/>
                    <a:gd name="T19" fmla="*/ 251 h 307"/>
                    <a:gd name="T20" fmla="*/ 18 w 306"/>
                    <a:gd name="T21" fmla="*/ 227 h 307"/>
                    <a:gd name="T22" fmla="*/ 6 w 306"/>
                    <a:gd name="T23" fmla="*/ 199 h 307"/>
                    <a:gd name="T24" fmla="*/ 0 w 306"/>
                    <a:gd name="T25" fmla="*/ 169 h 307"/>
                    <a:gd name="T26" fmla="*/ 0 w 306"/>
                    <a:gd name="T27" fmla="*/ 153 h 307"/>
                    <a:gd name="T28" fmla="*/ 3 w 306"/>
                    <a:gd name="T29" fmla="*/ 123 h 307"/>
                    <a:gd name="T30" fmla="*/ 11 w 306"/>
                    <a:gd name="T31" fmla="*/ 95 h 307"/>
                    <a:gd name="T32" fmla="*/ 26 w 306"/>
                    <a:gd name="T33" fmla="*/ 68 h 307"/>
                    <a:gd name="T34" fmla="*/ 45 w 306"/>
                    <a:gd name="T35" fmla="*/ 45 h 307"/>
                    <a:gd name="T36" fmla="*/ 55 w 306"/>
                    <a:gd name="T37" fmla="*/ 36 h 307"/>
                    <a:gd name="T38" fmla="*/ 81 w 306"/>
                    <a:gd name="T39" fmla="*/ 18 h 307"/>
                    <a:gd name="T40" fmla="*/ 109 w 306"/>
                    <a:gd name="T41" fmla="*/ 7 h 307"/>
                    <a:gd name="T42" fmla="*/ 138 w 306"/>
                    <a:gd name="T43" fmla="*/ 2 h 307"/>
                    <a:gd name="T44" fmla="*/ 153 w 306"/>
                    <a:gd name="T45" fmla="*/ 0 h 307"/>
                    <a:gd name="T46" fmla="*/ 183 w 306"/>
                    <a:gd name="T47" fmla="*/ 3 h 307"/>
                    <a:gd name="T48" fmla="*/ 211 w 306"/>
                    <a:gd name="T49" fmla="*/ 12 h 307"/>
                    <a:gd name="T50" fmla="*/ 238 w 306"/>
                    <a:gd name="T51" fmla="*/ 25 h 307"/>
                    <a:gd name="T52" fmla="*/ 261 w 306"/>
                    <a:gd name="T53" fmla="*/ 45 h 307"/>
                    <a:gd name="T54" fmla="*/ 272 w 306"/>
                    <a:gd name="T55" fmla="*/ 56 h 307"/>
                    <a:gd name="T56" fmla="*/ 288 w 306"/>
                    <a:gd name="T57" fmla="*/ 82 h 307"/>
                    <a:gd name="T58" fmla="*/ 300 w 306"/>
                    <a:gd name="T59" fmla="*/ 108 h 307"/>
                    <a:gd name="T60" fmla="*/ 306 w 306"/>
                    <a:gd name="T61" fmla="*/ 138 h 307"/>
                    <a:gd name="T62" fmla="*/ 306 w 306"/>
                    <a:gd name="T63" fmla="*/ 153 h 307"/>
                    <a:gd name="T64" fmla="*/ 303 w 306"/>
                    <a:gd name="T65" fmla="*/ 184 h 307"/>
                    <a:gd name="T66" fmla="*/ 294 w 306"/>
                    <a:gd name="T67" fmla="*/ 212 h 307"/>
                    <a:gd name="T68" fmla="*/ 281 w 306"/>
                    <a:gd name="T69" fmla="*/ 237 h 307"/>
                    <a:gd name="T70" fmla="*/ 261 w 306"/>
                    <a:gd name="T71" fmla="*/ 261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6" h="307">
                      <a:moveTo>
                        <a:pt x="261" y="261"/>
                      </a:moveTo>
                      <a:lnTo>
                        <a:pt x="261" y="261"/>
                      </a:lnTo>
                      <a:lnTo>
                        <a:pt x="250" y="271"/>
                      </a:lnTo>
                      <a:lnTo>
                        <a:pt x="238" y="280"/>
                      </a:lnTo>
                      <a:lnTo>
                        <a:pt x="226" y="288"/>
                      </a:lnTo>
                      <a:lnTo>
                        <a:pt x="211" y="295"/>
                      </a:lnTo>
                      <a:lnTo>
                        <a:pt x="198" y="300"/>
                      </a:lnTo>
                      <a:lnTo>
                        <a:pt x="183" y="304"/>
                      </a:lnTo>
                      <a:lnTo>
                        <a:pt x="168" y="306"/>
                      </a:lnTo>
                      <a:lnTo>
                        <a:pt x="153" y="307"/>
                      </a:lnTo>
                      <a:lnTo>
                        <a:pt x="153" y="307"/>
                      </a:lnTo>
                      <a:lnTo>
                        <a:pt x="137" y="306"/>
                      </a:lnTo>
                      <a:lnTo>
                        <a:pt x="122" y="304"/>
                      </a:lnTo>
                      <a:lnTo>
                        <a:pt x="107" y="300"/>
                      </a:lnTo>
                      <a:lnTo>
                        <a:pt x="94" y="295"/>
                      </a:lnTo>
                      <a:lnTo>
                        <a:pt x="81" y="288"/>
                      </a:lnTo>
                      <a:lnTo>
                        <a:pt x="67" y="280"/>
                      </a:lnTo>
                      <a:lnTo>
                        <a:pt x="55" y="271"/>
                      </a:lnTo>
                      <a:lnTo>
                        <a:pt x="45" y="261"/>
                      </a:lnTo>
                      <a:lnTo>
                        <a:pt x="35" y="251"/>
                      </a:lnTo>
                      <a:lnTo>
                        <a:pt x="26" y="239"/>
                      </a:lnTo>
                      <a:lnTo>
                        <a:pt x="18" y="227"/>
                      </a:lnTo>
                      <a:lnTo>
                        <a:pt x="12" y="214"/>
                      </a:lnTo>
                      <a:lnTo>
                        <a:pt x="6" y="199"/>
                      </a:lnTo>
                      <a:lnTo>
                        <a:pt x="3" y="184"/>
                      </a:lnTo>
                      <a:lnTo>
                        <a:pt x="0" y="169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0" y="138"/>
                      </a:lnTo>
                      <a:lnTo>
                        <a:pt x="3" y="123"/>
                      </a:lnTo>
                      <a:lnTo>
                        <a:pt x="6" y="108"/>
                      </a:lnTo>
                      <a:lnTo>
                        <a:pt x="11" y="95"/>
                      </a:lnTo>
                      <a:lnTo>
                        <a:pt x="18" y="82"/>
                      </a:lnTo>
                      <a:lnTo>
                        <a:pt x="26" y="68"/>
                      </a:lnTo>
                      <a:lnTo>
                        <a:pt x="35" y="56"/>
                      </a:lnTo>
                      <a:lnTo>
                        <a:pt x="45" y="45"/>
                      </a:lnTo>
                      <a:lnTo>
                        <a:pt x="45" y="45"/>
                      </a:lnTo>
                      <a:lnTo>
                        <a:pt x="55" y="36"/>
                      </a:lnTo>
                      <a:lnTo>
                        <a:pt x="69" y="25"/>
                      </a:lnTo>
                      <a:lnTo>
                        <a:pt x="81" y="18"/>
                      </a:lnTo>
                      <a:lnTo>
                        <a:pt x="94" y="12"/>
                      </a:lnTo>
                      <a:lnTo>
                        <a:pt x="109" y="7"/>
                      </a:lnTo>
                      <a:lnTo>
                        <a:pt x="124" y="3"/>
                      </a:lnTo>
                      <a:lnTo>
                        <a:pt x="138" y="2"/>
                      </a:lnTo>
                      <a:lnTo>
                        <a:pt x="153" y="0"/>
                      </a:lnTo>
                      <a:lnTo>
                        <a:pt x="153" y="0"/>
                      </a:lnTo>
                      <a:lnTo>
                        <a:pt x="168" y="2"/>
                      </a:lnTo>
                      <a:lnTo>
                        <a:pt x="183" y="3"/>
                      </a:lnTo>
                      <a:lnTo>
                        <a:pt x="198" y="6"/>
                      </a:lnTo>
                      <a:lnTo>
                        <a:pt x="211" y="12"/>
                      </a:lnTo>
                      <a:lnTo>
                        <a:pt x="224" y="18"/>
                      </a:lnTo>
                      <a:lnTo>
                        <a:pt x="238" y="25"/>
                      </a:lnTo>
                      <a:lnTo>
                        <a:pt x="250" y="34"/>
                      </a:lnTo>
                      <a:lnTo>
                        <a:pt x="261" y="45"/>
                      </a:lnTo>
                      <a:lnTo>
                        <a:pt x="261" y="45"/>
                      </a:lnTo>
                      <a:lnTo>
                        <a:pt x="272" y="56"/>
                      </a:lnTo>
                      <a:lnTo>
                        <a:pt x="281" y="68"/>
                      </a:lnTo>
                      <a:lnTo>
                        <a:pt x="288" y="82"/>
                      </a:lnTo>
                      <a:lnTo>
                        <a:pt x="294" y="95"/>
                      </a:lnTo>
                      <a:lnTo>
                        <a:pt x="300" y="108"/>
                      </a:lnTo>
                      <a:lnTo>
                        <a:pt x="303" y="123"/>
                      </a:lnTo>
                      <a:lnTo>
                        <a:pt x="306" y="138"/>
                      </a:lnTo>
                      <a:lnTo>
                        <a:pt x="306" y="153"/>
                      </a:lnTo>
                      <a:lnTo>
                        <a:pt x="306" y="153"/>
                      </a:lnTo>
                      <a:lnTo>
                        <a:pt x="306" y="169"/>
                      </a:lnTo>
                      <a:lnTo>
                        <a:pt x="303" y="184"/>
                      </a:lnTo>
                      <a:lnTo>
                        <a:pt x="300" y="197"/>
                      </a:lnTo>
                      <a:lnTo>
                        <a:pt x="294" y="212"/>
                      </a:lnTo>
                      <a:lnTo>
                        <a:pt x="288" y="225"/>
                      </a:lnTo>
                      <a:lnTo>
                        <a:pt x="281" y="237"/>
                      </a:lnTo>
                      <a:lnTo>
                        <a:pt x="272" y="251"/>
                      </a:lnTo>
                      <a:lnTo>
                        <a:pt x="261" y="26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149"/>
                <p:cNvSpPr/>
                <p:nvPr/>
              </p:nvSpPr>
              <p:spPr bwMode="auto">
                <a:xfrm>
                  <a:off x="7815262" y="4203701"/>
                  <a:ext cx="88900" cy="92075"/>
                </a:xfrm>
                <a:custGeom>
                  <a:avLst/>
                  <a:gdLst>
                    <a:gd name="T0" fmla="*/ 56 w 56"/>
                    <a:gd name="T1" fmla="*/ 24 h 58"/>
                    <a:gd name="T2" fmla="*/ 56 w 56"/>
                    <a:gd name="T3" fmla="*/ 24 h 58"/>
                    <a:gd name="T4" fmla="*/ 33 w 56"/>
                    <a:gd name="T5" fmla="*/ 0 h 58"/>
                    <a:gd name="T6" fmla="*/ 33 w 56"/>
                    <a:gd name="T7" fmla="*/ 0 h 58"/>
                    <a:gd name="T8" fmla="*/ 18 w 56"/>
                    <a:gd name="T9" fmla="*/ 18 h 58"/>
                    <a:gd name="T10" fmla="*/ 18 w 56"/>
                    <a:gd name="T11" fmla="*/ 18 h 58"/>
                    <a:gd name="T12" fmla="*/ 0 w 56"/>
                    <a:gd name="T13" fmla="*/ 35 h 58"/>
                    <a:gd name="T14" fmla="*/ 0 w 56"/>
                    <a:gd name="T15" fmla="*/ 35 h 58"/>
                    <a:gd name="T16" fmla="*/ 24 w 56"/>
                    <a:gd name="T1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8">
                      <a:moveTo>
                        <a:pt x="56" y="24"/>
                      </a:moveTo>
                      <a:lnTo>
                        <a:pt x="56" y="24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24" y="58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150"/>
                <p:cNvSpPr/>
                <p:nvPr/>
              </p:nvSpPr>
              <p:spPr bwMode="auto">
                <a:xfrm>
                  <a:off x="7834312" y="4222751"/>
                  <a:ext cx="355600" cy="355600"/>
                </a:xfrm>
                <a:custGeom>
                  <a:avLst/>
                  <a:gdLst>
                    <a:gd name="T0" fmla="*/ 224 w 224"/>
                    <a:gd name="T1" fmla="*/ 171 h 224"/>
                    <a:gd name="T2" fmla="*/ 169 w 224"/>
                    <a:gd name="T3" fmla="*/ 224 h 224"/>
                    <a:gd name="T4" fmla="*/ 0 w 224"/>
                    <a:gd name="T5" fmla="*/ 55 h 224"/>
                    <a:gd name="T6" fmla="*/ 53 w 224"/>
                    <a:gd name="T7" fmla="*/ 0 h 224"/>
                    <a:gd name="T8" fmla="*/ 224 w 224"/>
                    <a:gd name="T9" fmla="*/ 17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24">
                      <a:moveTo>
                        <a:pt x="224" y="171"/>
                      </a:moveTo>
                      <a:lnTo>
                        <a:pt x="169" y="22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224" y="17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151"/>
                <p:cNvSpPr/>
                <p:nvPr/>
              </p:nvSpPr>
              <p:spPr bwMode="auto">
                <a:xfrm>
                  <a:off x="7834312" y="4222751"/>
                  <a:ext cx="117475" cy="117475"/>
                </a:xfrm>
                <a:custGeom>
                  <a:avLst/>
                  <a:gdLst>
                    <a:gd name="T0" fmla="*/ 74 w 74"/>
                    <a:gd name="T1" fmla="*/ 20 h 74"/>
                    <a:gd name="T2" fmla="*/ 19 w 74"/>
                    <a:gd name="T3" fmla="*/ 74 h 74"/>
                    <a:gd name="T4" fmla="*/ 0 w 74"/>
                    <a:gd name="T5" fmla="*/ 55 h 74"/>
                    <a:gd name="T6" fmla="*/ 53 w 74"/>
                    <a:gd name="T7" fmla="*/ 0 h 74"/>
                    <a:gd name="T8" fmla="*/ 74 w 74"/>
                    <a:gd name="T9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74">
                      <a:moveTo>
                        <a:pt x="74" y="20"/>
                      </a:moveTo>
                      <a:lnTo>
                        <a:pt x="19" y="7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74" y="2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 152"/>
                <p:cNvSpPr/>
                <p:nvPr/>
              </p:nvSpPr>
              <p:spPr bwMode="auto">
                <a:xfrm>
                  <a:off x="8102600" y="4494213"/>
                  <a:ext cx="107950" cy="106363"/>
                </a:xfrm>
                <a:custGeom>
                  <a:avLst/>
                  <a:gdLst>
                    <a:gd name="T0" fmla="*/ 68 w 68"/>
                    <a:gd name="T1" fmla="*/ 12 h 67"/>
                    <a:gd name="T2" fmla="*/ 68 w 68"/>
                    <a:gd name="T3" fmla="*/ 12 h 67"/>
                    <a:gd name="T4" fmla="*/ 67 w 68"/>
                    <a:gd name="T5" fmla="*/ 24 h 67"/>
                    <a:gd name="T6" fmla="*/ 64 w 68"/>
                    <a:gd name="T7" fmla="*/ 34 h 67"/>
                    <a:gd name="T8" fmla="*/ 58 w 68"/>
                    <a:gd name="T9" fmla="*/ 43 h 67"/>
                    <a:gd name="T10" fmla="*/ 52 w 68"/>
                    <a:gd name="T11" fmla="*/ 50 h 67"/>
                    <a:gd name="T12" fmla="*/ 43 w 68"/>
                    <a:gd name="T13" fmla="*/ 58 h 67"/>
                    <a:gd name="T14" fmla="*/ 34 w 68"/>
                    <a:gd name="T15" fmla="*/ 62 h 67"/>
                    <a:gd name="T16" fmla="*/ 24 w 68"/>
                    <a:gd name="T17" fmla="*/ 65 h 67"/>
                    <a:gd name="T18" fmla="*/ 13 w 68"/>
                    <a:gd name="T19" fmla="*/ 67 h 67"/>
                    <a:gd name="T20" fmla="*/ 13 w 68"/>
                    <a:gd name="T21" fmla="*/ 67 h 67"/>
                    <a:gd name="T22" fmla="*/ 0 w 68"/>
                    <a:gd name="T23" fmla="*/ 53 h 67"/>
                    <a:gd name="T24" fmla="*/ 0 w 68"/>
                    <a:gd name="T25" fmla="*/ 53 h 67"/>
                    <a:gd name="T26" fmla="*/ 55 w 68"/>
                    <a:gd name="T27" fmla="*/ 0 h 67"/>
                    <a:gd name="T28" fmla="*/ 55 w 68"/>
                    <a:gd name="T29" fmla="*/ 0 h 67"/>
                    <a:gd name="T30" fmla="*/ 68 w 68"/>
                    <a:gd name="T31" fmla="*/ 12 h 67"/>
                    <a:gd name="T32" fmla="*/ 68 w 68"/>
                    <a:gd name="T33" fmla="*/ 1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" h="67">
                      <a:moveTo>
                        <a:pt x="68" y="12"/>
                      </a:moveTo>
                      <a:lnTo>
                        <a:pt x="68" y="12"/>
                      </a:lnTo>
                      <a:lnTo>
                        <a:pt x="67" y="24"/>
                      </a:lnTo>
                      <a:lnTo>
                        <a:pt x="64" y="34"/>
                      </a:lnTo>
                      <a:lnTo>
                        <a:pt x="58" y="43"/>
                      </a:lnTo>
                      <a:lnTo>
                        <a:pt x="52" y="50"/>
                      </a:lnTo>
                      <a:lnTo>
                        <a:pt x="43" y="58"/>
                      </a:lnTo>
                      <a:lnTo>
                        <a:pt x="34" y="62"/>
                      </a:lnTo>
                      <a:lnTo>
                        <a:pt x="24" y="65"/>
                      </a:lnTo>
                      <a:lnTo>
                        <a:pt x="13" y="67"/>
                      </a:lnTo>
                      <a:lnTo>
                        <a:pt x="13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8" y="12"/>
                      </a:lnTo>
                      <a:lnTo>
                        <a:pt x="68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Freeform 153"/>
                <p:cNvSpPr/>
                <p:nvPr/>
              </p:nvSpPr>
              <p:spPr bwMode="auto">
                <a:xfrm>
                  <a:off x="7259637" y="3871913"/>
                  <a:ext cx="927100" cy="485775"/>
                </a:xfrm>
                <a:custGeom>
                  <a:avLst/>
                  <a:gdLst>
                    <a:gd name="T0" fmla="*/ 0 w 584"/>
                    <a:gd name="T1" fmla="*/ 252 h 306"/>
                    <a:gd name="T2" fmla="*/ 86 w 584"/>
                    <a:gd name="T3" fmla="*/ 306 h 306"/>
                    <a:gd name="T4" fmla="*/ 234 w 584"/>
                    <a:gd name="T5" fmla="*/ 95 h 306"/>
                    <a:gd name="T6" fmla="*/ 477 w 584"/>
                    <a:gd name="T7" fmla="*/ 125 h 306"/>
                    <a:gd name="T8" fmla="*/ 584 w 584"/>
                    <a:gd name="T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4" h="306">
                      <a:moveTo>
                        <a:pt x="0" y="252"/>
                      </a:moveTo>
                      <a:lnTo>
                        <a:pt x="86" y="306"/>
                      </a:lnTo>
                      <a:lnTo>
                        <a:pt x="234" y="95"/>
                      </a:lnTo>
                      <a:lnTo>
                        <a:pt x="477" y="125"/>
                      </a:lnTo>
                      <a:lnTo>
                        <a:pt x="584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Freeform 154"/>
                <p:cNvSpPr/>
                <p:nvPr/>
              </p:nvSpPr>
              <p:spPr bwMode="auto">
                <a:xfrm>
                  <a:off x="7615237" y="39973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30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30 h 30"/>
                    <a:gd name="T16" fmla="*/ 4 w 30"/>
                    <a:gd name="T17" fmla="*/ 25 h 30"/>
                    <a:gd name="T18" fmla="*/ 0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0 w 30"/>
                    <a:gd name="T25" fmla="*/ 10 h 30"/>
                    <a:gd name="T26" fmla="*/ 4 w 30"/>
                    <a:gd name="T27" fmla="*/ 4 h 30"/>
                    <a:gd name="T28" fmla="*/ 9 w 30"/>
                    <a:gd name="T29" fmla="*/ 1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1 h 30"/>
                    <a:gd name="T36" fmla="*/ 25 w 30"/>
                    <a:gd name="T37" fmla="*/ 4 h 30"/>
                    <a:gd name="T38" fmla="*/ 28 w 30"/>
                    <a:gd name="T39" fmla="*/ 10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30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30"/>
                      </a:lnTo>
                      <a:lnTo>
                        <a:pt x="4" y="25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10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155"/>
                <p:cNvSpPr/>
                <p:nvPr/>
              </p:nvSpPr>
              <p:spPr bwMode="auto">
                <a:xfrm>
                  <a:off x="7372350" y="433387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28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8 h 30"/>
                    <a:gd name="T16" fmla="*/ 5 w 30"/>
                    <a:gd name="T17" fmla="*/ 25 h 30"/>
                    <a:gd name="T18" fmla="*/ 2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4 h 30"/>
                    <a:gd name="T28" fmla="*/ 9 w 30"/>
                    <a:gd name="T29" fmla="*/ 2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2 h 30"/>
                    <a:gd name="T36" fmla="*/ 25 w 30"/>
                    <a:gd name="T37" fmla="*/ 4 h 30"/>
                    <a:gd name="T38" fmla="*/ 28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8"/>
                      </a:lnTo>
                      <a:lnTo>
                        <a:pt x="5" y="25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 156"/>
                <p:cNvSpPr/>
                <p:nvPr/>
              </p:nvSpPr>
              <p:spPr bwMode="auto">
                <a:xfrm>
                  <a:off x="7245350" y="4254501"/>
                  <a:ext cx="47625" cy="46038"/>
                </a:xfrm>
                <a:custGeom>
                  <a:avLst/>
                  <a:gdLst>
                    <a:gd name="T0" fmla="*/ 30 w 30"/>
                    <a:gd name="T1" fmla="*/ 14 h 29"/>
                    <a:gd name="T2" fmla="*/ 30 w 30"/>
                    <a:gd name="T3" fmla="*/ 14 h 29"/>
                    <a:gd name="T4" fmla="*/ 28 w 30"/>
                    <a:gd name="T5" fmla="*/ 20 h 29"/>
                    <a:gd name="T6" fmla="*/ 25 w 30"/>
                    <a:gd name="T7" fmla="*/ 25 h 29"/>
                    <a:gd name="T8" fmla="*/ 21 w 30"/>
                    <a:gd name="T9" fmla="*/ 28 h 29"/>
                    <a:gd name="T10" fmla="*/ 15 w 30"/>
                    <a:gd name="T11" fmla="*/ 29 h 29"/>
                    <a:gd name="T12" fmla="*/ 15 w 30"/>
                    <a:gd name="T13" fmla="*/ 29 h 29"/>
                    <a:gd name="T14" fmla="*/ 9 w 30"/>
                    <a:gd name="T15" fmla="*/ 28 h 29"/>
                    <a:gd name="T16" fmla="*/ 4 w 30"/>
                    <a:gd name="T17" fmla="*/ 25 h 29"/>
                    <a:gd name="T18" fmla="*/ 2 w 30"/>
                    <a:gd name="T19" fmla="*/ 20 h 29"/>
                    <a:gd name="T20" fmla="*/ 0 w 30"/>
                    <a:gd name="T21" fmla="*/ 14 h 29"/>
                    <a:gd name="T22" fmla="*/ 0 w 30"/>
                    <a:gd name="T23" fmla="*/ 14 h 29"/>
                    <a:gd name="T24" fmla="*/ 2 w 30"/>
                    <a:gd name="T25" fmla="*/ 9 h 29"/>
                    <a:gd name="T26" fmla="*/ 4 w 30"/>
                    <a:gd name="T27" fmla="*/ 4 h 29"/>
                    <a:gd name="T28" fmla="*/ 9 w 30"/>
                    <a:gd name="T29" fmla="*/ 1 h 29"/>
                    <a:gd name="T30" fmla="*/ 15 w 30"/>
                    <a:gd name="T31" fmla="*/ 0 h 29"/>
                    <a:gd name="T32" fmla="*/ 15 w 30"/>
                    <a:gd name="T33" fmla="*/ 0 h 29"/>
                    <a:gd name="T34" fmla="*/ 21 w 30"/>
                    <a:gd name="T35" fmla="*/ 1 h 29"/>
                    <a:gd name="T36" fmla="*/ 25 w 30"/>
                    <a:gd name="T37" fmla="*/ 4 h 29"/>
                    <a:gd name="T38" fmla="*/ 28 w 30"/>
                    <a:gd name="T39" fmla="*/ 9 h 29"/>
                    <a:gd name="T40" fmla="*/ 30 w 30"/>
                    <a:gd name="T41" fmla="*/ 14 h 29"/>
                    <a:gd name="T42" fmla="*/ 30 w 30"/>
                    <a:gd name="T4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lnTo>
                        <a:pt x="30" y="14"/>
                      </a:lnTo>
                      <a:lnTo>
                        <a:pt x="28" y="20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9" y="28"/>
                      </a:lnTo>
                      <a:lnTo>
                        <a:pt x="4" y="25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4"/>
                      </a:lnTo>
                      <a:lnTo>
                        <a:pt x="30" y="1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157"/>
                <p:cNvSpPr/>
                <p:nvPr/>
              </p:nvSpPr>
              <p:spPr bwMode="auto">
                <a:xfrm>
                  <a:off x="7994650" y="4046538"/>
                  <a:ext cx="46037" cy="47625"/>
                </a:xfrm>
                <a:custGeom>
                  <a:avLst/>
                  <a:gdLst>
                    <a:gd name="T0" fmla="*/ 29 w 29"/>
                    <a:gd name="T1" fmla="*/ 15 h 30"/>
                    <a:gd name="T2" fmla="*/ 29 w 29"/>
                    <a:gd name="T3" fmla="*/ 15 h 30"/>
                    <a:gd name="T4" fmla="*/ 28 w 29"/>
                    <a:gd name="T5" fmla="*/ 21 h 30"/>
                    <a:gd name="T6" fmla="*/ 25 w 29"/>
                    <a:gd name="T7" fmla="*/ 25 h 30"/>
                    <a:gd name="T8" fmla="*/ 20 w 29"/>
                    <a:gd name="T9" fmla="*/ 28 h 30"/>
                    <a:gd name="T10" fmla="*/ 14 w 29"/>
                    <a:gd name="T11" fmla="*/ 30 h 30"/>
                    <a:gd name="T12" fmla="*/ 14 w 29"/>
                    <a:gd name="T13" fmla="*/ 30 h 30"/>
                    <a:gd name="T14" fmla="*/ 8 w 29"/>
                    <a:gd name="T15" fmla="*/ 28 h 30"/>
                    <a:gd name="T16" fmla="*/ 4 w 29"/>
                    <a:gd name="T17" fmla="*/ 25 h 30"/>
                    <a:gd name="T18" fmla="*/ 1 w 29"/>
                    <a:gd name="T19" fmla="*/ 21 h 30"/>
                    <a:gd name="T20" fmla="*/ 0 w 29"/>
                    <a:gd name="T21" fmla="*/ 15 h 30"/>
                    <a:gd name="T22" fmla="*/ 0 w 29"/>
                    <a:gd name="T23" fmla="*/ 15 h 30"/>
                    <a:gd name="T24" fmla="*/ 1 w 29"/>
                    <a:gd name="T25" fmla="*/ 9 h 30"/>
                    <a:gd name="T26" fmla="*/ 4 w 29"/>
                    <a:gd name="T27" fmla="*/ 5 h 30"/>
                    <a:gd name="T28" fmla="*/ 8 w 29"/>
                    <a:gd name="T29" fmla="*/ 2 h 30"/>
                    <a:gd name="T30" fmla="*/ 14 w 29"/>
                    <a:gd name="T31" fmla="*/ 0 h 30"/>
                    <a:gd name="T32" fmla="*/ 14 w 29"/>
                    <a:gd name="T33" fmla="*/ 0 h 30"/>
                    <a:gd name="T34" fmla="*/ 20 w 29"/>
                    <a:gd name="T35" fmla="*/ 2 h 30"/>
                    <a:gd name="T36" fmla="*/ 25 w 29"/>
                    <a:gd name="T37" fmla="*/ 5 h 30"/>
                    <a:gd name="T38" fmla="*/ 28 w 29"/>
                    <a:gd name="T39" fmla="*/ 9 h 30"/>
                    <a:gd name="T40" fmla="*/ 29 w 29"/>
                    <a:gd name="T41" fmla="*/ 15 h 30"/>
                    <a:gd name="T42" fmla="*/ 29 w 29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" h="30">
                      <a:moveTo>
                        <a:pt x="29" y="15"/>
                      </a:moveTo>
                      <a:lnTo>
                        <a:pt x="29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8" y="28"/>
                      </a:lnTo>
                      <a:lnTo>
                        <a:pt x="4" y="25"/>
                      </a:lnTo>
                      <a:lnTo>
                        <a:pt x="1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5" y="5"/>
                      </a:lnTo>
                      <a:lnTo>
                        <a:pt x="28" y="9"/>
                      </a:lnTo>
                      <a:lnTo>
                        <a:pt x="29" y="15"/>
                      </a:lnTo>
                      <a:lnTo>
                        <a:pt x="29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158"/>
                <p:cNvSpPr/>
                <p:nvPr/>
              </p:nvSpPr>
              <p:spPr bwMode="auto">
                <a:xfrm>
                  <a:off x="8158162" y="38576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9 w 30"/>
                    <a:gd name="T5" fmla="*/ 20 h 30"/>
                    <a:gd name="T6" fmla="*/ 26 w 30"/>
                    <a:gd name="T7" fmla="*/ 26 h 30"/>
                    <a:gd name="T8" fmla="*/ 21 w 30"/>
                    <a:gd name="T9" fmla="*/ 29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9 h 30"/>
                    <a:gd name="T16" fmla="*/ 5 w 30"/>
                    <a:gd name="T17" fmla="*/ 26 h 30"/>
                    <a:gd name="T18" fmla="*/ 2 w 30"/>
                    <a:gd name="T19" fmla="*/ 20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3 h 30"/>
                    <a:gd name="T28" fmla="*/ 9 w 30"/>
                    <a:gd name="T29" fmla="*/ 0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0 h 30"/>
                    <a:gd name="T36" fmla="*/ 26 w 30"/>
                    <a:gd name="T37" fmla="*/ 3 h 30"/>
                    <a:gd name="T38" fmla="*/ 29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9" y="20"/>
                      </a:lnTo>
                      <a:lnTo>
                        <a:pt x="26" y="26"/>
                      </a:lnTo>
                      <a:lnTo>
                        <a:pt x="21" y="29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9"/>
                      </a:lnTo>
                      <a:lnTo>
                        <a:pt x="5" y="26"/>
                      </a:lnTo>
                      <a:lnTo>
                        <a:pt x="2" y="2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3"/>
                      </a:lnTo>
                      <a:lnTo>
                        <a:pt x="9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3"/>
                      </a:lnTo>
                      <a:lnTo>
                        <a:pt x="29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" name="组合 2"/>
            <p:cNvGrpSpPr/>
            <p:nvPr/>
          </p:nvGrpSpPr>
          <p:grpSpPr>
            <a:xfrm>
              <a:off x="5775007" y="2564384"/>
              <a:ext cx="862800" cy="862800"/>
              <a:chOff x="5775007" y="2564384"/>
              <a:chExt cx="862800" cy="862800"/>
            </a:xfrm>
          </p:grpSpPr>
          <p:sp>
            <p:nvSpPr>
              <p:cNvPr id="33" name="Oval 103"/>
              <p:cNvSpPr/>
              <p:nvPr/>
            </p:nvSpPr>
            <p:spPr>
              <a:xfrm>
                <a:off x="5775007" y="2564384"/>
                <a:ext cx="862800" cy="862800"/>
              </a:xfrm>
              <a:prstGeom prst="ellipse">
                <a:avLst/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03" name="Group 102"/>
              <p:cNvGrpSpPr/>
              <p:nvPr/>
            </p:nvGrpSpPr>
            <p:grpSpPr>
              <a:xfrm>
                <a:off x="5974401" y="2758885"/>
                <a:ext cx="464012" cy="473798"/>
                <a:chOff x="8702675" y="5268913"/>
                <a:chExt cx="903287" cy="922338"/>
              </a:xfrm>
            </p:grpSpPr>
            <p:sp>
              <p:nvSpPr>
                <p:cNvPr id="104" name="Freeform 306"/>
                <p:cNvSpPr/>
                <p:nvPr/>
              </p:nvSpPr>
              <p:spPr bwMode="auto">
                <a:xfrm>
                  <a:off x="9029700" y="5395913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1 h 123"/>
                    <a:gd name="T24" fmla="*/ 79 w 156"/>
                    <a:gd name="T25" fmla="*/ 0 h 123"/>
                    <a:gd name="T26" fmla="*/ 64 w 156"/>
                    <a:gd name="T27" fmla="*/ 1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1"/>
                      </a:lnTo>
                      <a:lnTo>
                        <a:pt x="79" y="0"/>
                      </a:lnTo>
                      <a:lnTo>
                        <a:pt x="64" y="1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307"/>
                <p:cNvSpPr/>
                <p:nvPr/>
              </p:nvSpPr>
              <p:spPr bwMode="auto">
                <a:xfrm>
                  <a:off x="9091613" y="5268913"/>
                  <a:ext cx="123825" cy="123825"/>
                </a:xfrm>
                <a:custGeom>
                  <a:avLst/>
                  <a:gdLst>
                    <a:gd name="T0" fmla="*/ 78 w 78"/>
                    <a:gd name="T1" fmla="*/ 40 h 78"/>
                    <a:gd name="T2" fmla="*/ 78 w 78"/>
                    <a:gd name="T3" fmla="*/ 40 h 78"/>
                    <a:gd name="T4" fmla="*/ 78 w 78"/>
                    <a:gd name="T5" fmla="*/ 47 h 78"/>
                    <a:gd name="T6" fmla="*/ 75 w 78"/>
                    <a:gd name="T7" fmla="*/ 55 h 78"/>
                    <a:gd name="T8" fmla="*/ 72 w 78"/>
                    <a:gd name="T9" fmla="*/ 62 h 78"/>
                    <a:gd name="T10" fmla="*/ 68 w 78"/>
                    <a:gd name="T11" fmla="*/ 68 h 78"/>
                    <a:gd name="T12" fmla="*/ 62 w 78"/>
                    <a:gd name="T13" fmla="*/ 72 h 78"/>
                    <a:gd name="T14" fmla="*/ 54 w 78"/>
                    <a:gd name="T15" fmla="*/ 75 h 78"/>
                    <a:gd name="T16" fmla="*/ 47 w 78"/>
                    <a:gd name="T17" fmla="*/ 78 h 78"/>
                    <a:gd name="T18" fmla="*/ 40 w 78"/>
                    <a:gd name="T19" fmla="*/ 78 h 78"/>
                    <a:gd name="T20" fmla="*/ 40 w 78"/>
                    <a:gd name="T21" fmla="*/ 78 h 78"/>
                    <a:gd name="T22" fmla="*/ 31 w 78"/>
                    <a:gd name="T23" fmla="*/ 78 h 78"/>
                    <a:gd name="T24" fmla="*/ 23 w 78"/>
                    <a:gd name="T25" fmla="*/ 75 h 78"/>
                    <a:gd name="T26" fmla="*/ 17 w 78"/>
                    <a:gd name="T27" fmla="*/ 72 h 78"/>
                    <a:gd name="T28" fmla="*/ 11 w 78"/>
                    <a:gd name="T29" fmla="*/ 68 h 78"/>
                    <a:gd name="T30" fmla="*/ 7 w 78"/>
                    <a:gd name="T31" fmla="*/ 62 h 78"/>
                    <a:gd name="T32" fmla="*/ 3 w 78"/>
                    <a:gd name="T33" fmla="*/ 55 h 78"/>
                    <a:gd name="T34" fmla="*/ 1 w 78"/>
                    <a:gd name="T35" fmla="*/ 47 h 78"/>
                    <a:gd name="T36" fmla="*/ 0 w 78"/>
                    <a:gd name="T37" fmla="*/ 40 h 78"/>
                    <a:gd name="T38" fmla="*/ 0 w 78"/>
                    <a:gd name="T39" fmla="*/ 40 h 78"/>
                    <a:gd name="T40" fmla="*/ 1 w 78"/>
                    <a:gd name="T41" fmla="*/ 31 h 78"/>
                    <a:gd name="T42" fmla="*/ 3 w 78"/>
                    <a:gd name="T43" fmla="*/ 24 h 78"/>
                    <a:gd name="T44" fmla="*/ 7 w 78"/>
                    <a:gd name="T45" fmla="*/ 18 h 78"/>
                    <a:gd name="T46" fmla="*/ 11 w 78"/>
                    <a:gd name="T47" fmla="*/ 12 h 78"/>
                    <a:gd name="T48" fmla="*/ 17 w 78"/>
                    <a:gd name="T49" fmla="*/ 7 h 78"/>
                    <a:gd name="T50" fmla="*/ 23 w 78"/>
                    <a:gd name="T51" fmla="*/ 3 h 78"/>
                    <a:gd name="T52" fmla="*/ 31 w 78"/>
                    <a:gd name="T53" fmla="*/ 1 h 78"/>
                    <a:gd name="T54" fmla="*/ 40 w 78"/>
                    <a:gd name="T55" fmla="*/ 0 h 78"/>
                    <a:gd name="T56" fmla="*/ 40 w 78"/>
                    <a:gd name="T57" fmla="*/ 0 h 78"/>
                    <a:gd name="T58" fmla="*/ 47 w 78"/>
                    <a:gd name="T59" fmla="*/ 1 h 78"/>
                    <a:gd name="T60" fmla="*/ 54 w 78"/>
                    <a:gd name="T61" fmla="*/ 3 h 78"/>
                    <a:gd name="T62" fmla="*/ 62 w 78"/>
                    <a:gd name="T63" fmla="*/ 7 h 78"/>
                    <a:gd name="T64" fmla="*/ 68 w 78"/>
                    <a:gd name="T65" fmla="*/ 12 h 78"/>
                    <a:gd name="T66" fmla="*/ 72 w 78"/>
                    <a:gd name="T67" fmla="*/ 18 h 78"/>
                    <a:gd name="T68" fmla="*/ 75 w 78"/>
                    <a:gd name="T69" fmla="*/ 24 h 78"/>
                    <a:gd name="T70" fmla="*/ 78 w 78"/>
                    <a:gd name="T71" fmla="*/ 31 h 78"/>
                    <a:gd name="T72" fmla="*/ 78 w 78"/>
                    <a:gd name="T73" fmla="*/ 40 h 78"/>
                    <a:gd name="T74" fmla="*/ 78 w 78"/>
                    <a:gd name="T75" fmla="*/ 4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8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2"/>
                      </a:lnTo>
                      <a:lnTo>
                        <a:pt x="54" y="75"/>
                      </a:lnTo>
                      <a:lnTo>
                        <a:pt x="47" y="78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31" y="78"/>
                      </a:lnTo>
                      <a:lnTo>
                        <a:pt x="23" y="75"/>
                      </a:lnTo>
                      <a:lnTo>
                        <a:pt x="17" y="72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Line 308"/>
                <p:cNvSpPr>
                  <a:spLocks noChangeShapeType="1"/>
                </p:cNvSpPr>
                <p:nvPr/>
              </p:nvSpPr>
              <p:spPr bwMode="auto">
                <a:xfrm>
                  <a:off x="908685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Line 309"/>
                <p:cNvSpPr>
                  <a:spLocks noChangeShapeType="1"/>
                </p:cNvSpPr>
                <p:nvPr/>
              </p:nvSpPr>
              <p:spPr bwMode="auto">
                <a:xfrm>
                  <a:off x="922020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310"/>
                <p:cNvSpPr/>
                <p:nvPr/>
              </p:nvSpPr>
              <p:spPr bwMode="auto">
                <a:xfrm>
                  <a:off x="9029700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2 h 123"/>
                    <a:gd name="T24" fmla="*/ 79 w 156"/>
                    <a:gd name="T25" fmla="*/ 0 h 123"/>
                    <a:gd name="T26" fmla="*/ 64 w 156"/>
                    <a:gd name="T27" fmla="*/ 2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2"/>
                      </a:lnTo>
                      <a:lnTo>
                        <a:pt x="79" y="0"/>
                      </a:lnTo>
                      <a:lnTo>
                        <a:pt x="64" y="2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Freeform 311"/>
                <p:cNvSpPr/>
                <p:nvPr/>
              </p:nvSpPr>
              <p:spPr bwMode="auto">
                <a:xfrm>
                  <a:off x="9091613" y="5868988"/>
                  <a:ext cx="123825" cy="125413"/>
                </a:xfrm>
                <a:custGeom>
                  <a:avLst/>
                  <a:gdLst>
                    <a:gd name="T0" fmla="*/ 78 w 78"/>
                    <a:gd name="T1" fmla="*/ 40 h 79"/>
                    <a:gd name="T2" fmla="*/ 78 w 78"/>
                    <a:gd name="T3" fmla="*/ 40 h 79"/>
                    <a:gd name="T4" fmla="*/ 78 w 78"/>
                    <a:gd name="T5" fmla="*/ 47 h 79"/>
                    <a:gd name="T6" fmla="*/ 75 w 78"/>
                    <a:gd name="T7" fmla="*/ 55 h 79"/>
                    <a:gd name="T8" fmla="*/ 72 w 78"/>
                    <a:gd name="T9" fmla="*/ 62 h 79"/>
                    <a:gd name="T10" fmla="*/ 68 w 78"/>
                    <a:gd name="T11" fmla="*/ 68 h 79"/>
                    <a:gd name="T12" fmla="*/ 62 w 78"/>
                    <a:gd name="T13" fmla="*/ 73 h 79"/>
                    <a:gd name="T14" fmla="*/ 54 w 78"/>
                    <a:gd name="T15" fmla="*/ 76 h 79"/>
                    <a:gd name="T16" fmla="*/ 47 w 78"/>
                    <a:gd name="T17" fmla="*/ 79 h 79"/>
                    <a:gd name="T18" fmla="*/ 40 w 78"/>
                    <a:gd name="T19" fmla="*/ 79 h 79"/>
                    <a:gd name="T20" fmla="*/ 40 w 78"/>
                    <a:gd name="T21" fmla="*/ 79 h 79"/>
                    <a:gd name="T22" fmla="*/ 31 w 78"/>
                    <a:gd name="T23" fmla="*/ 79 h 79"/>
                    <a:gd name="T24" fmla="*/ 23 w 78"/>
                    <a:gd name="T25" fmla="*/ 76 h 79"/>
                    <a:gd name="T26" fmla="*/ 17 w 78"/>
                    <a:gd name="T27" fmla="*/ 73 h 79"/>
                    <a:gd name="T28" fmla="*/ 11 w 78"/>
                    <a:gd name="T29" fmla="*/ 68 h 79"/>
                    <a:gd name="T30" fmla="*/ 7 w 78"/>
                    <a:gd name="T31" fmla="*/ 62 h 79"/>
                    <a:gd name="T32" fmla="*/ 3 w 78"/>
                    <a:gd name="T33" fmla="*/ 55 h 79"/>
                    <a:gd name="T34" fmla="*/ 1 w 78"/>
                    <a:gd name="T35" fmla="*/ 47 h 79"/>
                    <a:gd name="T36" fmla="*/ 0 w 78"/>
                    <a:gd name="T37" fmla="*/ 40 h 79"/>
                    <a:gd name="T38" fmla="*/ 0 w 78"/>
                    <a:gd name="T39" fmla="*/ 40 h 79"/>
                    <a:gd name="T40" fmla="*/ 1 w 78"/>
                    <a:gd name="T41" fmla="*/ 31 h 79"/>
                    <a:gd name="T42" fmla="*/ 3 w 78"/>
                    <a:gd name="T43" fmla="*/ 24 h 79"/>
                    <a:gd name="T44" fmla="*/ 7 w 78"/>
                    <a:gd name="T45" fmla="*/ 18 h 79"/>
                    <a:gd name="T46" fmla="*/ 11 w 78"/>
                    <a:gd name="T47" fmla="*/ 12 h 79"/>
                    <a:gd name="T48" fmla="*/ 17 w 78"/>
                    <a:gd name="T49" fmla="*/ 7 h 79"/>
                    <a:gd name="T50" fmla="*/ 23 w 78"/>
                    <a:gd name="T51" fmla="*/ 3 h 79"/>
                    <a:gd name="T52" fmla="*/ 31 w 78"/>
                    <a:gd name="T53" fmla="*/ 1 h 79"/>
                    <a:gd name="T54" fmla="*/ 40 w 78"/>
                    <a:gd name="T55" fmla="*/ 0 h 79"/>
                    <a:gd name="T56" fmla="*/ 40 w 78"/>
                    <a:gd name="T57" fmla="*/ 0 h 79"/>
                    <a:gd name="T58" fmla="*/ 47 w 78"/>
                    <a:gd name="T59" fmla="*/ 1 h 79"/>
                    <a:gd name="T60" fmla="*/ 54 w 78"/>
                    <a:gd name="T61" fmla="*/ 3 h 79"/>
                    <a:gd name="T62" fmla="*/ 62 w 78"/>
                    <a:gd name="T63" fmla="*/ 7 h 79"/>
                    <a:gd name="T64" fmla="*/ 68 w 78"/>
                    <a:gd name="T65" fmla="*/ 12 h 79"/>
                    <a:gd name="T66" fmla="*/ 72 w 78"/>
                    <a:gd name="T67" fmla="*/ 18 h 79"/>
                    <a:gd name="T68" fmla="*/ 75 w 78"/>
                    <a:gd name="T69" fmla="*/ 24 h 79"/>
                    <a:gd name="T70" fmla="*/ 78 w 78"/>
                    <a:gd name="T71" fmla="*/ 31 h 79"/>
                    <a:gd name="T72" fmla="*/ 78 w 78"/>
                    <a:gd name="T73" fmla="*/ 40 h 79"/>
                    <a:gd name="T74" fmla="*/ 78 w 78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9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4" y="76"/>
                      </a:lnTo>
                      <a:lnTo>
                        <a:pt x="47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1" y="79"/>
                      </a:lnTo>
                      <a:lnTo>
                        <a:pt x="23" y="76"/>
                      </a:lnTo>
                      <a:lnTo>
                        <a:pt x="17" y="73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Line 312"/>
                <p:cNvSpPr>
                  <a:spLocks noChangeShapeType="1"/>
                </p:cNvSpPr>
                <p:nvPr/>
              </p:nvSpPr>
              <p:spPr bwMode="auto">
                <a:xfrm>
                  <a:off x="908685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Line 313"/>
                <p:cNvSpPr>
                  <a:spLocks noChangeShapeType="1"/>
                </p:cNvSpPr>
                <p:nvPr/>
              </p:nvSpPr>
              <p:spPr bwMode="auto">
                <a:xfrm>
                  <a:off x="92202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Freeform 314"/>
                <p:cNvSpPr/>
                <p:nvPr/>
              </p:nvSpPr>
              <p:spPr bwMode="auto">
                <a:xfrm>
                  <a:off x="8702675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0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7 w 156"/>
                    <a:gd name="T21" fmla="*/ 3 h 123"/>
                    <a:gd name="T22" fmla="*/ 92 w 156"/>
                    <a:gd name="T23" fmla="*/ 2 h 123"/>
                    <a:gd name="T24" fmla="*/ 77 w 156"/>
                    <a:gd name="T25" fmla="*/ 0 h 123"/>
                    <a:gd name="T26" fmla="*/ 62 w 156"/>
                    <a:gd name="T27" fmla="*/ 2 h 123"/>
                    <a:gd name="T28" fmla="*/ 47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4 w 156"/>
                    <a:gd name="T39" fmla="*/ 19 h 123"/>
                    <a:gd name="T40" fmla="*/ 1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0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7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Freeform 315"/>
                <p:cNvSpPr/>
                <p:nvPr/>
              </p:nvSpPr>
              <p:spPr bwMode="auto">
                <a:xfrm>
                  <a:off x="8761413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9 w 80"/>
                    <a:gd name="T5" fmla="*/ 47 h 79"/>
                    <a:gd name="T6" fmla="*/ 77 w 80"/>
                    <a:gd name="T7" fmla="*/ 55 h 79"/>
                    <a:gd name="T8" fmla="*/ 73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3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3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3 w 80"/>
                    <a:gd name="T67" fmla="*/ 18 h 79"/>
                    <a:gd name="T68" fmla="*/ 77 w 80"/>
                    <a:gd name="T69" fmla="*/ 24 h 79"/>
                    <a:gd name="T70" fmla="*/ 79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9" y="47"/>
                      </a:lnTo>
                      <a:lnTo>
                        <a:pt x="77" y="55"/>
                      </a:lnTo>
                      <a:lnTo>
                        <a:pt x="73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3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3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3" y="18"/>
                      </a:lnTo>
                      <a:lnTo>
                        <a:pt x="77" y="24"/>
                      </a:lnTo>
                      <a:lnTo>
                        <a:pt x="79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Line 316"/>
                <p:cNvSpPr>
                  <a:spLocks noChangeShapeType="1"/>
                </p:cNvSpPr>
                <p:nvPr/>
              </p:nvSpPr>
              <p:spPr bwMode="auto">
                <a:xfrm>
                  <a:off x="875982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Line 317"/>
                <p:cNvSpPr>
                  <a:spLocks noChangeShapeType="1"/>
                </p:cNvSpPr>
                <p:nvPr/>
              </p:nvSpPr>
              <p:spPr bwMode="auto">
                <a:xfrm>
                  <a:off x="889317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Freeform 318"/>
                <p:cNvSpPr/>
                <p:nvPr/>
              </p:nvSpPr>
              <p:spPr bwMode="auto">
                <a:xfrm>
                  <a:off x="9359900" y="5995988"/>
                  <a:ext cx="246062" cy="195263"/>
                </a:xfrm>
                <a:custGeom>
                  <a:avLst/>
                  <a:gdLst>
                    <a:gd name="T0" fmla="*/ 155 w 155"/>
                    <a:gd name="T1" fmla="*/ 123 h 123"/>
                    <a:gd name="T2" fmla="*/ 155 w 155"/>
                    <a:gd name="T3" fmla="*/ 123 h 123"/>
                    <a:gd name="T4" fmla="*/ 155 w 155"/>
                    <a:gd name="T5" fmla="*/ 37 h 123"/>
                    <a:gd name="T6" fmla="*/ 155 w 155"/>
                    <a:gd name="T7" fmla="*/ 37 h 123"/>
                    <a:gd name="T8" fmla="*/ 154 w 155"/>
                    <a:gd name="T9" fmla="*/ 28 h 123"/>
                    <a:gd name="T10" fmla="*/ 149 w 155"/>
                    <a:gd name="T11" fmla="*/ 19 h 123"/>
                    <a:gd name="T12" fmla="*/ 144 w 155"/>
                    <a:gd name="T13" fmla="*/ 13 h 123"/>
                    <a:gd name="T14" fmla="*/ 136 w 155"/>
                    <a:gd name="T15" fmla="*/ 9 h 123"/>
                    <a:gd name="T16" fmla="*/ 136 w 155"/>
                    <a:gd name="T17" fmla="*/ 9 h 123"/>
                    <a:gd name="T18" fmla="*/ 121 w 155"/>
                    <a:gd name="T19" fmla="*/ 6 h 123"/>
                    <a:gd name="T20" fmla="*/ 106 w 155"/>
                    <a:gd name="T21" fmla="*/ 3 h 123"/>
                    <a:gd name="T22" fmla="*/ 92 w 155"/>
                    <a:gd name="T23" fmla="*/ 2 h 123"/>
                    <a:gd name="T24" fmla="*/ 77 w 155"/>
                    <a:gd name="T25" fmla="*/ 0 h 123"/>
                    <a:gd name="T26" fmla="*/ 62 w 155"/>
                    <a:gd name="T27" fmla="*/ 2 h 123"/>
                    <a:gd name="T28" fmla="*/ 47 w 155"/>
                    <a:gd name="T29" fmla="*/ 3 h 123"/>
                    <a:gd name="T30" fmla="*/ 34 w 155"/>
                    <a:gd name="T31" fmla="*/ 6 h 123"/>
                    <a:gd name="T32" fmla="*/ 19 w 155"/>
                    <a:gd name="T33" fmla="*/ 9 h 123"/>
                    <a:gd name="T34" fmla="*/ 19 w 155"/>
                    <a:gd name="T35" fmla="*/ 9 h 123"/>
                    <a:gd name="T36" fmla="*/ 12 w 155"/>
                    <a:gd name="T37" fmla="*/ 13 h 123"/>
                    <a:gd name="T38" fmla="*/ 4 w 155"/>
                    <a:gd name="T39" fmla="*/ 19 h 123"/>
                    <a:gd name="T40" fmla="*/ 1 w 155"/>
                    <a:gd name="T41" fmla="*/ 28 h 123"/>
                    <a:gd name="T42" fmla="*/ 0 w 155"/>
                    <a:gd name="T43" fmla="*/ 37 h 123"/>
                    <a:gd name="T44" fmla="*/ 0 w 155"/>
                    <a:gd name="T45" fmla="*/ 37 h 123"/>
                    <a:gd name="T46" fmla="*/ 0 w 155"/>
                    <a:gd name="T47" fmla="*/ 123 h 123"/>
                    <a:gd name="T48" fmla="*/ 155 w 155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5" h="123">
                      <a:moveTo>
                        <a:pt x="155" y="123"/>
                      </a:moveTo>
                      <a:lnTo>
                        <a:pt x="155" y="123"/>
                      </a:lnTo>
                      <a:lnTo>
                        <a:pt x="155" y="37"/>
                      </a:lnTo>
                      <a:lnTo>
                        <a:pt x="155" y="37"/>
                      </a:lnTo>
                      <a:lnTo>
                        <a:pt x="154" y="28"/>
                      </a:lnTo>
                      <a:lnTo>
                        <a:pt x="149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1" y="6"/>
                      </a:lnTo>
                      <a:lnTo>
                        <a:pt x="106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5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Freeform 319"/>
                <p:cNvSpPr/>
                <p:nvPr/>
              </p:nvSpPr>
              <p:spPr bwMode="auto">
                <a:xfrm>
                  <a:off x="9418638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8 w 80"/>
                    <a:gd name="T5" fmla="*/ 47 h 79"/>
                    <a:gd name="T6" fmla="*/ 77 w 80"/>
                    <a:gd name="T7" fmla="*/ 55 h 79"/>
                    <a:gd name="T8" fmla="*/ 72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2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2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2 w 80"/>
                    <a:gd name="T67" fmla="*/ 18 h 79"/>
                    <a:gd name="T68" fmla="*/ 77 w 80"/>
                    <a:gd name="T69" fmla="*/ 24 h 79"/>
                    <a:gd name="T70" fmla="*/ 78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8" y="47"/>
                      </a:lnTo>
                      <a:lnTo>
                        <a:pt x="77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2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7" y="24"/>
                      </a:lnTo>
                      <a:lnTo>
                        <a:pt x="78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Line 320"/>
                <p:cNvSpPr>
                  <a:spLocks noChangeShapeType="1"/>
                </p:cNvSpPr>
                <p:nvPr/>
              </p:nvSpPr>
              <p:spPr bwMode="auto">
                <a:xfrm>
                  <a:off x="9415463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Line 321"/>
                <p:cNvSpPr>
                  <a:spLocks noChangeShapeType="1"/>
                </p:cNvSpPr>
                <p:nvPr/>
              </p:nvSpPr>
              <p:spPr bwMode="auto">
                <a:xfrm>
                  <a:off x="95504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Freeform 322"/>
                <p:cNvSpPr/>
                <p:nvPr/>
              </p:nvSpPr>
              <p:spPr bwMode="auto">
                <a:xfrm>
                  <a:off x="8818563" y="5703888"/>
                  <a:ext cx="669925" cy="101600"/>
                </a:xfrm>
                <a:custGeom>
                  <a:avLst/>
                  <a:gdLst>
                    <a:gd name="T0" fmla="*/ 0 w 422"/>
                    <a:gd name="T1" fmla="*/ 64 h 64"/>
                    <a:gd name="T2" fmla="*/ 0 w 422"/>
                    <a:gd name="T3" fmla="*/ 24 h 64"/>
                    <a:gd name="T4" fmla="*/ 0 w 422"/>
                    <a:gd name="T5" fmla="*/ 24 h 64"/>
                    <a:gd name="T6" fmla="*/ 1 w 422"/>
                    <a:gd name="T7" fmla="*/ 19 h 64"/>
                    <a:gd name="T8" fmla="*/ 1 w 422"/>
                    <a:gd name="T9" fmla="*/ 15 h 64"/>
                    <a:gd name="T10" fmla="*/ 7 w 422"/>
                    <a:gd name="T11" fmla="*/ 8 h 64"/>
                    <a:gd name="T12" fmla="*/ 14 w 422"/>
                    <a:gd name="T13" fmla="*/ 3 h 64"/>
                    <a:gd name="T14" fmla="*/ 19 w 422"/>
                    <a:gd name="T15" fmla="*/ 2 h 64"/>
                    <a:gd name="T16" fmla="*/ 23 w 422"/>
                    <a:gd name="T17" fmla="*/ 0 h 64"/>
                    <a:gd name="T18" fmla="*/ 398 w 422"/>
                    <a:gd name="T19" fmla="*/ 0 h 64"/>
                    <a:gd name="T20" fmla="*/ 398 w 422"/>
                    <a:gd name="T21" fmla="*/ 0 h 64"/>
                    <a:gd name="T22" fmla="*/ 403 w 422"/>
                    <a:gd name="T23" fmla="*/ 2 h 64"/>
                    <a:gd name="T24" fmla="*/ 407 w 422"/>
                    <a:gd name="T25" fmla="*/ 3 h 64"/>
                    <a:gd name="T26" fmla="*/ 416 w 422"/>
                    <a:gd name="T27" fmla="*/ 8 h 64"/>
                    <a:gd name="T28" fmla="*/ 421 w 422"/>
                    <a:gd name="T29" fmla="*/ 15 h 64"/>
                    <a:gd name="T30" fmla="*/ 422 w 422"/>
                    <a:gd name="T31" fmla="*/ 19 h 64"/>
                    <a:gd name="T32" fmla="*/ 422 w 422"/>
                    <a:gd name="T33" fmla="*/ 24 h 64"/>
                    <a:gd name="T34" fmla="*/ 422 w 422"/>
                    <a:gd name="T3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2" h="64">
                      <a:moveTo>
                        <a:pt x="0" y="64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" y="19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4" y="3"/>
                      </a:lnTo>
                      <a:lnTo>
                        <a:pt x="19" y="2"/>
                      </a:lnTo>
                      <a:lnTo>
                        <a:pt x="2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403" y="2"/>
                      </a:lnTo>
                      <a:lnTo>
                        <a:pt x="407" y="3"/>
                      </a:lnTo>
                      <a:lnTo>
                        <a:pt x="416" y="8"/>
                      </a:lnTo>
                      <a:lnTo>
                        <a:pt x="421" y="15"/>
                      </a:lnTo>
                      <a:lnTo>
                        <a:pt x="422" y="19"/>
                      </a:lnTo>
                      <a:lnTo>
                        <a:pt x="422" y="24"/>
                      </a:lnTo>
                      <a:lnTo>
                        <a:pt x="422" y="6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Line 323"/>
                <p:cNvSpPr>
                  <a:spLocks noChangeShapeType="1"/>
                </p:cNvSpPr>
                <p:nvPr/>
              </p:nvSpPr>
              <p:spPr bwMode="auto">
                <a:xfrm flipV="1">
                  <a:off x="9155113" y="5630863"/>
                  <a:ext cx="0" cy="17145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5775007" y="1315065"/>
              <a:ext cx="862800" cy="862800"/>
              <a:chOff x="5775007" y="1315065"/>
              <a:chExt cx="862800" cy="862800"/>
            </a:xfrm>
          </p:grpSpPr>
          <p:sp>
            <p:nvSpPr>
              <p:cNvPr id="37" name="Oval 124"/>
              <p:cNvSpPr/>
              <p:nvPr/>
            </p:nvSpPr>
            <p:spPr>
              <a:xfrm>
                <a:off x="5775007" y="1315065"/>
                <a:ext cx="862800" cy="862800"/>
              </a:xfrm>
              <a:prstGeom prst="ellipse">
                <a:avLst/>
              </a:prstGeom>
              <a:solidFill>
                <a:srgbClr val="0A5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2" name="Group 123"/>
              <p:cNvGrpSpPr/>
              <p:nvPr/>
            </p:nvGrpSpPr>
            <p:grpSpPr>
              <a:xfrm>
                <a:off x="6033931" y="1509974"/>
                <a:ext cx="344952" cy="472984"/>
                <a:chOff x="10282237" y="3676651"/>
                <a:chExt cx="671512" cy="920750"/>
              </a:xfrm>
            </p:grpSpPr>
            <p:sp>
              <p:nvSpPr>
                <p:cNvPr id="123" name="Freeform 159"/>
                <p:cNvSpPr/>
                <p:nvPr/>
              </p:nvSpPr>
              <p:spPr bwMode="auto">
                <a:xfrm>
                  <a:off x="10282237" y="3676651"/>
                  <a:ext cx="671512" cy="920750"/>
                </a:xfrm>
                <a:custGeom>
                  <a:avLst/>
                  <a:gdLst>
                    <a:gd name="T0" fmla="*/ 423 w 423"/>
                    <a:gd name="T1" fmla="*/ 574 h 580"/>
                    <a:gd name="T2" fmla="*/ 423 w 423"/>
                    <a:gd name="T3" fmla="*/ 574 h 580"/>
                    <a:gd name="T4" fmla="*/ 421 w 423"/>
                    <a:gd name="T5" fmla="*/ 576 h 580"/>
                    <a:gd name="T6" fmla="*/ 420 w 423"/>
                    <a:gd name="T7" fmla="*/ 579 h 580"/>
                    <a:gd name="T8" fmla="*/ 418 w 423"/>
                    <a:gd name="T9" fmla="*/ 580 h 580"/>
                    <a:gd name="T10" fmla="*/ 415 w 423"/>
                    <a:gd name="T11" fmla="*/ 580 h 580"/>
                    <a:gd name="T12" fmla="*/ 6 w 423"/>
                    <a:gd name="T13" fmla="*/ 580 h 580"/>
                    <a:gd name="T14" fmla="*/ 6 w 423"/>
                    <a:gd name="T15" fmla="*/ 580 h 580"/>
                    <a:gd name="T16" fmla="*/ 3 w 423"/>
                    <a:gd name="T17" fmla="*/ 580 h 580"/>
                    <a:gd name="T18" fmla="*/ 1 w 423"/>
                    <a:gd name="T19" fmla="*/ 579 h 580"/>
                    <a:gd name="T20" fmla="*/ 0 w 423"/>
                    <a:gd name="T21" fmla="*/ 576 h 580"/>
                    <a:gd name="T22" fmla="*/ 0 w 423"/>
                    <a:gd name="T23" fmla="*/ 574 h 580"/>
                    <a:gd name="T24" fmla="*/ 0 w 423"/>
                    <a:gd name="T25" fmla="*/ 6 h 580"/>
                    <a:gd name="T26" fmla="*/ 0 w 423"/>
                    <a:gd name="T27" fmla="*/ 6 h 580"/>
                    <a:gd name="T28" fmla="*/ 0 w 423"/>
                    <a:gd name="T29" fmla="*/ 3 h 580"/>
                    <a:gd name="T30" fmla="*/ 1 w 423"/>
                    <a:gd name="T31" fmla="*/ 2 h 580"/>
                    <a:gd name="T32" fmla="*/ 3 w 423"/>
                    <a:gd name="T33" fmla="*/ 0 h 580"/>
                    <a:gd name="T34" fmla="*/ 6 w 423"/>
                    <a:gd name="T35" fmla="*/ 0 h 580"/>
                    <a:gd name="T36" fmla="*/ 415 w 423"/>
                    <a:gd name="T37" fmla="*/ 0 h 580"/>
                    <a:gd name="T38" fmla="*/ 415 w 423"/>
                    <a:gd name="T39" fmla="*/ 0 h 580"/>
                    <a:gd name="T40" fmla="*/ 418 w 423"/>
                    <a:gd name="T41" fmla="*/ 0 h 580"/>
                    <a:gd name="T42" fmla="*/ 420 w 423"/>
                    <a:gd name="T43" fmla="*/ 2 h 580"/>
                    <a:gd name="T44" fmla="*/ 421 w 423"/>
                    <a:gd name="T45" fmla="*/ 3 h 580"/>
                    <a:gd name="T46" fmla="*/ 423 w 423"/>
                    <a:gd name="T47" fmla="*/ 6 h 580"/>
                    <a:gd name="T48" fmla="*/ 423 w 423"/>
                    <a:gd name="T49" fmla="*/ 574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3" h="580">
                      <a:moveTo>
                        <a:pt x="423" y="574"/>
                      </a:moveTo>
                      <a:lnTo>
                        <a:pt x="423" y="574"/>
                      </a:lnTo>
                      <a:lnTo>
                        <a:pt x="421" y="576"/>
                      </a:lnTo>
                      <a:lnTo>
                        <a:pt x="420" y="579"/>
                      </a:lnTo>
                      <a:lnTo>
                        <a:pt x="418" y="580"/>
                      </a:lnTo>
                      <a:lnTo>
                        <a:pt x="415" y="580"/>
                      </a:lnTo>
                      <a:lnTo>
                        <a:pt x="6" y="580"/>
                      </a:lnTo>
                      <a:lnTo>
                        <a:pt x="6" y="580"/>
                      </a:lnTo>
                      <a:lnTo>
                        <a:pt x="3" y="580"/>
                      </a:lnTo>
                      <a:lnTo>
                        <a:pt x="1" y="579"/>
                      </a:lnTo>
                      <a:lnTo>
                        <a:pt x="0" y="576"/>
                      </a:lnTo>
                      <a:lnTo>
                        <a:pt x="0" y="57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415" y="0"/>
                      </a:lnTo>
                      <a:lnTo>
                        <a:pt x="415" y="0"/>
                      </a:lnTo>
                      <a:lnTo>
                        <a:pt x="418" y="0"/>
                      </a:lnTo>
                      <a:lnTo>
                        <a:pt x="420" y="2"/>
                      </a:lnTo>
                      <a:lnTo>
                        <a:pt x="421" y="3"/>
                      </a:lnTo>
                      <a:lnTo>
                        <a:pt x="423" y="6"/>
                      </a:lnTo>
                      <a:lnTo>
                        <a:pt x="423" y="57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Rectangle 160"/>
                <p:cNvSpPr>
                  <a:spLocks noChangeArrowheads="1"/>
                </p:cNvSpPr>
                <p:nvPr/>
              </p:nvSpPr>
              <p:spPr bwMode="auto">
                <a:xfrm>
                  <a:off x="10374312" y="3813176"/>
                  <a:ext cx="487362" cy="115888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0374312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Line 162"/>
                <p:cNvSpPr>
                  <a:spLocks noChangeShapeType="1"/>
                </p:cNvSpPr>
                <p:nvPr/>
              </p:nvSpPr>
              <p:spPr bwMode="auto">
                <a:xfrm flipV="1">
                  <a:off x="10493375" y="4017963"/>
                  <a:ext cx="0" cy="384175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10617200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8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10739437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9" name="Line 165"/>
                <p:cNvSpPr>
                  <a:spLocks noChangeShapeType="1"/>
                </p:cNvSpPr>
                <p:nvPr/>
              </p:nvSpPr>
              <p:spPr bwMode="auto">
                <a:xfrm flipV="1">
                  <a:off x="10861675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0" name="Line 166"/>
                <p:cNvSpPr>
                  <a:spLocks noChangeShapeType="1"/>
                </p:cNvSpPr>
                <p:nvPr/>
              </p:nvSpPr>
              <p:spPr bwMode="auto">
                <a:xfrm>
                  <a:off x="10364787" y="40179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Line 167"/>
                <p:cNvSpPr>
                  <a:spLocks noChangeShapeType="1"/>
                </p:cNvSpPr>
                <p:nvPr/>
              </p:nvSpPr>
              <p:spPr bwMode="auto">
                <a:xfrm>
                  <a:off x="10364787" y="4114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Line 168"/>
                <p:cNvSpPr>
                  <a:spLocks noChangeShapeType="1"/>
                </p:cNvSpPr>
                <p:nvPr/>
              </p:nvSpPr>
              <p:spPr bwMode="auto">
                <a:xfrm>
                  <a:off x="10364787" y="42084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Line 169"/>
                <p:cNvSpPr>
                  <a:spLocks noChangeShapeType="1"/>
                </p:cNvSpPr>
                <p:nvPr/>
              </p:nvSpPr>
              <p:spPr bwMode="auto">
                <a:xfrm>
                  <a:off x="10364787" y="43053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Line 170"/>
                <p:cNvSpPr>
                  <a:spLocks noChangeShapeType="1"/>
                </p:cNvSpPr>
                <p:nvPr/>
              </p:nvSpPr>
              <p:spPr bwMode="auto">
                <a:xfrm>
                  <a:off x="10364787" y="4402138"/>
                  <a:ext cx="37465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Line 171"/>
                <p:cNvSpPr>
                  <a:spLocks noChangeShapeType="1"/>
                </p:cNvSpPr>
                <p:nvPr/>
              </p:nvSpPr>
              <p:spPr bwMode="auto">
                <a:xfrm>
                  <a:off x="10364787" y="4495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6140713" y="2274654"/>
              <a:ext cx="170400" cy="154874"/>
              <a:chOff x="6140713" y="2274654"/>
              <a:chExt cx="170400" cy="154874"/>
            </a:xfrm>
          </p:grpSpPr>
          <p:cxnSp>
            <p:nvCxnSpPr>
              <p:cNvPr id="136" name="Straight Connector 140"/>
              <p:cNvCxnSpPr/>
              <p:nvPr/>
            </p:nvCxnSpPr>
            <p:spPr>
              <a:xfrm rot="8100000">
                <a:off x="6156238" y="2351124"/>
                <a:ext cx="154875" cy="0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44"/>
              <p:cNvCxnSpPr/>
              <p:nvPr/>
            </p:nvCxnSpPr>
            <p:spPr>
              <a:xfrm rot="8100000">
                <a:off x="6140713" y="2274654"/>
                <a:ext cx="0" cy="154874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>
              <a:off x="6140713" y="3532178"/>
              <a:ext cx="170400" cy="154874"/>
              <a:chOff x="6140713" y="3532178"/>
              <a:chExt cx="170400" cy="154874"/>
            </a:xfrm>
          </p:grpSpPr>
          <p:cxnSp>
            <p:nvCxnSpPr>
              <p:cNvPr id="138" name="Straight Connector 147"/>
              <p:cNvCxnSpPr/>
              <p:nvPr/>
            </p:nvCxnSpPr>
            <p:spPr>
              <a:xfrm rot="8100000">
                <a:off x="6156238" y="3608648"/>
                <a:ext cx="154875" cy="0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48"/>
              <p:cNvCxnSpPr/>
              <p:nvPr/>
            </p:nvCxnSpPr>
            <p:spPr>
              <a:xfrm rot="8100000">
                <a:off x="6140713" y="3532178"/>
                <a:ext cx="0" cy="154874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>
              <a:off x="6140713" y="4812884"/>
              <a:ext cx="170398" cy="154874"/>
              <a:chOff x="6140713" y="4812884"/>
              <a:chExt cx="170398" cy="154874"/>
            </a:xfrm>
          </p:grpSpPr>
          <p:cxnSp>
            <p:nvCxnSpPr>
              <p:cNvPr id="140" name="Straight Connector 150"/>
              <p:cNvCxnSpPr/>
              <p:nvPr/>
            </p:nvCxnSpPr>
            <p:spPr>
              <a:xfrm rot="8100000">
                <a:off x="6156236" y="4889355"/>
                <a:ext cx="154875" cy="0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51"/>
              <p:cNvCxnSpPr/>
              <p:nvPr/>
            </p:nvCxnSpPr>
            <p:spPr>
              <a:xfrm rot="8100000">
                <a:off x="6140713" y="4812884"/>
                <a:ext cx="0" cy="154874"/>
              </a:xfrm>
              <a:prstGeom prst="line">
                <a:avLst/>
              </a:prstGeom>
              <a:ln w="25400">
                <a:solidFill>
                  <a:srgbClr val="8DCC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2" name="组合 141">
            <a:extLst>
              <a:ext uri="{FF2B5EF4-FFF2-40B4-BE49-F238E27FC236}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8E2D6706-71C5-48A7-90F2-BD3369BA40A4}"/>
              </a:ext>
            </a:extLst>
          </p:cNvPr>
          <p:cNvGrpSpPr/>
          <p:nvPr/>
        </p:nvGrpSpPr>
        <p:grpSpPr>
          <a:xfrm>
            <a:off x="3952874" y="528955"/>
            <a:ext cx="3997325" cy="368300"/>
            <a:chOff x="6292" y="188"/>
            <a:chExt cx="6295" cy="580"/>
          </a:xfrm>
        </p:grpSpPr>
        <p:sp>
          <p:nvSpPr>
            <p:cNvPr id="143" name="同心圆 11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06215628-FAEF-468A-996E-730C2EEC5C62}"/>
                </a:ext>
              </a:extLst>
            </p:cNvPr>
            <p:cNvSpPr/>
            <p:nvPr/>
          </p:nvSpPr>
          <p:spPr>
            <a:xfrm>
              <a:off x="6292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4" name="同心圆 12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470E735D-3212-4EB6-A8E2-DB23E524B8E0}"/>
                </a:ext>
              </a:extLst>
            </p:cNvPr>
            <p:cNvSpPr/>
            <p:nvPr/>
          </p:nvSpPr>
          <p:spPr>
            <a:xfrm>
              <a:off x="6906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5" name="同心圆 13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1B5BCC04-E810-49B9-9437-115B40DB31CF}"/>
                </a:ext>
              </a:extLst>
            </p:cNvPr>
            <p:cNvSpPr/>
            <p:nvPr/>
          </p:nvSpPr>
          <p:spPr>
            <a:xfrm>
              <a:off x="11658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6" name="同心圆 1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79E99966-E146-4F73-8424-CBDD113ACA3F}"/>
                </a:ext>
              </a:extLst>
            </p:cNvPr>
            <p:cNvSpPr/>
            <p:nvPr/>
          </p:nvSpPr>
          <p:spPr>
            <a:xfrm>
              <a:off x="12269" y="319"/>
              <a:ext cx="318" cy="318"/>
            </a:xfrm>
            <a:prstGeom prst="donut">
              <a:avLst/>
            </a:prstGeom>
            <a:solidFill>
              <a:srgbClr val="0A5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7" name="文本框 24">
              <a:extLst>
                <a:ext uri="{FF2B5EF4-FFF2-40B4-BE49-F238E27FC236}">
  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D0C49CDA-376C-49E2-88F9-E83DF40BF647}"/>
                </a:ext>
              </a:extLst>
            </p:cNvPr>
            <p:cNvSpPr txBox="1"/>
            <p:nvPr/>
          </p:nvSpPr>
          <p:spPr>
            <a:xfrm>
              <a:off x="7634" y="188"/>
              <a:ext cx="347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428" y="440937"/>
            <a:ext cx="10856547" cy="3440817"/>
          </a:xfrm>
          <a:prstGeom prst="rect">
            <a:avLst/>
          </a:prstGeom>
        </p:spPr>
      </p:pic>
      <p:grpSp>
        <p:nvGrpSpPr>
          <p:cNvPr id="4" name="Group 12"/>
          <p:cNvGrpSpPr/>
          <p:nvPr/>
        </p:nvGrpSpPr>
        <p:grpSpPr>
          <a:xfrm>
            <a:off x="5555999" y="3140422"/>
            <a:ext cx="1080000" cy="1080000"/>
            <a:chOff x="5292331" y="4623513"/>
            <a:chExt cx="1080000" cy="1080000"/>
          </a:xfrm>
          <a:solidFill>
            <a:srgbClr val="0A5E75"/>
          </a:solidFill>
        </p:grpSpPr>
        <p:sp>
          <p:nvSpPr>
            <p:cNvPr id="5" name="Teardrop 11"/>
            <p:cNvSpPr>
              <a:spLocks noChangeAspect="1"/>
            </p:cNvSpPr>
            <p:nvPr/>
          </p:nvSpPr>
          <p:spPr>
            <a:xfrm rot="18960000">
              <a:off x="5292331" y="4623513"/>
              <a:ext cx="1080000" cy="1080000"/>
            </a:xfrm>
            <a:prstGeom prst="teardrop">
              <a:avLst>
                <a:gd name="adj" fmla="val 157569"/>
              </a:avLst>
            </a:prstGeom>
            <a:grpFill/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Oval 10"/>
            <p:cNvSpPr>
              <a:spLocks noChangeAspect="1"/>
            </p:cNvSpPr>
            <p:nvPr/>
          </p:nvSpPr>
          <p:spPr>
            <a:xfrm>
              <a:off x="5400331" y="4731513"/>
              <a:ext cx="864000" cy="864000"/>
            </a:xfrm>
            <a:prstGeom prst="ellipse">
              <a:avLst/>
            </a:prstGeom>
            <a:grpFill/>
            <a:ln w="12700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" name="Content Placeholder 2"/>
          <p:cNvSpPr txBox="1"/>
          <p:nvPr/>
        </p:nvSpPr>
        <p:spPr>
          <a:xfrm>
            <a:off x="763953" y="5402243"/>
            <a:ext cx="10664092" cy="10362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Clr>
                <a:srgbClr val="1F608B">
                  <a:lumMod val="75000"/>
                </a:srgbClr>
              </a:buClr>
            </a:pPr>
            <a:r>
              <a:rPr lang="zh-CN" altLang="en-US" sz="1400" dirty="0">
                <a:solidFill>
                  <a:srgbClr val="BFBFBF"/>
                </a:solidFill>
                <a:cs typeface="+mn-ea"/>
                <a:sym typeface="+mn-lt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rgbClr val="BFBFBF"/>
                </a:solidFill>
                <a:cs typeface="+mn-ea"/>
                <a:sym typeface="+mn-lt"/>
              </a:rPr>
              <a:t>“</a:t>
            </a:r>
            <a:r>
              <a:rPr lang="zh-CN" altLang="en-US" sz="1400" dirty="0">
                <a:solidFill>
                  <a:srgbClr val="BFBFBF"/>
                </a:solidFill>
                <a:cs typeface="+mn-ea"/>
                <a:sym typeface="+mn-lt"/>
              </a:rPr>
              <a:t>开始</a:t>
            </a:r>
            <a:r>
              <a:rPr lang="en-US" altLang="zh-CN" sz="1400" dirty="0">
                <a:solidFill>
                  <a:srgbClr val="BFBFBF"/>
                </a:solidFill>
                <a:cs typeface="+mn-ea"/>
                <a:sym typeface="+mn-lt"/>
              </a:rPr>
              <a:t>”</a:t>
            </a:r>
            <a:r>
              <a:rPr lang="zh-CN" altLang="en-US" sz="1400" dirty="0">
                <a:solidFill>
                  <a:srgbClr val="BFBFBF"/>
                </a:solidFill>
                <a:cs typeface="+mn-ea"/>
                <a:sym typeface="+mn-lt"/>
              </a:rPr>
              <a:t>面板中可以对字体、字号、颜色、行距等进行修改。标题数字等都可以通过点击和重新输入进行更改，顶部</a:t>
            </a:r>
            <a:r>
              <a:rPr lang="en-US" altLang="zh-CN" sz="1400" dirty="0">
                <a:solidFill>
                  <a:srgbClr val="BFBFBF"/>
                </a:solidFill>
                <a:cs typeface="+mn-ea"/>
                <a:sym typeface="+mn-lt"/>
              </a:rPr>
              <a:t>“</a:t>
            </a:r>
            <a:r>
              <a:rPr lang="zh-CN" altLang="en-US" sz="1400" dirty="0">
                <a:solidFill>
                  <a:srgbClr val="BFBFBF"/>
                </a:solidFill>
                <a:cs typeface="+mn-ea"/>
                <a:sym typeface="+mn-lt"/>
              </a:rPr>
              <a:t>开始</a:t>
            </a:r>
            <a:r>
              <a:rPr lang="en-US" altLang="zh-CN" sz="1400" dirty="0">
                <a:solidFill>
                  <a:srgbClr val="BFBFBF"/>
                </a:solidFill>
                <a:cs typeface="+mn-ea"/>
                <a:sym typeface="+mn-lt"/>
              </a:rPr>
              <a:t>”</a:t>
            </a:r>
            <a:r>
              <a:rPr lang="zh-CN" altLang="en-US" sz="1400" dirty="0">
                <a:solidFill>
                  <a:srgbClr val="BFBFBF"/>
                </a:solidFill>
                <a:cs typeface="+mn-ea"/>
                <a:sym typeface="+mn-lt"/>
              </a:rPr>
              <a:t>面板中可以对字体、字号、颜色、行距等进行修改。</a:t>
            </a:r>
          </a:p>
          <a:p>
            <a:pPr algn="ctr">
              <a:lnSpc>
                <a:spcPct val="150000"/>
              </a:lnSpc>
              <a:buClr>
                <a:srgbClr val="1F608B">
                  <a:lumMod val="75000"/>
                </a:srgbClr>
              </a:buClr>
            </a:pPr>
            <a:endParaRPr lang="en-US" sz="1400" dirty="0">
              <a:solidFill>
                <a:srgbClr val="BFBFBF"/>
              </a:solidFill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763953" y="4795090"/>
            <a:ext cx="10664092" cy="692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Clr>
                <a:srgbClr val="1F608B">
                  <a:lumMod val="75000"/>
                </a:srgbClr>
              </a:buClr>
            </a:pPr>
            <a:r>
              <a:rPr lang="zh-CN" sz="2800" b="1" spc="3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0" name="Group 19"/>
          <p:cNvGrpSpPr/>
          <p:nvPr/>
        </p:nvGrpSpPr>
        <p:grpSpPr>
          <a:xfrm>
            <a:off x="5828795" y="4629187"/>
            <a:ext cx="534408" cy="165606"/>
            <a:chOff x="10185009" y="4052544"/>
            <a:chExt cx="534408" cy="165606"/>
          </a:xfrm>
          <a:solidFill>
            <a:srgbClr val="0A5E75"/>
          </a:solidFill>
        </p:grpSpPr>
        <p:sp>
          <p:nvSpPr>
            <p:cNvPr id="11" name="Oval 16"/>
            <p:cNvSpPr/>
            <p:nvPr/>
          </p:nvSpPr>
          <p:spPr>
            <a:xfrm>
              <a:off x="10185009" y="4056150"/>
              <a:ext cx="162000" cy="162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Oval 17"/>
            <p:cNvSpPr/>
            <p:nvPr/>
          </p:nvSpPr>
          <p:spPr>
            <a:xfrm>
              <a:off x="10371213" y="4052544"/>
              <a:ext cx="162000" cy="162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Oval 18"/>
            <p:cNvSpPr/>
            <p:nvPr/>
          </p:nvSpPr>
          <p:spPr>
            <a:xfrm>
              <a:off x="10557417" y="4052544"/>
              <a:ext cx="162000" cy="162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5908675" y="1731010"/>
            <a:ext cx="375920" cy="38227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649033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5419725" y="1793240"/>
            <a:ext cx="273050" cy="273050"/>
          </a:xfrm>
          <a:prstGeom prst="donut">
            <a:avLst/>
          </a:prstGeom>
          <a:solidFill>
            <a:srgbClr val="0A5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493260" y="3801745"/>
            <a:ext cx="45427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30625" y="4541520"/>
            <a:ext cx="4731385" cy="770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 love you more than I've ever loved any woman. And I've waited longer for you than I've waited for any woman.</a:t>
            </a:r>
          </a:p>
        </p:txBody>
      </p:sp>
      <p:sp>
        <p:nvSpPr>
          <p:cNvPr id="40" name="矩形 39"/>
          <p:cNvSpPr/>
          <p:nvPr/>
        </p:nvSpPr>
        <p:spPr>
          <a:xfrm>
            <a:off x="4949825" y="2626360"/>
            <a:ext cx="2292350" cy="72898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PART.02</a:t>
            </a: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3000">
        <p14:pan dir="u"/>
      </p:transition>
    </mc:Choice>
    <mc:Fallback xmlns:a14="http://schemas.microsoft.com/office/drawing/2010/main" xmlns:a16="http://schemas.microsoft.com/office/drawing/2014/main"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 bldLvl="0" animBg="1"/>
      <p:bldP spid="38" grpId="0"/>
      <p:bldP spid="39" grpId="0"/>
      <p:bldP spid="39" grpId="1"/>
      <p:bldP spid="40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清新绿色欧美风简约活动策划方案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0f4786-f05c-4162-b989-771c7b50d46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8EC5BA"/>
      </a:accent1>
      <a:accent2>
        <a:srgbClr val="A0CDC1"/>
      </a:accent2>
      <a:accent3>
        <a:srgbClr val="8EB603"/>
      </a:accent3>
      <a:accent4>
        <a:srgbClr val="113E15"/>
      </a:accent4>
      <a:accent5>
        <a:srgbClr val="4472C4"/>
      </a:accent5>
      <a:accent6>
        <a:srgbClr val="6EAC46"/>
      </a:accent6>
      <a:hlink>
        <a:srgbClr val="0563C1"/>
      </a:hlink>
      <a:folHlink>
        <a:srgbClr val="954D72"/>
      </a:folHlink>
    </a:clrScheme>
    <a:fontScheme name="ihg05n0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C5BA"/>
    </a:accent1>
    <a:accent2>
      <a:srgbClr val="A0CDC1"/>
    </a:accent2>
    <a:accent3>
      <a:srgbClr val="8EB603"/>
    </a:accent3>
    <a:accent4>
      <a:srgbClr val="113E15"/>
    </a:accent4>
    <a:accent5>
      <a:srgbClr val="4472C4"/>
    </a:accent5>
    <a:accent6>
      <a:srgbClr val="6EAC46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1895</Words>
  <Application>Microsoft Office PowerPoint</Application>
  <PresentationFormat>宽屏</PresentationFormat>
  <Paragraphs>196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Gill Sans</vt:lpstr>
      <vt:lpstr>Meiryo</vt:lpstr>
      <vt:lpstr>包图简圆体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7</cp:revision>
  <dcterms:created xsi:type="dcterms:W3CDTF">2018-03-01T02:03:00Z</dcterms:created>
  <dcterms:modified xsi:type="dcterms:W3CDTF">2021-05-23T13:34:36Z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