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28"/>
  </p:notesMasterIdLst>
  <p:sldIdLst>
    <p:sldId id="259" r:id="rId3"/>
    <p:sldId id="260" r:id="rId4"/>
    <p:sldId id="261" r:id="rId5"/>
    <p:sldId id="262" r:id="rId6"/>
    <p:sldId id="263" r:id="rId7"/>
    <p:sldId id="264" r:id="rId8"/>
    <p:sldId id="265" r:id="rId9"/>
    <p:sldId id="267" r:id="rId10"/>
    <p:sldId id="268" r:id="rId11"/>
    <p:sldId id="266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9" r:id="rId21"/>
    <p:sldId id="278" r:id="rId22"/>
    <p:sldId id="281" r:id="rId23"/>
    <p:sldId id="280" r:id="rId24"/>
    <p:sldId id="282" r:id="rId25"/>
    <p:sldId id="277" r:id="rId26"/>
    <p:sldId id="283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CBC6"/>
    <a:srgbClr val="4A9CCB"/>
    <a:srgbClr val="4B73A8"/>
    <a:srgbClr val="5A538C"/>
    <a:srgbClr val="345692"/>
    <a:srgbClr val="17C0D4"/>
    <a:srgbClr val="FFFFFF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1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roundedCorners val="0"/>
  <c:style val="18"/>
  <c:chart>
    <c:title>
      <c:tx>
        <c:rich>
          <a:bodyPr rot="0"/>
          <a:lstStyle/>
          <a:p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5.0000000000000001E-3"/>
          <c:y val="5.0000000000000001E-3"/>
          <c:w val="1"/>
          <c:h val="1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C4C4C4"/>
            </a:solidFill>
            <a:ln w="12700" cap="flat">
              <a:noFill/>
              <a:miter lim="400000"/>
            </a:ln>
            <a:effectLst/>
          </c:spPr>
          <c:dPt>
            <c:idx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E947-4AC1-883D-144FF79A6B3F}"/>
              </c:ext>
            </c:extLst>
          </c:dPt>
          <c:dPt>
            <c:idx val="1"/>
            <c:bubble3D val="0"/>
            <c:spPr>
              <a:solidFill>
                <a:srgbClr val="41CBC6"/>
              </a:solidFill>
              <a:ln w="12700" cap="flat">
                <a:noFill/>
                <a:miter lim="400000"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E947-4AC1-883D-144FF79A6B3F}"/>
              </c:ext>
            </c:extLst>
          </c:dPt>
          <c:cat>
            <c:strRef>
              <c:f>Sheet1!$B$1:$C$1</c:f>
              <c:strCache>
                <c:ptCount val="2"/>
                <c:pt idx="0">
                  <c:v>2013</c:v>
                </c:pt>
                <c:pt idx="1">
                  <c:v>2014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E947-4AC1-883D-144FF79A6B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roundedCorners val="0"/>
  <c:style val="18"/>
  <c:chart>
    <c:title>
      <c:tx>
        <c:rich>
          <a:bodyPr rot="0"/>
          <a:lstStyle/>
          <a:p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5.0000000000000001E-3"/>
          <c:y val="5.0000000000000001E-3"/>
          <c:w val="1"/>
          <c:h val="1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C4C4C4"/>
            </a:solidFill>
            <a:ln w="12700" cap="flat">
              <a:noFill/>
              <a:miter lim="400000"/>
            </a:ln>
            <a:effectLst/>
          </c:spPr>
          <c:dPt>
            <c:idx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7A32-46B4-BB8A-3C339BD7A817}"/>
              </c:ext>
            </c:extLst>
          </c:dPt>
          <c:dPt>
            <c:idx val="1"/>
            <c:bubble3D val="0"/>
            <c:spPr>
              <a:solidFill>
                <a:srgbClr val="4B73A8"/>
              </a:solidFill>
              <a:ln w="12700" cap="flat">
                <a:noFill/>
                <a:miter lim="400000"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7A32-46B4-BB8A-3C339BD7A817}"/>
              </c:ext>
            </c:extLst>
          </c:dPt>
          <c:cat>
            <c:strRef>
              <c:f>Sheet1!$B$1:$C$1</c:f>
              <c:strCache>
                <c:ptCount val="2"/>
                <c:pt idx="0">
                  <c:v>2013</c:v>
                </c:pt>
                <c:pt idx="1">
                  <c:v>2014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7A32-46B4-BB8A-3C339BD7A8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roundedCorners val="0"/>
  <c:style val="18"/>
  <c:chart>
    <c:title>
      <c:tx>
        <c:rich>
          <a:bodyPr rot="0"/>
          <a:lstStyle/>
          <a:p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5.0000000000000001E-3"/>
          <c:y val="5.0000000000000001E-3"/>
          <c:w val="1"/>
          <c:h val="1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C4C4C4"/>
            </a:solidFill>
            <a:ln w="12700" cap="flat">
              <a:noFill/>
              <a:miter lim="400000"/>
            </a:ln>
            <a:effectLst/>
          </c:spPr>
          <c:dPt>
            <c:idx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BE82-4BE0-B4A4-3E50FD336D1B}"/>
              </c:ext>
            </c:extLst>
          </c:dPt>
          <c:dPt>
            <c:idx val="1"/>
            <c:bubble3D val="0"/>
            <c:spPr>
              <a:solidFill>
                <a:srgbClr val="5A538C"/>
              </a:solidFill>
              <a:ln w="12700" cap="flat">
                <a:noFill/>
                <a:miter lim="400000"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BE82-4BE0-B4A4-3E50FD336D1B}"/>
              </c:ext>
            </c:extLst>
          </c:dPt>
          <c:cat>
            <c:strRef>
              <c:f>Sheet1!$B$1:$C$1</c:f>
              <c:strCache>
                <c:ptCount val="2"/>
                <c:pt idx="0">
                  <c:v>2013</c:v>
                </c:pt>
                <c:pt idx="1">
                  <c:v>2014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50</c:v>
                </c:pt>
                <c:pt idx="1">
                  <c:v>59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BE82-4BE0-B4A4-3E50FD336D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roundedCorners val="0"/>
  <c:style val="18"/>
  <c:chart>
    <c:title>
      <c:tx>
        <c:rich>
          <a:bodyPr rot="0"/>
          <a:lstStyle/>
          <a:p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5.0000000000000001E-3"/>
          <c:y val="5.0000000000000001E-3"/>
          <c:w val="1"/>
          <c:h val="1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C4C4C4"/>
            </a:solidFill>
            <a:ln w="12700" cap="flat">
              <a:noFill/>
              <a:miter lim="400000"/>
            </a:ln>
            <a:effectLst/>
          </c:spPr>
          <c:dPt>
            <c:idx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1ADB-478E-8DB9-1A0E569405E3}"/>
              </c:ext>
            </c:extLst>
          </c:dPt>
          <c:dPt>
            <c:idx val="1"/>
            <c:bubble3D val="0"/>
            <c:spPr>
              <a:solidFill>
                <a:srgbClr val="4A9CCB"/>
              </a:solidFill>
              <a:ln w="12700" cap="flat">
                <a:noFill/>
                <a:miter lim="400000"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1ADB-478E-8DB9-1A0E569405E3}"/>
              </c:ext>
            </c:extLst>
          </c:dPt>
          <c:cat>
            <c:strRef>
              <c:f>Sheet1!$B$1:$C$1</c:f>
              <c:strCache>
                <c:ptCount val="2"/>
                <c:pt idx="0">
                  <c:v>2013</c:v>
                </c:pt>
                <c:pt idx="1">
                  <c:v>2014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70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1ADB-478E-8DB9-1A0E569405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4B73A8"/>
            </a:solidFill>
            <a:ln>
              <a:solidFill>
                <a:schemeClr val="bg1"/>
              </a:solidFill>
            </a:ln>
          </c:spPr>
          <c:invertIfNegative val="0"/>
          <c:dLbls>
            <c:dLbl>
              <c:idx val="0"/>
              <c:spPr/>
              <c:txPr>
                <a:bodyPr/>
                <a:lstStyle/>
                <a:p>
                  <a:pPr>
                    <a:defRPr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defRPr>
                  </a:pPr>
                  <a:endParaRPr lang="zh-CN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39E3-42DE-BB08-64180F28D49F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spPr/>
              <c:txPr>
                <a:bodyPr/>
                <a:lstStyle/>
                <a:p>
                  <a:pPr>
                    <a:defRPr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39E3-42DE-BB08-64180F28D49F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PROJECT 1</c:v>
                </c:pt>
                <c:pt idx="1">
                  <c:v>PROJECT 2</c:v>
                </c:pt>
                <c:pt idx="2">
                  <c:v>PROJECT 3</c:v>
                </c:pt>
                <c:pt idx="3">
                  <c:v>PROJECT 3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100</c:v>
                </c:pt>
                <c:pt idx="1">
                  <c:v>90</c:v>
                </c:pt>
                <c:pt idx="2">
                  <c:v>50</c:v>
                </c:pt>
                <c:pt idx="3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9E3-42DE-BB08-64180F28D49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41CBC6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PROJECT 1</c:v>
                </c:pt>
                <c:pt idx="1">
                  <c:v>PROJECT 2</c:v>
                </c:pt>
                <c:pt idx="2">
                  <c:v>PROJECT 3</c:v>
                </c:pt>
                <c:pt idx="3">
                  <c:v>PROJECT 3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90</c:v>
                </c:pt>
                <c:pt idx="1">
                  <c:v>75</c:v>
                </c:pt>
                <c:pt idx="2">
                  <c:v>100</c:v>
                </c:pt>
                <c:pt idx="3">
                  <c:v>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39E3-42DE-BB08-64180F28D49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4A9CCB"/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PROJECT 1</c:v>
                </c:pt>
                <c:pt idx="1">
                  <c:v>PROJECT 2</c:v>
                </c:pt>
                <c:pt idx="2">
                  <c:v>PROJECT 3</c:v>
                </c:pt>
                <c:pt idx="3">
                  <c:v>PROJECT 3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50</c:v>
                </c:pt>
                <c:pt idx="1">
                  <c:v>65</c:v>
                </c:pt>
                <c:pt idx="2">
                  <c:v>75</c:v>
                </c:pt>
                <c:pt idx="3">
                  <c:v>75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9E3-42DE-BB08-64180F28D49F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32</c:v>
                </c:pt>
              </c:strCache>
            </c:strRef>
          </c:tx>
          <c:spPr>
            <a:solidFill>
              <a:srgbClr val="5A538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PROJECT 1</c:v>
                </c:pt>
                <c:pt idx="1">
                  <c:v>PROJECT 2</c:v>
                </c:pt>
                <c:pt idx="2">
                  <c:v>PROJECT 3</c:v>
                </c:pt>
                <c:pt idx="3">
                  <c:v>PROJECT 3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50</c:v>
                </c:pt>
                <c:pt idx="1">
                  <c:v>65</c:v>
                </c:pt>
                <c:pt idx="2">
                  <c:v>75</c:v>
                </c:pt>
                <c:pt idx="3">
                  <c:v>75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39E3-42DE-BB08-64180F28D4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1"/>
        <c:axId val="-105264848"/>
        <c:axId val="-105264304"/>
      </c:barChart>
      <c:catAx>
        <c:axId val="-1052648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</c:spPr>
        <c:txPr>
          <a:bodyPr rot="0" vert="horz"/>
          <a:lstStyle/>
          <a:p>
            <a: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zh-CN"/>
          </a:p>
        </c:txPr>
        <c:crossAx val="-105264304"/>
        <c:crosses val="autoZero"/>
        <c:auto val="1"/>
        <c:lblAlgn val="ctr"/>
        <c:lblOffset val="100"/>
        <c:noMultiLvlLbl val="0"/>
      </c:catAx>
      <c:valAx>
        <c:axId val="-105264304"/>
        <c:scaling>
          <c:orientation val="minMax"/>
        </c:scaling>
        <c:delete val="0"/>
        <c:axPos val="l"/>
        <c:majorGridlines>
          <c:spPr>
            <a:ln>
              <a:solidFill>
                <a:prstClr val="white">
                  <a:lumMod val="85000"/>
                  <a:alpha val="48000"/>
                </a:prstClr>
              </a:solidFill>
            </a:ln>
          </c:spPr>
        </c:majorGridlines>
        <c:numFmt formatCode="General" sourceLinked="0"/>
        <c:majorTickMark val="none"/>
        <c:minorTickMark val="in"/>
        <c:tickLblPos val="low"/>
        <c:spPr>
          <a:noFill/>
          <a:ln>
            <a:solidFill>
              <a:schemeClr val="bg1">
                <a:lumMod val="85000"/>
              </a:schemeClr>
            </a:solidFill>
          </a:ln>
        </c:spPr>
        <c:txPr>
          <a:bodyPr rot="0" vert="horz"/>
          <a:lstStyle/>
          <a:p>
            <a: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zh-CN"/>
          </a:p>
        </c:txPr>
        <c:crossAx val="-105264848"/>
        <c:crosses val="autoZero"/>
        <c:crossBetween val="between"/>
      </c:valAx>
      <c:spPr>
        <a:noFill/>
        <a:ln w="25346">
          <a:noFill/>
        </a:ln>
      </c:spPr>
    </c:plotArea>
    <c:plotVisOnly val="1"/>
    <c:dispBlanksAs val="gap"/>
    <c:showDLblsOverMax val="0"/>
  </c:chart>
  <c:txPr>
    <a:bodyPr/>
    <a:lstStyle/>
    <a:p>
      <a:pPr>
        <a:defRPr sz="1197" b="1" i="0" u="none" strike="noStrike" baseline="0">
          <a:solidFill>
            <a:srgbClr val="333333"/>
          </a:solidFill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0AF924-5BD8-4F42-BEFE-3FD1A705B1CA}" type="datetimeFigureOut">
              <a:rPr lang="en-US" smtClean="0"/>
              <a:t>6/6/2022</a:t>
            </a:fld>
            <a:endParaRPr 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B111DE-C169-40AE-8D28-0CD40262C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18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89595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63389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035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797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409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955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730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390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351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806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509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500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672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318000" y="2971800"/>
            <a:ext cx="3556000" cy="229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感谢您下载包图网平台上提供的</a:t>
            </a:r>
            <a:r>
              <a:rPr lang="en-US" altLang="zh-CN" sz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PPT</a:t>
            </a:r>
            <a:r>
              <a:rPr lang="zh-CN" altLang="en-US" sz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作品，为了您和包图网以及原创作者的利益，请勿复制、传播、销售，否则将承担法律责任！包图网将对作品进行维权，按照传播下载次数进行十倍的索取赔偿！</a:t>
            </a:r>
          </a:p>
          <a:p>
            <a:r>
              <a:rPr lang="en-US" altLang="zh-CN" sz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ibaotu.com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2022/6/6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702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8"/>
          <p:cNvSpPr/>
          <p:nvPr/>
        </p:nvSpPr>
        <p:spPr>
          <a:xfrm>
            <a:off x="4619141" y="1640958"/>
            <a:ext cx="3171687" cy="2069635"/>
          </a:xfrm>
          <a:custGeom>
            <a:avLst/>
            <a:gdLst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8" fmla="*/ 1071343 w 3171687"/>
              <a:gd name="connsiteY8" fmla="*/ 1901509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0" fmla="*/ 979903 w 3171687"/>
              <a:gd name="connsiteY0" fmla="*/ 259565 h 2069635"/>
              <a:gd name="connsiteX1" fmla="*/ 0 w 3171687"/>
              <a:gd name="connsiteY1" fmla="*/ 259565 h 2069635"/>
              <a:gd name="connsiteX2" fmla="*/ 0 w 3171687"/>
              <a:gd name="connsiteY2" fmla="*/ 0 h 2069635"/>
              <a:gd name="connsiteX3" fmla="*/ 3171687 w 3171687"/>
              <a:gd name="connsiteY3" fmla="*/ 0 h 2069635"/>
              <a:gd name="connsiteX4" fmla="*/ 3171687 w 3171687"/>
              <a:gd name="connsiteY4" fmla="*/ 2069635 h 2069635"/>
              <a:gd name="connsiteX5" fmla="*/ 0 w 3171687"/>
              <a:gd name="connsiteY5" fmla="*/ 2069635 h 2069635"/>
              <a:gd name="connsiteX6" fmla="*/ 0 w 3171687"/>
              <a:gd name="connsiteY6" fmla="*/ 1810069 h 2069635"/>
              <a:gd name="connsiteX0" fmla="*/ 0 w 3171687"/>
              <a:gd name="connsiteY0" fmla="*/ 259565 h 2069635"/>
              <a:gd name="connsiteX1" fmla="*/ 0 w 3171687"/>
              <a:gd name="connsiteY1" fmla="*/ 0 h 2069635"/>
              <a:gd name="connsiteX2" fmla="*/ 3171687 w 3171687"/>
              <a:gd name="connsiteY2" fmla="*/ 0 h 2069635"/>
              <a:gd name="connsiteX3" fmla="*/ 3171687 w 3171687"/>
              <a:gd name="connsiteY3" fmla="*/ 2069635 h 2069635"/>
              <a:gd name="connsiteX4" fmla="*/ 0 w 3171687"/>
              <a:gd name="connsiteY4" fmla="*/ 2069635 h 2069635"/>
              <a:gd name="connsiteX5" fmla="*/ 0 w 3171687"/>
              <a:gd name="connsiteY5" fmla="*/ 1810069 h 2069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71687" h="2069635">
                <a:moveTo>
                  <a:pt x="0" y="259565"/>
                </a:moveTo>
                <a:lnTo>
                  <a:pt x="0" y="0"/>
                </a:lnTo>
                <a:lnTo>
                  <a:pt x="3171687" y="0"/>
                </a:lnTo>
                <a:lnTo>
                  <a:pt x="3171687" y="2069635"/>
                </a:lnTo>
                <a:lnTo>
                  <a:pt x="0" y="2069635"/>
                </a:lnTo>
                <a:lnTo>
                  <a:pt x="0" y="1810069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 22"/>
          <p:cNvSpPr/>
          <p:nvPr/>
        </p:nvSpPr>
        <p:spPr>
          <a:xfrm>
            <a:off x="6313724" y="1253472"/>
            <a:ext cx="2253807" cy="1262130"/>
          </a:xfrm>
          <a:custGeom>
            <a:avLst/>
            <a:gdLst>
              <a:gd name="connsiteX0" fmla="*/ 0 w 2253807"/>
              <a:gd name="connsiteY0" fmla="*/ 0 h 1262130"/>
              <a:gd name="connsiteX1" fmla="*/ 2253807 w 2253807"/>
              <a:gd name="connsiteY1" fmla="*/ 0 h 1262130"/>
              <a:gd name="connsiteX2" fmla="*/ 2253807 w 2253807"/>
              <a:gd name="connsiteY2" fmla="*/ 1262130 h 1262130"/>
              <a:gd name="connsiteX3" fmla="*/ 1013277 w 2253807"/>
              <a:gd name="connsiteY3" fmla="*/ 1262130 h 1262130"/>
              <a:gd name="connsiteX4" fmla="*/ 1013277 w 2253807"/>
              <a:gd name="connsiteY4" fmla="*/ 700070 h 1262130"/>
              <a:gd name="connsiteX5" fmla="*/ 0 w 2253807"/>
              <a:gd name="connsiteY5" fmla="*/ 700070 h 1262130"/>
              <a:gd name="connsiteX6" fmla="*/ 0 w 2253807"/>
              <a:gd name="connsiteY6" fmla="*/ 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6" fmla="*/ 1104717 w 2253807"/>
              <a:gd name="connsiteY6" fmla="*/ 79151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0" fmla="*/ 0 w 2253807"/>
              <a:gd name="connsiteY0" fmla="*/ 700070 h 1262130"/>
              <a:gd name="connsiteX1" fmla="*/ 0 w 2253807"/>
              <a:gd name="connsiteY1" fmla="*/ 0 h 1262130"/>
              <a:gd name="connsiteX2" fmla="*/ 2253807 w 2253807"/>
              <a:gd name="connsiteY2" fmla="*/ 0 h 1262130"/>
              <a:gd name="connsiteX3" fmla="*/ 2253807 w 2253807"/>
              <a:gd name="connsiteY3" fmla="*/ 1262130 h 1262130"/>
              <a:gd name="connsiteX4" fmla="*/ 1013277 w 2253807"/>
              <a:gd name="connsiteY4" fmla="*/ 1262130 h 126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3807" h="1262130">
                <a:moveTo>
                  <a:pt x="0" y="700070"/>
                </a:moveTo>
                <a:lnTo>
                  <a:pt x="0" y="0"/>
                </a:lnTo>
                <a:lnTo>
                  <a:pt x="2253807" y="0"/>
                </a:lnTo>
                <a:lnTo>
                  <a:pt x="2253807" y="1262130"/>
                </a:lnTo>
                <a:lnTo>
                  <a:pt x="1013277" y="1262130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5"/>
          <p:cNvSpPr txBox="1"/>
          <p:nvPr/>
        </p:nvSpPr>
        <p:spPr>
          <a:xfrm>
            <a:off x="3914990" y="1744751"/>
            <a:ext cx="3624042" cy="18620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zh-CN" sz="11500" dirty="0" smtClean="0">
                <a:solidFill>
                  <a:srgbClr val="41CBC6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Ebrima" panose="02000000000000000000" pitchFamily="2" charset="0"/>
              </a:rPr>
              <a:t>2</a:t>
            </a:r>
            <a:r>
              <a:rPr lang="en-US" altLang="zh-CN" sz="11500" dirty="0" smtClean="0">
                <a:solidFill>
                  <a:srgbClr val="4A9CCB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Ebrima" panose="02000000000000000000" pitchFamily="2" charset="0"/>
              </a:rPr>
              <a:t>0</a:t>
            </a:r>
            <a:r>
              <a:rPr lang="en-US" altLang="zh-CN" sz="11500" dirty="0" smtClean="0">
                <a:solidFill>
                  <a:srgbClr val="4B73A8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Ebrima" panose="02000000000000000000" pitchFamily="2" charset="0"/>
              </a:rPr>
              <a:t>3</a:t>
            </a:r>
            <a:r>
              <a:rPr lang="en-US" altLang="zh-CN" sz="11500" dirty="0">
                <a:solidFill>
                  <a:srgbClr val="5A538C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Ebrima" panose="02000000000000000000" pitchFamily="2" charset="0"/>
              </a:rPr>
              <a:t>0</a:t>
            </a:r>
            <a:endParaRPr lang="zh-CN" altLang="en-US" sz="11500" dirty="0">
              <a:solidFill>
                <a:srgbClr val="5A538C"/>
              </a:solidFill>
              <a:latin typeface="Impact" panose="020B0806030902050204" pitchFamily="34" charset="0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2667474" y="3912730"/>
            <a:ext cx="75329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幼圆" panose="02010509060101010101" pitchFamily="49" charset="-122"/>
                <a:cs typeface="Ebrima" panose="02000000000000000000" pitchFamily="2" charset="0"/>
              </a:rPr>
              <a:t>简约工作总结汇报模板</a:t>
            </a:r>
            <a:endParaRPr lang="zh-CN" altLang="en-US" sz="5400" dirty="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  <a:ea typeface="幼圆" panose="02010509060101010101" pitchFamily="49" charset="-122"/>
              <a:cs typeface="Ebrima" panose="02000000000000000000" pitchFamily="2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903289" y="4898230"/>
            <a:ext cx="50612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500" spc="15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</a:t>
            </a:r>
            <a:r>
              <a:rPr lang="zh-CN" altLang="en-US" sz="1500" spc="15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工作汇报</a:t>
            </a:r>
            <a:r>
              <a:rPr lang="en-US" altLang="zh-CN" sz="1500" spc="15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] [</a:t>
            </a:r>
            <a:r>
              <a:rPr lang="zh-CN" altLang="en-US" sz="1500" spc="15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商务路演</a:t>
            </a:r>
            <a:r>
              <a:rPr lang="en-US" altLang="zh-CN" sz="1500" spc="15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] [</a:t>
            </a:r>
            <a:r>
              <a:rPr lang="zh-CN" altLang="en-US" sz="1500" spc="15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新年计划</a:t>
            </a:r>
            <a:r>
              <a:rPr lang="en-US" altLang="zh-CN" sz="1500" spc="15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] [PPT</a:t>
            </a:r>
            <a:r>
              <a:rPr lang="zh-CN" altLang="en-US" sz="1500" spc="15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</a:t>
            </a:r>
            <a:r>
              <a:rPr lang="en-US" altLang="zh-CN" sz="1500" spc="15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]</a:t>
            </a:r>
          </a:p>
        </p:txBody>
      </p:sp>
      <p:sp>
        <p:nvSpPr>
          <p:cNvPr id="8" name="矩形 7"/>
          <p:cNvSpPr/>
          <p:nvPr/>
        </p:nvSpPr>
        <p:spPr>
          <a:xfrm>
            <a:off x="4084971" y="5606731"/>
            <a:ext cx="238265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部门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：销售部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467625" y="5606731"/>
            <a:ext cx="238265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时间：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月</a:t>
            </a:r>
          </a:p>
        </p:txBody>
      </p:sp>
    </p:spTree>
    <p:extLst>
      <p:ext uri="{BB962C8B-B14F-4D97-AF65-F5344CB8AC3E}">
        <p14:creationId xmlns:p14="http://schemas.microsoft.com/office/powerpoint/2010/main" val="134329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3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3333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300"/>
                            </p:stCondLst>
                            <p:childTnLst>
                              <p:par>
                                <p:cTn id="3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7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3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0" accel="100000" fill="hold">
                                          <p:stCondLst>
                                            <p:cond delay="63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3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0" accel="100000" fill="hold">
                                          <p:stCondLst>
                                            <p:cond delay="63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/>
      <p:bldP spid="5" grpId="1"/>
      <p:bldP spid="6" grpId="0"/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071967" y="2743680"/>
            <a:ext cx="4048065" cy="1833623"/>
          </a:xfrm>
          <a:prstGeom prst="ellipse">
            <a:avLst/>
          </a:prstGeom>
          <a:noFill/>
          <a:ln w="25400" cap="rnd">
            <a:solidFill>
              <a:srgbClr val="4B73A8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椭圆 2"/>
          <p:cNvSpPr/>
          <p:nvPr/>
        </p:nvSpPr>
        <p:spPr>
          <a:xfrm rot="5400000">
            <a:off x="4067272" y="2743680"/>
            <a:ext cx="4048065" cy="1833623"/>
          </a:xfrm>
          <a:prstGeom prst="ellipse">
            <a:avLst/>
          </a:prstGeom>
          <a:noFill/>
          <a:ln w="25400" cap="rnd">
            <a:solidFill>
              <a:srgbClr val="41CBC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4566861" y="2142576"/>
            <a:ext cx="1398111" cy="1398111"/>
          </a:xfrm>
          <a:prstGeom prst="roundRect">
            <a:avLst/>
          </a:prstGeom>
          <a:solidFill>
            <a:srgbClr val="4B7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6291819" y="2142576"/>
            <a:ext cx="1398111" cy="1398111"/>
          </a:xfrm>
          <a:prstGeom prst="roundRect">
            <a:avLst/>
          </a:prstGeom>
          <a:solidFill>
            <a:srgbClr val="41C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6291819" y="3809037"/>
            <a:ext cx="1398111" cy="1398111"/>
          </a:xfrm>
          <a:prstGeom prst="roundRect">
            <a:avLst/>
          </a:prstGeom>
          <a:solidFill>
            <a:srgbClr val="4A9C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566861" y="3823388"/>
            <a:ext cx="1398111" cy="1398111"/>
          </a:xfrm>
          <a:prstGeom prst="roundRect">
            <a:avLst/>
          </a:prstGeom>
          <a:solidFill>
            <a:srgbClr val="5A53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977321" y="2474002"/>
            <a:ext cx="56368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648358" y="2496255"/>
            <a:ext cx="78754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920178" y="4167875"/>
            <a:ext cx="72238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689588" y="4167876"/>
            <a:ext cx="52084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76"/>
          <p:cNvSpPr txBox="1"/>
          <p:nvPr/>
        </p:nvSpPr>
        <p:spPr>
          <a:xfrm>
            <a:off x="8110642" y="1882082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110642" y="2251414"/>
            <a:ext cx="3051344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76"/>
          <p:cNvSpPr txBox="1"/>
          <p:nvPr/>
        </p:nvSpPr>
        <p:spPr>
          <a:xfrm>
            <a:off x="8110642" y="4423246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110642" y="4792578"/>
            <a:ext cx="3051344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76"/>
          <p:cNvSpPr txBox="1"/>
          <p:nvPr/>
        </p:nvSpPr>
        <p:spPr>
          <a:xfrm>
            <a:off x="2986801" y="1882082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33998" y="2251414"/>
            <a:ext cx="3051344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在此添加文字说明。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76"/>
          <p:cNvSpPr txBox="1"/>
          <p:nvPr/>
        </p:nvSpPr>
        <p:spPr>
          <a:xfrm>
            <a:off x="2986801" y="4423246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033998" y="4792578"/>
            <a:ext cx="3051344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3"/>
          <p:cNvSpPr>
            <a:spLocks noChangeArrowheads="1"/>
          </p:cNvSpPr>
          <p:nvPr/>
        </p:nvSpPr>
        <p:spPr bwMode="auto">
          <a:xfrm>
            <a:off x="1073958" y="224898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工作完成情况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21" name="文本框 37"/>
          <p:cNvSpPr txBox="1"/>
          <p:nvPr/>
        </p:nvSpPr>
        <p:spPr>
          <a:xfrm>
            <a:off x="1073958" y="759817"/>
            <a:ext cx="2308007" cy="338546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sz="1600" baseline="-3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任意多边形 4"/>
          <p:cNvSpPr/>
          <p:nvPr/>
        </p:nvSpPr>
        <p:spPr>
          <a:xfrm flipH="1">
            <a:off x="274490" y="423071"/>
            <a:ext cx="496568" cy="557564"/>
          </a:xfrm>
          <a:custGeom>
            <a:avLst/>
            <a:gdLst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8" fmla="*/ 1071343 w 3171687"/>
              <a:gd name="connsiteY8" fmla="*/ 1901509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0" fmla="*/ 979903 w 3171687"/>
              <a:gd name="connsiteY0" fmla="*/ 259565 h 2069635"/>
              <a:gd name="connsiteX1" fmla="*/ 0 w 3171687"/>
              <a:gd name="connsiteY1" fmla="*/ 259565 h 2069635"/>
              <a:gd name="connsiteX2" fmla="*/ 0 w 3171687"/>
              <a:gd name="connsiteY2" fmla="*/ 0 h 2069635"/>
              <a:gd name="connsiteX3" fmla="*/ 3171687 w 3171687"/>
              <a:gd name="connsiteY3" fmla="*/ 0 h 2069635"/>
              <a:gd name="connsiteX4" fmla="*/ 3171687 w 3171687"/>
              <a:gd name="connsiteY4" fmla="*/ 2069635 h 2069635"/>
              <a:gd name="connsiteX5" fmla="*/ 0 w 3171687"/>
              <a:gd name="connsiteY5" fmla="*/ 2069635 h 2069635"/>
              <a:gd name="connsiteX6" fmla="*/ 0 w 3171687"/>
              <a:gd name="connsiteY6" fmla="*/ 1810069 h 2069635"/>
              <a:gd name="connsiteX0" fmla="*/ 0 w 3171687"/>
              <a:gd name="connsiteY0" fmla="*/ 259565 h 2069635"/>
              <a:gd name="connsiteX1" fmla="*/ 0 w 3171687"/>
              <a:gd name="connsiteY1" fmla="*/ 0 h 2069635"/>
              <a:gd name="connsiteX2" fmla="*/ 3171687 w 3171687"/>
              <a:gd name="connsiteY2" fmla="*/ 0 h 2069635"/>
              <a:gd name="connsiteX3" fmla="*/ 3171687 w 3171687"/>
              <a:gd name="connsiteY3" fmla="*/ 2069635 h 2069635"/>
              <a:gd name="connsiteX4" fmla="*/ 0 w 3171687"/>
              <a:gd name="connsiteY4" fmla="*/ 2069635 h 2069635"/>
              <a:gd name="connsiteX5" fmla="*/ 0 w 3171687"/>
              <a:gd name="connsiteY5" fmla="*/ 1810069 h 2069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71687" h="2069635">
                <a:moveTo>
                  <a:pt x="0" y="259565"/>
                </a:moveTo>
                <a:lnTo>
                  <a:pt x="0" y="0"/>
                </a:lnTo>
                <a:lnTo>
                  <a:pt x="3171687" y="0"/>
                </a:lnTo>
                <a:lnTo>
                  <a:pt x="3171687" y="2069635"/>
                </a:lnTo>
                <a:lnTo>
                  <a:pt x="0" y="2069635"/>
                </a:lnTo>
                <a:lnTo>
                  <a:pt x="0" y="1810069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任意多边形 5"/>
          <p:cNvSpPr/>
          <p:nvPr/>
        </p:nvSpPr>
        <p:spPr>
          <a:xfrm flipH="1">
            <a:off x="425940" y="300119"/>
            <a:ext cx="496568" cy="443846"/>
          </a:xfrm>
          <a:custGeom>
            <a:avLst/>
            <a:gdLst>
              <a:gd name="connsiteX0" fmla="*/ 0 w 2253807"/>
              <a:gd name="connsiteY0" fmla="*/ 0 h 1262130"/>
              <a:gd name="connsiteX1" fmla="*/ 2253807 w 2253807"/>
              <a:gd name="connsiteY1" fmla="*/ 0 h 1262130"/>
              <a:gd name="connsiteX2" fmla="*/ 2253807 w 2253807"/>
              <a:gd name="connsiteY2" fmla="*/ 1262130 h 1262130"/>
              <a:gd name="connsiteX3" fmla="*/ 1013277 w 2253807"/>
              <a:gd name="connsiteY3" fmla="*/ 1262130 h 1262130"/>
              <a:gd name="connsiteX4" fmla="*/ 1013277 w 2253807"/>
              <a:gd name="connsiteY4" fmla="*/ 700070 h 1262130"/>
              <a:gd name="connsiteX5" fmla="*/ 0 w 2253807"/>
              <a:gd name="connsiteY5" fmla="*/ 700070 h 1262130"/>
              <a:gd name="connsiteX6" fmla="*/ 0 w 2253807"/>
              <a:gd name="connsiteY6" fmla="*/ 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6" fmla="*/ 1104717 w 2253807"/>
              <a:gd name="connsiteY6" fmla="*/ 79151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0" fmla="*/ 0 w 2253807"/>
              <a:gd name="connsiteY0" fmla="*/ 700070 h 1262130"/>
              <a:gd name="connsiteX1" fmla="*/ 0 w 2253807"/>
              <a:gd name="connsiteY1" fmla="*/ 0 h 1262130"/>
              <a:gd name="connsiteX2" fmla="*/ 2253807 w 2253807"/>
              <a:gd name="connsiteY2" fmla="*/ 0 h 1262130"/>
              <a:gd name="connsiteX3" fmla="*/ 2253807 w 2253807"/>
              <a:gd name="connsiteY3" fmla="*/ 1262130 h 1262130"/>
              <a:gd name="connsiteX4" fmla="*/ 1013277 w 2253807"/>
              <a:gd name="connsiteY4" fmla="*/ 1262130 h 126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3807" h="1262130">
                <a:moveTo>
                  <a:pt x="0" y="700070"/>
                </a:moveTo>
                <a:lnTo>
                  <a:pt x="0" y="0"/>
                </a:lnTo>
                <a:lnTo>
                  <a:pt x="2253807" y="0"/>
                </a:lnTo>
                <a:lnTo>
                  <a:pt x="2253807" y="1262130"/>
                </a:lnTo>
                <a:lnTo>
                  <a:pt x="1013277" y="1262130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268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Administrator\Desktop\12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7468" y="1716420"/>
            <a:ext cx="1901919" cy="3040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C:\Users\Administrator\Desktop\1234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1167" y="1716420"/>
            <a:ext cx="1901919" cy="3040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 descr="C:\Users\Administrator\Desktop\123如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884" y="1716420"/>
            <a:ext cx="1901919" cy="3040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C:\Users\Administrator\Desktop\7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4628" y="1716420"/>
            <a:ext cx="1901919" cy="3040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组合 5"/>
          <p:cNvGrpSpPr/>
          <p:nvPr/>
        </p:nvGrpSpPr>
        <p:grpSpPr>
          <a:xfrm>
            <a:off x="1297468" y="3730238"/>
            <a:ext cx="1901919" cy="2316224"/>
            <a:chOff x="1774726" y="3537012"/>
            <a:chExt cx="1803400" cy="2196244"/>
          </a:xfrm>
          <a:solidFill>
            <a:schemeClr val="accent5">
              <a:lumMod val="75000"/>
            </a:schemeClr>
          </a:solidFill>
        </p:grpSpPr>
        <p:sp>
          <p:nvSpPr>
            <p:cNvPr id="7" name="矩形 6"/>
            <p:cNvSpPr/>
            <p:nvPr/>
          </p:nvSpPr>
          <p:spPr>
            <a:xfrm>
              <a:off x="1774726" y="3825044"/>
              <a:ext cx="1803400" cy="1908212"/>
            </a:xfrm>
            <a:prstGeom prst="rect">
              <a:avLst/>
            </a:prstGeom>
            <a:solidFill>
              <a:srgbClr val="4B73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等腰三角形 7"/>
            <p:cNvSpPr/>
            <p:nvPr/>
          </p:nvSpPr>
          <p:spPr>
            <a:xfrm>
              <a:off x="2509367" y="3537012"/>
              <a:ext cx="334117" cy="288032"/>
            </a:xfrm>
            <a:prstGeom prst="triangle">
              <a:avLst/>
            </a:prstGeom>
            <a:solidFill>
              <a:srgbClr val="4B73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961167" y="3730238"/>
            <a:ext cx="1901919" cy="2316224"/>
            <a:chOff x="1774726" y="3537012"/>
            <a:chExt cx="1803400" cy="2196244"/>
          </a:xfrm>
          <a:solidFill>
            <a:schemeClr val="accent5">
              <a:lumMod val="75000"/>
            </a:schemeClr>
          </a:solidFill>
        </p:grpSpPr>
        <p:sp>
          <p:nvSpPr>
            <p:cNvPr id="10" name="矩形 9"/>
            <p:cNvSpPr/>
            <p:nvPr/>
          </p:nvSpPr>
          <p:spPr>
            <a:xfrm>
              <a:off x="1774726" y="3825044"/>
              <a:ext cx="1803400" cy="1908212"/>
            </a:xfrm>
            <a:prstGeom prst="rect">
              <a:avLst/>
            </a:prstGeom>
            <a:solidFill>
              <a:srgbClr val="5A53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等腰三角形 10"/>
            <p:cNvSpPr/>
            <p:nvPr/>
          </p:nvSpPr>
          <p:spPr>
            <a:xfrm>
              <a:off x="2509367" y="3537012"/>
              <a:ext cx="334117" cy="288032"/>
            </a:xfrm>
            <a:prstGeom prst="triangle">
              <a:avLst/>
            </a:prstGeom>
            <a:solidFill>
              <a:srgbClr val="5A53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577884" y="3730238"/>
            <a:ext cx="1901919" cy="2316224"/>
            <a:chOff x="1774726" y="3537012"/>
            <a:chExt cx="1803400" cy="2196244"/>
          </a:xfrm>
          <a:solidFill>
            <a:schemeClr val="accent5">
              <a:lumMod val="75000"/>
            </a:schemeClr>
          </a:solidFill>
        </p:grpSpPr>
        <p:sp>
          <p:nvSpPr>
            <p:cNvPr id="13" name="矩形 12"/>
            <p:cNvSpPr/>
            <p:nvPr/>
          </p:nvSpPr>
          <p:spPr>
            <a:xfrm>
              <a:off x="1774726" y="3825044"/>
              <a:ext cx="1803400" cy="1908212"/>
            </a:xfrm>
            <a:prstGeom prst="rect">
              <a:avLst/>
            </a:prstGeom>
            <a:solidFill>
              <a:srgbClr val="4A9C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等腰三角形 13"/>
            <p:cNvSpPr/>
            <p:nvPr/>
          </p:nvSpPr>
          <p:spPr>
            <a:xfrm>
              <a:off x="2509367" y="3537012"/>
              <a:ext cx="334117" cy="288032"/>
            </a:xfrm>
            <a:prstGeom prst="triangle">
              <a:avLst/>
            </a:prstGeom>
            <a:solidFill>
              <a:srgbClr val="4A9C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9138003" y="3730238"/>
            <a:ext cx="1901919" cy="2316224"/>
            <a:chOff x="1774726" y="3537012"/>
            <a:chExt cx="1803400" cy="2196244"/>
          </a:xfrm>
          <a:solidFill>
            <a:schemeClr val="accent5">
              <a:lumMod val="75000"/>
            </a:schemeClr>
          </a:solidFill>
        </p:grpSpPr>
        <p:sp>
          <p:nvSpPr>
            <p:cNvPr id="16" name="矩形 15"/>
            <p:cNvSpPr/>
            <p:nvPr/>
          </p:nvSpPr>
          <p:spPr>
            <a:xfrm>
              <a:off x="1774726" y="3825044"/>
              <a:ext cx="1803400" cy="1908212"/>
            </a:xfrm>
            <a:prstGeom prst="rect">
              <a:avLst/>
            </a:prstGeom>
            <a:solidFill>
              <a:srgbClr val="41CB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等腰三角形 16"/>
            <p:cNvSpPr/>
            <p:nvPr/>
          </p:nvSpPr>
          <p:spPr>
            <a:xfrm>
              <a:off x="2509367" y="3537012"/>
              <a:ext cx="334117" cy="288032"/>
            </a:xfrm>
            <a:prstGeom prst="triangle">
              <a:avLst/>
            </a:prstGeom>
            <a:solidFill>
              <a:srgbClr val="41CB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470460" y="4409428"/>
            <a:ext cx="1509242" cy="422111"/>
            <a:chOff x="9741514" y="2056906"/>
            <a:chExt cx="1707269" cy="400244"/>
          </a:xfrm>
        </p:grpSpPr>
        <p:sp>
          <p:nvSpPr>
            <p:cNvPr id="19" name="圆角矩形 18"/>
            <p:cNvSpPr/>
            <p:nvPr/>
          </p:nvSpPr>
          <p:spPr>
            <a:xfrm>
              <a:off x="9741514" y="2068691"/>
              <a:ext cx="1707269" cy="38845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9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文本框 16"/>
            <p:cNvSpPr txBox="1"/>
            <p:nvPr/>
          </p:nvSpPr>
          <p:spPr bwMode="auto">
            <a:xfrm>
              <a:off x="9800602" y="2056906"/>
              <a:ext cx="1589089" cy="39531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2109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</a:t>
              </a:r>
            </a:p>
          </p:txBody>
        </p:sp>
      </p:grpSp>
      <p:sp>
        <p:nvSpPr>
          <p:cNvPr id="21" name="文本框 26"/>
          <p:cNvSpPr txBox="1"/>
          <p:nvPr/>
        </p:nvSpPr>
        <p:spPr bwMode="auto">
          <a:xfrm>
            <a:off x="1376785" y="4909171"/>
            <a:ext cx="1840520" cy="6767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126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您的内容打在这里或者通过复制您的文本后，在此框中粘贴。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4155267" y="4450322"/>
            <a:ext cx="1509242" cy="418270"/>
            <a:chOff x="9741514" y="2068691"/>
            <a:chExt cx="1707269" cy="396603"/>
          </a:xfrm>
        </p:grpSpPr>
        <p:sp>
          <p:nvSpPr>
            <p:cNvPr id="23" name="圆角矩形 22"/>
            <p:cNvSpPr/>
            <p:nvPr/>
          </p:nvSpPr>
          <p:spPr>
            <a:xfrm>
              <a:off x="9741514" y="2068691"/>
              <a:ext cx="1707269" cy="38845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9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文本框 16"/>
            <p:cNvSpPr txBox="1"/>
            <p:nvPr/>
          </p:nvSpPr>
          <p:spPr bwMode="auto">
            <a:xfrm>
              <a:off x="9800602" y="2069982"/>
              <a:ext cx="1589089" cy="39531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2109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</a:t>
              </a:r>
            </a:p>
          </p:txBody>
        </p:sp>
      </p:grpSp>
      <p:sp>
        <p:nvSpPr>
          <p:cNvPr id="25" name="文本框 26"/>
          <p:cNvSpPr txBox="1"/>
          <p:nvPr/>
        </p:nvSpPr>
        <p:spPr bwMode="auto">
          <a:xfrm>
            <a:off x="3982275" y="4934443"/>
            <a:ext cx="1880811" cy="6767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126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您的内容打在这里或者通过复制您的文本后，在此框中粘贴。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6750876" y="4450322"/>
            <a:ext cx="1509242" cy="418270"/>
            <a:chOff x="9741514" y="2068691"/>
            <a:chExt cx="1707269" cy="396603"/>
          </a:xfrm>
        </p:grpSpPr>
        <p:sp>
          <p:nvSpPr>
            <p:cNvPr id="27" name="圆角矩形 26"/>
            <p:cNvSpPr/>
            <p:nvPr/>
          </p:nvSpPr>
          <p:spPr>
            <a:xfrm>
              <a:off x="9741514" y="2068691"/>
              <a:ext cx="1707269" cy="38845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9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文本框 16"/>
            <p:cNvSpPr txBox="1"/>
            <p:nvPr/>
          </p:nvSpPr>
          <p:spPr bwMode="auto">
            <a:xfrm>
              <a:off x="9800602" y="2069982"/>
              <a:ext cx="1589089" cy="39531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2109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</a:t>
              </a:r>
              <a:endParaRPr lang="zh-CN" altLang="en-US" sz="2109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9" name="文本框 26"/>
          <p:cNvSpPr txBox="1"/>
          <p:nvPr/>
        </p:nvSpPr>
        <p:spPr bwMode="auto">
          <a:xfrm>
            <a:off x="6577884" y="4934443"/>
            <a:ext cx="1880811" cy="6767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126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您的内容打在这里或者通过复制您的文本后，在此框中粘贴。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9328729" y="4450322"/>
            <a:ext cx="1509242" cy="418270"/>
            <a:chOff x="9741514" y="2068691"/>
            <a:chExt cx="1707269" cy="396603"/>
          </a:xfrm>
        </p:grpSpPr>
        <p:sp>
          <p:nvSpPr>
            <p:cNvPr id="31" name="圆角矩形 30"/>
            <p:cNvSpPr/>
            <p:nvPr/>
          </p:nvSpPr>
          <p:spPr>
            <a:xfrm>
              <a:off x="9741514" y="2068691"/>
              <a:ext cx="1707269" cy="38845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9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文本框 16"/>
            <p:cNvSpPr txBox="1"/>
            <p:nvPr/>
          </p:nvSpPr>
          <p:spPr bwMode="auto">
            <a:xfrm>
              <a:off x="9800602" y="2069982"/>
              <a:ext cx="1589089" cy="39531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2109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</a:t>
              </a:r>
            </a:p>
          </p:txBody>
        </p:sp>
      </p:grpSp>
      <p:sp>
        <p:nvSpPr>
          <p:cNvPr id="33" name="文本框 26"/>
          <p:cNvSpPr txBox="1"/>
          <p:nvPr/>
        </p:nvSpPr>
        <p:spPr bwMode="auto">
          <a:xfrm>
            <a:off x="9155737" y="4934443"/>
            <a:ext cx="1880811" cy="6767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126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您的内容打在这里或者通过复制您的文本后，在此框中粘贴。</a:t>
            </a:r>
          </a:p>
        </p:txBody>
      </p:sp>
      <p:sp>
        <p:nvSpPr>
          <p:cNvPr id="38" name="矩形 3"/>
          <p:cNvSpPr>
            <a:spLocks noChangeArrowheads="1"/>
          </p:cNvSpPr>
          <p:nvPr/>
        </p:nvSpPr>
        <p:spPr bwMode="auto">
          <a:xfrm>
            <a:off x="1073958" y="224898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工作完成情况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39" name="文本框 37"/>
          <p:cNvSpPr txBox="1"/>
          <p:nvPr/>
        </p:nvSpPr>
        <p:spPr>
          <a:xfrm>
            <a:off x="1073958" y="759817"/>
            <a:ext cx="2308007" cy="338546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sz="1600" baseline="-3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任意多边形 4"/>
          <p:cNvSpPr/>
          <p:nvPr/>
        </p:nvSpPr>
        <p:spPr>
          <a:xfrm flipH="1">
            <a:off x="274490" y="423071"/>
            <a:ext cx="496568" cy="557564"/>
          </a:xfrm>
          <a:custGeom>
            <a:avLst/>
            <a:gdLst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8" fmla="*/ 1071343 w 3171687"/>
              <a:gd name="connsiteY8" fmla="*/ 1901509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0" fmla="*/ 979903 w 3171687"/>
              <a:gd name="connsiteY0" fmla="*/ 259565 h 2069635"/>
              <a:gd name="connsiteX1" fmla="*/ 0 w 3171687"/>
              <a:gd name="connsiteY1" fmla="*/ 259565 h 2069635"/>
              <a:gd name="connsiteX2" fmla="*/ 0 w 3171687"/>
              <a:gd name="connsiteY2" fmla="*/ 0 h 2069635"/>
              <a:gd name="connsiteX3" fmla="*/ 3171687 w 3171687"/>
              <a:gd name="connsiteY3" fmla="*/ 0 h 2069635"/>
              <a:gd name="connsiteX4" fmla="*/ 3171687 w 3171687"/>
              <a:gd name="connsiteY4" fmla="*/ 2069635 h 2069635"/>
              <a:gd name="connsiteX5" fmla="*/ 0 w 3171687"/>
              <a:gd name="connsiteY5" fmla="*/ 2069635 h 2069635"/>
              <a:gd name="connsiteX6" fmla="*/ 0 w 3171687"/>
              <a:gd name="connsiteY6" fmla="*/ 1810069 h 2069635"/>
              <a:gd name="connsiteX0" fmla="*/ 0 w 3171687"/>
              <a:gd name="connsiteY0" fmla="*/ 259565 h 2069635"/>
              <a:gd name="connsiteX1" fmla="*/ 0 w 3171687"/>
              <a:gd name="connsiteY1" fmla="*/ 0 h 2069635"/>
              <a:gd name="connsiteX2" fmla="*/ 3171687 w 3171687"/>
              <a:gd name="connsiteY2" fmla="*/ 0 h 2069635"/>
              <a:gd name="connsiteX3" fmla="*/ 3171687 w 3171687"/>
              <a:gd name="connsiteY3" fmla="*/ 2069635 h 2069635"/>
              <a:gd name="connsiteX4" fmla="*/ 0 w 3171687"/>
              <a:gd name="connsiteY4" fmla="*/ 2069635 h 2069635"/>
              <a:gd name="connsiteX5" fmla="*/ 0 w 3171687"/>
              <a:gd name="connsiteY5" fmla="*/ 1810069 h 2069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71687" h="2069635">
                <a:moveTo>
                  <a:pt x="0" y="259565"/>
                </a:moveTo>
                <a:lnTo>
                  <a:pt x="0" y="0"/>
                </a:lnTo>
                <a:lnTo>
                  <a:pt x="3171687" y="0"/>
                </a:lnTo>
                <a:lnTo>
                  <a:pt x="3171687" y="2069635"/>
                </a:lnTo>
                <a:lnTo>
                  <a:pt x="0" y="2069635"/>
                </a:lnTo>
                <a:lnTo>
                  <a:pt x="0" y="1810069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5"/>
          <p:cNvSpPr/>
          <p:nvPr/>
        </p:nvSpPr>
        <p:spPr>
          <a:xfrm flipH="1">
            <a:off x="425940" y="300119"/>
            <a:ext cx="496568" cy="443846"/>
          </a:xfrm>
          <a:custGeom>
            <a:avLst/>
            <a:gdLst>
              <a:gd name="connsiteX0" fmla="*/ 0 w 2253807"/>
              <a:gd name="connsiteY0" fmla="*/ 0 h 1262130"/>
              <a:gd name="connsiteX1" fmla="*/ 2253807 w 2253807"/>
              <a:gd name="connsiteY1" fmla="*/ 0 h 1262130"/>
              <a:gd name="connsiteX2" fmla="*/ 2253807 w 2253807"/>
              <a:gd name="connsiteY2" fmla="*/ 1262130 h 1262130"/>
              <a:gd name="connsiteX3" fmla="*/ 1013277 w 2253807"/>
              <a:gd name="connsiteY3" fmla="*/ 1262130 h 1262130"/>
              <a:gd name="connsiteX4" fmla="*/ 1013277 w 2253807"/>
              <a:gd name="connsiteY4" fmla="*/ 700070 h 1262130"/>
              <a:gd name="connsiteX5" fmla="*/ 0 w 2253807"/>
              <a:gd name="connsiteY5" fmla="*/ 700070 h 1262130"/>
              <a:gd name="connsiteX6" fmla="*/ 0 w 2253807"/>
              <a:gd name="connsiteY6" fmla="*/ 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6" fmla="*/ 1104717 w 2253807"/>
              <a:gd name="connsiteY6" fmla="*/ 79151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0" fmla="*/ 0 w 2253807"/>
              <a:gd name="connsiteY0" fmla="*/ 700070 h 1262130"/>
              <a:gd name="connsiteX1" fmla="*/ 0 w 2253807"/>
              <a:gd name="connsiteY1" fmla="*/ 0 h 1262130"/>
              <a:gd name="connsiteX2" fmla="*/ 2253807 w 2253807"/>
              <a:gd name="connsiteY2" fmla="*/ 0 h 1262130"/>
              <a:gd name="connsiteX3" fmla="*/ 2253807 w 2253807"/>
              <a:gd name="connsiteY3" fmla="*/ 1262130 h 1262130"/>
              <a:gd name="connsiteX4" fmla="*/ 1013277 w 2253807"/>
              <a:gd name="connsiteY4" fmla="*/ 1262130 h 126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3807" h="1262130">
                <a:moveTo>
                  <a:pt x="0" y="700070"/>
                </a:moveTo>
                <a:lnTo>
                  <a:pt x="0" y="0"/>
                </a:lnTo>
                <a:lnTo>
                  <a:pt x="2253807" y="0"/>
                </a:lnTo>
                <a:lnTo>
                  <a:pt x="2253807" y="1262130"/>
                </a:lnTo>
                <a:lnTo>
                  <a:pt x="1013277" y="1262130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1724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6" presetID="2" presetClass="entr" presetSubtype="4" accel="6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51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3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55" presetID="2" presetClass="entr" presetSubtype="4" accel="6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60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64" presetID="2" presetClass="entr" presetSubtype="4" accel="6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6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73" presetID="2" presetClass="entr" presetSubtype="4" accel="6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78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8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25" grpId="0"/>
          <p:bldP spid="29" grpId="0"/>
          <p:bldP spid="3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6" presetID="2" presetClass="entr" presetSubtype="4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51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3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55" presetID="2" presetClass="entr" presetSubtype="4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60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64" presetID="2" presetClass="entr" presetSubtype="4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6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73" presetID="2" presetClass="entr" presetSubtype="4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78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8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25" grpId="0"/>
          <p:bldP spid="29" grpId="0"/>
          <p:bldP spid="33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6"/>
          <p:cNvSpPr/>
          <p:nvPr/>
        </p:nvSpPr>
        <p:spPr>
          <a:xfrm rot="21255145">
            <a:off x="7061092" y="2329662"/>
            <a:ext cx="4002010" cy="1176525"/>
          </a:xfrm>
          <a:custGeom>
            <a:avLst/>
            <a:gdLst>
              <a:gd name="connsiteX0" fmla="*/ 0 w 3977640"/>
              <a:gd name="connsiteY0" fmla="*/ 1333500 h 1508760"/>
              <a:gd name="connsiteX1" fmla="*/ 624840 w 3977640"/>
              <a:gd name="connsiteY1" fmla="*/ 655320 h 1508760"/>
              <a:gd name="connsiteX2" fmla="*/ 1264920 w 3977640"/>
              <a:gd name="connsiteY2" fmla="*/ 1074420 h 1508760"/>
              <a:gd name="connsiteX3" fmla="*/ 2049780 w 3977640"/>
              <a:gd name="connsiteY3" fmla="*/ 342900 h 1508760"/>
              <a:gd name="connsiteX4" fmla="*/ 2682240 w 3977640"/>
              <a:gd name="connsiteY4" fmla="*/ 982980 h 1508760"/>
              <a:gd name="connsiteX5" fmla="*/ 3406140 w 3977640"/>
              <a:gd name="connsiteY5" fmla="*/ 266700 h 1508760"/>
              <a:gd name="connsiteX6" fmla="*/ 3185160 w 3977640"/>
              <a:gd name="connsiteY6" fmla="*/ 83820 h 1508760"/>
              <a:gd name="connsiteX7" fmla="*/ 3977640 w 3977640"/>
              <a:gd name="connsiteY7" fmla="*/ 0 h 1508760"/>
              <a:gd name="connsiteX8" fmla="*/ 3909060 w 3977640"/>
              <a:gd name="connsiteY8" fmla="*/ 777240 h 1508760"/>
              <a:gd name="connsiteX9" fmla="*/ 3703320 w 3977640"/>
              <a:gd name="connsiteY9" fmla="*/ 594360 h 1508760"/>
              <a:gd name="connsiteX10" fmla="*/ 2689860 w 3977640"/>
              <a:gd name="connsiteY10" fmla="*/ 1501140 h 1508760"/>
              <a:gd name="connsiteX11" fmla="*/ 2065020 w 3977640"/>
              <a:gd name="connsiteY11" fmla="*/ 861060 h 1508760"/>
              <a:gd name="connsiteX12" fmla="*/ 1264920 w 3977640"/>
              <a:gd name="connsiteY12" fmla="*/ 1508760 h 1508760"/>
              <a:gd name="connsiteX13" fmla="*/ 655320 w 3977640"/>
              <a:gd name="connsiteY13" fmla="*/ 1059180 h 1508760"/>
              <a:gd name="connsiteX14" fmla="*/ 198120 w 3977640"/>
              <a:gd name="connsiteY14" fmla="*/ 1493520 h 1508760"/>
              <a:gd name="connsiteX15" fmla="*/ 0 w 3977640"/>
              <a:gd name="connsiteY15" fmla="*/ 1333500 h 1508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977640" h="1508760">
                <a:moveTo>
                  <a:pt x="0" y="1333500"/>
                </a:moveTo>
                <a:lnTo>
                  <a:pt x="624840" y="655320"/>
                </a:lnTo>
                <a:lnTo>
                  <a:pt x="1264920" y="1074420"/>
                </a:lnTo>
                <a:lnTo>
                  <a:pt x="2049780" y="342900"/>
                </a:lnTo>
                <a:lnTo>
                  <a:pt x="2682240" y="982980"/>
                </a:lnTo>
                <a:lnTo>
                  <a:pt x="3406140" y="266700"/>
                </a:lnTo>
                <a:lnTo>
                  <a:pt x="3185160" y="83820"/>
                </a:lnTo>
                <a:lnTo>
                  <a:pt x="3977640" y="0"/>
                </a:lnTo>
                <a:lnTo>
                  <a:pt x="3909060" y="777240"/>
                </a:lnTo>
                <a:lnTo>
                  <a:pt x="3703320" y="594360"/>
                </a:lnTo>
                <a:lnTo>
                  <a:pt x="2689860" y="1501140"/>
                </a:lnTo>
                <a:lnTo>
                  <a:pt x="2065020" y="861060"/>
                </a:lnTo>
                <a:lnTo>
                  <a:pt x="1264920" y="1508760"/>
                </a:lnTo>
                <a:lnTo>
                  <a:pt x="655320" y="1059180"/>
                </a:lnTo>
                <a:lnTo>
                  <a:pt x="198120" y="1493520"/>
                </a:lnTo>
                <a:lnTo>
                  <a:pt x="0" y="1333500"/>
                </a:lnTo>
                <a:close/>
              </a:path>
            </a:pathLst>
          </a:custGeom>
          <a:solidFill>
            <a:srgbClr val="41C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组合 7"/>
          <p:cNvGrpSpPr/>
          <p:nvPr/>
        </p:nvGrpSpPr>
        <p:grpSpPr>
          <a:xfrm>
            <a:off x="7198633" y="3023929"/>
            <a:ext cx="3898066" cy="2910828"/>
            <a:chOff x="-148492" y="2581206"/>
            <a:chExt cx="3271249" cy="1862753"/>
          </a:xfrm>
          <a:solidFill>
            <a:schemeClr val="accent1"/>
          </a:solidFill>
        </p:grpSpPr>
        <p:cxnSp>
          <p:nvCxnSpPr>
            <p:cNvPr id="4" name="直接连接符 8"/>
            <p:cNvCxnSpPr/>
            <p:nvPr/>
          </p:nvCxnSpPr>
          <p:spPr>
            <a:xfrm>
              <a:off x="-148492" y="4443958"/>
              <a:ext cx="3271249" cy="0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矩形 4"/>
            <p:cNvSpPr/>
            <p:nvPr/>
          </p:nvSpPr>
          <p:spPr>
            <a:xfrm>
              <a:off x="1100875" y="3147813"/>
              <a:ext cx="335087" cy="1296144"/>
            </a:xfrm>
            <a:prstGeom prst="rect">
              <a:avLst/>
            </a:prstGeom>
            <a:solidFill>
              <a:srgbClr val="4B73A8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932639" y="2934474"/>
              <a:ext cx="335087" cy="1509484"/>
            </a:xfrm>
            <a:prstGeom prst="rect">
              <a:avLst/>
            </a:prstGeom>
            <a:solidFill>
              <a:srgbClr val="5A538C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2764403" y="2581206"/>
              <a:ext cx="358354" cy="1862752"/>
            </a:xfrm>
            <a:prstGeom prst="rect">
              <a:avLst/>
            </a:prstGeom>
            <a:solidFill>
              <a:srgbClr val="4A9CCB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1516757" y="3003799"/>
              <a:ext cx="335087" cy="1440160"/>
            </a:xfrm>
            <a:prstGeom prst="rect">
              <a:avLst/>
            </a:prstGeom>
            <a:solidFill>
              <a:srgbClr val="5A53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348521" y="3291830"/>
              <a:ext cx="335087" cy="1152128"/>
            </a:xfrm>
            <a:prstGeom prst="rect">
              <a:avLst/>
            </a:prstGeom>
            <a:solidFill>
              <a:srgbClr val="4A9C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684993" y="3291830"/>
              <a:ext cx="335087" cy="1152128"/>
            </a:xfrm>
            <a:prstGeom prst="rect">
              <a:avLst/>
            </a:prstGeom>
            <a:solidFill>
              <a:srgbClr val="4B73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267390" y="3147814"/>
              <a:ext cx="335087" cy="1296144"/>
            </a:xfrm>
            <a:prstGeom prst="rect">
              <a:avLst/>
            </a:prstGeom>
            <a:solidFill>
              <a:srgbClr val="41CBC6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-148492" y="3512582"/>
              <a:ext cx="335087" cy="931376"/>
            </a:xfrm>
            <a:prstGeom prst="rect">
              <a:avLst/>
            </a:prstGeom>
            <a:solidFill>
              <a:srgbClr val="41CB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组合 13"/>
          <p:cNvGrpSpPr/>
          <p:nvPr/>
        </p:nvGrpSpPr>
        <p:grpSpPr>
          <a:xfrm>
            <a:off x="2154609" y="1849454"/>
            <a:ext cx="3660288" cy="998905"/>
            <a:chOff x="544923" y="2418093"/>
            <a:chExt cx="4750103" cy="947162"/>
          </a:xfrm>
        </p:grpSpPr>
        <p:sp>
          <p:nvSpPr>
            <p:cNvPr id="14" name="矩形 13"/>
            <p:cNvSpPr/>
            <p:nvPr/>
          </p:nvSpPr>
          <p:spPr>
            <a:xfrm>
              <a:off x="544923" y="2787424"/>
              <a:ext cx="4750103" cy="5778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文本框 26"/>
            <p:cNvSpPr txBox="1"/>
            <p:nvPr/>
          </p:nvSpPr>
          <p:spPr>
            <a:xfrm>
              <a:off x="544923" y="2418093"/>
              <a:ext cx="953323" cy="3435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添加标题</a:t>
              </a:r>
              <a:endPara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组合 16"/>
          <p:cNvGrpSpPr/>
          <p:nvPr/>
        </p:nvGrpSpPr>
        <p:grpSpPr>
          <a:xfrm>
            <a:off x="2154609" y="3439946"/>
            <a:ext cx="3660288" cy="998906"/>
            <a:chOff x="544923" y="2418093"/>
            <a:chExt cx="4750103" cy="947163"/>
          </a:xfrm>
        </p:grpSpPr>
        <p:sp>
          <p:nvSpPr>
            <p:cNvPr id="17" name="矩形 16"/>
            <p:cNvSpPr/>
            <p:nvPr/>
          </p:nvSpPr>
          <p:spPr>
            <a:xfrm>
              <a:off x="544923" y="2787425"/>
              <a:ext cx="4750103" cy="5778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文本框 30"/>
            <p:cNvSpPr txBox="1"/>
            <p:nvPr/>
          </p:nvSpPr>
          <p:spPr>
            <a:xfrm>
              <a:off x="544923" y="2418093"/>
              <a:ext cx="953323" cy="3435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添加标题</a:t>
              </a:r>
              <a:endPara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组合 19"/>
          <p:cNvGrpSpPr/>
          <p:nvPr/>
        </p:nvGrpSpPr>
        <p:grpSpPr>
          <a:xfrm>
            <a:off x="2154609" y="4935848"/>
            <a:ext cx="3660288" cy="998906"/>
            <a:chOff x="544923" y="2418093"/>
            <a:chExt cx="4750103" cy="947163"/>
          </a:xfrm>
        </p:grpSpPr>
        <p:sp>
          <p:nvSpPr>
            <p:cNvPr id="20" name="矩形 19"/>
            <p:cNvSpPr/>
            <p:nvPr/>
          </p:nvSpPr>
          <p:spPr>
            <a:xfrm>
              <a:off x="544923" y="2787425"/>
              <a:ext cx="4750103" cy="5778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文本框 34"/>
            <p:cNvSpPr txBox="1"/>
            <p:nvPr/>
          </p:nvSpPr>
          <p:spPr>
            <a:xfrm>
              <a:off x="544923" y="2418093"/>
              <a:ext cx="953323" cy="3435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添加标题</a:t>
              </a:r>
              <a:endPara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矩形 3"/>
          <p:cNvSpPr>
            <a:spLocks noChangeArrowheads="1"/>
          </p:cNvSpPr>
          <p:nvPr/>
        </p:nvSpPr>
        <p:spPr bwMode="auto">
          <a:xfrm>
            <a:off x="1073958" y="224898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工作完成情况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27" name="文本框 37"/>
          <p:cNvSpPr txBox="1"/>
          <p:nvPr/>
        </p:nvSpPr>
        <p:spPr>
          <a:xfrm>
            <a:off x="1073958" y="759817"/>
            <a:ext cx="2308007" cy="338546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sz="1600" baseline="-3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任意多边形 4"/>
          <p:cNvSpPr/>
          <p:nvPr/>
        </p:nvSpPr>
        <p:spPr>
          <a:xfrm flipH="1">
            <a:off x="274490" y="423071"/>
            <a:ext cx="496568" cy="557564"/>
          </a:xfrm>
          <a:custGeom>
            <a:avLst/>
            <a:gdLst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8" fmla="*/ 1071343 w 3171687"/>
              <a:gd name="connsiteY8" fmla="*/ 1901509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0" fmla="*/ 979903 w 3171687"/>
              <a:gd name="connsiteY0" fmla="*/ 259565 h 2069635"/>
              <a:gd name="connsiteX1" fmla="*/ 0 w 3171687"/>
              <a:gd name="connsiteY1" fmla="*/ 259565 h 2069635"/>
              <a:gd name="connsiteX2" fmla="*/ 0 w 3171687"/>
              <a:gd name="connsiteY2" fmla="*/ 0 h 2069635"/>
              <a:gd name="connsiteX3" fmla="*/ 3171687 w 3171687"/>
              <a:gd name="connsiteY3" fmla="*/ 0 h 2069635"/>
              <a:gd name="connsiteX4" fmla="*/ 3171687 w 3171687"/>
              <a:gd name="connsiteY4" fmla="*/ 2069635 h 2069635"/>
              <a:gd name="connsiteX5" fmla="*/ 0 w 3171687"/>
              <a:gd name="connsiteY5" fmla="*/ 2069635 h 2069635"/>
              <a:gd name="connsiteX6" fmla="*/ 0 w 3171687"/>
              <a:gd name="connsiteY6" fmla="*/ 1810069 h 2069635"/>
              <a:gd name="connsiteX0" fmla="*/ 0 w 3171687"/>
              <a:gd name="connsiteY0" fmla="*/ 259565 h 2069635"/>
              <a:gd name="connsiteX1" fmla="*/ 0 w 3171687"/>
              <a:gd name="connsiteY1" fmla="*/ 0 h 2069635"/>
              <a:gd name="connsiteX2" fmla="*/ 3171687 w 3171687"/>
              <a:gd name="connsiteY2" fmla="*/ 0 h 2069635"/>
              <a:gd name="connsiteX3" fmla="*/ 3171687 w 3171687"/>
              <a:gd name="connsiteY3" fmla="*/ 2069635 h 2069635"/>
              <a:gd name="connsiteX4" fmla="*/ 0 w 3171687"/>
              <a:gd name="connsiteY4" fmla="*/ 2069635 h 2069635"/>
              <a:gd name="connsiteX5" fmla="*/ 0 w 3171687"/>
              <a:gd name="connsiteY5" fmla="*/ 1810069 h 2069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71687" h="2069635">
                <a:moveTo>
                  <a:pt x="0" y="259565"/>
                </a:moveTo>
                <a:lnTo>
                  <a:pt x="0" y="0"/>
                </a:lnTo>
                <a:lnTo>
                  <a:pt x="3171687" y="0"/>
                </a:lnTo>
                <a:lnTo>
                  <a:pt x="3171687" y="2069635"/>
                </a:lnTo>
                <a:lnTo>
                  <a:pt x="0" y="2069635"/>
                </a:lnTo>
                <a:lnTo>
                  <a:pt x="0" y="1810069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 5"/>
          <p:cNvSpPr/>
          <p:nvPr/>
        </p:nvSpPr>
        <p:spPr>
          <a:xfrm flipH="1">
            <a:off x="425940" y="300119"/>
            <a:ext cx="496568" cy="443846"/>
          </a:xfrm>
          <a:custGeom>
            <a:avLst/>
            <a:gdLst>
              <a:gd name="connsiteX0" fmla="*/ 0 w 2253807"/>
              <a:gd name="connsiteY0" fmla="*/ 0 h 1262130"/>
              <a:gd name="connsiteX1" fmla="*/ 2253807 w 2253807"/>
              <a:gd name="connsiteY1" fmla="*/ 0 h 1262130"/>
              <a:gd name="connsiteX2" fmla="*/ 2253807 w 2253807"/>
              <a:gd name="connsiteY2" fmla="*/ 1262130 h 1262130"/>
              <a:gd name="connsiteX3" fmla="*/ 1013277 w 2253807"/>
              <a:gd name="connsiteY3" fmla="*/ 1262130 h 1262130"/>
              <a:gd name="connsiteX4" fmla="*/ 1013277 w 2253807"/>
              <a:gd name="connsiteY4" fmla="*/ 700070 h 1262130"/>
              <a:gd name="connsiteX5" fmla="*/ 0 w 2253807"/>
              <a:gd name="connsiteY5" fmla="*/ 700070 h 1262130"/>
              <a:gd name="connsiteX6" fmla="*/ 0 w 2253807"/>
              <a:gd name="connsiteY6" fmla="*/ 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6" fmla="*/ 1104717 w 2253807"/>
              <a:gd name="connsiteY6" fmla="*/ 79151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0" fmla="*/ 0 w 2253807"/>
              <a:gd name="connsiteY0" fmla="*/ 700070 h 1262130"/>
              <a:gd name="connsiteX1" fmla="*/ 0 w 2253807"/>
              <a:gd name="connsiteY1" fmla="*/ 0 h 1262130"/>
              <a:gd name="connsiteX2" fmla="*/ 2253807 w 2253807"/>
              <a:gd name="connsiteY2" fmla="*/ 0 h 1262130"/>
              <a:gd name="connsiteX3" fmla="*/ 2253807 w 2253807"/>
              <a:gd name="connsiteY3" fmla="*/ 1262130 h 1262130"/>
              <a:gd name="connsiteX4" fmla="*/ 1013277 w 2253807"/>
              <a:gd name="connsiteY4" fmla="*/ 1262130 h 126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3807" h="1262130">
                <a:moveTo>
                  <a:pt x="0" y="700070"/>
                </a:moveTo>
                <a:lnTo>
                  <a:pt x="0" y="0"/>
                </a:lnTo>
                <a:lnTo>
                  <a:pt x="2253807" y="0"/>
                </a:lnTo>
                <a:lnTo>
                  <a:pt x="2253807" y="1262130"/>
                </a:lnTo>
                <a:lnTo>
                  <a:pt x="1013277" y="1262130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5432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25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334"/>
          <p:cNvSpPr/>
          <p:nvPr/>
        </p:nvSpPr>
        <p:spPr>
          <a:xfrm>
            <a:off x="739635" y="3294662"/>
            <a:ext cx="2009660" cy="11276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3" extrusionOk="0">
                <a:moveTo>
                  <a:pt x="5362" y="8702"/>
                </a:moveTo>
                <a:cubicBezTo>
                  <a:pt x="6154" y="3493"/>
                  <a:pt x="8339" y="-7"/>
                  <a:pt x="10794" y="0"/>
                </a:cubicBezTo>
                <a:cubicBezTo>
                  <a:pt x="13249" y="6"/>
                  <a:pt x="15430" y="3519"/>
                  <a:pt x="16217" y="8734"/>
                </a:cubicBezTo>
                <a:cubicBezTo>
                  <a:pt x="16576" y="11187"/>
                  <a:pt x="17136" y="13469"/>
                  <a:pt x="17869" y="15463"/>
                </a:cubicBezTo>
                <a:cubicBezTo>
                  <a:pt x="18864" y="18174"/>
                  <a:pt x="20147" y="20279"/>
                  <a:pt x="21600" y="21585"/>
                </a:cubicBezTo>
                <a:cubicBezTo>
                  <a:pt x="17994" y="21587"/>
                  <a:pt x="14388" y="21588"/>
                  <a:pt x="10782" y="21589"/>
                </a:cubicBezTo>
                <a:cubicBezTo>
                  <a:pt x="7188" y="21591"/>
                  <a:pt x="3594" y="21592"/>
                  <a:pt x="0" y="21593"/>
                </a:cubicBezTo>
                <a:cubicBezTo>
                  <a:pt x="1456" y="20285"/>
                  <a:pt x="2740" y="18169"/>
                  <a:pt x="3731" y="15444"/>
                </a:cubicBezTo>
                <a:cubicBezTo>
                  <a:pt x="4457" y="13445"/>
                  <a:pt x="5011" y="11158"/>
                  <a:pt x="5362" y="8702"/>
                </a:cubicBezTo>
                <a:close/>
              </a:path>
            </a:pathLst>
          </a:custGeom>
          <a:solidFill>
            <a:srgbClr val="4B73A8"/>
          </a:solidFill>
          <a:ln w="12700">
            <a:miter lim="400000"/>
          </a:ln>
        </p:spPr>
        <p:txBody>
          <a:bodyPr lIns="26763" tIns="26763" rIns="26763" bIns="26763" anchor="ctr"/>
          <a:lstStyle/>
          <a:p>
            <a:pPr defTabSz="240874">
              <a:lnSpc>
                <a:spcPct val="120000"/>
              </a:lnSpc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904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1335"/>
          <p:cNvSpPr/>
          <p:nvPr/>
        </p:nvSpPr>
        <p:spPr>
          <a:xfrm>
            <a:off x="1744465" y="2816490"/>
            <a:ext cx="2009660" cy="16057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3" extrusionOk="0">
                <a:moveTo>
                  <a:pt x="5362" y="8702"/>
                </a:moveTo>
                <a:cubicBezTo>
                  <a:pt x="6154" y="3493"/>
                  <a:pt x="8339" y="-7"/>
                  <a:pt x="10794" y="0"/>
                </a:cubicBezTo>
                <a:cubicBezTo>
                  <a:pt x="13249" y="6"/>
                  <a:pt x="15430" y="3519"/>
                  <a:pt x="16217" y="8734"/>
                </a:cubicBezTo>
                <a:cubicBezTo>
                  <a:pt x="16576" y="11187"/>
                  <a:pt x="17136" y="13469"/>
                  <a:pt x="17869" y="15463"/>
                </a:cubicBezTo>
                <a:cubicBezTo>
                  <a:pt x="18864" y="18174"/>
                  <a:pt x="20147" y="20279"/>
                  <a:pt x="21600" y="21585"/>
                </a:cubicBezTo>
                <a:cubicBezTo>
                  <a:pt x="17994" y="21587"/>
                  <a:pt x="14388" y="21588"/>
                  <a:pt x="10782" y="21589"/>
                </a:cubicBezTo>
                <a:cubicBezTo>
                  <a:pt x="7188" y="21591"/>
                  <a:pt x="3594" y="21592"/>
                  <a:pt x="0" y="21593"/>
                </a:cubicBezTo>
                <a:cubicBezTo>
                  <a:pt x="1456" y="20285"/>
                  <a:pt x="2740" y="18169"/>
                  <a:pt x="3731" y="15444"/>
                </a:cubicBezTo>
                <a:cubicBezTo>
                  <a:pt x="4457" y="13445"/>
                  <a:pt x="5011" y="11158"/>
                  <a:pt x="5362" y="8702"/>
                </a:cubicBezTo>
                <a:close/>
              </a:path>
            </a:pathLst>
          </a:custGeom>
          <a:solidFill>
            <a:srgbClr val="41CBC6"/>
          </a:solidFill>
          <a:ln w="12700">
            <a:miter lim="400000"/>
          </a:ln>
        </p:spPr>
        <p:txBody>
          <a:bodyPr lIns="26763" tIns="26763" rIns="26763" bIns="26763" anchor="ctr"/>
          <a:lstStyle/>
          <a:p>
            <a:pPr defTabSz="240874">
              <a:lnSpc>
                <a:spcPct val="120000"/>
              </a:lnSpc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904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1336"/>
          <p:cNvSpPr/>
          <p:nvPr/>
        </p:nvSpPr>
        <p:spPr>
          <a:xfrm>
            <a:off x="2749295" y="3126911"/>
            <a:ext cx="2009661" cy="12953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3" extrusionOk="0">
                <a:moveTo>
                  <a:pt x="5362" y="8702"/>
                </a:moveTo>
                <a:cubicBezTo>
                  <a:pt x="6154" y="3493"/>
                  <a:pt x="8339" y="-7"/>
                  <a:pt x="10794" y="0"/>
                </a:cubicBezTo>
                <a:cubicBezTo>
                  <a:pt x="13249" y="6"/>
                  <a:pt x="15430" y="3519"/>
                  <a:pt x="16217" y="8734"/>
                </a:cubicBezTo>
                <a:cubicBezTo>
                  <a:pt x="16576" y="11187"/>
                  <a:pt x="17136" y="13469"/>
                  <a:pt x="17869" y="15463"/>
                </a:cubicBezTo>
                <a:cubicBezTo>
                  <a:pt x="18864" y="18174"/>
                  <a:pt x="20147" y="20279"/>
                  <a:pt x="21600" y="21585"/>
                </a:cubicBezTo>
                <a:cubicBezTo>
                  <a:pt x="17994" y="21587"/>
                  <a:pt x="14388" y="21588"/>
                  <a:pt x="10782" y="21589"/>
                </a:cubicBezTo>
                <a:cubicBezTo>
                  <a:pt x="7188" y="21591"/>
                  <a:pt x="3594" y="21592"/>
                  <a:pt x="0" y="21593"/>
                </a:cubicBezTo>
                <a:cubicBezTo>
                  <a:pt x="1456" y="20285"/>
                  <a:pt x="2740" y="18169"/>
                  <a:pt x="3731" y="15444"/>
                </a:cubicBezTo>
                <a:cubicBezTo>
                  <a:pt x="4457" y="13445"/>
                  <a:pt x="5011" y="11158"/>
                  <a:pt x="5362" y="8702"/>
                </a:cubicBezTo>
                <a:close/>
              </a:path>
            </a:pathLst>
          </a:custGeom>
          <a:solidFill>
            <a:srgbClr val="4A9CCB"/>
          </a:solidFill>
          <a:ln w="12700">
            <a:miter lim="400000"/>
          </a:ln>
        </p:spPr>
        <p:txBody>
          <a:bodyPr lIns="26763" tIns="26763" rIns="26763" bIns="26763" anchor="ctr"/>
          <a:lstStyle/>
          <a:p>
            <a:pPr defTabSz="240874">
              <a:lnSpc>
                <a:spcPct val="120000"/>
              </a:lnSpc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904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337"/>
          <p:cNvSpPr/>
          <p:nvPr/>
        </p:nvSpPr>
        <p:spPr>
          <a:xfrm>
            <a:off x="3754126" y="2514741"/>
            <a:ext cx="2009660" cy="19075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3" extrusionOk="0">
                <a:moveTo>
                  <a:pt x="5362" y="8702"/>
                </a:moveTo>
                <a:cubicBezTo>
                  <a:pt x="6154" y="3493"/>
                  <a:pt x="8339" y="-7"/>
                  <a:pt x="10794" y="0"/>
                </a:cubicBezTo>
                <a:cubicBezTo>
                  <a:pt x="13249" y="6"/>
                  <a:pt x="15430" y="3519"/>
                  <a:pt x="16217" y="8734"/>
                </a:cubicBezTo>
                <a:cubicBezTo>
                  <a:pt x="16576" y="11187"/>
                  <a:pt x="17136" y="13469"/>
                  <a:pt x="17869" y="15463"/>
                </a:cubicBezTo>
                <a:cubicBezTo>
                  <a:pt x="18864" y="18174"/>
                  <a:pt x="20147" y="20279"/>
                  <a:pt x="21600" y="21585"/>
                </a:cubicBezTo>
                <a:cubicBezTo>
                  <a:pt x="17994" y="21587"/>
                  <a:pt x="14388" y="21588"/>
                  <a:pt x="10782" y="21589"/>
                </a:cubicBezTo>
                <a:cubicBezTo>
                  <a:pt x="7188" y="21591"/>
                  <a:pt x="3594" y="21592"/>
                  <a:pt x="0" y="21593"/>
                </a:cubicBezTo>
                <a:cubicBezTo>
                  <a:pt x="1456" y="20285"/>
                  <a:pt x="2740" y="18169"/>
                  <a:pt x="3731" y="15444"/>
                </a:cubicBezTo>
                <a:cubicBezTo>
                  <a:pt x="4457" y="13445"/>
                  <a:pt x="5011" y="11158"/>
                  <a:pt x="5362" y="8702"/>
                </a:cubicBezTo>
                <a:close/>
              </a:path>
            </a:pathLst>
          </a:custGeom>
          <a:solidFill>
            <a:srgbClr val="5A538C"/>
          </a:solidFill>
          <a:ln w="12700">
            <a:miter lim="400000"/>
          </a:ln>
        </p:spPr>
        <p:txBody>
          <a:bodyPr lIns="26763" tIns="26763" rIns="26763" bIns="26763" anchor="ctr"/>
          <a:lstStyle/>
          <a:p>
            <a:pPr defTabSz="240874">
              <a:lnSpc>
                <a:spcPct val="120000"/>
              </a:lnSpc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904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338"/>
          <p:cNvSpPr/>
          <p:nvPr/>
        </p:nvSpPr>
        <p:spPr>
          <a:xfrm>
            <a:off x="4758956" y="3199833"/>
            <a:ext cx="2009661" cy="12224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3" extrusionOk="0">
                <a:moveTo>
                  <a:pt x="5362" y="8702"/>
                </a:moveTo>
                <a:cubicBezTo>
                  <a:pt x="6154" y="3493"/>
                  <a:pt x="8339" y="-7"/>
                  <a:pt x="10794" y="0"/>
                </a:cubicBezTo>
                <a:cubicBezTo>
                  <a:pt x="13249" y="6"/>
                  <a:pt x="15430" y="3519"/>
                  <a:pt x="16217" y="8734"/>
                </a:cubicBezTo>
                <a:cubicBezTo>
                  <a:pt x="16576" y="11187"/>
                  <a:pt x="17136" y="13469"/>
                  <a:pt x="17869" y="15463"/>
                </a:cubicBezTo>
                <a:cubicBezTo>
                  <a:pt x="18864" y="18174"/>
                  <a:pt x="20147" y="20279"/>
                  <a:pt x="21600" y="21585"/>
                </a:cubicBezTo>
                <a:cubicBezTo>
                  <a:pt x="17994" y="21587"/>
                  <a:pt x="14388" y="21588"/>
                  <a:pt x="10782" y="21589"/>
                </a:cubicBezTo>
                <a:cubicBezTo>
                  <a:pt x="7188" y="21591"/>
                  <a:pt x="3594" y="21592"/>
                  <a:pt x="0" y="21593"/>
                </a:cubicBezTo>
                <a:cubicBezTo>
                  <a:pt x="1456" y="20285"/>
                  <a:pt x="2740" y="18169"/>
                  <a:pt x="3731" y="15444"/>
                </a:cubicBezTo>
                <a:cubicBezTo>
                  <a:pt x="4457" y="13445"/>
                  <a:pt x="5011" y="11158"/>
                  <a:pt x="5362" y="8702"/>
                </a:cubicBezTo>
                <a:close/>
              </a:path>
            </a:pathLst>
          </a:custGeom>
          <a:solidFill>
            <a:srgbClr val="4A9CCB"/>
          </a:solidFill>
          <a:ln w="12700">
            <a:miter lim="400000"/>
          </a:ln>
        </p:spPr>
        <p:txBody>
          <a:bodyPr lIns="26763" tIns="26763" rIns="26763" bIns="26763" anchor="ctr"/>
          <a:lstStyle/>
          <a:p>
            <a:pPr defTabSz="240874">
              <a:lnSpc>
                <a:spcPct val="120000"/>
              </a:lnSpc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904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339"/>
          <p:cNvSpPr/>
          <p:nvPr/>
        </p:nvSpPr>
        <p:spPr>
          <a:xfrm>
            <a:off x="5763786" y="3387128"/>
            <a:ext cx="2009660" cy="1035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3" extrusionOk="0">
                <a:moveTo>
                  <a:pt x="5362" y="8702"/>
                </a:moveTo>
                <a:cubicBezTo>
                  <a:pt x="6154" y="3493"/>
                  <a:pt x="8339" y="-7"/>
                  <a:pt x="10794" y="0"/>
                </a:cubicBezTo>
                <a:cubicBezTo>
                  <a:pt x="13249" y="6"/>
                  <a:pt x="15430" y="3519"/>
                  <a:pt x="16217" y="8734"/>
                </a:cubicBezTo>
                <a:cubicBezTo>
                  <a:pt x="16576" y="11187"/>
                  <a:pt x="17136" y="13469"/>
                  <a:pt x="17869" y="15463"/>
                </a:cubicBezTo>
                <a:cubicBezTo>
                  <a:pt x="18864" y="18174"/>
                  <a:pt x="20147" y="20279"/>
                  <a:pt x="21600" y="21585"/>
                </a:cubicBezTo>
                <a:cubicBezTo>
                  <a:pt x="17994" y="21587"/>
                  <a:pt x="14388" y="21588"/>
                  <a:pt x="10782" y="21589"/>
                </a:cubicBezTo>
                <a:cubicBezTo>
                  <a:pt x="7188" y="21591"/>
                  <a:pt x="3594" y="21592"/>
                  <a:pt x="0" y="21593"/>
                </a:cubicBezTo>
                <a:cubicBezTo>
                  <a:pt x="1456" y="20285"/>
                  <a:pt x="2740" y="18169"/>
                  <a:pt x="3731" y="15444"/>
                </a:cubicBezTo>
                <a:cubicBezTo>
                  <a:pt x="4457" y="13445"/>
                  <a:pt x="5011" y="11158"/>
                  <a:pt x="5362" y="8702"/>
                </a:cubicBezTo>
                <a:close/>
              </a:path>
            </a:pathLst>
          </a:custGeom>
          <a:solidFill>
            <a:srgbClr val="41CBC6"/>
          </a:solidFill>
          <a:ln w="12700">
            <a:miter lim="400000"/>
          </a:ln>
        </p:spPr>
        <p:txBody>
          <a:bodyPr lIns="26763" tIns="26763" rIns="26763" bIns="26763" anchor="ctr"/>
          <a:lstStyle/>
          <a:p>
            <a:pPr defTabSz="240874">
              <a:lnSpc>
                <a:spcPct val="120000"/>
              </a:lnSpc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904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340"/>
          <p:cNvSpPr/>
          <p:nvPr/>
        </p:nvSpPr>
        <p:spPr>
          <a:xfrm>
            <a:off x="6768616" y="2816490"/>
            <a:ext cx="2009660" cy="16057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3" extrusionOk="0">
                <a:moveTo>
                  <a:pt x="5362" y="8702"/>
                </a:moveTo>
                <a:cubicBezTo>
                  <a:pt x="6154" y="3493"/>
                  <a:pt x="8339" y="-7"/>
                  <a:pt x="10794" y="0"/>
                </a:cubicBezTo>
                <a:cubicBezTo>
                  <a:pt x="13249" y="6"/>
                  <a:pt x="15430" y="3519"/>
                  <a:pt x="16217" y="8734"/>
                </a:cubicBezTo>
                <a:cubicBezTo>
                  <a:pt x="16576" y="11187"/>
                  <a:pt x="17136" y="13469"/>
                  <a:pt x="17869" y="15463"/>
                </a:cubicBezTo>
                <a:cubicBezTo>
                  <a:pt x="18864" y="18174"/>
                  <a:pt x="20147" y="20279"/>
                  <a:pt x="21600" y="21585"/>
                </a:cubicBezTo>
                <a:cubicBezTo>
                  <a:pt x="17994" y="21587"/>
                  <a:pt x="14388" y="21588"/>
                  <a:pt x="10782" y="21589"/>
                </a:cubicBezTo>
                <a:cubicBezTo>
                  <a:pt x="7188" y="21591"/>
                  <a:pt x="3594" y="21592"/>
                  <a:pt x="0" y="21593"/>
                </a:cubicBezTo>
                <a:cubicBezTo>
                  <a:pt x="1456" y="20285"/>
                  <a:pt x="2740" y="18169"/>
                  <a:pt x="3731" y="15444"/>
                </a:cubicBezTo>
                <a:cubicBezTo>
                  <a:pt x="4457" y="13445"/>
                  <a:pt x="5011" y="11158"/>
                  <a:pt x="5362" y="8702"/>
                </a:cubicBezTo>
                <a:close/>
              </a:path>
            </a:pathLst>
          </a:custGeom>
          <a:solidFill>
            <a:schemeClr val="accent1">
              <a:alpha val="95000"/>
            </a:schemeClr>
          </a:solidFill>
          <a:ln w="12700">
            <a:miter lim="400000"/>
          </a:ln>
        </p:spPr>
        <p:txBody>
          <a:bodyPr lIns="26763" tIns="26763" rIns="26763" bIns="26763" anchor="ctr"/>
          <a:lstStyle/>
          <a:p>
            <a:pPr defTabSz="240874">
              <a:lnSpc>
                <a:spcPct val="120000"/>
              </a:lnSpc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904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341"/>
          <p:cNvSpPr/>
          <p:nvPr/>
        </p:nvSpPr>
        <p:spPr>
          <a:xfrm>
            <a:off x="7773447" y="3565091"/>
            <a:ext cx="2009660" cy="8571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3" extrusionOk="0">
                <a:moveTo>
                  <a:pt x="5362" y="8702"/>
                </a:moveTo>
                <a:cubicBezTo>
                  <a:pt x="6154" y="3493"/>
                  <a:pt x="8339" y="-7"/>
                  <a:pt x="10794" y="0"/>
                </a:cubicBezTo>
                <a:cubicBezTo>
                  <a:pt x="13249" y="6"/>
                  <a:pt x="15430" y="3519"/>
                  <a:pt x="16217" y="8734"/>
                </a:cubicBezTo>
                <a:cubicBezTo>
                  <a:pt x="16576" y="11187"/>
                  <a:pt x="17136" y="13469"/>
                  <a:pt x="17869" y="15463"/>
                </a:cubicBezTo>
                <a:cubicBezTo>
                  <a:pt x="18864" y="18174"/>
                  <a:pt x="20147" y="20279"/>
                  <a:pt x="21600" y="21585"/>
                </a:cubicBezTo>
                <a:cubicBezTo>
                  <a:pt x="17994" y="21587"/>
                  <a:pt x="14388" y="21588"/>
                  <a:pt x="10782" y="21589"/>
                </a:cubicBezTo>
                <a:cubicBezTo>
                  <a:pt x="7188" y="21591"/>
                  <a:pt x="3594" y="21592"/>
                  <a:pt x="0" y="21593"/>
                </a:cubicBezTo>
                <a:cubicBezTo>
                  <a:pt x="1456" y="20285"/>
                  <a:pt x="2740" y="18169"/>
                  <a:pt x="3731" y="15444"/>
                </a:cubicBezTo>
                <a:cubicBezTo>
                  <a:pt x="4457" y="13445"/>
                  <a:pt x="5011" y="11158"/>
                  <a:pt x="5362" y="8702"/>
                </a:cubicBezTo>
                <a:close/>
              </a:path>
            </a:pathLst>
          </a:custGeom>
          <a:solidFill>
            <a:srgbClr val="5A538C"/>
          </a:solidFill>
          <a:ln w="12700">
            <a:miter lim="400000"/>
          </a:ln>
        </p:spPr>
        <p:txBody>
          <a:bodyPr lIns="26763" tIns="26763" rIns="26763" bIns="26763" anchor="ctr"/>
          <a:lstStyle/>
          <a:p>
            <a:pPr defTabSz="240874">
              <a:lnSpc>
                <a:spcPct val="120000"/>
              </a:lnSpc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904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342"/>
          <p:cNvSpPr/>
          <p:nvPr/>
        </p:nvSpPr>
        <p:spPr>
          <a:xfrm>
            <a:off x="8778278" y="2514741"/>
            <a:ext cx="2009661" cy="19075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3" extrusionOk="0">
                <a:moveTo>
                  <a:pt x="5362" y="8702"/>
                </a:moveTo>
                <a:cubicBezTo>
                  <a:pt x="6154" y="3493"/>
                  <a:pt x="8339" y="-7"/>
                  <a:pt x="10794" y="0"/>
                </a:cubicBezTo>
                <a:cubicBezTo>
                  <a:pt x="13249" y="6"/>
                  <a:pt x="15430" y="3519"/>
                  <a:pt x="16217" y="8734"/>
                </a:cubicBezTo>
                <a:cubicBezTo>
                  <a:pt x="16576" y="11187"/>
                  <a:pt x="17136" y="13469"/>
                  <a:pt x="17869" y="15463"/>
                </a:cubicBezTo>
                <a:cubicBezTo>
                  <a:pt x="18864" y="18174"/>
                  <a:pt x="20147" y="20279"/>
                  <a:pt x="21600" y="21585"/>
                </a:cubicBezTo>
                <a:cubicBezTo>
                  <a:pt x="17994" y="21587"/>
                  <a:pt x="14388" y="21588"/>
                  <a:pt x="10782" y="21589"/>
                </a:cubicBezTo>
                <a:cubicBezTo>
                  <a:pt x="7188" y="21591"/>
                  <a:pt x="3594" y="21592"/>
                  <a:pt x="0" y="21593"/>
                </a:cubicBezTo>
                <a:cubicBezTo>
                  <a:pt x="1456" y="20285"/>
                  <a:pt x="2740" y="18169"/>
                  <a:pt x="3731" y="15444"/>
                </a:cubicBezTo>
                <a:cubicBezTo>
                  <a:pt x="4457" y="13445"/>
                  <a:pt x="5011" y="11158"/>
                  <a:pt x="5362" y="8702"/>
                </a:cubicBezTo>
                <a:close/>
              </a:path>
            </a:pathLst>
          </a:custGeom>
          <a:solidFill>
            <a:srgbClr val="4B73A8"/>
          </a:solidFill>
          <a:ln w="12700">
            <a:miter lim="400000"/>
          </a:ln>
        </p:spPr>
        <p:txBody>
          <a:bodyPr lIns="26763" tIns="26763" rIns="26763" bIns="26763" anchor="ctr"/>
          <a:lstStyle/>
          <a:p>
            <a:pPr defTabSz="240874">
              <a:lnSpc>
                <a:spcPct val="120000"/>
              </a:lnSpc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904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343"/>
          <p:cNvSpPr/>
          <p:nvPr/>
        </p:nvSpPr>
        <p:spPr>
          <a:xfrm>
            <a:off x="9783108" y="3019653"/>
            <a:ext cx="2009660" cy="14026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3" extrusionOk="0">
                <a:moveTo>
                  <a:pt x="5362" y="8702"/>
                </a:moveTo>
                <a:cubicBezTo>
                  <a:pt x="6154" y="3493"/>
                  <a:pt x="8339" y="-7"/>
                  <a:pt x="10794" y="0"/>
                </a:cubicBezTo>
                <a:cubicBezTo>
                  <a:pt x="13249" y="6"/>
                  <a:pt x="15430" y="3519"/>
                  <a:pt x="16217" y="8734"/>
                </a:cubicBezTo>
                <a:cubicBezTo>
                  <a:pt x="16576" y="11187"/>
                  <a:pt x="17136" y="13469"/>
                  <a:pt x="17869" y="15463"/>
                </a:cubicBezTo>
                <a:cubicBezTo>
                  <a:pt x="18864" y="18174"/>
                  <a:pt x="20147" y="20279"/>
                  <a:pt x="21600" y="21585"/>
                </a:cubicBezTo>
                <a:cubicBezTo>
                  <a:pt x="17994" y="21587"/>
                  <a:pt x="14388" y="21588"/>
                  <a:pt x="10782" y="21589"/>
                </a:cubicBezTo>
                <a:cubicBezTo>
                  <a:pt x="7188" y="21591"/>
                  <a:pt x="3594" y="21592"/>
                  <a:pt x="0" y="21593"/>
                </a:cubicBezTo>
                <a:cubicBezTo>
                  <a:pt x="1456" y="20285"/>
                  <a:pt x="2740" y="18169"/>
                  <a:pt x="3731" y="15444"/>
                </a:cubicBezTo>
                <a:cubicBezTo>
                  <a:pt x="4457" y="13445"/>
                  <a:pt x="5011" y="11158"/>
                  <a:pt x="5362" y="8702"/>
                </a:cubicBezTo>
                <a:close/>
              </a:path>
            </a:pathLst>
          </a:custGeom>
          <a:solidFill>
            <a:srgbClr val="41CBC6"/>
          </a:solidFill>
          <a:ln w="12700">
            <a:miter lim="400000"/>
          </a:ln>
        </p:spPr>
        <p:txBody>
          <a:bodyPr lIns="26763" tIns="26763" rIns="26763" bIns="26763" anchor="ctr"/>
          <a:lstStyle/>
          <a:p>
            <a:pPr defTabSz="240874">
              <a:lnSpc>
                <a:spcPct val="120000"/>
              </a:lnSpc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904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组合 1"/>
          <p:cNvGrpSpPr/>
          <p:nvPr/>
        </p:nvGrpSpPr>
        <p:grpSpPr>
          <a:xfrm>
            <a:off x="1384412" y="2116815"/>
            <a:ext cx="9763581" cy="1345662"/>
            <a:chOff x="2901684" y="4755184"/>
            <a:chExt cx="18514642" cy="2557643"/>
          </a:xfrm>
        </p:grpSpPr>
        <p:sp>
          <p:nvSpPr>
            <p:cNvPr id="13" name="Shape 1344"/>
            <p:cNvSpPr/>
            <p:nvPr/>
          </p:nvSpPr>
          <p:spPr>
            <a:xfrm>
              <a:off x="2901684" y="6330756"/>
              <a:ext cx="1365535" cy="51890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38277" tIns="38277" rIns="38277" bIns="38277" anchor="ctr"/>
            <a:lstStyle>
              <a:lvl1pPr defTabSz="825500">
                <a:lnSpc>
                  <a:spcPct val="120000"/>
                </a:lnSpc>
                <a:defRPr sz="2500" b="1">
                  <a:solidFill>
                    <a:srgbClr val="4F5861"/>
                  </a:solidFill>
                  <a:latin typeface="Lato"/>
                  <a:ea typeface="Lato"/>
                  <a:cs typeface="Lato"/>
                  <a:sym typeface="Lato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28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48%</a:t>
              </a:r>
            </a:p>
          </p:txBody>
        </p:sp>
        <p:sp>
          <p:nvSpPr>
            <p:cNvPr id="14" name="Shape 1345"/>
            <p:cNvSpPr/>
            <p:nvPr/>
          </p:nvSpPr>
          <p:spPr>
            <a:xfrm>
              <a:off x="4807141" y="5371089"/>
              <a:ext cx="1365534" cy="51890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38277" tIns="38277" rIns="38277" bIns="38277" anchor="ctr"/>
            <a:lstStyle>
              <a:lvl1pPr defTabSz="825500">
                <a:lnSpc>
                  <a:spcPct val="120000"/>
                </a:lnSpc>
                <a:defRPr sz="2500" b="1">
                  <a:solidFill>
                    <a:srgbClr val="4F5861"/>
                  </a:solidFill>
                  <a:latin typeface="Lato"/>
                  <a:ea typeface="Lato"/>
                  <a:cs typeface="Lato"/>
                  <a:sym typeface="Lato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28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5" name="Shape 1346"/>
            <p:cNvSpPr/>
            <p:nvPr/>
          </p:nvSpPr>
          <p:spPr>
            <a:xfrm>
              <a:off x="6712597" y="5946525"/>
              <a:ext cx="1365534" cy="51890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38277" tIns="38277" rIns="38277" bIns="38277" anchor="ctr"/>
            <a:lstStyle>
              <a:lvl1pPr defTabSz="825500">
                <a:lnSpc>
                  <a:spcPct val="120000"/>
                </a:lnSpc>
                <a:defRPr sz="2500" b="1">
                  <a:solidFill>
                    <a:srgbClr val="4F5861"/>
                  </a:solidFill>
                  <a:latin typeface="Lato"/>
                  <a:ea typeface="Lato"/>
                  <a:cs typeface="Lato"/>
                  <a:sym typeface="Lato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28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63%</a:t>
              </a:r>
            </a:p>
          </p:txBody>
        </p:sp>
        <p:sp>
          <p:nvSpPr>
            <p:cNvPr id="16" name="Shape 1347"/>
            <p:cNvSpPr/>
            <p:nvPr/>
          </p:nvSpPr>
          <p:spPr>
            <a:xfrm>
              <a:off x="8618053" y="4857306"/>
              <a:ext cx="1365534" cy="51890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38277" tIns="38277" rIns="38277" bIns="38277" anchor="ctr"/>
            <a:lstStyle>
              <a:lvl1pPr defTabSz="825500">
                <a:lnSpc>
                  <a:spcPct val="120000"/>
                </a:lnSpc>
                <a:defRPr sz="2500" b="1">
                  <a:solidFill>
                    <a:srgbClr val="4F5861"/>
                  </a:solidFill>
                  <a:latin typeface="Lato"/>
                  <a:ea typeface="Lato"/>
                  <a:cs typeface="Lato"/>
                  <a:sym typeface="Lato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28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88%</a:t>
              </a:r>
            </a:p>
          </p:txBody>
        </p:sp>
        <p:sp>
          <p:nvSpPr>
            <p:cNvPr id="17" name="Shape 1348"/>
            <p:cNvSpPr/>
            <p:nvPr/>
          </p:nvSpPr>
          <p:spPr>
            <a:xfrm>
              <a:off x="10523508" y="6185810"/>
              <a:ext cx="1365535" cy="51890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38277" tIns="38277" rIns="38277" bIns="38277" anchor="ctr"/>
            <a:lstStyle>
              <a:lvl1pPr defTabSz="825500">
                <a:lnSpc>
                  <a:spcPct val="120000"/>
                </a:lnSpc>
                <a:defRPr sz="2500" b="1">
                  <a:solidFill>
                    <a:srgbClr val="4F5861"/>
                  </a:solidFill>
                  <a:latin typeface="Lato"/>
                  <a:ea typeface="Lato"/>
                  <a:cs typeface="Lato"/>
                  <a:sym typeface="Lato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28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</a:p>
          </p:txBody>
        </p:sp>
        <p:sp>
          <p:nvSpPr>
            <p:cNvPr id="18" name="Shape 1349"/>
            <p:cNvSpPr/>
            <p:nvPr/>
          </p:nvSpPr>
          <p:spPr>
            <a:xfrm>
              <a:off x="12428964" y="6438885"/>
              <a:ext cx="1365535" cy="51890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38277" tIns="38277" rIns="38277" bIns="38277" anchor="ctr"/>
            <a:lstStyle>
              <a:lvl1pPr defTabSz="825500">
                <a:lnSpc>
                  <a:spcPct val="120000"/>
                </a:lnSpc>
                <a:defRPr sz="2500" b="1">
                  <a:solidFill>
                    <a:srgbClr val="4F5861"/>
                  </a:solidFill>
                  <a:latin typeface="Lato"/>
                  <a:ea typeface="Lato"/>
                  <a:cs typeface="Lato"/>
                  <a:sym typeface="Lato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28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58%</a:t>
              </a:r>
            </a:p>
          </p:txBody>
        </p:sp>
        <p:sp>
          <p:nvSpPr>
            <p:cNvPr id="19" name="Shape 1350"/>
            <p:cNvSpPr/>
            <p:nvPr/>
          </p:nvSpPr>
          <p:spPr>
            <a:xfrm>
              <a:off x="14334421" y="5371089"/>
              <a:ext cx="1365534" cy="51890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38277" tIns="38277" rIns="38277" bIns="38277" anchor="ctr"/>
            <a:lstStyle>
              <a:lvl1pPr defTabSz="825500">
                <a:lnSpc>
                  <a:spcPct val="120000"/>
                </a:lnSpc>
                <a:defRPr sz="2500" b="1">
                  <a:solidFill>
                    <a:srgbClr val="4F5861"/>
                  </a:solidFill>
                  <a:latin typeface="Lato"/>
                  <a:ea typeface="Lato"/>
                  <a:cs typeface="Lato"/>
                  <a:sym typeface="Lato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28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75%</a:t>
              </a:r>
            </a:p>
          </p:txBody>
        </p:sp>
        <p:sp>
          <p:nvSpPr>
            <p:cNvPr id="20" name="Shape 1351"/>
            <p:cNvSpPr/>
            <p:nvPr/>
          </p:nvSpPr>
          <p:spPr>
            <a:xfrm>
              <a:off x="16239876" y="6793924"/>
              <a:ext cx="1365535" cy="51890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38277" tIns="38277" rIns="38277" bIns="38277" anchor="ctr"/>
            <a:lstStyle>
              <a:lvl1pPr defTabSz="825500">
                <a:lnSpc>
                  <a:spcPct val="120000"/>
                </a:lnSpc>
                <a:defRPr sz="2500" b="1">
                  <a:solidFill>
                    <a:srgbClr val="4F5861"/>
                  </a:solidFill>
                  <a:latin typeface="Lato"/>
                  <a:ea typeface="Lato"/>
                  <a:cs typeface="Lato"/>
                  <a:sym typeface="Lato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28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35%</a:t>
              </a:r>
            </a:p>
          </p:txBody>
        </p:sp>
        <p:sp>
          <p:nvSpPr>
            <p:cNvPr id="21" name="Shape 1352"/>
            <p:cNvSpPr/>
            <p:nvPr/>
          </p:nvSpPr>
          <p:spPr>
            <a:xfrm>
              <a:off x="18145334" y="4755184"/>
              <a:ext cx="1365534" cy="51890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38277" tIns="38277" rIns="38277" bIns="38277" anchor="ctr"/>
            <a:lstStyle>
              <a:lvl1pPr defTabSz="825500">
                <a:lnSpc>
                  <a:spcPct val="120000"/>
                </a:lnSpc>
                <a:defRPr sz="2500" b="1">
                  <a:solidFill>
                    <a:srgbClr val="4F5861"/>
                  </a:solidFill>
                  <a:latin typeface="Lato"/>
                  <a:ea typeface="Lato"/>
                  <a:cs typeface="Lato"/>
                  <a:sym typeface="Lato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28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  <p:sp>
          <p:nvSpPr>
            <p:cNvPr id="22" name="Shape 1353"/>
            <p:cNvSpPr/>
            <p:nvPr/>
          </p:nvSpPr>
          <p:spPr>
            <a:xfrm>
              <a:off x="20050791" y="5903884"/>
              <a:ext cx="1365535" cy="51890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38277" tIns="38277" rIns="38277" bIns="38277" anchor="ctr"/>
            <a:lstStyle>
              <a:lvl1pPr defTabSz="825500">
                <a:lnSpc>
                  <a:spcPct val="120000"/>
                </a:lnSpc>
                <a:defRPr sz="2500" b="1">
                  <a:solidFill>
                    <a:srgbClr val="4F5861"/>
                  </a:solidFill>
                  <a:latin typeface="Lato"/>
                  <a:ea typeface="Lato"/>
                  <a:cs typeface="Lato"/>
                  <a:sym typeface="Lato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28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65%</a:t>
              </a:r>
            </a:p>
          </p:txBody>
        </p:sp>
      </p:grpSp>
      <p:grpSp>
        <p:nvGrpSpPr>
          <p:cNvPr id="23" name="组合 2"/>
          <p:cNvGrpSpPr/>
          <p:nvPr/>
        </p:nvGrpSpPr>
        <p:grpSpPr>
          <a:xfrm>
            <a:off x="766624" y="4677539"/>
            <a:ext cx="11076402" cy="1238340"/>
            <a:chOff x="1730176" y="9622242"/>
            <a:chExt cx="21004141" cy="2353660"/>
          </a:xfrm>
        </p:grpSpPr>
        <p:sp>
          <p:nvSpPr>
            <p:cNvPr id="24" name="Shape 1356"/>
            <p:cNvSpPr/>
            <p:nvPr/>
          </p:nvSpPr>
          <p:spPr>
            <a:xfrm>
              <a:off x="1730176" y="9622242"/>
              <a:ext cx="1187848" cy="1187848"/>
            </a:xfrm>
            <a:prstGeom prst="roundRect">
              <a:avLst>
                <a:gd name="adj" fmla="val 50000"/>
              </a:avLst>
            </a:prstGeom>
            <a:solidFill>
              <a:srgbClr val="4A9CCB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2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Shape 1358"/>
            <p:cNvSpPr/>
            <p:nvPr/>
          </p:nvSpPr>
          <p:spPr>
            <a:xfrm>
              <a:off x="3191071" y="9865178"/>
              <a:ext cx="4699077" cy="63750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0" tIns="0" rIns="0" bIns="0">
              <a:spAutoFit/>
            </a:bodyPr>
            <a:lstStyle>
              <a:lvl1pPr algn="l" defTabSz="647700">
                <a:lnSpc>
                  <a:spcPct val="120000"/>
                </a:lnSpc>
                <a:spcBef>
                  <a:spcPts val="1700"/>
                </a:spcBef>
                <a:defRPr sz="2500" b="1">
                  <a:solidFill>
                    <a:srgbClr val="002641"/>
                  </a:solidFill>
                  <a:latin typeface="Lato"/>
                  <a:ea typeface="Lato"/>
                  <a:cs typeface="Lato"/>
                  <a:sym typeface="Lato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20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Mail Marketing</a:t>
              </a:r>
            </a:p>
          </p:txBody>
        </p:sp>
        <p:sp>
          <p:nvSpPr>
            <p:cNvPr id="26" name="Shape 1361"/>
            <p:cNvSpPr/>
            <p:nvPr/>
          </p:nvSpPr>
          <p:spPr>
            <a:xfrm>
              <a:off x="9134277" y="9622242"/>
              <a:ext cx="1187848" cy="1187848"/>
            </a:xfrm>
            <a:prstGeom prst="roundRect">
              <a:avLst>
                <a:gd name="adj" fmla="val 50000"/>
              </a:avLst>
            </a:prstGeom>
            <a:solidFill>
              <a:srgbClr val="5A538C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2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Shape 1363"/>
            <p:cNvSpPr/>
            <p:nvPr/>
          </p:nvSpPr>
          <p:spPr>
            <a:xfrm>
              <a:off x="10597504" y="9865178"/>
              <a:ext cx="4699077" cy="63750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0" tIns="0" rIns="0" bIns="0">
              <a:spAutoFit/>
            </a:bodyPr>
            <a:lstStyle>
              <a:lvl1pPr algn="l" defTabSz="647700">
                <a:lnSpc>
                  <a:spcPct val="120000"/>
                </a:lnSpc>
                <a:spcBef>
                  <a:spcPts val="1700"/>
                </a:spcBef>
                <a:defRPr sz="2500" b="1">
                  <a:solidFill>
                    <a:srgbClr val="0087B1"/>
                  </a:solidFill>
                  <a:latin typeface="Lato"/>
                  <a:ea typeface="Lato"/>
                  <a:cs typeface="Lato"/>
                  <a:sym typeface="Lato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20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Social Marketing</a:t>
              </a:r>
            </a:p>
          </p:txBody>
        </p:sp>
        <p:sp>
          <p:nvSpPr>
            <p:cNvPr id="28" name="Shape 1366"/>
            <p:cNvSpPr/>
            <p:nvPr/>
          </p:nvSpPr>
          <p:spPr>
            <a:xfrm>
              <a:off x="16543040" y="9622242"/>
              <a:ext cx="1187848" cy="1187848"/>
            </a:xfrm>
            <a:prstGeom prst="roundRect">
              <a:avLst>
                <a:gd name="adj" fmla="val 50000"/>
              </a:avLst>
            </a:prstGeom>
            <a:solidFill>
              <a:srgbClr val="4B73A8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2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1368"/>
            <p:cNvSpPr/>
            <p:nvPr/>
          </p:nvSpPr>
          <p:spPr>
            <a:xfrm>
              <a:off x="18003936" y="9865178"/>
              <a:ext cx="4699077" cy="63750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0" tIns="0" rIns="0" bIns="0">
              <a:spAutoFit/>
            </a:bodyPr>
            <a:lstStyle>
              <a:lvl1pPr algn="l" defTabSz="647700">
                <a:lnSpc>
                  <a:spcPct val="120000"/>
                </a:lnSpc>
                <a:spcBef>
                  <a:spcPts val="1700"/>
                </a:spcBef>
                <a:defRPr sz="2500" b="1">
                  <a:solidFill>
                    <a:srgbClr val="3ABE9B"/>
                  </a:solidFill>
                  <a:latin typeface="Lato"/>
                  <a:ea typeface="Lato"/>
                  <a:cs typeface="Lato"/>
                  <a:sym typeface="Lato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20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Planning </a:t>
              </a:r>
              <a:r>
                <a:rPr lang="zh-CN" altLang="en-US" sz="20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3191426" y="10810090"/>
              <a:ext cx="4789070" cy="11658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zh-CN" altLang="en-US" sz="12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10496900" y="10810090"/>
              <a:ext cx="4789070" cy="11658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zh-CN" altLang="en-US" sz="12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17945247" y="10810090"/>
              <a:ext cx="4789070" cy="11658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zh-CN" altLang="en-US" sz="12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矩形 3"/>
          <p:cNvSpPr>
            <a:spLocks noChangeArrowheads="1"/>
          </p:cNvSpPr>
          <p:nvPr/>
        </p:nvSpPr>
        <p:spPr bwMode="auto">
          <a:xfrm>
            <a:off x="1073958" y="224898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工作完成情况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073958" y="759817"/>
            <a:ext cx="2308007" cy="338546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sz="1600" baseline="-3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任意多边形 4"/>
          <p:cNvSpPr/>
          <p:nvPr/>
        </p:nvSpPr>
        <p:spPr>
          <a:xfrm flipH="1">
            <a:off x="274490" y="423071"/>
            <a:ext cx="496568" cy="557564"/>
          </a:xfrm>
          <a:custGeom>
            <a:avLst/>
            <a:gdLst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8" fmla="*/ 1071343 w 3171687"/>
              <a:gd name="connsiteY8" fmla="*/ 1901509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0" fmla="*/ 979903 w 3171687"/>
              <a:gd name="connsiteY0" fmla="*/ 259565 h 2069635"/>
              <a:gd name="connsiteX1" fmla="*/ 0 w 3171687"/>
              <a:gd name="connsiteY1" fmla="*/ 259565 h 2069635"/>
              <a:gd name="connsiteX2" fmla="*/ 0 w 3171687"/>
              <a:gd name="connsiteY2" fmla="*/ 0 h 2069635"/>
              <a:gd name="connsiteX3" fmla="*/ 3171687 w 3171687"/>
              <a:gd name="connsiteY3" fmla="*/ 0 h 2069635"/>
              <a:gd name="connsiteX4" fmla="*/ 3171687 w 3171687"/>
              <a:gd name="connsiteY4" fmla="*/ 2069635 h 2069635"/>
              <a:gd name="connsiteX5" fmla="*/ 0 w 3171687"/>
              <a:gd name="connsiteY5" fmla="*/ 2069635 h 2069635"/>
              <a:gd name="connsiteX6" fmla="*/ 0 w 3171687"/>
              <a:gd name="connsiteY6" fmla="*/ 1810069 h 2069635"/>
              <a:gd name="connsiteX0" fmla="*/ 0 w 3171687"/>
              <a:gd name="connsiteY0" fmla="*/ 259565 h 2069635"/>
              <a:gd name="connsiteX1" fmla="*/ 0 w 3171687"/>
              <a:gd name="connsiteY1" fmla="*/ 0 h 2069635"/>
              <a:gd name="connsiteX2" fmla="*/ 3171687 w 3171687"/>
              <a:gd name="connsiteY2" fmla="*/ 0 h 2069635"/>
              <a:gd name="connsiteX3" fmla="*/ 3171687 w 3171687"/>
              <a:gd name="connsiteY3" fmla="*/ 2069635 h 2069635"/>
              <a:gd name="connsiteX4" fmla="*/ 0 w 3171687"/>
              <a:gd name="connsiteY4" fmla="*/ 2069635 h 2069635"/>
              <a:gd name="connsiteX5" fmla="*/ 0 w 3171687"/>
              <a:gd name="connsiteY5" fmla="*/ 1810069 h 2069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71687" h="2069635">
                <a:moveTo>
                  <a:pt x="0" y="259565"/>
                </a:moveTo>
                <a:lnTo>
                  <a:pt x="0" y="0"/>
                </a:lnTo>
                <a:lnTo>
                  <a:pt x="3171687" y="0"/>
                </a:lnTo>
                <a:lnTo>
                  <a:pt x="3171687" y="2069635"/>
                </a:lnTo>
                <a:lnTo>
                  <a:pt x="0" y="2069635"/>
                </a:lnTo>
                <a:lnTo>
                  <a:pt x="0" y="1810069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任意多边形 5"/>
          <p:cNvSpPr/>
          <p:nvPr/>
        </p:nvSpPr>
        <p:spPr>
          <a:xfrm flipH="1">
            <a:off x="425940" y="300119"/>
            <a:ext cx="496568" cy="443846"/>
          </a:xfrm>
          <a:custGeom>
            <a:avLst/>
            <a:gdLst>
              <a:gd name="connsiteX0" fmla="*/ 0 w 2253807"/>
              <a:gd name="connsiteY0" fmla="*/ 0 h 1262130"/>
              <a:gd name="connsiteX1" fmla="*/ 2253807 w 2253807"/>
              <a:gd name="connsiteY1" fmla="*/ 0 h 1262130"/>
              <a:gd name="connsiteX2" fmla="*/ 2253807 w 2253807"/>
              <a:gd name="connsiteY2" fmla="*/ 1262130 h 1262130"/>
              <a:gd name="connsiteX3" fmla="*/ 1013277 w 2253807"/>
              <a:gd name="connsiteY3" fmla="*/ 1262130 h 1262130"/>
              <a:gd name="connsiteX4" fmla="*/ 1013277 w 2253807"/>
              <a:gd name="connsiteY4" fmla="*/ 700070 h 1262130"/>
              <a:gd name="connsiteX5" fmla="*/ 0 w 2253807"/>
              <a:gd name="connsiteY5" fmla="*/ 700070 h 1262130"/>
              <a:gd name="connsiteX6" fmla="*/ 0 w 2253807"/>
              <a:gd name="connsiteY6" fmla="*/ 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6" fmla="*/ 1104717 w 2253807"/>
              <a:gd name="connsiteY6" fmla="*/ 79151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0" fmla="*/ 0 w 2253807"/>
              <a:gd name="connsiteY0" fmla="*/ 700070 h 1262130"/>
              <a:gd name="connsiteX1" fmla="*/ 0 w 2253807"/>
              <a:gd name="connsiteY1" fmla="*/ 0 h 1262130"/>
              <a:gd name="connsiteX2" fmla="*/ 2253807 w 2253807"/>
              <a:gd name="connsiteY2" fmla="*/ 0 h 1262130"/>
              <a:gd name="connsiteX3" fmla="*/ 2253807 w 2253807"/>
              <a:gd name="connsiteY3" fmla="*/ 1262130 h 1262130"/>
              <a:gd name="connsiteX4" fmla="*/ 1013277 w 2253807"/>
              <a:gd name="connsiteY4" fmla="*/ 1262130 h 126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3807" h="1262130">
                <a:moveTo>
                  <a:pt x="0" y="700070"/>
                </a:moveTo>
                <a:lnTo>
                  <a:pt x="0" y="0"/>
                </a:lnTo>
                <a:lnTo>
                  <a:pt x="2253807" y="0"/>
                </a:lnTo>
                <a:lnTo>
                  <a:pt x="2253807" y="1262130"/>
                </a:lnTo>
                <a:lnTo>
                  <a:pt x="1013277" y="1262130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1081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/>
          <p:nvPr/>
        </p:nvGrpSpPr>
        <p:grpSpPr>
          <a:xfrm>
            <a:off x="8964745" y="2131752"/>
            <a:ext cx="2022576" cy="2017935"/>
            <a:chOff x="16999810" y="5112215"/>
            <a:chExt cx="3835403" cy="3835403"/>
          </a:xfrm>
        </p:grpSpPr>
        <p:graphicFrame>
          <p:nvGraphicFramePr>
            <p:cNvPr id="3" name="Chart 1388"/>
            <p:cNvGraphicFramePr/>
            <p:nvPr>
              <p:extLst>
                <p:ext uri="{D42A27DB-BD31-4B8C-83A1-F6EECF244321}">
                  <p14:modId xmlns:p14="http://schemas.microsoft.com/office/powerpoint/2010/main" val="536263913"/>
                </p:ext>
              </p:extLst>
            </p:nvPr>
          </p:nvGraphicFramePr>
          <p:xfrm>
            <a:off x="16999810" y="5112215"/>
            <a:ext cx="3835403" cy="383540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4" name="Shape 1389"/>
            <p:cNvSpPr/>
            <p:nvPr/>
          </p:nvSpPr>
          <p:spPr>
            <a:xfrm>
              <a:off x="17333362" y="5426766"/>
              <a:ext cx="3175001" cy="3174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2F3F2"/>
            </a:solidFill>
            <a:ln w="25400">
              <a:solidFill>
                <a:srgbClr val="000000">
                  <a:alpha val="0"/>
                </a:srgbClr>
              </a:solidFill>
              <a:miter lim="400000"/>
            </a:ln>
          </p:spPr>
          <p:txBody>
            <a:bodyPr lIns="38277" tIns="38277" rIns="38277" bIns="38277" anchor="ctr"/>
            <a:lstStyle/>
            <a:p>
              <a:pPr lvl="0" algn="ctr">
                <a:lnSpc>
                  <a:spcPct val="120000"/>
                </a:lnSpc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14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Shape 1390"/>
            <p:cNvSpPr/>
            <p:nvPr/>
          </p:nvSpPr>
          <p:spPr>
            <a:xfrm>
              <a:off x="17412098" y="6193376"/>
              <a:ext cx="3085208" cy="165612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38277" tIns="38277" rIns="38277" bIns="38277" anchor="ctr">
              <a:normAutofit/>
            </a:bodyPr>
            <a:lstStyle>
              <a:lvl1pPr defTabSz="825500">
                <a:defRPr sz="6000">
                  <a:solidFill>
                    <a:srgbClr val="9A9A9A"/>
                  </a:solidFill>
                  <a:latin typeface="Lato Light"/>
                  <a:ea typeface="Lato Light"/>
                  <a:cs typeface="Lato Light"/>
                  <a:sym typeface="Lato Light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3165" b="1" dirty="0">
                  <a:solidFill>
                    <a:srgbClr val="41CBC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30%</a:t>
              </a:r>
            </a:p>
          </p:txBody>
        </p:sp>
      </p:grpSp>
      <p:grpSp>
        <p:nvGrpSpPr>
          <p:cNvPr id="6" name="组合 1"/>
          <p:cNvGrpSpPr/>
          <p:nvPr/>
        </p:nvGrpSpPr>
        <p:grpSpPr>
          <a:xfrm>
            <a:off x="1884393" y="2131751"/>
            <a:ext cx="2022576" cy="2017935"/>
            <a:chOff x="3573366" y="5112215"/>
            <a:chExt cx="3835403" cy="3835403"/>
          </a:xfrm>
        </p:grpSpPr>
        <p:graphicFrame>
          <p:nvGraphicFramePr>
            <p:cNvPr id="7" name="Chart 1379"/>
            <p:cNvGraphicFramePr/>
            <p:nvPr>
              <p:extLst>
                <p:ext uri="{D42A27DB-BD31-4B8C-83A1-F6EECF244321}">
                  <p14:modId xmlns:p14="http://schemas.microsoft.com/office/powerpoint/2010/main" val="1249830330"/>
                </p:ext>
              </p:extLst>
            </p:nvPr>
          </p:nvGraphicFramePr>
          <p:xfrm>
            <a:off x="3573366" y="5112215"/>
            <a:ext cx="3835403" cy="383540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8" name="Shape 1380"/>
            <p:cNvSpPr/>
            <p:nvPr/>
          </p:nvSpPr>
          <p:spPr>
            <a:xfrm>
              <a:off x="3875213" y="5425611"/>
              <a:ext cx="3175001" cy="3175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2F3F2"/>
            </a:solidFill>
            <a:ln w="25400">
              <a:solidFill>
                <a:srgbClr val="000000">
                  <a:alpha val="0"/>
                </a:srgbClr>
              </a:solidFill>
              <a:miter lim="400000"/>
            </a:ln>
          </p:spPr>
          <p:txBody>
            <a:bodyPr lIns="38277" tIns="38277" rIns="38277" bIns="38277" anchor="ctr"/>
            <a:lstStyle/>
            <a:p>
              <a:pPr lvl="0" algn="ctr">
                <a:lnSpc>
                  <a:spcPct val="120000"/>
                </a:lnSpc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14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1381"/>
            <p:cNvSpPr/>
            <p:nvPr/>
          </p:nvSpPr>
          <p:spPr>
            <a:xfrm>
              <a:off x="3924370" y="6193376"/>
              <a:ext cx="3085208" cy="165612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38277" tIns="38277" rIns="38277" bIns="38277" anchor="ctr">
              <a:normAutofit/>
            </a:bodyPr>
            <a:lstStyle>
              <a:lvl1pPr defTabSz="825500">
                <a:defRPr sz="6000">
                  <a:solidFill>
                    <a:srgbClr val="9A9A9A"/>
                  </a:solidFill>
                  <a:latin typeface="Lato Light"/>
                  <a:ea typeface="Lato Light"/>
                  <a:cs typeface="Lato Light"/>
                  <a:sym typeface="Lato Light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3165" b="1" dirty="0">
                  <a:solidFill>
                    <a:srgbClr val="4B73A8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</a:p>
          </p:txBody>
        </p:sp>
      </p:grpSp>
      <p:grpSp>
        <p:nvGrpSpPr>
          <p:cNvPr id="10" name="组合 2"/>
          <p:cNvGrpSpPr/>
          <p:nvPr/>
        </p:nvGrpSpPr>
        <p:grpSpPr>
          <a:xfrm>
            <a:off x="4239597" y="2131752"/>
            <a:ext cx="2022576" cy="2017935"/>
            <a:chOff x="8039529" y="5112215"/>
            <a:chExt cx="3835403" cy="3835403"/>
          </a:xfrm>
        </p:grpSpPr>
        <p:graphicFrame>
          <p:nvGraphicFramePr>
            <p:cNvPr id="11" name="Chart 1382"/>
            <p:cNvGraphicFramePr/>
            <p:nvPr>
              <p:extLst>
                <p:ext uri="{D42A27DB-BD31-4B8C-83A1-F6EECF244321}">
                  <p14:modId xmlns:p14="http://schemas.microsoft.com/office/powerpoint/2010/main" val="1611003636"/>
                </p:ext>
              </p:extLst>
            </p:nvPr>
          </p:nvGraphicFramePr>
          <p:xfrm>
            <a:off x="8039529" y="5112215"/>
            <a:ext cx="3835403" cy="383540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2" name="Shape 1383"/>
            <p:cNvSpPr/>
            <p:nvPr/>
          </p:nvSpPr>
          <p:spPr>
            <a:xfrm>
              <a:off x="8373085" y="5464866"/>
              <a:ext cx="3175001" cy="3174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2F3F2"/>
            </a:solidFill>
            <a:ln w="25400">
              <a:solidFill>
                <a:srgbClr val="000000">
                  <a:alpha val="0"/>
                </a:srgbClr>
              </a:solidFill>
              <a:miter lim="400000"/>
            </a:ln>
          </p:spPr>
          <p:txBody>
            <a:bodyPr lIns="38277" tIns="38277" rIns="38277" bIns="38277" anchor="ctr"/>
            <a:lstStyle/>
            <a:p>
              <a:pPr lvl="0" algn="ctr">
                <a:lnSpc>
                  <a:spcPct val="120000"/>
                </a:lnSpc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14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Shape 1384"/>
            <p:cNvSpPr/>
            <p:nvPr/>
          </p:nvSpPr>
          <p:spPr>
            <a:xfrm>
              <a:off x="8489925" y="6193376"/>
              <a:ext cx="3085207" cy="165612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38277" tIns="38277" rIns="38277" bIns="38277" anchor="ctr">
              <a:normAutofit/>
            </a:bodyPr>
            <a:lstStyle>
              <a:lvl1pPr defTabSz="825500">
                <a:defRPr sz="6000">
                  <a:solidFill>
                    <a:srgbClr val="9A9A9A"/>
                  </a:solidFill>
                  <a:latin typeface="Lato Light"/>
                  <a:ea typeface="Lato Light"/>
                  <a:cs typeface="Lato Light"/>
                  <a:sym typeface="Lato Light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3165" b="1" dirty="0">
                  <a:solidFill>
                    <a:srgbClr val="5A538C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</p:grpSp>
      <p:grpSp>
        <p:nvGrpSpPr>
          <p:cNvPr id="14" name="组合 3"/>
          <p:cNvGrpSpPr/>
          <p:nvPr/>
        </p:nvGrpSpPr>
        <p:grpSpPr>
          <a:xfrm>
            <a:off x="6601285" y="2131752"/>
            <a:ext cx="2022576" cy="2017935"/>
            <a:chOff x="12517989" y="5112215"/>
            <a:chExt cx="3835403" cy="3835403"/>
          </a:xfrm>
        </p:grpSpPr>
        <p:graphicFrame>
          <p:nvGraphicFramePr>
            <p:cNvPr id="15" name="Chart 1385"/>
            <p:cNvGraphicFramePr/>
            <p:nvPr>
              <p:extLst>
                <p:ext uri="{D42A27DB-BD31-4B8C-83A1-F6EECF244321}">
                  <p14:modId xmlns:p14="http://schemas.microsoft.com/office/powerpoint/2010/main" val="666052877"/>
                </p:ext>
              </p:extLst>
            </p:nvPr>
          </p:nvGraphicFramePr>
          <p:xfrm>
            <a:off x="12517989" y="5112215"/>
            <a:ext cx="3835403" cy="383540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6" name="Shape 1386"/>
            <p:cNvSpPr/>
            <p:nvPr/>
          </p:nvSpPr>
          <p:spPr>
            <a:xfrm>
              <a:off x="12864247" y="5464866"/>
              <a:ext cx="3175001" cy="3174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2F3F2"/>
            </a:solidFill>
            <a:ln w="25400">
              <a:solidFill>
                <a:srgbClr val="000000">
                  <a:alpha val="0"/>
                </a:srgbClr>
              </a:solidFill>
              <a:miter lim="400000"/>
            </a:ln>
          </p:spPr>
          <p:txBody>
            <a:bodyPr lIns="38277" tIns="38277" rIns="38277" bIns="38277" anchor="ctr"/>
            <a:lstStyle/>
            <a:p>
              <a:pPr lvl="0" algn="ctr">
                <a:lnSpc>
                  <a:spcPct val="120000"/>
                </a:lnSpc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14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Shape 1387"/>
            <p:cNvSpPr/>
            <p:nvPr/>
          </p:nvSpPr>
          <p:spPr>
            <a:xfrm>
              <a:off x="12904883" y="6193376"/>
              <a:ext cx="3085208" cy="165612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38277" tIns="38277" rIns="38277" bIns="38277" anchor="ctr">
              <a:normAutofit/>
            </a:bodyPr>
            <a:lstStyle>
              <a:lvl1pPr defTabSz="825500">
                <a:defRPr sz="6000">
                  <a:solidFill>
                    <a:srgbClr val="9A9A9A"/>
                  </a:solidFill>
                  <a:latin typeface="Lato Light"/>
                  <a:ea typeface="Lato Light"/>
                  <a:cs typeface="Lato Light"/>
                  <a:sym typeface="Lato Light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3165" b="1" dirty="0">
                  <a:solidFill>
                    <a:srgbClr val="4A9CCB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8" name="组合 5"/>
          <p:cNvGrpSpPr/>
          <p:nvPr/>
        </p:nvGrpSpPr>
        <p:grpSpPr>
          <a:xfrm>
            <a:off x="1640161" y="4799764"/>
            <a:ext cx="2478029" cy="1323606"/>
            <a:chOff x="3110231" y="9686633"/>
            <a:chExt cx="4699077" cy="2515721"/>
          </a:xfrm>
        </p:grpSpPr>
        <p:sp>
          <p:nvSpPr>
            <p:cNvPr id="19" name="Shape 1393"/>
            <p:cNvSpPr/>
            <p:nvPr/>
          </p:nvSpPr>
          <p:spPr>
            <a:xfrm>
              <a:off x="3110231" y="9686633"/>
              <a:ext cx="4699077" cy="44616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0" tIns="0" rIns="0" bIns="0">
              <a:spAutoFit/>
            </a:bodyPr>
            <a:lstStyle>
              <a:lvl1pPr defTabSz="647700">
                <a:lnSpc>
                  <a:spcPct val="120000"/>
                </a:lnSpc>
                <a:spcBef>
                  <a:spcPts val="1700"/>
                </a:spcBef>
                <a:defRPr sz="2500" b="1">
                  <a:solidFill>
                    <a:srgbClr val="002641"/>
                  </a:solidFill>
                  <a:latin typeface="Lato"/>
                  <a:ea typeface="Lato"/>
                  <a:cs typeface="Lato"/>
                  <a:sym typeface="Lato"/>
                </a:defRPr>
              </a:lvl1pPr>
            </a:lstStyle>
            <a:p>
              <a:pPr algn="ctr">
                <a:defRPr sz="1800" b="0">
                  <a:solidFill>
                    <a:srgbClr val="000000"/>
                  </a:solidFill>
                </a:defRPr>
              </a:pPr>
              <a:r>
                <a:rPr lang="en-US" sz="1400" b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TITLE </a:t>
              </a:r>
              <a:r>
                <a:rPr lang="zh-CN" altLang="en-US" sz="1400" b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US" sz="1400" b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3190913" y="10510062"/>
              <a:ext cx="4515081" cy="16922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组合 6"/>
          <p:cNvGrpSpPr/>
          <p:nvPr/>
        </p:nvGrpSpPr>
        <p:grpSpPr>
          <a:xfrm>
            <a:off x="4110213" y="4799764"/>
            <a:ext cx="2381000" cy="1323606"/>
            <a:chOff x="7794179" y="9686633"/>
            <a:chExt cx="4515081" cy="2515721"/>
          </a:xfrm>
        </p:grpSpPr>
        <p:sp>
          <p:nvSpPr>
            <p:cNvPr id="22" name="Shape 1397"/>
            <p:cNvSpPr/>
            <p:nvPr/>
          </p:nvSpPr>
          <p:spPr>
            <a:xfrm>
              <a:off x="8233739" y="9686633"/>
              <a:ext cx="3564236" cy="44616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0" tIns="0" rIns="0" bIns="0">
              <a:spAutoFit/>
            </a:bodyPr>
            <a:lstStyle>
              <a:lvl1pPr defTabSz="647700">
                <a:lnSpc>
                  <a:spcPct val="120000"/>
                </a:lnSpc>
                <a:spcBef>
                  <a:spcPts val="1700"/>
                </a:spcBef>
                <a:defRPr sz="2500" b="1">
                  <a:solidFill>
                    <a:srgbClr val="002641"/>
                  </a:solidFill>
                  <a:latin typeface="Lato"/>
                  <a:ea typeface="Lato"/>
                  <a:cs typeface="Lato"/>
                  <a:sym typeface="Lato"/>
                </a:defRPr>
              </a:lvl1pPr>
            </a:lstStyle>
            <a:p>
              <a:pPr algn="ctr">
                <a:defRPr sz="1800" b="0">
                  <a:solidFill>
                    <a:srgbClr val="000000"/>
                  </a:solidFill>
                </a:defRPr>
              </a:pPr>
              <a:r>
                <a:rPr lang="en-US" sz="1400" b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TITLE </a:t>
              </a:r>
              <a:r>
                <a:rPr lang="zh-CN" altLang="en-US" sz="1400" b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US" sz="1400" b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7794179" y="10510062"/>
              <a:ext cx="4515081" cy="16922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组合 7"/>
          <p:cNvGrpSpPr/>
          <p:nvPr/>
        </p:nvGrpSpPr>
        <p:grpSpPr>
          <a:xfrm>
            <a:off x="6561496" y="4799764"/>
            <a:ext cx="2381000" cy="1323606"/>
            <a:chOff x="12442540" y="9686633"/>
            <a:chExt cx="4515081" cy="2515721"/>
          </a:xfrm>
        </p:grpSpPr>
        <p:sp>
          <p:nvSpPr>
            <p:cNvPr id="25" name="Shape 1401"/>
            <p:cNvSpPr/>
            <p:nvPr/>
          </p:nvSpPr>
          <p:spPr>
            <a:xfrm>
              <a:off x="12655251" y="9686633"/>
              <a:ext cx="3564236" cy="44616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0" tIns="0" rIns="0" bIns="0">
              <a:spAutoFit/>
            </a:bodyPr>
            <a:lstStyle>
              <a:lvl1pPr defTabSz="647700">
                <a:lnSpc>
                  <a:spcPct val="120000"/>
                </a:lnSpc>
                <a:spcBef>
                  <a:spcPts val="1700"/>
                </a:spcBef>
                <a:defRPr sz="2500" b="1">
                  <a:solidFill>
                    <a:srgbClr val="002641"/>
                  </a:solidFill>
                  <a:latin typeface="Lato"/>
                  <a:ea typeface="Lato"/>
                  <a:cs typeface="Lato"/>
                  <a:sym typeface="Lato"/>
                </a:defRPr>
              </a:lvl1pPr>
            </a:lstStyle>
            <a:p>
              <a:pPr algn="ctr">
                <a:defRPr sz="1800" b="0">
                  <a:solidFill>
                    <a:srgbClr val="000000"/>
                  </a:solidFill>
                </a:defRPr>
              </a:pPr>
              <a:r>
                <a:rPr lang="en-US" sz="1400" b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TITLE </a:t>
              </a:r>
              <a:r>
                <a:rPr lang="zh-CN" altLang="en-US" sz="1400" b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US" sz="1400" b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12442540" y="10510062"/>
              <a:ext cx="4515081" cy="16922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组合 8"/>
          <p:cNvGrpSpPr/>
          <p:nvPr/>
        </p:nvGrpSpPr>
        <p:grpSpPr>
          <a:xfrm>
            <a:off x="8956051" y="4799763"/>
            <a:ext cx="2381000" cy="1046607"/>
            <a:chOff x="16983325" y="9686633"/>
            <a:chExt cx="4515081" cy="1989241"/>
          </a:xfrm>
        </p:grpSpPr>
        <p:sp>
          <p:nvSpPr>
            <p:cNvPr id="28" name="Shape 1405"/>
            <p:cNvSpPr/>
            <p:nvPr/>
          </p:nvSpPr>
          <p:spPr>
            <a:xfrm>
              <a:off x="17172585" y="9686633"/>
              <a:ext cx="3564236" cy="44616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0" tIns="0" rIns="0" bIns="0">
              <a:spAutoFit/>
            </a:bodyPr>
            <a:lstStyle>
              <a:lvl1pPr defTabSz="647700">
                <a:lnSpc>
                  <a:spcPct val="120000"/>
                </a:lnSpc>
                <a:spcBef>
                  <a:spcPts val="1700"/>
                </a:spcBef>
                <a:defRPr sz="2500" b="1">
                  <a:solidFill>
                    <a:srgbClr val="002641"/>
                  </a:solidFill>
                  <a:latin typeface="Lato"/>
                  <a:ea typeface="Lato"/>
                  <a:cs typeface="Lato"/>
                  <a:sym typeface="Lato"/>
                </a:defRPr>
              </a:lvl1pPr>
            </a:lstStyle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14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TITLE </a:t>
              </a:r>
              <a:r>
                <a:rPr lang="zh-CN" altLang="en-US" sz="14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16983325" y="10510062"/>
              <a:ext cx="4515081" cy="11658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Shape 1391"/>
          <p:cNvSpPr/>
          <p:nvPr/>
        </p:nvSpPr>
        <p:spPr>
          <a:xfrm>
            <a:off x="2582479" y="3709327"/>
            <a:ext cx="626404" cy="624967"/>
          </a:xfrm>
          <a:prstGeom prst="roundRect">
            <a:avLst>
              <a:gd name="adj" fmla="val 50000"/>
            </a:avLst>
          </a:prstGeom>
          <a:solidFill>
            <a:srgbClr val="4B73A8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lnSpc>
                <a:spcPct val="120000"/>
              </a:lnSpc>
              <a:defRPr sz="3200">
                <a:solidFill>
                  <a:srgbClr val="FFFFFF"/>
                </a:solidFill>
              </a:defRPr>
            </a:pPr>
            <a:endParaRPr sz="2411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Shape 1395"/>
          <p:cNvSpPr/>
          <p:nvPr/>
        </p:nvSpPr>
        <p:spPr>
          <a:xfrm>
            <a:off x="4985104" y="3709327"/>
            <a:ext cx="626404" cy="624967"/>
          </a:xfrm>
          <a:prstGeom prst="roundRect">
            <a:avLst>
              <a:gd name="adj" fmla="val 50000"/>
            </a:avLst>
          </a:prstGeom>
          <a:solidFill>
            <a:srgbClr val="5A538C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lnSpc>
                <a:spcPct val="120000"/>
              </a:lnSpc>
              <a:defRPr sz="3200">
                <a:solidFill>
                  <a:srgbClr val="FFFFFF"/>
                </a:solidFill>
              </a:defRPr>
            </a:pPr>
            <a:endParaRPr sz="2411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Shape 1399"/>
          <p:cNvSpPr/>
          <p:nvPr/>
        </p:nvSpPr>
        <p:spPr>
          <a:xfrm>
            <a:off x="7316761" y="3709327"/>
            <a:ext cx="626404" cy="624967"/>
          </a:xfrm>
          <a:prstGeom prst="roundRect">
            <a:avLst>
              <a:gd name="adj" fmla="val 50000"/>
            </a:avLst>
          </a:prstGeom>
          <a:solidFill>
            <a:srgbClr val="4A9CCB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lnSpc>
                <a:spcPct val="120000"/>
              </a:lnSpc>
              <a:defRPr sz="3200">
                <a:solidFill>
                  <a:srgbClr val="FFFFFF"/>
                </a:solidFill>
              </a:defRPr>
            </a:pPr>
            <a:endParaRPr sz="2411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Shape 1403"/>
          <p:cNvSpPr/>
          <p:nvPr/>
        </p:nvSpPr>
        <p:spPr>
          <a:xfrm>
            <a:off x="9698947" y="3709327"/>
            <a:ext cx="626404" cy="624967"/>
          </a:xfrm>
          <a:prstGeom prst="roundRect">
            <a:avLst>
              <a:gd name="adj" fmla="val 50000"/>
            </a:avLst>
          </a:prstGeom>
          <a:solidFill>
            <a:srgbClr val="41CBC6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lnSpc>
                <a:spcPct val="120000"/>
              </a:lnSpc>
              <a:defRPr sz="3200">
                <a:solidFill>
                  <a:srgbClr val="FFFFFF"/>
                </a:solidFill>
              </a:defRPr>
            </a:pPr>
            <a:endParaRPr sz="2411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矩形 3"/>
          <p:cNvSpPr>
            <a:spLocks noChangeArrowheads="1"/>
          </p:cNvSpPr>
          <p:nvPr/>
        </p:nvSpPr>
        <p:spPr bwMode="auto">
          <a:xfrm>
            <a:off x="1073958" y="224898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工作完成情况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39" name="文本框 37"/>
          <p:cNvSpPr txBox="1"/>
          <p:nvPr/>
        </p:nvSpPr>
        <p:spPr>
          <a:xfrm>
            <a:off x="1073958" y="759817"/>
            <a:ext cx="2308007" cy="338546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sz="1600" baseline="-3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任意多边形 4"/>
          <p:cNvSpPr/>
          <p:nvPr/>
        </p:nvSpPr>
        <p:spPr>
          <a:xfrm flipH="1">
            <a:off x="274490" y="423071"/>
            <a:ext cx="496568" cy="557564"/>
          </a:xfrm>
          <a:custGeom>
            <a:avLst/>
            <a:gdLst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8" fmla="*/ 1071343 w 3171687"/>
              <a:gd name="connsiteY8" fmla="*/ 1901509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0" fmla="*/ 979903 w 3171687"/>
              <a:gd name="connsiteY0" fmla="*/ 259565 h 2069635"/>
              <a:gd name="connsiteX1" fmla="*/ 0 w 3171687"/>
              <a:gd name="connsiteY1" fmla="*/ 259565 h 2069635"/>
              <a:gd name="connsiteX2" fmla="*/ 0 w 3171687"/>
              <a:gd name="connsiteY2" fmla="*/ 0 h 2069635"/>
              <a:gd name="connsiteX3" fmla="*/ 3171687 w 3171687"/>
              <a:gd name="connsiteY3" fmla="*/ 0 h 2069635"/>
              <a:gd name="connsiteX4" fmla="*/ 3171687 w 3171687"/>
              <a:gd name="connsiteY4" fmla="*/ 2069635 h 2069635"/>
              <a:gd name="connsiteX5" fmla="*/ 0 w 3171687"/>
              <a:gd name="connsiteY5" fmla="*/ 2069635 h 2069635"/>
              <a:gd name="connsiteX6" fmla="*/ 0 w 3171687"/>
              <a:gd name="connsiteY6" fmla="*/ 1810069 h 2069635"/>
              <a:gd name="connsiteX0" fmla="*/ 0 w 3171687"/>
              <a:gd name="connsiteY0" fmla="*/ 259565 h 2069635"/>
              <a:gd name="connsiteX1" fmla="*/ 0 w 3171687"/>
              <a:gd name="connsiteY1" fmla="*/ 0 h 2069635"/>
              <a:gd name="connsiteX2" fmla="*/ 3171687 w 3171687"/>
              <a:gd name="connsiteY2" fmla="*/ 0 h 2069635"/>
              <a:gd name="connsiteX3" fmla="*/ 3171687 w 3171687"/>
              <a:gd name="connsiteY3" fmla="*/ 2069635 h 2069635"/>
              <a:gd name="connsiteX4" fmla="*/ 0 w 3171687"/>
              <a:gd name="connsiteY4" fmla="*/ 2069635 h 2069635"/>
              <a:gd name="connsiteX5" fmla="*/ 0 w 3171687"/>
              <a:gd name="connsiteY5" fmla="*/ 1810069 h 2069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71687" h="2069635">
                <a:moveTo>
                  <a:pt x="0" y="259565"/>
                </a:moveTo>
                <a:lnTo>
                  <a:pt x="0" y="0"/>
                </a:lnTo>
                <a:lnTo>
                  <a:pt x="3171687" y="0"/>
                </a:lnTo>
                <a:lnTo>
                  <a:pt x="3171687" y="2069635"/>
                </a:lnTo>
                <a:lnTo>
                  <a:pt x="0" y="2069635"/>
                </a:lnTo>
                <a:lnTo>
                  <a:pt x="0" y="1810069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5"/>
          <p:cNvSpPr/>
          <p:nvPr/>
        </p:nvSpPr>
        <p:spPr>
          <a:xfrm flipH="1">
            <a:off x="425940" y="300119"/>
            <a:ext cx="496568" cy="443846"/>
          </a:xfrm>
          <a:custGeom>
            <a:avLst/>
            <a:gdLst>
              <a:gd name="connsiteX0" fmla="*/ 0 w 2253807"/>
              <a:gd name="connsiteY0" fmla="*/ 0 h 1262130"/>
              <a:gd name="connsiteX1" fmla="*/ 2253807 w 2253807"/>
              <a:gd name="connsiteY1" fmla="*/ 0 h 1262130"/>
              <a:gd name="connsiteX2" fmla="*/ 2253807 w 2253807"/>
              <a:gd name="connsiteY2" fmla="*/ 1262130 h 1262130"/>
              <a:gd name="connsiteX3" fmla="*/ 1013277 w 2253807"/>
              <a:gd name="connsiteY3" fmla="*/ 1262130 h 1262130"/>
              <a:gd name="connsiteX4" fmla="*/ 1013277 w 2253807"/>
              <a:gd name="connsiteY4" fmla="*/ 700070 h 1262130"/>
              <a:gd name="connsiteX5" fmla="*/ 0 w 2253807"/>
              <a:gd name="connsiteY5" fmla="*/ 700070 h 1262130"/>
              <a:gd name="connsiteX6" fmla="*/ 0 w 2253807"/>
              <a:gd name="connsiteY6" fmla="*/ 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6" fmla="*/ 1104717 w 2253807"/>
              <a:gd name="connsiteY6" fmla="*/ 79151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0" fmla="*/ 0 w 2253807"/>
              <a:gd name="connsiteY0" fmla="*/ 700070 h 1262130"/>
              <a:gd name="connsiteX1" fmla="*/ 0 w 2253807"/>
              <a:gd name="connsiteY1" fmla="*/ 0 h 1262130"/>
              <a:gd name="connsiteX2" fmla="*/ 2253807 w 2253807"/>
              <a:gd name="connsiteY2" fmla="*/ 0 h 1262130"/>
              <a:gd name="connsiteX3" fmla="*/ 2253807 w 2253807"/>
              <a:gd name="connsiteY3" fmla="*/ 1262130 h 1262130"/>
              <a:gd name="connsiteX4" fmla="*/ 1013277 w 2253807"/>
              <a:gd name="connsiteY4" fmla="*/ 1262130 h 126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3807" h="1262130">
                <a:moveTo>
                  <a:pt x="0" y="700070"/>
                </a:moveTo>
                <a:lnTo>
                  <a:pt x="0" y="0"/>
                </a:lnTo>
                <a:lnTo>
                  <a:pt x="2253807" y="0"/>
                </a:lnTo>
                <a:lnTo>
                  <a:pt x="2253807" y="1262130"/>
                </a:lnTo>
                <a:lnTo>
                  <a:pt x="1013277" y="1262130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4785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750"/>
                            </p:stCondLst>
                            <p:childTnLst>
                              <p:par>
                                <p:cTn id="18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52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53" presetClass="entr" presetSubtype="52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53" presetClass="entr" presetSubtype="52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157011" y="3806864"/>
            <a:ext cx="3877985" cy="830997"/>
          </a:xfrm>
          <a:prstGeom prst="rect">
            <a:avLst/>
          </a:prstGeom>
          <a:noFill/>
        </p:spPr>
        <p:txBody>
          <a:bodyPr vert="horz" wrap="none" rtlCol="0" anchor="ctr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rgbClr val="41CBC6"/>
                </a:solidFill>
                <a:latin typeface="Microsoft YaHei" charset="-122"/>
                <a:ea typeface="Microsoft YaHei" charset="-122"/>
                <a:cs typeface="Microsoft YaHei" charset="-122"/>
              </a:rPr>
              <a:t>工作不足之处</a:t>
            </a:r>
            <a:endParaRPr lang="zh-CN" altLang="en-US" sz="4800" b="1" dirty="0">
              <a:solidFill>
                <a:srgbClr val="41CBC6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3" name="矩形 47"/>
          <p:cNvSpPr>
            <a:spLocks noChangeArrowheads="1"/>
          </p:cNvSpPr>
          <p:nvPr/>
        </p:nvSpPr>
        <p:spPr bwMode="auto">
          <a:xfrm>
            <a:off x="3625516" y="4743323"/>
            <a:ext cx="4940968" cy="683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rgbClr val="41CBC6"/>
                </a:solidFill>
                <a:sym typeface="微软雅黑" pitchFamily="34" charset="-122"/>
              </a:rPr>
              <a:t>请点击录入本章节的概括性描述文字或者复制粘贴，请添加说明文字，图像描述及总结。</a:t>
            </a:r>
            <a:endParaRPr lang="en-US" altLang="zh-CN" sz="1600" dirty="0">
              <a:solidFill>
                <a:srgbClr val="41CBC6"/>
              </a:solidFill>
              <a:sym typeface="微软雅黑" pitchFamily="34" charset="-122"/>
            </a:endParaRPr>
          </a:p>
        </p:txBody>
      </p:sp>
      <p:grpSp>
        <p:nvGrpSpPr>
          <p:cNvPr id="4" name="组合 7"/>
          <p:cNvGrpSpPr/>
          <p:nvPr/>
        </p:nvGrpSpPr>
        <p:grpSpPr>
          <a:xfrm>
            <a:off x="5023040" y="1569382"/>
            <a:ext cx="2498670" cy="1862048"/>
            <a:chOff x="2757770" y="2361497"/>
            <a:chExt cx="2498670" cy="1862048"/>
          </a:xfrm>
        </p:grpSpPr>
        <p:sp>
          <p:nvSpPr>
            <p:cNvPr id="5" name="TextBox 59"/>
            <p:cNvSpPr txBox="1">
              <a:spLocks noChangeArrowheads="1"/>
            </p:cNvSpPr>
            <p:nvPr/>
          </p:nvSpPr>
          <p:spPr bwMode="auto">
            <a:xfrm flipH="1">
              <a:off x="3115977" y="2361497"/>
              <a:ext cx="1782258" cy="186204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defTabSz="685800">
                <a:defRPr/>
              </a:pPr>
              <a:r>
                <a:rPr lang="en-US" altLang="zh-CN" sz="11500" kern="0" dirty="0" smtClean="0">
                  <a:solidFill>
                    <a:srgbClr val="41CBC6"/>
                  </a:solidFill>
                  <a:latin typeface="Impact" panose="020B0806030902050204" pitchFamily="34" charset="0"/>
                  <a:ea typeface="微软雅黑" pitchFamily="34" charset="-122"/>
                </a:rPr>
                <a:t>03</a:t>
              </a:r>
              <a:endParaRPr lang="en-US" altLang="ko-KR" sz="8800" kern="0" dirty="0">
                <a:solidFill>
                  <a:srgbClr val="41CBC6"/>
                </a:solidFill>
                <a:latin typeface="Impact" panose="020B0806030902050204" pitchFamily="34" charset="0"/>
                <a:ea typeface="微软雅黑" pitchFamily="34" charset="-122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2787950" y="3646240"/>
              <a:ext cx="2468490" cy="32768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9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CBC6"/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2757770" y="3801706"/>
              <a:ext cx="2498670" cy="387863"/>
            </a:xfrm>
            <a:prstGeom prst="rect">
              <a:avLst/>
            </a:prstGeom>
            <a:solidFill>
              <a:srgbClr val="F9F9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CBC6"/>
                </a:solidFill>
              </a:endParaRPr>
            </a:p>
          </p:txBody>
        </p:sp>
      </p:grpSp>
      <p:sp>
        <p:nvSpPr>
          <p:cNvPr id="8" name="任意多边形 38"/>
          <p:cNvSpPr/>
          <p:nvPr/>
        </p:nvSpPr>
        <p:spPr>
          <a:xfrm>
            <a:off x="5318387" y="1331543"/>
            <a:ext cx="1954610" cy="1113172"/>
          </a:xfrm>
          <a:custGeom>
            <a:avLst/>
            <a:gdLst>
              <a:gd name="connsiteX0" fmla="*/ 0 w 1845118"/>
              <a:gd name="connsiteY0" fmla="*/ 0 h 1113172"/>
              <a:gd name="connsiteX1" fmla="*/ 1845118 w 1845118"/>
              <a:gd name="connsiteY1" fmla="*/ 0 h 1113172"/>
              <a:gd name="connsiteX2" fmla="*/ 1845118 w 1845118"/>
              <a:gd name="connsiteY2" fmla="*/ 1113172 h 1113172"/>
              <a:gd name="connsiteX3" fmla="*/ 1054278 w 1845118"/>
              <a:gd name="connsiteY3" fmla="*/ 1113172 h 1113172"/>
              <a:gd name="connsiteX4" fmla="*/ 1054278 w 1845118"/>
              <a:gd name="connsiteY4" fmla="*/ 539460 h 1113172"/>
              <a:gd name="connsiteX5" fmla="*/ 0 w 1845118"/>
              <a:gd name="connsiteY5" fmla="*/ 539460 h 1113172"/>
              <a:gd name="connsiteX0" fmla="*/ 1054278 w 1845118"/>
              <a:gd name="connsiteY0" fmla="*/ 539460 h 1113172"/>
              <a:gd name="connsiteX1" fmla="*/ 0 w 1845118"/>
              <a:gd name="connsiteY1" fmla="*/ 539460 h 1113172"/>
              <a:gd name="connsiteX2" fmla="*/ 0 w 1845118"/>
              <a:gd name="connsiteY2" fmla="*/ 0 h 1113172"/>
              <a:gd name="connsiteX3" fmla="*/ 1845118 w 1845118"/>
              <a:gd name="connsiteY3" fmla="*/ 0 h 1113172"/>
              <a:gd name="connsiteX4" fmla="*/ 1845118 w 1845118"/>
              <a:gd name="connsiteY4" fmla="*/ 1113172 h 1113172"/>
              <a:gd name="connsiteX5" fmla="*/ 1054278 w 1845118"/>
              <a:gd name="connsiteY5" fmla="*/ 1113172 h 1113172"/>
              <a:gd name="connsiteX6" fmla="*/ 1145718 w 1845118"/>
              <a:gd name="connsiteY6" fmla="*/ 630900 h 1113172"/>
              <a:gd name="connsiteX0" fmla="*/ 1054278 w 1845118"/>
              <a:gd name="connsiteY0" fmla="*/ 539460 h 1113172"/>
              <a:gd name="connsiteX1" fmla="*/ 0 w 1845118"/>
              <a:gd name="connsiteY1" fmla="*/ 539460 h 1113172"/>
              <a:gd name="connsiteX2" fmla="*/ 0 w 1845118"/>
              <a:gd name="connsiteY2" fmla="*/ 0 h 1113172"/>
              <a:gd name="connsiteX3" fmla="*/ 1845118 w 1845118"/>
              <a:gd name="connsiteY3" fmla="*/ 0 h 1113172"/>
              <a:gd name="connsiteX4" fmla="*/ 1845118 w 1845118"/>
              <a:gd name="connsiteY4" fmla="*/ 1113172 h 1113172"/>
              <a:gd name="connsiteX5" fmla="*/ 1054278 w 1845118"/>
              <a:gd name="connsiteY5" fmla="*/ 1113172 h 1113172"/>
              <a:gd name="connsiteX0" fmla="*/ 0 w 1845118"/>
              <a:gd name="connsiteY0" fmla="*/ 539460 h 1113172"/>
              <a:gd name="connsiteX1" fmla="*/ 0 w 1845118"/>
              <a:gd name="connsiteY1" fmla="*/ 0 h 1113172"/>
              <a:gd name="connsiteX2" fmla="*/ 1845118 w 1845118"/>
              <a:gd name="connsiteY2" fmla="*/ 0 h 1113172"/>
              <a:gd name="connsiteX3" fmla="*/ 1845118 w 1845118"/>
              <a:gd name="connsiteY3" fmla="*/ 1113172 h 1113172"/>
              <a:gd name="connsiteX4" fmla="*/ 1054278 w 1845118"/>
              <a:gd name="connsiteY4" fmla="*/ 1113172 h 1113172"/>
              <a:gd name="connsiteX0" fmla="*/ 0 w 1845118"/>
              <a:gd name="connsiteY0" fmla="*/ 539460 h 1113172"/>
              <a:gd name="connsiteX1" fmla="*/ 0 w 1845118"/>
              <a:gd name="connsiteY1" fmla="*/ 0 h 1113172"/>
              <a:gd name="connsiteX2" fmla="*/ 1845118 w 1845118"/>
              <a:gd name="connsiteY2" fmla="*/ 0 h 1113172"/>
              <a:gd name="connsiteX3" fmla="*/ 1845118 w 1845118"/>
              <a:gd name="connsiteY3" fmla="*/ 1113172 h 1113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5118" h="1113172">
                <a:moveTo>
                  <a:pt x="0" y="539460"/>
                </a:moveTo>
                <a:lnTo>
                  <a:pt x="0" y="0"/>
                </a:lnTo>
                <a:lnTo>
                  <a:pt x="1845118" y="0"/>
                </a:lnTo>
                <a:lnTo>
                  <a:pt x="1845118" y="1113172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rgbClr val="41CBC6"/>
              </a:solidFill>
            </a:endParaRPr>
          </a:p>
        </p:txBody>
      </p:sp>
      <p:sp>
        <p:nvSpPr>
          <p:cNvPr id="9" name="任意多边形 36"/>
          <p:cNvSpPr/>
          <p:nvPr/>
        </p:nvSpPr>
        <p:spPr>
          <a:xfrm>
            <a:off x="5023040" y="1639722"/>
            <a:ext cx="2498670" cy="1827878"/>
          </a:xfrm>
          <a:custGeom>
            <a:avLst/>
            <a:gdLst>
              <a:gd name="connsiteX0" fmla="*/ 0 w 2362498"/>
              <a:gd name="connsiteY0" fmla="*/ 0 h 1827878"/>
              <a:gd name="connsiteX1" fmla="*/ 618105 w 2362498"/>
              <a:gd name="connsiteY1" fmla="*/ 0 h 1827878"/>
              <a:gd name="connsiteX2" fmla="*/ 618105 w 2362498"/>
              <a:gd name="connsiteY2" fmla="*/ 1612423 h 1827878"/>
              <a:gd name="connsiteX3" fmla="*/ 2362498 w 2362498"/>
              <a:gd name="connsiteY3" fmla="*/ 1612423 h 1827878"/>
              <a:gd name="connsiteX4" fmla="*/ 2362498 w 2362498"/>
              <a:gd name="connsiteY4" fmla="*/ 1827878 h 1827878"/>
              <a:gd name="connsiteX5" fmla="*/ 839514 w 2362498"/>
              <a:gd name="connsiteY5" fmla="*/ 1827878 h 1827878"/>
              <a:gd name="connsiteX6" fmla="*/ 433218 w 2362498"/>
              <a:gd name="connsiteY6" fmla="*/ 1827878 h 1827878"/>
              <a:gd name="connsiteX7" fmla="*/ 433218 w 2362498"/>
              <a:gd name="connsiteY7" fmla="*/ 1826314 h 1827878"/>
              <a:gd name="connsiteX8" fmla="*/ 0 w 2362498"/>
              <a:gd name="connsiteY8" fmla="*/ 1826314 h 1827878"/>
              <a:gd name="connsiteX0" fmla="*/ 618105 w 2362498"/>
              <a:gd name="connsiteY0" fmla="*/ 1612423 h 1827878"/>
              <a:gd name="connsiteX1" fmla="*/ 2362498 w 2362498"/>
              <a:gd name="connsiteY1" fmla="*/ 1612423 h 1827878"/>
              <a:gd name="connsiteX2" fmla="*/ 2362498 w 2362498"/>
              <a:gd name="connsiteY2" fmla="*/ 1827878 h 1827878"/>
              <a:gd name="connsiteX3" fmla="*/ 839514 w 2362498"/>
              <a:gd name="connsiteY3" fmla="*/ 1827878 h 1827878"/>
              <a:gd name="connsiteX4" fmla="*/ 433218 w 2362498"/>
              <a:gd name="connsiteY4" fmla="*/ 1827878 h 1827878"/>
              <a:gd name="connsiteX5" fmla="*/ 433218 w 2362498"/>
              <a:gd name="connsiteY5" fmla="*/ 1826314 h 1827878"/>
              <a:gd name="connsiteX6" fmla="*/ 0 w 2362498"/>
              <a:gd name="connsiteY6" fmla="*/ 1826314 h 1827878"/>
              <a:gd name="connsiteX7" fmla="*/ 0 w 2362498"/>
              <a:gd name="connsiteY7" fmla="*/ 0 h 1827878"/>
              <a:gd name="connsiteX8" fmla="*/ 618105 w 2362498"/>
              <a:gd name="connsiteY8" fmla="*/ 0 h 1827878"/>
              <a:gd name="connsiteX9" fmla="*/ 709545 w 2362498"/>
              <a:gd name="connsiteY9" fmla="*/ 1703863 h 1827878"/>
              <a:gd name="connsiteX0" fmla="*/ 618105 w 2362498"/>
              <a:gd name="connsiteY0" fmla="*/ 1612423 h 1827878"/>
              <a:gd name="connsiteX1" fmla="*/ 2362498 w 2362498"/>
              <a:gd name="connsiteY1" fmla="*/ 1612423 h 1827878"/>
              <a:gd name="connsiteX2" fmla="*/ 2362498 w 2362498"/>
              <a:gd name="connsiteY2" fmla="*/ 1827878 h 1827878"/>
              <a:gd name="connsiteX3" fmla="*/ 839514 w 2362498"/>
              <a:gd name="connsiteY3" fmla="*/ 1827878 h 1827878"/>
              <a:gd name="connsiteX4" fmla="*/ 433218 w 2362498"/>
              <a:gd name="connsiteY4" fmla="*/ 1827878 h 1827878"/>
              <a:gd name="connsiteX5" fmla="*/ 433218 w 2362498"/>
              <a:gd name="connsiteY5" fmla="*/ 1826314 h 1827878"/>
              <a:gd name="connsiteX6" fmla="*/ 0 w 2362498"/>
              <a:gd name="connsiteY6" fmla="*/ 1826314 h 1827878"/>
              <a:gd name="connsiteX7" fmla="*/ 0 w 2362498"/>
              <a:gd name="connsiteY7" fmla="*/ 0 h 1827878"/>
              <a:gd name="connsiteX8" fmla="*/ 618105 w 2362498"/>
              <a:gd name="connsiteY8" fmla="*/ 0 h 1827878"/>
              <a:gd name="connsiteX0" fmla="*/ 2362498 w 2362498"/>
              <a:gd name="connsiteY0" fmla="*/ 1612423 h 1827878"/>
              <a:gd name="connsiteX1" fmla="*/ 2362498 w 2362498"/>
              <a:gd name="connsiteY1" fmla="*/ 1827878 h 1827878"/>
              <a:gd name="connsiteX2" fmla="*/ 839514 w 2362498"/>
              <a:gd name="connsiteY2" fmla="*/ 1827878 h 1827878"/>
              <a:gd name="connsiteX3" fmla="*/ 433218 w 2362498"/>
              <a:gd name="connsiteY3" fmla="*/ 1827878 h 1827878"/>
              <a:gd name="connsiteX4" fmla="*/ 433218 w 2362498"/>
              <a:gd name="connsiteY4" fmla="*/ 1826314 h 1827878"/>
              <a:gd name="connsiteX5" fmla="*/ 0 w 2362498"/>
              <a:gd name="connsiteY5" fmla="*/ 1826314 h 1827878"/>
              <a:gd name="connsiteX6" fmla="*/ 0 w 2362498"/>
              <a:gd name="connsiteY6" fmla="*/ 0 h 1827878"/>
              <a:gd name="connsiteX7" fmla="*/ 618105 w 2362498"/>
              <a:gd name="connsiteY7" fmla="*/ 0 h 1827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62498" h="1827878">
                <a:moveTo>
                  <a:pt x="2362498" y="1612423"/>
                </a:moveTo>
                <a:lnTo>
                  <a:pt x="2362498" y="1827878"/>
                </a:lnTo>
                <a:lnTo>
                  <a:pt x="839514" y="1827878"/>
                </a:lnTo>
                <a:lnTo>
                  <a:pt x="433218" y="1827878"/>
                </a:lnTo>
                <a:lnTo>
                  <a:pt x="433218" y="1826314"/>
                </a:lnTo>
                <a:lnTo>
                  <a:pt x="0" y="1826314"/>
                </a:lnTo>
                <a:lnTo>
                  <a:pt x="0" y="0"/>
                </a:lnTo>
                <a:lnTo>
                  <a:pt x="618105" y="0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rgbClr val="41CBC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558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3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50"/>
                            </p:stCondLst>
                            <p:childTnLst>
                              <p:par>
                                <p:cTn id="2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6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7939833"/>
              </p:ext>
            </p:extLst>
          </p:nvPr>
        </p:nvGraphicFramePr>
        <p:xfrm>
          <a:off x="1033620" y="1590779"/>
          <a:ext cx="10654219" cy="35501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" name="Group 27"/>
          <p:cNvGrpSpPr>
            <a:grpSpLocks/>
          </p:cNvGrpSpPr>
          <p:nvPr/>
        </p:nvGrpSpPr>
        <p:grpSpPr bwMode="auto">
          <a:xfrm>
            <a:off x="1123865" y="5311626"/>
            <a:ext cx="2564476" cy="1273509"/>
            <a:chOff x="4121391" y="1169847"/>
            <a:chExt cx="1842375" cy="930286"/>
          </a:xfrm>
        </p:grpSpPr>
        <p:sp>
          <p:nvSpPr>
            <p:cNvPr id="4" name="Text Placeholder 3"/>
            <p:cNvSpPr txBox="1">
              <a:spLocks/>
            </p:cNvSpPr>
            <p:nvPr/>
          </p:nvSpPr>
          <p:spPr bwMode="auto">
            <a:xfrm>
              <a:off x="4355461" y="1175637"/>
              <a:ext cx="1005375" cy="269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defTabSz="1274708">
                <a:lnSpc>
                  <a:spcPct val="150000"/>
                </a:lnSpc>
                <a:spcBef>
                  <a:spcPct val="20000"/>
                </a:spcBef>
              </a:pPr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NUMBER ONE</a:t>
              </a:r>
            </a:p>
          </p:txBody>
        </p:sp>
        <p:sp>
          <p:nvSpPr>
            <p:cNvPr id="5" name="Text Placeholder 3"/>
            <p:cNvSpPr txBox="1">
              <a:spLocks/>
            </p:cNvSpPr>
            <p:nvPr/>
          </p:nvSpPr>
          <p:spPr>
            <a:xfrm>
              <a:off x="4181907" y="1719518"/>
              <a:ext cx="1781859" cy="380615"/>
            </a:xfrm>
            <a:prstGeom prst="rect">
              <a:avLst/>
            </a:prstGeom>
          </p:spPr>
          <p:txBody>
            <a:bodyPr lIns="0" tIns="0" rIns="0" bIns="0" anchor="ctr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defTabSz="1274708">
                <a:lnSpc>
                  <a:spcPct val="150000"/>
                </a:lnSpc>
                <a:spcBef>
                  <a:spcPct val="20000"/>
                </a:spcBef>
              </a:pPr>
              <a:r>
                <a:rPr lang="zh-CN" altLang="en-US" sz="12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 Placeholder 3"/>
            <p:cNvSpPr txBox="1">
              <a:spLocks/>
            </p:cNvSpPr>
            <p:nvPr/>
          </p:nvSpPr>
          <p:spPr bwMode="auto">
            <a:xfrm>
              <a:off x="4121391" y="1169847"/>
              <a:ext cx="142802" cy="2360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b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defTabSz="1274708">
                <a:lnSpc>
                  <a:spcPct val="150000"/>
                </a:lnSpc>
                <a:spcBef>
                  <a:spcPct val="20000"/>
                </a:spcBef>
              </a:pPr>
              <a:r>
                <a: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7" name="Group 27"/>
          <p:cNvGrpSpPr>
            <a:grpSpLocks/>
          </p:cNvGrpSpPr>
          <p:nvPr/>
        </p:nvGrpSpPr>
        <p:grpSpPr bwMode="auto">
          <a:xfrm>
            <a:off x="3822757" y="5287869"/>
            <a:ext cx="2562267" cy="1237131"/>
            <a:chOff x="4121359" y="1152494"/>
            <a:chExt cx="1842407" cy="903711"/>
          </a:xfrm>
        </p:grpSpPr>
        <p:sp>
          <p:nvSpPr>
            <p:cNvPr id="8" name="Text Placeholder 3"/>
            <p:cNvSpPr txBox="1">
              <a:spLocks/>
            </p:cNvSpPr>
            <p:nvPr/>
          </p:nvSpPr>
          <p:spPr bwMode="auto">
            <a:xfrm>
              <a:off x="4351810" y="1175640"/>
              <a:ext cx="1031617" cy="2697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defTabSz="1274708">
                <a:lnSpc>
                  <a:spcPct val="150000"/>
                </a:lnSpc>
                <a:spcBef>
                  <a:spcPct val="20000"/>
                </a:spcBef>
              </a:pPr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NUMBER TWO</a:t>
              </a:r>
            </a:p>
          </p:txBody>
        </p:sp>
        <p:sp>
          <p:nvSpPr>
            <p:cNvPr id="9" name="Text Placeholder 3"/>
            <p:cNvSpPr txBox="1">
              <a:spLocks/>
            </p:cNvSpPr>
            <p:nvPr/>
          </p:nvSpPr>
          <p:spPr>
            <a:xfrm>
              <a:off x="4181928" y="1675591"/>
              <a:ext cx="1781838" cy="380614"/>
            </a:xfrm>
            <a:prstGeom prst="rect">
              <a:avLst/>
            </a:prstGeom>
          </p:spPr>
          <p:txBody>
            <a:bodyPr lIns="0" tIns="0" rIns="0" bIns="0" anchor="ctr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defTabSz="1274708">
                <a:lnSpc>
                  <a:spcPct val="150000"/>
                </a:lnSpc>
                <a:spcBef>
                  <a:spcPct val="20000"/>
                </a:spcBef>
              </a:pPr>
              <a:r>
                <a:rPr lang="zh-CN" altLang="en-US" sz="12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 Placeholder 3"/>
            <p:cNvSpPr txBox="1">
              <a:spLocks/>
            </p:cNvSpPr>
            <p:nvPr/>
          </p:nvSpPr>
          <p:spPr bwMode="auto">
            <a:xfrm>
              <a:off x="4121359" y="1152494"/>
              <a:ext cx="142928" cy="2360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b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defTabSz="1274708">
                <a:lnSpc>
                  <a:spcPct val="150000"/>
                </a:lnSpc>
                <a:spcBef>
                  <a:spcPct val="20000"/>
                </a:spcBef>
              </a:pPr>
              <a:r>
                <a: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1" name="Group 27"/>
          <p:cNvGrpSpPr>
            <a:grpSpLocks/>
          </p:cNvGrpSpPr>
          <p:nvPr/>
        </p:nvGrpSpPr>
        <p:grpSpPr bwMode="auto">
          <a:xfrm>
            <a:off x="6521648" y="5311630"/>
            <a:ext cx="2562267" cy="1183308"/>
            <a:chOff x="4121359" y="1169849"/>
            <a:chExt cx="1842407" cy="864393"/>
          </a:xfrm>
        </p:grpSpPr>
        <p:sp>
          <p:nvSpPr>
            <p:cNvPr id="12" name="Text Placeholder 3"/>
            <p:cNvSpPr txBox="1">
              <a:spLocks/>
            </p:cNvSpPr>
            <p:nvPr/>
          </p:nvSpPr>
          <p:spPr bwMode="auto">
            <a:xfrm>
              <a:off x="4337443" y="1175639"/>
              <a:ext cx="1184919" cy="2697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defTabSz="1274708">
                <a:lnSpc>
                  <a:spcPct val="150000"/>
                </a:lnSpc>
                <a:spcBef>
                  <a:spcPct val="20000"/>
                </a:spcBef>
              </a:pPr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NUMBER THREE</a:t>
              </a:r>
            </a:p>
          </p:txBody>
        </p:sp>
        <p:sp>
          <p:nvSpPr>
            <p:cNvPr id="13" name="Text Placeholder 3"/>
            <p:cNvSpPr txBox="1">
              <a:spLocks/>
            </p:cNvSpPr>
            <p:nvPr/>
          </p:nvSpPr>
          <p:spPr>
            <a:xfrm>
              <a:off x="4181928" y="1653628"/>
              <a:ext cx="1781838" cy="380614"/>
            </a:xfrm>
            <a:prstGeom prst="rect">
              <a:avLst/>
            </a:prstGeom>
          </p:spPr>
          <p:txBody>
            <a:bodyPr lIns="0" tIns="0" rIns="0" bIns="0" anchor="ctr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defTabSz="1274708">
                <a:lnSpc>
                  <a:spcPct val="150000"/>
                </a:lnSpc>
                <a:spcBef>
                  <a:spcPct val="20000"/>
                </a:spcBef>
              </a:pPr>
              <a:r>
                <a:rPr lang="zh-CN" altLang="en-US" sz="12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 Placeholder 3"/>
            <p:cNvSpPr txBox="1">
              <a:spLocks/>
            </p:cNvSpPr>
            <p:nvPr/>
          </p:nvSpPr>
          <p:spPr bwMode="auto">
            <a:xfrm>
              <a:off x="4121359" y="1169849"/>
              <a:ext cx="142928" cy="2360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b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defTabSz="1274708">
                <a:lnSpc>
                  <a:spcPct val="150000"/>
                </a:lnSpc>
                <a:spcBef>
                  <a:spcPct val="20000"/>
                </a:spcBef>
              </a:pPr>
              <a:r>
                <a: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15" name="Group 27"/>
          <p:cNvGrpSpPr>
            <a:grpSpLocks/>
          </p:cNvGrpSpPr>
          <p:nvPr/>
        </p:nvGrpSpPr>
        <p:grpSpPr bwMode="auto">
          <a:xfrm>
            <a:off x="9302567" y="5319261"/>
            <a:ext cx="2480243" cy="1130568"/>
            <a:chOff x="4181906" y="1175425"/>
            <a:chExt cx="1781860" cy="825868"/>
          </a:xfrm>
        </p:grpSpPr>
        <p:sp>
          <p:nvSpPr>
            <p:cNvPr id="16" name="Text Placeholder 3"/>
            <p:cNvSpPr txBox="1">
              <a:spLocks/>
            </p:cNvSpPr>
            <p:nvPr/>
          </p:nvSpPr>
          <p:spPr>
            <a:xfrm>
              <a:off x="4465925" y="1175425"/>
              <a:ext cx="1103263" cy="26979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74708">
                <a:lnSpc>
                  <a:spcPct val="150000"/>
                </a:lnSpc>
                <a:spcBef>
                  <a:spcPct val="20000"/>
                </a:spcBef>
                <a:defRPr/>
              </a:pPr>
              <a:r>
                <a:rPr 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NUMBER FOUR</a:t>
              </a:r>
            </a:p>
          </p:txBody>
        </p:sp>
        <p:sp>
          <p:nvSpPr>
            <p:cNvPr id="17" name="Text Placeholder 3"/>
            <p:cNvSpPr txBox="1">
              <a:spLocks/>
            </p:cNvSpPr>
            <p:nvPr/>
          </p:nvSpPr>
          <p:spPr>
            <a:xfrm>
              <a:off x="4181906" y="1620679"/>
              <a:ext cx="1781860" cy="380614"/>
            </a:xfrm>
            <a:prstGeom prst="rect">
              <a:avLst/>
            </a:prstGeom>
          </p:spPr>
          <p:txBody>
            <a:bodyPr lIns="0" tIns="0" rIns="0" bIns="0" anchor="ctr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defTabSz="1274708">
                <a:lnSpc>
                  <a:spcPct val="150000"/>
                </a:lnSpc>
                <a:spcBef>
                  <a:spcPct val="20000"/>
                </a:spcBef>
              </a:pPr>
              <a:r>
                <a:rPr lang="zh-CN" altLang="en-US" sz="12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 Placeholder 3"/>
            <p:cNvSpPr txBox="1">
              <a:spLocks/>
            </p:cNvSpPr>
            <p:nvPr/>
          </p:nvSpPr>
          <p:spPr>
            <a:xfrm>
              <a:off x="4234918" y="1178862"/>
              <a:ext cx="142802" cy="236069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74708">
                <a:lnSpc>
                  <a:spcPct val="150000"/>
                </a:lnSpc>
                <a:spcBef>
                  <a:spcPct val="20000"/>
                </a:spcBef>
                <a:defRPr/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</a:p>
          </p:txBody>
        </p:sp>
      </p:grpSp>
      <p:sp>
        <p:nvSpPr>
          <p:cNvPr id="19" name="矩形 3"/>
          <p:cNvSpPr>
            <a:spLocks noChangeArrowheads="1"/>
          </p:cNvSpPr>
          <p:nvPr/>
        </p:nvSpPr>
        <p:spPr bwMode="auto">
          <a:xfrm>
            <a:off x="1073958" y="224898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工作不足之处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20" name="文本框 37"/>
          <p:cNvSpPr txBox="1"/>
          <p:nvPr/>
        </p:nvSpPr>
        <p:spPr>
          <a:xfrm>
            <a:off x="1073958" y="759817"/>
            <a:ext cx="2308007" cy="338546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sz="1600" baseline="-3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任意多边形 4"/>
          <p:cNvSpPr/>
          <p:nvPr/>
        </p:nvSpPr>
        <p:spPr>
          <a:xfrm flipH="1">
            <a:off x="274490" y="423071"/>
            <a:ext cx="496568" cy="557564"/>
          </a:xfrm>
          <a:custGeom>
            <a:avLst/>
            <a:gdLst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8" fmla="*/ 1071343 w 3171687"/>
              <a:gd name="connsiteY8" fmla="*/ 1901509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0" fmla="*/ 979903 w 3171687"/>
              <a:gd name="connsiteY0" fmla="*/ 259565 h 2069635"/>
              <a:gd name="connsiteX1" fmla="*/ 0 w 3171687"/>
              <a:gd name="connsiteY1" fmla="*/ 259565 h 2069635"/>
              <a:gd name="connsiteX2" fmla="*/ 0 w 3171687"/>
              <a:gd name="connsiteY2" fmla="*/ 0 h 2069635"/>
              <a:gd name="connsiteX3" fmla="*/ 3171687 w 3171687"/>
              <a:gd name="connsiteY3" fmla="*/ 0 h 2069635"/>
              <a:gd name="connsiteX4" fmla="*/ 3171687 w 3171687"/>
              <a:gd name="connsiteY4" fmla="*/ 2069635 h 2069635"/>
              <a:gd name="connsiteX5" fmla="*/ 0 w 3171687"/>
              <a:gd name="connsiteY5" fmla="*/ 2069635 h 2069635"/>
              <a:gd name="connsiteX6" fmla="*/ 0 w 3171687"/>
              <a:gd name="connsiteY6" fmla="*/ 1810069 h 2069635"/>
              <a:gd name="connsiteX0" fmla="*/ 0 w 3171687"/>
              <a:gd name="connsiteY0" fmla="*/ 259565 h 2069635"/>
              <a:gd name="connsiteX1" fmla="*/ 0 w 3171687"/>
              <a:gd name="connsiteY1" fmla="*/ 0 h 2069635"/>
              <a:gd name="connsiteX2" fmla="*/ 3171687 w 3171687"/>
              <a:gd name="connsiteY2" fmla="*/ 0 h 2069635"/>
              <a:gd name="connsiteX3" fmla="*/ 3171687 w 3171687"/>
              <a:gd name="connsiteY3" fmla="*/ 2069635 h 2069635"/>
              <a:gd name="connsiteX4" fmla="*/ 0 w 3171687"/>
              <a:gd name="connsiteY4" fmla="*/ 2069635 h 2069635"/>
              <a:gd name="connsiteX5" fmla="*/ 0 w 3171687"/>
              <a:gd name="connsiteY5" fmla="*/ 1810069 h 2069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71687" h="2069635">
                <a:moveTo>
                  <a:pt x="0" y="259565"/>
                </a:moveTo>
                <a:lnTo>
                  <a:pt x="0" y="0"/>
                </a:lnTo>
                <a:lnTo>
                  <a:pt x="3171687" y="0"/>
                </a:lnTo>
                <a:lnTo>
                  <a:pt x="3171687" y="2069635"/>
                </a:lnTo>
                <a:lnTo>
                  <a:pt x="0" y="2069635"/>
                </a:lnTo>
                <a:lnTo>
                  <a:pt x="0" y="1810069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5"/>
          <p:cNvSpPr/>
          <p:nvPr/>
        </p:nvSpPr>
        <p:spPr>
          <a:xfrm flipH="1">
            <a:off x="425940" y="300119"/>
            <a:ext cx="496568" cy="443846"/>
          </a:xfrm>
          <a:custGeom>
            <a:avLst/>
            <a:gdLst>
              <a:gd name="connsiteX0" fmla="*/ 0 w 2253807"/>
              <a:gd name="connsiteY0" fmla="*/ 0 h 1262130"/>
              <a:gd name="connsiteX1" fmla="*/ 2253807 w 2253807"/>
              <a:gd name="connsiteY1" fmla="*/ 0 h 1262130"/>
              <a:gd name="connsiteX2" fmla="*/ 2253807 w 2253807"/>
              <a:gd name="connsiteY2" fmla="*/ 1262130 h 1262130"/>
              <a:gd name="connsiteX3" fmla="*/ 1013277 w 2253807"/>
              <a:gd name="connsiteY3" fmla="*/ 1262130 h 1262130"/>
              <a:gd name="connsiteX4" fmla="*/ 1013277 w 2253807"/>
              <a:gd name="connsiteY4" fmla="*/ 700070 h 1262130"/>
              <a:gd name="connsiteX5" fmla="*/ 0 w 2253807"/>
              <a:gd name="connsiteY5" fmla="*/ 700070 h 1262130"/>
              <a:gd name="connsiteX6" fmla="*/ 0 w 2253807"/>
              <a:gd name="connsiteY6" fmla="*/ 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6" fmla="*/ 1104717 w 2253807"/>
              <a:gd name="connsiteY6" fmla="*/ 79151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0" fmla="*/ 0 w 2253807"/>
              <a:gd name="connsiteY0" fmla="*/ 700070 h 1262130"/>
              <a:gd name="connsiteX1" fmla="*/ 0 w 2253807"/>
              <a:gd name="connsiteY1" fmla="*/ 0 h 1262130"/>
              <a:gd name="connsiteX2" fmla="*/ 2253807 w 2253807"/>
              <a:gd name="connsiteY2" fmla="*/ 0 h 1262130"/>
              <a:gd name="connsiteX3" fmla="*/ 2253807 w 2253807"/>
              <a:gd name="connsiteY3" fmla="*/ 1262130 h 1262130"/>
              <a:gd name="connsiteX4" fmla="*/ 1013277 w 2253807"/>
              <a:gd name="connsiteY4" fmla="*/ 1262130 h 126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3807" h="1262130">
                <a:moveTo>
                  <a:pt x="0" y="700070"/>
                </a:moveTo>
                <a:lnTo>
                  <a:pt x="0" y="0"/>
                </a:lnTo>
                <a:lnTo>
                  <a:pt x="2253807" y="0"/>
                </a:lnTo>
                <a:lnTo>
                  <a:pt x="2253807" y="1262130"/>
                </a:lnTo>
                <a:lnTo>
                  <a:pt x="1013277" y="1262130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5000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0388" y="1703737"/>
            <a:ext cx="6097079" cy="3475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grpSp>
        <p:nvGrpSpPr>
          <p:cNvPr id="3" name="组合 13"/>
          <p:cNvGrpSpPr/>
          <p:nvPr/>
        </p:nvGrpSpPr>
        <p:grpSpPr bwMode="auto">
          <a:xfrm>
            <a:off x="7315899" y="1357058"/>
            <a:ext cx="3879179" cy="462086"/>
            <a:chOff x="0" y="0"/>
            <a:chExt cx="3240360" cy="328796"/>
          </a:xfrm>
          <a:solidFill>
            <a:srgbClr val="B6302E"/>
          </a:solidFill>
        </p:grpSpPr>
        <p:sp>
          <p:nvSpPr>
            <p:cNvPr id="4" name="矩形 14"/>
            <p:cNvSpPr>
              <a:spLocks noChangeArrowheads="1"/>
            </p:cNvSpPr>
            <p:nvPr/>
          </p:nvSpPr>
          <p:spPr bwMode="auto">
            <a:xfrm>
              <a:off x="0" y="1900"/>
              <a:ext cx="3240360" cy="326896"/>
            </a:xfrm>
            <a:prstGeom prst="rect">
              <a:avLst/>
            </a:prstGeom>
            <a:solidFill>
              <a:srgbClr val="5A53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auto" hangingPunct="1"/>
              <a:endParaRPr lang="zh-CN" altLang="zh-CN" sz="2531" noProof="1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" name="文本框 11"/>
            <p:cNvSpPr>
              <a:spLocks noChangeArrowheads="1"/>
            </p:cNvSpPr>
            <p:nvPr/>
          </p:nvSpPr>
          <p:spPr bwMode="auto">
            <a:xfrm>
              <a:off x="72008" y="0"/>
              <a:ext cx="1597721" cy="31973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auto" hangingPunct="1"/>
              <a:r>
                <a:rPr lang="en-US" altLang="zh-CN" sz="2320" b="1" noProof="1">
                  <a:solidFill>
                    <a:schemeClr val="bg1"/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1    </a:t>
              </a:r>
              <a:r>
                <a:rPr lang="zh-CN" altLang="en-US" sz="2320" b="1" noProof="1">
                  <a:solidFill>
                    <a:schemeClr val="bg1"/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添加标题</a:t>
              </a:r>
            </a:p>
          </p:txBody>
        </p:sp>
      </p:grpSp>
      <p:sp>
        <p:nvSpPr>
          <p:cNvPr id="6" name="矩形 17"/>
          <p:cNvSpPr/>
          <p:nvPr/>
        </p:nvSpPr>
        <p:spPr>
          <a:xfrm>
            <a:off x="7269717" y="1893033"/>
            <a:ext cx="4090130" cy="869084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>
              <a:lnSpc>
                <a:spcPct val="114000"/>
              </a:lnSpc>
              <a:buFont typeface="Arial" panose="020B0604020202020204" pitchFamily="34" charset="0"/>
              <a:buNone/>
            </a:pPr>
            <a:r>
              <a:rPr lang="zh-CN" altLang="en-US" sz="1476" dirty="0">
                <a:solidFill>
                  <a:srgbClr val="40404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在此录入上述图表的综合分析说明，在此录入上述图表的综合分析说明，在此录入上述图表的综合分析说明。</a:t>
            </a:r>
          </a:p>
        </p:txBody>
      </p:sp>
      <p:grpSp>
        <p:nvGrpSpPr>
          <p:cNvPr id="7" name="组合 18"/>
          <p:cNvGrpSpPr/>
          <p:nvPr/>
        </p:nvGrpSpPr>
        <p:grpSpPr bwMode="auto">
          <a:xfrm>
            <a:off x="7315899" y="3111645"/>
            <a:ext cx="3879179" cy="462086"/>
            <a:chOff x="0" y="0"/>
            <a:chExt cx="3240360" cy="32879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8" name="矩形 19"/>
            <p:cNvSpPr>
              <a:spLocks noChangeArrowheads="1"/>
            </p:cNvSpPr>
            <p:nvPr/>
          </p:nvSpPr>
          <p:spPr bwMode="auto">
            <a:xfrm>
              <a:off x="0" y="1900"/>
              <a:ext cx="3240360" cy="326896"/>
            </a:xfrm>
            <a:prstGeom prst="rect">
              <a:avLst/>
            </a:prstGeom>
            <a:solidFill>
              <a:srgbClr val="4A9C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auto" hangingPunct="1"/>
              <a:endParaRPr lang="zh-CN" altLang="zh-CN" sz="2531" noProof="1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文本框 11"/>
            <p:cNvSpPr>
              <a:spLocks noChangeArrowheads="1"/>
            </p:cNvSpPr>
            <p:nvPr/>
          </p:nvSpPr>
          <p:spPr bwMode="auto">
            <a:xfrm>
              <a:off x="72008" y="0"/>
              <a:ext cx="1597721" cy="31973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auto"/>
              <a:r>
                <a:rPr lang="en-US" altLang="zh-CN" sz="2320" b="1" noProof="1">
                  <a:solidFill>
                    <a:schemeClr val="bg1"/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2    </a:t>
              </a:r>
              <a:r>
                <a:rPr lang="zh-CN" altLang="en-US" sz="2320" b="1" noProof="1">
                  <a:solidFill>
                    <a:schemeClr val="bg1"/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添加标题</a:t>
              </a:r>
            </a:p>
          </p:txBody>
        </p:sp>
      </p:grpSp>
      <p:sp>
        <p:nvSpPr>
          <p:cNvPr id="10" name="矩形 21"/>
          <p:cNvSpPr/>
          <p:nvPr/>
        </p:nvSpPr>
        <p:spPr>
          <a:xfrm>
            <a:off x="7269717" y="3647621"/>
            <a:ext cx="4090130" cy="61016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>
              <a:lnSpc>
                <a:spcPct val="114000"/>
              </a:lnSpc>
              <a:buFont typeface="Arial" panose="020B0604020202020204" pitchFamily="34" charset="0"/>
              <a:buNone/>
            </a:pPr>
            <a:r>
              <a:rPr lang="zh-CN" altLang="en-US" sz="1476" dirty="0">
                <a:solidFill>
                  <a:srgbClr val="40404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在此录入上述图表的综合分析说明，在此录入上述图表的综合分析说明。</a:t>
            </a:r>
          </a:p>
        </p:txBody>
      </p:sp>
      <p:grpSp>
        <p:nvGrpSpPr>
          <p:cNvPr id="11" name="组合 22"/>
          <p:cNvGrpSpPr/>
          <p:nvPr/>
        </p:nvGrpSpPr>
        <p:grpSpPr bwMode="auto">
          <a:xfrm>
            <a:off x="7315899" y="4589985"/>
            <a:ext cx="3879179" cy="462086"/>
            <a:chOff x="0" y="0"/>
            <a:chExt cx="3240360" cy="328796"/>
          </a:xfrm>
          <a:solidFill>
            <a:schemeClr val="bg1">
              <a:lumMod val="50000"/>
            </a:schemeClr>
          </a:solidFill>
        </p:grpSpPr>
        <p:sp>
          <p:nvSpPr>
            <p:cNvPr id="12" name="矩形 23"/>
            <p:cNvSpPr>
              <a:spLocks noChangeArrowheads="1"/>
            </p:cNvSpPr>
            <p:nvPr/>
          </p:nvSpPr>
          <p:spPr bwMode="auto">
            <a:xfrm>
              <a:off x="0" y="1900"/>
              <a:ext cx="3240360" cy="326896"/>
            </a:xfrm>
            <a:prstGeom prst="rect">
              <a:avLst/>
            </a:prstGeom>
            <a:solidFill>
              <a:srgbClr val="4B73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auto" hangingPunct="1"/>
              <a:endParaRPr lang="zh-CN" altLang="zh-CN" sz="2531" noProof="1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文本框 11"/>
            <p:cNvSpPr>
              <a:spLocks noChangeArrowheads="1"/>
            </p:cNvSpPr>
            <p:nvPr/>
          </p:nvSpPr>
          <p:spPr bwMode="auto">
            <a:xfrm>
              <a:off x="72008" y="0"/>
              <a:ext cx="1597721" cy="31973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auto"/>
              <a:r>
                <a:rPr lang="en-US" altLang="zh-CN" sz="2320" b="1" noProof="1">
                  <a:solidFill>
                    <a:schemeClr val="bg1"/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3    </a:t>
              </a:r>
              <a:r>
                <a:rPr lang="zh-CN" altLang="en-US" sz="2320" b="1" noProof="1">
                  <a:solidFill>
                    <a:schemeClr val="bg1"/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添加标题</a:t>
              </a:r>
            </a:p>
          </p:txBody>
        </p:sp>
      </p:grpSp>
      <p:sp>
        <p:nvSpPr>
          <p:cNvPr id="14" name="矩形 25"/>
          <p:cNvSpPr/>
          <p:nvPr/>
        </p:nvSpPr>
        <p:spPr>
          <a:xfrm>
            <a:off x="7269717" y="5125960"/>
            <a:ext cx="4090130" cy="869084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>
              <a:lnSpc>
                <a:spcPct val="114000"/>
              </a:lnSpc>
              <a:buFont typeface="Arial" panose="020B0604020202020204" pitchFamily="34" charset="0"/>
              <a:buNone/>
            </a:pPr>
            <a:r>
              <a:rPr lang="zh-CN" altLang="en-US" sz="1476">
                <a:solidFill>
                  <a:srgbClr val="40404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在此录入上述图表的综合分析说明，在此录入上述图表的综合分析说明，在此录入上述图表的综合分析说明。</a:t>
            </a:r>
          </a:p>
        </p:txBody>
      </p:sp>
      <p:sp>
        <p:nvSpPr>
          <p:cNvPr id="19" name="矩形 3"/>
          <p:cNvSpPr>
            <a:spLocks noChangeArrowheads="1"/>
          </p:cNvSpPr>
          <p:nvPr/>
        </p:nvSpPr>
        <p:spPr bwMode="auto">
          <a:xfrm>
            <a:off x="1073958" y="224898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工作不足之处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20" name="文本框 37"/>
          <p:cNvSpPr txBox="1"/>
          <p:nvPr/>
        </p:nvSpPr>
        <p:spPr>
          <a:xfrm>
            <a:off x="1073958" y="759817"/>
            <a:ext cx="2308007" cy="338546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sz="1600" baseline="-3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任意多边形 4"/>
          <p:cNvSpPr/>
          <p:nvPr/>
        </p:nvSpPr>
        <p:spPr>
          <a:xfrm flipH="1">
            <a:off x="274490" y="423071"/>
            <a:ext cx="496568" cy="557564"/>
          </a:xfrm>
          <a:custGeom>
            <a:avLst/>
            <a:gdLst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8" fmla="*/ 1071343 w 3171687"/>
              <a:gd name="connsiteY8" fmla="*/ 1901509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0" fmla="*/ 979903 w 3171687"/>
              <a:gd name="connsiteY0" fmla="*/ 259565 h 2069635"/>
              <a:gd name="connsiteX1" fmla="*/ 0 w 3171687"/>
              <a:gd name="connsiteY1" fmla="*/ 259565 h 2069635"/>
              <a:gd name="connsiteX2" fmla="*/ 0 w 3171687"/>
              <a:gd name="connsiteY2" fmla="*/ 0 h 2069635"/>
              <a:gd name="connsiteX3" fmla="*/ 3171687 w 3171687"/>
              <a:gd name="connsiteY3" fmla="*/ 0 h 2069635"/>
              <a:gd name="connsiteX4" fmla="*/ 3171687 w 3171687"/>
              <a:gd name="connsiteY4" fmla="*/ 2069635 h 2069635"/>
              <a:gd name="connsiteX5" fmla="*/ 0 w 3171687"/>
              <a:gd name="connsiteY5" fmla="*/ 2069635 h 2069635"/>
              <a:gd name="connsiteX6" fmla="*/ 0 w 3171687"/>
              <a:gd name="connsiteY6" fmla="*/ 1810069 h 2069635"/>
              <a:gd name="connsiteX0" fmla="*/ 0 w 3171687"/>
              <a:gd name="connsiteY0" fmla="*/ 259565 h 2069635"/>
              <a:gd name="connsiteX1" fmla="*/ 0 w 3171687"/>
              <a:gd name="connsiteY1" fmla="*/ 0 h 2069635"/>
              <a:gd name="connsiteX2" fmla="*/ 3171687 w 3171687"/>
              <a:gd name="connsiteY2" fmla="*/ 0 h 2069635"/>
              <a:gd name="connsiteX3" fmla="*/ 3171687 w 3171687"/>
              <a:gd name="connsiteY3" fmla="*/ 2069635 h 2069635"/>
              <a:gd name="connsiteX4" fmla="*/ 0 w 3171687"/>
              <a:gd name="connsiteY4" fmla="*/ 2069635 h 2069635"/>
              <a:gd name="connsiteX5" fmla="*/ 0 w 3171687"/>
              <a:gd name="connsiteY5" fmla="*/ 1810069 h 2069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71687" h="2069635">
                <a:moveTo>
                  <a:pt x="0" y="259565"/>
                </a:moveTo>
                <a:lnTo>
                  <a:pt x="0" y="0"/>
                </a:lnTo>
                <a:lnTo>
                  <a:pt x="3171687" y="0"/>
                </a:lnTo>
                <a:lnTo>
                  <a:pt x="3171687" y="2069635"/>
                </a:lnTo>
                <a:lnTo>
                  <a:pt x="0" y="2069635"/>
                </a:lnTo>
                <a:lnTo>
                  <a:pt x="0" y="1810069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5"/>
          <p:cNvSpPr/>
          <p:nvPr/>
        </p:nvSpPr>
        <p:spPr>
          <a:xfrm flipH="1">
            <a:off x="425940" y="300119"/>
            <a:ext cx="496568" cy="443846"/>
          </a:xfrm>
          <a:custGeom>
            <a:avLst/>
            <a:gdLst>
              <a:gd name="connsiteX0" fmla="*/ 0 w 2253807"/>
              <a:gd name="connsiteY0" fmla="*/ 0 h 1262130"/>
              <a:gd name="connsiteX1" fmla="*/ 2253807 w 2253807"/>
              <a:gd name="connsiteY1" fmla="*/ 0 h 1262130"/>
              <a:gd name="connsiteX2" fmla="*/ 2253807 w 2253807"/>
              <a:gd name="connsiteY2" fmla="*/ 1262130 h 1262130"/>
              <a:gd name="connsiteX3" fmla="*/ 1013277 w 2253807"/>
              <a:gd name="connsiteY3" fmla="*/ 1262130 h 1262130"/>
              <a:gd name="connsiteX4" fmla="*/ 1013277 w 2253807"/>
              <a:gd name="connsiteY4" fmla="*/ 700070 h 1262130"/>
              <a:gd name="connsiteX5" fmla="*/ 0 w 2253807"/>
              <a:gd name="connsiteY5" fmla="*/ 700070 h 1262130"/>
              <a:gd name="connsiteX6" fmla="*/ 0 w 2253807"/>
              <a:gd name="connsiteY6" fmla="*/ 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6" fmla="*/ 1104717 w 2253807"/>
              <a:gd name="connsiteY6" fmla="*/ 79151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0" fmla="*/ 0 w 2253807"/>
              <a:gd name="connsiteY0" fmla="*/ 700070 h 1262130"/>
              <a:gd name="connsiteX1" fmla="*/ 0 w 2253807"/>
              <a:gd name="connsiteY1" fmla="*/ 0 h 1262130"/>
              <a:gd name="connsiteX2" fmla="*/ 2253807 w 2253807"/>
              <a:gd name="connsiteY2" fmla="*/ 0 h 1262130"/>
              <a:gd name="connsiteX3" fmla="*/ 2253807 w 2253807"/>
              <a:gd name="connsiteY3" fmla="*/ 1262130 h 1262130"/>
              <a:gd name="connsiteX4" fmla="*/ 1013277 w 2253807"/>
              <a:gd name="connsiteY4" fmla="*/ 1262130 h 126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3807" h="1262130">
                <a:moveTo>
                  <a:pt x="0" y="700070"/>
                </a:moveTo>
                <a:lnTo>
                  <a:pt x="0" y="0"/>
                </a:lnTo>
                <a:lnTo>
                  <a:pt x="2253807" y="0"/>
                </a:lnTo>
                <a:lnTo>
                  <a:pt x="2253807" y="1262130"/>
                </a:lnTo>
                <a:lnTo>
                  <a:pt x="1013277" y="1262130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0591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/>
      <p:bldP spid="10" grpId="0" bldLvl="0"/>
      <p:bldP spid="14" grpId="0" bldLvl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0"/>
          <p:cNvGrpSpPr/>
          <p:nvPr/>
        </p:nvGrpSpPr>
        <p:grpSpPr>
          <a:xfrm>
            <a:off x="4911768" y="1576758"/>
            <a:ext cx="6253537" cy="1003334"/>
            <a:chOff x="4911768" y="1576758"/>
            <a:chExt cx="6253537" cy="1003334"/>
          </a:xfrm>
        </p:grpSpPr>
        <p:sp>
          <p:nvSpPr>
            <p:cNvPr id="3" name="矩形 2"/>
            <p:cNvSpPr/>
            <p:nvPr/>
          </p:nvSpPr>
          <p:spPr>
            <a:xfrm>
              <a:off x="4911769" y="1576758"/>
              <a:ext cx="2408441" cy="430879"/>
            </a:xfrm>
            <a:prstGeom prst="rect">
              <a:avLst/>
            </a:prstGeom>
          </p:spPr>
          <p:txBody>
            <a:bodyPr wrap="square" lIns="91431" tIns="45716" rIns="91431" bIns="45716">
              <a:spAutoFit/>
            </a:bodyPr>
            <a:lstStyle/>
            <a:p>
              <a:r>
                <a:rPr lang="zh-CN" altLang="en-US" sz="2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" name="矩形 47"/>
            <p:cNvSpPr>
              <a:spLocks noChangeArrowheads="1"/>
            </p:cNvSpPr>
            <p:nvPr/>
          </p:nvSpPr>
          <p:spPr bwMode="auto">
            <a:xfrm>
              <a:off x="4911768" y="2013791"/>
              <a:ext cx="6253537" cy="566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>
                <a:lnSpc>
                  <a:spcPct val="11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sym typeface="微软雅黑" pitchFamily="34" charset="-122"/>
                </a:rPr>
                <a:t>在此录入上述图表的综合描述说明，在此录入上述图表的综合描述说明，在此录入上述图表的综合描述说明，在此录入上述图表的综合描述说明。</a:t>
              </a:r>
            </a:p>
          </p:txBody>
        </p:sp>
      </p:grpSp>
      <p:grpSp>
        <p:nvGrpSpPr>
          <p:cNvPr id="5" name="组合 41"/>
          <p:cNvGrpSpPr/>
          <p:nvPr/>
        </p:nvGrpSpPr>
        <p:grpSpPr>
          <a:xfrm>
            <a:off x="4911768" y="2853252"/>
            <a:ext cx="6253537" cy="1003334"/>
            <a:chOff x="4911768" y="2853252"/>
            <a:chExt cx="6253537" cy="1003334"/>
          </a:xfrm>
        </p:grpSpPr>
        <p:sp>
          <p:nvSpPr>
            <p:cNvPr id="6" name="矩形 5"/>
            <p:cNvSpPr/>
            <p:nvPr/>
          </p:nvSpPr>
          <p:spPr>
            <a:xfrm>
              <a:off x="4911769" y="2853252"/>
              <a:ext cx="2408441" cy="430879"/>
            </a:xfrm>
            <a:prstGeom prst="rect">
              <a:avLst/>
            </a:prstGeom>
          </p:spPr>
          <p:txBody>
            <a:bodyPr wrap="square" lIns="91431" tIns="45716" rIns="91431" bIns="45716">
              <a:spAutoFit/>
            </a:bodyPr>
            <a:lstStyle/>
            <a:p>
              <a:r>
                <a:rPr lang="zh-CN" altLang="en-US" sz="2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" name="矩形 47"/>
            <p:cNvSpPr>
              <a:spLocks noChangeArrowheads="1"/>
            </p:cNvSpPr>
            <p:nvPr/>
          </p:nvSpPr>
          <p:spPr bwMode="auto">
            <a:xfrm>
              <a:off x="4911768" y="3290285"/>
              <a:ext cx="6253537" cy="566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>
                <a:lnSpc>
                  <a:spcPct val="11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sym typeface="微软雅黑" pitchFamily="34" charset="-122"/>
                </a:rPr>
                <a:t>在此录入上述图表的综合描述说明，在此录入上述图表的综合描述说明，在此录入上述图表的综合描述说明，在此录入上述图表的综合描述说明。</a:t>
              </a:r>
            </a:p>
          </p:txBody>
        </p:sp>
      </p:grpSp>
      <p:grpSp>
        <p:nvGrpSpPr>
          <p:cNvPr id="8" name="组合 42"/>
          <p:cNvGrpSpPr/>
          <p:nvPr/>
        </p:nvGrpSpPr>
        <p:grpSpPr>
          <a:xfrm>
            <a:off x="4911768" y="4129746"/>
            <a:ext cx="6253537" cy="1003334"/>
            <a:chOff x="4911768" y="4129746"/>
            <a:chExt cx="6253537" cy="1003334"/>
          </a:xfrm>
        </p:grpSpPr>
        <p:sp>
          <p:nvSpPr>
            <p:cNvPr id="9" name="矩形 8"/>
            <p:cNvSpPr/>
            <p:nvPr/>
          </p:nvSpPr>
          <p:spPr>
            <a:xfrm>
              <a:off x="4911769" y="4129746"/>
              <a:ext cx="2408441" cy="430879"/>
            </a:xfrm>
            <a:prstGeom prst="rect">
              <a:avLst/>
            </a:prstGeom>
          </p:spPr>
          <p:txBody>
            <a:bodyPr wrap="square" lIns="91431" tIns="45716" rIns="91431" bIns="45716">
              <a:spAutoFit/>
            </a:bodyPr>
            <a:lstStyle/>
            <a:p>
              <a:r>
                <a:rPr lang="zh-CN" altLang="en-US" sz="2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" name="矩形 47"/>
            <p:cNvSpPr>
              <a:spLocks noChangeArrowheads="1"/>
            </p:cNvSpPr>
            <p:nvPr/>
          </p:nvSpPr>
          <p:spPr bwMode="auto">
            <a:xfrm>
              <a:off x="4911768" y="4566779"/>
              <a:ext cx="6253537" cy="566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>
                <a:lnSpc>
                  <a:spcPct val="11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sym typeface="微软雅黑" pitchFamily="34" charset="-122"/>
                </a:rPr>
                <a:t>在此录入上述图表的综合描述说明，在此录入上述图表的综合描述说明，在此录入上述图表的综合描述说明。</a:t>
              </a:r>
            </a:p>
          </p:txBody>
        </p:sp>
      </p:grpSp>
      <p:grpSp>
        <p:nvGrpSpPr>
          <p:cNvPr id="11" name="组合 43"/>
          <p:cNvGrpSpPr/>
          <p:nvPr/>
        </p:nvGrpSpPr>
        <p:grpSpPr>
          <a:xfrm>
            <a:off x="4911768" y="5406241"/>
            <a:ext cx="6253537" cy="1003334"/>
            <a:chOff x="4911768" y="5406241"/>
            <a:chExt cx="6253537" cy="1003334"/>
          </a:xfrm>
        </p:grpSpPr>
        <p:sp>
          <p:nvSpPr>
            <p:cNvPr id="12" name="矩形 11"/>
            <p:cNvSpPr/>
            <p:nvPr/>
          </p:nvSpPr>
          <p:spPr>
            <a:xfrm>
              <a:off x="4911769" y="5406241"/>
              <a:ext cx="2408441" cy="430879"/>
            </a:xfrm>
            <a:prstGeom prst="rect">
              <a:avLst/>
            </a:prstGeom>
          </p:spPr>
          <p:txBody>
            <a:bodyPr wrap="square" lIns="91431" tIns="45716" rIns="91431" bIns="45716">
              <a:spAutoFit/>
            </a:bodyPr>
            <a:lstStyle/>
            <a:p>
              <a:r>
                <a:rPr lang="zh-CN" altLang="en-US" sz="2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矩形 47"/>
            <p:cNvSpPr>
              <a:spLocks noChangeArrowheads="1"/>
            </p:cNvSpPr>
            <p:nvPr/>
          </p:nvSpPr>
          <p:spPr bwMode="auto">
            <a:xfrm>
              <a:off x="4911768" y="5843274"/>
              <a:ext cx="6253537" cy="566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>
                <a:lnSpc>
                  <a:spcPct val="11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sym typeface="微软雅黑" pitchFamily="34" charset="-122"/>
                </a:rPr>
                <a:t>在此录入上述图表的综合描述说明，在此录入上述图表的综合描述说明，在此录入上述图表的综合描述说明，在此录入上述图表的综合描述说明。</a:t>
              </a:r>
            </a:p>
          </p:txBody>
        </p:sp>
      </p:grpSp>
      <p:sp>
        <p:nvSpPr>
          <p:cNvPr id="14" name="Oval 25"/>
          <p:cNvSpPr/>
          <p:nvPr/>
        </p:nvSpPr>
        <p:spPr>
          <a:xfrm>
            <a:off x="4427724" y="1898084"/>
            <a:ext cx="192723" cy="192723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/>
          </a:p>
        </p:txBody>
      </p:sp>
      <p:sp>
        <p:nvSpPr>
          <p:cNvPr id="15" name="Oval 35"/>
          <p:cNvSpPr/>
          <p:nvPr/>
        </p:nvSpPr>
        <p:spPr>
          <a:xfrm>
            <a:off x="4427724" y="3178240"/>
            <a:ext cx="192723" cy="192723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/>
          </a:p>
        </p:txBody>
      </p:sp>
      <p:sp>
        <p:nvSpPr>
          <p:cNvPr id="16" name="Oval 51"/>
          <p:cNvSpPr/>
          <p:nvPr/>
        </p:nvSpPr>
        <p:spPr>
          <a:xfrm>
            <a:off x="4427724" y="4458395"/>
            <a:ext cx="192723" cy="192723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/>
          </a:p>
        </p:txBody>
      </p:sp>
      <p:sp>
        <p:nvSpPr>
          <p:cNvPr id="17" name="Oval 64"/>
          <p:cNvSpPr/>
          <p:nvPr/>
        </p:nvSpPr>
        <p:spPr>
          <a:xfrm>
            <a:off x="4427724" y="5738551"/>
            <a:ext cx="192723" cy="192723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/>
          </a:p>
        </p:txBody>
      </p:sp>
      <p:grpSp>
        <p:nvGrpSpPr>
          <p:cNvPr id="18" name="组合 1"/>
          <p:cNvGrpSpPr/>
          <p:nvPr/>
        </p:nvGrpSpPr>
        <p:grpSpPr>
          <a:xfrm>
            <a:off x="1329315" y="1508768"/>
            <a:ext cx="3098410" cy="971355"/>
            <a:chOff x="1361399" y="1508768"/>
            <a:chExt cx="3098410" cy="971355"/>
          </a:xfrm>
        </p:grpSpPr>
        <p:grpSp>
          <p:nvGrpSpPr>
            <p:cNvPr id="19" name="Group 30"/>
            <p:cNvGrpSpPr/>
            <p:nvPr/>
          </p:nvGrpSpPr>
          <p:grpSpPr>
            <a:xfrm>
              <a:off x="1361399" y="1508768"/>
              <a:ext cx="3098410" cy="971355"/>
              <a:chOff x="1231550" y="1255634"/>
              <a:chExt cx="2430618" cy="762001"/>
            </a:xfrm>
          </p:grpSpPr>
          <p:sp>
            <p:nvSpPr>
              <p:cNvPr id="21" name="Flowchart: Off-page Connector 22"/>
              <p:cNvSpPr/>
              <p:nvPr/>
            </p:nvSpPr>
            <p:spPr>
              <a:xfrm rot="16200000">
                <a:off x="1829116" y="830137"/>
                <a:ext cx="762000" cy="1612995"/>
              </a:xfrm>
              <a:prstGeom prst="flowChartOffpageConnector">
                <a:avLst/>
              </a:prstGeom>
              <a:solidFill>
                <a:srgbClr val="5A538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endParaRPr lang="en-US" sz="5867" dirty="0"/>
              </a:p>
            </p:txBody>
          </p:sp>
          <p:sp>
            <p:nvSpPr>
              <p:cNvPr id="22" name="Round Same Side Corner Rectangle 23"/>
              <p:cNvSpPr/>
              <p:nvPr/>
            </p:nvSpPr>
            <p:spPr>
              <a:xfrm rot="16200000">
                <a:off x="1080978" y="1406206"/>
                <a:ext cx="762001" cy="460857"/>
              </a:xfrm>
              <a:prstGeom prst="round2SameRect">
                <a:avLst/>
              </a:prstGeom>
              <a:solidFill>
                <a:srgbClr val="5A538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r>
                  <a:rPr lang="en-US" sz="2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  <a:latin typeface="Impact" panose="020B0806030902050204" pitchFamily="34" charset="0"/>
                  </a:rPr>
                  <a:t>01</a:t>
                </a:r>
              </a:p>
            </p:txBody>
          </p:sp>
          <p:cxnSp>
            <p:nvCxnSpPr>
              <p:cNvPr id="23" name="Straight Connector 24"/>
              <p:cNvCxnSpPr>
                <a:endCxn id="9" idx="2"/>
              </p:cNvCxnSpPr>
              <p:nvPr/>
            </p:nvCxnSpPr>
            <p:spPr>
              <a:xfrm flipV="1">
                <a:off x="2991445" y="1636635"/>
                <a:ext cx="670723" cy="2"/>
              </a:xfrm>
              <a:prstGeom prst="line">
                <a:avLst/>
              </a:prstGeom>
              <a:ln w="19050">
                <a:solidFill>
                  <a:schemeClr val="accent2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Freeform 35"/>
            <p:cNvSpPr>
              <a:spLocks noChangeAspect="1" noEditPoints="1"/>
            </p:cNvSpPr>
            <p:nvPr/>
          </p:nvSpPr>
          <p:spPr bwMode="auto">
            <a:xfrm>
              <a:off x="2269724" y="1753520"/>
              <a:ext cx="783774" cy="457201"/>
            </a:xfrm>
            <a:custGeom>
              <a:avLst/>
              <a:gdLst>
                <a:gd name="T0" fmla="*/ 135 w 157"/>
                <a:gd name="T1" fmla="*/ 46 h 106"/>
                <a:gd name="T2" fmla="*/ 136 w 157"/>
                <a:gd name="T3" fmla="*/ 37 h 106"/>
                <a:gd name="T4" fmla="*/ 99 w 157"/>
                <a:gd name="T5" fmla="*/ 0 h 106"/>
                <a:gd name="T6" fmla="*/ 73 w 157"/>
                <a:gd name="T7" fmla="*/ 18 h 106"/>
                <a:gd name="T8" fmla="*/ 45 w 157"/>
                <a:gd name="T9" fmla="*/ 8 h 106"/>
                <a:gd name="T10" fmla="*/ 19 w 157"/>
                <a:gd name="T11" fmla="*/ 39 h 106"/>
                <a:gd name="T12" fmla="*/ 20 w 157"/>
                <a:gd name="T13" fmla="*/ 47 h 106"/>
                <a:gd name="T14" fmla="*/ 0 w 157"/>
                <a:gd name="T15" fmla="*/ 75 h 106"/>
                <a:gd name="T16" fmla="*/ 31 w 157"/>
                <a:gd name="T17" fmla="*/ 106 h 106"/>
                <a:gd name="T18" fmla="*/ 126 w 157"/>
                <a:gd name="T19" fmla="*/ 106 h 106"/>
                <a:gd name="T20" fmla="*/ 157 w 157"/>
                <a:gd name="T21" fmla="*/ 75 h 106"/>
                <a:gd name="T22" fmla="*/ 135 w 157"/>
                <a:gd name="T23" fmla="*/ 46 h 106"/>
                <a:gd name="T24" fmla="*/ 120 w 157"/>
                <a:gd name="T25" fmla="*/ 100 h 106"/>
                <a:gd name="T26" fmla="*/ 79 w 157"/>
                <a:gd name="T27" fmla="*/ 100 h 106"/>
                <a:gd name="T28" fmla="*/ 103 w 157"/>
                <a:gd name="T29" fmla="*/ 75 h 106"/>
                <a:gd name="T30" fmla="*/ 102 w 157"/>
                <a:gd name="T31" fmla="*/ 72 h 106"/>
                <a:gd name="T32" fmla="*/ 92 w 157"/>
                <a:gd name="T33" fmla="*/ 72 h 106"/>
                <a:gd name="T34" fmla="*/ 92 w 157"/>
                <a:gd name="T35" fmla="*/ 68 h 106"/>
                <a:gd name="T36" fmla="*/ 92 w 157"/>
                <a:gd name="T37" fmla="*/ 37 h 106"/>
                <a:gd name="T38" fmla="*/ 90 w 157"/>
                <a:gd name="T39" fmla="*/ 35 h 106"/>
                <a:gd name="T40" fmla="*/ 64 w 157"/>
                <a:gd name="T41" fmla="*/ 35 h 106"/>
                <a:gd name="T42" fmla="*/ 62 w 157"/>
                <a:gd name="T43" fmla="*/ 37 h 106"/>
                <a:gd name="T44" fmla="*/ 62 w 157"/>
                <a:gd name="T45" fmla="*/ 68 h 106"/>
                <a:gd name="T46" fmla="*/ 62 w 157"/>
                <a:gd name="T47" fmla="*/ 73 h 106"/>
                <a:gd name="T48" fmla="*/ 51 w 157"/>
                <a:gd name="T49" fmla="*/ 73 h 106"/>
                <a:gd name="T50" fmla="*/ 50 w 157"/>
                <a:gd name="T51" fmla="*/ 76 h 106"/>
                <a:gd name="T52" fmla="*/ 75 w 157"/>
                <a:gd name="T53" fmla="*/ 100 h 106"/>
                <a:gd name="T54" fmla="*/ 38 w 157"/>
                <a:gd name="T55" fmla="*/ 100 h 106"/>
                <a:gd name="T56" fmla="*/ 11 w 157"/>
                <a:gd name="T57" fmla="*/ 74 h 106"/>
                <a:gd name="T58" fmla="*/ 29 w 157"/>
                <a:gd name="T59" fmla="*/ 50 h 106"/>
                <a:gd name="T60" fmla="*/ 28 w 157"/>
                <a:gd name="T61" fmla="*/ 44 h 106"/>
                <a:gd name="T62" fmla="*/ 50 w 157"/>
                <a:gd name="T63" fmla="*/ 17 h 106"/>
                <a:gd name="T64" fmla="*/ 74 w 157"/>
                <a:gd name="T65" fmla="*/ 29 h 106"/>
                <a:gd name="T66" fmla="*/ 97 w 157"/>
                <a:gd name="T67" fmla="*/ 10 h 106"/>
                <a:gd name="T68" fmla="*/ 128 w 157"/>
                <a:gd name="T69" fmla="*/ 42 h 106"/>
                <a:gd name="T70" fmla="*/ 127 w 157"/>
                <a:gd name="T71" fmla="*/ 49 h 106"/>
                <a:gd name="T72" fmla="*/ 147 w 157"/>
                <a:gd name="T73" fmla="*/ 74 h 106"/>
                <a:gd name="T74" fmla="*/ 120 w 157"/>
                <a:gd name="T75" fmla="*/ 10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7" h="106">
                  <a:moveTo>
                    <a:pt x="135" y="46"/>
                  </a:moveTo>
                  <a:cubicBezTo>
                    <a:pt x="136" y="43"/>
                    <a:pt x="136" y="40"/>
                    <a:pt x="136" y="37"/>
                  </a:cubicBezTo>
                  <a:cubicBezTo>
                    <a:pt x="136" y="16"/>
                    <a:pt x="120" y="0"/>
                    <a:pt x="99" y="0"/>
                  </a:cubicBezTo>
                  <a:cubicBezTo>
                    <a:pt x="76" y="0"/>
                    <a:pt x="73" y="18"/>
                    <a:pt x="73" y="18"/>
                  </a:cubicBezTo>
                  <a:cubicBezTo>
                    <a:pt x="73" y="18"/>
                    <a:pt x="63" y="6"/>
                    <a:pt x="45" y="8"/>
                  </a:cubicBezTo>
                  <a:cubicBezTo>
                    <a:pt x="30" y="11"/>
                    <a:pt x="19" y="25"/>
                    <a:pt x="19" y="39"/>
                  </a:cubicBezTo>
                  <a:cubicBezTo>
                    <a:pt x="19" y="42"/>
                    <a:pt x="20" y="44"/>
                    <a:pt x="20" y="47"/>
                  </a:cubicBezTo>
                  <a:cubicBezTo>
                    <a:pt x="9" y="51"/>
                    <a:pt x="0" y="62"/>
                    <a:pt x="0" y="75"/>
                  </a:cubicBezTo>
                  <a:cubicBezTo>
                    <a:pt x="0" y="92"/>
                    <a:pt x="14" y="106"/>
                    <a:pt x="31" y="106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43" y="106"/>
                    <a:pt x="157" y="92"/>
                    <a:pt x="157" y="75"/>
                  </a:cubicBezTo>
                  <a:cubicBezTo>
                    <a:pt x="157" y="62"/>
                    <a:pt x="148" y="50"/>
                    <a:pt x="135" y="46"/>
                  </a:cubicBezTo>
                  <a:close/>
                  <a:moveTo>
                    <a:pt x="120" y="100"/>
                  </a:moveTo>
                  <a:cubicBezTo>
                    <a:pt x="79" y="100"/>
                    <a:pt x="79" y="100"/>
                    <a:pt x="79" y="100"/>
                  </a:cubicBezTo>
                  <a:cubicBezTo>
                    <a:pt x="82" y="97"/>
                    <a:pt x="103" y="75"/>
                    <a:pt x="103" y="75"/>
                  </a:cubicBezTo>
                  <a:cubicBezTo>
                    <a:pt x="103" y="75"/>
                    <a:pt x="106" y="72"/>
                    <a:pt x="102" y="72"/>
                  </a:cubicBezTo>
                  <a:cubicBezTo>
                    <a:pt x="98" y="72"/>
                    <a:pt x="92" y="72"/>
                    <a:pt x="92" y="72"/>
                  </a:cubicBezTo>
                  <a:cubicBezTo>
                    <a:pt x="92" y="72"/>
                    <a:pt x="92" y="70"/>
                    <a:pt x="92" y="68"/>
                  </a:cubicBezTo>
                  <a:cubicBezTo>
                    <a:pt x="92" y="59"/>
                    <a:pt x="92" y="43"/>
                    <a:pt x="92" y="37"/>
                  </a:cubicBezTo>
                  <a:cubicBezTo>
                    <a:pt x="92" y="37"/>
                    <a:pt x="92" y="35"/>
                    <a:pt x="90" y="35"/>
                  </a:cubicBezTo>
                  <a:cubicBezTo>
                    <a:pt x="88" y="35"/>
                    <a:pt x="67" y="35"/>
                    <a:pt x="64" y="35"/>
                  </a:cubicBezTo>
                  <a:cubicBezTo>
                    <a:pt x="61" y="35"/>
                    <a:pt x="62" y="37"/>
                    <a:pt x="62" y="37"/>
                  </a:cubicBezTo>
                  <a:cubicBezTo>
                    <a:pt x="62" y="44"/>
                    <a:pt x="62" y="59"/>
                    <a:pt x="62" y="68"/>
                  </a:cubicBezTo>
                  <a:cubicBezTo>
                    <a:pt x="62" y="71"/>
                    <a:pt x="62" y="73"/>
                    <a:pt x="62" y="73"/>
                  </a:cubicBezTo>
                  <a:cubicBezTo>
                    <a:pt x="62" y="73"/>
                    <a:pt x="54" y="73"/>
                    <a:pt x="51" y="73"/>
                  </a:cubicBezTo>
                  <a:cubicBezTo>
                    <a:pt x="47" y="73"/>
                    <a:pt x="50" y="76"/>
                    <a:pt x="50" y="76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23" y="100"/>
                    <a:pt x="11" y="88"/>
                    <a:pt x="11" y="74"/>
                  </a:cubicBezTo>
                  <a:cubicBezTo>
                    <a:pt x="11" y="63"/>
                    <a:pt x="18" y="53"/>
                    <a:pt x="29" y="50"/>
                  </a:cubicBezTo>
                  <a:cubicBezTo>
                    <a:pt x="28" y="48"/>
                    <a:pt x="28" y="46"/>
                    <a:pt x="28" y="44"/>
                  </a:cubicBezTo>
                  <a:cubicBezTo>
                    <a:pt x="28" y="31"/>
                    <a:pt x="37" y="19"/>
                    <a:pt x="50" y="17"/>
                  </a:cubicBezTo>
                  <a:cubicBezTo>
                    <a:pt x="65" y="15"/>
                    <a:pt x="74" y="29"/>
                    <a:pt x="74" y="29"/>
                  </a:cubicBezTo>
                  <a:cubicBezTo>
                    <a:pt x="74" y="29"/>
                    <a:pt x="77" y="10"/>
                    <a:pt x="97" y="10"/>
                  </a:cubicBezTo>
                  <a:cubicBezTo>
                    <a:pt x="115" y="10"/>
                    <a:pt x="128" y="24"/>
                    <a:pt x="128" y="42"/>
                  </a:cubicBezTo>
                  <a:cubicBezTo>
                    <a:pt x="128" y="44"/>
                    <a:pt x="127" y="47"/>
                    <a:pt x="127" y="49"/>
                  </a:cubicBezTo>
                  <a:cubicBezTo>
                    <a:pt x="138" y="53"/>
                    <a:pt x="147" y="62"/>
                    <a:pt x="147" y="74"/>
                  </a:cubicBezTo>
                  <a:cubicBezTo>
                    <a:pt x="147" y="88"/>
                    <a:pt x="135" y="100"/>
                    <a:pt x="120" y="1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24" name="组合 3"/>
          <p:cNvGrpSpPr/>
          <p:nvPr/>
        </p:nvGrpSpPr>
        <p:grpSpPr>
          <a:xfrm>
            <a:off x="1326759" y="4069078"/>
            <a:ext cx="3100964" cy="971356"/>
            <a:chOff x="1358843" y="4069078"/>
            <a:chExt cx="3100964" cy="971356"/>
          </a:xfrm>
        </p:grpSpPr>
        <p:grpSp>
          <p:nvGrpSpPr>
            <p:cNvPr id="25" name="Group 40"/>
            <p:cNvGrpSpPr/>
            <p:nvPr/>
          </p:nvGrpSpPr>
          <p:grpSpPr>
            <a:xfrm>
              <a:off x="1358843" y="4069078"/>
              <a:ext cx="3100964" cy="971356"/>
              <a:chOff x="1229546" y="1255634"/>
              <a:chExt cx="2432622" cy="762002"/>
            </a:xfrm>
          </p:grpSpPr>
          <p:sp>
            <p:nvSpPr>
              <p:cNvPr id="27" name="Flowchart: Off-page Connector 47"/>
              <p:cNvSpPr/>
              <p:nvPr/>
            </p:nvSpPr>
            <p:spPr>
              <a:xfrm rot="16200000">
                <a:off x="1829116" y="830138"/>
                <a:ext cx="762000" cy="1612995"/>
              </a:xfrm>
              <a:prstGeom prst="flowChartOffpageConnector">
                <a:avLst/>
              </a:prstGeom>
              <a:solidFill>
                <a:srgbClr val="41CBC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endParaRPr lang="en-US" sz="3600" dirty="0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28" name="Round Same Side Corner Rectangle 49"/>
              <p:cNvSpPr/>
              <p:nvPr/>
            </p:nvSpPr>
            <p:spPr>
              <a:xfrm rot="16200000">
                <a:off x="1078974" y="1406206"/>
                <a:ext cx="762001" cy="460857"/>
              </a:xfrm>
              <a:prstGeom prst="round2SameRect">
                <a:avLst/>
              </a:prstGeom>
              <a:solidFill>
                <a:srgbClr val="41CBC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r>
                  <a:rPr lang="en-US" sz="2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  <a:latin typeface="Impact" panose="020B0806030902050204" pitchFamily="34" charset="0"/>
                  </a:rPr>
                  <a:t>03</a:t>
                </a:r>
              </a:p>
            </p:txBody>
          </p:sp>
          <p:cxnSp>
            <p:nvCxnSpPr>
              <p:cNvPr id="29" name="Straight Connector 50"/>
              <p:cNvCxnSpPr>
                <a:endCxn id="22" idx="2"/>
              </p:cNvCxnSpPr>
              <p:nvPr/>
            </p:nvCxnSpPr>
            <p:spPr>
              <a:xfrm>
                <a:off x="2991444" y="1636635"/>
                <a:ext cx="670724" cy="1"/>
              </a:xfrm>
              <a:prstGeom prst="line">
                <a:avLst/>
              </a:prstGeom>
              <a:ln w="19050">
                <a:solidFill>
                  <a:schemeClr val="accent2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Freeform 61"/>
            <p:cNvSpPr>
              <a:spLocks/>
            </p:cNvSpPr>
            <p:nvPr/>
          </p:nvSpPr>
          <p:spPr bwMode="auto">
            <a:xfrm>
              <a:off x="2382417" y="4264823"/>
              <a:ext cx="558388" cy="579867"/>
            </a:xfrm>
            <a:custGeom>
              <a:avLst/>
              <a:gdLst>
                <a:gd name="T0" fmla="*/ 99 w 137"/>
                <a:gd name="T1" fmla="*/ 57 h 142"/>
                <a:gd name="T2" fmla="*/ 137 w 137"/>
                <a:gd name="T3" fmla="*/ 57 h 142"/>
                <a:gd name="T4" fmla="*/ 76 w 137"/>
                <a:gd name="T5" fmla="*/ 4 h 142"/>
                <a:gd name="T6" fmla="*/ 69 w 137"/>
                <a:gd name="T7" fmla="*/ 0 h 142"/>
                <a:gd name="T8" fmla="*/ 62 w 137"/>
                <a:gd name="T9" fmla="*/ 4 h 142"/>
                <a:gd name="T10" fmla="*/ 0 w 137"/>
                <a:gd name="T11" fmla="*/ 57 h 142"/>
                <a:gd name="T12" fmla="*/ 39 w 137"/>
                <a:gd name="T13" fmla="*/ 57 h 142"/>
                <a:gd name="T14" fmla="*/ 62 w 137"/>
                <a:gd name="T15" fmla="*/ 4 h 142"/>
                <a:gd name="T16" fmla="*/ 62 w 137"/>
                <a:gd name="T17" fmla="*/ 5 h 142"/>
                <a:gd name="T18" fmla="*/ 43 w 137"/>
                <a:gd name="T19" fmla="*/ 57 h 142"/>
                <a:gd name="T20" fmla="*/ 64 w 137"/>
                <a:gd name="T21" fmla="*/ 57 h 142"/>
                <a:gd name="T22" fmla="*/ 64 w 137"/>
                <a:gd name="T23" fmla="*/ 122 h 142"/>
                <a:gd name="T24" fmla="*/ 64 w 137"/>
                <a:gd name="T25" fmla="*/ 125 h 142"/>
                <a:gd name="T26" fmla="*/ 64 w 137"/>
                <a:gd name="T27" fmla="*/ 130 h 142"/>
                <a:gd name="T28" fmla="*/ 76 w 137"/>
                <a:gd name="T29" fmla="*/ 142 h 142"/>
                <a:gd name="T30" fmla="*/ 87 w 137"/>
                <a:gd name="T31" fmla="*/ 130 h 142"/>
                <a:gd name="T32" fmla="*/ 87 w 137"/>
                <a:gd name="T33" fmla="*/ 125 h 142"/>
                <a:gd name="T34" fmla="*/ 79 w 137"/>
                <a:gd name="T35" fmla="*/ 125 h 142"/>
                <a:gd name="T36" fmla="*/ 79 w 137"/>
                <a:gd name="T37" fmla="*/ 127 h 142"/>
                <a:gd name="T38" fmla="*/ 79 w 137"/>
                <a:gd name="T39" fmla="*/ 129 h 142"/>
                <a:gd name="T40" fmla="*/ 76 w 137"/>
                <a:gd name="T41" fmla="*/ 133 h 142"/>
                <a:gd name="T42" fmla="*/ 72 w 137"/>
                <a:gd name="T43" fmla="*/ 129 h 142"/>
                <a:gd name="T44" fmla="*/ 72 w 137"/>
                <a:gd name="T45" fmla="*/ 127 h 142"/>
                <a:gd name="T46" fmla="*/ 72 w 137"/>
                <a:gd name="T47" fmla="*/ 125 h 142"/>
                <a:gd name="T48" fmla="*/ 72 w 137"/>
                <a:gd name="T49" fmla="*/ 111 h 142"/>
                <a:gd name="T50" fmla="*/ 72 w 137"/>
                <a:gd name="T51" fmla="*/ 57 h 142"/>
                <a:gd name="T52" fmla="*/ 94 w 137"/>
                <a:gd name="T53" fmla="*/ 57 h 142"/>
                <a:gd name="T54" fmla="*/ 76 w 137"/>
                <a:gd name="T55" fmla="*/ 5 h 142"/>
                <a:gd name="T56" fmla="*/ 76 w 137"/>
                <a:gd name="T57" fmla="*/ 4 h 142"/>
                <a:gd name="T58" fmla="*/ 99 w 137"/>
                <a:gd name="T59" fmla="*/ 57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7" h="142">
                  <a:moveTo>
                    <a:pt x="99" y="57"/>
                  </a:moveTo>
                  <a:cubicBezTo>
                    <a:pt x="137" y="57"/>
                    <a:pt x="137" y="57"/>
                    <a:pt x="137" y="57"/>
                  </a:cubicBezTo>
                  <a:cubicBezTo>
                    <a:pt x="130" y="28"/>
                    <a:pt x="105" y="7"/>
                    <a:pt x="76" y="4"/>
                  </a:cubicBezTo>
                  <a:cubicBezTo>
                    <a:pt x="74" y="1"/>
                    <a:pt x="72" y="0"/>
                    <a:pt x="69" y="0"/>
                  </a:cubicBezTo>
                  <a:cubicBezTo>
                    <a:pt x="66" y="0"/>
                    <a:pt x="64" y="1"/>
                    <a:pt x="62" y="4"/>
                  </a:cubicBezTo>
                  <a:cubicBezTo>
                    <a:pt x="32" y="6"/>
                    <a:pt x="7" y="28"/>
                    <a:pt x="0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24"/>
                    <a:pt x="58" y="7"/>
                    <a:pt x="62" y="4"/>
                  </a:cubicBezTo>
                  <a:cubicBezTo>
                    <a:pt x="62" y="4"/>
                    <a:pt x="62" y="5"/>
                    <a:pt x="62" y="5"/>
                  </a:cubicBezTo>
                  <a:cubicBezTo>
                    <a:pt x="41" y="31"/>
                    <a:pt x="43" y="57"/>
                    <a:pt x="43" y="57"/>
                  </a:cubicBezTo>
                  <a:cubicBezTo>
                    <a:pt x="64" y="57"/>
                    <a:pt x="64" y="57"/>
                    <a:pt x="64" y="57"/>
                  </a:cubicBezTo>
                  <a:cubicBezTo>
                    <a:pt x="64" y="122"/>
                    <a:pt x="64" y="122"/>
                    <a:pt x="64" y="122"/>
                  </a:cubicBezTo>
                  <a:cubicBezTo>
                    <a:pt x="64" y="125"/>
                    <a:pt x="64" y="125"/>
                    <a:pt x="64" y="125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6"/>
                    <a:pt x="69" y="142"/>
                    <a:pt x="76" y="142"/>
                  </a:cubicBezTo>
                  <a:cubicBezTo>
                    <a:pt x="82" y="142"/>
                    <a:pt x="87" y="136"/>
                    <a:pt x="87" y="130"/>
                  </a:cubicBezTo>
                  <a:cubicBezTo>
                    <a:pt x="87" y="125"/>
                    <a:pt x="87" y="125"/>
                    <a:pt x="87" y="125"/>
                  </a:cubicBezTo>
                  <a:cubicBezTo>
                    <a:pt x="79" y="125"/>
                    <a:pt x="79" y="125"/>
                    <a:pt x="79" y="125"/>
                  </a:cubicBezTo>
                  <a:cubicBezTo>
                    <a:pt x="79" y="127"/>
                    <a:pt x="79" y="127"/>
                    <a:pt x="79" y="127"/>
                  </a:cubicBezTo>
                  <a:cubicBezTo>
                    <a:pt x="79" y="129"/>
                    <a:pt x="79" y="129"/>
                    <a:pt x="79" y="129"/>
                  </a:cubicBezTo>
                  <a:cubicBezTo>
                    <a:pt x="79" y="131"/>
                    <a:pt x="78" y="133"/>
                    <a:pt x="76" y="133"/>
                  </a:cubicBezTo>
                  <a:cubicBezTo>
                    <a:pt x="74" y="133"/>
                    <a:pt x="72" y="131"/>
                    <a:pt x="72" y="129"/>
                  </a:cubicBezTo>
                  <a:cubicBezTo>
                    <a:pt x="72" y="127"/>
                    <a:pt x="72" y="127"/>
                    <a:pt x="72" y="127"/>
                  </a:cubicBezTo>
                  <a:cubicBezTo>
                    <a:pt x="72" y="125"/>
                    <a:pt x="72" y="125"/>
                    <a:pt x="72" y="125"/>
                  </a:cubicBezTo>
                  <a:cubicBezTo>
                    <a:pt x="72" y="111"/>
                    <a:pt x="72" y="111"/>
                    <a:pt x="72" y="111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4" y="57"/>
                    <a:pt x="97" y="31"/>
                    <a:pt x="76" y="5"/>
                  </a:cubicBezTo>
                  <a:cubicBezTo>
                    <a:pt x="76" y="5"/>
                    <a:pt x="76" y="4"/>
                    <a:pt x="76" y="4"/>
                  </a:cubicBezTo>
                  <a:cubicBezTo>
                    <a:pt x="80" y="7"/>
                    <a:pt x="99" y="24"/>
                    <a:pt x="99" y="5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Impact" panose="020B0806030902050204" pitchFamily="34" charset="0"/>
              </a:endParaRPr>
            </a:p>
          </p:txBody>
        </p:sp>
      </p:grpSp>
      <p:grpSp>
        <p:nvGrpSpPr>
          <p:cNvPr id="30" name="组合 2"/>
          <p:cNvGrpSpPr/>
          <p:nvPr/>
        </p:nvGrpSpPr>
        <p:grpSpPr>
          <a:xfrm>
            <a:off x="1329315" y="2788923"/>
            <a:ext cx="3098408" cy="971356"/>
            <a:chOff x="1361399" y="2788923"/>
            <a:chExt cx="3098408" cy="971356"/>
          </a:xfrm>
        </p:grpSpPr>
        <p:grpSp>
          <p:nvGrpSpPr>
            <p:cNvPr id="31" name="Group 31"/>
            <p:cNvGrpSpPr/>
            <p:nvPr/>
          </p:nvGrpSpPr>
          <p:grpSpPr>
            <a:xfrm>
              <a:off x="1361399" y="2788923"/>
              <a:ext cx="3098408" cy="971356"/>
              <a:chOff x="1231549" y="1255634"/>
              <a:chExt cx="2430616" cy="762002"/>
            </a:xfrm>
          </p:grpSpPr>
          <p:sp>
            <p:nvSpPr>
              <p:cNvPr id="33" name="Flowchart: Off-page Connector 32"/>
              <p:cNvSpPr/>
              <p:nvPr/>
            </p:nvSpPr>
            <p:spPr>
              <a:xfrm rot="16200000">
                <a:off x="1829116" y="830138"/>
                <a:ext cx="762000" cy="1612995"/>
              </a:xfrm>
              <a:prstGeom prst="flowChartOffpageConnector">
                <a:avLst/>
              </a:prstGeom>
              <a:solidFill>
                <a:srgbClr val="4B73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endParaRPr lang="en-US" sz="3600" dirty="0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34" name="Round Same Side Corner Rectangle 33"/>
              <p:cNvSpPr/>
              <p:nvPr/>
            </p:nvSpPr>
            <p:spPr>
              <a:xfrm rot="16200000">
                <a:off x="1080977" y="1406206"/>
                <a:ext cx="762001" cy="460857"/>
              </a:xfrm>
              <a:prstGeom prst="round2SameRect">
                <a:avLst/>
              </a:prstGeom>
              <a:solidFill>
                <a:srgbClr val="4B73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r>
                  <a:rPr lang="en-US" sz="2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  <a:latin typeface="Impact" panose="020B0806030902050204" pitchFamily="34" charset="0"/>
                  </a:rPr>
                  <a:t>02</a:t>
                </a:r>
              </a:p>
            </p:txBody>
          </p:sp>
          <p:cxnSp>
            <p:nvCxnSpPr>
              <p:cNvPr id="35" name="Straight Connector 34"/>
              <p:cNvCxnSpPr>
                <a:endCxn id="17" idx="2"/>
              </p:cNvCxnSpPr>
              <p:nvPr/>
            </p:nvCxnSpPr>
            <p:spPr>
              <a:xfrm>
                <a:off x="2991446" y="1636635"/>
                <a:ext cx="670719" cy="1"/>
              </a:xfrm>
              <a:prstGeom prst="line">
                <a:avLst/>
              </a:prstGeom>
              <a:ln w="19050">
                <a:solidFill>
                  <a:schemeClr val="accent2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Freeform 5"/>
            <p:cNvSpPr>
              <a:spLocks noEditPoints="1"/>
            </p:cNvSpPr>
            <p:nvPr/>
          </p:nvSpPr>
          <p:spPr bwMode="auto">
            <a:xfrm>
              <a:off x="2351352" y="3055525"/>
              <a:ext cx="620518" cy="438152"/>
            </a:xfrm>
            <a:custGeom>
              <a:avLst/>
              <a:gdLst>
                <a:gd name="T0" fmla="*/ 218 w 219"/>
                <a:gd name="T1" fmla="*/ 117 h 154"/>
                <a:gd name="T2" fmla="*/ 219 w 219"/>
                <a:gd name="T3" fmla="*/ 118 h 154"/>
                <a:gd name="T4" fmla="*/ 218 w 219"/>
                <a:gd name="T5" fmla="*/ 119 h 154"/>
                <a:gd name="T6" fmla="*/ 174 w 219"/>
                <a:gd name="T7" fmla="*/ 153 h 154"/>
                <a:gd name="T8" fmla="*/ 172 w 219"/>
                <a:gd name="T9" fmla="*/ 153 h 154"/>
                <a:gd name="T10" fmla="*/ 171 w 219"/>
                <a:gd name="T11" fmla="*/ 151 h 154"/>
                <a:gd name="T12" fmla="*/ 179 w 219"/>
                <a:gd name="T13" fmla="*/ 133 h 154"/>
                <a:gd name="T14" fmla="*/ 113 w 219"/>
                <a:gd name="T15" fmla="*/ 106 h 154"/>
                <a:gd name="T16" fmla="*/ 126 w 219"/>
                <a:gd name="T17" fmla="*/ 89 h 154"/>
                <a:gd name="T18" fmla="*/ 131 w 219"/>
                <a:gd name="T19" fmla="*/ 82 h 154"/>
                <a:gd name="T20" fmla="*/ 179 w 219"/>
                <a:gd name="T21" fmla="*/ 103 h 154"/>
                <a:gd name="T22" fmla="*/ 171 w 219"/>
                <a:gd name="T23" fmla="*/ 85 h 154"/>
                <a:gd name="T24" fmla="*/ 172 w 219"/>
                <a:gd name="T25" fmla="*/ 83 h 154"/>
                <a:gd name="T26" fmla="*/ 173 w 219"/>
                <a:gd name="T27" fmla="*/ 82 h 154"/>
                <a:gd name="T28" fmla="*/ 174 w 219"/>
                <a:gd name="T29" fmla="*/ 83 h 154"/>
                <a:gd name="T30" fmla="*/ 218 w 219"/>
                <a:gd name="T31" fmla="*/ 117 h 154"/>
                <a:gd name="T32" fmla="*/ 45 w 219"/>
                <a:gd name="T33" fmla="*/ 71 h 154"/>
                <a:gd name="T34" fmla="*/ 46 w 219"/>
                <a:gd name="T35" fmla="*/ 71 h 154"/>
                <a:gd name="T36" fmla="*/ 47 w 219"/>
                <a:gd name="T37" fmla="*/ 71 h 154"/>
                <a:gd name="T38" fmla="*/ 47 w 219"/>
                <a:gd name="T39" fmla="*/ 69 h 154"/>
                <a:gd name="T40" fmla="*/ 40 w 219"/>
                <a:gd name="T41" fmla="*/ 50 h 154"/>
                <a:gd name="T42" fmla="*/ 87 w 219"/>
                <a:gd name="T43" fmla="*/ 72 h 154"/>
                <a:gd name="T44" fmla="*/ 93 w 219"/>
                <a:gd name="T45" fmla="*/ 65 h 154"/>
                <a:gd name="T46" fmla="*/ 106 w 219"/>
                <a:gd name="T47" fmla="*/ 49 h 154"/>
                <a:gd name="T48" fmla="*/ 40 w 219"/>
                <a:gd name="T49" fmla="*/ 21 h 154"/>
                <a:gd name="T50" fmla="*/ 47 w 219"/>
                <a:gd name="T51" fmla="*/ 2 h 154"/>
                <a:gd name="T52" fmla="*/ 47 w 219"/>
                <a:gd name="T53" fmla="*/ 0 h 154"/>
                <a:gd name="T54" fmla="*/ 45 w 219"/>
                <a:gd name="T55" fmla="*/ 0 h 154"/>
                <a:gd name="T56" fmla="*/ 0 w 219"/>
                <a:gd name="T57" fmla="*/ 34 h 154"/>
                <a:gd name="T58" fmla="*/ 0 w 219"/>
                <a:gd name="T59" fmla="*/ 35 h 154"/>
                <a:gd name="T60" fmla="*/ 0 w 219"/>
                <a:gd name="T61" fmla="*/ 37 h 154"/>
                <a:gd name="T62" fmla="*/ 45 w 219"/>
                <a:gd name="T63" fmla="*/ 71 h 154"/>
                <a:gd name="T64" fmla="*/ 121 w 219"/>
                <a:gd name="T65" fmla="*/ 86 h 154"/>
                <a:gd name="T66" fmla="*/ 179 w 219"/>
                <a:gd name="T67" fmla="*/ 50 h 154"/>
                <a:gd name="T68" fmla="*/ 171 w 219"/>
                <a:gd name="T69" fmla="*/ 69 h 154"/>
                <a:gd name="T70" fmla="*/ 172 w 219"/>
                <a:gd name="T71" fmla="*/ 71 h 154"/>
                <a:gd name="T72" fmla="*/ 173 w 219"/>
                <a:gd name="T73" fmla="*/ 71 h 154"/>
                <a:gd name="T74" fmla="*/ 174 w 219"/>
                <a:gd name="T75" fmla="*/ 71 h 154"/>
                <a:gd name="T76" fmla="*/ 218 w 219"/>
                <a:gd name="T77" fmla="*/ 37 h 154"/>
                <a:gd name="T78" fmla="*/ 219 w 219"/>
                <a:gd name="T79" fmla="*/ 35 h 154"/>
                <a:gd name="T80" fmla="*/ 218 w 219"/>
                <a:gd name="T81" fmla="*/ 34 h 154"/>
                <a:gd name="T82" fmla="*/ 174 w 219"/>
                <a:gd name="T83" fmla="*/ 0 h 154"/>
                <a:gd name="T84" fmla="*/ 172 w 219"/>
                <a:gd name="T85" fmla="*/ 0 h 154"/>
                <a:gd name="T86" fmla="*/ 171 w 219"/>
                <a:gd name="T87" fmla="*/ 2 h 154"/>
                <a:gd name="T88" fmla="*/ 179 w 219"/>
                <a:gd name="T89" fmla="*/ 21 h 154"/>
                <a:gd name="T90" fmla="*/ 97 w 219"/>
                <a:gd name="T91" fmla="*/ 69 h 154"/>
                <a:gd name="T92" fmla="*/ 40 w 219"/>
                <a:gd name="T93" fmla="*/ 103 h 154"/>
                <a:gd name="T94" fmla="*/ 47 w 219"/>
                <a:gd name="T95" fmla="*/ 85 h 154"/>
                <a:gd name="T96" fmla="*/ 47 w 219"/>
                <a:gd name="T97" fmla="*/ 83 h 154"/>
                <a:gd name="T98" fmla="*/ 46 w 219"/>
                <a:gd name="T99" fmla="*/ 82 h 154"/>
                <a:gd name="T100" fmla="*/ 45 w 219"/>
                <a:gd name="T101" fmla="*/ 83 h 154"/>
                <a:gd name="T102" fmla="*/ 0 w 219"/>
                <a:gd name="T103" fmla="*/ 117 h 154"/>
                <a:gd name="T104" fmla="*/ 0 w 219"/>
                <a:gd name="T105" fmla="*/ 118 h 154"/>
                <a:gd name="T106" fmla="*/ 0 w 219"/>
                <a:gd name="T107" fmla="*/ 119 h 154"/>
                <a:gd name="T108" fmla="*/ 45 w 219"/>
                <a:gd name="T109" fmla="*/ 153 h 154"/>
                <a:gd name="T110" fmla="*/ 47 w 219"/>
                <a:gd name="T111" fmla="*/ 153 h 154"/>
                <a:gd name="T112" fmla="*/ 47 w 219"/>
                <a:gd name="T113" fmla="*/ 151 h 154"/>
                <a:gd name="T114" fmla="*/ 40 w 219"/>
                <a:gd name="T115" fmla="*/ 133 h 154"/>
                <a:gd name="T116" fmla="*/ 121 w 219"/>
                <a:gd name="T117" fmla="*/ 8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9" h="154">
                  <a:moveTo>
                    <a:pt x="218" y="117"/>
                  </a:moveTo>
                  <a:cubicBezTo>
                    <a:pt x="219" y="117"/>
                    <a:pt x="219" y="117"/>
                    <a:pt x="219" y="118"/>
                  </a:cubicBezTo>
                  <a:cubicBezTo>
                    <a:pt x="219" y="119"/>
                    <a:pt x="219" y="119"/>
                    <a:pt x="218" y="119"/>
                  </a:cubicBezTo>
                  <a:cubicBezTo>
                    <a:pt x="174" y="153"/>
                    <a:pt x="174" y="153"/>
                    <a:pt x="174" y="153"/>
                  </a:cubicBezTo>
                  <a:cubicBezTo>
                    <a:pt x="174" y="154"/>
                    <a:pt x="173" y="154"/>
                    <a:pt x="172" y="153"/>
                  </a:cubicBezTo>
                  <a:cubicBezTo>
                    <a:pt x="171" y="153"/>
                    <a:pt x="171" y="152"/>
                    <a:pt x="171" y="151"/>
                  </a:cubicBezTo>
                  <a:cubicBezTo>
                    <a:pt x="179" y="133"/>
                    <a:pt x="179" y="133"/>
                    <a:pt x="179" y="133"/>
                  </a:cubicBezTo>
                  <a:cubicBezTo>
                    <a:pt x="145" y="131"/>
                    <a:pt x="126" y="119"/>
                    <a:pt x="113" y="106"/>
                  </a:cubicBezTo>
                  <a:cubicBezTo>
                    <a:pt x="118" y="100"/>
                    <a:pt x="122" y="94"/>
                    <a:pt x="126" y="89"/>
                  </a:cubicBezTo>
                  <a:cubicBezTo>
                    <a:pt x="128" y="86"/>
                    <a:pt x="130" y="84"/>
                    <a:pt x="131" y="82"/>
                  </a:cubicBezTo>
                  <a:cubicBezTo>
                    <a:pt x="141" y="93"/>
                    <a:pt x="154" y="102"/>
                    <a:pt x="179" y="103"/>
                  </a:cubicBezTo>
                  <a:cubicBezTo>
                    <a:pt x="171" y="85"/>
                    <a:pt x="171" y="85"/>
                    <a:pt x="171" y="85"/>
                  </a:cubicBezTo>
                  <a:cubicBezTo>
                    <a:pt x="171" y="84"/>
                    <a:pt x="171" y="83"/>
                    <a:pt x="172" y="83"/>
                  </a:cubicBezTo>
                  <a:cubicBezTo>
                    <a:pt x="172" y="82"/>
                    <a:pt x="173" y="82"/>
                    <a:pt x="173" y="82"/>
                  </a:cubicBezTo>
                  <a:cubicBezTo>
                    <a:pt x="173" y="82"/>
                    <a:pt x="174" y="82"/>
                    <a:pt x="174" y="83"/>
                  </a:cubicBezTo>
                  <a:lnTo>
                    <a:pt x="218" y="117"/>
                  </a:lnTo>
                  <a:close/>
                  <a:moveTo>
                    <a:pt x="45" y="71"/>
                  </a:moveTo>
                  <a:cubicBezTo>
                    <a:pt x="45" y="71"/>
                    <a:pt x="45" y="71"/>
                    <a:pt x="46" y="71"/>
                  </a:cubicBezTo>
                  <a:cubicBezTo>
                    <a:pt x="46" y="71"/>
                    <a:pt x="46" y="71"/>
                    <a:pt x="47" y="71"/>
                  </a:cubicBezTo>
                  <a:cubicBezTo>
                    <a:pt x="47" y="70"/>
                    <a:pt x="48" y="69"/>
                    <a:pt x="47" y="69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65" y="52"/>
                    <a:pt x="77" y="61"/>
                    <a:pt x="87" y="72"/>
                  </a:cubicBezTo>
                  <a:cubicBezTo>
                    <a:pt x="89" y="70"/>
                    <a:pt x="91" y="68"/>
                    <a:pt x="93" y="65"/>
                  </a:cubicBezTo>
                  <a:cubicBezTo>
                    <a:pt x="96" y="60"/>
                    <a:pt x="101" y="54"/>
                    <a:pt x="106" y="49"/>
                  </a:cubicBezTo>
                  <a:cubicBezTo>
                    <a:pt x="92" y="35"/>
                    <a:pt x="73" y="23"/>
                    <a:pt x="40" y="21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8" y="1"/>
                    <a:pt x="47" y="1"/>
                    <a:pt x="47" y="0"/>
                  </a:cubicBezTo>
                  <a:cubicBezTo>
                    <a:pt x="46" y="0"/>
                    <a:pt x="45" y="0"/>
                    <a:pt x="45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5"/>
                    <a:pt x="0" y="35"/>
                  </a:cubicBezTo>
                  <a:cubicBezTo>
                    <a:pt x="0" y="36"/>
                    <a:pt x="0" y="36"/>
                    <a:pt x="0" y="37"/>
                  </a:cubicBezTo>
                  <a:lnTo>
                    <a:pt x="45" y="71"/>
                  </a:lnTo>
                  <a:close/>
                  <a:moveTo>
                    <a:pt x="121" y="86"/>
                  </a:moveTo>
                  <a:cubicBezTo>
                    <a:pt x="134" y="67"/>
                    <a:pt x="145" y="53"/>
                    <a:pt x="179" y="50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1" y="69"/>
                    <a:pt x="171" y="70"/>
                    <a:pt x="172" y="71"/>
                  </a:cubicBezTo>
                  <a:cubicBezTo>
                    <a:pt x="172" y="71"/>
                    <a:pt x="173" y="71"/>
                    <a:pt x="173" y="71"/>
                  </a:cubicBezTo>
                  <a:cubicBezTo>
                    <a:pt x="173" y="71"/>
                    <a:pt x="174" y="71"/>
                    <a:pt x="174" y="71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19" y="36"/>
                    <a:pt x="219" y="36"/>
                    <a:pt x="219" y="35"/>
                  </a:cubicBezTo>
                  <a:cubicBezTo>
                    <a:pt x="219" y="35"/>
                    <a:pt x="219" y="34"/>
                    <a:pt x="218" y="34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4" y="0"/>
                    <a:pt x="173" y="0"/>
                    <a:pt x="172" y="0"/>
                  </a:cubicBezTo>
                  <a:cubicBezTo>
                    <a:pt x="171" y="1"/>
                    <a:pt x="171" y="1"/>
                    <a:pt x="171" y="2"/>
                  </a:cubicBezTo>
                  <a:cubicBezTo>
                    <a:pt x="179" y="21"/>
                    <a:pt x="179" y="21"/>
                    <a:pt x="179" y="21"/>
                  </a:cubicBezTo>
                  <a:cubicBezTo>
                    <a:pt x="130" y="23"/>
                    <a:pt x="112" y="48"/>
                    <a:pt x="97" y="69"/>
                  </a:cubicBezTo>
                  <a:cubicBezTo>
                    <a:pt x="84" y="87"/>
                    <a:pt x="74" y="101"/>
                    <a:pt x="40" y="103"/>
                  </a:cubicBezTo>
                  <a:cubicBezTo>
                    <a:pt x="47" y="85"/>
                    <a:pt x="47" y="85"/>
                    <a:pt x="47" y="85"/>
                  </a:cubicBezTo>
                  <a:cubicBezTo>
                    <a:pt x="48" y="84"/>
                    <a:pt x="47" y="83"/>
                    <a:pt x="47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5" y="82"/>
                    <a:pt x="45" y="82"/>
                    <a:pt x="45" y="83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0" y="117"/>
                    <a:pt x="0" y="118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5" y="154"/>
                    <a:pt x="46" y="154"/>
                    <a:pt x="47" y="153"/>
                  </a:cubicBezTo>
                  <a:cubicBezTo>
                    <a:pt x="47" y="153"/>
                    <a:pt x="48" y="152"/>
                    <a:pt x="47" y="151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89" y="131"/>
                    <a:pt x="107" y="106"/>
                    <a:pt x="121" y="8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1800">
                <a:latin typeface="Impact" panose="020B0806030902050204" pitchFamily="34" charset="0"/>
              </a:endParaRPr>
            </a:p>
          </p:txBody>
        </p:sp>
      </p:grpSp>
      <p:grpSp>
        <p:nvGrpSpPr>
          <p:cNvPr id="36" name="组合 38"/>
          <p:cNvGrpSpPr/>
          <p:nvPr/>
        </p:nvGrpSpPr>
        <p:grpSpPr>
          <a:xfrm>
            <a:off x="1326760" y="5349234"/>
            <a:ext cx="3100963" cy="971356"/>
            <a:chOff x="1358844" y="5349234"/>
            <a:chExt cx="3100963" cy="971356"/>
          </a:xfrm>
        </p:grpSpPr>
        <p:grpSp>
          <p:nvGrpSpPr>
            <p:cNvPr id="37" name="Group 56"/>
            <p:cNvGrpSpPr/>
            <p:nvPr/>
          </p:nvGrpSpPr>
          <p:grpSpPr>
            <a:xfrm>
              <a:off x="1358844" y="5349234"/>
              <a:ext cx="3100963" cy="971356"/>
              <a:chOff x="1229545" y="1255634"/>
              <a:chExt cx="2432620" cy="762002"/>
            </a:xfrm>
          </p:grpSpPr>
          <p:sp>
            <p:nvSpPr>
              <p:cNvPr id="42" name="Flowchart: Off-page Connector 59"/>
              <p:cNvSpPr/>
              <p:nvPr/>
            </p:nvSpPr>
            <p:spPr>
              <a:xfrm rot="16200000">
                <a:off x="1829116" y="830138"/>
                <a:ext cx="762000" cy="1612995"/>
              </a:xfrm>
              <a:prstGeom prst="flowChartOffpageConnector">
                <a:avLst/>
              </a:prstGeom>
              <a:solidFill>
                <a:srgbClr val="4A9CC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endParaRPr lang="en-US" sz="3600" dirty="0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43" name="Round Same Side Corner Rectangle 61"/>
              <p:cNvSpPr/>
              <p:nvPr/>
            </p:nvSpPr>
            <p:spPr>
              <a:xfrm rot="16200000">
                <a:off x="1078973" y="1406206"/>
                <a:ext cx="762001" cy="460857"/>
              </a:xfrm>
              <a:prstGeom prst="round2SameRect">
                <a:avLst/>
              </a:prstGeom>
              <a:solidFill>
                <a:srgbClr val="4A9CC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r>
                  <a:rPr lang="en-US" sz="2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  <a:latin typeface="Impact" panose="020B0806030902050204" pitchFamily="34" charset="0"/>
                  </a:rPr>
                  <a:t>04</a:t>
                </a:r>
              </a:p>
            </p:txBody>
          </p:sp>
          <p:cxnSp>
            <p:nvCxnSpPr>
              <p:cNvPr id="44" name="Straight Connector 63"/>
              <p:cNvCxnSpPr>
                <a:endCxn id="27" idx="2"/>
              </p:cNvCxnSpPr>
              <p:nvPr/>
            </p:nvCxnSpPr>
            <p:spPr>
              <a:xfrm>
                <a:off x="2991446" y="1636635"/>
                <a:ext cx="670719" cy="1"/>
              </a:xfrm>
              <a:prstGeom prst="line">
                <a:avLst/>
              </a:prstGeom>
              <a:ln w="19050">
                <a:solidFill>
                  <a:schemeClr val="accent2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Group 50"/>
            <p:cNvGrpSpPr/>
            <p:nvPr/>
          </p:nvGrpSpPr>
          <p:grpSpPr>
            <a:xfrm>
              <a:off x="2365810" y="5540420"/>
              <a:ext cx="591603" cy="588985"/>
              <a:chOff x="6350" y="-3175"/>
              <a:chExt cx="717550" cy="714376"/>
            </a:xfrm>
            <a:solidFill>
              <a:schemeClr val="bg1"/>
            </a:solidFill>
          </p:grpSpPr>
          <p:sp>
            <p:nvSpPr>
              <p:cNvPr id="39" name="Freeform 18"/>
              <p:cNvSpPr>
                <a:spLocks/>
              </p:cNvSpPr>
              <p:nvPr/>
            </p:nvSpPr>
            <p:spPr bwMode="auto">
              <a:xfrm>
                <a:off x="438150" y="430213"/>
                <a:ext cx="285750" cy="280988"/>
              </a:xfrm>
              <a:custGeom>
                <a:avLst/>
                <a:gdLst>
                  <a:gd name="T0" fmla="*/ 68 w 75"/>
                  <a:gd name="T1" fmla="*/ 42 h 74"/>
                  <a:gd name="T2" fmla="*/ 25 w 75"/>
                  <a:gd name="T3" fmla="*/ 0 h 74"/>
                  <a:gd name="T4" fmla="*/ 0 w 75"/>
                  <a:gd name="T5" fmla="*/ 24 h 74"/>
                  <a:gd name="T6" fmla="*/ 43 w 75"/>
                  <a:gd name="T7" fmla="*/ 67 h 74"/>
                  <a:gd name="T8" fmla="*/ 68 w 75"/>
                  <a:gd name="T9" fmla="*/ 67 h 74"/>
                  <a:gd name="T10" fmla="*/ 68 w 75"/>
                  <a:gd name="T11" fmla="*/ 42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5" h="74">
                    <a:moveTo>
                      <a:pt x="68" y="42"/>
                    </a:moveTo>
                    <a:cubicBezTo>
                      <a:pt x="25" y="0"/>
                      <a:pt x="25" y="0"/>
                      <a:pt x="25" y="0"/>
                    </a:cubicBezTo>
                    <a:cubicBezTo>
                      <a:pt x="19" y="10"/>
                      <a:pt x="10" y="18"/>
                      <a:pt x="0" y="24"/>
                    </a:cubicBezTo>
                    <a:cubicBezTo>
                      <a:pt x="43" y="67"/>
                      <a:pt x="43" y="67"/>
                      <a:pt x="43" y="67"/>
                    </a:cubicBezTo>
                    <a:cubicBezTo>
                      <a:pt x="50" y="74"/>
                      <a:pt x="61" y="74"/>
                      <a:pt x="68" y="67"/>
                    </a:cubicBezTo>
                    <a:cubicBezTo>
                      <a:pt x="75" y="60"/>
                      <a:pt x="75" y="49"/>
                      <a:pt x="68" y="4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800">
                  <a:latin typeface="Impact" panose="020B0806030902050204" pitchFamily="34" charset="0"/>
                </a:endParaRPr>
              </a:p>
            </p:txBody>
          </p:sp>
          <p:sp>
            <p:nvSpPr>
              <p:cNvPr id="40" name="Freeform 19"/>
              <p:cNvSpPr>
                <a:spLocks noEditPoints="1"/>
              </p:cNvSpPr>
              <p:nvPr/>
            </p:nvSpPr>
            <p:spPr bwMode="auto">
              <a:xfrm>
                <a:off x="6350" y="-3175"/>
                <a:ext cx="530225" cy="531813"/>
              </a:xfrm>
              <a:custGeom>
                <a:avLst/>
                <a:gdLst>
                  <a:gd name="T0" fmla="*/ 139 w 139"/>
                  <a:gd name="T1" fmla="*/ 70 h 140"/>
                  <a:gd name="T2" fmla="*/ 70 w 139"/>
                  <a:gd name="T3" fmla="*/ 0 h 140"/>
                  <a:gd name="T4" fmla="*/ 0 w 139"/>
                  <a:gd name="T5" fmla="*/ 70 h 140"/>
                  <a:gd name="T6" fmla="*/ 70 w 139"/>
                  <a:gd name="T7" fmla="*/ 140 h 140"/>
                  <a:gd name="T8" fmla="*/ 139 w 139"/>
                  <a:gd name="T9" fmla="*/ 70 h 140"/>
                  <a:gd name="T10" fmla="*/ 70 w 139"/>
                  <a:gd name="T11" fmla="*/ 122 h 140"/>
                  <a:gd name="T12" fmla="*/ 17 w 139"/>
                  <a:gd name="T13" fmla="*/ 70 h 140"/>
                  <a:gd name="T14" fmla="*/ 70 w 139"/>
                  <a:gd name="T15" fmla="*/ 17 h 140"/>
                  <a:gd name="T16" fmla="*/ 122 w 139"/>
                  <a:gd name="T17" fmla="*/ 70 h 140"/>
                  <a:gd name="T18" fmla="*/ 70 w 139"/>
                  <a:gd name="T19" fmla="*/ 122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9" h="140">
                    <a:moveTo>
                      <a:pt x="139" y="70"/>
                    </a:moveTo>
                    <a:cubicBezTo>
                      <a:pt x="139" y="31"/>
                      <a:pt x="108" y="0"/>
                      <a:pt x="70" y="0"/>
                    </a:cubicBezTo>
                    <a:cubicBezTo>
                      <a:pt x="31" y="0"/>
                      <a:pt x="0" y="31"/>
                      <a:pt x="0" y="70"/>
                    </a:cubicBezTo>
                    <a:cubicBezTo>
                      <a:pt x="0" y="108"/>
                      <a:pt x="31" y="140"/>
                      <a:pt x="70" y="140"/>
                    </a:cubicBezTo>
                    <a:cubicBezTo>
                      <a:pt x="108" y="140"/>
                      <a:pt x="139" y="108"/>
                      <a:pt x="139" y="70"/>
                    </a:cubicBezTo>
                    <a:moveTo>
                      <a:pt x="70" y="122"/>
                    </a:moveTo>
                    <a:cubicBezTo>
                      <a:pt x="41" y="122"/>
                      <a:pt x="17" y="99"/>
                      <a:pt x="17" y="70"/>
                    </a:cubicBezTo>
                    <a:cubicBezTo>
                      <a:pt x="17" y="41"/>
                      <a:pt x="41" y="17"/>
                      <a:pt x="70" y="17"/>
                    </a:cubicBezTo>
                    <a:cubicBezTo>
                      <a:pt x="98" y="17"/>
                      <a:pt x="122" y="41"/>
                      <a:pt x="122" y="70"/>
                    </a:cubicBezTo>
                    <a:cubicBezTo>
                      <a:pt x="122" y="99"/>
                      <a:pt x="98" y="122"/>
                      <a:pt x="70" y="12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800">
                  <a:latin typeface="Impact" panose="020B0806030902050204" pitchFamily="34" charset="0"/>
                </a:endParaRPr>
              </a:p>
            </p:txBody>
          </p:sp>
          <p:sp>
            <p:nvSpPr>
              <p:cNvPr id="41" name="Freeform 20"/>
              <p:cNvSpPr>
                <a:spLocks/>
              </p:cNvSpPr>
              <p:nvPr/>
            </p:nvSpPr>
            <p:spPr bwMode="auto">
              <a:xfrm>
                <a:off x="117475" y="106363"/>
                <a:ext cx="157163" cy="155575"/>
              </a:xfrm>
              <a:custGeom>
                <a:avLst/>
                <a:gdLst>
                  <a:gd name="T0" fmla="*/ 0 w 41"/>
                  <a:gd name="T1" fmla="*/ 41 h 41"/>
                  <a:gd name="T2" fmla="*/ 12 w 41"/>
                  <a:gd name="T3" fmla="*/ 41 h 41"/>
                  <a:gd name="T4" fmla="*/ 41 w 41"/>
                  <a:gd name="T5" fmla="*/ 12 h 41"/>
                  <a:gd name="T6" fmla="*/ 41 w 41"/>
                  <a:gd name="T7" fmla="*/ 0 h 41"/>
                  <a:gd name="T8" fmla="*/ 0 w 41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1">
                    <a:moveTo>
                      <a:pt x="0" y="41"/>
                    </a:moveTo>
                    <a:cubicBezTo>
                      <a:pt x="12" y="41"/>
                      <a:pt x="12" y="41"/>
                      <a:pt x="12" y="41"/>
                    </a:cubicBezTo>
                    <a:cubicBezTo>
                      <a:pt x="12" y="25"/>
                      <a:pt x="25" y="12"/>
                      <a:pt x="41" y="12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800">
                  <a:latin typeface="Impact" panose="020B0806030902050204" pitchFamily="34" charset="0"/>
                </a:endParaRPr>
              </a:p>
            </p:txBody>
          </p:sp>
        </p:grpSp>
      </p:grpSp>
      <p:sp>
        <p:nvSpPr>
          <p:cNvPr id="53" name="矩形 3"/>
          <p:cNvSpPr>
            <a:spLocks noChangeArrowheads="1"/>
          </p:cNvSpPr>
          <p:nvPr/>
        </p:nvSpPr>
        <p:spPr bwMode="auto">
          <a:xfrm>
            <a:off x="1073958" y="224898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工作不足之处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54" name="文本框 37"/>
          <p:cNvSpPr txBox="1"/>
          <p:nvPr/>
        </p:nvSpPr>
        <p:spPr>
          <a:xfrm>
            <a:off x="1073958" y="759817"/>
            <a:ext cx="2308007" cy="338546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sz="1600" baseline="-3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任意多边形 4"/>
          <p:cNvSpPr/>
          <p:nvPr/>
        </p:nvSpPr>
        <p:spPr>
          <a:xfrm flipH="1">
            <a:off x="274490" y="423071"/>
            <a:ext cx="496568" cy="557564"/>
          </a:xfrm>
          <a:custGeom>
            <a:avLst/>
            <a:gdLst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8" fmla="*/ 1071343 w 3171687"/>
              <a:gd name="connsiteY8" fmla="*/ 1901509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0" fmla="*/ 979903 w 3171687"/>
              <a:gd name="connsiteY0" fmla="*/ 259565 h 2069635"/>
              <a:gd name="connsiteX1" fmla="*/ 0 w 3171687"/>
              <a:gd name="connsiteY1" fmla="*/ 259565 h 2069635"/>
              <a:gd name="connsiteX2" fmla="*/ 0 w 3171687"/>
              <a:gd name="connsiteY2" fmla="*/ 0 h 2069635"/>
              <a:gd name="connsiteX3" fmla="*/ 3171687 w 3171687"/>
              <a:gd name="connsiteY3" fmla="*/ 0 h 2069635"/>
              <a:gd name="connsiteX4" fmla="*/ 3171687 w 3171687"/>
              <a:gd name="connsiteY4" fmla="*/ 2069635 h 2069635"/>
              <a:gd name="connsiteX5" fmla="*/ 0 w 3171687"/>
              <a:gd name="connsiteY5" fmla="*/ 2069635 h 2069635"/>
              <a:gd name="connsiteX6" fmla="*/ 0 w 3171687"/>
              <a:gd name="connsiteY6" fmla="*/ 1810069 h 2069635"/>
              <a:gd name="connsiteX0" fmla="*/ 0 w 3171687"/>
              <a:gd name="connsiteY0" fmla="*/ 259565 h 2069635"/>
              <a:gd name="connsiteX1" fmla="*/ 0 w 3171687"/>
              <a:gd name="connsiteY1" fmla="*/ 0 h 2069635"/>
              <a:gd name="connsiteX2" fmla="*/ 3171687 w 3171687"/>
              <a:gd name="connsiteY2" fmla="*/ 0 h 2069635"/>
              <a:gd name="connsiteX3" fmla="*/ 3171687 w 3171687"/>
              <a:gd name="connsiteY3" fmla="*/ 2069635 h 2069635"/>
              <a:gd name="connsiteX4" fmla="*/ 0 w 3171687"/>
              <a:gd name="connsiteY4" fmla="*/ 2069635 h 2069635"/>
              <a:gd name="connsiteX5" fmla="*/ 0 w 3171687"/>
              <a:gd name="connsiteY5" fmla="*/ 1810069 h 2069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71687" h="2069635">
                <a:moveTo>
                  <a:pt x="0" y="259565"/>
                </a:moveTo>
                <a:lnTo>
                  <a:pt x="0" y="0"/>
                </a:lnTo>
                <a:lnTo>
                  <a:pt x="3171687" y="0"/>
                </a:lnTo>
                <a:lnTo>
                  <a:pt x="3171687" y="2069635"/>
                </a:lnTo>
                <a:lnTo>
                  <a:pt x="0" y="2069635"/>
                </a:lnTo>
                <a:lnTo>
                  <a:pt x="0" y="1810069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任意多边形 5"/>
          <p:cNvSpPr/>
          <p:nvPr/>
        </p:nvSpPr>
        <p:spPr>
          <a:xfrm flipH="1">
            <a:off x="425940" y="300119"/>
            <a:ext cx="496568" cy="443846"/>
          </a:xfrm>
          <a:custGeom>
            <a:avLst/>
            <a:gdLst>
              <a:gd name="connsiteX0" fmla="*/ 0 w 2253807"/>
              <a:gd name="connsiteY0" fmla="*/ 0 h 1262130"/>
              <a:gd name="connsiteX1" fmla="*/ 2253807 w 2253807"/>
              <a:gd name="connsiteY1" fmla="*/ 0 h 1262130"/>
              <a:gd name="connsiteX2" fmla="*/ 2253807 w 2253807"/>
              <a:gd name="connsiteY2" fmla="*/ 1262130 h 1262130"/>
              <a:gd name="connsiteX3" fmla="*/ 1013277 w 2253807"/>
              <a:gd name="connsiteY3" fmla="*/ 1262130 h 1262130"/>
              <a:gd name="connsiteX4" fmla="*/ 1013277 w 2253807"/>
              <a:gd name="connsiteY4" fmla="*/ 700070 h 1262130"/>
              <a:gd name="connsiteX5" fmla="*/ 0 w 2253807"/>
              <a:gd name="connsiteY5" fmla="*/ 700070 h 1262130"/>
              <a:gd name="connsiteX6" fmla="*/ 0 w 2253807"/>
              <a:gd name="connsiteY6" fmla="*/ 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6" fmla="*/ 1104717 w 2253807"/>
              <a:gd name="connsiteY6" fmla="*/ 79151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0" fmla="*/ 0 w 2253807"/>
              <a:gd name="connsiteY0" fmla="*/ 700070 h 1262130"/>
              <a:gd name="connsiteX1" fmla="*/ 0 w 2253807"/>
              <a:gd name="connsiteY1" fmla="*/ 0 h 1262130"/>
              <a:gd name="connsiteX2" fmla="*/ 2253807 w 2253807"/>
              <a:gd name="connsiteY2" fmla="*/ 0 h 1262130"/>
              <a:gd name="connsiteX3" fmla="*/ 2253807 w 2253807"/>
              <a:gd name="connsiteY3" fmla="*/ 1262130 h 1262130"/>
              <a:gd name="connsiteX4" fmla="*/ 1013277 w 2253807"/>
              <a:gd name="connsiteY4" fmla="*/ 1262130 h 126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3807" h="1262130">
                <a:moveTo>
                  <a:pt x="0" y="700070"/>
                </a:moveTo>
                <a:lnTo>
                  <a:pt x="0" y="0"/>
                </a:lnTo>
                <a:lnTo>
                  <a:pt x="2253807" y="0"/>
                </a:lnTo>
                <a:lnTo>
                  <a:pt x="2253807" y="1262130"/>
                </a:lnTo>
                <a:lnTo>
                  <a:pt x="1013277" y="1262130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4319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0000" fill="hold" nodeType="afterEffect" p14:presetBounceEnd="37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7500">
                                          <p:cBhvr additive="base">
                                            <p:cTn id="7" dur="4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7500">
                                          <p:cBhvr additive="base">
                                            <p:cTn id="8" dur="4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400"/>
                                </p:stCondLst>
                                <p:childTnLst>
                                  <p:par>
                                    <p:cTn id="10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5" presetID="12" presetClass="entr" presetSubtype="2" fill="hold" nodeType="after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8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0" presetID="2" presetClass="entr" presetSubtype="8" accel="50000" fill="hold" nodeType="afterEffect" p14:presetBounceEnd="37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7500">
                                          <p:cBhvr additive="base">
                                            <p:cTn id="22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7500">
                                          <p:cBhvr additive="base">
                                            <p:cTn id="23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25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0" presetID="12" presetClass="entr" presetSubtype="2" fill="hold" nodeType="after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5" presetID="2" presetClass="entr" presetSubtype="8" accel="50000" fill="hold" nodeType="afterEffect" p14:presetBounceEnd="37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7500">
                                          <p:cBhvr additive="base">
                                            <p:cTn id="37" dur="4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7500">
                                          <p:cBhvr additive="base">
                                            <p:cTn id="38" dur="4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0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45" presetID="12" presetClass="entr" presetSubtype="2" fill="hold" nodeType="after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50" presetID="2" presetClass="entr" presetSubtype="8" accel="50000" fill="hold" nodeType="afterEffect" p14:presetBounceEnd="37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7500">
                                          <p:cBhvr additive="base">
                                            <p:cTn id="52" dur="4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7500">
                                          <p:cBhvr additive="base">
                                            <p:cTn id="53" dur="4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150"/>
                                </p:stCondLst>
                                <p:childTnLst>
                                  <p:par>
                                    <p:cTn id="55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60" presetID="12" presetClass="entr" presetSubtype="2" fill="hold" nodeType="after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15" grpId="0" animBg="1"/>
          <p:bldP spid="16" grpId="0" animBg="1"/>
          <p:bldP spid="1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4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4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400"/>
                                </p:stCondLst>
                                <p:childTnLst>
                                  <p:par>
                                    <p:cTn id="10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5" presetID="12" presetClass="entr" presetSubtype="2" fill="hold" nodeType="after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8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0" presetID="2" presetClass="entr" presetSubtype="8" ac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25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0" presetID="12" presetClass="entr" presetSubtype="2" fill="hold" nodeType="after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5" presetID="2" presetClass="entr" presetSubtype="8" ac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4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4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0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45" presetID="12" presetClass="entr" presetSubtype="2" fill="hold" nodeType="after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50" presetID="2" presetClass="entr" presetSubtype="8" ac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4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4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150"/>
                                </p:stCondLst>
                                <p:childTnLst>
                                  <p:par>
                                    <p:cTn id="55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60" presetID="12" presetClass="entr" presetSubtype="2" fill="hold" nodeType="after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15" grpId="0" animBg="1"/>
          <p:bldP spid="16" grpId="0" animBg="1"/>
          <p:bldP spid="17" grpId="0" animBg="1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ck Arc 38"/>
          <p:cNvSpPr/>
          <p:nvPr/>
        </p:nvSpPr>
        <p:spPr>
          <a:xfrm>
            <a:off x="6893295" y="2527559"/>
            <a:ext cx="2217579" cy="2217579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 dirty="0">
              <a:solidFill>
                <a:schemeClr val="tx1"/>
              </a:solidFill>
            </a:endParaRPr>
          </a:p>
        </p:txBody>
      </p:sp>
      <p:sp>
        <p:nvSpPr>
          <p:cNvPr id="3" name="Block Arc 37"/>
          <p:cNvSpPr/>
          <p:nvPr/>
        </p:nvSpPr>
        <p:spPr>
          <a:xfrm rot="10800000">
            <a:off x="5013764" y="2524677"/>
            <a:ext cx="2217579" cy="2217579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 dirty="0">
              <a:solidFill>
                <a:schemeClr val="tx1"/>
              </a:solidFill>
            </a:endParaRPr>
          </a:p>
        </p:txBody>
      </p:sp>
      <p:sp>
        <p:nvSpPr>
          <p:cNvPr id="4" name="Block Arc 36"/>
          <p:cNvSpPr/>
          <p:nvPr/>
        </p:nvSpPr>
        <p:spPr>
          <a:xfrm>
            <a:off x="3136330" y="2544493"/>
            <a:ext cx="2217579" cy="2217579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 dirty="0">
              <a:solidFill>
                <a:schemeClr val="tx1"/>
              </a:solidFill>
            </a:endParaRPr>
          </a:p>
        </p:txBody>
      </p:sp>
      <p:sp>
        <p:nvSpPr>
          <p:cNvPr id="5" name="Block Arc 51"/>
          <p:cNvSpPr/>
          <p:nvPr/>
        </p:nvSpPr>
        <p:spPr>
          <a:xfrm>
            <a:off x="1255747" y="2527559"/>
            <a:ext cx="2217579" cy="2217579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41C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 dirty="0">
              <a:solidFill>
                <a:schemeClr val="tx1"/>
              </a:solidFill>
            </a:endParaRPr>
          </a:p>
        </p:txBody>
      </p:sp>
      <p:sp>
        <p:nvSpPr>
          <p:cNvPr id="6" name="Block Arc 53"/>
          <p:cNvSpPr/>
          <p:nvPr/>
        </p:nvSpPr>
        <p:spPr>
          <a:xfrm>
            <a:off x="5013764" y="2527559"/>
            <a:ext cx="2217579" cy="2217579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5A53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 dirty="0">
              <a:solidFill>
                <a:schemeClr val="tx1"/>
              </a:solidFill>
            </a:endParaRPr>
          </a:p>
        </p:txBody>
      </p:sp>
      <p:sp>
        <p:nvSpPr>
          <p:cNvPr id="7" name="Block Arc 55"/>
          <p:cNvSpPr/>
          <p:nvPr/>
        </p:nvSpPr>
        <p:spPr>
          <a:xfrm>
            <a:off x="8771780" y="2527559"/>
            <a:ext cx="2217579" cy="2217579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41C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 dirty="0">
              <a:solidFill>
                <a:schemeClr val="tx1"/>
              </a:solidFill>
            </a:endParaRPr>
          </a:p>
        </p:txBody>
      </p:sp>
      <p:sp>
        <p:nvSpPr>
          <p:cNvPr id="8" name="Freeform 62"/>
          <p:cNvSpPr/>
          <p:nvPr/>
        </p:nvSpPr>
        <p:spPr>
          <a:xfrm>
            <a:off x="1729825" y="3014402"/>
            <a:ext cx="1288704" cy="1288704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3840" tIns="243840" rIns="210677" bIns="210677" numCol="1" spcCol="1270" anchor="ctr" anchorCtr="0">
            <a:noAutofit/>
          </a:bodyPr>
          <a:lstStyle/>
          <a:p>
            <a:pPr algn="ctr" defTabSz="118530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endParaRPr lang="en-US" sz="2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Freeform 63"/>
          <p:cNvSpPr/>
          <p:nvPr/>
        </p:nvSpPr>
        <p:spPr>
          <a:xfrm>
            <a:off x="3609845" y="3014402"/>
            <a:ext cx="1288704" cy="1288704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3840" tIns="243840" rIns="210677" bIns="210677" numCol="1" spcCol="1270" anchor="ctr" anchorCtr="0">
            <a:noAutofit/>
          </a:bodyPr>
          <a:lstStyle/>
          <a:p>
            <a:pPr algn="ctr" defTabSz="118530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2017</a:t>
            </a:r>
            <a:endParaRPr lang="en-US" sz="2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64"/>
          <p:cNvSpPr/>
          <p:nvPr/>
        </p:nvSpPr>
        <p:spPr>
          <a:xfrm>
            <a:off x="5489865" y="3014402"/>
            <a:ext cx="1288704" cy="1288704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3840" tIns="243840" rIns="210677" bIns="210677" numCol="1" spcCol="1270" anchor="ctr" anchorCtr="0">
            <a:noAutofit/>
          </a:bodyPr>
          <a:lstStyle/>
          <a:p>
            <a:pPr algn="ctr" defTabSz="118530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endParaRPr lang="en-US" sz="2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Freeform 65"/>
          <p:cNvSpPr/>
          <p:nvPr/>
        </p:nvSpPr>
        <p:spPr>
          <a:xfrm>
            <a:off x="7369885" y="3014402"/>
            <a:ext cx="1288704" cy="1288704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3840" tIns="243840" rIns="210677" bIns="210677" numCol="1" spcCol="1270" anchor="ctr" anchorCtr="0">
            <a:noAutofit/>
          </a:bodyPr>
          <a:lstStyle/>
          <a:p>
            <a:pPr algn="ctr" defTabSz="118530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2019</a:t>
            </a:r>
            <a:endParaRPr lang="en-US" sz="2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Freeform 66"/>
          <p:cNvSpPr/>
          <p:nvPr/>
        </p:nvSpPr>
        <p:spPr>
          <a:xfrm>
            <a:off x="9249907" y="3014402"/>
            <a:ext cx="1288704" cy="1288704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3840" tIns="243840" rIns="210677" bIns="210677" numCol="1" spcCol="1270" anchor="ctr" anchorCtr="0">
            <a:noAutofit/>
          </a:bodyPr>
          <a:lstStyle/>
          <a:p>
            <a:pPr algn="ctr" defTabSz="118530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en-US" altLang="zh-CN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endParaRPr lang="en-US" sz="2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Block Arc 35"/>
          <p:cNvSpPr/>
          <p:nvPr/>
        </p:nvSpPr>
        <p:spPr>
          <a:xfrm rot="10800000">
            <a:off x="1255746" y="2524675"/>
            <a:ext cx="2217579" cy="2217579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 dirty="0">
              <a:solidFill>
                <a:schemeClr val="tx1"/>
              </a:solidFill>
            </a:endParaRPr>
          </a:p>
        </p:txBody>
      </p:sp>
      <p:sp>
        <p:nvSpPr>
          <p:cNvPr id="14" name="Block Arc 52"/>
          <p:cNvSpPr/>
          <p:nvPr/>
        </p:nvSpPr>
        <p:spPr>
          <a:xfrm rot="10800000">
            <a:off x="3136332" y="2524677"/>
            <a:ext cx="2217579" cy="2217579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4A9C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 dirty="0">
              <a:solidFill>
                <a:schemeClr val="tx1"/>
              </a:solidFill>
            </a:endParaRPr>
          </a:p>
        </p:txBody>
      </p:sp>
      <p:sp>
        <p:nvSpPr>
          <p:cNvPr id="15" name="Block Arc 39"/>
          <p:cNvSpPr/>
          <p:nvPr/>
        </p:nvSpPr>
        <p:spPr>
          <a:xfrm rot="10800000">
            <a:off x="8771780" y="2524677"/>
            <a:ext cx="2217579" cy="2217579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 dirty="0">
              <a:solidFill>
                <a:schemeClr val="tx1"/>
              </a:solidFill>
            </a:endParaRPr>
          </a:p>
        </p:txBody>
      </p:sp>
      <p:sp>
        <p:nvSpPr>
          <p:cNvPr id="16" name="Block Arc 54"/>
          <p:cNvSpPr/>
          <p:nvPr/>
        </p:nvSpPr>
        <p:spPr>
          <a:xfrm rot="10800000">
            <a:off x="6893297" y="2524677"/>
            <a:ext cx="2217579" cy="2217579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4B7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 dirty="0">
              <a:solidFill>
                <a:schemeClr val="tx1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713056" y="1516184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47"/>
          <p:cNvSpPr>
            <a:spLocks noChangeArrowheads="1"/>
          </p:cNvSpPr>
          <p:nvPr/>
        </p:nvSpPr>
        <p:spPr bwMode="auto">
          <a:xfrm>
            <a:off x="1388155" y="1904482"/>
            <a:ext cx="1962964" cy="566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在此录入上述图表的综合描述说明。</a:t>
            </a:r>
          </a:p>
        </p:txBody>
      </p:sp>
      <p:sp>
        <p:nvSpPr>
          <p:cNvPr id="19" name="矩形 18"/>
          <p:cNvSpPr/>
          <p:nvPr/>
        </p:nvSpPr>
        <p:spPr>
          <a:xfrm>
            <a:off x="5465972" y="1516184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47"/>
          <p:cNvSpPr>
            <a:spLocks noChangeArrowheads="1"/>
          </p:cNvSpPr>
          <p:nvPr/>
        </p:nvSpPr>
        <p:spPr bwMode="auto">
          <a:xfrm>
            <a:off x="5141071" y="1904482"/>
            <a:ext cx="1962964" cy="566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在此录入上述图表的综合描述说明。</a:t>
            </a:r>
          </a:p>
        </p:txBody>
      </p:sp>
      <p:sp>
        <p:nvSpPr>
          <p:cNvPr id="21" name="矩形 20"/>
          <p:cNvSpPr/>
          <p:nvPr/>
        </p:nvSpPr>
        <p:spPr>
          <a:xfrm>
            <a:off x="9218791" y="1516184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47"/>
          <p:cNvSpPr>
            <a:spLocks noChangeArrowheads="1"/>
          </p:cNvSpPr>
          <p:nvPr/>
        </p:nvSpPr>
        <p:spPr bwMode="auto">
          <a:xfrm>
            <a:off x="8893890" y="1904482"/>
            <a:ext cx="1962964" cy="566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在此录入上述图表的综合描述说明。</a:t>
            </a:r>
          </a:p>
        </p:txBody>
      </p:sp>
      <p:sp>
        <p:nvSpPr>
          <p:cNvPr id="23" name="矩形 22"/>
          <p:cNvSpPr/>
          <p:nvPr/>
        </p:nvSpPr>
        <p:spPr>
          <a:xfrm>
            <a:off x="3588540" y="4747709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47"/>
          <p:cNvSpPr>
            <a:spLocks noChangeArrowheads="1"/>
          </p:cNvSpPr>
          <p:nvPr/>
        </p:nvSpPr>
        <p:spPr bwMode="auto">
          <a:xfrm>
            <a:off x="3263639" y="5136007"/>
            <a:ext cx="1962964" cy="566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在此录入上述图表的综合描述说明。</a:t>
            </a:r>
          </a:p>
        </p:txBody>
      </p:sp>
      <p:sp>
        <p:nvSpPr>
          <p:cNvPr id="25" name="矩形 24"/>
          <p:cNvSpPr/>
          <p:nvPr/>
        </p:nvSpPr>
        <p:spPr>
          <a:xfrm>
            <a:off x="7341457" y="4747709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47"/>
          <p:cNvSpPr>
            <a:spLocks noChangeArrowheads="1"/>
          </p:cNvSpPr>
          <p:nvPr/>
        </p:nvSpPr>
        <p:spPr bwMode="auto">
          <a:xfrm>
            <a:off x="7016556" y="5136007"/>
            <a:ext cx="1962964" cy="566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在此录入上述图表的综合描述说明。</a:t>
            </a:r>
          </a:p>
        </p:txBody>
      </p:sp>
      <p:sp>
        <p:nvSpPr>
          <p:cNvPr id="27" name="矩形 3"/>
          <p:cNvSpPr>
            <a:spLocks noChangeArrowheads="1"/>
          </p:cNvSpPr>
          <p:nvPr/>
        </p:nvSpPr>
        <p:spPr bwMode="auto">
          <a:xfrm>
            <a:off x="1073958" y="224898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工作不足之处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28" name="文本框 37"/>
          <p:cNvSpPr txBox="1"/>
          <p:nvPr/>
        </p:nvSpPr>
        <p:spPr>
          <a:xfrm>
            <a:off x="1073958" y="759817"/>
            <a:ext cx="2308007" cy="338546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sz="1600" baseline="-3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任意多边形 4"/>
          <p:cNvSpPr/>
          <p:nvPr/>
        </p:nvSpPr>
        <p:spPr>
          <a:xfrm flipH="1">
            <a:off x="274490" y="423071"/>
            <a:ext cx="496568" cy="557564"/>
          </a:xfrm>
          <a:custGeom>
            <a:avLst/>
            <a:gdLst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8" fmla="*/ 1071343 w 3171687"/>
              <a:gd name="connsiteY8" fmla="*/ 1901509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0" fmla="*/ 979903 w 3171687"/>
              <a:gd name="connsiteY0" fmla="*/ 259565 h 2069635"/>
              <a:gd name="connsiteX1" fmla="*/ 0 w 3171687"/>
              <a:gd name="connsiteY1" fmla="*/ 259565 h 2069635"/>
              <a:gd name="connsiteX2" fmla="*/ 0 w 3171687"/>
              <a:gd name="connsiteY2" fmla="*/ 0 h 2069635"/>
              <a:gd name="connsiteX3" fmla="*/ 3171687 w 3171687"/>
              <a:gd name="connsiteY3" fmla="*/ 0 h 2069635"/>
              <a:gd name="connsiteX4" fmla="*/ 3171687 w 3171687"/>
              <a:gd name="connsiteY4" fmla="*/ 2069635 h 2069635"/>
              <a:gd name="connsiteX5" fmla="*/ 0 w 3171687"/>
              <a:gd name="connsiteY5" fmla="*/ 2069635 h 2069635"/>
              <a:gd name="connsiteX6" fmla="*/ 0 w 3171687"/>
              <a:gd name="connsiteY6" fmla="*/ 1810069 h 2069635"/>
              <a:gd name="connsiteX0" fmla="*/ 0 w 3171687"/>
              <a:gd name="connsiteY0" fmla="*/ 259565 h 2069635"/>
              <a:gd name="connsiteX1" fmla="*/ 0 w 3171687"/>
              <a:gd name="connsiteY1" fmla="*/ 0 h 2069635"/>
              <a:gd name="connsiteX2" fmla="*/ 3171687 w 3171687"/>
              <a:gd name="connsiteY2" fmla="*/ 0 h 2069635"/>
              <a:gd name="connsiteX3" fmla="*/ 3171687 w 3171687"/>
              <a:gd name="connsiteY3" fmla="*/ 2069635 h 2069635"/>
              <a:gd name="connsiteX4" fmla="*/ 0 w 3171687"/>
              <a:gd name="connsiteY4" fmla="*/ 2069635 h 2069635"/>
              <a:gd name="connsiteX5" fmla="*/ 0 w 3171687"/>
              <a:gd name="connsiteY5" fmla="*/ 1810069 h 2069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71687" h="2069635">
                <a:moveTo>
                  <a:pt x="0" y="259565"/>
                </a:moveTo>
                <a:lnTo>
                  <a:pt x="0" y="0"/>
                </a:lnTo>
                <a:lnTo>
                  <a:pt x="3171687" y="0"/>
                </a:lnTo>
                <a:lnTo>
                  <a:pt x="3171687" y="2069635"/>
                </a:lnTo>
                <a:lnTo>
                  <a:pt x="0" y="2069635"/>
                </a:lnTo>
                <a:lnTo>
                  <a:pt x="0" y="1810069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 5"/>
          <p:cNvSpPr/>
          <p:nvPr/>
        </p:nvSpPr>
        <p:spPr>
          <a:xfrm flipH="1">
            <a:off x="425940" y="300119"/>
            <a:ext cx="496568" cy="443846"/>
          </a:xfrm>
          <a:custGeom>
            <a:avLst/>
            <a:gdLst>
              <a:gd name="connsiteX0" fmla="*/ 0 w 2253807"/>
              <a:gd name="connsiteY0" fmla="*/ 0 h 1262130"/>
              <a:gd name="connsiteX1" fmla="*/ 2253807 w 2253807"/>
              <a:gd name="connsiteY1" fmla="*/ 0 h 1262130"/>
              <a:gd name="connsiteX2" fmla="*/ 2253807 w 2253807"/>
              <a:gd name="connsiteY2" fmla="*/ 1262130 h 1262130"/>
              <a:gd name="connsiteX3" fmla="*/ 1013277 w 2253807"/>
              <a:gd name="connsiteY3" fmla="*/ 1262130 h 1262130"/>
              <a:gd name="connsiteX4" fmla="*/ 1013277 w 2253807"/>
              <a:gd name="connsiteY4" fmla="*/ 700070 h 1262130"/>
              <a:gd name="connsiteX5" fmla="*/ 0 w 2253807"/>
              <a:gd name="connsiteY5" fmla="*/ 700070 h 1262130"/>
              <a:gd name="connsiteX6" fmla="*/ 0 w 2253807"/>
              <a:gd name="connsiteY6" fmla="*/ 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6" fmla="*/ 1104717 w 2253807"/>
              <a:gd name="connsiteY6" fmla="*/ 79151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0" fmla="*/ 0 w 2253807"/>
              <a:gd name="connsiteY0" fmla="*/ 700070 h 1262130"/>
              <a:gd name="connsiteX1" fmla="*/ 0 w 2253807"/>
              <a:gd name="connsiteY1" fmla="*/ 0 h 1262130"/>
              <a:gd name="connsiteX2" fmla="*/ 2253807 w 2253807"/>
              <a:gd name="connsiteY2" fmla="*/ 0 h 1262130"/>
              <a:gd name="connsiteX3" fmla="*/ 2253807 w 2253807"/>
              <a:gd name="connsiteY3" fmla="*/ 1262130 h 1262130"/>
              <a:gd name="connsiteX4" fmla="*/ 1013277 w 2253807"/>
              <a:gd name="connsiteY4" fmla="*/ 1262130 h 126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3807" h="1262130">
                <a:moveTo>
                  <a:pt x="0" y="700070"/>
                </a:moveTo>
                <a:lnTo>
                  <a:pt x="0" y="0"/>
                </a:lnTo>
                <a:lnTo>
                  <a:pt x="2253807" y="0"/>
                </a:lnTo>
                <a:lnTo>
                  <a:pt x="2253807" y="1262130"/>
                </a:lnTo>
                <a:lnTo>
                  <a:pt x="1013277" y="1262130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383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4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4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8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6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500"/>
                            </p:stCondLst>
                            <p:childTnLst>
                              <p:par>
                                <p:cTn id="7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8500"/>
                            </p:stCondLst>
                            <p:childTnLst>
                              <p:par>
                                <p:cTn id="10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571565" y="1495276"/>
            <a:ext cx="3712007" cy="539353"/>
          </a:xfrm>
          <a:prstGeom prst="rect">
            <a:avLst/>
          </a:prstGeom>
          <a:solidFill>
            <a:srgbClr val="4B73A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" name="TextBox 64"/>
          <p:cNvSpPr txBox="1"/>
          <p:nvPr/>
        </p:nvSpPr>
        <p:spPr>
          <a:xfrm>
            <a:off x="6704725" y="1520868"/>
            <a:ext cx="35788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font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01    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年度工作概述</a:t>
            </a:r>
          </a:p>
        </p:txBody>
      </p:sp>
      <p:sp>
        <p:nvSpPr>
          <p:cNvPr id="4" name="TextBox 59"/>
          <p:cNvSpPr txBox="1">
            <a:spLocks noChangeArrowheads="1"/>
          </p:cNvSpPr>
          <p:nvPr/>
        </p:nvSpPr>
        <p:spPr bwMode="auto">
          <a:xfrm flipH="1">
            <a:off x="1303334" y="2503542"/>
            <a:ext cx="3187903" cy="1446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defTabSz="685800">
              <a:defRPr/>
            </a:pPr>
            <a:r>
              <a:rPr lang="zh-CN" altLang="en-US" sz="6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endParaRPr lang="en-US" altLang="zh-CN" sz="6000" b="1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r" defTabSz="685800">
              <a:defRPr/>
            </a:pPr>
            <a:r>
              <a:rPr lang="en-US" altLang="ko-KR" sz="28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CONTENTS</a:t>
            </a:r>
            <a:endParaRPr lang="en-US" altLang="ko-KR" sz="20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任意多边形 26"/>
          <p:cNvSpPr/>
          <p:nvPr/>
        </p:nvSpPr>
        <p:spPr>
          <a:xfrm>
            <a:off x="2736733" y="2465164"/>
            <a:ext cx="1845118" cy="534043"/>
          </a:xfrm>
          <a:custGeom>
            <a:avLst/>
            <a:gdLst>
              <a:gd name="connsiteX0" fmla="*/ 0 w 1682088"/>
              <a:gd name="connsiteY0" fmla="*/ 0 h 519125"/>
              <a:gd name="connsiteX1" fmla="*/ 1682088 w 1682088"/>
              <a:gd name="connsiteY1" fmla="*/ 0 h 519125"/>
              <a:gd name="connsiteX2" fmla="*/ 1682088 w 1682088"/>
              <a:gd name="connsiteY2" fmla="*/ 519125 h 519125"/>
              <a:gd name="connsiteX3" fmla="*/ 0 w 1682088"/>
              <a:gd name="connsiteY3" fmla="*/ 519125 h 519125"/>
              <a:gd name="connsiteX4" fmla="*/ 0 w 1682088"/>
              <a:gd name="connsiteY4" fmla="*/ 0 h 519125"/>
              <a:gd name="connsiteX0" fmla="*/ 0 w 1682088"/>
              <a:gd name="connsiteY0" fmla="*/ 519125 h 610565"/>
              <a:gd name="connsiteX1" fmla="*/ 0 w 1682088"/>
              <a:gd name="connsiteY1" fmla="*/ 0 h 610565"/>
              <a:gd name="connsiteX2" fmla="*/ 1682088 w 1682088"/>
              <a:gd name="connsiteY2" fmla="*/ 0 h 610565"/>
              <a:gd name="connsiteX3" fmla="*/ 1682088 w 1682088"/>
              <a:gd name="connsiteY3" fmla="*/ 519125 h 610565"/>
              <a:gd name="connsiteX4" fmla="*/ 91440 w 1682088"/>
              <a:gd name="connsiteY4" fmla="*/ 610565 h 610565"/>
              <a:gd name="connsiteX0" fmla="*/ 0 w 1682088"/>
              <a:gd name="connsiteY0" fmla="*/ 519125 h 519125"/>
              <a:gd name="connsiteX1" fmla="*/ 0 w 1682088"/>
              <a:gd name="connsiteY1" fmla="*/ 0 h 519125"/>
              <a:gd name="connsiteX2" fmla="*/ 1682088 w 1682088"/>
              <a:gd name="connsiteY2" fmla="*/ 0 h 519125"/>
              <a:gd name="connsiteX3" fmla="*/ 1682088 w 1682088"/>
              <a:gd name="connsiteY3" fmla="*/ 519125 h 519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2088" h="519125">
                <a:moveTo>
                  <a:pt x="0" y="519125"/>
                </a:moveTo>
                <a:lnTo>
                  <a:pt x="0" y="0"/>
                </a:lnTo>
                <a:lnTo>
                  <a:pt x="1682088" y="0"/>
                </a:lnTo>
                <a:lnTo>
                  <a:pt x="1682088" y="519125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任意多边形 34"/>
          <p:cNvSpPr/>
          <p:nvPr/>
        </p:nvSpPr>
        <p:spPr>
          <a:xfrm>
            <a:off x="2046537" y="2795570"/>
            <a:ext cx="2301816" cy="1478645"/>
          </a:xfrm>
          <a:custGeom>
            <a:avLst/>
            <a:gdLst>
              <a:gd name="connsiteX0" fmla="*/ 0 w 2463662"/>
              <a:gd name="connsiteY0" fmla="*/ 0 h 1478645"/>
              <a:gd name="connsiteX1" fmla="*/ 877819 w 2463662"/>
              <a:gd name="connsiteY1" fmla="*/ 0 h 1478645"/>
              <a:gd name="connsiteX2" fmla="*/ 877819 w 2463662"/>
              <a:gd name="connsiteY2" fmla="*/ 1105159 h 1478645"/>
              <a:gd name="connsiteX3" fmla="*/ 2463662 w 2463662"/>
              <a:gd name="connsiteY3" fmla="*/ 1105159 h 1478645"/>
              <a:gd name="connsiteX4" fmla="*/ 2463662 w 2463662"/>
              <a:gd name="connsiteY4" fmla="*/ 1478645 h 1478645"/>
              <a:gd name="connsiteX5" fmla="*/ 0 w 2463662"/>
              <a:gd name="connsiteY5" fmla="*/ 1478645 h 1478645"/>
              <a:gd name="connsiteX6" fmla="*/ 0 w 2463662"/>
              <a:gd name="connsiteY6" fmla="*/ 0 h 1478645"/>
              <a:gd name="connsiteX0" fmla="*/ 877819 w 2463662"/>
              <a:gd name="connsiteY0" fmla="*/ 1105159 h 1478645"/>
              <a:gd name="connsiteX1" fmla="*/ 2463662 w 2463662"/>
              <a:gd name="connsiteY1" fmla="*/ 1105159 h 1478645"/>
              <a:gd name="connsiteX2" fmla="*/ 2463662 w 2463662"/>
              <a:gd name="connsiteY2" fmla="*/ 1478645 h 1478645"/>
              <a:gd name="connsiteX3" fmla="*/ 0 w 2463662"/>
              <a:gd name="connsiteY3" fmla="*/ 1478645 h 1478645"/>
              <a:gd name="connsiteX4" fmla="*/ 0 w 2463662"/>
              <a:gd name="connsiteY4" fmla="*/ 0 h 1478645"/>
              <a:gd name="connsiteX5" fmla="*/ 877819 w 2463662"/>
              <a:gd name="connsiteY5" fmla="*/ 0 h 1478645"/>
              <a:gd name="connsiteX6" fmla="*/ 969259 w 2463662"/>
              <a:gd name="connsiteY6" fmla="*/ 1196599 h 1478645"/>
              <a:gd name="connsiteX0" fmla="*/ 877819 w 2463662"/>
              <a:gd name="connsiteY0" fmla="*/ 1105159 h 1478645"/>
              <a:gd name="connsiteX1" fmla="*/ 2463662 w 2463662"/>
              <a:gd name="connsiteY1" fmla="*/ 1105159 h 1478645"/>
              <a:gd name="connsiteX2" fmla="*/ 2463662 w 2463662"/>
              <a:gd name="connsiteY2" fmla="*/ 1478645 h 1478645"/>
              <a:gd name="connsiteX3" fmla="*/ 0 w 2463662"/>
              <a:gd name="connsiteY3" fmla="*/ 1478645 h 1478645"/>
              <a:gd name="connsiteX4" fmla="*/ 0 w 2463662"/>
              <a:gd name="connsiteY4" fmla="*/ 0 h 1478645"/>
              <a:gd name="connsiteX5" fmla="*/ 877819 w 2463662"/>
              <a:gd name="connsiteY5" fmla="*/ 0 h 1478645"/>
              <a:gd name="connsiteX0" fmla="*/ 2463662 w 2463662"/>
              <a:gd name="connsiteY0" fmla="*/ 1105159 h 1478645"/>
              <a:gd name="connsiteX1" fmla="*/ 2463662 w 2463662"/>
              <a:gd name="connsiteY1" fmla="*/ 1478645 h 1478645"/>
              <a:gd name="connsiteX2" fmla="*/ 0 w 2463662"/>
              <a:gd name="connsiteY2" fmla="*/ 1478645 h 1478645"/>
              <a:gd name="connsiteX3" fmla="*/ 0 w 2463662"/>
              <a:gd name="connsiteY3" fmla="*/ 0 h 1478645"/>
              <a:gd name="connsiteX4" fmla="*/ 877819 w 2463662"/>
              <a:gd name="connsiteY4" fmla="*/ 0 h 1478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3662" h="1478645">
                <a:moveTo>
                  <a:pt x="2463662" y="1105159"/>
                </a:moveTo>
                <a:lnTo>
                  <a:pt x="2463662" y="1478645"/>
                </a:lnTo>
                <a:lnTo>
                  <a:pt x="0" y="1478645"/>
                </a:lnTo>
                <a:lnTo>
                  <a:pt x="0" y="0"/>
                </a:lnTo>
                <a:lnTo>
                  <a:pt x="877819" y="0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6571565" y="2575368"/>
            <a:ext cx="3712007" cy="539353"/>
          </a:xfrm>
          <a:prstGeom prst="rect">
            <a:avLst/>
          </a:prstGeom>
          <a:solidFill>
            <a:srgbClr val="41CBC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TextBox 64"/>
          <p:cNvSpPr txBox="1"/>
          <p:nvPr/>
        </p:nvSpPr>
        <p:spPr>
          <a:xfrm>
            <a:off x="6704725" y="2600960"/>
            <a:ext cx="35788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font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02    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</a:p>
        </p:txBody>
      </p:sp>
      <p:sp>
        <p:nvSpPr>
          <p:cNvPr id="11" name="矩形 10"/>
          <p:cNvSpPr/>
          <p:nvPr/>
        </p:nvSpPr>
        <p:spPr>
          <a:xfrm>
            <a:off x="6571565" y="3655460"/>
            <a:ext cx="3712007" cy="539353"/>
          </a:xfrm>
          <a:prstGeom prst="rect">
            <a:avLst/>
          </a:prstGeom>
          <a:solidFill>
            <a:srgbClr val="4A9CC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2" name="TextBox 64"/>
          <p:cNvSpPr txBox="1"/>
          <p:nvPr/>
        </p:nvSpPr>
        <p:spPr>
          <a:xfrm>
            <a:off x="6704725" y="3681052"/>
            <a:ext cx="35788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font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03     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工作不足之处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571565" y="4735553"/>
            <a:ext cx="3712007" cy="539353"/>
          </a:xfrm>
          <a:prstGeom prst="rect">
            <a:avLst/>
          </a:prstGeom>
          <a:solidFill>
            <a:srgbClr val="5A538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5" name="TextBox 64"/>
          <p:cNvSpPr txBox="1"/>
          <p:nvPr/>
        </p:nvSpPr>
        <p:spPr>
          <a:xfrm>
            <a:off x="6704725" y="4761145"/>
            <a:ext cx="35788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font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04    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明年工作计划</a:t>
            </a:r>
          </a:p>
        </p:txBody>
      </p:sp>
    </p:spTree>
    <p:extLst>
      <p:ext uri="{BB962C8B-B14F-4D97-AF65-F5344CB8AC3E}">
        <p14:creationId xmlns:p14="http://schemas.microsoft.com/office/powerpoint/2010/main" val="697118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3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3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3" presetClass="entr" presetSubtype="32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3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3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16" presetID="9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18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20" presetID="2" presetClass="entr" presetSubtype="2" fill="hold" grpId="0" nodeType="after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2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2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2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29" presetID="2" presetClass="entr" presetSubtype="2" fill="hold" grpId="0" nodeType="after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38" presetID="2" presetClass="entr" presetSubtype="2" fill="hold" grpId="0" nodeType="after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4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47" presetID="2" presetClass="entr" presetSubtype="2" fill="hold" grpId="0" nodeType="after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4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5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5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/>
          <p:bldP spid="4" grpId="0"/>
          <p:bldP spid="5" grpId="0" animBg="1"/>
          <p:bldP spid="6" grpId="0" animBg="1"/>
          <p:bldP spid="8" grpId="0" animBg="1"/>
          <p:bldP spid="9" grpId="0"/>
          <p:bldP spid="11" grpId="0" animBg="1"/>
          <p:bldP spid="12" grpId="0"/>
          <p:bldP spid="14" grpId="0" animBg="1"/>
          <p:bldP spid="1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3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3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3" presetClass="entr" presetSubtype="32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3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3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16" presetID="9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18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2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2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29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3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4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47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5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/>
          <p:bldP spid="4" grpId="0"/>
          <p:bldP spid="5" grpId="0" animBg="1"/>
          <p:bldP spid="6" grpId="0" animBg="1"/>
          <p:bldP spid="8" grpId="0" animBg="1"/>
          <p:bldP spid="9" grpId="0"/>
          <p:bldP spid="11" grpId="0" animBg="1"/>
          <p:bldP spid="12" grpId="0"/>
          <p:bldP spid="14" grpId="0" animBg="1"/>
          <p:bldP spid="15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157017" y="3806864"/>
            <a:ext cx="3877985" cy="830997"/>
          </a:xfrm>
          <a:prstGeom prst="rect">
            <a:avLst/>
          </a:prstGeom>
          <a:noFill/>
        </p:spPr>
        <p:txBody>
          <a:bodyPr vert="horz" wrap="none" rtlCol="0" anchor="ctr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rgbClr val="4B73A8"/>
                </a:solidFill>
                <a:latin typeface="Microsoft YaHei" charset="-122"/>
                <a:ea typeface="Microsoft YaHei" charset="-122"/>
                <a:cs typeface="Microsoft YaHei" charset="-122"/>
              </a:rPr>
              <a:t>明年工作计划</a:t>
            </a:r>
            <a:endParaRPr lang="zh-CN" altLang="en-US" sz="4800" b="1" dirty="0">
              <a:solidFill>
                <a:srgbClr val="4B73A8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3" name="矩形 47"/>
          <p:cNvSpPr>
            <a:spLocks noChangeArrowheads="1"/>
          </p:cNvSpPr>
          <p:nvPr/>
        </p:nvSpPr>
        <p:spPr bwMode="auto">
          <a:xfrm>
            <a:off x="3625516" y="4743323"/>
            <a:ext cx="4940968" cy="683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rgbClr val="4B73A8"/>
                </a:solidFill>
                <a:sym typeface="微软雅黑" pitchFamily="34" charset="-122"/>
              </a:rPr>
              <a:t>请点击录入本章节的概括性描述文字或者复制粘贴，请添加说明文字，图像描述及总结。</a:t>
            </a:r>
            <a:endParaRPr lang="en-US" altLang="zh-CN" sz="1600" dirty="0">
              <a:solidFill>
                <a:srgbClr val="4B73A8"/>
              </a:solidFill>
              <a:sym typeface="微软雅黑" pitchFamily="34" charset="-122"/>
            </a:endParaRPr>
          </a:p>
        </p:txBody>
      </p:sp>
      <p:grpSp>
        <p:nvGrpSpPr>
          <p:cNvPr id="4" name="组合 7"/>
          <p:cNvGrpSpPr/>
          <p:nvPr/>
        </p:nvGrpSpPr>
        <p:grpSpPr>
          <a:xfrm>
            <a:off x="5023040" y="1569382"/>
            <a:ext cx="2498670" cy="1862048"/>
            <a:chOff x="2757770" y="2361497"/>
            <a:chExt cx="2498670" cy="1862048"/>
          </a:xfrm>
        </p:grpSpPr>
        <p:sp>
          <p:nvSpPr>
            <p:cNvPr id="5" name="TextBox 59"/>
            <p:cNvSpPr txBox="1">
              <a:spLocks noChangeArrowheads="1"/>
            </p:cNvSpPr>
            <p:nvPr/>
          </p:nvSpPr>
          <p:spPr bwMode="auto">
            <a:xfrm flipH="1">
              <a:off x="3115977" y="2361497"/>
              <a:ext cx="1782258" cy="186204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defTabSz="685800">
                <a:defRPr/>
              </a:pPr>
              <a:r>
                <a:rPr lang="en-US" altLang="zh-CN" sz="11500" kern="0" dirty="0" smtClean="0">
                  <a:solidFill>
                    <a:srgbClr val="4B73A8"/>
                  </a:solidFill>
                  <a:latin typeface="Impact" panose="020B0806030902050204" pitchFamily="34" charset="0"/>
                  <a:ea typeface="微软雅黑" pitchFamily="34" charset="-122"/>
                </a:rPr>
                <a:t>04</a:t>
              </a:r>
              <a:endParaRPr lang="en-US" altLang="ko-KR" sz="8800" kern="0" dirty="0">
                <a:solidFill>
                  <a:srgbClr val="4B73A8"/>
                </a:solidFill>
                <a:latin typeface="Impact" panose="020B0806030902050204" pitchFamily="34" charset="0"/>
                <a:ea typeface="微软雅黑" pitchFamily="34" charset="-122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2787950" y="3646240"/>
              <a:ext cx="2468490" cy="32768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9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73A8"/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2757770" y="3801706"/>
              <a:ext cx="2498670" cy="387863"/>
            </a:xfrm>
            <a:prstGeom prst="rect">
              <a:avLst/>
            </a:prstGeom>
            <a:solidFill>
              <a:srgbClr val="F9F9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73A8"/>
                </a:solidFill>
              </a:endParaRPr>
            </a:p>
          </p:txBody>
        </p:sp>
      </p:grpSp>
      <p:sp>
        <p:nvSpPr>
          <p:cNvPr id="8" name="任意多边形 38"/>
          <p:cNvSpPr/>
          <p:nvPr/>
        </p:nvSpPr>
        <p:spPr>
          <a:xfrm>
            <a:off x="5318387" y="1331543"/>
            <a:ext cx="1954610" cy="1113172"/>
          </a:xfrm>
          <a:custGeom>
            <a:avLst/>
            <a:gdLst>
              <a:gd name="connsiteX0" fmla="*/ 0 w 1845118"/>
              <a:gd name="connsiteY0" fmla="*/ 0 h 1113172"/>
              <a:gd name="connsiteX1" fmla="*/ 1845118 w 1845118"/>
              <a:gd name="connsiteY1" fmla="*/ 0 h 1113172"/>
              <a:gd name="connsiteX2" fmla="*/ 1845118 w 1845118"/>
              <a:gd name="connsiteY2" fmla="*/ 1113172 h 1113172"/>
              <a:gd name="connsiteX3" fmla="*/ 1054278 w 1845118"/>
              <a:gd name="connsiteY3" fmla="*/ 1113172 h 1113172"/>
              <a:gd name="connsiteX4" fmla="*/ 1054278 w 1845118"/>
              <a:gd name="connsiteY4" fmla="*/ 539460 h 1113172"/>
              <a:gd name="connsiteX5" fmla="*/ 0 w 1845118"/>
              <a:gd name="connsiteY5" fmla="*/ 539460 h 1113172"/>
              <a:gd name="connsiteX0" fmla="*/ 1054278 w 1845118"/>
              <a:gd name="connsiteY0" fmla="*/ 539460 h 1113172"/>
              <a:gd name="connsiteX1" fmla="*/ 0 w 1845118"/>
              <a:gd name="connsiteY1" fmla="*/ 539460 h 1113172"/>
              <a:gd name="connsiteX2" fmla="*/ 0 w 1845118"/>
              <a:gd name="connsiteY2" fmla="*/ 0 h 1113172"/>
              <a:gd name="connsiteX3" fmla="*/ 1845118 w 1845118"/>
              <a:gd name="connsiteY3" fmla="*/ 0 h 1113172"/>
              <a:gd name="connsiteX4" fmla="*/ 1845118 w 1845118"/>
              <a:gd name="connsiteY4" fmla="*/ 1113172 h 1113172"/>
              <a:gd name="connsiteX5" fmla="*/ 1054278 w 1845118"/>
              <a:gd name="connsiteY5" fmla="*/ 1113172 h 1113172"/>
              <a:gd name="connsiteX6" fmla="*/ 1145718 w 1845118"/>
              <a:gd name="connsiteY6" fmla="*/ 630900 h 1113172"/>
              <a:gd name="connsiteX0" fmla="*/ 1054278 w 1845118"/>
              <a:gd name="connsiteY0" fmla="*/ 539460 h 1113172"/>
              <a:gd name="connsiteX1" fmla="*/ 0 w 1845118"/>
              <a:gd name="connsiteY1" fmla="*/ 539460 h 1113172"/>
              <a:gd name="connsiteX2" fmla="*/ 0 w 1845118"/>
              <a:gd name="connsiteY2" fmla="*/ 0 h 1113172"/>
              <a:gd name="connsiteX3" fmla="*/ 1845118 w 1845118"/>
              <a:gd name="connsiteY3" fmla="*/ 0 h 1113172"/>
              <a:gd name="connsiteX4" fmla="*/ 1845118 w 1845118"/>
              <a:gd name="connsiteY4" fmla="*/ 1113172 h 1113172"/>
              <a:gd name="connsiteX5" fmla="*/ 1054278 w 1845118"/>
              <a:gd name="connsiteY5" fmla="*/ 1113172 h 1113172"/>
              <a:gd name="connsiteX0" fmla="*/ 0 w 1845118"/>
              <a:gd name="connsiteY0" fmla="*/ 539460 h 1113172"/>
              <a:gd name="connsiteX1" fmla="*/ 0 w 1845118"/>
              <a:gd name="connsiteY1" fmla="*/ 0 h 1113172"/>
              <a:gd name="connsiteX2" fmla="*/ 1845118 w 1845118"/>
              <a:gd name="connsiteY2" fmla="*/ 0 h 1113172"/>
              <a:gd name="connsiteX3" fmla="*/ 1845118 w 1845118"/>
              <a:gd name="connsiteY3" fmla="*/ 1113172 h 1113172"/>
              <a:gd name="connsiteX4" fmla="*/ 1054278 w 1845118"/>
              <a:gd name="connsiteY4" fmla="*/ 1113172 h 1113172"/>
              <a:gd name="connsiteX0" fmla="*/ 0 w 1845118"/>
              <a:gd name="connsiteY0" fmla="*/ 539460 h 1113172"/>
              <a:gd name="connsiteX1" fmla="*/ 0 w 1845118"/>
              <a:gd name="connsiteY1" fmla="*/ 0 h 1113172"/>
              <a:gd name="connsiteX2" fmla="*/ 1845118 w 1845118"/>
              <a:gd name="connsiteY2" fmla="*/ 0 h 1113172"/>
              <a:gd name="connsiteX3" fmla="*/ 1845118 w 1845118"/>
              <a:gd name="connsiteY3" fmla="*/ 1113172 h 1113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5118" h="1113172">
                <a:moveTo>
                  <a:pt x="0" y="539460"/>
                </a:moveTo>
                <a:lnTo>
                  <a:pt x="0" y="0"/>
                </a:lnTo>
                <a:lnTo>
                  <a:pt x="1845118" y="0"/>
                </a:lnTo>
                <a:lnTo>
                  <a:pt x="1845118" y="1113172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rgbClr val="4B73A8"/>
              </a:solidFill>
            </a:endParaRPr>
          </a:p>
        </p:txBody>
      </p:sp>
      <p:sp>
        <p:nvSpPr>
          <p:cNvPr id="9" name="任意多边形 36"/>
          <p:cNvSpPr/>
          <p:nvPr/>
        </p:nvSpPr>
        <p:spPr>
          <a:xfrm>
            <a:off x="5023040" y="1639722"/>
            <a:ext cx="2498670" cy="1827878"/>
          </a:xfrm>
          <a:custGeom>
            <a:avLst/>
            <a:gdLst>
              <a:gd name="connsiteX0" fmla="*/ 0 w 2362498"/>
              <a:gd name="connsiteY0" fmla="*/ 0 h 1827878"/>
              <a:gd name="connsiteX1" fmla="*/ 618105 w 2362498"/>
              <a:gd name="connsiteY1" fmla="*/ 0 h 1827878"/>
              <a:gd name="connsiteX2" fmla="*/ 618105 w 2362498"/>
              <a:gd name="connsiteY2" fmla="*/ 1612423 h 1827878"/>
              <a:gd name="connsiteX3" fmla="*/ 2362498 w 2362498"/>
              <a:gd name="connsiteY3" fmla="*/ 1612423 h 1827878"/>
              <a:gd name="connsiteX4" fmla="*/ 2362498 w 2362498"/>
              <a:gd name="connsiteY4" fmla="*/ 1827878 h 1827878"/>
              <a:gd name="connsiteX5" fmla="*/ 839514 w 2362498"/>
              <a:gd name="connsiteY5" fmla="*/ 1827878 h 1827878"/>
              <a:gd name="connsiteX6" fmla="*/ 433218 w 2362498"/>
              <a:gd name="connsiteY6" fmla="*/ 1827878 h 1827878"/>
              <a:gd name="connsiteX7" fmla="*/ 433218 w 2362498"/>
              <a:gd name="connsiteY7" fmla="*/ 1826314 h 1827878"/>
              <a:gd name="connsiteX8" fmla="*/ 0 w 2362498"/>
              <a:gd name="connsiteY8" fmla="*/ 1826314 h 1827878"/>
              <a:gd name="connsiteX0" fmla="*/ 618105 w 2362498"/>
              <a:gd name="connsiteY0" fmla="*/ 1612423 h 1827878"/>
              <a:gd name="connsiteX1" fmla="*/ 2362498 w 2362498"/>
              <a:gd name="connsiteY1" fmla="*/ 1612423 h 1827878"/>
              <a:gd name="connsiteX2" fmla="*/ 2362498 w 2362498"/>
              <a:gd name="connsiteY2" fmla="*/ 1827878 h 1827878"/>
              <a:gd name="connsiteX3" fmla="*/ 839514 w 2362498"/>
              <a:gd name="connsiteY3" fmla="*/ 1827878 h 1827878"/>
              <a:gd name="connsiteX4" fmla="*/ 433218 w 2362498"/>
              <a:gd name="connsiteY4" fmla="*/ 1827878 h 1827878"/>
              <a:gd name="connsiteX5" fmla="*/ 433218 w 2362498"/>
              <a:gd name="connsiteY5" fmla="*/ 1826314 h 1827878"/>
              <a:gd name="connsiteX6" fmla="*/ 0 w 2362498"/>
              <a:gd name="connsiteY6" fmla="*/ 1826314 h 1827878"/>
              <a:gd name="connsiteX7" fmla="*/ 0 w 2362498"/>
              <a:gd name="connsiteY7" fmla="*/ 0 h 1827878"/>
              <a:gd name="connsiteX8" fmla="*/ 618105 w 2362498"/>
              <a:gd name="connsiteY8" fmla="*/ 0 h 1827878"/>
              <a:gd name="connsiteX9" fmla="*/ 709545 w 2362498"/>
              <a:gd name="connsiteY9" fmla="*/ 1703863 h 1827878"/>
              <a:gd name="connsiteX0" fmla="*/ 618105 w 2362498"/>
              <a:gd name="connsiteY0" fmla="*/ 1612423 h 1827878"/>
              <a:gd name="connsiteX1" fmla="*/ 2362498 w 2362498"/>
              <a:gd name="connsiteY1" fmla="*/ 1612423 h 1827878"/>
              <a:gd name="connsiteX2" fmla="*/ 2362498 w 2362498"/>
              <a:gd name="connsiteY2" fmla="*/ 1827878 h 1827878"/>
              <a:gd name="connsiteX3" fmla="*/ 839514 w 2362498"/>
              <a:gd name="connsiteY3" fmla="*/ 1827878 h 1827878"/>
              <a:gd name="connsiteX4" fmla="*/ 433218 w 2362498"/>
              <a:gd name="connsiteY4" fmla="*/ 1827878 h 1827878"/>
              <a:gd name="connsiteX5" fmla="*/ 433218 w 2362498"/>
              <a:gd name="connsiteY5" fmla="*/ 1826314 h 1827878"/>
              <a:gd name="connsiteX6" fmla="*/ 0 w 2362498"/>
              <a:gd name="connsiteY6" fmla="*/ 1826314 h 1827878"/>
              <a:gd name="connsiteX7" fmla="*/ 0 w 2362498"/>
              <a:gd name="connsiteY7" fmla="*/ 0 h 1827878"/>
              <a:gd name="connsiteX8" fmla="*/ 618105 w 2362498"/>
              <a:gd name="connsiteY8" fmla="*/ 0 h 1827878"/>
              <a:gd name="connsiteX0" fmla="*/ 2362498 w 2362498"/>
              <a:gd name="connsiteY0" fmla="*/ 1612423 h 1827878"/>
              <a:gd name="connsiteX1" fmla="*/ 2362498 w 2362498"/>
              <a:gd name="connsiteY1" fmla="*/ 1827878 h 1827878"/>
              <a:gd name="connsiteX2" fmla="*/ 839514 w 2362498"/>
              <a:gd name="connsiteY2" fmla="*/ 1827878 h 1827878"/>
              <a:gd name="connsiteX3" fmla="*/ 433218 w 2362498"/>
              <a:gd name="connsiteY3" fmla="*/ 1827878 h 1827878"/>
              <a:gd name="connsiteX4" fmla="*/ 433218 w 2362498"/>
              <a:gd name="connsiteY4" fmla="*/ 1826314 h 1827878"/>
              <a:gd name="connsiteX5" fmla="*/ 0 w 2362498"/>
              <a:gd name="connsiteY5" fmla="*/ 1826314 h 1827878"/>
              <a:gd name="connsiteX6" fmla="*/ 0 w 2362498"/>
              <a:gd name="connsiteY6" fmla="*/ 0 h 1827878"/>
              <a:gd name="connsiteX7" fmla="*/ 618105 w 2362498"/>
              <a:gd name="connsiteY7" fmla="*/ 0 h 1827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62498" h="1827878">
                <a:moveTo>
                  <a:pt x="2362498" y="1612423"/>
                </a:moveTo>
                <a:lnTo>
                  <a:pt x="2362498" y="1827878"/>
                </a:lnTo>
                <a:lnTo>
                  <a:pt x="839514" y="1827878"/>
                </a:lnTo>
                <a:lnTo>
                  <a:pt x="433218" y="1827878"/>
                </a:lnTo>
                <a:lnTo>
                  <a:pt x="433218" y="1826314"/>
                </a:lnTo>
                <a:lnTo>
                  <a:pt x="0" y="1826314"/>
                </a:lnTo>
                <a:lnTo>
                  <a:pt x="0" y="0"/>
                </a:lnTo>
                <a:lnTo>
                  <a:pt x="618105" y="0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rgbClr val="4B73A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744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3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50"/>
                            </p:stCondLst>
                            <p:childTnLst>
                              <p:par>
                                <p:cTn id="2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379857"/>
            <a:ext cx="6096000" cy="3738283"/>
          </a:xfrm>
          <a:prstGeom prst="rect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47"/>
          <p:cNvSpPr>
            <a:spLocks noChangeArrowheads="1"/>
          </p:cNvSpPr>
          <p:nvPr/>
        </p:nvSpPr>
        <p:spPr bwMode="auto">
          <a:xfrm>
            <a:off x="1378285" y="5308469"/>
            <a:ext cx="9385450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本图表的综合描述说明，在此录入本图表的综合描述说明，在此录入本图表的综合描述说明。在此录入本图表的综合描述说明，在此录入本图表的综合描述说明，在此录入上述图表的综合描述说明，在此录入上述图表的综合描述说明，在此录入上述图表的综合描述说明。</a:t>
            </a:r>
          </a:p>
        </p:txBody>
      </p:sp>
      <p:grpSp>
        <p:nvGrpSpPr>
          <p:cNvPr id="5" name="组合 23"/>
          <p:cNvGrpSpPr/>
          <p:nvPr/>
        </p:nvGrpSpPr>
        <p:grpSpPr>
          <a:xfrm>
            <a:off x="6654872" y="2914658"/>
            <a:ext cx="609600" cy="609600"/>
            <a:chOff x="6930189" y="4073718"/>
            <a:chExt cx="609600" cy="609600"/>
          </a:xfrm>
        </p:grpSpPr>
        <p:sp>
          <p:nvSpPr>
            <p:cNvPr id="6" name="椭圆 5"/>
            <p:cNvSpPr/>
            <p:nvPr/>
          </p:nvSpPr>
          <p:spPr>
            <a:xfrm>
              <a:off x="6930189" y="4073718"/>
              <a:ext cx="609600" cy="609600"/>
            </a:xfrm>
            <a:prstGeom prst="ellipse">
              <a:avLst/>
            </a:prstGeom>
            <a:solidFill>
              <a:srgbClr val="4A9C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" name="Freeform 5"/>
            <p:cNvSpPr>
              <a:spLocks noEditPoints="1"/>
            </p:cNvSpPr>
            <p:nvPr/>
          </p:nvSpPr>
          <p:spPr bwMode="auto">
            <a:xfrm>
              <a:off x="7006966" y="4217509"/>
              <a:ext cx="456047" cy="322018"/>
            </a:xfrm>
            <a:custGeom>
              <a:avLst/>
              <a:gdLst>
                <a:gd name="T0" fmla="*/ 218 w 219"/>
                <a:gd name="T1" fmla="*/ 117 h 154"/>
                <a:gd name="T2" fmla="*/ 219 w 219"/>
                <a:gd name="T3" fmla="*/ 118 h 154"/>
                <a:gd name="T4" fmla="*/ 218 w 219"/>
                <a:gd name="T5" fmla="*/ 119 h 154"/>
                <a:gd name="T6" fmla="*/ 174 w 219"/>
                <a:gd name="T7" fmla="*/ 153 h 154"/>
                <a:gd name="T8" fmla="*/ 172 w 219"/>
                <a:gd name="T9" fmla="*/ 153 h 154"/>
                <a:gd name="T10" fmla="*/ 171 w 219"/>
                <a:gd name="T11" fmla="*/ 151 h 154"/>
                <a:gd name="T12" fmla="*/ 179 w 219"/>
                <a:gd name="T13" fmla="*/ 133 h 154"/>
                <a:gd name="T14" fmla="*/ 113 w 219"/>
                <a:gd name="T15" fmla="*/ 106 h 154"/>
                <a:gd name="T16" fmla="*/ 126 w 219"/>
                <a:gd name="T17" fmla="*/ 89 h 154"/>
                <a:gd name="T18" fmla="*/ 131 w 219"/>
                <a:gd name="T19" fmla="*/ 82 h 154"/>
                <a:gd name="T20" fmla="*/ 179 w 219"/>
                <a:gd name="T21" fmla="*/ 103 h 154"/>
                <a:gd name="T22" fmla="*/ 171 w 219"/>
                <a:gd name="T23" fmla="*/ 85 h 154"/>
                <a:gd name="T24" fmla="*/ 172 w 219"/>
                <a:gd name="T25" fmla="*/ 83 h 154"/>
                <a:gd name="T26" fmla="*/ 173 w 219"/>
                <a:gd name="T27" fmla="*/ 82 h 154"/>
                <a:gd name="T28" fmla="*/ 174 w 219"/>
                <a:gd name="T29" fmla="*/ 83 h 154"/>
                <a:gd name="T30" fmla="*/ 218 w 219"/>
                <a:gd name="T31" fmla="*/ 117 h 154"/>
                <a:gd name="T32" fmla="*/ 45 w 219"/>
                <a:gd name="T33" fmla="*/ 71 h 154"/>
                <a:gd name="T34" fmla="*/ 46 w 219"/>
                <a:gd name="T35" fmla="*/ 71 h 154"/>
                <a:gd name="T36" fmla="*/ 47 w 219"/>
                <a:gd name="T37" fmla="*/ 71 h 154"/>
                <a:gd name="T38" fmla="*/ 47 w 219"/>
                <a:gd name="T39" fmla="*/ 69 h 154"/>
                <a:gd name="T40" fmla="*/ 40 w 219"/>
                <a:gd name="T41" fmla="*/ 50 h 154"/>
                <a:gd name="T42" fmla="*/ 87 w 219"/>
                <a:gd name="T43" fmla="*/ 72 h 154"/>
                <a:gd name="T44" fmla="*/ 93 w 219"/>
                <a:gd name="T45" fmla="*/ 65 h 154"/>
                <a:gd name="T46" fmla="*/ 106 w 219"/>
                <a:gd name="T47" fmla="*/ 49 h 154"/>
                <a:gd name="T48" fmla="*/ 40 w 219"/>
                <a:gd name="T49" fmla="*/ 21 h 154"/>
                <a:gd name="T50" fmla="*/ 47 w 219"/>
                <a:gd name="T51" fmla="*/ 2 h 154"/>
                <a:gd name="T52" fmla="*/ 47 w 219"/>
                <a:gd name="T53" fmla="*/ 0 h 154"/>
                <a:gd name="T54" fmla="*/ 45 w 219"/>
                <a:gd name="T55" fmla="*/ 0 h 154"/>
                <a:gd name="T56" fmla="*/ 0 w 219"/>
                <a:gd name="T57" fmla="*/ 34 h 154"/>
                <a:gd name="T58" fmla="*/ 0 w 219"/>
                <a:gd name="T59" fmla="*/ 35 h 154"/>
                <a:gd name="T60" fmla="*/ 0 w 219"/>
                <a:gd name="T61" fmla="*/ 37 h 154"/>
                <a:gd name="T62" fmla="*/ 45 w 219"/>
                <a:gd name="T63" fmla="*/ 71 h 154"/>
                <a:gd name="T64" fmla="*/ 121 w 219"/>
                <a:gd name="T65" fmla="*/ 86 h 154"/>
                <a:gd name="T66" fmla="*/ 179 w 219"/>
                <a:gd name="T67" fmla="*/ 50 h 154"/>
                <a:gd name="T68" fmla="*/ 171 w 219"/>
                <a:gd name="T69" fmla="*/ 69 h 154"/>
                <a:gd name="T70" fmla="*/ 172 w 219"/>
                <a:gd name="T71" fmla="*/ 71 h 154"/>
                <a:gd name="T72" fmla="*/ 173 w 219"/>
                <a:gd name="T73" fmla="*/ 71 h 154"/>
                <a:gd name="T74" fmla="*/ 174 w 219"/>
                <a:gd name="T75" fmla="*/ 71 h 154"/>
                <a:gd name="T76" fmla="*/ 218 w 219"/>
                <a:gd name="T77" fmla="*/ 37 h 154"/>
                <a:gd name="T78" fmla="*/ 219 w 219"/>
                <a:gd name="T79" fmla="*/ 35 h 154"/>
                <a:gd name="T80" fmla="*/ 218 w 219"/>
                <a:gd name="T81" fmla="*/ 34 h 154"/>
                <a:gd name="T82" fmla="*/ 174 w 219"/>
                <a:gd name="T83" fmla="*/ 0 h 154"/>
                <a:gd name="T84" fmla="*/ 172 w 219"/>
                <a:gd name="T85" fmla="*/ 0 h 154"/>
                <a:gd name="T86" fmla="*/ 171 w 219"/>
                <a:gd name="T87" fmla="*/ 2 h 154"/>
                <a:gd name="T88" fmla="*/ 179 w 219"/>
                <a:gd name="T89" fmla="*/ 21 h 154"/>
                <a:gd name="T90" fmla="*/ 97 w 219"/>
                <a:gd name="T91" fmla="*/ 69 h 154"/>
                <a:gd name="T92" fmla="*/ 40 w 219"/>
                <a:gd name="T93" fmla="*/ 103 h 154"/>
                <a:gd name="T94" fmla="*/ 47 w 219"/>
                <a:gd name="T95" fmla="*/ 85 h 154"/>
                <a:gd name="T96" fmla="*/ 47 w 219"/>
                <a:gd name="T97" fmla="*/ 83 h 154"/>
                <a:gd name="T98" fmla="*/ 46 w 219"/>
                <a:gd name="T99" fmla="*/ 82 h 154"/>
                <a:gd name="T100" fmla="*/ 45 w 219"/>
                <a:gd name="T101" fmla="*/ 83 h 154"/>
                <a:gd name="T102" fmla="*/ 0 w 219"/>
                <a:gd name="T103" fmla="*/ 117 h 154"/>
                <a:gd name="T104" fmla="*/ 0 w 219"/>
                <a:gd name="T105" fmla="*/ 118 h 154"/>
                <a:gd name="T106" fmla="*/ 0 w 219"/>
                <a:gd name="T107" fmla="*/ 119 h 154"/>
                <a:gd name="T108" fmla="*/ 45 w 219"/>
                <a:gd name="T109" fmla="*/ 153 h 154"/>
                <a:gd name="T110" fmla="*/ 47 w 219"/>
                <a:gd name="T111" fmla="*/ 153 h 154"/>
                <a:gd name="T112" fmla="*/ 47 w 219"/>
                <a:gd name="T113" fmla="*/ 151 h 154"/>
                <a:gd name="T114" fmla="*/ 40 w 219"/>
                <a:gd name="T115" fmla="*/ 133 h 154"/>
                <a:gd name="T116" fmla="*/ 121 w 219"/>
                <a:gd name="T117" fmla="*/ 8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9" h="154">
                  <a:moveTo>
                    <a:pt x="218" y="117"/>
                  </a:moveTo>
                  <a:cubicBezTo>
                    <a:pt x="219" y="117"/>
                    <a:pt x="219" y="117"/>
                    <a:pt x="219" y="118"/>
                  </a:cubicBezTo>
                  <a:cubicBezTo>
                    <a:pt x="219" y="119"/>
                    <a:pt x="219" y="119"/>
                    <a:pt x="218" y="119"/>
                  </a:cubicBezTo>
                  <a:cubicBezTo>
                    <a:pt x="174" y="153"/>
                    <a:pt x="174" y="153"/>
                    <a:pt x="174" y="153"/>
                  </a:cubicBezTo>
                  <a:cubicBezTo>
                    <a:pt x="174" y="154"/>
                    <a:pt x="173" y="154"/>
                    <a:pt x="172" y="153"/>
                  </a:cubicBezTo>
                  <a:cubicBezTo>
                    <a:pt x="171" y="153"/>
                    <a:pt x="171" y="152"/>
                    <a:pt x="171" y="151"/>
                  </a:cubicBezTo>
                  <a:cubicBezTo>
                    <a:pt x="179" y="133"/>
                    <a:pt x="179" y="133"/>
                    <a:pt x="179" y="133"/>
                  </a:cubicBezTo>
                  <a:cubicBezTo>
                    <a:pt x="145" y="131"/>
                    <a:pt x="126" y="119"/>
                    <a:pt x="113" y="106"/>
                  </a:cubicBezTo>
                  <a:cubicBezTo>
                    <a:pt x="118" y="100"/>
                    <a:pt x="122" y="94"/>
                    <a:pt x="126" y="89"/>
                  </a:cubicBezTo>
                  <a:cubicBezTo>
                    <a:pt x="128" y="86"/>
                    <a:pt x="130" y="84"/>
                    <a:pt x="131" y="82"/>
                  </a:cubicBezTo>
                  <a:cubicBezTo>
                    <a:pt x="141" y="93"/>
                    <a:pt x="154" y="102"/>
                    <a:pt x="179" y="103"/>
                  </a:cubicBezTo>
                  <a:cubicBezTo>
                    <a:pt x="171" y="85"/>
                    <a:pt x="171" y="85"/>
                    <a:pt x="171" y="85"/>
                  </a:cubicBezTo>
                  <a:cubicBezTo>
                    <a:pt x="171" y="84"/>
                    <a:pt x="171" y="83"/>
                    <a:pt x="172" y="83"/>
                  </a:cubicBezTo>
                  <a:cubicBezTo>
                    <a:pt x="172" y="82"/>
                    <a:pt x="173" y="82"/>
                    <a:pt x="173" y="82"/>
                  </a:cubicBezTo>
                  <a:cubicBezTo>
                    <a:pt x="173" y="82"/>
                    <a:pt x="174" y="82"/>
                    <a:pt x="174" y="83"/>
                  </a:cubicBezTo>
                  <a:lnTo>
                    <a:pt x="218" y="117"/>
                  </a:lnTo>
                  <a:close/>
                  <a:moveTo>
                    <a:pt x="45" y="71"/>
                  </a:moveTo>
                  <a:cubicBezTo>
                    <a:pt x="45" y="71"/>
                    <a:pt x="45" y="71"/>
                    <a:pt x="46" y="71"/>
                  </a:cubicBezTo>
                  <a:cubicBezTo>
                    <a:pt x="46" y="71"/>
                    <a:pt x="46" y="71"/>
                    <a:pt x="47" y="71"/>
                  </a:cubicBezTo>
                  <a:cubicBezTo>
                    <a:pt x="47" y="70"/>
                    <a:pt x="48" y="69"/>
                    <a:pt x="47" y="69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65" y="52"/>
                    <a:pt x="77" y="61"/>
                    <a:pt x="87" y="72"/>
                  </a:cubicBezTo>
                  <a:cubicBezTo>
                    <a:pt x="89" y="70"/>
                    <a:pt x="91" y="68"/>
                    <a:pt x="93" y="65"/>
                  </a:cubicBezTo>
                  <a:cubicBezTo>
                    <a:pt x="96" y="60"/>
                    <a:pt x="101" y="54"/>
                    <a:pt x="106" y="49"/>
                  </a:cubicBezTo>
                  <a:cubicBezTo>
                    <a:pt x="92" y="35"/>
                    <a:pt x="73" y="23"/>
                    <a:pt x="40" y="21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8" y="1"/>
                    <a:pt x="47" y="1"/>
                    <a:pt x="47" y="0"/>
                  </a:cubicBezTo>
                  <a:cubicBezTo>
                    <a:pt x="46" y="0"/>
                    <a:pt x="45" y="0"/>
                    <a:pt x="45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5"/>
                    <a:pt x="0" y="35"/>
                  </a:cubicBezTo>
                  <a:cubicBezTo>
                    <a:pt x="0" y="36"/>
                    <a:pt x="0" y="36"/>
                    <a:pt x="0" y="37"/>
                  </a:cubicBezTo>
                  <a:lnTo>
                    <a:pt x="45" y="71"/>
                  </a:lnTo>
                  <a:close/>
                  <a:moveTo>
                    <a:pt x="121" y="86"/>
                  </a:moveTo>
                  <a:cubicBezTo>
                    <a:pt x="134" y="67"/>
                    <a:pt x="145" y="53"/>
                    <a:pt x="179" y="50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1" y="69"/>
                    <a:pt x="171" y="70"/>
                    <a:pt x="172" y="71"/>
                  </a:cubicBezTo>
                  <a:cubicBezTo>
                    <a:pt x="172" y="71"/>
                    <a:pt x="173" y="71"/>
                    <a:pt x="173" y="71"/>
                  </a:cubicBezTo>
                  <a:cubicBezTo>
                    <a:pt x="173" y="71"/>
                    <a:pt x="174" y="71"/>
                    <a:pt x="174" y="71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19" y="36"/>
                    <a:pt x="219" y="36"/>
                    <a:pt x="219" y="35"/>
                  </a:cubicBezTo>
                  <a:cubicBezTo>
                    <a:pt x="219" y="35"/>
                    <a:pt x="219" y="34"/>
                    <a:pt x="218" y="34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4" y="0"/>
                    <a:pt x="173" y="0"/>
                    <a:pt x="172" y="0"/>
                  </a:cubicBezTo>
                  <a:cubicBezTo>
                    <a:pt x="171" y="1"/>
                    <a:pt x="171" y="1"/>
                    <a:pt x="171" y="2"/>
                  </a:cubicBezTo>
                  <a:cubicBezTo>
                    <a:pt x="179" y="21"/>
                    <a:pt x="179" y="21"/>
                    <a:pt x="179" y="21"/>
                  </a:cubicBezTo>
                  <a:cubicBezTo>
                    <a:pt x="130" y="23"/>
                    <a:pt x="112" y="48"/>
                    <a:pt x="97" y="69"/>
                  </a:cubicBezTo>
                  <a:cubicBezTo>
                    <a:pt x="84" y="87"/>
                    <a:pt x="74" y="101"/>
                    <a:pt x="40" y="103"/>
                  </a:cubicBezTo>
                  <a:cubicBezTo>
                    <a:pt x="47" y="85"/>
                    <a:pt x="47" y="85"/>
                    <a:pt x="47" y="85"/>
                  </a:cubicBezTo>
                  <a:cubicBezTo>
                    <a:pt x="48" y="84"/>
                    <a:pt x="47" y="83"/>
                    <a:pt x="47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5" y="82"/>
                    <a:pt x="45" y="82"/>
                    <a:pt x="45" y="83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0" y="117"/>
                    <a:pt x="0" y="118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5" y="154"/>
                    <a:pt x="46" y="154"/>
                    <a:pt x="47" y="153"/>
                  </a:cubicBezTo>
                  <a:cubicBezTo>
                    <a:pt x="47" y="153"/>
                    <a:pt x="48" y="152"/>
                    <a:pt x="47" y="151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89" y="131"/>
                    <a:pt x="107" y="106"/>
                    <a:pt x="121" y="8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180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8" name="TextBox 14"/>
          <p:cNvSpPr txBox="1"/>
          <p:nvPr/>
        </p:nvSpPr>
        <p:spPr>
          <a:xfrm>
            <a:off x="6609348" y="1737706"/>
            <a:ext cx="5165557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您的内容打在这里，或者通过复制您的文本后，在此框中选择粘贴，并选择只保留文字。您的内容打在这里，或者通过复制您的文本后您的内容打在这里。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383840" y="2787246"/>
            <a:ext cx="2231353" cy="400101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添加内容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47"/>
          <p:cNvSpPr>
            <a:spLocks noChangeArrowheads="1"/>
          </p:cNvSpPr>
          <p:nvPr/>
        </p:nvSpPr>
        <p:spPr bwMode="auto">
          <a:xfrm>
            <a:off x="7383841" y="3152582"/>
            <a:ext cx="1666932" cy="566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在此录入上述图表的综合描述说明</a:t>
            </a:r>
          </a:p>
        </p:txBody>
      </p:sp>
      <p:sp>
        <p:nvSpPr>
          <p:cNvPr id="11" name="矩形 10"/>
          <p:cNvSpPr/>
          <p:nvPr/>
        </p:nvSpPr>
        <p:spPr>
          <a:xfrm>
            <a:off x="10069831" y="2787246"/>
            <a:ext cx="2231353" cy="400101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添加内容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47"/>
          <p:cNvSpPr>
            <a:spLocks noChangeArrowheads="1"/>
          </p:cNvSpPr>
          <p:nvPr/>
        </p:nvSpPr>
        <p:spPr bwMode="auto">
          <a:xfrm>
            <a:off x="10069832" y="3152582"/>
            <a:ext cx="1666932" cy="566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在此录入上述图表的综合描述说明</a:t>
            </a:r>
          </a:p>
        </p:txBody>
      </p:sp>
      <p:sp>
        <p:nvSpPr>
          <p:cNvPr id="13" name="矩形 12"/>
          <p:cNvSpPr/>
          <p:nvPr/>
        </p:nvSpPr>
        <p:spPr>
          <a:xfrm>
            <a:off x="7383840" y="3884168"/>
            <a:ext cx="2231353" cy="400101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添加内容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47"/>
          <p:cNvSpPr>
            <a:spLocks noChangeArrowheads="1"/>
          </p:cNvSpPr>
          <p:nvPr/>
        </p:nvSpPr>
        <p:spPr bwMode="auto">
          <a:xfrm>
            <a:off x="7383841" y="4249504"/>
            <a:ext cx="1666932" cy="566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在此录入上述图表的综合描述说明</a:t>
            </a:r>
          </a:p>
        </p:txBody>
      </p:sp>
      <p:sp>
        <p:nvSpPr>
          <p:cNvPr id="15" name="矩形 14"/>
          <p:cNvSpPr/>
          <p:nvPr/>
        </p:nvSpPr>
        <p:spPr>
          <a:xfrm>
            <a:off x="10069831" y="3884168"/>
            <a:ext cx="2231353" cy="400101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添加内容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47"/>
          <p:cNvSpPr>
            <a:spLocks noChangeArrowheads="1"/>
          </p:cNvSpPr>
          <p:nvPr/>
        </p:nvSpPr>
        <p:spPr bwMode="auto">
          <a:xfrm>
            <a:off x="10069832" y="4249504"/>
            <a:ext cx="1666932" cy="566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在此录入上述图表的综合描述说明</a:t>
            </a:r>
          </a:p>
        </p:txBody>
      </p:sp>
      <p:grpSp>
        <p:nvGrpSpPr>
          <p:cNvPr id="17" name="组合 52"/>
          <p:cNvGrpSpPr/>
          <p:nvPr/>
        </p:nvGrpSpPr>
        <p:grpSpPr>
          <a:xfrm>
            <a:off x="6654872" y="4011580"/>
            <a:ext cx="609600" cy="609600"/>
            <a:chOff x="6627576" y="3987128"/>
            <a:chExt cx="609600" cy="609600"/>
          </a:xfrm>
        </p:grpSpPr>
        <p:sp>
          <p:nvSpPr>
            <p:cNvPr id="18" name="椭圆 17"/>
            <p:cNvSpPr/>
            <p:nvPr/>
          </p:nvSpPr>
          <p:spPr>
            <a:xfrm>
              <a:off x="6627576" y="3987128"/>
              <a:ext cx="609600" cy="609600"/>
            </a:xfrm>
            <a:prstGeom prst="ellipse">
              <a:avLst/>
            </a:prstGeom>
            <a:solidFill>
              <a:srgbClr val="41CB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9" name="Freeform 151"/>
            <p:cNvSpPr>
              <a:spLocks noEditPoints="1"/>
            </p:cNvSpPr>
            <p:nvPr/>
          </p:nvSpPr>
          <p:spPr bwMode="auto">
            <a:xfrm rot="20484176">
              <a:off x="6696266" y="4091050"/>
              <a:ext cx="431571" cy="434756"/>
            </a:xfrm>
            <a:custGeom>
              <a:avLst/>
              <a:gdLst>
                <a:gd name="T0" fmla="*/ 93 w 123"/>
                <a:gd name="T1" fmla="*/ 129 h 129"/>
                <a:gd name="T2" fmla="*/ 62 w 123"/>
                <a:gd name="T3" fmla="*/ 111 h 129"/>
                <a:gd name="T4" fmla="*/ 89 w 123"/>
                <a:gd name="T5" fmla="*/ 84 h 129"/>
                <a:gd name="T6" fmla="*/ 91 w 123"/>
                <a:gd name="T7" fmla="*/ 98 h 129"/>
                <a:gd name="T8" fmla="*/ 111 w 123"/>
                <a:gd name="T9" fmla="*/ 70 h 129"/>
                <a:gd name="T10" fmla="*/ 109 w 123"/>
                <a:gd name="T11" fmla="*/ 62 h 129"/>
                <a:gd name="T12" fmla="*/ 114 w 123"/>
                <a:gd name="T13" fmla="*/ 59 h 129"/>
                <a:gd name="T14" fmla="*/ 122 w 123"/>
                <a:gd name="T15" fmla="*/ 79 h 129"/>
                <a:gd name="T16" fmla="*/ 92 w 123"/>
                <a:gd name="T17" fmla="*/ 118 h 129"/>
                <a:gd name="T18" fmla="*/ 93 w 123"/>
                <a:gd name="T19" fmla="*/ 129 h 129"/>
                <a:gd name="T20" fmla="*/ 0 w 123"/>
                <a:gd name="T21" fmla="*/ 58 h 129"/>
                <a:gd name="T22" fmla="*/ 30 w 123"/>
                <a:gd name="T23" fmla="*/ 38 h 129"/>
                <a:gd name="T24" fmla="*/ 42 w 123"/>
                <a:gd name="T25" fmla="*/ 74 h 129"/>
                <a:gd name="T26" fmla="*/ 29 w 123"/>
                <a:gd name="T27" fmla="*/ 69 h 129"/>
                <a:gd name="T28" fmla="*/ 45 w 123"/>
                <a:gd name="T29" fmla="*/ 99 h 129"/>
                <a:gd name="T30" fmla="*/ 53 w 123"/>
                <a:gd name="T31" fmla="*/ 101 h 129"/>
                <a:gd name="T32" fmla="*/ 53 w 123"/>
                <a:gd name="T33" fmla="*/ 107 h 129"/>
                <a:gd name="T34" fmla="*/ 33 w 123"/>
                <a:gd name="T35" fmla="*/ 105 h 129"/>
                <a:gd name="T36" fmla="*/ 11 w 123"/>
                <a:gd name="T37" fmla="*/ 62 h 129"/>
                <a:gd name="T38" fmla="*/ 0 w 123"/>
                <a:gd name="T39" fmla="*/ 58 h 129"/>
                <a:gd name="T40" fmla="*/ 111 w 123"/>
                <a:gd name="T41" fmla="*/ 9 h 129"/>
                <a:gd name="T42" fmla="*/ 102 w 123"/>
                <a:gd name="T43" fmla="*/ 16 h 129"/>
                <a:gd name="T44" fmla="*/ 54 w 123"/>
                <a:gd name="T45" fmla="*/ 12 h 129"/>
                <a:gd name="T46" fmla="*/ 41 w 123"/>
                <a:gd name="T47" fmla="*/ 28 h 129"/>
                <a:gd name="T48" fmla="*/ 46 w 123"/>
                <a:gd name="T49" fmla="*/ 32 h 129"/>
                <a:gd name="T50" fmla="*/ 52 w 123"/>
                <a:gd name="T51" fmla="*/ 26 h 129"/>
                <a:gd name="T52" fmla="*/ 86 w 123"/>
                <a:gd name="T53" fmla="*/ 28 h 129"/>
                <a:gd name="T54" fmla="*/ 75 w 123"/>
                <a:gd name="T55" fmla="*/ 37 h 129"/>
                <a:gd name="T56" fmla="*/ 112 w 123"/>
                <a:gd name="T57" fmla="*/ 46 h 129"/>
                <a:gd name="T58" fmla="*/ 111 w 123"/>
                <a:gd name="T59" fmla="*/ 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3" h="129">
                  <a:moveTo>
                    <a:pt x="93" y="129"/>
                  </a:moveTo>
                  <a:cubicBezTo>
                    <a:pt x="62" y="111"/>
                    <a:pt x="62" y="111"/>
                    <a:pt x="62" y="111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91" y="98"/>
                    <a:pt x="91" y="98"/>
                    <a:pt x="91" y="98"/>
                  </a:cubicBezTo>
                  <a:cubicBezTo>
                    <a:pt x="103" y="95"/>
                    <a:pt x="112" y="83"/>
                    <a:pt x="111" y="70"/>
                  </a:cubicBezTo>
                  <a:cubicBezTo>
                    <a:pt x="110" y="67"/>
                    <a:pt x="110" y="64"/>
                    <a:pt x="109" y="62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118" y="65"/>
                    <a:pt x="121" y="71"/>
                    <a:pt x="122" y="79"/>
                  </a:cubicBezTo>
                  <a:cubicBezTo>
                    <a:pt x="123" y="98"/>
                    <a:pt x="111" y="114"/>
                    <a:pt x="92" y="118"/>
                  </a:cubicBezTo>
                  <a:cubicBezTo>
                    <a:pt x="93" y="129"/>
                    <a:pt x="93" y="129"/>
                    <a:pt x="93" y="129"/>
                  </a:cubicBezTo>
                  <a:close/>
                  <a:moveTo>
                    <a:pt x="0" y="58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42" y="74"/>
                    <a:pt x="42" y="74"/>
                    <a:pt x="42" y="74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6" y="82"/>
                    <a:pt x="33" y="95"/>
                    <a:pt x="45" y="99"/>
                  </a:cubicBezTo>
                  <a:cubicBezTo>
                    <a:pt x="48" y="100"/>
                    <a:pt x="51" y="101"/>
                    <a:pt x="53" y="101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47" y="108"/>
                    <a:pt x="39" y="108"/>
                    <a:pt x="33" y="105"/>
                  </a:cubicBezTo>
                  <a:cubicBezTo>
                    <a:pt x="15" y="99"/>
                    <a:pt x="6" y="80"/>
                    <a:pt x="11" y="62"/>
                  </a:cubicBezTo>
                  <a:cubicBezTo>
                    <a:pt x="0" y="58"/>
                    <a:pt x="0" y="58"/>
                    <a:pt x="0" y="58"/>
                  </a:cubicBezTo>
                  <a:close/>
                  <a:moveTo>
                    <a:pt x="111" y="9"/>
                  </a:moveTo>
                  <a:cubicBezTo>
                    <a:pt x="102" y="16"/>
                    <a:pt x="102" y="16"/>
                    <a:pt x="102" y="16"/>
                  </a:cubicBezTo>
                  <a:cubicBezTo>
                    <a:pt x="90" y="3"/>
                    <a:pt x="69" y="0"/>
                    <a:pt x="54" y="12"/>
                  </a:cubicBezTo>
                  <a:cubicBezTo>
                    <a:pt x="48" y="16"/>
                    <a:pt x="44" y="22"/>
                    <a:pt x="41" y="28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8" y="29"/>
                    <a:pt x="49" y="27"/>
                    <a:pt x="52" y="26"/>
                  </a:cubicBezTo>
                  <a:cubicBezTo>
                    <a:pt x="62" y="18"/>
                    <a:pt x="77" y="19"/>
                    <a:pt x="86" y="28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112" y="46"/>
                    <a:pt x="112" y="46"/>
                    <a:pt x="112" y="46"/>
                  </a:cubicBezTo>
                  <a:lnTo>
                    <a:pt x="111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0" name="组合 55"/>
          <p:cNvGrpSpPr/>
          <p:nvPr/>
        </p:nvGrpSpPr>
        <p:grpSpPr>
          <a:xfrm>
            <a:off x="9358747" y="2914658"/>
            <a:ext cx="609600" cy="609600"/>
            <a:chOff x="9331451" y="2890206"/>
            <a:chExt cx="609600" cy="609600"/>
          </a:xfrm>
        </p:grpSpPr>
        <p:sp>
          <p:nvSpPr>
            <p:cNvPr id="21" name="椭圆 20"/>
            <p:cNvSpPr/>
            <p:nvPr/>
          </p:nvSpPr>
          <p:spPr>
            <a:xfrm>
              <a:off x="9331451" y="2890206"/>
              <a:ext cx="609600" cy="609600"/>
            </a:xfrm>
            <a:prstGeom prst="ellipse">
              <a:avLst/>
            </a:prstGeom>
            <a:solidFill>
              <a:srgbClr val="5A53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2" name="Freeform 123"/>
            <p:cNvSpPr>
              <a:spLocks noEditPoints="1"/>
            </p:cNvSpPr>
            <p:nvPr/>
          </p:nvSpPr>
          <p:spPr bwMode="auto">
            <a:xfrm>
              <a:off x="9428538" y="3048150"/>
              <a:ext cx="415427" cy="293713"/>
            </a:xfrm>
            <a:custGeom>
              <a:avLst/>
              <a:gdLst>
                <a:gd name="T0" fmla="*/ 0 w 61"/>
                <a:gd name="T1" fmla="*/ 5 h 40"/>
                <a:gd name="T2" fmla="*/ 0 w 61"/>
                <a:gd name="T3" fmla="*/ 5 h 40"/>
                <a:gd name="T4" fmla="*/ 0 w 61"/>
                <a:gd name="T5" fmla="*/ 35 h 40"/>
                <a:gd name="T6" fmla="*/ 0 w 61"/>
                <a:gd name="T7" fmla="*/ 35 h 40"/>
                <a:gd name="T8" fmla="*/ 16 w 61"/>
                <a:gd name="T9" fmla="*/ 20 h 40"/>
                <a:gd name="T10" fmla="*/ 0 w 61"/>
                <a:gd name="T11" fmla="*/ 5 h 40"/>
                <a:gd name="T12" fmla="*/ 19 w 61"/>
                <a:gd name="T13" fmla="*/ 17 h 40"/>
                <a:gd name="T14" fmla="*/ 22 w 61"/>
                <a:gd name="T15" fmla="*/ 20 h 40"/>
                <a:gd name="T16" fmla="*/ 26 w 61"/>
                <a:gd name="T17" fmla="*/ 23 h 40"/>
                <a:gd name="T18" fmla="*/ 31 w 61"/>
                <a:gd name="T19" fmla="*/ 25 h 40"/>
                <a:gd name="T20" fmla="*/ 36 w 61"/>
                <a:gd name="T21" fmla="*/ 23 h 40"/>
                <a:gd name="T22" fmla="*/ 38 w 61"/>
                <a:gd name="T23" fmla="*/ 21 h 40"/>
                <a:gd name="T24" fmla="*/ 42 w 61"/>
                <a:gd name="T25" fmla="*/ 17 h 40"/>
                <a:gd name="T26" fmla="*/ 58 w 61"/>
                <a:gd name="T27" fmla="*/ 2 h 40"/>
                <a:gd name="T28" fmla="*/ 59 w 61"/>
                <a:gd name="T29" fmla="*/ 0 h 40"/>
                <a:gd name="T30" fmla="*/ 2 w 61"/>
                <a:gd name="T31" fmla="*/ 0 h 40"/>
                <a:gd name="T32" fmla="*/ 3 w 61"/>
                <a:gd name="T33" fmla="*/ 1 h 40"/>
                <a:gd name="T34" fmla="*/ 19 w 61"/>
                <a:gd name="T35" fmla="*/ 17 h 40"/>
                <a:gd name="T36" fmla="*/ 42 w 61"/>
                <a:gd name="T37" fmla="*/ 24 h 40"/>
                <a:gd name="T38" fmla="*/ 38 w 61"/>
                <a:gd name="T39" fmla="*/ 27 h 40"/>
                <a:gd name="T40" fmla="*/ 31 w 61"/>
                <a:gd name="T41" fmla="*/ 30 h 40"/>
                <a:gd name="T42" fmla="*/ 23 w 61"/>
                <a:gd name="T43" fmla="*/ 27 h 40"/>
                <a:gd name="T44" fmla="*/ 19 w 61"/>
                <a:gd name="T45" fmla="*/ 23 h 40"/>
                <a:gd name="T46" fmla="*/ 3 w 61"/>
                <a:gd name="T47" fmla="*/ 39 h 40"/>
                <a:gd name="T48" fmla="*/ 2 w 61"/>
                <a:gd name="T49" fmla="*/ 40 h 40"/>
                <a:gd name="T50" fmla="*/ 59 w 61"/>
                <a:gd name="T51" fmla="*/ 40 h 40"/>
                <a:gd name="T52" fmla="*/ 58 w 61"/>
                <a:gd name="T53" fmla="*/ 39 h 40"/>
                <a:gd name="T54" fmla="*/ 42 w 61"/>
                <a:gd name="T55" fmla="*/ 24 h 40"/>
                <a:gd name="T56" fmla="*/ 60 w 61"/>
                <a:gd name="T57" fmla="*/ 6 h 40"/>
                <a:gd name="T58" fmla="*/ 45 w 61"/>
                <a:gd name="T59" fmla="*/ 21 h 40"/>
                <a:gd name="T60" fmla="*/ 60 w 61"/>
                <a:gd name="T61" fmla="*/ 36 h 40"/>
                <a:gd name="T62" fmla="*/ 61 w 61"/>
                <a:gd name="T63" fmla="*/ 36 h 40"/>
                <a:gd name="T64" fmla="*/ 61 w 61"/>
                <a:gd name="T65" fmla="*/ 5 h 40"/>
                <a:gd name="T66" fmla="*/ 60 w 61"/>
                <a:gd name="T67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1" h="40"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6" y="20"/>
                    <a:pt x="16" y="20"/>
                    <a:pt x="16" y="20"/>
                  </a:cubicBezTo>
                  <a:lnTo>
                    <a:pt x="0" y="5"/>
                  </a:lnTo>
                  <a:close/>
                  <a:moveTo>
                    <a:pt x="19" y="17"/>
                  </a:moveTo>
                  <a:cubicBezTo>
                    <a:pt x="22" y="20"/>
                    <a:pt x="22" y="20"/>
                    <a:pt x="22" y="20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7" y="24"/>
                    <a:pt x="29" y="25"/>
                    <a:pt x="31" y="25"/>
                  </a:cubicBezTo>
                  <a:cubicBezTo>
                    <a:pt x="32" y="25"/>
                    <a:pt x="34" y="24"/>
                    <a:pt x="36" y="23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8" y="1"/>
                    <a:pt x="59" y="1"/>
                    <a:pt x="59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3" y="1"/>
                    <a:pt x="3" y="1"/>
                  </a:cubicBezTo>
                  <a:lnTo>
                    <a:pt x="19" y="17"/>
                  </a:lnTo>
                  <a:close/>
                  <a:moveTo>
                    <a:pt x="42" y="24"/>
                  </a:moveTo>
                  <a:cubicBezTo>
                    <a:pt x="38" y="27"/>
                    <a:pt x="38" y="27"/>
                    <a:pt x="38" y="27"/>
                  </a:cubicBezTo>
                  <a:cubicBezTo>
                    <a:pt x="36" y="29"/>
                    <a:pt x="33" y="30"/>
                    <a:pt x="31" y="30"/>
                  </a:cubicBezTo>
                  <a:cubicBezTo>
                    <a:pt x="28" y="30"/>
                    <a:pt x="25" y="29"/>
                    <a:pt x="23" y="27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2" y="39"/>
                    <a:pt x="2" y="40"/>
                    <a:pt x="2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8" y="40"/>
                    <a:pt x="58" y="40"/>
                    <a:pt x="58" y="39"/>
                  </a:cubicBezTo>
                  <a:lnTo>
                    <a:pt x="42" y="24"/>
                  </a:lnTo>
                  <a:close/>
                  <a:moveTo>
                    <a:pt x="60" y="6"/>
                  </a:moveTo>
                  <a:cubicBezTo>
                    <a:pt x="45" y="21"/>
                    <a:pt x="45" y="21"/>
                    <a:pt x="45" y="21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0" y="36"/>
                    <a:pt x="60" y="36"/>
                    <a:pt x="61" y="36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0" y="5"/>
                    <a:pt x="60" y="5"/>
                    <a:pt x="60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31" tIns="45716" rIns="91431" bIns="4571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3" name="组合 58"/>
          <p:cNvGrpSpPr/>
          <p:nvPr/>
        </p:nvGrpSpPr>
        <p:grpSpPr>
          <a:xfrm>
            <a:off x="9358747" y="4011580"/>
            <a:ext cx="609600" cy="609600"/>
            <a:chOff x="9331451" y="3987128"/>
            <a:chExt cx="609600" cy="609600"/>
          </a:xfrm>
        </p:grpSpPr>
        <p:sp>
          <p:nvSpPr>
            <p:cNvPr id="24" name="椭圆 23"/>
            <p:cNvSpPr/>
            <p:nvPr/>
          </p:nvSpPr>
          <p:spPr>
            <a:xfrm>
              <a:off x="9331451" y="3987128"/>
              <a:ext cx="609600" cy="609600"/>
            </a:xfrm>
            <a:prstGeom prst="ellipse">
              <a:avLst/>
            </a:prstGeom>
            <a:solidFill>
              <a:srgbClr val="4B73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5" name="任意多边形 60"/>
            <p:cNvSpPr>
              <a:spLocks/>
            </p:cNvSpPr>
            <p:nvPr/>
          </p:nvSpPr>
          <p:spPr bwMode="auto">
            <a:xfrm>
              <a:off x="9445910" y="4112235"/>
              <a:ext cx="380682" cy="359387"/>
            </a:xfrm>
            <a:custGeom>
              <a:avLst/>
              <a:gdLst>
                <a:gd name="connsiteX0" fmla="*/ 153983 w 511114"/>
                <a:gd name="connsiteY0" fmla="*/ 241002 h 511299"/>
                <a:gd name="connsiteX1" fmla="*/ 193590 w 511114"/>
                <a:gd name="connsiteY1" fmla="*/ 245953 h 511299"/>
                <a:gd name="connsiteX2" fmla="*/ 188639 w 511114"/>
                <a:gd name="connsiteY2" fmla="*/ 253379 h 511299"/>
                <a:gd name="connsiteX3" fmla="*/ 136655 w 511114"/>
                <a:gd name="connsiteY3" fmla="*/ 305363 h 511299"/>
                <a:gd name="connsiteX4" fmla="*/ 94573 w 511114"/>
                <a:gd name="connsiteY4" fmla="*/ 342495 h 511299"/>
                <a:gd name="connsiteX5" fmla="*/ 59917 w 511114"/>
                <a:gd name="connsiteY5" fmla="*/ 399430 h 511299"/>
                <a:gd name="connsiteX6" fmla="*/ 134180 w 511114"/>
                <a:gd name="connsiteY6" fmla="*/ 446463 h 511299"/>
                <a:gd name="connsiteX7" fmla="*/ 168836 w 511114"/>
                <a:gd name="connsiteY7" fmla="*/ 416758 h 511299"/>
                <a:gd name="connsiteX8" fmla="*/ 198541 w 511114"/>
                <a:gd name="connsiteY8" fmla="*/ 387053 h 511299"/>
                <a:gd name="connsiteX9" fmla="*/ 205968 w 511114"/>
                <a:gd name="connsiteY9" fmla="*/ 372200 h 511299"/>
                <a:gd name="connsiteX10" fmla="*/ 235673 w 511114"/>
                <a:gd name="connsiteY10" fmla="*/ 344970 h 511299"/>
                <a:gd name="connsiteX11" fmla="*/ 262903 w 511114"/>
                <a:gd name="connsiteY11" fmla="*/ 317741 h 511299"/>
                <a:gd name="connsiteX12" fmla="*/ 270329 w 511114"/>
                <a:gd name="connsiteY12" fmla="*/ 352397 h 511299"/>
                <a:gd name="connsiteX13" fmla="*/ 215869 w 511114"/>
                <a:gd name="connsiteY13" fmla="*/ 451414 h 511299"/>
                <a:gd name="connsiteX14" fmla="*/ 99524 w 511114"/>
                <a:gd name="connsiteY14" fmla="*/ 510824 h 511299"/>
                <a:gd name="connsiteX15" fmla="*/ 507 w 511114"/>
                <a:gd name="connsiteY15" fmla="*/ 409332 h 511299"/>
                <a:gd name="connsiteX16" fmla="*/ 57442 w 511114"/>
                <a:gd name="connsiteY16" fmla="*/ 295462 h 511299"/>
                <a:gd name="connsiteX17" fmla="*/ 153983 w 511114"/>
                <a:gd name="connsiteY17" fmla="*/ 241002 h 511299"/>
                <a:gd name="connsiteX18" fmla="*/ 330318 w 511114"/>
                <a:gd name="connsiteY18" fmla="*/ 146325 h 511299"/>
                <a:gd name="connsiteX19" fmla="*/ 367485 w 511114"/>
                <a:gd name="connsiteY19" fmla="*/ 178537 h 511299"/>
                <a:gd name="connsiteX20" fmla="*/ 322884 w 511114"/>
                <a:gd name="connsiteY20" fmla="*/ 230571 h 511299"/>
                <a:gd name="connsiteX21" fmla="*/ 228726 w 511114"/>
                <a:gd name="connsiteY21" fmla="*/ 324729 h 511299"/>
                <a:gd name="connsiteX22" fmla="*/ 174214 w 511114"/>
                <a:gd name="connsiteY22" fmla="*/ 366852 h 511299"/>
                <a:gd name="connsiteX23" fmla="*/ 144480 w 511114"/>
                <a:gd name="connsiteY23" fmla="*/ 337118 h 511299"/>
                <a:gd name="connsiteX24" fmla="*/ 161825 w 511114"/>
                <a:gd name="connsiteY24" fmla="*/ 307384 h 511299"/>
                <a:gd name="connsiteX25" fmla="*/ 303061 w 511114"/>
                <a:gd name="connsiteY25" fmla="*/ 166148 h 511299"/>
                <a:gd name="connsiteX26" fmla="*/ 330318 w 511114"/>
                <a:gd name="connsiteY26" fmla="*/ 146325 h 511299"/>
                <a:gd name="connsiteX27" fmla="*/ 406819 w 511114"/>
                <a:gd name="connsiteY27" fmla="*/ 544 h 511299"/>
                <a:gd name="connsiteX28" fmla="*/ 510787 w 511114"/>
                <a:gd name="connsiteY28" fmla="*/ 119365 h 511299"/>
                <a:gd name="connsiteX29" fmla="*/ 456328 w 511114"/>
                <a:gd name="connsiteY29" fmla="*/ 213431 h 511299"/>
                <a:gd name="connsiteX30" fmla="*/ 362261 w 511114"/>
                <a:gd name="connsiteY30" fmla="*/ 267891 h 511299"/>
                <a:gd name="connsiteX31" fmla="*/ 317703 w 511114"/>
                <a:gd name="connsiteY31" fmla="*/ 262940 h 511299"/>
                <a:gd name="connsiteX32" fmla="*/ 344933 w 511114"/>
                <a:gd name="connsiteY32" fmla="*/ 233235 h 511299"/>
                <a:gd name="connsiteX33" fmla="*/ 374638 w 511114"/>
                <a:gd name="connsiteY33" fmla="*/ 206005 h 511299"/>
                <a:gd name="connsiteX34" fmla="*/ 384540 w 511114"/>
                <a:gd name="connsiteY34" fmla="*/ 201054 h 511299"/>
                <a:gd name="connsiteX35" fmla="*/ 416721 w 511114"/>
                <a:gd name="connsiteY35" fmla="*/ 168874 h 511299"/>
                <a:gd name="connsiteX36" fmla="*/ 443950 w 511114"/>
                <a:gd name="connsiteY36" fmla="*/ 139168 h 511299"/>
                <a:gd name="connsiteX37" fmla="*/ 372163 w 511114"/>
                <a:gd name="connsiteY37" fmla="*/ 67381 h 511299"/>
                <a:gd name="connsiteX38" fmla="*/ 342458 w 511114"/>
                <a:gd name="connsiteY38" fmla="*/ 94611 h 511299"/>
                <a:gd name="connsiteX39" fmla="*/ 310277 w 511114"/>
                <a:gd name="connsiteY39" fmla="*/ 124316 h 511299"/>
                <a:gd name="connsiteX40" fmla="*/ 305326 w 511114"/>
                <a:gd name="connsiteY40" fmla="*/ 136693 h 511299"/>
                <a:gd name="connsiteX41" fmla="*/ 275621 w 511114"/>
                <a:gd name="connsiteY41" fmla="*/ 166398 h 511299"/>
                <a:gd name="connsiteX42" fmla="*/ 245916 w 511114"/>
                <a:gd name="connsiteY42" fmla="*/ 193628 h 511299"/>
                <a:gd name="connsiteX43" fmla="*/ 240965 w 511114"/>
                <a:gd name="connsiteY43" fmla="*/ 149070 h 511299"/>
                <a:gd name="connsiteX44" fmla="*/ 295425 w 511114"/>
                <a:gd name="connsiteY44" fmla="*/ 55004 h 511299"/>
                <a:gd name="connsiteX45" fmla="*/ 406819 w 511114"/>
                <a:gd name="connsiteY45" fmla="*/ 544 h 511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511114" h="511299">
                  <a:moveTo>
                    <a:pt x="153983" y="241002"/>
                  </a:moveTo>
                  <a:cubicBezTo>
                    <a:pt x="168836" y="241002"/>
                    <a:pt x="181213" y="243478"/>
                    <a:pt x="193590" y="245953"/>
                  </a:cubicBezTo>
                  <a:cubicBezTo>
                    <a:pt x="193590" y="250904"/>
                    <a:pt x="188639" y="250904"/>
                    <a:pt x="188639" y="253379"/>
                  </a:cubicBezTo>
                  <a:cubicBezTo>
                    <a:pt x="171311" y="270707"/>
                    <a:pt x="153983" y="288035"/>
                    <a:pt x="136655" y="305363"/>
                  </a:cubicBezTo>
                  <a:cubicBezTo>
                    <a:pt x="121803" y="312790"/>
                    <a:pt x="109426" y="327642"/>
                    <a:pt x="94573" y="342495"/>
                  </a:cubicBezTo>
                  <a:cubicBezTo>
                    <a:pt x="79720" y="357348"/>
                    <a:pt x="59917" y="369725"/>
                    <a:pt x="59917" y="399430"/>
                  </a:cubicBezTo>
                  <a:cubicBezTo>
                    <a:pt x="59917" y="436561"/>
                    <a:pt x="97048" y="463791"/>
                    <a:pt x="134180" y="446463"/>
                  </a:cubicBezTo>
                  <a:cubicBezTo>
                    <a:pt x="146557" y="441512"/>
                    <a:pt x="156459" y="429135"/>
                    <a:pt x="168836" y="416758"/>
                  </a:cubicBezTo>
                  <a:cubicBezTo>
                    <a:pt x="178738" y="406856"/>
                    <a:pt x="191115" y="396954"/>
                    <a:pt x="198541" y="387053"/>
                  </a:cubicBezTo>
                  <a:cubicBezTo>
                    <a:pt x="201017" y="382102"/>
                    <a:pt x="203492" y="377151"/>
                    <a:pt x="205968" y="372200"/>
                  </a:cubicBezTo>
                  <a:cubicBezTo>
                    <a:pt x="213394" y="362298"/>
                    <a:pt x="225771" y="352397"/>
                    <a:pt x="235673" y="344970"/>
                  </a:cubicBezTo>
                  <a:cubicBezTo>
                    <a:pt x="245575" y="335069"/>
                    <a:pt x="253001" y="325167"/>
                    <a:pt x="262903" y="317741"/>
                  </a:cubicBezTo>
                  <a:cubicBezTo>
                    <a:pt x="267854" y="330118"/>
                    <a:pt x="270329" y="340020"/>
                    <a:pt x="270329" y="352397"/>
                  </a:cubicBezTo>
                  <a:cubicBezTo>
                    <a:pt x="270329" y="401905"/>
                    <a:pt x="243099" y="424184"/>
                    <a:pt x="215869" y="451414"/>
                  </a:cubicBezTo>
                  <a:cubicBezTo>
                    <a:pt x="186164" y="481119"/>
                    <a:pt x="161410" y="515775"/>
                    <a:pt x="99524" y="510824"/>
                  </a:cubicBezTo>
                  <a:cubicBezTo>
                    <a:pt x="47540" y="505874"/>
                    <a:pt x="5457" y="463791"/>
                    <a:pt x="507" y="409332"/>
                  </a:cubicBezTo>
                  <a:cubicBezTo>
                    <a:pt x="-4444" y="349921"/>
                    <a:pt x="27736" y="325167"/>
                    <a:pt x="57442" y="295462"/>
                  </a:cubicBezTo>
                  <a:cubicBezTo>
                    <a:pt x="84671" y="268232"/>
                    <a:pt x="106950" y="243478"/>
                    <a:pt x="153983" y="241002"/>
                  </a:cubicBezTo>
                  <a:close/>
                  <a:moveTo>
                    <a:pt x="330318" y="146325"/>
                  </a:moveTo>
                  <a:cubicBezTo>
                    <a:pt x="352618" y="141369"/>
                    <a:pt x="369963" y="156236"/>
                    <a:pt x="367485" y="178537"/>
                  </a:cubicBezTo>
                  <a:cubicBezTo>
                    <a:pt x="365007" y="195882"/>
                    <a:pt x="335273" y="218182"/>
                    <a:pt x="322884" y="230571"/>
                  </a:cubicBezTo>
                  <a:cubicBezTo>
                    <a:pt x="288195" y="262783"/>
                    <a:pt x="260938" y="290039"/>
                    <a:pt x="228726" y="324729"/>
                  </a:cubicBezTo>
                  <a:cubicBezTo>
                    <a:pt x="213859" y="337118"/>
                    <a:pt x="196514" y="364374"/>
                    <a:pt x="174214" y="366852"/>
                  </a:cubicBezTo>
                  <a:cubicBezTo>
                    <a:pt x="159347" y="366852"/>
                    <a:pt x="144480" y="354463"/>
                    <a:pt x="144480" y="337118"/>
                  </a:cubicBezTo>
                  <a:cubicBezTo>
                    <a:pt x="144480" y="324729"/>
                    <a:pt x="151913" y="314818"/>
                    <a:pt x="161825" y="307384"/>
                  </a:cubicBezTo>
                  <a:cubicBezTo>
                    <a:pt x="208903" y="257827"/>
                    <a:pt x="255983" y="213226"/>
                    <a:pt x="303061" y="166148"/>
                  </a:cubicBezTo>
                  <a:cubicBezTo>
                    <a:pt x="310495" y="158714"/>
                    <a:pt x="317928" y="146325"/>
                    <a:pt x="330318" y="146325"/>
                  </a:cubicBezTo>
                  <a:close/>
                  <a:moveTo>
                    <a:pt x="406819" y="544"/>
                  </a:moveTo>
                  <a:cubicBezTo>
                    <a:pt x="463754" y="3019"/>
                    <a:pt x="515738" y="50053"/>
                    <a:pt x="510787" y="119365"/>
                  </a:cubicBezTo>
                  <a:cubicBezTo>
                    <a:pt x="508312" y="163923"/>
                    <a:pt x="483557" y="186202"/>
                    <a:pt x="456328" y="213431"/>
                  </a:cubicBezTo>
                  <a:cubicBezTo>
                    <a:pt x="429098" y="238186"/>
                    <a:pt x="406819" y="265415"/>
                    <a:pt x="362261" y="267891"/>
                  </a:cubicBezTo>
                  <a:cubicBezTo>
                    <a:pt x="344933" y="270366"/>
                    <a:pt x="332556" y="267891"/>
                    <a:pt x="317703" y="262940"/>
                  </a:cubicBezTo>
                  <a:cubicBezTo>
                    <a:pt x="325130" y="253038"/>
                    <a:pt x="335031" y="243136"/>
                    <a:pt x="344933" y="233235"/>
                  </a:cubicBezTo>
                  <a:cubicBezTo>
                    <a:pt x="354835" y="225808"/>
                    <a:pt x="362261" y="213431"/>
                    <a:pt x="374638" y="206005"/>
                  </a:cubicBezTo>
                  <a:cubicBezTo>
                    <a:pt x="377114" y="203530"/>
                    <a:pt x="382065" y="203530"/>
                    <a:pt x="384540" y="201054"/>
                  </a:cubicBezTo>
                  <a:cubicBezTo>
                    <a:pt x="394442" y="193628"/>
                    <a:pt x="404344" y="181251"/>
                    <a:pt x="416721" y="168874"/>
                  </a:cubicBezTo>
                  <a:cubicBezTo>
                    <a:pt x="426622" y="158972"/>
                    <a:pt x="439000" y="149070"/>
                    <a:pt x="443950" y="139168"/>
                  </a:cubicBezTo>
                  <a:cubicBezTo>
                    <a:pt x="471180" y="92135"/>
                    <a:pt x="421672" y="40151"/>
                    <a:pt x="372163" y="67381"/>
                  </a:cubicBezTo>
                  <a:cubicBezTo>
                    <a:pt x="362261" y="72332"/>
                    <a:pt x="352359" y="84709"/>
                    <a:pt x="342458" y="94611"/>
                  </a:cubicBezTo>
                  <a:cubicBezTo>
                    <a:pt x="332556" y="104512"/>
                    <a:pt x="317703" y="116889"/>
                    <a:pt x="310277" y="124316"/>
                  </a:cubicBezTo>
                  <a:cubicBezTo>
                    <a:pt x="307802" y="129267"/>
                    <a:pt x="307802" y="134217"/>
                    <a:pt x="305326" y="136693"/>
                  </a:cubicBezTo>
                  <a:cubicBezTo>
                    <a:pt x="297900" y="149070"/>
                    <a:pt x="285523" y="156496"/>
                    <a:pt x="275621" y="166398"/>
                  </a:cubicBezTo>
                  <a:cubicBezTo>
                    <a:pt x="265720" y="176300"/>
                    <a:pt x="258293" y="186202"/>
                    <a:pt x="245916" y="193628"/>
                  </a:cubicBezTo>
                  <a:cubicBezTo>
                    <a:pt x="243441" y="178775"/>
                    <a:pt x="240965" y="168874"/>
                    <a:pt x="240965" y="149070"/>
                  </a:cubicBezTo>
                  <a:cubicBezTo>
                    <a:pt x="245916" y="106988"/>
                    <a:pt x="270670" y="82233"/>
                    <a:pt x="295425" y="55004"/>
                  </a:cubicBezTo>
                  <a:cubicBezTo>
                    <a:pt x="325130" y="25298"/>
                    <a:pt x="352359" y="-4407"/>
                    <a:pt x="406819" y="5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26" name="矩形 3"/>
          <p:cNvSpPr>
            <a:spLocks noChangeArrowheads="1"/>
          </p:cNvSpPr>
          <p:nvPr/>
        </p:nvSpPr>
        <p:spPr bwMode="auto">
          <a:xfrm>
            <a:off x="1073958" y="224898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明年工作计划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27" name="文本框 37"/>
          <p:cNvSpPr txBox="1"/>
          <p:nvPr/>
        </p:nvSpPr>
        <p:spPr>
          <a:xfrm>
            <a:off x="1073958" y="759817"/>
            <a:ext cx="2308007" cy="338546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sz="1600" baseline="-3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任意多边形 4"/>
          <p:cNvSpPr/>
          <p:nvPr/>
        </p:nvSpPr>
        <p:spPr>
          <a:xfrm flipH="1">
            <a:off x="274490" y="423071"/>
            <a:ext cx="496568" cy="557564"/>
          </a:xfrm>
          <a:custGeom>
            <a:avLst/>
            <a:gdLst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8" fmla="*/ 1071343 w 3171687"/>
              <a:gd name="connsiteY8" fmla="*/ 1901509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0" fmla="*/ 979903 w 3171687"/>
              <a:gd name="connsiteY0" fmla="*/ 259565 h 2069635"/>
              <a:gd name="connsiteX1" fmla="*/ 0 w 3171687"/>
              <a:gd name="connsiteY1" fmla="*/ 259565 h 2069635"/>
              <a:gd name="connsiteX2" fmla="*/ 0 w 3171687"/>
              <a:gd name="connsiteY2" fmla="*/ 0 h 2069635"/>
              <a:gd name="connsiteX3" fmla="*/ 3171687 w 3171687"/>
              <a:gd name="connsiteY3" fmla="*/ 0 h 2069635"/>
              <a:gd name="connsiteX4" fmla="*/ 3171687 w 3171687"/>
              <a:gd name="connsiteY4" fmla="*/ 2069635 h 2069635"/>
              <a:gd name="connsiteX5" fmla="*/ 0 w 3171687"/>
              <a:gd name="connsiteY5" fmla="*/ 2069635 h 2069635"/>
              <a:gd name="connsiteX6" fmla="*/ 0 w 3171687"/>
              <a:gd name="connsiteY6" fmla="*/ 1810069 h 2069635"/>
              <a:gd name="connsiteX0" fmla="*/ 0 w 3171687"/>
              <a:gd name="connsiteY0" fmla="*/ 259565 h 2069635"/>
              <a:gd name="connsiteX1" fmla="*/ 0 w 3171687"/>
              <a:gd name="connsiteY1" fmla="*/ 0 h 2069635"/>
              <a:gd name="connsiteX2" fmla="*/ 3171687 w 3171687"/>
              <a:gd name="connsiteY2" fmla="*/ 0 h 2069635"/>
              <a:gd name="connsiteX3" fmla="*/ 3171687 w 3171687"/>
              <a:gd name="connsiteY3" fmla="*/ 2069635 h 2069635"/>
              <a:gd name="connsiteX4" fmla="*/ 0 w 3171687"/>
              <a:gd name="connsiteY4" fmla="*/ 2069635 h 2069635"/>
              <a:gd name="connsiteX5" fmla="*/ 0 w 3171687"/>
              <a:gd name="connsiteY5" fmla="*/ 1810069 h 2069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71687" h="2069635">
                <a:moveTo>
                  <a:pt x="0" y="259565"/>
                </a:moveTo>
                <a:lnTo>
                  <a:pt x="0" y="0"/>
                </a:lnTo>
                <a:lnTo>
                  <a:pt x="3171687" y="0"/>
                </a:lnTo>
                <a:lnTo>
                  <a:pt x="3171687" y="2069635"/>
                </a:lnTo>
                <a:lnTo>
                  <a:pt x="0" y="2069635"/>
                </a:lnTo>
                <a:lnTo>
                  <a:pt x="0" y="1810069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 5"/>
          <p:cNvSpPr/>
          <p:nvPr/>
        </p:nvSpPr>
        <p:spPr>
          <a:xfrm flipH="1">
            <a:off x="425940" y="300119"/>
            <a:ext cx="496568" cy="443846"/>
          </a:xfrm>
          <a:custGeom>
            <a:avLst/>
            <a:gdLst>
              <a:gd name="connsiteX0" fmla="*/ 0 w 2253807"/>
              <a:gd name="connsiteY0" fmla="*/ 0 h 1262130"/>
              <a:gd name="connsiteX1" fmla="*/ 2253807 w 2253807"/>
              <a:gd name="connsiteY1" fmla="*/ 0 h 1262130"/>
              <a:gd name="connsiteX2" fmla="*/ 2253807 w 2253807"/>
              <a:gd name="connsiteY2" fmla="*/ 1262130 h 1262130"/>
              <a:gd name="connsiteX3" fmla="*/ 1013277 w 2253807"/>
              <a:gd name="connsiteY3" fmla="*/ 1262130 h 1262130"/>
              <a:gd name="connsiteX4" fmla="*/ 1013277 w 2253807"/>
              <a:gd name="connsiteY4" fmla="*/ 700070 h 1262130"/>
              <a:gd name="connsiteX5" fmla="*/ 0 w 2253807"/>
              <a:gd name="connsiteY5" fmla="*/ 700070 h 1262130"/>
              <a:gd name="connsiteX6" fmla="*/ 0 w 2253807"/>
              <a:gd name="connsiteY6" fmla="*/ 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6" fmla="*/ 1104717 w 2253807"/>
              <a:gd name="connsiteY6" fmla="*/ 79151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0" fmla="*/ 0 w 2253807"/>
              <a:gd name="connsiteY0" fmla="*/ 700070 h 1262130"/>
              <a:gd name="connsiteX1" fmla="*/ 0 w 2253807"/>
              <a:gd name="connsiteY1" fmla="*/ 0 h 1262130"/>
              <a:gd name="connsiteX2" fmla="*/ 2253807 w 2253807"/>
              <a:gd name="connsiteY2" fmla="*/ 0 h 1262130"/>
              <a:gd name="connsiteX3" fmla="*/ 2253807 w 2253807"/>
              <a:gd name="connsiteY3" fmla="*/ 1262130 h 1262130"/>
              <a:gd name="connsiteX4" fmla="*/ 1013277 w 2253807"/>
              <a:gd name="connsiteY4" fmla="*/ 1262130 h 126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3807" h="1262130">
                <a:moveTo>
                  <a:pt x="0" y="700070"/>
                </a:moveTo>
                <a:lnTo>
                  <a:pt x="0" y="0"/>
                </a:lnTo>
                <a:lnTo>
                  <a:pt x="2253807" y="0"/>
                </a:lnTo>
                <a:lnTo>
                  <a:pt x="2253807" y="1262130"/>
                </a:lnTo>
                <a:lnTo>
                  <a:pt x="1013277" y="1262130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1602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5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2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7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/>
        </p:nvGrpSpPr>
        <p:grpSpPr>
          <a:xfrm>
            <a:off x="6447689" y="2372159"/>
            <a:ext cx="1642212" cy="1642212"/>
            <a:chOff x="6447689" y="2372159"/>
            <a:chExt cx="1642212" cy="1642212"/>
          </a:xfrm>
        </p:grpSpPr>
        <p:sp>
          <p:nvSpPr>
            <p:cNvPr id="3" name="Rectangle 34"/>
            <p:cNvSpPr/>
            <p:nvPr/>
          </p:nvSpPr>
          <p:spPr>
            <a:xfrm>
              <a:off x="6447689" y="2372159"/>
              <a:ext cx="1642212" cy="1642212"/>
            </a:xfrm>
            <a:prstGeom prst="rect">
              <a:avLst/>
            </a:prstGeom>
            <a:solidFill>
              <a:srgbClr val="4B73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/>
            </a:p>
          </p:txBody>
        </p:sp>
        <p:sp>
          <p:nvSpPr>
            <p:cNvPr id="4" name="Freeform 167"/>
            <p:cNvSpPr>
              <a:spLocks noEditPoints="1"/>
            </p:cNvSpPr>
            <p:nvPr/>
          </p:nvSpPr>
          <p:spPr bwMode="auto">
            <a:xfrm>
              <a:off x="6830607" y="2806635"/>
              <a:ext cx="902134" cy="773261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447688" y="4152720"/>
            <a:ext cx="1843424" cy="1843424"/>
            <a:chOff x="6447688" y="4152720"/>
            <a:chExt cx="1843424" cy="1843424"/>
          </a:xfrm>
        </p:grpSpPr>
        <p:sp>
          <p:nvSpPr>
            <p:cNvPr id="6" name="Rectangle 33"/>
            <p:cNvSpPr/>
            <p:nvPr/>
          </p:nvSpPr>
          <p:spPr>
            <a:xfrm>
              <a:off x="6447688" y="4152720"/>
              <a:ext cx="1843424" cy="1843424"/>
            </a:xfrm>
            <a:prstGeom prst="rect">
              <a:avLst/>
            </a:prstGeom>
            <a:solidFill>
              <a:srgbClr val="5A53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/>
            </a:p>
          </p:txBody>
        </p:sp>
        <p:sp>
          <p:nvSpPr>
            <p:cNvPr id="7" name="Freeform 26"/>
            <p:cNvSpPr>
              <a:spLocks noChangeAspect="1" noEditPoints="1"/>
            </p:cNvSpPr>
            <p:nvPr/>
          </p:nvSpPr>
          <p:spPr bwMode="auto">
            <a:xfrm>
              <a:off x="6862400" y="4586444"/>
              <a:ext cx="1014000" cy="975976"/>
            </a:xfrm>
            <a:custGeom>
              <a:avLst/>
              <a:gdLst>
                <a:gd name="T0" fmla="*/ 94 w 132"/>
                <a:gd name="T1" fmla="*/ 0 h 128"/>
                <a:gd name="T2" fmla="*/ 56 w 132"/>
                <a:gd name="T3" fmla="*/ 27 h 128"/>
                <a:gd name="T4" fmla="*/ 55 w 132"/>
                <a:gd name="T5" fmla="*/ 27 h 128"/>
                <a:gd name="T6" fmla="*/ 14 w 132"/>
                <a:gd name="T7" fmla="*/ 69 h 128"/>
                <a:gd name="T8" fmla="*/ 1 w 132"/>
                <a:gd name="T9" fmla="*/ 110 h 128"/>
                <a:gd name="T10" fmla="*/ 14 w 132"/>
                <a:gd name="T11" fmla="*/ 128 h 128"/>
                <a:gd name="T12" fmla="*/ 53 w 132"/>
                <a:gd name="T13" fmla="*/ 118 h 128"/>
                <a:gd name="T14" fmla="*/ 120 w 132"/>
                <a:gd name="T15" fmla="*/ 53 h 128"/>
                <a:gd name="T16" fmla="*/ 64 w 132"/>
                <a:gd name="T17" fmla="*/ 95 h 128"/>
                <a:gd name="T18" fmla="*/ 99 w 132"/>
                <a:gd name="T19" fmla="*/ 47 h 128"/>
                <a:gd name="T20" fmla="*/ 95 w 132"/>
                <a:gd name="T21" fmla="*/ 67 h 128"/>
                <a:gd name="T22" fmla="*/ 64 w 132"/>
                <a:gd name="T23" fmla="*/ 98 h 128"/>
                <a:gd name="T24" fmla="*/ 59 w 132"/>
                <a:gd name="T25" fmla="*/ 81 h 128"/>
                <a:gd name="T26" fmla="*/ 46 w 132"/>
                <a:gd name="T27" fmla="*/ 68 h 128"/>
                <a:gd name="T28" fmla="*/ 92 w 132"/>
                <a:gd name="T29" fmla="*/ 36 h 128"/>
                <a:gd name="T30" fmla="*/ 59 w 132"/>
                <a:gd name="T31" fmla="*/ 81 h 128"/>
                <a:gd name="T32" fmla="*/ 30 w 132"/>
                <a:gd name="T33" fmla="*/ 64 h 128"/>
                <a:gd name="T34" fmla="*/ 80 w 132"/>
                <a:gd name="T35" fmla="*/ 29 h 128"/>
                <a:gd name="T36" fmla="*/ 17 w 132"/>
                <a:gd name="T37" fmla="*/ 119 h 128"/>
                <a:gd name="T38" fmla="*/ 8 w 132"/>
                <a:gd name="T39" fmla="*/ 114 h 128"/>
                <a:gd name="T40" fmla="*/ 13 w 132"/>
                <a:gd name="T41" fmla="*/ 96 h 128"/>
                <a:gd name="T42" fmla="*/ 32 w 132"/>
                <a:gd name="T43" fmla="*/ 116 h 128"/>
                <a:gd name="T44" fmla="*/ 35 w 132"/>
                <a:gd name="T45" fmla="*/ 115 h 128"/>
                <a:gd name="T46" fmla="*/ 14 w 132"/>
                <a:gd name="T47" fmla="*/ 92 h 128"/>
                <a:gd name="T48" fmla="*/ 19 w 132"/>
                <a:gd name="T49" fmla="*/ 75 h 128"/>
                <a:gd name="T50" fmla="*/ 52 w 132"/>
                <a:gd name="T51" fmla="*/ 110 h 128"/>
                <a:gd name="T52" fmla="*/ 35 w 132"/>
                <a:gd name="T53" fmla="*/ 115 h 128"/>
                <a:gd name="T54" fmla="*/ 108 w 132"/>
                <a:gd name="T55" fmla="*/ 54 h 128"/>
                <a:gd name="T56" fmla="*/ 98 w 132"/>
                <a:gd name="T57" fmla="*/ 30 h 128"/>
                <a:gd name="T58" fmla="*/ 81 w 132"/>
                <a:gd name="T59" fmla="*/ 13 h 128"/>
                <a:gd name="T60" fmla="*/ 112 w 132"/>
                <a:gd name="T61" fmla="*/ 16 h 128"/>
                <a:gd name="T62" fmla="*/ 115 w 132"/>
                <a:gd name="T63" fmla="*/ 4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2" h="128">
                  <a:moveTo>
                    <a:pt x="118" y="10"/>
                  </a:moveTo>
                  <a:cubicBezTo>
                    <a:pt x="111" y="4"/>
                    <a:pt x="102" y="0"/>
                    <a:pt x="94" y="0"/>
                  </a:cubicBezTo>
                  <a:cubicBezTo>
                    <a:pt x="87" y="0"/>
                    <a:pt x="80" y="3"/>
                    <a:pt x="75" y="8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2" y="71"/>
                    <a:pt x="11" y="73"/>
                    <a:pt x="10" y="76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0" y="113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6" y="128"/>
                    <a:pt x="19" y="127"/>
                    <a:pt x="19" y="127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5" y="118"/>
                    <a:pt x="57" y="116"/>
                    <a:pt x="59" y="11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32" y="42"/>
                    <a:pt x="130" y="23"/>
                    <a:pt x="118" y="10"/>
                  </a:cubicBezTo>
                  <a:close/>
                  <a:moveTo>
                    <a:pt x="64" y="95"/>
                  </a:moveTo>
                  <a:cubicBezTo>
                    <a:pt x="64" y="92"/>
                    <a:pt x="63" y="88"/>
                    <a:pt x="61" y="85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1" y="54"/>
                    <a:pt x="100" y="62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64" y="97"/>
                    <a:pt x="64" y="96"/>
                    <a:pt x="64" y="95"/>
                  </a:cubicBezTo>
                  <a:close/>
                  <a:moveTo>
                    <a:pt x="59" y="81"/>
                  </a:moveTo>
                  <a:cubicBezTo>
                    <a:pt x="58" y="79"/>
                    <a:pt x="56" y="76"/>
                    <a:pt x="54" y="74"/>
                  </a:cubicBezTo>
                  <a:cubicBezTo>
                    <a:pt x="51" y="72"/>
                    <a:pt x="49" y="70"/>
                    <a:pt x="46" y="68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7" y="31"/>
                    <a:pt x="90" y="33"/>
                    <a:pt x="92" y="36"/>
                  </a:cubicBezTo>
                  <a:cubicBezTo>
                    <a:pt x="94" y="38"/>
                    <a:pt x="96" y="40"/>
                    <a:pt x="97" y="43"/>
                  </a:cubicBezTo>
                  <a:lnTo>
                    <a:pt x="59" y="81"/>
                  </a:lnTo>
                  <a:close/>
                  <a:moveTo>
                    <a:pt x="42" y="66"/>
                  </a:moveTo>
                  <a:cubicBezTo>
                    <a:pt x="38" y="65"/>
                    <a:pt x="34" y="64"/>
                    <a:pt x="30" y="64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66" y="28"/>
                    <a:pt x="73" y="27"/>
                    <a:pt x="80" y="29"/>
                  </a:cubicBezTo>
                  <a:lnTo>
                    <a:pt x="42" y="66"/>
                  </a:lnTo>
                  <a:close/>
                  <a:moveTo>
                    <a:pt x="17" y="119"/>
                  </a:moveTo>
                  <a:cubicBezTo>
                    <a:pt x="16" y="120"/>
                    <a:pt x="15" y="120"/>
                    <a:pt x="14" y="120"/>
                  </a:cubicBezTo>
                  <a:cubicBezTo>
                    <a:pt x="11" y="120"/>
                    <a:pt x="8" y="117"/>
                    <a:pt x="8" y="114"/>
                  </a:cubicBezTo>
                  <a:cubicBezTo>
                    <a:pt x="8" y="113"/>
                    <a:pt x="8" y="112"/>
                    <a:pt x="8" y="112"/>
                  </a:cubicBezTo>
                  <a:cubicBezTo>
                    <a:pt x="13" y="96"/>
                    <a:pt x="13" y="96"/>
                    <a:pt x="13" y="96"/>
                  </a:cubicBezTo>
                  <a:cubicBezTo>
                    <a:pt x="17" y="96"/>
                    <a:pt x="22" y="98"/>
                    <a:pt x="26" y="102"/>
                  </a:cubicBezTo>
                  <a:cubicBezTo>
                    <a:pt x="30" y="106"/>
                    <a:pt x="32" y="111"/>
                    <a:pt x="32" y="116"/>
                  </a:cubicBezTo>
                  <a:lnTo>
                    <a:pt x="17" y="119"/>
                  </a:lnTo>
                  <a:close/>
                  <a:moveTo>
                    <a:pt x="35" y="115"/>
                  </a:moveTo>
                  <a:cubicBezTo>
                    <a:pt x="35" y="109"/>
                    <a:pt x="33" y="104"/>
                    <a:pt x="29" y="99"/>
                  </a:cubicBezTo>
                  <a:cubicBezTo>
                    <a:pt x="25" y="95"/>
                    <a:pt x="19" y="93"/>
                    <a:pt x="14" y="92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77"/>
                    <a:pt x="19" y="76"/>
                    <a:pt x="19" y="75"/>
                  </a:cubicBezTo>
                  <a:cubicBezTo>
                    <a:pt x="27" y="69"/>
                    <a:pt x="40" y="71"/>
                    <a:pt x="48" y="80"/>
                  </a:cubicBezTo>
                  <a:cubicBezTo>
                    <a:pt x="57" y="89"/>
                    <a:pt x="59" y="102"/>
                    <a:pt x="52" y="110"/>
                  </a:cubicBezTo>
                  <a:cubicBezTo>
                    <a:pt x="51" y="110"/>
                    <a:pt x="51" y="111"/>
                    <a:pt x="50" y="111"/>
                  </a:cubicBezTo>
                  <a:lnTo>
                    <a:pt x="35" y="115"/>
                  </a:lnTo>
                  <a:close/>
                  <a:moveTo>
                    <a:pt x="115" y="47"/>
                  </a:moveTo>
                  <a:cubicBezTo>
                    <a:pt x="108" y="54"/>
                    <a:pt x="108" y="54"/>
                    <a:pt x="108" y="54"/>
                  </a:cubicBezTo>
                  <a:cubicBezTo>
                    <a:pt x="108" y="53"/>
                    <a:pt x="108" y="52"/>
                    <a:pt x="108" y="51"/>
                  </a:cubicBezTo>
                  <a:cubicBezTo>
                    <a:pt x="107" y="43"/>
                    <a:pt x="104" y="36"/>
                    <a:pt x="98" y="30"/>
                  </a:cubicBezTo>
                  <a:cubicBezTo>
                    <a:pt x="91" y="24"/>
                    <a:pt x="83" y="20"/>
                    <a:pt x="74" y="20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4" y="10"/>
                    <a:pt x="89" y="8"/>
                    <a:pt x="94" y="8"/>
                  </a:cubicBezTo>
                  <a:cubicBezTo>
                    <a:pt x="100" y="8"/>
                    <a:pt x="107" y="11"/>
                    <a:pt x="112" y="16"/>
                  </a:cubicBezTo>
                  <a:cubicBezTo>
                    <a:pt x="117" y="21"/>
                    <a:pt x="120" y="27"/>
                    <a:pt x="120" y="33"/>
                  </a:cubicBezTo>
                  <a:cubicBezTo>
                    <a:pt x="120" y="38"/>
                    <a:pt x="118" y="43"/>
                    <a:pt x="115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" name="组合 1"/>
          <p:cNvGrpSpPr/>
          <p:nvPr/>
        </p:nvGrpSpPr>
        <p:grpSpPr>
          <a:xfrm>
            <a:off x="3900890" y="1633282"/>
            <a:ext cx="2381089" cy="2381089"/>
            <a:chOff x="3900890" y="1633282"/>
            <a:chExt cx="2381089" cy="2381089"/>
          </a:xfrm>
        </p:grpSpPr>
        <p:sp>
          <p:nvSpPr>
            <p:cNvPr id="9" name="Rectangle 32"/>
            <p:cNvSpPr/>
            <p:nvPr/>
          </p:nvSpPr>
          <p:spPr>
            <a:xfrm>
              <a:off x="3900890" y="1633282"/>
              <a:ext cx="2381089" cy="2381089"/>
            </a:xfrm>
            <a:prstGeom prst="rect">
              <a:avLst/>
            </a:prstGeom>
            <a:solidFill>
              <a:srgbClr val="41CB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333" dirty="0"/>
            </a:p>
          </p:txBody>
        </p:sp>
        <p:grpSp>
          <p:nvGrpSpPr>
            <p:cNvPr id="10" name="Group 82"/>
            <p:cNvGrpSpPr/>
            <p:nvPr/>
          </p:nvGrpSpPr>
          <p:grpSpPr>
            <a:xfrm>
              <a:off x="4509473" y="2161062"/>
              <a:ext cx="1163923" cy="1325528"/>
              <a:chOff x="812800" y="2719388"/>
              <a:chExt cx="1017588" cy="1158875"/>
            </a:xfrm>
            <a:solidFill>
              <a:schemeClr val="bg1"/>
            </a:solidFill>
          </p:grpSpPr>
          <p:sp>
            <p:nvSpPr>
              <p:cNvPr id="11" name="Freeform 35"/>
              <p:cNvSpPr>
                <a:spLocks noEditPoints="1"/>
              </p:cNvSpPr>
              <p:nvPr/>
            </p:nvSpPr>
            <p:spPr bwMode="auto">
              <a:xfrm>
                <a:off x="812800" y="2719388"/>
                <a:ext cx="1017588" cy="1158875"/>
              </a:xfrm>
              <a:custGeom>
                <a:avLst/>
                <a:gdLst>
                  <a:gd name="T0" fmla="*/ 56 w 112"/>
                  <a:gd name="T1" fmla="*/ 0 h 128"/>
                  <a:gd name="T2" fmla="*/ 0 w 112"/>
                  <a:gd name="T3" fmla="*/ 26 h 128"/>
                  <a:gd name="T4" fmla="*/ 0 w 112"/>
                  <a:gd name="T5" fmla="*/ 102 h 128"/>
                  <a:gd name="T6" fmla="*/ 56 w 112"/>
                  <a:gd name="T7" fmla="*/ 128 h 128"/>
                  <a:gd name="T8" fmla="*/ 112 w 112"/>
                  <a:gd name="T9" fmla="*/ 102 h 128"/>
                  <a:gd name="T10" fmla="*/ 112 w 112"/>
                  <a:gd name="T11" fmla="*/ 26 h 128"/>
                  <a:gd name="T12" fmla="*/ 56 w 112"/>
                  <a:gd name="T13" fmla="*/ 0 h 128"/>
                  <a:gd name="T14" fmla="*/ 104 w 112"/>
                  <a:gd name="T15" fmla="*/ 102 h 128"/>
                  <a:gd name="T16" fmla="*/ 56 w 112"/>
                  <a:gd name="T17" fmla="*/ 120 h 128"/>
                  <a:gd name="T18" fmla="*/ 8 w 112"/>
                  <a:gd name="T19" fmla="*/ 102 h 128"/>
                  <a:gd name="T20" fmla="*/ 8 w 112"/>
                  <a:gd name="T21" fmla="*/ 87 h 128"/>
                  <a:gd name="T22" fmla="*/ 56 w 112"/>
                  <a:gd name="T23" fmla="*/ 100 h 128"/>
                  <a:gd name="T24" fmla="*/ 104 w 112"/>
                  <a:gd name="T25" fmla="*/ 87 h 128"/>
                  <a:gd name="T26" fmla="*/ 104 w 112"/>
                  <a:gd name="T27" fmla="*/ 102 h 128"/>
                  <a:gd name="T28" fmla="*/ 104 w 112"/>
                  <a:gd name="T29" fmla="*/ 78 h 128"/>
                  <a:gd name="T30" fmla="*/ 104 w 112"/>
                  <a:gd name="T31" fmla="*/ 78 h 128"/>
                  <a:gd name="T32" fmla="*/ 104 w 112"/>
                  <a:gd name="T33" fmla="*/ 78 h 128"/>
                  <a:gd name="T34" fmla="*/ 56 w 112"/>
                  <a:gd name="T35" fmla="*/ 96 h 128"/>
                  <a:gd name="T36" fmla="*/ 8 w 112"/>
                  <a:gd name="T37" fmla="*/ 78 h 128"/>
                  <a:gd name="T38" fmla="*/ 8 w 112"/>
                  <a:gd name="T39" fmla="*/ 78 h 128"/>
                  <a:gd name="T40" fmla="*/ 8 w 112"/>
                  <a:gd name="T41" fmla="*/ 78 h 128"/>
                  <a:gd name="T42" fmla="*/ 8 w 112"/>
                  <a:gd name="T43" fmla="*/ 63 h 128"/>
                  <a:gd name="T44" fmla="*/ 56 w 112"/>
                  <a:gd name="T45" fmla="*/ 76 h 128"/>
                  <a:gd name="T46" fmla="*/ 104 w 112"/>
                  <a:gd name="T47" fmla="*/ 63 h 128"/>
                  <a:gd name="T48" fmla="*/ 104 w 112"/>
                  <a:gd name="T49" fmla="*/ 78 h 128"/>
                  <a:gd name="T50" fmla="*/ 104 w 112"/>
                  <a:gd name="T51" fmla="*/ 54 h 128"/>
                  <a:gd name="T52" fmla="*/ 104 w 112"/>
                  <a:gd name="T53" fmla="*/ 54 h 128"/>
                  <a:gd name="T54" fmla="*/ 104 w 112"/>
                  <a:gd name="T55" fmla="*/ 54 h 128"/>
                  <a:gd name="T56" fmla="*/ 56 w 112"/>
                  <a:gd name="T57" fmla="*/ 72 h 128"/>
                  <a:gd name="T58" fmla="*/ 8 w 112"/>
                  <a:gd name="T59" fmla="*/ 54 h 128"/>
                  <a:gd name="T60" fmla="*/ 8 w 112"/>
                  <a:gd name="T61" fmla="*/ 54 h 128"/>
                  <a:gd name="T62" fmla="*/ 8 w 112"/>
                  <a:gd name="T63" fmla="*/ 54 h 128"/>
                  <a:gd name="T64" fmla="*/ 8 w 112"/>
                  <a:gd name="T65" fmla="*/ 40 h 128"/>
                  <a:gd name="T66" fmla="*/ 56 w 112"/>
                  <a:gd name="T67" fmla="*/ 52 h 128"/>
                  <a:gd name="T68" fmla="*/ 104 w 112"/>
                  <a:gd name="T69" fmla="*/ 40 h 128"/>
                  <a:gd name="T70" fmla="*/ 104 w 112"/>
                  <a:gd name="T71" fmla="*/ 54 h 128"/>
                  <a:gd name="T72" fmla="*/ 56 w 112"/>
                  <a:gd name="T73" fmla="*/ 44 h 128"/>
                  <a:gd name="T74" fmla="*/ 8 w 112"/>
                  <a:gd name="T75" fmla="*/ 26 h 128"/>
                  <a:gd name="T76" fmla="*/ 56 w 112"/>
                  <a:gd name="T77" fmla="*/ 8 h 128"/>
                  <a:gd name="T78" fmla="*/ 104 w 112"/>
                  <a:gd name="T79" fmla="*/ 26 h 128"/>
                  <a:gd name="T80" fmla="*/ 56 w 112"/>
                  <a:gd name="T81" fmla="*/ 4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2" h="128">
                    <a:moveTo>
                      <a:pt x="56" y="0"/>
                    </a:moveTo>
                    <a:cubicBezTo>
                      <a:pt x="29" y="0"/>
                      <a:pt x="0" y="8"/>
                      <a:pt x="0" y="26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120"/>
                      <a:pt x="29" y="128"/>
                      <a:pt x="56" y="128"/>
                    </a:cubicBezTo>
                    <a:cubicBezTo>
                      <a:pt x="83" y="128"/>
                      <a:pt x="112" y="120"/>
                      <a:pt x="112" y="102"/>
                    </a:cubicBezTo>
                    <a:cubicBezTo>
                      <a:pt x="112" y="26"/>
                      <a:pt x="112" y="26"/>
                      <a:pt x="112" y="26"/>
                    </a:cubicBezTo>
                    <a:cubicBezTo>
                      <a:pt x="112" y="8"/>
                      <a:pt x="83" y="0"/>
                      <a:pt x="56" y="0"/>
                    </a:cubicBezTo>
                    <a:close/>
                    <a:moveTo>
                      <a:pt x="104" y="102"/>
                    </a:moveTo>
                    <a:cubicBezTo>
                      <a:pt x="104" y="112"/>
                      <a:pt x="83" y="120"/>
                      <a:pt x="56" y="120"/>
                    </a:cubicBezTo>
                    <a:cubicBezTo>
                      <a:pt x="29" y="120"/>
                      <a:pt x="8" y="112"/>
                      <a:pt x="8" y="102"/>
                    </a:cubicBezTo>
                    <a:cubicBezTo>
                      <a:pt x="8" y="87"/>
                      <a:pt x="8" y="87"/>
                      <a:pt x="8" y="87"/>
                    </a:cubicBezTo>
                    <a:cubicBezTo>
                      <a:pt x="16" y="96"/>
                      <a:pt x="36" y="100"/>
                      <a:pt x="56" y="100"/>
                    </a:cubicBezTo>
                    <a:cubicBezTo>
                      <a:pt x="76" y="100"/>
                      <a:pt x="96" y="96"/>
                      <a:pt x="104" y="87"/>
                    </a:cubicBezTo>
                    <a:lnTo>
                      <a:pt x="104" y="102"/>
                    </a:lnTo>
                    <a:close/>
                    <a:moveTo>
                      <a:pt x="104" y="78"/>
                    </a:moveTo>
                    <a:cubicBezTo>
                      <a:pt x="104" y="78"/>
                      <a:pt x="104" y="78"/>
                      <a:pt x="104" y="78"/>
                    </a:cubicBezTo>
                    <a:cubicBezTo>
                      <a:pt x="104" y="78"/>
                      <a:pt x="104" y="78"/>
                      <a:pt x="104" y="78"/>
                    </a:cubicBezTo>
                    <a:cubicBezTo>
                      <a:pt x="104" y="88"/>
                      <a:pt x="83" y="96"/>
                      <a:pt x="56" y="96"/>
                    </a:cubicBezTo>
                    <a:cubicBezTo>
                      <a:pt x="29" y="96"/>
                      <a:pt x="8" y="88"/>
                      <a:pt x="8" y="78"/>
                    </a:cubicBezTo>
                    <a:cubicBezTo>
                      <a:pt x="8" y="78"/>
                      <a:pt x="8" y="78"/>
                      <a:pt x="8" y="78"/>
                    </a:cubicBezTo>
                    <a:cubicBezTo>
                      <a:pt x="8" y="78"/>
                      <a:pt x="8" y="78"/>
                      <a:pt x="8" y="78"/>
                    </a:cubicBezTo>
                    <a:cubicBezTo>
                      <a:pt x="8" y="63"/>
                      <a:pt x="8" y="63"/>
                      <a:pt x="8" y="63"/>
                    </a:cubicBezTo>
                    <a:cubicBezTo>
                      <a:pt x="16" y="72"/>
                      <a:pt x="36" y="76"/>
                      <a:pt x="56" y="76"/>
                    </a:cubicBezTo>
                    <a:cubicBezTo>
                      <a:pt x="76" y="76"/>
                      <a:pt x="96" y="72"/>
                      <a:pt x="104" y="63"/>
                    </a:cubicBezTo>
                    <a:lnTo>
                      <a:pt x="104" y="78"/>
                    </a:lnTo>
                    <a:close/>
                    <a:moveTo>
                      <a:pt x="104" y="54"/>
                    </a:moveTo>
                    <a:cubicBezTo>
                      <a:pt x="104" y="54"/>
                      <a:pt x="104" y="54"/>
                      <a:pt x="104" y="54"/>
                    </a:cubicBezTo>
                    <a:cubicBezTo>
                      <a:pt x="104" y="54"/>
                      <a:pt x="104" y="54"/>
                      <a:pt x="104" y="54"/>
                    </a:cubicBezTo>
                    <a:cubicBezTo>
                      <a:pt x="104" y="64"/>
                      <a:pt x="83" y="72"/>
                      <a:pt x="56" y="72"/>
                    </a:cubicBezTo>
                    <a:cubicBezTo>
                      <a:pt x="29" y="72"/>
                      <a:pt x="8" y="64"/>
                      <a:pt x="8" y="54"/>
                    </a:cubicBezTo>
                    <a:cubicBezTo>
                      <a:pt x="8" y="54"/>
                      <a:pt x="8" y="54"/>
                      <a:pt x="8" y="54"/>
                    </a:cubicBezTo>
                    <a:cubicBezTo>
                      <a:pt x="8" y="54"/>
                      <a:pt x="8" y="54"/>
                      <a:pt x="8" y="54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18" y="48"/>
                      <a:pt x="38" y="52"/>
                      <a:pt x="56" y="52"/>
                    </a:cubicBezTo>
                    <a:cubicBezTo>
                      <a:pt x="74" y="52"/>
                      <a:pt x="94" y="48"/>
                      <a:pt x="104" y="40"/>
                    </a:cubicBezTo>
                    <a:lnTo>
                      <a:pt x="104" y="54"/>
                    </a:lnTo>
                    <a:close/>
                    <a:moveTo>
                      <a:pt x="56" y="44"/>
                    </a:moveTo>
                    <a:cubicBezTo>
                      <a:pt x="29" y="44"/>
                      <a:pt x="8" y="36"/>
                      <a:pt x="8" y="26"/>
                    </a:cubicBezTo>
                    <a:cubicBezTo>
                      <a:pt x="8" y="16"/>
                      <a:pt x="29" y="8"/>
                      <a:pt x="56" y="8"/>
                    </a:cubicBezTo>
                    <a:cubicBezTo>
                      <a:pt x="83" y="8"/>
                      <a:pt x="104" y="16"/>
                      <a:pt x="104" y="26"/>
                    </a:cubicBezTo>
                    <a:cubicBezTo>
                      <a:pt x="104" y="36"/>
                      <a:pt x="83" y="44"/>
                      <a:pt x="56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" name="Oval 36"/>
              <p:cNvSpPr>
                <a:spLocks noChangeArrowheads="1"/>
              </p:cNvSpPr>
              <p:nvPr/>
            </p:nvSpPr>
            <p:spPr bwMode="auto">
              <a:xfrm>
                <a:off x="1612900" y="3624263"/>
                <a:ext cx="71438" cy="730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" name="Oval 37"/>
              <p:cNvSpPr>
                <a:spLocks noChangeArrowheads="1"/>
              </p:cNvSpPr>
              <p:nvPr/>
            </p:nvSpPr>
            <p:spPr bwMode="auto">
              <a:xfrm>
                <a:off x="1612900" y="3406776"/>
                <a:ext cx="71438" cy="730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" name="Oval 38"/>
              <p:cNvSpPr>
                <a:spLocks noChangeArrowheads="1"/>
              </p:cNvSpPr>
              <p:nvPr/>
            </p:nvSpPr>
            <p:spPr bwMode="auto">
              <a:xfrm>
                <a:off x="1612900" y="3190876"/>
                <a:ext cx="71438" cy="714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15" name="组合 2"/>
          <p:cNvGrpSpPr/>
          <p:nvPr/>
        </p:nvGrpSpPr>
        <p:grpSpPr>
          <a:xfrm>
            <a:off x="4648201" y="4135496"/>
            <a:ext cx="1633779" cy="1633779"/>
            <a:chOff x="4648201" y="4135496"/>
            <a:chExt cx="1633779" cy="1633779"/>
          </a:xfrm>
        </p:grpSpPr>
        <p:sp>
          <p:nvSpPr>
            <p:cNvPr id="16" name="Rectangle 37"/>
            <p:cNvSpPr/>
            <p:nvPr/>
          </p:nvSpPr>
          <p:spPr>
            <a:xfrm>
              <a:off x="4648201" y="4135496"/>
              <a:ext cx="1633779" cy="1633779"/>
            </a:xfrm>
            <a:prstGeom prst="rect">
              <a:avLst/>
            </a:prstGeom>
            <a:solidFill>
              <a:srgbClr val="4A9C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/>
            </a:p>
          </p:txBody>
        </p:sp>
        <p:sp>
          <p:nvSpPr>
            <p:cNvPr id="17" name="Freeform 151"/>
            <p:cNvSpPr>
              <a:spLocks noEditPoints="1"/>
            </p:cNvSpPr>
            <p:nvPr/>
          </p:nvSpPr>
          <p:spPr bwMode="auto">
            <a:xfrm rot="20484176">
              <a:off x="4985848" y="4517851"/>
              <a:ext cx="926400" cy="933236"/>
            </a:xfrm>
            <a:custGeom>
              <a:avLst/>
              <a:gdLst>
                <a:gd name="T0" fmla="*/ 93 w 123"/>
                <a:gd name="T1" fmla="*/ 129 h 129"/>
                <a:gd name="T2" fmla="*/ 62 w 123"/>
                <a:gd name="T3" fmla="*/ 111 h 129"/>
                <a:gd name="T4" fmla="*/ 89 w 123"/>
                <a:gd name="T5" fmla="*/ 84 h 129"/>
                <a:gd name="T6" fmla="*/ 91 w 123"/>
                <a:gd name="T7" fmla="*/ 98 h 129"/>
                <a:gd name="T8" fmla="*/ 111 w 123"/>
                <a:gd name="T9" fmla="*/ 70 h 129"/>
                <a:gd name="T10" fmla="*/ 109 w 123"/>
                <a:gd name="T11" fmla="*/ 62 h 129"/>
                <a:gd name="T12" fmla="*/ 114 w 123"/>
                <a:gd name="T13" fmla="*/ 59 h 129"/>
                <a:gd name="T14" fmla="*/ 122 w 123"/>
                <a:gd name="T15" fmla="*/ 79 h 129"/>
                <a:gd name="T16" fmla="*/ 92 w 123"/>
                <a:gd name="T17" fmla="*/ 118 h 129"/>
                <a:gd name="T18" fmla="*/ 93 w 123"/>
                <a:gd name="T19" fmla="*/ 129 h 129"/>
                <a:gd name="T20" fmla="*/ 0 w 123"/>
                <a:gd name="T21" fmla="*/ 58 h 129"/>
                <a:gd name="T22" fmla="*/ 30 w 123"/>
                <a:gd name="T23" fmla="*/ 38 h 129"/>
                <a:gd name="T24" fmla="*/ 42 w 123"/>
                <a:gd name="T25" fmla="*/ 74 h 129"/>
                <a:gd name="T26" fmla="*/ 29 w 123"/>
                <a:gd name="T27" fmla="*/ 69 h 129"/>
                <a:gd name="T28" fmla="*/ 45 w 123"/>
                <a:gd name="T29" fmla="*/ 99 h 129"/>
                <a:gd name="T30" fmla="*/ 53 w 123"/>
                <a:gd name="T31" fmla="*/ 101 h 129"/>
                <a:gd name="T32" fmla="*/ 53 w 123"/>
                <a:gd name="T33" fmla="*/ 107 h 129"/>
                <a:gd name="T34" fmla="*/ 33 w 123"/>
                <a:gd name="T35" fmla="*/ 105 h 129"/>
                <a:gd name="T36" fmla="*/ 11 w 123"/>
                <a:gd name="T37" fmla="*/ 62 h 129"/>
                <a:gd name="T38" fmla="*/ 0 w 123"/>
                <a:gd name="T39" fmla="*/ 58 h 129"/>
                <a:gd name="T40" fmla="*/ 111 w 123"/>
                <a:gd name="T41" fmla="*/ 9 h 129"/>
                <a:gd name="T42" fmla="*/ 102 w 123"/>
                <a:gd name="T43" fmla="*/ 16 h 129"/>
                <a:gd name="T44" fmla="*/ 54 w 123"/>
                <a:gd name="T45" fmla="*/ 12 h 129"/>
                <a:gd name="T46" fmla="*/ 41 w 123"/>
                <a:gd name="T47" fmla="*/ 28 h 129"/>
                <a:gd name="T48" fmla="*/ 46 w 123"/>
                <a:gd name="T49" fmla="*/ 32 h 129"/>
                <a:gd name="T50" fmla="*/ 52 w 123"/>
                <a:gd name="T51" fmla="*/ 26 h 129"/>
                <a:gd name="T52" fmla="*/ 86 w 123"/>
                <a:gd name="T53" fmla="*/ 28 h 129"/>
                <a:gd name="T54" fmla="*/ 75 w 123"/>
                <a:gd name="T55" fmla="*/ 37 h 129"/>
                <a:gd name="T56" fmla="*/ 112 w 123"/>
                <a:gd name="T57" fmla="*/ 46 h 129"/>
                <a:gd name="T58" fmla="*/ 111 w 123"/>
                <a:gd name="T59" fmla="*/ 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3" h="129">
                  <a:moveTo>
                    <a:pt x="93" y="129"/>
                  </a:moveTo>
                  <a:cubicBezTo>
                    <a:pt x="62" y="111"/>
                    <a:pt x="62" y="111"/>
                    <a:pt x="62" y="111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91" y="98"/>
                    <a:pt x="91" y="98"/>
                    <a:pt x="91" y="98"/>
                  </a:cubicBezTo>
                  <a:cubicBezTo>
                    <a:pt x="103" y="95"/>
                    <a:pt x="112" y="83"/>
                    <a:pt x="111" y="70"/>
                  </a:cubicBezTo>
                  <a:cubicBezTo>
                    <a:pt x="110" y="67"/>
                    <a:pt x="110" y="64"/>
                    <a:pt x="109" y="62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118" y="65"/>
                    <a:pt x="121" y="71"/>
                    <a:pt x="122" y="79"/>
                  </a:cubicBezTo>
                  <a:cubicBezTo>
                    <a:pt x="123" y="98"/>
                    <a:pt x="111" y="114"/>
                    <a:pt x="92" y="118"/>
                  </a:cubicBezTo>
                  <a:cubicBezTo>
                    <a:pt x="93" y="129"/>
                    <a:pt x="93" y="129"/>
                    <a:pt x="93" y="129"/>
                  </a:cubicBezTo>
                  <a:close/>
                  <a:moveTo>
                    <a:pt x="0" y="58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42" y="74"/>
                    <a:pt x="42" y="74"/>
                    <a:pt x="42" y="74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6" y="82"/>
                    <a:pt x="33" y="95"/>
                    <a:pt x="45" y="99"/>
                  </a:cubicBezTo>
                  <a:cubicBezTo>
                    <a:pt x="48" y="100"/>
                    <a:pt x="51" y="101"/>
                    <a:pt x="53" y="101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47" y="108"/>
                    <a:pt x="39" y="108"/>
                    <a:pt x="33" y="105"/>
                  </a:cubicBezTo>
                  <a:cubicBezTo>
                    <a:pt x="15" y="99"/>
                    <a:pt x="6" y="80"/>
                    <a:pt x="11" y="62"/>
                  </a:cubicBezTo>
                  <a:cubicBezTo>
                    <a:pt x="0" y="58"/>
                    <a:pt x="0" y="58"/>
                    <a:pt x="0" y="58"/>
                  </a:cubicBezTo>
                  <a:close/>
                  <a:moveTo>
                    <a:pt x="111" y="9"/>
                  </a:moveTo>
                  <a:cubicBezTo>
                    <a:pt x="102" y="16"/>
                    <a:pt x="102" y="16"/>
                    <a:pt x="102" y="16"/>
                  </a:cubicBezTo>
                  <a:cubicBezTo>
                    <a:pt x="90" y="3"/>
                    <a:pt x="69" y="0"/>
                    <a:pt x="54" y="12"/>
                  </a:cubicBezTo>
                  <a:cubicBezTo>
                    <a:pt x="48" y="16"/>
                    <a:pt x="44" y="22"/>
                    <a:pt x="41" y="28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8" y="29"/>
                    <a:pt x="49" y="27"/>
                    <a:pt x="52" y="26"/>
                  </a:cubicBezTo>
                  <a:cubicBezTo>
                    <a:pt x="62" y="18"/>
                    <a:pt x="77" y="19"/>
                    <a:pt x="86" y="28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112" y="46"/>
                    <a:pt x="112" y="46"/>
                    <a:pt x="112" y="46"/>
                  </a:cubicBezTo>
                  <a:lnTo>
                    <a:pt x="111" y="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1383626" y="1930180"/>
            <a:ext cx="2408441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47"/>
          <p:cNvSpPr>
            <a:spLocks noChangeArrowheads="1"/>
          </p:cNvSpPr>
          <p:nvPr/>
        </p:nvSpPr>
        <p:spPr bwMode="auto">
          <a:xfrm>
            <a:off x="1105607" y="2367213"/>
            <a:ext cx="2686460" cy="1277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</a:t>
            </a:r>
          </a:p>
        </p:txBody>
      </p:sp>
      <p:sp>
        <p:nvSpPr>
          <p:cNvPr id="20" name="Frame 39"/>
          <p:cNvSpPr/>
          <p:nvPr/>
        </p:nvSpPr>
        <p:spPr>
          <a:xfrm>
            <a:off x="5513276" y="3230399"/>
            <a:ext cx="1689805" cy="1689805"/>
          </a:xfrm>
          <a:prstGeom prst="rect">
            <a:avLst/>
          </a:prstGeom>
          <a:solidFill>
            <a:srgbClr val="FAFAFA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 dirty="0">
              <a:solidFill>
                <a:schemeClr val="tx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145410" y="4213324"/>
            <a:ext cx="2408441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47"/>
          <p:cNvSpPr>
            <a:spLocks noChangeArrowheads="1"/>
          </p:cNvSpPr>
          <p:nvPr/>
        </p:nvSpPr>
        <p:spPr bwMode="auto">
          <a:xfrm>
            <a:off x="1105607" y="4650357"/>
            <a:ext cx="3448244" cy="1040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</a:t>
            </a:r>
          </a:p>
        </p:txBody>
      </p:sp>
      <p:sp>
        <p:nvSpPr>
          <p:cNvPr id="23" name="矩形 22"/>
          <p:cNvSpPr/>
          <p:nvPr/>
        </p:nvSpPr>
        <p:spPr>
          <a:xfrm>
            <a:off x="8403406" y="4229366"/>
            <a:ext cx="2408441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8403406" y="4666399"/>
            <a:ext cx="2686460" cy="1040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在此录入上述图表的综合描述说明，在此录入上述图表的综合描述说明，在此录入上述图表的综合描述说明</a:t>
            </a:r>
          </a:p>
        </p:txBody>
      </p:sp>
      <p:sp>
        <p:nvSpPr>
          <p:cNvPr id="25" name="矩形 24"/>
          <p:cNvSpPr/>
          <p:nvPr/>
        </p:nvSpPr>
        <p:spPr>
          <a:xfrm>
            <a:off x="8178818" y="2477432"/>
            <a:ext cx="2408441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8178818" y="2914465"/>
            <a:ext cx="2891534" cy="1040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在此录入上述图表的描述说明，在此录入上述图表的描述说明，在此录入上述图表的综合描述说明，在此录入上述图表的描述说明</a:t>
            </a:r>
          </a:p>
        </p:txBody>
      </p:sp>
      <p:sp>
        <p:nvSpPr>
          <p:cNvPr id="27" name="Frame 39"/>
          <p:cNvSpPr/>
          <p:nvPr/>
        </p:nvSpPr>
        <p:spPr>
          <a:xfrm>
            <a:off x="5513276" y="3230399"/>
            <a:ext cx="1689805" cy="1689805"/>
          </a:xfrm>
          <a:prstGeom prst="rect">
            <a:avLst/>
          </a:prstGeom>
          <a:solidFill>
            <a:srgbClr val="FAFAFA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 dirty="0">
              <a:solidFill>
                <a:schemeClr val="tx1"/>
              </a:solidFill>
            </a:endParaRPr>
          </a:p>
        </p:txBody>
      </p:sp>
      <p:sp>
        <p:nvSpPr>
          <p:cNvPr id="28" name="Rectangle 40"/>
          <p:cNvSpPr/>
          <p:nvPr/>
        </p:nvSpPr>
        <p:spPr>
          <a:xfrm>
            <a:off x="5853956" y="3571079"/>
            <a:ext cx="1008444" cy="1008444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267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9" name="矩形 3"/>
          <p:cNvSpPr>
            <a:spLocks noChangeArrowheads="1"/>
          </p:cNvSpPr>
          <p:nvPr/>
        </p:nvSpPr>
        <p:spPr bwMode="auto">
          <a:xfrm>
            <a:off x="1073958" y="224898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明年工作计划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30" name="文本框 37"/>
          <p:cNvSpPr txBox="1"/>
          <p:nvPr/>
        </p:nvSpPr>
        <p:spPr>
          <a:xfrm>
            <a:off x="1073958" y="759817"/>
            <a:ext cx="2308007" cy="338546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sz="1600" baseline="-3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任意多边形 4"/>
          <p:cNvSpPr/>
          <p:nvPr/>
        </p:nvSpPr>
        <p:spPr>
          <a:xfrm flipH="1">
            <a:off x="274490" y="423071"/>
            <a:ext cx="496568" cy="557564"/>
          </a:xfrm>
          <a:custGeom>
            <a:avLst/>
            <a:gdLst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8" fmla="*/ 1071343 w 3171687"/>
              <a:gd name="connsiteY8" fmla="*/ 1901509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0" fmla="*/ 979903 w 3171687"/>
              <a:gd name="connsiteY0" fmla="*/ 259565 h 2069635"/>
              <a:gd name="connsiteX1" fmla="*/ 0 w 3171687"/>
              <a:gd name="connsiteY1" fmla="*/ 259565 h 2069635"/>
              <a:gd name="connsiteX2" fmla="*/ 0 w 3171687"/>
              <a:gd name="connsiteY2" fmla="*/ 0 h 2069635"/>
              <a:gd name="connsiteX3" fmla="*/ 3171687 w 3171687"/>
              <a:gd name="connsiteY3" fmla="*/ 0 h 2069635"/>
              <a:gd name="connsiteX4" fmla="*/ 3171687 w 3171687"/>
              <a:gd name="connsiteY4" fmla="*/ 2069635 h 2069635"/>
              <a:gd name="connsiteX5" fmla="*/ 0 w 3171687"/>
              <a:gd name="connsiteY5" fmla="*/ 2069635 h 2069635"/>
              <a:gd name="connsiteX6" fmla="*/ 0 w 3171687"/>
              <a:gd name="connsiteY6" fmla="*/ 1810069 h 2069635"/>
              <a:gd name="connsiteX0" fmla="*/ 0 w 3171687"/>
              <a:gd name="connsiteY0" fmla="*/ 259565 h 2069635"/>
              <a:gd name="connsiteX1" fmla="*/ 0 w 3171687"/>
              <a:gd name="connsiteY1" fmla="*/ 0 h 2069635"/>
              <a:gd name="connsiteX2" fmla="*/ 3171687 w 3171687"/>
              <a:gd name="connsiteY2" fmla="*/ 0 h 2069635"/>
              <a:gd name="connsiteX3" fmla="*/ 3171687 w 3171687"/>
              <a:gd name="connsiteY3" fmla="*/ 2069635 h 2069635"/>
              <a:gd name="connsiteX4" fmla="*/ 0 w 3171687"/>
              <a:gd name="connsiteY4" fmla="*/ 2069635 h 2069635"/>
              <a:gd name="connsiteX5" fmla="*/ 0 w 3171687"/>
              <a:gd name="connsiteY5" fmla="*/ 1810069 h 2069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71687" h="2069635">
                <a:moveTo>
                  <a:pt x="0" y="259565"/>
                </a:moveTo>
                <a:lnTo>
                  <a:pt x="0" y="0"/>
                </a:lnTo>
                <a:lnTo>
                  <a:pt x="3171687" y="0"/>
                </a:lnTo>
                <a:lnTo>
                  <a:pt x="3171687" y="2069635"/>
                </a:lnTo>
                <a:lnTo>
                  <a:pt x="0" y="2069635"/>
                </a:lnTo>
                <a:lnTo>
                  <a:pt x="0" y="1810069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任意多边形 5"/>
          <p:cNvSpPr/>
          <p:nvPr/>
        </p:nvSpPr>
        <p:spPr>
          <a:xfrm flipH="1">
            <a:off x="425940" y="300119"/>
            <a:ext cx="496568" cy="443846"/>
          </a:xfrm>
          <a:custGeom>
            <a:avLst/>
            <a:gdLst>
              <a:gd name="connsiteX0" fmla="*/ 0 w 2253807"/>
              <a:gd name="connsiteY0" fmla="*/ 0 h 1262130"/>
              <a:gd name="connsiteX1" fmla="*/ 2253807 w 2253807"/>
              <a:gd name="connsiteY1" fmla="*/ 0 h 1262130"/>
              <a:gd name="connsiteX2" fmla="*/ 2253807 w 2253807"/>
              <a:gd name="connsiteY2" fmla="*/ 1262130 h 1262130"/>
              <a:gd name="connsiteX3" fmla="*/ 1013277 w 2253807"/>
              <a:gd name="connsiteY3" fmla="*/ 1262130 h 1262130"/>
              <a:gd name="connsiteX4" fmla="*/ 1013277 w 2253807"/>
              <a:gd name="connsiteY4" fmla="*/ 700070 h 1262130"/>
              <a:gd name="connsiteX5" fmla="*/ 0 w 2253807"/>
              <a:gd name="connsiteY5" fmla="*/ 700070 h 1262130"/>
              <a:gd name="connsiteX6" fmla="*/ 0 w 2253807"/>
              <a:gd name="connsiteY6" fmla="*/ 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6" fmla="*/ 1104717 w 2253807"/>
              <a:gd name="connsiteY6" fmla="*/ 79151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0" fmla="*/ 0 w 2253807"/>
              <a:gd name="connsiteY0" fmla="*/ 700070 h 1262130"/>
              <a:gd name="connsiteX1" fmla="*/ 0 w 2253807"/>
              <a:gd name="connsiteY1" fmla="*/ 0 h 1262130"/>
              <a:gd name="connsiteX2" fmla="*/ 2253807 w 2253807"/>
              <a:gd name="connsiteY2" fmla="*/ 0 h 1262130"/>
              <a:gd name="connsiteX3" fmla="*/ 2253807 w 2253807"/>
              <a:gd name="connsiteY3" fmla="*/ 1262130 h 1262130"/>
              <a:gd name="connsiteX4" fmla="*/ 1013277 w 2253807"/>
              <a:gd name="connsiteY4" fmla="*/ 1262130 h 126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3807" h="1262130">
                <a:moveTo>
                  <a:pt x="0" y="700070"/>
                </a:moveTo>
                <a:lnTo>
                  <a:pt x="0" y="0"/>
                </a:lnTo>
                <a:lnTo>
                  <a:pt x="2253807" y="0"/>
                </a:lnTo>
                <a:lnTo>
                  <a:pt x="2253807" y="1262130"/>
                </a:lnTo>
                <a:lnTo>
                  <a:pt x="1013277" y="1262130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947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400"/>
                            </p:stCondLst>
                            <p:childTnLst>
                              <p:par>
                                <p:cTn id="10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00"/>
                            </p:stCondLst>
                            <p:childTnLst>
                              <p:par>
                                <p:cTn id="24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00"/>
                            </p:stCondLst>
                            <p:childTnLst>
                              <p:par>
                                <p:cTn id="3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200"/>
                            </p:stCondLst>
                            <p:childTnLst>
                              <p:par>
                                <p:cTn id="38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700"/>
                            </p:stCondLst>
                            <p:childTnLst>
                              <p:par>
                                <p:cTn id="4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100"/>
                            </p:stCondLst>
                            <p:childTnLst>
                              <p:par>
                                <p:cTn id="52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6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5" dur="750" fill="hold"/>
                                        <p:tgtEl>
                                          <p:spTgt spid="20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grpId="2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1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1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 animBg="1"/>
      <p:bldP spid="20" grpId="1" animBg="1"/>
      <p:bldP spid="20" grpId="2" animBg="1"/>
      <p:bldP spid="21" grpId="0"/>
      <p:bldP spid="22" grpId="0"/>
      <p:bldP spid="23" grpId="0"/>
      <p:bldP spid="24" grpId="0"/>
      <p:bldP spid="25" grpId="0"/>
      <p:bldP spid="26" grpId="0"/>
      <p:bldP spid="2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0"/>
          <p:cNvGrpSpPr/>
          <p:nvPr/>
        </p:nvGrpSpPr>
        <p:grpSpPr>
          <a:xfrm>
            <a:off x="0" y="2199335"/>
            <a:ext cx="4025609" cy="3331119"/>
            <a:chOff x="262396" y="1733961"/>
            <a:chExt cx="1256433" cy="2269279"/>
          </a:xfrm>
        </p:grpSpPr>
        <p:sp>
          <p:nvSpPr>
            <p:cNvPr id="3" name="Rectangle 64"/>
            <p:cNvSpPr/>
            <p:nvPr/>
          </p:nvSpPr>
          <p:spPr>
            <a:xfrm>
              <a:off x="262396" y="1733961"/>
              <a:ext cx="1256433" cy="567320"/>
            </a:xfrm>
            <a:prstGeom prst="rect">
              <a:avLst/>
            </a:prstGeom>
            <a:solidFill>
              <a:srgbClr val="41CB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/>
            </a:p>
          </p:txBody>
        </p:sp>
        <p:sp>
          <p:nvSpPr>
            <p:cNvPr id="4" name="Rectangle 65"/>
            <p:cNvSpPr/>
            <p:nvPr/>
          </p:nvSpPr>
          <p:spPr>
            <a:xfrm>
              <a:off x="262396" y="2301281"/>
              <a:ext cx="1256433" cy="567320"/>
            </a:xfrm>
            <a:prstGeom prst="rect">
              <a:avLst/>
            </a:prstGeom>
            <a:solidFill>
              <a:srgbClr val="4B73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/>
            </a:p>
          </p:txBody>
        </p:sp>
        <p:sp>
          <p:nvSpPr>
            <p:cNvPr id="5" name="Rectangle 66"/>
            <p:cNvSpPr/>
            <p:nvPr/>
          </p:nvSpPr>
          <p:spPr>
            <a:xfrm>
              <a:off x="262396" y="2868601"/>
              <a:ext cx="1256433" cy="567320"/>
            </a:xfrm>
            <a:prstGeom prst="rect">
              <a:avLst/>
            </a:prstGeom>
            <a:solidFill>
              <a:srgbClr val="5A53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/>
            </a:p>
          </p:txBody>
        </p:sp>
        <p:sp>
          <p:nvSpPr>
            <p:cNvPr id="6" name="Rectangle 69"/>
            <p:cNvSpPr/>
            <p:nvPr/>
          </p:nvSpPr>
          <p:spPr>
            <a:xfrm>
              <a:off x="262396" y="3435920"/>
              <a:ext cx="1256433" cy="567320"/>
            </a:xfrm>
            <a:prstGeom prst="rect">
              <a:avLst/>
            </a:prstGeom>
            <a:solidFill>
              <a:srgbClr val="4A9C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/>
            </a:p>
          </p:txBody>
        </p:sp>
      </p:grpSp>
      <p:grpSp>
        <p:nvGrpSpPr>
          <p:cNvPr id="7" name="Group 119"/>
          <p:cNvGrpSpPr/>
          <p:nvPr/>
        </p:nvGrpSpPr>
        <p:grpSpPr>
          <a:xfrm>
            <a:off x="4014419" y="2199336"/>
            <a:ext cx="2325276" cy="3331120"/>
            <a:chOff x="2993744" y="1682239"/>
            <a:chExt cx="1576437" cy="2269279"/>
          </a:xfrm>
        </p:grpSpPr>
        <p:sp>
          <p:nvSpPr>
            <p:cNvPr id="8" name="Rectangle 72"/>
            <p:cNvSpPr/>
            <p:nvPr/>
          </p:nvSpPr>
          <p:spPr>
            <a:xfrm>
              <a:off x="2993744" y="1682239"/>
              <a:ext cx="1576436" cy="567320"/>
            </a:xfrm>
            <a:prstGeom prst="homePlate">
              <a:avLst/>
            </a:prstGeom>
            <a:solidFill>
              <a:srgbClr val="41CB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/>
            </a:p>
          </p:txBody>
        </p:sp>
        <p:sp>
          <p:nvSpPr>
            <p:cNvPr id="9" name="Rectangle 74"/>
            <p:cNvSpPr/>
            <p:nvPr/>
          </p:nvSpPr>
          <p:spPr>
            <a:xfrm>
              <a:off x="2993745" y="2249559"/>
              <a:ext cx="1576436" cy="567320"/>
            </a:xfrm>
            <a:prstGeom prst="homePlate">
              <a:avLst/>
            </a:prstGeom>
            <a:solidFill>
              <a:srgbClr val="4B73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/>
            </a:p>
          </p:txBody>
        </p:sp>
        <p:sp>
          <p:nvSpPr>
            <p:cNvPr id="10" name="Rectangle 77"/>
            <p:cNvSpPr/>
            <p:nvPr/>
          </p:nvSpPr>
          <p:spPr>
            <a:xfrm>
              <a:off x="2993745" y="2816879"/>
              <a:ext cx="1576436" cy="567320"/>
            </a:xfrm>
            <a:prstGeom prst="homePlate">
              <a:avLst/>
            </a:prstGeom>
            <a:solidFill>
              <a:srgbClr val="5A53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/>
            </a:p>
          </p:txBody>
        </p:sp>
        <p:sp>
          <p:nvSpPr>
            <p:cNvPr id="11" name="Rectangle 78"/>
            <p:cNvSpPr/>
            <p:nvPr/>
          </p:nvSpPr>
          <p:spPr>
            <a:xfrm>
              <a:off x="2993745" y="3384198"/>
              <a:ext cx="1576436" cy="567320"/>
            </a:xfrm>
            <a:prstGeom prst="homePlate">
              <a:avLst/>
            </a:prstGeom>
            <a:solidFill>
              <a:srgbClr val="4A9C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/>
            </a:p>
          </p:txBody>
        </p:sp>
      </p:grpSp>
      <p:grpSp>
        <p:nvGrpSpPr>
          <p:cNvPr id="12" name="Group 80"/>
          <p:cNvGrpSpPr/>
          <p:nvPr/>
        </p:nvGrpSpPr>
        <p:grpSpPr>
          <a:xfrm>
            <a:off x="1860939" y="1560130"/>
            <a:ext cx="2165060" cy="4575013"/>
            <a:chOff x="1518829" y="1246789"/>
            <a:chExt cx="1474916" cy="3116663"/>
          </a:xfrm>
        </p:grpSpPr>
        <p:grpSp>
          <p:nvGrpSpPr>
            <p:cNvPr id="13" name="Group 29"/>
            <p:cNvGrpSpPr/>
            <p:nvPr/>
          </p:nvGrpSpPr>
          <p:grpSpPr>
            <a:xfrm>
              <a:off x="1518829" y="1246789"/>
              <a:ext cx="1474916" cy="3116663"/>
              <a:chOff x="3189614" y="1562392"/>
              <a:chExt cx="1474916" cy="3116662"/>
            </a:xfrm>
            <a:effectLst/>
          </p:grpSpPr>
          <p:sp>
            <p:nvSpPr>
              <p:cNvPr id="18" name="Freeform 86"/>
              <p:cNvSpPr/>
              <p:nvPr/>
            </p:nvSpPr>
            <p:spPr>
              <a:xfrm>
                <a:off x="3205386" y="1579715"/>
                <a:ext cx="1459144" cy="3099339"/>
              </a:xfrm>
              <a:custGeom>
                <a:avLst/>
                <a:gdLst>
                  <a:gd name="connsiteX0" fmla="*/ 0 w 1459144"/>
                  <a:gd name="connsiteY0" fmla="*/ 176060 h 3099339"/>
                  <a:gd name="connsiteX1" fmla="*/ 51567 w 1459144"/>
                  <a:gd name="connsiteY1" fmla="*/ 51567 h 3099339"/>
                  <a:gd name="connsiteX2" fmla="*/ 176060 w 1459144"/>
                  <a:gd name="connsiteY2" fmla="*/ 0 h 3099339"/>
                  <a:gd name="connsiteX3" fmla="*/ 1283084 w 1459144"/>
                  <a:gd name="connsiteY3" fmla="*/ 0 h 3099339"/>
                  <a:gd name="connsiteX4" fmla="*/ 1407577 w 1459144"/>
                  <a:gd name="connsiteY4" fmla="*/ 51567 h 3099339"/>
                  <a:gd name="connsiteX5" fmla="*/ 1459144 w 1459144"/>
                  <a:gd name="connsiteY5" fmla="*/ 176060 h 3099339"/>
                  <a:gd name="connsiteX6" fmla="*/ 1459144 w 1459144"/>
                  <a:gd name="connsiteY6" fmla="*/ 2923279 h 3099339"/>
                  <a:gd name="connsiteX7" fmla="*/ 1407577 w 1459144"/>
                  <a:gd name="connsiteY7" fmla="*/ 3047772 h 3099339"/>
                  <a:gd name="connsiteX8" fmla="*/ 1283084 w 1459144"/>
                  <a:gd name="connsiteY8" fmla="*/ 3099339 h 3099339"/>
                  <a:gd name="connsiteX9" fmla="*/ 176060 w 1459144"/>
                  <a:gd name="connsiteY9" fmla="*/ 3099339 h 3099339"/>
                  <a:gd name="connsiteX10" fmla="*/ 51567 w 1459144"/>
                  <a:gd name="connsiteY10" fmla="*/ 3047772 h 3099339"/>
                  <a:gd name="connsiteX11" fmla="*/ 0 w 1459144"/>
                  <a:gd name="connsiteY11" fmla="*/ 2923279 h 3099339"/>
                  <a:gd name="connsiteX12" fmla="*/ 0 w 1459144"/>
                  <a:gd name="connsiteY12" fmla="*/ 176060 h 3099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59144" h="3099339">
                    <a:moveTo>
                      <a:pt x="0" y="176060"/>
                    </a:moveTo>
                    <a:cubicBezTo>
                      <a:pt x="0" y="129366"/>
                      <a:pt x="18549" y="84584"/>
                      <a:pt x="51567" y="51567"/>
                    </a:cubicBezTo>
                    <a:cubicBezTo>
                      <a:pt x="84585" y="18549"/>
                      <a:pt x="129366" y="0"/>
                      <a:pt x="176060" y="0"/>
                    </a:cubicBezTo>
                    <a:lnTo>
                      <a:pt x="1283084" y="0"/>
                    </a:lnTo>
                    <a:cubicBezTo>
                      <a:pt x="1329778" y="0"/>
                      <a:pt x="1374560" y="18549"/>
                      <a:pt x="1407577" y="51567"/>
                    </a:cubicBezTo>
                    <a:cubicBezTo>
                      <a:pt x="1440595" y="84585"/>
                      <a:pt x="1459144" y="129366"/>
                      <a:pt x="1459144" y="176060"/>
                    </a:cubicBezTo>
                    <a:lnTo>
                      <a:pt x="1459144" y="2923279"/>
                    </a:lnTo>
                    <a:cubicBezTo>
                      <a:pt x="1459144" y="2969973"/>
                      <a:pt x="1440595" y="3014755"/>
                      <a:pt x="1407577" y="3047772"/>
                    </a:cubicBezTo>
                    <a:cubicBezTo>
                      <a:pt x="1374559" y="3080790"/>
                      <a:pt x="1329778" y="3099339"/>
                      <a:pt x="1283084" y="3099339"/>
                    </a:cubicBezTo>
                    <a:lnTo>
                      <a:pt x="176060" y="3099339"/>
                    </a:lnTo>
                    <a:cubicBezTo>
                      <a:pt x="129366" y="3099339"/>
                      <a:pt x="84584" y="3080790"/>
                      <a:pt x="51567" y="3047772"/>
                    </a:cubicBezTo>
                    <a:cubicBezTo>
                      <a:pt x="18549" y="3014754"/>
                      <a:pt x="0" y="2969973"/>
                      <a:pt x="0" y="2923279"/>
                    </a:cubicBezTo>
                    <a:lnTo>
                      <a:pt x="0" y="17606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556" dirty="0"/>
              </a:p>
            </p:txBody>
          </p:sp>
          <p:grpSp>
            <p:nvGrpSpPr>
              <p:cNvPr id="19" name="Group 20"/>
              <p:cNvGrpSpPr/>
              <p:nvPr/>
            </p:nvGrpSpPr>
            <p:grpSpPr>
              <a:xfrm>
                <a:off x="3189614" y="1991493"/>
                <a:ext cx="23662" cy="645898"/>
                <a:chOff x="3392428" y="1951545"/>
                <a:chExt cx="27432" cy="735419"/>
              </a:xfrm>
            </p:grpSpPr>
            <p:sp>
              <p:nvSpPr>
                <p:cNvPr id="25" name="Rectangle 108"/>
                <p:cNvSpPr/>
                <p:nvPr/>
              </p:nvSpPr>
              <p:spPr>
                <a:xfrm>
                  <a:off x="3392428" y="1951545"/>
                  <a:ext cx="18288" cy="172821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3556" dirty="0"/>
                </a:p>
              </p:txBody>
            </p:sp>
            <p:sp>
              <p:nvSpPr>
                <p:cNvPr id="26" name="Rectangle 117"/>
                <p:cNvSpPr/>
                <p:nvPr/>
              </p:nvSpPr>
              <p:spPr>
                <a:xfrm>
                  <a:off x="3401572" y="2289545"/>
                  <a:ext cx="18288" cy="118872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3556" dirty="0"/>
                </a:p>
              </p:txBody>
            </p:sp>
            <p:sp>
              <p:nvSpPr>
                <p:cNvPr id="27" name="Rectangle 118"/>
                <p:cNvSpPr/>
                <p:nvPr/>
              </p:nvSpPr>
              <p:spPr>
                <a:xfrm>
                  <a:off x="3401572" y="2568092"/>
                  <a:ext cx="18288" cy="118872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3556" dirty="0"/>
                </a:p>
              </p:txBody>
            </p:sp>
          </p:grpSp>
          <p:sp>
            <p:nvSpPr>
              <p:cNvPr id="20" name="Freeform 93"/>
              <p:cNvSpPr/>
              <p:nvPr/>
            </p:nvSpPr>
            <p:spPr>
              <a:xfrm>
                <a:off x="3806686" y="4332856"/>
                <a:ext cx="256543" cy="261216"/>
              </a:xfrm>
              <a:custGeom>
                <a:avLst/>
                <a:gdLst>
                  <a:gd name="connsiteX0" fmla="*/ 0 w 256543"/>
                  <a:gd name="connsiteY0" fmla="*/ 130608 h 261216"/>
                  <a:gd name="connsiteX1" fmla="*/ 36755 w 256543"/>
                  <a:gd name="connsiteY1" fmla="*/ 39091 h 261216"/>
                  <a:gd name="connsiteX2" fmla="*/ 128272 w 256543"/>
                  <a:gd name="connsiteY2" fmla="*/ 0 h 261216"/>
                  <a:gd name="connsiteX3" fmla="*/ 219789 w 256543"/>
                  <a:gd name="connsiteY3" fmla="*/ 39091 h 261216"/>
                  <a:gd name="connsiteX4" fmla="*/ 256544 w 256543"/>
                  <a:gd name="connsiteY4" fmla="*/ 130608 h 261216"/>
                  <a:gd name="connsiteX5" fmla="*/ 219789 w 256543"/>
                  <a:gd name="connsiteY5" fmla="*/ 222125 h 261216"/>
                  <a:gd name="connsiteX6" fmla="*/ 128272 w 256543"/>
                  <a:gd name="connsiteY6" fmla="*/ 261216 h 261216"/>
                  <a:gd name="connsiteX7" fmla="*/ 36755 w 256543"/>
                  <a:gd name="connsiteY7" fmla="*/ 222125 h 261216"/>
                  <a:gd name="connsiteX8" fmla="*/ 0 w 256543"/>
                  <a:gd name="connsiteY8" fmla="*/ 130608 h 261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6543" h="261216">
                    <a:moveTo>
                      <a:pt x="0" y="130608"/>
                    </a:moveTo>
                    <a:cubicBezTo>
                      <a:pt x="0" y="96377"/>
                      <a:pt x="13199" y="63514"/>
                      <a:pt x="36755" y="39091"/>
                    </a:cubicBezTo>
                    <a:cubicBezTo>
                      <a:pt x="60874" y="14086"/>
                      <a:pt x="93851" y="0"/>
                      <a:pt x="128272" y="0"/>
                    </a:cubicBezTo>
                    <a:cubicBezTo>
                      <a:pt x="162693" y="0"/>
                      <a:pt x="195670" y="14086"/>
                      <a:pt x="219789" y="39091"/>
                    </a:cubicBezTo>
                    <a:cubicBezTo>
                      <a:pt x="243346" y="63514"/>
                      <a:pt x="256544" y="96377"/>
                      <a:pt x="256544" y="130608"/>
                    </a:cubicBezTo>
                    <a:cubicBezTo>
                      <a:pt x="256544" y="164839"/>
                      <a:pt x="243345" y="197702"/>
                      <a:pt x="219789" y="222125"/>
                    </a:cubicBezTo>
                    <a:cubicBezTo>
                      <a:pt x="195670" y="247130"/>
                      <a:pt x="162693" y="261216"/>
                      <a:pt x="128272" y="261216"/>
                    </a:cubicBezTo>
                    <a:cubicBezTo>
                      <a:pt x="93851" y="261216"/>
                      <a:pt x="60874" y="247130"/>
                      <a:pt x="36755" y="222125"/>
                    </a:cubicBezTo>
                    <a:cubicBezTo>
                      <a:pt x="13198" y="197702"/>
                      <a:pt x="0" y="164839"/>
                      <a:pt x="0" y="130608"/>
                    </a:cubicBez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556" dirty="0"/>
              </a:p>
            </p:txBody>
          </p:sp>
          <p:sp>
            <p:nvSpPr>
              <p:cNvPr id="21" name="Freeform 96"/>
              <p:cNvSpPr/>
              <p:nvPr/>
            </p:nvSpPr>
            <p:spPr>
              <a:xfrm>
                <a:off x="3306742" y="1997538"/>
                <a:ext cx="1256433" cy="2276759"/>
              </a:xfrm>
              <a:custGeom>
                <a:avLst/>
                <a:gdLst>
                  <a:gd name="connsiteX0" fmla="*/ 0 w 1256433"/>
                  <a:gd name="connsiteY0" fmla="*/ 0 h 2276759"/>
                  <a:gd name="connsiteX1" fmla="*/ 1256433 w 1256433"/>
                  <a:gd name="connsiteY1" fmla="*/ 0 h 2276759"/>
                  <a:gd name="connsiteX2" fmla="*/ 1256433 w 1256433"/>
                  <a:gd name="connsiteY2" fmla="*/ 2276759 h 2276759"/>
                  <a:gd name="connsiteX3" fmla="*/ 0 w 1256433"/>
                  <a:gd name="connsiteY3" fmla="*/ 2276759 h 2276759"/>
                  <a:gd name="connsiteX4" fmla="*/ 0 w 1256433"/>
                  <a:gd name="connsiteY4" fmla="*/ 0 h 2276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6433" h="2276759">
                    <a:moveTo>
                      <a:pt x="0" y="0"/>
                    </a:moveTo>
                    <a:lnTo>
                      <a:pt x="1256433" y="0"/>
                    </a:lnTo>
                    <a:lnTo>
                      <a:pt x="1256433" y="2276759"/>
                    </a:lnTo>
                    <a:lnTo>
                      <a:pt x="0" y="22767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556" dirty="0"/>
              </a:p>
            </p:txBody>
          </p:sp>
          <p:sp>
            <p:nvSpPr>
              <p:cNvPr id="22" name="Freeform 99"/>
              <p:cNvSpPr/>
              <p:nvPr/>
            </p:nvSpPr>
            <p:spPr>
              <a:xfrm>
                <a:off x="3796931" y="1824436"/>
                <a:ext cx="276054" cy="32124"/>
              </a:xfrm>
              <a:custGeom>
                <a:avLst/>
                <a:gdLst>
                  <a:gd name="connsiteX0" fmla="*/ 0 w 276054"/>
                  <a:gd name="connsiteY0" fmla="*/ 16062 h 32124"/>
                  <a:gd name="connsiteX1" fmla="*/ 4704 w 276054"/>
                  <a:gd name="connsiteY1" fmla="*/ 4704 h 32124"/>
                  <a:gd name="connsiteX2" fmla="*/ 16062 w 276054"/>
                  <a:gd name="connsiteY2" fmla="*/ 0 h 32124"/>
                  <a:gd name="connsiteX3" fmla="*/ 259992 w 276054"/>
                  <a:gd name="connsiteY3" fmla="*/ 0 h 32124"/>
                  <a:gd name="connsiteX4" fmla="*/ 271350 w 276054"/>
                  <a:gd name="connsiteY4" fmla="*/ 4704 h 32124"/>
                  <a:gd name="connsiteX5" fmla="*/ 276054 w 276054"/>
                  <a:gd name="connsiteY5" fmla="*/ 16062 h 32124"/>
                  <a:gd name="connsiteX6" fmla="*/ 276054 w 276054"/>
                  <a:gd name="connsiteY6" fmla="*/ 16062 h 32124"/>
                  <a:gd name="connsiteX7" fmla="*/ 271350 w 276054"/>
                  <a:gd name="connsiteY7" fmla="*/ 27420 h 32124"/>
                  <a:gd name="connsiteX8" fmla="*/ 259992 w 276054"/>
                  <a:gd name="connsiteY8" fmla="*/ 32124 h 32124"/>
                  <a:gd name="connsiteX9" fmla="*/ 16062 w 276054"/>
                  <a:gd name="connsiteY9" fmla="*/ 32124 h 32124"/>
                  <a:gd name="connsiteX10" fmla="*/ 4704 w 276054"/>
                  <a:gd name="connsiteY10" fmla="*/ 27420 h 32124"/>
                  <a:gd name="connsiteX11" fmla="*/ 0 w 276054"/>
                  <a:gd name="connsiteY11" fmla="*/ 16062 h 32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76054" h="32124">
                    <a:moveTo>
                      <a:pt x="0" y="16062"/>
                    </a:moveTo>
                    <a:cubicBezTo>
                      <a:pt x="0" y="11802"/>
                      <a:pt x="1692" y="7717"/>
                      <a:pt x="4704" y="4704"/>
                    </a:cubicBezTo>
                    <a:cubicBezTo>
                      <a:pt x="7716" y="1692"/>
                      <a:pt x="11802" y="0"/>
                      <a:pt x="16062" y="0"/>
                    </a:cubicBezTo>
                    <a:lnTo>
                      <a:pt x="259992" y="0"/>
                    </a:lnTo>
                    <a:cubicBezTo>
                      <a:pt x="264252" y="0"/>
                      <a:pt x="268337" y="1692"/>
                      <a:pt x="271350" y="4704"/>
                    </a:cubicBezTo>
                    <a:cubicBezTo>
                      <a:pt x="274362" y="7716"/>
                      <a:pt x="276054" y="11802"/>
                      <a:pt x="276054" y="16062"/>
                    </a:cubicBezTo>
                    <a:lnTo>
                      <a:pt x="276054" y="16062"/>
                    </a:lnTo>
                    <a:cubicBezTo>
                      <a:pt x="276054" y="20322"/>
                      <a:pt x="274362" y="24407"/>
                      <a:pt x="271350" y="27420"/>
                    </a:cubicBezTo>
                    <a:cubicBezTo>
                      <a:pt x="268338" y="30432"/>
                      <a:pt x="264252" y="32124"/>
                      <a:pt x="259992" y="32124"/>
                    </a:cubicBezTo>
                    <a:lnTo>
                      <a:pt x="16062" y="32124"/>
                    </a:lnTo>
                    <a:cubicBezTo>
                      <a:pt x="11802" y="32124"/>
                      <a:pt x="7717" y="30432"/>
                      <a:pt x="4704" y="27420"/>
                    </a:cubicBezTo>
                    <a:cubicBezTo>
                      <a:pt x="1692" y="24408"/>
                      <a:pt x="0" y="20322"/>
                      <a:pt x="0" y="1606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556" dirty="0"/>
              </a:p>
            </p:txBody>
          </p:sp>
          <p:sp>
            <p:nvSpPr>
              <p:cNvPr id="23" name="Freeform 103"/>
              <p:cNvSpPr/>
              <p:nvPr/>
            </p:nvSpPr>
            <p:spPr>
              <a:xfrm>
                <a:off x="3911556" y="1704426"/>
                <a:ext cx="46804" cy="47657"/>
              </a:xfrm>
              <a:custGeom>
                <a:avLst/>
                <a:gdLst>
                  <a:gd name="connsiteX0" fmla="*/ 0 w 46804"/>
                  <a:gd name="connsiteY0" fmla="*/ 23829 h 47657"/>
                  <a:gd name="connsiteX1" fmla="*/ 6705 w 46804"/>
                  <a:gd name="connsiteY1" fmla="*/ 7132 h 47657"/>
                  <a:gd name="connsiteX2" fmla="*/ 23402 w 46804"/>
                  <a:gd name="connsiteY2" fmla="*/ 0 h 47657"/>
                  <a:gd name="connsiteX3" fmla="*/ 40099 w 46804"/>
                  <a:gd name="connsiteY3" fmla="*/ 7132 h 47657"/>
                  <a:gd name="connsiteX4" fmla="*/ 46804 w 46804"/>
                  <a:gd name="connsiteY4" fmla="*/ 23829 h 47657"/>
                  <a:gd name="connsiteX5" fmla="*/ 40099 w 46804"/>
                  <a:gd name="connsiteY5" fmla="*/ 40526 h 47657"/>
                  <a:gd name="connsiteX6" fmla="*/ 23402 w 46804"/>
                  <a:gd name="connsiteY6" fmla="*/ 47658 h 47657"/>
                  <a:gd name="connsiteX7" fmla="*/ 6705 w 46804"/>
                  <a:gd name="connsiteY7" fmla="*/ 40526 h 47657"/>
                  <a:gd name="connsiteX8" fmla="*/ 0 w 46804"/>
                  <a:gd name="connsiteY8" fmla="*/ 23829 h 47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804" h="47657">
                    <a:moveTo>
                      <a:pt x="0" y="23829"/>
                    </a:moveTo>
                    <a:cubicBezTo>
                      <a:pt x="0" y="17584"/>
                      <a:pt x="2408" y="11588"/>
                      <a:pt x="6705" y="7132"/>
                    </a:cubicBezTo>
                    <a:cubicBezTo>
                      <a:pt x="11105" y="2570"/>
                      <a:pt x="17122" y="0"/>
                      <a:pt x="23402" y="0"/>
                    </a:cubicBezTo>
                    <a:cubicBezTo>
                      <a:pt x="29682" y="0"/>
                      <a:pt x="35698" y="2570"/>
                      <a:pt x="40099" y="7132"/>
                    </a:cubicBezTo>
                    <a:cubicBezTo>
                      <a:pt x="44397" y="11588"/>
                      <a:pt x="46804" y="17583"/>
                      <a:pt x="46804" y="23829"/>
                    </a:cubicBezTo>
                    <a:cubicBezTo>
                      <a:pt x="46804" y="30074"/>
                      <a:pt x="44396" y="36070"/>
                      <a:pt x="40099" y="40526"/>
                    </a:cubicBezTo>
                    <a:cubicBezTo>
                      <a:pt x="35699" y="45088"/>
                      <a:pt x="29682" y="47658"/>
                      <a:pt x="23402" y="47658"/>
                    </a:cubicBezTo>
                    <a:cubicBezTo>
                      <a:pt x="17122" y="47658"/>
                      <a:pt x="11106" y="45088"/>
                      <a:pt x="6705" y="40526"/>
                    </a:cubicBezTo>
                    <a:cubicBezTo>
                      <a:pt x="2407" y="36070"/>
                      <a:pt x="0" y="30075"/>
                      <a:pt x="0" y="2382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556" dirty="0"/>
              </a:p>
            </p:txBody>
          </p:sp>
          <p:sp>
            <p:nvSpPr>
              <p:cNvPr id="24" name="Freeform 104"/>
              <p:cNvSpPr/>
              <p:nvPr/>
            </p:nvSpPr>
            <p:spPr>
              <a:xfrm>
                <a:off x="4293042" y="1562392"/>
                <a:ext cx="198758" cy="40154"/>
              </a:xfrm>
              <a:custGeom>
                <a:avLst/>
                <a:gdLst>
                  <a:gd name="connsiteX0" fmla="*/ 0 w 198758"/>
                  <a:gd name="connsiteY0" fmla="*/ 0 h 40154"/>
                  <a:gd name="connsiteX1" fmla="*/ 198758 w 198758"/>
                  <a:gd name="connsiteY1" fmla="*/ 0 h 40154"/>
                  <a:gd name="connsiteX2" fmla="*/ 198758 w 198758"/>
                  <a:gd name="connsiteY2" fmla="*/ 40154 h 40154"/>
                  <a:gd name="connsiteX3" fmla="*/ 0 w 198758"/>
                  <a:gd name="connsiteY3" fmla="*/ 40154 h 40154"/>
                  <a:gd name="connsiteX4" fmla="*/ 0 w 198758"/>
                  <a:gd name="connsiteY4" fmla="*/ 0 h 40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8758" h="40154">
                    <a:moveTo>
                      <a:pt x="0" y="0"/>
                    </a:moveTo>
                    <a:lnTo>
                      <a:pt x="198758" y="0"/>
                    </a:lnTo>
                    <a:lnTo>
                      <a:pt x="198758" y="40154"/>
                    </a:lnTo>
                    <a:lnTo>
                      <a:pt x="0" y="4015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556" dirty="0"/>
              </a:p>
            </p:txBody>
          </p:sp>
        </p:grpSp>
        <p:sp>
          <p:nvSpPr>
            <p:cNvPr id="14" name="Rectangle 82"/>
            <p:cNvSpPr/>
            <p:nvPr/>
          </p:nvSpPr>
          <p:spPr>
            <a:xfrm>
              <a:off x="1635957" y="1682239"/>
              <a:ext cx="1256433" cy="567320"/>
            </a:xfrm>
            <a:prstGeom prst="rect">
              <a:avLst/>
            </a:prstGeom>
            <a:solidFill>
              <a:srgbClr val="41CB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Step </a:t>
              </a:r>
              <a:r>
                <a:rPr lang="en-US" sz="22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01</a:t>
              </a:r>
              <a:endParaRPr lang="en-US" sz="22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Rectangle 83"/>
            <p:cNvSpPr/>
            <p:nvPr/>
          </p:nvSpPr>
          <p:spPr>
            <a:xfrm>
              <a:off x="1635957" y="2249559"/>
              <a:ext cx="1256433" cy="567320"/>
            </a:xfrm>
            <a:prstGeom prst="rect">
              <a:avLst/>
            </a:prstGeom>
            <a:solidFill>
              <a:srgbClr val="4B73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Step </a:t>
              </a:r>
              <a:r>
                <a:rPr lang="en-US" altLang="zh-CN" sz="22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02</a:t>
              </a:r>
              <a:endParaRPr lang="en-US" altLang="zh-CN" sz="22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Rectangle 84"/>
            <p:cNvSpPr/>
            <p:nvPr/>
          </p:nvSpPr>
          <p:spPr>
            <a:xfrm>
              <a:off x="1635957" y="2816879"/>
              <a:ext cx="1256433" cy="567320"/>
            </a:xfrm>
            <a:prstGeom prst="rect">
              <a:avLst/>
            </a:prstGeom>
            <a:solidFill>
              <a:srgbClr val="5A53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Step </a:t>
              </a:r>
              <a:r>
                <a:rPr lang="en-US" altLang="zh-CN" sz="22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03</a:t>
              </a:r>
              <a:endParaRPr lang="en-US" altLang="zh-CN" sz="22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Rectangle 85"/>
            <p:cNvSpPr/>
            <p:nvPr/>
          </p:nvSpPr>
          <p:spPr>
            <a:xfrm>
              <a:off x="1635957" y="3384198"/>
              <a:ext cx="1256433" cy="567320"/>
            </a:xfrm>
            <a:prstGeom prst="rect">
              <a:avLst/>
            </a:prstGeom>
            <a:solidFill>
              <a:srgbClr val="4A9C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Step </a:t>
              </a:r>
              <a:r>
                <a:rPr lang="en-US" altLang="zh-CN" sz="22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04</a:t>
              </a:r>
              <a:endParaRPr lang="en-US" altLang="zh-CN" sz="22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28" name="TextBox 59"/>
          <p:cNvSpPr txBox="1">
            <a:spLocks noChangeArrowheads="1"/>
          </p:cNvSpPr>
          <p:nvPr/>
        </p:nvSpPr>
        <p:spPr bwMode="auto">
          <a:xfrm flipH="1">
            <a:off x="6599903" y="2236377"/>
            <a:ext cx="2625072" cy="4001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1" tIns="45716" rIns="91431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>
              <a:defRPr/>
            </a:pPr>
            <a:r>
              <a:rPr lang="zh-CN" altLang="en-US" sz="2000" b="1" dirty="0">
                <a:solidFill>
                  <a:srgbClr val="41CBC6"/>
                </a:solidFill>
                <a:latin typeface="微软雅黑" pitchFamily="34" charset="-122"/>
                <a:ea typeface="微软雅黑" pitchFamily="34" charset="-122"/>
              </a:rPr>
              <a:t>点击输入内容</a:t>
            </a:r>
            <a:endParaRPr lang="en-US" altLang="ko-KR" sz="2000" kern="0" dirty="0">
              <a:solidFill>
                <a:srgbClr val="41CBC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6599904" y="2636478"/>
            <a:ext cx="4629570" cy="337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TextBox 59"/>
          <p:cNvSpPr txBox="1">
            <a:spLocks noChangeArrowheads="1"/>
          </p:cNvSpPr>
          <p:nvPr/>
        </p:nvSpPr>
        <p:spPr bwMode="auto">
          <a:xfrm flipH="1">
            <a:off x="6599903" y="3104634"/>
            <a:ext cx="2625072" cy="4001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1" tIns="45716" rIns="91431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>
              <a:defRPr/>
            </a:pPr>
            <a:r>
              <a:rPr lang="zh-CN" altLang="en-US" sz="2000" b="1" dirty="0">
                <a:solidFill>
                  <a:srgbClr val="4B73A8"/>
                </a:solidFill>
                <a:latin typeface="微软雅黑" pitchFamily="34" charset="-122"/>
                <a:ea typeface="微软雅黑" pitchFamily="34" charset="-122"/>
              </a:rPr>
              <a:t>点击输入内容</a:t>
            </a:r>
            <a:endParaRPr lang="en-US" altLang="ko-KR" sz="2000" kern="0" dirty="0">
              <a:solidFill>
                <a:srgbClr val="4B73A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6599904" y="3498311"/>
            <a:ext cx="4629570" cy="337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2" name="TextBox 59"/>
          <p:cNvSpPr txBox="1">
            <a:spLocks noChangeArrowheads="1"/>
          </p:cNvSpPr>
          <p:nvPr/>
        </p:nvSpPr>
        <p:spPr bwMode="auto">
          <a:xfrm flipH="1">
            <a:off x="6599903" y="3966467"/>
            <a:ext cx="2625072" cy="4001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1" tIns="45716" rIns="91431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>
              <a:defRPr/>
            </a:pPr>
            <a:r>
              <a:rPr lang="zh-CN" altLang="en-US" sz="2000" b="1" dirty="0">
                <a:solidFill>
                  <a:srgbClr val="5A538C"/>
                </a:solidFill>
                <a:latin typeface="微软雅黑" pitchFamily="34" charset="-122"/>
                <a:ea typeface="微软雅黑" pitchFamily="34" charset="-122"/>
              </a:rPr>
              <a:t>点击输入内容</a:t>
            </a:r>
            <a:endParaRPr lang="en-US" altLang="ko-KR" sz="2000" kern="0" dirty="0">
              <a:solidFill>
                <a:srgbClr val="5A538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6599904" y="4360144"/>
            <a:ext cx="4629570" cy="337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TextBox 59"/>
          <p:cNvSpPr txBox="1">
            <a:spLocks noChangeArrowheads="1"/>
          </p:cNvSpPr>
          <p:nvPr/>
        </p:nvSpPr>
        <p:spPr bwMode="auto">
          <a:xfrm flipH="1">
            <a:off x="6599903" y="4828300"/>
            <a:ext cx="2625072" cy="4001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1" tIns="45716" rIns="91431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>
              <a:defRPr/>
            </a:pPr>
            <a:r>
              <a:rPr lang="zh-CN" altLang="en-US" sz="2000" b="1" dirty="0">
                <a:solidFill>
                  <a:srgbClr val="4A9CCB"/>
                </a:solidFill>
                <a:latin typeface="微软雅黑" pitchFamily="34" charset="-122"/>
                <a:ea typeface="微软雅黑" pitchFamily="34" charset="-122"/>
              </a:rPr>
              <a:t>点击输入内容</a:t>
            </a:r>
            <a:endParaRPr lang="en-US" altLang="ko-KR" sz="2000" kern="0" dirty="0">
              <a:solidFill>
                <a:srgbClr val="4A9CC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6599904" y="5221977"/>
            <a:ext cx="4629570" cy="337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6" name="矩形 3"/>
          <p:cNvSpPr>
            <a:spLocks noChangeArrowheads="1"/>
          </p:cNvSpPr>
          <p:nvPr/>
        </p:nvSpPr>
        <p:spPr bwMode="auto">
          <a:xfrm>
            <a:off x="1073958" y="224898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明年工作计划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37" name="文本框 37"/>
          <p:cNvSpPr txBox="1"/>
          <p:nvPr/>
        </p:nvSpPr>
        <p:spPr>
          <a:xfrm>
            <a:off x="1073958" y="759817"/>
            <a:ext cx="2308007" cy="338546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sz="1600" baseline="-3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任意多边形 4"/>
          <p:cNvSpPr/>
          <p:nvPr/>
        </p:nvSpPr>
        <p:spPr>
          <a:xfrm flipH="1">
            <a:off x="274490" y="423071"/>
            <a:ext cx="496568" cy="557564"/>
          </a:xfrm>
          <a:custGeom>
            <a:avLst/>
            <a:gdLst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8" fmla="*/ 1071343 w 3171687"/>
              <a:gd name="connsiteY8" fmla="*/ 1901509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0" fmla="*/ 979903 w 3171687"/>
              <a:gd name="connsiteY0" fmla="*/ 259565 h 2069635"/>
              <a:gd name="connsiteX1" fmla="*/ 0 w 3171687"/>
              <a:gd name="connsiteY1" fmla="*/ 259565 h 2069635"/>
              <a:gd name="connsiteX2" fmla="*/ 0 w 3171687"/>
              <a:gd name="connsiteY2" fmla="*/ 0 h 2069635"/>
              <a:gd name="connsiteX3" fmla="*/ 3171687 w 3171687"/>
              <a:gd name="connsiteY3" fmla="*/ 0 h 2069635"/>
              <a:gd name="connsiteX4" fmla="*/ 3171687 w 3171687"/>
              <a:gd name="connsiteY4" fmla="*/ 2069635 h 2069635"/>
              <a:gd name="connsiteX5" fmla="*/ 0 w 3171687"/>
              <a:gd name="connsiteY5" fmla="*/ 2069635 h 2069635"/>
              <a:gd name="connsiteX6" fmla="*/ 0 w 3171687"/>
              <a:gd name="connsiteY6" fmla="*/ 1810069 h 2069635"/>
              <a:gd name="connsiteX0" fmla="*/ 0 w 3171687"/>
              <a:gd name="connsiteY0" fmla="*/ 259565 h 2069635"/>
              <a:gd name="connsiteX1" fmla="*/ 0 w 3171687"/>
              <a:gd name="connsiteY1" fmla="*/ 0 h 2069635"/>
              <a:gd name="connsiteX2" fmla="*/ 3171687 w 3171687"/>
              <a:gd name="connsiteY2" fmla="*/ 0 h 2069635"/>
              <a:gd name="connsiteX3" fmla="*/ 3171687 w 3171687"/>
              <a:gd name="connsiteY3" fmla="*/ 2069635 h 2069635"/>
              <a:gd name="connsiteX4" fmla="*/ 0 w 3171687"/>
              <a:gd name="connsiteY4" fmla="*/ 2069635 h 2069635"/>
              <a:gd name="connsiteX5" fmla="*/ 0 w 3171687"/>
              <a:gd name="connsiteY5" fmla="*/ 1810069 h 2069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71687" h="2069635">
                <a:moveTo>
                  <a:pt x="0" y="259565"/>
                </a:moveTo>
                <a:lnTo>
                  <a:pt x="0" y="0"/>
                </a:lnTo>
                <a:lnTo>
                  <a:pt x="3171687" y="0"/>
                </a:lnTo>
                <a:lnTo>
                  <a:pt x="3171687" y="2069635"/>
                </a:lnTo>
                <a:lnTo>
                  <a:pt x="0" y="2069635"/>
                </a:lnTo>
                <a:lnTo>
                  <a:pt x="0" y="1810069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任意多边形 5"/>
          <p:cNvSpPr/>
          <p:nvPr/>
        </p:nvSpPr>
        <p:spPr>
          <a:xfrm flipH="1">
            <a:off x="425940" y="300119"/>
            <a:ext cx="496568" cy="443846"/>
          </a:xfrm>
          <a:custGeom>
            <a:avLst/>
            <a:gdLst>
              <a:gd name="connsiteX0" fmla="*/ 0 w 2253807"/>
              <a:gd name="connsiteY0" fmla="*/ 0 h 1262130"/>
              <a:gd name="connsiteX1" fmla="*/ 2253807 w 2253807"/>
              <a:gd name="connsiteY1" fmla="*/ 0 h 1262130"/>
              <a:gd name="connsiteX2" fmla="*/ 2253807 w 2253807"/>
              <a:gd name="connsiteY2" fmla="*/ 1262130 h 1262130"/>
              <a:gd name="connsiteX3" fmla="*/ 1013277 w 2253807"/>
              <a:gd name="connsiteY3" fmla="*/ 1262130 h 1262130"/>
              <a:gd name="connsiteX4" fmla="*/ 1013277 w 2253807"/>
              <a:gd name="connsiteY4" fmla="*/ 700070 h 1262130"/>
              <a:gd name="connsiteX5" fmla="*/ 0 w 2253807"/>
              <a:gd name="connsiteY5" fmla="*/ 700070 h 1262130"/>
              <a:gd name="connsiteX6" fmla="*/ 0 w 2253807"/>
              <a:gd name="connsiteY6" fmla="*/ 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6" fmla="*/ 1104717 w 2253807"/>
              <a:gd name="connsiteY6" fmla="*/ 79151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0" fmla="*/ 0 w 2253807"/>
              <a:gd name="connsiteY0" fmla="*/ 700070 h 1262130"/>
              <a:gd name="connsiteX1" fmla="*/ 0 w 2253807"/>
              <a:gd name="connsiteY1" fmla="*/ 0 h 1262130"/>
              <a:gd name="connsiteX2" fmla="*/ 2253807 w 2253807"/>
              <a:gd name="connsiteY2" fmla="*/ 0 h 1262130"/>
              <a:gd name="connsiteX3" fmla="*/ 2253807 w 2253807"/>
              <a:gd name="connsiteY3" fmla="*/ 1262130 h 1262130"/>
              <a:gd name="connsiteX4" fmla="*/ 1013277 w 2253807"/>
              <a:gd name="connsiteY4" fmla="*/ 1262130 h 126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3807" h="1262130">
                <a:moveTo>
                  <a:pt x="0" y="700070"/>
                </a:moveTo>
                <a:lnTo>
                  <a:pt x="0" y="0"/>
                </a:lnTo>
                <a:lnTo>
                  <a:pt x="2253807" y="0"/>
                </a:lnTo>
                <a:lnTo>
                  <a:pt x="2253807" y="1262130"/>
                </a:lnTo>
                <a:lnTo>
                  <a:pt x="1013277" y="1262130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788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5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lide(fromLeft)">
                                          <p:cBhvr>
                                            <p:cTn id="12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lide(fromLeft)">
                                          <p:cBhvr>
                                            <p:cTn id="1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" presetClass="entr" presetSubtype="2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2" presetClass="entr" presetSubtype="2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2" presetClass="entr" presetSubtype="2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5" presetID="2" presetClass="entr" presetSubtype="2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lide(fromLeft)">
                                          <p:cBhvr>
                                            <p:cTn id="12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lide(fromLeft)">
                                          <p:cBhvr>
                                            <p:cTn id="1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" presetClass="entr" presetSubtype="2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2" presetClass="entr" presetSubtype="2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2" presetClass="entr" presetSubtype="2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5" presetID="2" presetClass="entr" presetSubtype="2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任意多边形 18"/>
          <p:cNvSpPr/>
          <p:nvPr/>
        </p:nvSpPr>
        <p:spPr>
          <a:xfrm>
            <a:off x="4363233" y="2068863"/>
            <a:ext cx="3506539" cy="2069635"/>
          </a:xfrm>
          <a:custGeom>
            <a:avLst/>
            <a:gdLst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8" fmla="*/ 1071343 w 3171687"/>
              <a:gd name="connsiteY8" fmla="*/ 1901509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0" fmla="*/ 979903 w 3171687"/>
              <a:gd name="connsiteY0" fmla="*/ 259565 h 2069635"/>
              <a:gd name="connsiteX1" fmla="*/ 0 w 3171687"/>
              <a:gd name="connsiteY1" fmla="*/ 259565 h 2069635"/>
              <a:gd name="connsiteX2" fmla="*/ 0 w 3171687"/>
              <a:gd name="connsiteY2" fmla="*/ 0 h 2069635"/>
              <a:gd name="connsiteX3" fmla="*/ 3171687 w 3171687"/>
              <a:gd name="connsiteY3" fmla="*/ 0 h 2069635"/>
              <a:gd name="connsiteX4" fmla="*/ 3171687 w 3171687"/>
              <a:gd name="connsiteY4" fmla="*/ 2069635 h 2069635"/>
              <a:gd name="connsiteX5" fmla="*/ 0 w 3171687"/>
              <a:gd name="connsiteY5" fmla="*/ 2069635 h 2069635"/>
              <a:gd name="connsiteX6" fmla="*/ 0 w 3171687"/>
              <a:gd name="connsiteY6" fmla="*/ 1810069 h 2069635"/>
              <a:gd name="connsiteX0" fmla="*/ 0 w 3171687"/>
              <a:gd name="connsiteY0" fmla="*/ 259565 h 2069635"/>
              <a:gd name="connsiteX1" fmla="*/ 0 w 3171687"/>
              <a:gd name="connsiteY1" fmla="*/ 0 h 2069635"/>
              <a:gd name="connsiteX2" fmla="*/ 3171687 w 3171687"/>
              <a:gd name="connsiteY2" fmla="*/ 0 h 2069635"/>
              <a:gd name="connsiteX3" fmla="*/ 3171687 w 3171687"/>
              <a:gd name="connsiteY3" fmla="*/ 2069635 h 2069635"/>
              <a:gd name="connsiteX4" fmla="*/ 0 w 3171687"/>
              <a:gd name="connsiteY4" fmla="*/ 2069635 h 2069635"/>
              <a:gd name="connsiteX5" fmla="*/ 0 w 3171687"/>
              <a:gd name="connsiteY5" fmla="*/ 1810069 h 2069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71687" h="2069635">
                <a:moveTo>
                  <a:pt x="0" y="259565"/>
                </a:moveTo>
                <a:lnTo>
                  <a:pt x="0" y="0"/>
                </a:lnTo>
                <a:lnTo>
                  <a:pt x="3171687" y="0"/>
                </a:lnTo>
                <a:lnTo>
                  <a:pt x="3171687" y="2069635"/>
                </a:lnTo>
                <a:lnTo>
                  <a:pt x="0" y="2069635"/>
                </a:lnTo>
                <a:lnTo>
                  <a:pt x="0" y="1810069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任意多边形 22"/>
          <p:cNvSpPr/>
          <p:nvPr/>
        </p:nvSpPr>
        <p:spPr>
          <a:xfrm>
            <a:off x="6517213" y="1604209"/>
            <a:ext cx="2253807" cy="1403466"/>
          </a:xfrm>
          <a:custGeom>
            <a:avLst/>
            <a:gdLst>
              <a:gd name="connsiteX0" fmla="*/ 0 w 2253807"/>
              <a:gd name="connsiteY0" fmla="*/ 0 h 1262130"/>
              <a:gd name="connsiteX1" fmla="*/ 2253807 w 2253807"/>
              <a:gd name="connsiteY1" fmla="*/ 0 h 1262130"/>
              <a:gd name="connsiteX2" fmla="*/ 2253807 w 2253807"/>
              <a:gd name="connsiteY2" fmla="*/ 1262130 h 1262130"/>
              <a:gd name="connsiteX3" fmla="*/ 1013277 w 2253807"/>
              <a:gd name="connsiteY3" fmla="*/ 1262130 h 1262130"/>
              <a:gd name="connsiteX4" fmla="*/ 1013277 w 2253807"/>
              <a:gd name="connsiteY4" fmla="*/ 700070 h 1262130"/>
              <a:gd name="connsiteX5" fmla="*/ 0 w 2253807"/>
              <a:gd name="connsiteY5" fmla="*/ 700070 h 1262130"/>
              <a:gd name="connsiteX6" fmla="*/ 0 w 2253807"/>
              <a:gd name="connsiteY6" fmla="*/ 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6" fmla="*/ 1104717 w 2253807"/>
              <a:gd name="connsiteY6" fmla="*/ 79151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0" fmla="*/ 0 w 2253807"/>
              <a:gd name="connsiteY0" fmla="*/ 700070 h 1262130"/>
              <a:gd name="connsiteX1" fmla="*/ 0 w 2253807"/>
              <a:gd name="connsiteY1" fmla="*/ 0 h 1262130"/>
              <a:gd name="connsiteX2" fmla="*/ 2253807 w 2253807"/>
              <a:gd name="connsiteY2" fmla="*/ 0 h 1262130"/>
              <a:gd name="connsiteX3" fmla="*/ 2253807 w 2253807"/>
              <a:gd name="connsiteY3" fmla="*/ 1262130 h 1262130"/>
              <a:gd name="connsiteX4" fmla="*/ 1013277 w 2253807"/>
              <a:gd name="connsiteY4" fmla="*/ 1262130 h 126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3807" h="1262130">
                <a:moveTo>
                  <a:pt x="0" y="700070"/>
                </a:moveTo>
                <a:lnTo>
                  <a:pt x="0" y="0"/>
                </a:lnTo>
                <a:lnTo>
                  <a:pt x="2253807" y="0"/>
                </a:lnTo>
                <a:lnTo>
                  <a:pt x="2253807" y="1262130"/>
                </a:lnTo>
                <a:lnTo>
                  <a:pt x="1013277" y="1262130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TextBox 5"/>
          <p:cNvSpPr txBox="1"/>
          <p:nvPr/>
        </p:nvSpPr>
        <p:spPr>
          <a:xfrm>
            <a:off x="3111380" y="2441959"/>
            <a:ext cx="4548778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8000" b="1" dirty="0">
                <a:solidFill>
                  <a:srgbClr val="5A538C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Ebrima" panose="02000000000000000000" pitchFamily="2" charset="0"/>
              </a:rPr>
              <a:t>谢</a:t>
            </a:r>
            <a:r>
              <a:rPr lang="zh-CN" altLang="en-US" sz="8000" b="1" dirty="0">
                <a:solidFill>
                  <a:srgbClr val="4B73A8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Ebrima" panose="02000000000000000000" pitchFamily="2" charset="0"/>
              </a:rPr>
              <a:t>谢</a:t>
            </a:r>
            <a:r>
              <a:rPr lang="zh-CN" altLang="en-US" sz="8000" b="1" dirty="0">
                <a:solidFill>
                  <a:srgbClr val="4A9CCB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Ebrima" panose="02000000000000000000" pitchFamily="2" charset="0"/>
              </a:rPr>
              <a:t>欣</a:t>
            </a:r>
            <a:r>
              <a:rPr lang="zh-CN" altLang="en-US" sz="8000" b="1" dirty="0">
                <a:solidFill>
                  <a:srgbClr val="41CBC6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Ebrima" panose="02000000000000000000" pitchFamily="2" charset="0"/>
              </a:rPr>
              <a:t>赏</a:t>
            </a:r>
          </a:p>
        </p:txBody>
      </p:sp>
      <p:sp>
        <p:nvSpPr>
          <p:cNvPr id="74" name="文本框 73"/>
          <p:cNvSpPr txBox="1"/>
          <p:nvPr/>
        </p:nvSpPr>
        <p:spPr>
          <a:xfrm>
            <a:off x="3709736" y="4511594"/>
            <a:ext cx="50612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500" spc="15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</a:t>
            </a:r>
            <a:r>
              <a:rPr lang="zh-CN" altLang="en-US" sz="1500" spc="15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工作汇报</a:t>
            </a:r>
            <a:r>
              <a:rPr lang="en-US" altLang="zh-CN" sz="1500" spc="15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] [</a:t>
            </a:r>
            <a:r>
              <a:rPr lang="zh-CN" altLang="en-US" sz="1500" spc="15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商务路演</a:t>
            </a:r>
            <a:r>
              <a:rPr lang="en-US" altLang="zh-CN" sz="1500" spc="15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] [</a:t>
            </a:r>
            <a:r>
              <a:rPr lang="zh-CN" altLang="en-US" sz="1500" spc="15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新年计划</a:t>
            </a:r>
            <a:r>
              <a:rPr lang="en-US" altLang="zh-CN" sz="1500" spc="15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] [PPT</a:t>
            </a:r>
            <a:r>
              <a:rPr lang="zh-CN" altLang="en-US" sz="1500" spc="15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</a:t>
            </a:r>
            <a:r>
              <a:rPr lang="en-US" altLang="zh-CN" sz="1500" spc="15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]</a:t>
            </a:r>
          </a:p>
        </p:txBody>
      </p:sp>
      <p:sp>
        <p:nvSpPr>
          <p:cNvPr id="75" name="矩形 74"/>
          <p:cNvSpPr/>
          <p:nvPr/>
        </p:nvSpPr>
        <p:spPr>
          <a:xfrm>
            <a:off x="3891418" y="5220095"/>
            <a:ext cx="238265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部门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：销售部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6274072" y="5220095"/>
            <a:ext cx="238265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时间：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月</a:t>
            </a:r>
          </a:p>
        </p:txBody>
      </p:sp>
    </p:spTree>
    <p:extLst>
      <p:ext uri="{BB962C8B-B14F-4D97-AF65-F5344CB8AC3E}">
        <p14:creationId xmlns:p14="http://schemas.microsoft.com/office/powerpoint/2010/main" val="2125385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3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3333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3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30" decel="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0" accel="100000" fill="hold">
                                          <p:stCondLst>
                                            <p:cond delay="63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30" decel="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0" accel="100000" fill="hold">
                                          <p:stCondLst>
                                            <p:cond delay="63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2" grpId="0" animBg="1"/>
      <p:bldP spid="73" grpId="0"/>
      <p:bldP spid="74" grpId="0"/>
      <p:bldP spid="75" grpId="0"/>
      <p:bldP spid="7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2878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157008" y="3806864"/>
            <a:ext cx="3877985" cy="830997"/>
          </a:xfrm>
          <a:prstGeom prst="rect">
            <a:avLst/>
          </a:prstGeom>
          <a:noFill/>
        </p:spPr>
        <p:txBody>
          <a:bodyPr vert="horz" wrap="none" rtlCol="0" anchor="ctr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5A538C"/>
                </a:solidFill>
                <a:latin typeface="Microsoft YaHei" charset="-122"/>
                <a:ea typeface="Microsoft YaHei" charset="-122"/>
                <a:cs typeface="Microsoft YaHei" charset="-122"/>
              </a:rPr>
              <a:t>年度工作概述</a:t>
            </a:r>
          </a:p>
        </p:txBody>
      </p:sp>
      <p:sp>
        <p:nvSpPr>
          <p:cNvPr id="3" name="矩形 47"/>
          <p:cNvSpPr>
            <a:spLocks noChangeArrowheads="1"/>
          </p:cNvSpPr>
          <p:nvPr/>
        </p:nvSpPr>
        <p:spPr bwMode="auto">
          <a:xfrm>
            <a:off x="3625516" y="4743323"/>
            <a:ext cx="4940968" cy="683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rgbClr val="5A538C"/>
                </a:solidFill>
                <a:sym typeface="微软雅黑" pitchFamily="34" charset="-122"/>
              </a:rPr>
              <a:t>请点击录入本章节的概括性描述文字或者复制粘贴，请添加说明文字，图像描述及总结。</a:t>
            </a:r>
            <a:endParaRPr lang="en-US" altLang="zh-CN" sz="1600" dirty="0">
              <a:solidFill>
                <a:srgbClr val="5A538C"/>
              </a:solidFill>
              <a:sym typeface="微软雅黑" pitchFamily="34" charset="-122"/>
            </a:endParaRPr>
          </a:p>
        </p:txBody>
      </p:sp>
      <p:grpSp>
        <p:nvGrpSpPr>
          <p:cNvPr id="4" name="组合 7"/>
          <p:cNvGrpSpPr/>
          <p:nvPr/>
        </p:nvGrpSpPr>
        <p:grpSpPr>
          <a:xfrm>
            <a:off x="5023040" y="1569382"/>
            <a:ext cx="2498670" cy="1862048"/>
            <a:chOff x="2757770" y="2361497"/>
            <a:chExt cx="2498670" cy="1862048"/>
          </a:xfrm>
        </p:grpSpPr>
        <p:sp>
          <p:nvSpPr>
            <p:cNvPr id="5" name="TextBox 59"/>
            <p:cNvSpPr txBox="1">
              <a:spLocks noChangeArrowheads="1"/>
            </p:cNvSpPr>
            <p:nvPr/>
          </p:nvSpPr>
          <p:spPr bwMode="auto">
            <a:xfrm flipH="1">
              <a:off x="3115977" y="2361497"/>
              <a:ext cx="1782258" cy="186204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defTabSz="685800">
                <a:defRPr/>
              </a:pPr>
              <a:r>
                <a:rPr lang="en-US" altLang="zh-CN" sz="11500" kern="0" dirty="0">
                  <a:solidFill>
                    <a:srgbClr val="5A538C"/>
                  </a:solidFill>
                  <a:latin typeface="Impact" panose="020B0806030902050204" pitchFamily="34" charset="0"/>
                  <a:ea typeface="微软雅黑" pitchFamily="34" charset="-122"/>
                </a:rPr>
                <a:t>01</a:t>
              </a:r>
              <a:endParaRPr lang="en-US" altLang="ko-KR" sz="8800" kern="0" dirty="0">
                <a:solidFill>
                  <a:srgbClr val="5A538C"/>
                </a:solidFill>
                <a:latin typeface="Impact" panose="020B0806030902050204" pitchFamily="34" charset="0"/>
                <a:ea typeface="微软雅黑" pitchFamily="34" charset="-122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2787950" y="3646240"/>
              <a:ext cx="2468490" cy="32768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9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5A538C"/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2757770" y="3801706"/>
              <a:ext cx="2498670" cy="387863"/>
            </a:xfrm>
            <a:prstGeom prst="rect">
              <a:avLst/>
            </a:prstGeom>
            <a:solidFill>
              <a:srgbClr val="F9F9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5A538C"/>
                </a:solidFill>
              </a:endParaRPr>
            </a:p>
          </p:txBody>
        </p:sp>
      </p:grpSp>
      <p:sp>
        <p:nvSpPr>
          <p:cNvPr id="8" name="任意多边形 38"/>
          <p:cNvSpPr/>
          <p:nvPr/>
        </p:nvSpPr>
        <p:spPr>
          <a:xfrm>
            <a:off x="5318387" y="1331543"/>
            <a:ext cx="1954610" cy="1113172"/>
          </a:xfrm>
          <a:custGeom>
            <a:avLst/>
            <a:gdLst>
              <a:gd name="connsiteX0" fmla="*/ 0 w 1845118"/>
              <a:gd name="connsiteY0" fmla="*/ 0 h 1113172"/>
              <a:gd name="connsiteX1" fmla="*/ 1845118 w 1845118"/>
              <a:gd name="connsiteY1" fmla="*/ 0 h 1113172"/>
              <a:gd name="connsiteX2" fmla="*/ 1845118 w 1845118"/>
              <a:gd name="connsiteY2" fmla="*/ 1113172 h 1113172"/>
              <a:gd name="connsiteX3" fmla="*/ 1054278 w 1845118"/>
              <a:gd name="connsiteY3" fmla="*/ 1113172 h 1113172"/>
              <a:gd name="connsiteX4" fmla="*/ 1054278 w 1845118"/>
              <a:gd name="connsiteY4" fmla="*/ 539460 h 1113172"/>
              <a:gd name="connsiteX5" fmla="*/ 0 w 1845118"/>
              <a:gd name="connsiteY5" fmla="*/ 539460 h 1113172"/>
              <a:gd name="connsiteX0" fmla="*/ 1054278 w 1845118"/>
              <a:gd name="connsiteY0" fmla="*/ 539460 h 1113172"/>
              <a:gd name="connsiteX1" fmla="*/ 0 w 1845118"/>
              <a:gd name="connsiteY1" fmla="*/ 539460 h 1113172"/>
              <a:gd name="connsiteX2" fmla="*/ 0 w 1845118"/>
              <a:gd name="connsiteY2" fmla="*/ 0 h 1113172"/>
              <a:gd name="connsiteX3" fmla="*/ 1845118 w 1845118"/>
              <a:gd name="connsiteY3" fmla="*/ 0 h 1113172"/>
              <a:gd name="connsiteX4" fmla="*/ 1845118 w 1845118"/>
              <a:gd name="connsiteY4" fmla="*/ 1113172 h 1113172"/>
              <a:gd name="connsiteX5" fmla="*/ 1054278 w 1845118"/>
              <a:gd name="connsiteY5" fmla="*/ 1113172 h 1113172"/>
              <a:gd name="connsiteX6" fmla="*/ 1145718 w 1845118"/>
              <a:gd name="connsiteY6" fmla="*/ 630900 h 1113172"/>
              <a:gd name="connsiteX0" fmla="*/ 1054278 w 1845118"/>
              <a:gd name="connsiteY0" fmla="*/ 539460 h 1113172"/>
              <a:gd name="connsiteX1" fmla="*/ 0 w 1845118"/>
              <a:gd name="connsiteY1" fmla="*/ 539460 h 1113172"/>
              <a:gd name="connsiteX2" fmla="*/ 0 w 1845118"/>
              <a:gd name="connsiteY2" fmla="*/ 0 h 1113172"/>
              <a:gd name="connsiteX3" fmla="*/ 1845118 w 1845118"/>
              <a:gd name="connsiteY3" fmla="*/ 0 h 1113172"/>
              <a:gd name="connsiteX4" fmla="*/ 1845118 w 1845118"/>
              <a:gd name="connsiteY4" fmla="*/ 1113172 h 1113172"/>
              <a:gd name="connsiteX5" fmla="*/ 1054278 w 1845118"/>
              <a:gd name="connsiteY5" fmla="*/ 1113172 h 1113172"/>
              <a:gd name="connsiteX0" fmla="*/ 0 w 1845118"/>
              <a:gd name="connsiteY0" fmla="*/ 539460 h 1113172"/>
              <a:gd name="connsiteX1" fmla="*/ 0 w 1845118"/>
              <a:gd name="connsiteY1" fmla="*/ 0 h 1113172"/>
              <a:gd name="connsiteX2" fmla="*/ 1845118 w 1845118"/>
              <a:gd name="connsiteY2" fmla="*/ 0 h 1113172"/>
              <a:gd name="connsiteX3" fmla="*/ 1845118 w 1845118"/>
              <a:gd name="connsiteY3" fmla="*/ 1113172 h 1113172"/>
              <a:gd name="connsiteX4" fmla="*/ 1054278 w 1845118"/>
              <a:gd name="connsiteY4" fmla="*/ 1113172 h 1113172"/>
              <a:gd name="connsiteX0" fmla="*/ 0 w 1845118"/>
              <a:gd name="connsiteY0" fmla="*/ 539460 h 1113172"/>
              <a:gd name="connsiteX1" fmla="*/ 0 w 1845118"/>
              <a:gd name="connsiteY1" fmla="*/ 0 h 1113172"/>
              <a:gd name="connsiteX2" fmla="*/ 1845118 w 1845118"/>
              <a:gd name="connsiteY2" fmla="*/ 0 h 1113172"/>
              <a:gd name="connsiteX3" fmla="*/ 1845118 w 1845118"/>
              <a:gd name="connsiteY3" fmla="*/ 1113172 h 1113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5118" h="1113172">
                <a:moveTo>
                  <a:pt x="0" y="539460"/>
                </a:moveTo>
                <a:lnTo>
                  <a:pt x="0" y="0"/>
                </a:lnTo>
                <a:lnTo>
                  <a:pt x="1845118" y="0"/>
                </a:lnTo>
                <a:lnTo>
                  <a:pt x="1845118" y="1113172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rgbClr val="5A538C"/>
              </a:solidFill>
            </a:endParaRPr>
          </a:p>
        </p:txBody>
      </p:sp>
      <p:sp>
        <p:nvSpPr>
          <p:cNvPr id="9" name="任意多边形 36"/>
          <p:cNvSpPr/>
          <p:nvPr/>
        </p:nvSpPr>
        <p:spPr>
          <a:xfrm>
            <a:off x="5023040" y="1639722"/>
            <a:ext cx="2498670" cy="1827878"/>
          </a:xfrm>
          <a:custGeom>
            <a:avLst/>
            <a:gdLst>
              <a:gd name="connsiteX0" fmla="*/ 0 w 2362498"/>
              <a:gd name="connsiteY0" fmla="*/ 0 h 1827878"/>
              <a:gd name="connsiteX1" fmla="*/ 618105 w 2362498"/>
              <a:gd name="connsiteY1" fmla="*/ 0 h 1827878"/>
              <a:gd name="connsiteX2" fmla="*/ 618105 w 2362498"/>
              <a:gd name="connsiteY2" fmla="*/ 1612423 h 1827878"/>
              <a:gd name="connsiteX3" fmla="*/ 2362498 w 2362498"/>
              <a:gd name="connsiteY3" fmla="*/ 1612423 h 1827878"/>
              <a:gd name="connsiteX4" fmla="*/ 2362498 w 2362498"/>
              <a:gd name="connsiteY4" fmla="*/ 1827878 h 1827878"/>
              <a:gd name="connsiteX5" fmla="*/ 839514 w 2362498"/>
              <a:gd name="connsiteY5" fmla="*/ 1827878 h 1827878"/>
              <a:gd name="connsiteX6" fmla="*/ 433218 w 2362498"/>
              <a:gd name="connsiteY6" fmla="*/ 1827878 h 1827878"/>
              <a:gd name="connsiteX7" fmla="*/ 433218 w 2362498"/>
              <a:gd name="connsiteY7" fmla="*/ 1826314 h 1827878"/>
              <a:gd name="connsiteX8" fmla="*/ 0 w 2362498"/>
              <a:gd name="connsiteY8" fmla="*/ 1826314 h 1827878"/>
              <a:gd name="connsiteX0" fmla="*/ 618105 w 2362498"/>
              <a:gd name="connsiteY0" fmla="*/ 1612423 h 1827878"/>
              <a:gd name="connsiteX1" fmla="*/ 2362498 w 2362498"/>
              <a:gd name="connsiteY1" fmla="*/ 1612423 h 1827878"/>
              <a:gd name="connsiteX2" fmla="*/ 2362498 w 2362498"/>
              <a:gd name="connsiteY2" fmla="*/ 1827878 h 1827878"/>
              <a:gd name="connsiteX3" fmla="*/ 839514 w 2362498"/>
              <a:gd name="connsiteY3" fmla="*/ 1827878 h 1827878"/>
              <a:gd name="connsiteX4" fmla="*/ 433218 w 2362498"/>
              <a:gd name="connsiteY4" fmla="*/ 1827878 h 1827878"/>
              <a:gd name="connsiteX5" fmla="*/ 433218 w 2362498"/>
              <a:gd name="connsiteY5" fmla="*/ 1826314 h 1827878"/>
              <a:gd name="connsiteX6" fmla="*/ 0 w 2362498"/>
              <a:gd name="connsiteY6" fmla="*/ 1826314 h 1827878"/>
              <a:gd name="connsiteX7" fmla="*/ 0 w 2362498"/>
              <a:gd name="connsiteY7" fmla="*/ 0 h 1827878"/>
              <a:gd name="connsiteX8" fmla="*/ 618105 w 2362498"/>
              <a:gd name="connsiteY8" fmla="*/ 0 h 1827878"/>
              <a:gd name="connsiteX9" fmla="*/ 709545 w 2362498"/>
              <a:gd name="connsiteY9" fmla="*/ 1703863 h 1827878"/>
              <a:gd name="connsiteX0" fmla="*/ 618105 w 2362498"/>
              <a:gd name="connsiteY0" fmla="*/ 1612423 h 1827878"/>
              <a:gd name="connsiteX1" fmla="*/ 2362498 w 2362498"/>
              <a:gd name="connsiteY1" fmla="*/ 1612423 h 1827878"/>
              <a:gd name="connsiteX2" fmla="*/ 2362498 w 2362498"/>
              <a:gd name="connsiteY2" fmla="*/ 1827878 h 1827878"/>
              <a:gd name="connsiteX3" fmla="*/ 839514 w 2362498"/>
              <a:gd name="connsiteY3" fmla="*/ 1827878 h 1827878"/>
              <a:gd name="connsiteX4" fmla="*/ 433218 w 2362498"/>
              <a:gd name="connsiteY4" fmla="*/ 1827878 h 1827878"/>
              <a:gd name="connsiteX5" fmla="*/ 433218 w 2362498"/>
              <a:gd name="connsiteY5" fmla="*/ 1826314 h 1827878"/>
              <a:gd name="connsiteX6" fmla="*/ 0 w 2362498"/>
              <a:gd name="connsiteY6" fmla="*/ 1826314 h 1827878"/>
              <a:gd name="connsiteX7" fmla="*/ 0 w 2362498"/>
              <a:gd name="connsiteY7" fmla="*/ 0 h 1827878"/>
              <a:gd name="connsiteX8" fmla="*/ 618105 w 2362498"/>
              <a:gd name="connsiteY8" fmla="*/ 0 h 1827878"/>
              <a:gd name="connsiteX0" fmla="*/ 2362498 w 2362498"/>
              <a:gd name="connsiteY0" fmla="*/ 1612423 h 1827878"/>
              <a:gd name="connsiteX1" fmla="*/ 2362498 w 2362498"/>
              <a:gd name="connsiteY1" fmla="*/ 1827878 h 1827878"/>
              <a:gd name="connsiteX2" fmla="*/ 839514 w 2362498"/>
              <a:gd name="connsiteY2" fmla="*/ 1827878 h 1827878"/>
              <a:gd name="connsiteX3" fmla="*/ 433218 w 2362498"/>
              <a:gd name="connsiteY3" fmla="*/ 1827878 h 1827878"/>
              <a:gd name="connsiteX4" fmla="*/ 433218 w 2362498"/>
              <a:gd name="connsiteY4" fmla="*/ 1826314 h 1827878"/>
              <a:gd name="connsiteX5" fmla="*/ 0 w 2362498"/>
              <a:gd name="connsiteY5" fmla="*/ 1826314 h 1827878"/>
              <a:gd name="connsiteX6" fmla="*/ 0 w 2362498"/>
              <a:gd name="connsiteY6" fmla="*/ 0 h 1827878"/>
              <a:gd name="connsiteX7" fmla="*/ 618105 w 2362498"/>
              <a:gd name="connsiteY7" fmla="*/ 0 h 1827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62498" h="1827878">
                <a:moveTo>
                  <a:pt x="2362498" y="1612423"/>
                </a:moveTo>
                <a:lnTo>
                  <a:pt x="2362498" y="1827878"/>
                </a:lnTo>
                <a:lnTo>
                  <a:pt x="839514" y="1827878"/>
                </a:lnTo>
                <a:lnTo>
                  <a:pt x="433218" y="1827878"/>
                </a:lnTo>
                <a:lnTo>
                  <a:pt x="433218" y="1826314"/>
                </a:lnTo>
                <a:lnTo>
                  <a:pt x="0" y="1826314"/>
                </a:lnTo>
                <a:lnTo>
                  <a:pt x="0" y="0"/>
                </a:lnTo>
                <a:lnTo>
                  <a:pt x="618105" y="0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rgbClr val="5A53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725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3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50"/>
                            </p:stCondLst>
                            <p:childTnLst>
                              <p:par>
                                <p:cTn id="2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63487" y="1232463"/>
            <a:ext cx="4368787" cy="488448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8"/>
          <p:cNvGrpSpPr/>
          <p:nvPr/>
        </p:nvGrpSpPr>
        <p:grpSpPr>
          <a:xfrm>
            <a:off x="963487" y="5608944"/>
            <a:ext cx="4368787" cy="507998"/>
            <a:chOff x="279407" y="5805714"/>
            <a:chExt cx="4368787" cy="507998"/>
          </a:xfrm>
        </p:grpSpPr>
        <p:sp>
          <p:nvSpPr>
            <p:cNvPr id="8" name="矩形 7"/>
            <p:cNvSpPr/>
            <p:nvPr/>
          </p:nvSpPr>
          <p:spPr>
            <a:xfrm>
              <a:off x="279407" y="5805714"/>
              <a:ext cx="4368787" cy="507998"/>
            </a:xfrm>
            <a:prstGeom prst="rect">
              <a:avLst/>
            </a:prstGeom>
            <a:solidFill>
              <a:srgbClr val="5A538C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TextBox 66"/>
            <p:cNvSpPr txBox="1"/>
            <p:nvPr/>
          </p:nvSpPr>
          <p:spPr>
            <a:xfrm>
              <a:off x="1509225" y="5824762"/>
              <a:ext cx="1723549" cy="4534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组合 30"/>
          <p:cNvGrpSpPr/>
          <p:nvPr/>
        </p:nvGrpSpPr>
        <p:grpSpPr>
          <a:xfrm>
            <a:off x="6336731" y="1958624"/>
            <a:ext cx="4582137" cy="951770"/>
            <a:chOff x="1283903" y="1996834"/>
            <a:chExt cx="4582137" cy="951770"/>
          </a:xfrm>
        </p:grpSpPr>
        <p:grpSp>
          <p:nvGrpSpPr>
            <p:cNvPr id="40" name="组合 31"/>
            <p:cNvGrpSpPr/>
            <p:nvPr/>
          </p:nvGrpSpPr>
          <p:grpSpPr>
            <a:xfrm>
              <a:off x="2123229" y="1996834"/>
              <a:ext cx="3742811" cy="951770"/>
              <a:chOff x="7483989" y="3433235"/>
              <a:chExt cx="3742811" cy="951770"/>
            </a:xfrm>
          </p:grpSpPr>
          <p:sp>
            <p:nvSpPr>
              <p:cNvPr id="44" name="矩形 43"/>
              <p:cNvSpPr/>
              <p:nvPr/>
            </p:nvSpPr>
            <p:spPr>
              <a:xfrm>
                <a:off x="7483989" y="3732519"/>
                <a:ext cx="3742811" cy="652486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zh-CN" alt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此处添加详细文本描述，建议与标题相关并符合整体语言风格，语言描述尽量</a:t>
                </a:r>
                <a:r>
                  <a:rPr lang="en-US" altLang="zh-C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……</a:t>
                </a:r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7483989" y="3433235"/>
                <a:ext cx="2050552" cy="424732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rgbClr val="41CBC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标题文字添加</a:t>
                </a:r>
              </a:p>
            </p:txBody>
          </p:sp>
        </p:grpSp>
        <p:grpSp>
          <p:nvGrpSpPr>
            <p:cNvPr id="41" name="组合 32"/>
            <p:cNvGrpSpPr/>
            <p:nvPr/>
          </p:nvGrpSpPr>
          <p:grpSpPr>
            <a:xfrm>
              <a:off x="1283903" y="2122141"/>
              <a:ext cx="751552" cy="584200"/>
              <a:chOff x="915919" y="1853169"/>
              <a:chExt cx="1012961" cy="787400"/>
            </a:xfrm>
          </p:grpSpPr>
          <p:sp>
            <p:nvSpPr>
              <p:cNvPr id="42" name="平行四边形 41"/>
              <p:cNvSpPr/>
              <p:nvPr/>
            </p:nvSpPr>
            <p:spPr>
              <a:xfrm>
                <a:off x="915919" y="1853169"/>
                <a:ext cx="1012961" cy="787400"/>
              </a:xfrm>
              <a:prstGeom prst="parallelogram">
                <a:avLst/>
              </a:prstGeom>
              <a:solidFill>
                <a:srgbClr val="41CBC6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椭圆 9"/>
              <p:cNvSpPr/>
              <p:nvPr/>
            </p:nvSpPr>
            <p:spPr>
              <a:xfrm>
                <a:off x="1237694" y="2063723"/>
                <a:ext cx="369412" cy="366291"/>
              </a:xfrm>
              <a:custGeom>
                <a:avLst/>
                <a:gdLst>
                  <a:gd name="connsiteX0" fmla="*/ 192254 w 338138"/>
                  <a:gd name="connsiteY0" fmla="*/ 135421 h 335282"/>
                  <a:gd name="connsiteX1" fmla="*/ 152810 w 338138"/>
                  <a:gd name="connsiteY1" fmla="*/ 151158 h 335282"/>
                  <a:gd name="connsiteX2" fmla="*/ 152810 w 338138"/>
                  <a:gd name="connsiteY2" fmla="*/ 229842 h 335282"/>
                  <a:gd name="connsiteX3" fmla="*/ 232697 w 338138"/>
                  <a:gd name="connsiteY3" fmla="*/ 229842 h 335282"/>
                  <a:gd name="connsiteX4" fmla="*/ 232697 w 338138"/>
                  <a:gd name="connsiteY4" fmla="*/ 151158 h 335282"/>
                  <a:gd name="connsiteX5" fmla="*/ 192254 w 338138"/>
                  <a:gd name="connsiteY5" fmla="*/ 135421 h 335282"/>
                  <a:gd name="connsiteX6" fmla="*/ 238125 w 338138"/>
                  <a:gd name="connsiteY6" fmla="*/ 69850 h 335282"/>
                  <a:gd name="connsiteX7" fmla="*/ 225425 w 338138"/>
                  <a:gd name="connsiteY7" fmla="*/ 80963 h 335282"/>
                  <a:gd name="connsiteX8" fmla="*/ 238125 w 338138"/>
                  <a:gd name="connsiteY8" fmla="*/ 92076 h 335282"/>
                  <a:gd name="connsiteX9" fmla="*/ 250825 w 338138"/>
                  <a:gd name="connsiteY9" fmla="*/ 80963 h 335282"/>
                  <a:gd name="connsiteX10" fmla="*/ 238125 w 338138"/>
                  <a:gd name="connsiteY10" fmla="*/ 69850 h 335282"/>
                  <a:gd name="connsiteX11" fmla="*/ 214313 w 338138"/>
                  <a:gd name="connsiteY11" fmla="*/ 57150 h 335282"/>
                  <a:gd name="connsiteX12" fmla="*/ 263526 w 338138"/>
                  <a:gd name="connsiteY12" fmla="*/ 57150 h 335282"/>
                  <a:gd name="connsiteX13" fmla="*/ 263526 w 338138"/>
                  <a:gd name="connsiteY13" fmla="*/ 106363 h 335282"/>
                  <a:gd name="connsiteX14" fmla="*/ 214313 w 338138"/>
                  <a:gd name="connsiteY14" fmla="*/ 106363 h 335282"/>
                  <a:gd name="connsiteX15" fmla="*/ 49213 w 338138"/>
                  <a:gd name="connsiteY15" fmla="*/ 57150 h 335282"/>
                  <a:gd name="connsiteX16" fmla="*/ 195263 w 338138"/>
                  <a:gd name="connsiteY16" fmla="*/ 57150 h 335282"/>
                  <a:gd name="connsiteX17" fmla="*/ 195263 w 338138"/>
                  <a:gd name="connsiteY17" fmla="*/ 106363 h 335282"/>
                  <a:gd name="connsiteX18" fmla="*/ 49213 w 338138"/>
                  <a:gd name="connsiteY18" fmla="*/ 106363 h 335282"/>
                  <a:gd name="connsiteX19" fmla="*/ 22225 w 338138"/>
                  <a:gd name="connsiteY19" fmla="*/ 28575 h 335282"/>
                  <a:gd name="connsiteX20" fmla="*/ 22225 w 338138"/>
                  <a:gd name="connsiteY20" fmla="*/ 269875 h 335282"/>
                  <a:gd name="connsiteX21" fmla="*/ 241853 w 338138"/>
                  <a:gd name="connsiteY21" fmla="*/ 269875 h 335282"/>
                  <a:gd name="connsiteX22" fmla="*/ 247114 w 338138"/>
                  <a:gd name="connsiteY22" fmla="*/ 259384 h 335282"/>
                  <a:gd name="connsiteX23" fmla="*/ 233962 w 338138"/>
                  <a:gd name="connsiteY23" fmla="*/ 248892 h 335282"/>
                  <a:gd name="connsiteX24" fmla="*/ 155054 w 338138"/>
                  <a:gd name="connsiteY24" fmla="*/ 251515 h 335282"/>
                  <a:gd name="connsiteX25" fmla="*/ 49843 w 338138"/>
                  <a:gd name="connsiteY25" fmla="*/ 251515 h 335282"/>
                  <a:gd name="connsiteX26" fmla="*/ 49843 w 338138"/>
                  <a:gd name="connsiteY26" fmla="*/ 231844 h 335282"/>
                  <a:gd name="connsiteX27" fmla="*/ 135327 w 338138"/>
                  <a:gd name="connsiteY27" fmla="*/ 231844 h 335282"/>
                  <a:gd name="connsiteX28" fmla="*/ 122175 w 338138"/>
                  <a:gd name="connsiteY28" fmla="*/ 201682 h 335282"/>
                  <a:gd name="connsiteX29" fmla="*/ 49843 w 338138"/>
                  <a:gd name="connsiteY29" fmla="*/ 201682 h 335282"/>
                  <a:gd name="connsiteX30" fmla="*/ 49843 w 338138"/>
                  <a:gd name="connsiteY30" fmla="*/ 183322 h 335282"/>
                  <a:gd name="connsiteX31" fmla="*/ 120860 w 338138"/>
                  <a:gd name="connsiteY31" fmla="*/ 183322 h 335282"/>
                  <a:gd name="connsiteX32" fmla="*/ 131381 w 338138"/>
                  <a:gd name="connsiteY32" fmla="*/ 153159 h 335282"/>
                  <a:gd name="connsiteX33" fmla="*/ 49843 w 338138"/>
                  <a:gd name="connsiteY33" fmla="*/ 153159 h 335282"/>
                  <a:gd name="connsiteX34" fmla="*/ 49843 w 338138"/>
                  <a:gd name="connsiteY34" fmla="*/ 134800 h 335282"/>
                  <a:gd name="connsiteX35" fmla="*/ 147163 w 338138"/>
                  <a:gd name="connsiteY35" fmla="*/ 134800 h 335282"/>
                  <a:gd name="connsiteX36" fmla="*/ 243168 w 338138"/>
                  <a:gd name="connsiteY36" fmla="*/ 138734 h 335282"/>
                  <a:gd name="connsiteX37" fmla="*/ 251059 w 338138"/>
                  <a:gd name="connsiteY37" fmla="*/ 231844 h 335282"/>
                  <a:gd name="connsiteX38" fmla="*/ 264210 w 338138"/>
                  <a:gd name="connsiteY38" fmla="*/ 243647 h 335282"/>
                  <a:gd name="connsiteX39" fmla="*/ 272101 w 338138"/>
                  <a:gd name="connsiteY39" fmla="*/ 238401 h 335282"/>
                  <a:gd name="connsiteX40" fmla="*/ 290513 w 338138"/>
                  <a:gd name="connsiteY40" fmla="*/ 256761 h 335282"/>
                  <a:gd name="connsiteX41" fmla="*/ 290513 w 338138"/>
                  <a:gd name="connsiteY41" fmla="*/ 28575 h 335282"/>
                  <a:gd name="connsiteX42" fmla="*/ 22225 w 338138"/>
                  <a:gd name="connsiteY42" fmla="*/ 28575 h 335282"/>
                  <a:gd name="connsiteX43" fmla="*/ 0 w 338138"/>
                  <a:gd name="connsiteY43" fmla="*/ 0 h 335282"/>
                  <a:gd name="connsiteX44" fmla="*/ 311721 w 338138"/>
                  <a:gd name="connsiteY44" fmla="*/ 0 h 335282"/>
                  <a:gd name="connsiteX45" fmla="*/ 311721 w 338138"/>
                  <a:gd name="connsiteY45" fmla="*/ 278479 h 335282"/>
                  <a:gd name="connsiteX46" fmla="*/ 338138 w 338138"/>
                  <a:gd name="connsiteY46" fmla="*/ 304875 h 335282"/>
                  <a:gd name="connsiteX47" fmla="*/ 330213 w 338138"/>
                  <a:gd name="connsiteY47" fmla="*/ 325992 h 335282"/>
                  <a:gd name="connsiteX48" fmla="*/ 307759 w 338138"/>
                  <a:gd name="connsiteY48" fmla="*/ 335230 h 335282"/>
                  <a:gd name="connsiteX49" fmla="*/ 262850 w 338138"/>
                  <a:gd name="connsiteY49" fmla="*/ 291677 h 335282"/>
                  <a:gd name="connsiteX50" fmla="*/ 0 w 338138"/>
                  <a:gd name="connsiteY50" fmla="*/ 291677 h 335282"/>
                  <a:gd name="connsiteX51" fmla="*/ 0 w 338138"/>
                  <a:gd name="connsiteY51" fmla="*/ 0 h 335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38138" h="335282">
                    <a:moveTo>
                      <a:pt x="192254" y="135421"/>
                    </a:moveTo>
                    <a:cubicBezTo>
                      <a:pt x="177774" y="135421"/>
                      <a:pt x="163461" y="140666"/>
                      <a:pt x="152810" y="151158"/>
                    </a:cubicBezTo>
                    <a:cubicBezTo>
                      <a:pt x="130175" y="173452"/>
                      <a:pt x="130175" y="207548"/>
                      <a:pt x="152810" y="229842"/>
                    </a:cubicBezTo>
                    <a:cubicBezTo>
                      <a:pt x="174113" y="250825"/>
                      <a:pt x="210062" y="250825"/>
                      <a:pt x="232697" y="229842"/>
                    </a:cubicBezTo>
                    <a:cubicBezTo>
                      <a:pt x="254000" y="207548"/>
                      <a:pt x="254000" y="173452"/>
                      <a:pt x="232697" y="151158"/>
                    </a:cubicBezTo>
                    <a:cubicBezTo>
                      <a:pt x="221379" y="140666"/>
                      <a:pt x="206733" y="135421"/>
                      <a:pt x="192254" y="135421"/>
                    </a:cubicBezTo>
                    <a:close/>
                    <a:moveTo>
                      <a:pt x="238125" y="69850"/>
                    </a:moveTo>
                    <a:cubicBezTo>
                      <a:pt x="231111" y="69850"/>
                      <a:pt x="225425" y="74825"/>
                      <a:pt x="225425" y="80963"/>
                    </a:cubicBezTo>
                    <a:cubicBezTo>
                      <a:pt x="225425" y="87101"/>
                      <a:pt x="231111" y="92076"/>
                      <a:pt x="238125" y="92076"/>
                    </a:cubicBezTo>
                    <a:cubicBezTo>
                      <a:pt x="245139" y="92076"/>
                      <a:pt x="250825" y="87101"/>
                      <a:pt x="250825" y="80963"/>
                    </a:cubicBezTo>
                    <a:cubicBezTo>
                      <a:pt x="250825" y="74825"/>
                      <a:pt x="245139" y="69850"/>
                      <a:pt x="238125" y="69850"/>
                    </a:cubicBezTo>
                    <a:close/>
                    <a:moveTo>
                      <a:pt x="214313" y="57150"/>
                    </a:moveTo>
                    <a:lnTo>
                      <a:pt x="263526" y="57150"/>
                    </a:lnTo>
                    <a:lnTo>
                      <a:pt x="263526" y="106363"/>
                    </a:lnTo>
                    <a:lnTo>
                      <a:pt x="214313" y="106363"/>
                    </a:lnTo>
                    <a:close/>
                    <a:moveTo>
                      <a:pt x="49213" y="57150"/>
                    </a:moveTo>
                    <a:lnTo>
                      <a:pt x="195263" y="57150"/>
                    </a:lnTo>
                    <a:lnTo>
                      <a:pt x="195263" y="106363"/>
                    </a:lnTo>
                    <a:lnTo>
                      <a:pt x="49213" y="106363"/>
                    </a:lnTo>
                    <a:close/>
                    <a:moveTo>
                      <a:pt x="22225" y="28575"/>
                    </a:moveTo>
                    <a:cubicBezTo>
                      <a:pt x="22225" y="28575"/>
                      <a:pt x="22225" y="28575"/>
                      <a:pt x="22225" y="269875"/>
                    </a:cubicBezTo>
                    <a:lnTo>
                      <a:pt x="241853" y="269875"/>
                    </a:lnTo>
                    <a:cubicBezTo>
                      <a:pt x="241853" y="269875"/>
                      <a:pt x="241853" y="269875"/>
                      <a:pt x="247114" y="259384"/>
                    </a:cubicBezTo>
                    <a:cubicBezTo>
                      <a:pt x="247114" y="259384"/>
                      <a:pt x="247114" y="259384"/>
                      <a:pt x="233962" y="248892"/>
                    </a:cubicBezTo>
                    <a:cubicBezTo>
                      <a:pt x="210289" y="264629"/>
                      <a:pt x="178726" y="265941"/>
                      <a:pt x="155054" y="251515"/>
                    </a:cubicBezTo>
                    <a:cubicBezTo>
                      <a:pt x="155054" y="251515"/>
                      <a:pt x="155054" y="251515"/>
                      <a:pt x="49843" y="251515"/>
                    </a:cubicBezTo>
                    <a:cubicBezTo>
                      <a:pt x="49843" y="251515"/>
                      <a:pt x="49843" y="251515"/>
                      <a:pt x="49843" y="231844"/>
                    </a:cubicBezTo>
                    <a:cubicBezTo>
                      <a:pt x="49843" y="231844"/>
                      <a:pt x="49843" y="231844"/>
                      <a:pt x="135327" y="231844"/>
                    </a:cubicBezTo>
                    <a:cubicBezTo>
                      <a:pt x="128751" y="222664"/>
                      <a:pt x="123490" y="213484"/>
                      <a:pt x="122175" y="201682"/>
                    </a:cubicBezTo>
                    <a:cubicBezTo>
                      <a:pt x="122175" y="201682"/>
                      <a:pt x="122175" y="201682"/>
                      <a:pt x="49843" y="201682"/>
                    </a:cubicBezTo>
                    <a:cubicBezTo>
                      <a:pt x="49843" y="201682"/>
                      <a:pt x="49843" y="201682"/>
                      <a:pt x="49843" y="183322"/>
                    </a:cubicBezTo>
                    <a:cubicBezTo>
                      <a:pt x="49843" y="183322"/>
                      <a:pt x="49843" y="183322"/>
                      <a:pt x="120860" y="183322"/>
                    </a:cubicBezTo>
                    <a:cubicBezTo>
                      <a:pt x="122175" y="172831"/>
                      <a:pt x="124806" y="162339"/>
                      <a:pt x="131381" y="153159"/>
                    </a:cubicBezTo>
                    <a:cubicBezTo>
                      <a:pt x="131381" y="153159"/>
                      <a:pt x="131381" y="153159"/>
                      <a:pt x="49843" y="153159"/>
                    </a:cubicBezTo>
                    <a:cubicBezTo>
                      <a:pt x="49843" y="153159"/>
                      <a:pt x="49843" y="153159"/>
                      <a:pt x="49843" y="134800"/>
                    </a:cubicBezTo>
                    <a:cubicBezTo>
                      <a:pt x="49843" y="134800"/>
                      <a:pt x="49843" y="134800"/>
                      <a:pt x="147163" y="134800"/>
                    </a:cubicBezTo>
                    <a:cubicBezTo>
                      <a:pt x="174781" y="111194"/>
                      <a:pt x="216865" y="112506"/>
                      <a:pt x="243168" y="138734"/>
                    </a:cubicBezTo>
                    <a:cubicBezTo>
                      <a:pt x="269471" y="164962"/>
                      <a:pt x="270786" y="202993"/>
                      <a:pt x="251059" y="231844"/>
                    </a:cubicBezTo>
                    <a:cubicBezTo>
                      <a:pt x="251059" y="231844"/>
                      <a:pt x="251059" y="231844"/>
                      <a:pt x="264210" y="243647"/>
                    </a:cubicBezTo>
                    <a:cubicBezTo>
                      <a:pt x="264210" y="243647"/>
                      <a:pt x="264210" y="243647"/>
                      <a:pt x="272101" y="238401"/>
                    </a:cubicBezTo>
                    <a:cubicBezTo>
                      <a:pt x="272101" y="238401"/>
                      <a:pt x="272101" y="238401"/>
                      <a:pt x="290513" y="256761"/>
                    </a:cubicBezTo>
                    <a:cubicBezTo>
                      <a:pt x="290513" y="256761"/>
                      <a:pt x="290513" y="256761"/>
                      <a:pt x="290513" y="28575"/>
                    </a:cubicBezTo>
                    <a:cubicBezTo>
                      <a:pt x="290513" y="28575"/>
                      <a:pt x="290513" y="28575"/>
                      <a:pt x="22225" y="28575"/>
                    </a:cubicBezTo>
                    <a:close/>
                    <a:moveTo>
                      <a:pt x="0" y="0"/>
                    </a:moveTo>
                    <a:cubicBezTo>
                      <a:pt x="0" y="0"/>
                      <a:pt x="0" y="0"/>
                      <a:pt x="311721" y="0"/>
                    </a:cubicBezTo>
                    <a:cubicBezTo>
                      <a:pt x="311721" y="0"/>
                      <a:pt x="311721" y="0"/>
                      <a:pt x="311721" y="278479"/>
                    </a:cubicBezTo>
                    <a:cubicBezTo>
                      <a:pt x="311721" y="278479"/>
                      <a:pt x="311721" y="278479"/>
                      <a:pt x="338138" y="304875"/>
                    </a:cubicBezTo>
                    <a:cubicBezTo>
                      <a:pt x="338138" y="304875"/>
                      <a:pt x="338138" y="316753"/>
                      <a:pt x="330213" y="325992"/>
                    </a:cubicBezTo>
                    <a:cubicBezTo>
                      <a:pt x="320967" y="336550"/>
                      <a:pt x="307759" y="335230"/>
                      <a:pt x="307759" y="335230"/>
                    </a:cubicBezTo>
                    <a:cubicBezTo>
                      <a:pt x="307759" y="335230"/>
                      <a:pt x="307759" y="335230"/>
                      <a:pt x="262850" y="291677"/>
                    </a:cubicBezTo>
                    <a:cubicBezTo>
                      <a:pt x="262850" y="291677"/>
                      <a:pt x="262850" y="291677"/>
                      <a:pt x="0" y="291677"/>
                    </a:cubicBezTo>
                    <a:cubicBezTo>
                      <a:pt x="0" y="291677"/>
                      <a:pt x="0" y="291677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6" name="组合 62"/>
          <p:cNvGrpSpPr/>
          <p:nvPr/>
        </p:nvGrpSpPr>
        <p:grpSpPr>
          <a:xfrm>
            <a:off x="6336731" y="3206399"/>
            <a:ext cx="4582137" cy="951770"/>
            <a:chOff x="1283903" y="1996834"/>
            <a:chExt cx="4582137" cy="951770"/>
          </a:xfrm>
        </p:grpSpPr>
        <p:grpSp>
          <p:nvGrpSpPr>
            <p:cNvPr id="47" name="组合 63"/>
            <p:cNvGrpSpPr/>
            <p:nvPr/>
          </p:nvGrpSpPr>
          <p:grpSpPr>
            <a:xfrm>
              <a:off x="2123229" y="1996834"/>
              <a:ext cx="3742811" cy="951770"/>
              <a:chOff x="7483989" y="3433235"/>
              <a:chExt cx="3742811" cy="951770"/>
            </a:xfrm>
          </p:grpSpPr>
          <p:sp>
            <p:nvSpPr>
              <p:cNvPr id="51" name="矩形 50"/>
              <p:cNvSpPr/>
              <p:nvPr/>
            </p:nvSpPr>
            <p:spPr>
              <a:xfrm>
                <a:off x="7483989" y="3732519"/>
                <a:ext cx="3742811" cy="652486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zh-CN" alt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此处添加详细文本描述，建议与标题相关并符合整体语言风格，语言描述尽量</a:t>
                </a:r>
                <a:r>
                  <a:rPr lang="en-US" altLang="zh-C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……</a:t>
                </a:r>
              </a:p>
            </p:txBody>
          </p:sp>
          <p:sp>
            <p:nvSpPr>
              <p:cNvPr id="52" name="矩形 51"/>
              <p:cNvSpPr/>
              <p:nvPr/>
            </p:nvSpPr>
            <p:spPr>
              <a:xfrm>
                <a:off x="7483989" y="3433235"/>
                <a:ext cx="2050552" cy="424732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rgbClr val="4B73A8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标题文字添加</a:t>
                </a:r>
              </a:p>
            </p:txBody>
          </p:sp>
        </p:grpSp>
        <p:grpSp>
          <p:nvGrpSpPr>
            <p:cNvPr id="48" name="组合 64"/>
            <p:cNvGrpSpPr/>
            <p:nvPr/>
          </p:nvGrpSpPr>
          <p:grpSpPr>
            <a:xfrm>
              <a:off x="1283903" y="2122141"/>
              <a:ext cx="751552" cy="584200"/>
              <a:chOff x="915919" y="1853169"/>
              <a:chExt cx="1012961" cy="787400"/>
            </a:xfrm>
          </p:grpSpPr>
          <p:sp>
            <p:nvSpPr>
              <p:cNvPr id="49" name="平行四边形 48"/>
              <p:cNvSpPr/>
              <p:nvPr/>
            </p:nvSpPr>
            <p:spPr>
              <a:xfrm>
                <a:off x="915919" y="1853169"/>
                <a:ext cx="1012961" cy="787400"/>
              </a:xfrm>
              <a:prstGeom prst="parallelogram">
                <a:avLst/>
              </a:prstGeom>
              <a:solidFill>
                <a:srgbClr val="4B73A8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50" name="椭圆 16"/>
              <p:cNvSpPr/>
              <p:nvPr/>
            </p:nvSpPr>
            <p:spPr>
              <a:xfrm>
                <a:off x="1237694" y="2062163"/>
                <a:ext cx="369412" cy="369412"/>
              </a:xfrm>
              <a:custGeom>
                <a:avLst/>
                <a:gdLst>
                  <a:gd name="connsiteX0" fmla="*/ 311151 w 331788"/>
                  <a:gd name="connsiteY0" fmla="*/ 34925 h 331788"/>
                  <a:gd name="connsiteX1" fmla="*/ 331788 w 331788"/>
                  <a:gd name="connsiteY1" fmla="*/ 92075 h 331788"/>
                  <a:gd name="connsiteX2" fmla="*/ 311151 w 331788"/>
                  <a:gd name="connsiteY2" fmla="*/ 98425 h 331788"/>
                  <a:gd name="connsiteX3" fmla="*/ 304801 w 331788"/>
                  <a:gd name="connsiteY3" fmla="*/ 76200 h 331788"/>
                  <a:gd name="connsiteX4" fmla="*/ 254001 w 331788"/>
                  <a:gd name="connsiteY4" fmla="*/ 222251 h 331788"/>
                  <a:gd name="connsiteX5" fmla="*/ 206376 w 331788"/>
                  <a:gd name="connsiteY5" fmla="*/ 146050 h 331788"/>
                  <a:gd name="connsiteX6" fmla="*/ 157163 w 331788"/>
                  <a:gd name="connsiteY6" fmla="*/ 241301 h 331788"/>
                  <a:gd name="connsiteX7" fmla="*/ 103188 w 331788"/>
                  <a:gd name="connsiteY7" fmla="*/ 163513 h 331788"/>
                  <a:gd name="connsiteX8" fmla="*/ 61913 w 331788"/>
                  <a:gd name="connsiteY8" fmla="*/ 242888 h 331788"/>
                  <a:gd name="connsiteX9" fmla="*/ 44450 w 331788"/>
                  <a:gd name="connsiteY9" fmla="*/ 231776 h 331788"/>
                  <a:gd name="connsiteX10" fmla="*/ 101600 w 331788"/>
                  <a:gd name="connsiteY10" fmla="*/ 123825 h 331788"/>
                  <a:gd name="connsiteX11" fmla="*/ 153988 w 331788"/>
                  <a:gd name="connsiteY11" fmla="*/ 201613 h 331788"/>
                  <a:gd name="connsiteX12" fmla="*/ 203201 w 331788"/>
                  <a:gd name="connsiteY12" fmla="*/ 106363 h 331788"/>
                  <a:gd name="connsiteX13" fmla="*/ 247651 w 331788"/>
                  <a:gd name="connsiteY13" fmla="*/ 174625 h 331788"/>
                  <a:gd name="connsiteX14" fmla="*/ 284163 w 331788"/>
                  <a:gd name="connsiteY14" fmla="*/ 69850 h 331788"/>
                  <a:gd name="connsiteX15" fmla="*/ 263526 w 331788"/>
                  <a:gd name="connsiteY15" fmla="*/ 79375 h 331788"/>
                  <a:gd name="connsiteX16" fmla="*/ 255588 w 331788"/>
                  <a:gd name="connsiteY16" fmla="*/ 61913 h 331788"/>
                  <a:gd name="connsiteX17" fmla="*/ 0 w 331788"/>
                  <a:gd name="connsiteY17" fmla="*/ 0 h 331788"/>
                  <a:gd name="connsiteX18" fmla="*/ 20637 w 331788"/>
                  <a:gd name="connsiteY18" fmla="*/ 0 h 331788"/>
                  <a:gd name="connsiteX19" fmla="*/ 20637 w 331788"/>
                  <a:gd name="connsiteY19" fmla="*/ 311151 h 331788"/>
                  <a:gd name="connsiteX20" fmla="*/ 331788 w 331788"/>
                  <a:gd name="connsiteY20" fmla="*/ 311151 h 331788"/>
                  <a:gd name="connsiteX21" fmla="*/ 331788 w 331788"/>
                  <a:gd name="connsiteY21" fmla="*/ 331788 h 331788"/>
                  <a:gd name="connsiteX22" fmla="*/ 0 w 331788"/>
                  <a:gd name="connsiteY22" fmla="*/ 331788 h 331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31788" h="331788">
                    <a:moveTo>
                      <a:pt x="311151" y="34925"/>
                    </a:moveTo>
                    <a:lnTo>
                      <a:pt x="331788" y="92075"/>
                    </a:lnTo>
                    <a:lnTo>
                      <a:pt x="311151" y="98425"/>
                    </a:lnTo>
                    <a:lnTo>
                      <a:pt x="304801" y="76200"/>
                    </a:lnTo>
                    <a:lnTo>
                      <a:pt x="254001" y="222251"/>
                    </a:lnTo>
                    <a:lnTo>
                      <a:pt x="206376" y="146050"/>
                    </a:lnTo>
                    <a:lnTo>
                      <a:pt x="157163" y="241301"/>
                    </a:lnTo>
                    <a:lnTo>
                      <a:pt x="103188" y="163513"/>
                    </a:lnTo>
                    <a:lnTo>
                      <a:pt x="61913" y="242888"/>
                    </a:lnTo>
                    <a:lnTo>
                      <a:pt x="44450" y="231776"/>
                    </a:lnTo>
                    <a:lnTo>
                      <a:pt x="101600" y="123825"/>
                    </a:lnTo>
                    <a:lnTo>
                      <a:pt x="153988" y="201613"/>
                    </a:lnTo>
                    <a:lnTo>
                      <a:pt x="203201" y="106363"/>
                    </a:lnTo>
                    <a:lnTo>
                      <a:pt x="247651" y="174625"/>
                    </a:lnTo>
                    <a:lnTo>
                      <a:pt x="284163" y="69850"/>
                    </a:lnTo>
                    <a:lnTo>
                      <a:pt x="263526" y="79375"/>
                    </a:lnTo>
                    <a:lnTo>
                      <a:pt x="255588" y="61913"/>
                    </a:lnTo>
                    <a:close/>
                    <a:moveTo>
                      <a:pt x="0" y="0"/>
                    </a:moveTo>
                    <a:lnTo>
                      <a:pt x="20637" y="0"/>
                    </a:lnTo>
                    <a:lnTo>
                      <a:pt x="20637" y="311151"/>
                    </a:lnTo>
                    <a:lnTo>
                      <a:pt x="331788" y="311151"/>
                    </a:lnTo>
                    <a:lnTo>
                      <a:pt x="331788" y="331788"/>
                    </a:lnTo>
                    <a:lnTo>
                      <a:pt x="0" y="33178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3" name="组合 69"/>
          <p:cNvGrpSpPr/>
          <p:nvPr/>
        </p:nvGrpSpPr>
        <p:grpSpPr>
          <a:xfrm>
            <a:off x="6336731" y="4454174"/>
            <a:ext cx="4582137" cy="951770"/>
            <a:chOff x="1283903" y="1996834"/>
            <a:chExt cx="4582137" cy="951770"/>
          </a:xfrm>
        </p:grpSpPr>
        <p:grpSp>
          <p:nvGrpSpPr>
            <p:cNvPr id="54" name="组合 70"/>
            <p:cNvGrpSpPr/>
            <p:nvPr/>
          </p:nvGrpSpPr>
          <p:grpSpPr>
            <a:xfrm>
              <a:off x="2123229" y="1996834"/>
              <a:ext cx="3742811" cy="951770"/>
              <a:chOff x="7483989" y="3433235"/>
              <a:chExt cx="3742811" cy="951770"/>
            </a:xfrm>
          </p:grpSpPr>
          <p:sp>
            <p:nvSpPr>
              <p:cNvPr id="58" name="矩形 57"/>
              <p:cNvSpPr/>
              <p:nvPr/>
            </p:nvSpPr>
            <p:spPr>
              <a:xfrm>
                <a:off x="7483989" y="3732519"/>
                <a:ext cx="3742811" cy="652486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zh-CN" alt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此处添加详细文本描述，建议与标题相关并符合整体语言风格，语言描述尽量</a:t>
                </a:r>
                <a:r>
                  <a:rPr lang="en-US" altLang="zh-C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……</a:t>
                </a:r>
              </a:p>
            </p:txBody>
          </p:sp>
          <p:sp>
            <p:nvSpPr>
              <p:cNvPr id="59" name="矩形 58"/>
              <p:cNvSpPr/>
              <p:nvPr/>
            </p:nvSpPr>
            <p:spPr>
              <a:xfrm>
                <a:off x="7483989" y="3433235"/>
                <a:ext cx="2050552" cy="424732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rgbClr val="4A9CCB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标题文字添加</a:t>
                </a:r>
              </a:p>
            </p:txBody>
          </p:sp>
        </p:grpSp>
        <p:grpSp>
          <p:nvGrpSpPr>
            <p:cNvPr id="55" name="组合 71"/>
            <p:cNvGrpSpPr/>
            <p:nvPr/>
          </p:nvGrpSpPr>
          <p:grpSpPr>
            <a:xfrm>
              <a:off x="1283903" y="2122141"/>
              <a:ext cx="751552" cy="584200"/>
              <a:chOff x="915919" y="1853169"/>
              <a:chExt cx="1012961" cy="787400"/>
            </a:xfrm>
          </p:grpSpPr>
          <p:sp>
            <p:nvSpPr>
              <p:cNvPr id="56" name="平行四边形 55"/>
              <p:cNvSpPr/>
              <p:nvPr/>
            </p:nvSpPr>
            <p:spPr>
              <a:xfrm>
                <a:off x="915919" y="1853169"/>
                <a:ext cx="1012961" cy="787400"/>
              </a:xfrm>
              <a:prstGeom prst="parallelogram">
                <a:avLst/>
              </a:prstGeom>
              <a:solidFill>
                <a:srgbClr val="4A9CCB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57" name="椭圆 23"/>
              <p:cNvSpPr/>
              <p:nvPr/>
            </p:nvSpPr>
            <p:spPr>
              <a:xfrm>
                <a:off x="1237694" y="2087311"/>
                <a:ext cx="369412" cy="319115"/>
              </a:xfrm>
              <a:custGeom>
                <a:avLst/>
                <a:gdLst>
                  <a:gd name="T0" fmla="*/ 185 w 256"/>
                  <a:gd name="T1" fmla="*/ 0 h 222"/>
                  <a:gd name="T2" fmla="*/ 256 w 256"/>
                  <a:gd name="T3" fmla="*/ 71 h 222"/>
                  <a:gd name="T4" fmla="*/ 128 w 256"/>
                  <a:gd name="T5" fmla="*/ 222 h 222"/>
                  <a:gd name="T6" fmla="*/ 0 w 256"/>
                  <a:gd name="T7" fmla="*/ 71 h 222"/>
                  <a:gd name="T8" fmla="*/ 71 w 256"/>
                  <a:gd name="T9" fmla="*/ 0 h 222"/>
                  <a:gd name="T10" fmla="*/ 128 w 256"/>
                  <a:gd name="T11" fmla="*/ 30 h 222"/>
                  <a:gd name="T12" fmla="*/ 185 w 256"/>
                  <a:gd name="T1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6" h="222">
                    <a:moveTo>
                      <a:pt x="185" y="0"/>
                    </a:moveTo>
                    <a:cubicBezTo>
                      <a:pt x="224" y="0"/>
                      <a:pt x="256" y="32"/>
                      <a:pt x="256" y="71"/>
                    </a:cubicBezTo>
                    <a:cubicBezTo>
                      <a:pt x="256" y="136"/>
                      <a:pt x="128" y="222"/>
                      <a:pt x="128" y="222"/>
                    </a:cubicBezTo>
                    <a:cubicBezTo>
                      <a:pt x="128" y="222"/>
                      <a:pt x="0" y="139"/>
                      <a:pt x="0" y="71"/>
                    </a:cubicBezTo>
                    <a:cubicBezTo>
                      <a:pt x="0" y="23"/>
                      <a:pt x="32" y="0"/>
                      <a:pt x="71" y="0"/>
                    </a:cubicBezTo>
                    <a:cubicBezTo>
                      <a:pt x="94" y="0"/>
                      <a:pt x="115" y="12"/>
                      <a:pt x="128" y="30"/>
                    </a:cubicBezTo>
                    <a:cubicBezTo>
                      <a:pt x="141" y="12"/>
                      <a:pt x="162" y="0"/>
                      <a:pt x="18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64" name="矩形 3"/>
          <p:cNvSpPr>
            <a:spLocks noChangeArrowheads="1"/>
          </p:cNvSpPr>
          <p:nvPr/>
        </p:nvSpPr>
        <p:spPr bwMode="auto">
          <a:xfrm>
            <a:off x="1073958" y="224898"/>
            <a:ext cx="274304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年度工作概述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65" name="文本框 37"/>
          <p:cNvSpPr txBox="1"/>
          <p:nvPr/>
        </p:nvSpPr>
        <p:spPr>
          <a:xfrm>
            <a:off x="1073958" y="759817"/>
            <a:ext cx="2308007" cy="338546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sz="1600" baseline="-3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任意多边形 4"/>
          <p:cNvSpPr/>
          <p:nvPr/>
        </p:nvSpPr>
        <p:spPr>
          <a:xfrm flipH="1">
            <a:off x="274490" y="423071"/>
            <a:ext cx="496568" cy="557564"/>
          </a:xfrm>
          <a:custGeom>
            <a:avLst/>
            <a:gdLst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8" fmla="*/ 1071343 w 3171687"/>
              <a:gd name="connsiteY8" fmla="*/ 1901509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0" fmla="*/ 979903 w 3171687"/>
              <a:gd name="connsiteY0" fmla="*/ 259565 h 2069635"/>
              <a:gd name="connsiteX1" fmla="*/ 0 w 3171687"/>
              <a:gd name="connsiteY1" fmla="*/ 259565 h 2069635"/>
              <a:gd name="connsiteX2" fmla="*/ 0 w 3171687"/>
              <a:gd name="connsiteY2" fmla="*/ 0 h 2069635"/>
              <a:gd name="connsiteX3" fmla="*/ 3171687 w 3171687"/>
              <a:gd name="connsiteY3" fmla="*/ 0 h 2069635"/>
              <a:gd name="connsiteX4" fmla="*/ 3171687 w 3171687"/>
              <a:gd name="connsiteY4" fmla="*/ 2069635 h 2069635"/>
              <a:gd name="connsiteX5" fmla="*/ 0 w 3171687"/>
              <a:gd name="connsiteY5" fmla="*/ 2069635 h 2069635"/>
              <a:gd name="connsiteX6" fmla="*/ 0 w 3171687"/>
              <a:gd name="connsiteY6" fmla="*/ 1810069 h 2069635"/>
              <a:gd name="connsiteX0" fmla="*/ 0 w 3171687"/>
              <a:gd name="connsiteY0" fmla="*/ 259565 h 2069635"/>
              <a:gd name="connsiteX1" fmla="*/ 0 w 3171687"/>
              <a:gd name="connsiteY1" fmla="*/ 0 h 2069635"/>
              <a:gd name="connsiteX2" fmla="*/ 3171687 w 3171687"/>
              <a:gd name="connsiteY2" fmla="*/ 0 h 2069635"/>
              <a:gd name="connsiteX3" fmla="*/ 3171687 w 3171687"/>
              <a:gd name="connsiteY3" fmla="*/ 2069635 h 2069635"/>
              <a:gd name="connsiteX4" fmla="*/ 0 w 3171687"/>
              <a:gd name="connsiteY4" fmla="*/ 2069635 h 2069635"/>
              <a:gd name="connsiteX5" fmla="*/ 0 w 3171687"/>
              <a:gd name="connsiteY5" fmla="*/ 1810069 h 2069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71687" h="2069635">
                <a:moveTo>
                  <a:pt x="0" y="259565"/>
                </a:moveTo>
                <a:lnTo>
                  <a:pt x="0" y="0"/>
                </a:lnTo>
                <a:lnTo>
                  <a:pt x="3171687" y="0"/>
                </a:lnTo>
                <a:lnTo>
                  <a:pt x="3171687" y="2069635"/>
                </a:lnTo>
                <a:lnTo>
                  <a:pt x="0" y="2069635"/>
                </a:lnTo>
                <a:lnTo>
                  <a:pt x="0" y="1810069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任意多边形 5"/>
          <p:cNvSpPr/>
          <p:nvPr/>
        </p:nvSpPr>
        <p:spPr>
          <a:xfrm flipH="1">
            <a:off x="425940" y="300119"/>
            <a:ext cx="496568" cy="443846"/>
          </a:xfrm>
          <a:custGeom>
            <a:avLst/>
            <a:gdLst>
              <a:gd name="connsiteX0" fmla="*/ 0 w 2253807"/>
              <a:gd name="connsiteY0" fmla="*/ 0 h 1262130"/>
              <a:gd name="connsiteX1" fmla="*/ 2253807 w 2253807"/>
              <a:gd name="connsiteY1" fmla="*/ 0 h 1262130"/>
              <a:gd name="connsiteX2" fmla="*/ 2253807 w 2253807"/>
              <a:gd name="connsiteY2" fmla="*/ 1262130 h 1262130"/>
              <a:gd name="connsiteX3" fmla="*/ 1013277 w 2253807"/>
              <a:gd name="connsiteY3" fmla="*/ 1262130 h 1262130"/>
              <a:gd name="connsiteX4" fmla="*/ 1013277 w 2253807"/>
              <a:gd name="connsiteY4" fmla="*/ 700070 h 1262130"/>
              <a:gd name="connsiteX5" fmla="*/ 0 w 2253807"/>
              <a:gd name="connsiteY5" fmla="*/ 700070 h 1262130"/>
              <a:gd name="connsiteX6" fmla="*/ 0 w 2253807"/>
              <a:gd name="connsiteY6" fmla="*/ 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6" fmla="*/ 1104717 w 2253807"/>
              <a:gd name="connsiteY6" fmla="*/ 79151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0" fmla="*/ 0 w 2253807"/>
              <a:gd name="connsiteY0" fmla="*/ 700070 h 1262130"/>
              <a:gd name="connsiteX1" fmla="*/ 0 w 2253807"/>
              <a:gd name="connsiteY1" fmla="*/ 0 h 1262130"/>
              <a:gd name="connsiteX2" fmla="*/ 2253807 w 2253807"/>
              <a:gd name="connsiteY2" fmla="*/ 0 h 1262130"/>
              <a:gd name="connsiteX3" fmla="*/ 2253807 w 2253807"/>
              <a:gd name="connsiteY3" fmla="*/ 1262130 h 1262130"/>
              <a:gd name="connsiteX4" fmla="*/ 1013277 w 2253807"/>
              <a:gd name="connsiteY4" fmla="*/ 1262130 h 126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3807" h="1262130">
                <a:moveTo>
                  <a:pt x="0" y="700070"/>
                </a:moveTo>
                <a:lnTo>
                  <a:pt x="0" y="0"/>
                </a:lnTo>
                <a:lnTo>
                  <a:pt x="2253807" y="0"/>
                </a:lnTo>
                <a:lnTo>
                  <a:pt x="2253807" y="1262130"/>
                </a:lnTo>
                <a:lnTo>
                  <a:pt x="1013277" y="1262130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2941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4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1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1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4"/>
          <p:cNvSpPr txBox="1"/>
          <p:nvPr/>
        </p:nvSpPr>
        <p:spPr>
          <a:xfrm>
            <a:off x="1117600" y="5543740"/>
            <a:ext cx="9956800" cy="652486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您的内容打在这里，或者通过复制您的文本后，在此框中选择粘贴，并选择只保留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，或者通过复制您的文本后，在此框中选择粘贴，并选择只保留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，或者通过复制您的文本后，在此框中选择粘贴，并选择只保留文字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Group 3"/>
          <p:cNvGrpSpPr/>
          <p:nvPr/>
        </p:nvGrpSpPr>
        <p:grpSpPr>
          <a:xfrm>
            <a:off x="839788" y="1734518"/>
            <a:ext cx="2400300" cy="3200400"/>
            <a:chOff x="839788" y="1541478"/>
            <a:chExt cx="2400300" cy="3200400"/>
          </a:xfrm>
        </p:grpSpPr>
        <p:sp>
          <p:nvSpPr>
            <p:cNvPr id="4" name="Rounded Rectangle 31"/>
            <p:cNvSpPr/>
            <p:nvPr/>
          </p:nvSpPr>
          <p:spPr>
            <a:xfrm>
              <a:off x="839788" y="1541478"/>
              <a:ext cx="2400300" cy="3200400"/>
            </a:xfrm>
            <a:prstGeom prst="roundRect">
              <a:avLst>
                <a:gd name="adj" fmla="val 4167"/>
              </a:avLst>
            </a:prstGeom>
            <a:solidFill>
              <a:srgbClr val="5A538C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5" name="Group 8"/>
            <p:cNvGrpSpPr/>
            <p:nvPr/>
          </p:nvGrpSpPr>
          <p:grpSpPr>
            <a:xfrm>
              <a:off x="1671413" y="1853967"/>
              <a:ext cx="737050" cy="737050"/>
              <a:chOff x="6197019" y="1440267"/>
              <a:chExt cx="737050" cy="737050"/>
            </a:xfrm>
          </p:grpSpPr>
          <p:sp>
            <p:nvSpPr>
              <p:cNvPr id="11" name="Oval 11"/>
              <p:cNvSpPr/>
              <p:nvPr/>
            </p:nvSpPr>
            <p:spPr>
              <a:xfrm>
                <a:off x="6197019" y="1440267"/>
                <a:ext cx="737050" cy="7370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2" name="Freeform 112"/>
              <p:cNvSpPr>
                <a:spLocks noChangeArrowheads="1"/>
              </p:cNvSpPr>
              <p:nvPr/>
            </p:nvSpPr>
            <p:spPr bwMode="auto">
              <a:xfrm>
                <a:off x="6397779" y="1665698"/>
                <a:ext cx="335530" cy="286188"/>
              </a:xfrm>
              <a:custGeom>
                <a:avLst/>
                <a:gdLst>
                  <a:gd name="T0" fmla="*/ 172426 w 601"/>
                  <a:gd name="T1" fmla="*/ 114823 h 510"/>
                  <a:gd name="T2" fmla="*/ 172426 w 601"/>
                  <a:gd name="T3" fmla="*/ 28164 h 510"/>
                  <a:gd name="T4" fmla="*/ 172426 w 601"/>
                  <a:gd name="T5" fmla="*/ 114823 h 510"/>
                  <a:gd name="T6" fmla="*/ 192902 w 601"/>
                  <a:gd name="T7" fmla="*/ 61383 h 510"/>
                  <a:gd name="T8" fmla="*/ 182844 w 601"/>
                  <a:gd name="T9" fmla="*/ 50912 h 510"/>
                  <a:gd name="T10" fmla="*/ 162368 w 601"/>
                  <a:gd name="T11" fmla="*/ 50912 h 510"/>
                  <a:gd name="T12" fmla="*/ 152310 w 601"/>
                  <a:gd name="T13" fmla="*/ 61383 h 510"/>
                  <a:gd name="T14" fmla="*/ 152310 w 601"/>
                  <a:gd name="T15" fmla="*/ 81604 h 510"/>
                  <a:gd name="T16" fmla="*/ 162368 w 601"/>
                  <a:gd name="T17" fmla="*/ 91714 h 510"/>
                  <a:gd name="T18" fmla="*/ 182844 w 601"/>
                  <a:gd name="T19" fmla="*/ 91714 h 510"/>
                  <a:gd name="T20" fmla="*/ 192902 w 601"/>
                  <a:gd name="T21" fmla="*/ 81604 h 510"/>
                  <a:gd name="T22" fmla="*/ 192902 w 601"/>
                  <a:gd name="T23" fmla="*/ 61383 h 510"/>
                  <a:gd name="T24" fmla="*/ 129320 w 601"/>
                  <a:gd name="T25" fmla="*/ 35747 h 510"/>
                  <a:gd name="T26" fmla="*/ 119261 w 601"/>
                  <a:gd name="T27" fmla="*/ 15165 h 510"/>
                  <a:gd name="T28" fmla="*/ 126805 w 601"/>
                  <a:gd name="T29" fmla="*/ 0 h 510"/>
                  <a:gd name="T30" fmla="*/ 136863 w 601"/>
                  <a:gd name="T31" fmla="*/ 5055 h 510"/>
                  <a:gd name="T32" fmla="*/ 129320 w 601"/>
                  <a:gd name="T33" fmla="*/ 35747 h 510"/>
                  <a:gd name="T34" fmla="*/ 96271 w 601"/>
                  <a:gd name="T35" fmla="*/ 15165 h 510"/>
                  <a:gd name="T36" fmla="*/ 50650 w 601"/>
                  <a:gd name="T37" fmla="*/ 58856 h 510"/>
                  <a:gd name="T38" fmla="*/ 78669 w 601"/>
                  <a:gd name="T39" fmla="*/ 5055 h 510"/>
                  <a:gd name="T40" fmla="*/ 96271 w 601"/>
                  <a:gd name="T41" fmla="*/ 10110 h 510"/>
                  <a:gd name="T42" fmla="*/ 81184 w 601"/>
                  <a:gd name="T43" fmla="*/ 68966 h 510"/>
                  <a:gd name="T44" fmla="*/ 116747 w 601"/>
                  <a:gd name="T45" fmla="*/ 68966 h 510"/>
                  <a:gd name="T46" fmla="*/ 136863 w 601"/>
                  <a:gd name="T47" fmla="*/ 114823 h 510"/>
                  <a:gd name="T48" fmla="*/ 147281 w 601"/>
                  <a:gd name="T49" fmla="*/ 163207 h 510"/>
                  <a:gd name="T50" fmla="*/ 157339 w 601"/>
                  <a:gd name="T51" fmla="*/ 124933 h 510"/>
                  <a:gd name="T52" fmla="*/ 187873 w 601"/>
                  <a:gd name="T53" fmla="*/ 122406 h 510"/>
                  <a:gd name="T54" fmla="*/ 174941 w 601"/>
                  <a:gd name="T55" fmla="*/ 176206 h 510"/>
                  <a:gd name="T56" fmla="*/ 164883 w 601"/>
                  <a:gd name="T57" fmla="*/ 183789 h 510"/>
                  <a:gd name="T58" fmla="*/ 159853 w 601"/>
                  <a:gd name="T59" fmla="*/ 183789 h 510"/>
                  <a:gd name="T60" fmla="*/ 50650 w 601"/>
                  <a:gd name="T61" fmla="*/ 183789 h 510"/>
                  <a:gd name="T62" fmla="*/ 50650 w 601"/>
                  <a:gd name="T63" fmla="*/ 183789 h 510"/>
                  <a:gd name="T64" fmla="*/ 40592 w 601"/>
                  <a:gd name="T65" fmla="*/ 176206 h 510"/>
                  <a:gd name="T66" fmla="*/ 10058 w 601"/>
                  <a:gd name="T67" fmla="*/ 89186 h 510"/>
                  <a:gd name="T68" fmla="*/ 10058 w 601"/>
                  <a:gd name="T69" fmla="*/ 68966 h 510"/>
                  <a:gd name="T70" fmla="*/ 81184 w 601"/>
                  <a:gd name="T71" fmla="*/ 68966 h 510"/>
                  <a:gd name="T72" fmla="*/ 96271 w 601"/>
                  <a:gd name="T73" fmla="*/ 153097 h 510"/>
                  <a:gd name="T74" fmla="*/ 116747 w 601"/>
                  <a:gd name="T75" fmla="*/ 153097 h 510"/>
                  <a:gd name="T76" fmla="*/ 106689 w 601"/>
                  <a:gd name="T77" fmla="*/ 89186 h 510"/>
                  <a:gd name="T78" fmla="*/ 96271 w 601"/>
                  <a:gd name="T79" fmla="*/ 153097 h 510"/>
                  <a:gd name="T80" fmla="*/ 76155 w 601"/>
                  <a:gd name="T81" fmla="*/ 99658 h 510"/>
                  <a:gd name="T82" fmla="*/ 55679 w 601"/>
                  <a:gd name="T83" fmla="*/ 99658 h 510"/>
                  <a:gd name="T84" fmla="*/ 65737 w 601"/>
                  <a:gd name="T85" fmla="*/ 163207 h 510"/>
                  <a:gd name="T86" fmla="*/ 76155 w 601"/>
                  <a:gd name="T87" fmla="*/ 99658 h 51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601" h="510">
                    <a:moveTo>
                      <a:pt x="480" y="318"/>
                    </a:moveTo>
                    <a:lnTo>
                      <a:pt x="480" y="318"/>
                    </a:lnTo>
                    <a:cubicBezTo>
                      <a:pt x="410" y="318"/>
                      <a:pt x="353" y="269"/>
                      <a:pt x="353" y="198"/>
                    </a:cubicBezTo>
                    <a:cubicBezTo>
                      <a:pt x="353" y="127"/>
                      <a:pt x="410" y="78"/>
                      <a:pt x="480" y="78"/>
                    </a:cubicBezTo>
                    <a:cubicBezTo>
                      <a:pt x="544" y="78"/>
                      <a:pt x="600" y="127"/>
                      <a:pt x="600" y="198"/>
                    </a:cubicBezTo>
                    <a:cubicBezTo>
                      <a:pt x="600" y="269"/>
                      <a:pt x="544" y="318"/>
                      <a:pt x="480" y="318"/>
                    </a:cubicBezTo>
                    <a:close/>
                    <a:moveTo>
                      <a:pt x="537" y="170"/>
                    </a:moveTo>
                    <a:lnTo>
                      <a:pt x="537" y="170"/>
                    </a:lnTo>
                    <a:cubicBezTo>
                      <a:pt x="509" y="170"/>
                      <a:pt x="509" y="170"/>
                      <a:pt x="509" y="170"/>
                    </a:cubicBezTo>
                    <a:cubicBezTo>
                      <a:pt x="509" y="141"/>
                      <a:pt x="509" y="141"/>
                      <a:pt x="509" y="141"/>
                    </a:cubicBezTo>
                    <a:cubicBezTo>
                      <a:pt x="509" y="127"/>
                      <a:pt x="494" y="113"/>
                      <a:pt x="480" y="113"/>
                    </a:cubicBezTo>
                    <a:cubicBezTo>
                      <a:pt x="459" y="113"/>
                      <a:pt x="452" y="127"/>
                      <a:pt x="452" y="141"/>
                    </a:cubicBezTo>
                    <a:cubicBezTo>
                      <a:pt x="452" y="170"/>
                      <a:pt x="452" y="170"/>
                      <a:pt x="452" y="170"/>
                    </a:cubicBezTo>
                    <a:cubicBezTo>
                      <a:pt x="424" y="170"/>
                      <a:pt x="424" y="170"/>
                      <a:pt x="424" y="170"/>
                    </a:cubicBezTo>
                    <a:cubicBezTo>
                      <a:pt x="403" y="170"/>
                      <a:pt x="396" y="184"/>
                      <a:pt x="396" y="198"/>
                    </a:cubicBezTo>
                    <a:cubicBezTo>
                      <a:pt x="396" y="212"/>
                      <a:pt x="403" y="226"/>
                      <a:pt x="424" y="226"/>
                    </a:cubicBezTo>
                    <a:cubicBezTo>
                      <a:pt x="452" y="226"/>
                      <a:pt x="452" y="226"/>
                      <a:pt x="452" y="226"/>
                    </a:cubicBezTo>
                    <a:cubicBezTo>
                      <a:pt x="452" y="254"/>
                      <a:pt x="452" y="254"/>
                      <a:pt x="452" y="254"/>
                    </a:cubicBezTo>
                    <a:cubicBezTo>
                      <a:pt x="452" y="269"/>
                      <a:pt x="459" y="283"/>
                      <a:pt x="480" y="283"/>
                    </a:cubicBezTo>
                    <a:cubicBezTo>
                      <a:pt x="494" y="283"/>
                      <a:pt x="509" y="269"/>
                      <a:pt x="509" y="254"/>
                    </a:cubicBezTo>
                    <a:cubicBezTo>
                      <a:pt x="509" y="226"/>
                      <a:pt x="509" y="226"/>
                      <a:pt x="509" y="226"/>
                    </a:cubicBezTo>
                    <a:cubicBezTo>
                      <a:pt x="537" y="226"/>
                      <a:pt x="537" y="226"/>
                      <a:pt x="537" y="226"/>
                    </a:cubicBezTo>
                    <a:cubicBezTo>
                      <a:pt x="551" y="226"/>
                      <a:pt x="565" y="212"/>
                      <a:pt x="565" y="198"/>
                    </a:cubicBezTo>
                    <a:cubicBezTo>
                      <a:pt x="565" y="184"/>
                      <a:pt x="551" y="170"/>
                      <a:pt x="537" y="170"/>
                    </a:cubicBezTo>
                    <a:close/>
                    <a:moveTo>
                      <a:pt x="360" y="99"/>
                    </a:moveTo>
                    <a:lnTo>
                      <a:pt x="360" y="99"/>
                    </a:lnTo>
                    <a:cubicBezTo>
                      <a:pt x="332" y="42"/>
                      <a:pt x="332" y="42"/>
                      <a:pt x="332" y="42"/>
                    </a:cubicBezTo>
                    <a:cubicBezTo>
                      <a:pt x="332" y="35"/>
                      <a:pt x="325" y="35"/>
                      <a:pt x="325" y="28"/>
                    </a:cubicBezTo>
                    <a:cubicBezTo>
                      <a:pt x="325" y="14"/>
                      <a:pt x="339" y="0"/>
                      <a:pt x="353" y="0"/>
                    </a:cubicBezTo>
                    <a:cubicBezTo>
                      <a:pt x="367" y="0"/>
                      <a:pt x="374" y="7"/>
                      <a:pt x="381" y="14"/>
                    </a:cubicBezTo>
                    <a:cubicBezTo>
                      <a:pt x="410" y="63"/>
                      <a:pt x="410" y="63"/>
                      <a:pt x="410" y="63"/>
                    </a:cubicBezTo>
                    <a:cubicBezTo>
                      <a:pt x="389" y="71"/>
                      <a:pt x="374" y="85"/>
                      <a:pt x="360" y="99"/>
                    </a:cubicBezTo>
                    <a:close/>
                    <a:moveTo>
                      <a:pt x="268" y="42"/>
                    </a:moveTo>
                    <a:lnTo>
                      <a:pt x="268" y="42"/>
                    </a:lnTo>
                    <a:cubicBezTo>
                      <a:pt x="205" y="163"/>
                      <a:pt x="205" y="163"/>
                      <a:pt x="205" y="163"/>
                    </a:cubicBezTo>
                    <a:cubicBezTo>
                      <a:pt x="141" y="163"/>
                      <a:pt x="141" y="163"/>
                      <a:pt x="141" y="163"/>
                    </a:cubicBezTo>
                    <a:cubicBezTo>
                      <a:pt x="219" y="14"/>
                      <a:pt x="219" y="14"/>
                      <a:pt x="219" y="14"/>
                    </a:cubicBezTo>
                    <a:cubicBezTo>
                      <a:pt x="219" y="7"/>
                      <a:pt x="233" y="0"/>
                      <a:pt x="240" y="0"/>
                    </a:cubicBezTo>
                    <a:cubicBezTo>
                      <a:pt x="261" y="0"/>
                      <a:pt x="268" y="14"/>
                      <a:pt x="268" y="28"/>
                    </a:cubicBezTo>
                    <a:cubicBezTo>
                      <a:pt x="268" y="35"/>
                      <a:pt x="268" y="35"/>
                      <a:pt x="268" y="42"/>
                    </a:cubicBezTo>
                    <a:close/>
                    <a:moveTo>
                      <a:pt x="226" y="191"/>
                    </a:moveTo>
                    <a:lnTo>
                      <a:pt x="226" y="191"/>
                    </a:lnTo>
                    <a:cubicBezTo>
                      <a:pt x="325" y="191"/>
                      <a:pt x="325" y="191"/>
                      <a:pt x="325" y="191"/>
                    </a:cubicBezTo>
                    <a:lnTo>
                      <a:pt x="325" y="198"/>
                    </a:lnTo>
                    <a:cubicBezTo>
                      <a:pt x="325" y="247"/>
                      <a:pt x="346" y="290"/>
                      <a:pt x="381" y="318"/>
                    </a:cubicBezTo>
                    <a:cubicBezTo>
                      <a:pt x="381" y="424"/>
                      <a:pt x="381" y="424"/>
                      <a:pt x="381" y="424"/>
                    </a:cubicBezTo>
                    <a:cubicBezTo>
                      <a:pt x="381" y="438"/>
                      <a:pt x="396" y="452"/>
                      <a:pt x="410" y="452"/>
                    </a:cubicBezTo>
                    <a:cubicBezTo>
                      <a:pt x="431" y="452"/>
                      <a:pt x="438" y="438"/>
                      <a:pt x="438" y="424"/>
                    </a:cubicBezTo>
                    <a:cubicBezTo>
                      <a:pt x="438" y="346"/>
                      <a:pt x="438" y="346"/>
                      <a:pt x="438" y="346"/>
                    </a:cubicBezTo>
                    <a:cubicBezTo>
                      <a:pt x="452" y="346"/>
                      <a:pt x="466" y="346"/>
                      <a:pt x="480" y="346"/>
                    </a:cubicBezTo>
                    <a:cubicBezTo>
                      <a:pt x="494" y="346"/>
                      <a:pt x="509" y="346"/>
                      <a:pt x="523" y="339"/>
                    </a:cubicBezTo>
                    <a:cubicBezTo>
                      <a:pt x="487" y="488"/>
                      <a:pt x="487" y="488"/>
                      <a:pt x="487" y="488"/>
                    </a:cubicBezTo>
                    <a:cubicBezTo>
                      <a:pt x="480" y="502"/>
                      <a:pt x="473" y="509"/>
                      <a:pt x="459" y="509"/>
                    </a:cubicBezTo>
                    <a:cubicBezTo>
                      <a:pt x="452" y="509"/>
                      <a:pt x="452" y="509"/>
                      <a:pt x="452" y="509"/>
                    </a:cubicBezTo>
                    <a:cubicBezTo>
                      <a:pt x="445" y="509"/>
                      <a:pt x="445" y="509"/>
                      <a:pt x="445" y="509"/>
                    </a:cubicBezTo>
                    <a:cubicBezTo>
                      <a:pt x="141" y="509"/>
                      <a:pt x="141" y="509"/>
                      <a:pt x="141" y="509"/>
                    </a:cubicBezTo>
                    <a:cubicBezTo>
                      <a:pt x="127" y="509"/>
                      <a:pt x="113" y="502"/>
                      <a:pt x="113" y="488"/>
                    </a:cubicBezTo>
                    <a:cubicBezTo>
                      <a:pt x="49" y="247"/>
                      <a:pt x="49" y="247"/>
                      <a:pt x="49" y="247"/>
                    </a:cubicBezTo>
                    <a:cubicBezTo>
                      <a:pt x="28" y="247"/>
                      <a:pt x="28" y="247"/>
                      <a:pt x="28" y="247"/>
                    </a:cubicBezTo>
                    <a:cubicBezTo>
                      <a:pt x="7" y="247"/>
                      <a:pt x="0" y="233"/>
                      <a:pt x="0" y="219"/>
                    </a:cubicBezTo>
                    <a:cubicBezTo>
                      <a:pt x="0" y="198"/>
                      <a:pt x="7" y="191"/>
                      <a:pt x="28" y="191"/>
                    </a:cubicBezTo>
                    <a:cubicBezTo>
                      <a:pt x="134" y="191"/>
                      <a:pt x="134" y="191"/>
                      <a:pt x="134" y="191"/>
                    </a:cubicBezTo>
                    <a:cubicBezTo>
                      <a:pt x="226" y="191"/>
                      <a:pt x="226" y="191"/>
                      <a:pt x="226" y="191"/>
                    </a:cubicBezTo>
                    <a:close/>
                    <a:moveTo>
                      <a:pt x="268" y="424"/>
                    </a:moveTo>
                    <a:lnTo>
                      <a:pt x="268" y="424"/>
                    </a:lnTo>
                    <a:cubicBezTo>
                      <a:pt x="268" y="438"/>
                      <a:pt x="283" y="452"/>
                      <a:pt x="297" y="452"/>
                    </a:cubicBezTo>
                    <a:cubicBezTo>
                      <a:pt x="318" y="452"/>
                      <a:pt x="325" y="438"/>
                      <a:pt x="325" y="424"/>
                    </a:cubicBezTo>
                    <a:cubicBezTo>
                      <a:pt x="325" y="276"/>
                      <a:pt x="325" y="276"/>
                      <a:pt x="325" y="276"/>
                    </a:cubicBezTo>
                    <a:cubicBezTo>
                      <a:pt x="325" y="254"/>
                      <a:pt x="318" y="247"/>
                      <a:pt x="297" y="247"/>
                    </a:cubicBezTo>
                    <a:cubicBezTo>
                      <a:pt x="283" y="247"/>
                      <a:pt x="268" y="254"/>
                      <a:pt x="268" y="276"/>
                    </a:cubicBezTo>
                    <a:lnTo>
                      <a:pt x="268" y="424"/>
                    </a:lnTo>
                    <a:close/>
                    <a:moveTo>
                      <a:pt x="212" y="276"/>
                    </a:moveTo>
                    <a:lnTo>
                      <a:pt x="212" y="276"/>
                    </a:lnTo>
                    <a:cubicBezTo>
                      <a:pt x="212" y="254"/>
                      <a:pt x="205" y="247"/>
                      <a:pt x="183" y="247"/>
                    </a:cubicBezTo>
                    <a:cubicBezTo>
                      <a:pt x="169" y="247"/>
                      <a:pt x="155" y="254"/>
                      <a:pt x="155" y="276"/>
                    </a:cubicBezTo>
                    <a:cubicBezTo>
                      <a:pt x="155" y="424"/>
                      <a:pt x="155" y="424"/>
                      <a:pt x="155" y="424"/>
                    </a:cubicBezTo>
                    <a:cubicBezTo>
                      <a:pt x="155" y="438"/>
                      <a:pt x="169" y="452"/>
                      <a:pt x="183" y="452"/>
                    </a:cubicBezTo>
                    <a:cubicBezTo>
                      <a:pt x="205" y="452"/>
                      <a:pt x="212" y="438"/>
                      <a:pt x="212" y="424"/>
                    </a:cubicBezTo>
                    <a:lnTo>
                      <a:pt x="212" y="276"/>
                    </a:lnTo>
                    <a:close/>
                  </a:path>
                </a:pathLst>
              </a:custGeom>
              <a:solidFill>
                <a:srgbClr val="5A538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6" name="TextBox 9"/>
            <p:cNvSpPr txBox="1"/>
            <p:nvPr/>
          </p:nvSpPr>
          <p:spPr>
            <a:xfrm>
              <a:off x="1311090" y="2638838"/>
              <a:ext cx="1457698" cy="438582"/>
            </a:xfrm>
            <a:prstGeom prst="rect">
              <a:avLst/>
            </a:prstGeom>
            <a:noFill/>
          </p:spPr>
          <p:txBody>
            <a:bodyPr wrap="none" lIns="36000" rIns="36000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此处添加标题</a:t>
              </a:r>
              <a:endParaRPr 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7" name="TextBox 27"/>
            <p:cNvSpPr txBox="1"/>
            <p:nvPr/>
          </p:nvSpPr>
          <p:spPr>
            <a:xfrm>
              <a:off x="839788" y="3009824"/>
              <a:ext cx="2400300" cy="923330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顶部“开始”面板中可以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对字体、字号、颜色、行距等进行修改</a:t>
              </a:r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.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顶部“开始”面板中可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8" name="Group 35"/>
            <p:cNvGrpSpPr/>
            <p:nvPr/>
          </p:nvGrpSpPr>
          <p:grpSpPr>
            <a:xfrm>
              <a:off x="1238551" y="4074034"/>
              <a:ext cx="1602773" cy="356315"/>
              <a:chOff x="4878401" y="4187518"/>
              <a:chExt cx="2924707" cy="510450"/>
            </a:xfrm>
          </p:grpSpPr>
          <p:sp>
            <p:nvSpPr>
              <p:cNvPr id="9" name="Rounded Rectangle 36"/>
              <p:cNvSpPr/>
              <p:nvPr/>
            </p:nvSpPr>
            <p:spPr>
              <a:xfrm>
                <a:off x="4878401" y="4187518"/>
                <a:ext cx="2924707" cy="51045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5A538C"/>
                  </a:solidFill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0" name="TextBox 37"/>
              <p:cNvSpPr txBox="1"/>
              <p:nvPr/>
            </p:nvSpPr>
            <p:spPr>
              <a:xfrm>
                <a:off x="5537730" y="4244330"/>
                <a:ext cx="1603556" cy="3968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5A538C"/>
                    </a:solidFill>
                    <a:ea typeface="微软雅黑" panose="020B0503020204020204" pitchFamily="34" charset="-122"/>
                    <a:cs typeface="+mn-ea"/>
                    <a:sym typeface="+mn-lt"/>
                  </a:rPr>
                  <a:t>TITLE HERE</a:t>
                </a:r>
                <a:endParaRPr lang="en-US" sz="1200" dirty="0">
                  <a:solidFill>
                    <a:srgbClr val="5A538C"/>
                  </a:solidFill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3" name="Group 5"/>
          <p:cNvGrpSpPr/>
          <p:nvPr/>
        </p:nvGrpSpPr>
        <p:grpSpPr>
          <a:xfrm>
            <a:off x="3544358" y="1734518"/>
            <a:ext cx="2400301" cy="3200400"/>
            <a:chOff x="3544358" y="1541478"/>
            <a:chExt cx="2400301" cy="3200400"/>
          </a:xfrm>
        </p:grpSpPr>
        <p:sp>
          <p:nvSpPr>
            <p:cNvPr id="14" name="Rounded Rectangle 4"/>
            <p:cNvSpPr/>
            <p:nvPr/>
          </p:nvSpPr>
          <p:spPr>
            <a:xfrm>
              <a:off x="3544359" y="1541478"/>
              <a:ext cx="2400300" cy="3200400"/>
            </a:xfrm>
            <a:prstGeom prst="roundRect">
              <a:avLst>
                <a:gd name="adj" fmla="val 4167"/>
              </a:avLst>
            </a:prstGeom>
            <a:solidFill>
              <a:srgbClr val="4B73A8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15" name="Group 13"/>
            <p:cNvGrpSpPr/>
            <p:nvPr/>
          </p:nvGrpSpPr>
          <p:grpSpPr>
            <a:xfrm>
              <a:off x="4375984" y="1853967"/>
              <a:ext cx="737050" cy="737050"/>
              <a:chOff x="9309498" y="725193"/>
              <a:chExt cx="737050" cy="737050"/>
            </a:xfrm>
          </p:grpSpPr>
          <p:sp>
            <p:nvSpPr>
              <p:cNvPr id="21" name="Oval 16"/>
              <p:cNvSpPr/>
              <p:nvPr/>
            </p:nvSpPr>
            <p:spPr>
              <a:xfrm>
                <a:off x="9309498" y="725193"/>
                <a:ext cx="737050" cy="7370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2" name="Freeform 138"/>
              <p:cNvSpPr>
                <a:spLocks noChangeArrowheads="1"/>
              </p:cNvSpPr>
              <p:nvPr/>
            </p:nvSpPr>
            <p:spPr bwMode="auto">
              <a:xfrm>
                <a:off x="9511492" y="930887"/>
                <a:ext cx="333062" cy="325662"/>
              </a:xfrm>
              <a:custGeom>
                <a:avLst/>
                <a:gdLst>
                  <a:gd name="T0" fmla="*/ 203841 w 594"/>
                  <a:gd name="T1" fmla="*/ 122628 h 581"/>
                  <a:gd name="T2" fmla="*/ 201316 w 594"/>
                  <a:gd name="T3" fmla="*/ 122628 h 581"/>
                  <a:gd name="T4" fmla="*/ 196265 w 594"/>
                  <a:gd name="T5" fmla="*/ 140301 h 581"/>
                  <a:gd name="T6" fmla="*/ 196265 w 594"/>
                  <a:gd name="T7" fmla="*/ 142826 h 581"/>
                  <a:gd name="T8" fmla="*/ 196265 w 594"/>
                  <a:gd name="T9" fmla="*/ 145351 h 581"/>
                  <a:gd name="T10" fmla="*/ 196265 w 594"/>
                  <a:gd name="T11" fmla="*/ 145351 h 581"/>
                  <a:gd name="T12" fmla="*/ 193739 w 594"/>
                  <a:gd name="T13" fmla="*/ 147875 h 581"/>
                  <a:gd name="T14" fmla="*/ 185802 w 594"/>
                  <a:gd name="T15" fmla="*/ 150400 h 581"/>
                  <a:gd name="T16" fmla="*/ 185802 w 594"/>
                  <a:gd name="T17" fmla="*/ 150400 h 581"/>
                  <a:gd name="T18" fmla="*/ 155497 w 594"/>
                  <a:gd name="T19" fmla="*/ 122628 h 581"/>
                  <a:gd name="T20" fmla="*/ 155497 w 594"/>
                  <a:gd name="T21" fmla="*/ 122628 h 581"/>
                  <a:gd name="T22" fmla="*/ 50870 w 594"/>
                  <a:gd name="T23" fmla="*/ 112169 h 581"/>
                  <a:gd name="T24" fmla="*/ 60972 w 594"/>
                  <a:gd name="T25" fmla="*/ 0 h 581"/>
                  <a:gd name="T26" fmla="*/ 213943 w 594"/>
                  <a:gd name="T27" fmla="*/ 10459 h 581"/>
                  <a:gd name="T28" fmla="*/ 203841 w 594"/>
                  <a:gd name="T29" fmla="*/ 122628 h 581"/>
                  <a:gd name="T30" fmla="*/ 150446 w 594"/>
                  <a:gd name="T31" fmla="*/ 132727 h 581"/>
                  <a:gd name="T32" fmla="*/ 173175 w 594"/>
                  <a:gd name="T33" fmla="*/ 155810 h 581"/>
                  <a:gd name="T34" fmla="*/ 185802 w 594"/>
                  <a:gd name="T35" fmla="*/ 168433 h 581"/>
                  <a:gd name="T36" fmla="*/ 175700 w 594"/>
                  <a:gd name="T37" fmla="*/ 178532 h 581"/>
                  <a:gd name="T38" fmla="*/ 104266 w 594"/>
                  <a:gd name="T39" fmla="*/ 178532 h 581"/>
                  <a:gd name="T40" fmla="*/ 81537 w 594"/>
                  <a:gd name="T41" fmla="*/ 178532 h 581"/>
                  <a:gd name="T42" fmla="*/ 71074 w 594"/>
                  <a:gd name="T43" fmla="*/ 178532 h 581"/>
                  <a:gd name="T44" fmla="*/ 40768 w 594"/>
                  <a:gd name="T45" fmla="*/ 204140 h 581"/>
                  <a:gd name="T46" fmla="*/ 32831 w 594"/>
                  <a:gd name="T47" fmla="*/ 209189 h 581"/>
                  <a:gd name="T48" fmla="*/ 32831 w 594"/>
                  <a:gd name="T49" fmla="*/ 209189 h 581"/>
                  <a:gd name="T50" fmla="*/ 25255 w 594"/>
                  <a:gd name="T51" fmla="*/ 204140 h 581"/>
                  <a:gd name="T52" fmla="*/ 25255 w 594"/>
                  <a:gd name="T53" fmla="*/ 204140 h 581"/>
                  <a:gd name="T54" fmla="*/ 25255 w 594"/>
                  <a:gd name="T55" fmla="*/ 201615 h 581"/>
                  <a:gd name="T56" fmla="*/ 22729 w 594"/>
                  <a:gd name="T57" fmla="*/ 199091 h 581"/>
                  <a:gd name="T58" fmla="*/ 22729 w 594"/>
                  <a:gd name="T59" fmla="*/ 178532 h 581"/>
                  <a:gd name="T60" fmla="*/ 22729 w 594"/>
                  <a:gd name="T61" fmla="*/ 178532 h 581"/>
                  <a:gd name="T62" fmla="*/ 0 w 594"/>
                  <a:gd name="T63" fmla="*/ 168433 h 581"/>
                  <a:gd name="T64" fmla="*/ 0 w 594"/>
                  <a:gd name="T65" fmla="*/ 51215 h 581"/>
                  <a:gd name="T66" fmla="*/ 40768 w 594"/>
                  <a:gd name="T67" fmla="*/ 40756 h 581"/>
                  <a:gd name="T68" fmla="*/ 60972 w 594"/>
                  <a:gd name="T69" fmla="*/ 132727 h 581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94" h="581">
                    <a:moveTo>
                      <a:pt x="565" y="340"/>
                    </a:moveTo>
                    <a:lnTo>
                      <a:pt x="565" y="340"/>
                    </a:lnTo>
                    <a:cubicBezTo>
                      <a:pt x="558" y="340"/>
                      <a:pt x="558" y="340"/>
                      <a:pt x="558" y="340"/>
                    </a:cubicBezTo>
                    <a:cubicBezTo>
                      <a:pt x="544" y="340"/>
                      <a:pt x="544" y="340"/>
                      <a:pt x="544" y="340"/>
                    </a:cubicBezTo>
                    <a:cubicBezTo>
                      <a:pt x="544" y="389"/>
                      <a:pt x="544" y="389"/>
                      <a:pt x="544" y="389"/>
                    </a:cubicBezTo>
                    <a:lnTo>
                      <a:pt x="544" y="396"/>
                    </a:lnTo>
                    <a:cubicBezTo>
                      <a:pt x="544" y="396"/>
                      <a:pt x="544" y="396"/>
                      <a:pt x="544" y="403"/>
                    </a:cubicBezTo>
                    <a:lnTo>
                      <a:pt x="537" y="410"/>
                    </a:lnTo>
                    <a:cubicBezTo>
                      <a:pt x="530" y="417"/>
                      <a:pt x="523" y="417"/>
                      <a:pt x="515" y="417"/>
                    </a:cubicBezTo>
                    <a:cubicBezTo>
                      <a:pt x="508" y="417"/>
                      <a:pt x="501" y="417"/>
                      <a:pt x="501" y="410"/>
                    </a:cubicBezTo>
                    <a:cubicBezTo>
                      <a:pt x="431" y="340"/>
                      <a:pt x="431" y="340"/>
                      <a:pt x="431" y="340"/>
                    </a:cubicBezTo>
                    <a:cubicBezTo>
                      <a:pt x="169" y="340"/>
                      <a:pt x="169" y="340"/>
                      <a:pt x="169" y="340"/>
                    </a:cubicBezTo>
                    <a:cubicBezTo>
                      <a:pt x="155" y="340"/>
                      <a:pt x="141" y="332"/>
                      <a:pt x="141" y="311"/>
                    </a:cubicBezTo>
                    <a:cubicBezTo>
                      <a:pt x="141" y="29"/>
                      <a:pt x="141" y="29"/>
                      <a:pt x="141" y="29"/>
                    </a:cubicBezTo>
                    <a:cubicBezTo>
                      <a:pt x="141" y="14"/>
                      <a:pt x="155" y="0"/>
                      <a:pt x="169" y="0"/>
                    </a:cubicBezTo>
                    <a:cubicBezTo>
                      <a:pt x="565" y="0"/>
                      <a:pt x="565" y="0"/>
                      <a:pt x="565" y="0"/>
                    </a:cubicBezTo>
                    <a:cubicBezTo>
                      <a:pt x="579" y="0"/>
                      <a:pt x="593" y="14"/>
                      <a:pt x="593" y="29"/>
                    </a:cubicBezTo>
                    <a:cubicBezTo>
                      <a:pt x="593" y="311"/>
                      <a:pt x="593" y="311"/>
                      <a:pt x="593" y="311"/>
                    </a:cubicBezTo>
                    <a:cubicBezTo>
                      <a:pt x="593" y="332"/>
                      <a:pt x="579" y="340"/>
                      <a:pt x="565" y="340"/>
                    </a:cubicBezTo>
                    <a:close/>
                    <a:moveTo>
                      <a:pt x="417" y="368"/>
                    </a:moveTo>
                    <a:lnTo>
                      <a:pt x="417" y="368"/>
                    </a:lnTo>
                    <a:cubicBezTo>
                      <a:pt x="480" y="432"/>
                      <a:pt x="480" y="432"/>
                      <a:pt x="480" y="432"/>
                    </a:cubicBezTo>
                    <a:cubicBezTo>
                      <a:pt x="487" y="439"/>
                      <a:pt x="501" y="446"/>
                      <a:pt x="515" y="446"/>
                    </a:cubicBezTo>
                    <a:cubicBezTo>
                      <a:pt x="515" y="467"/>
                      <a:pt x="515" y="467"/>
                      <a:pt x="515" y="467"/>
                    </a:cubicBezTo>
                    <a:cubicBezTo>
                      <a:pt x="515" y="481"/>
                      <a:pt x="508" y="495"/>
                      <a:pt x="487" y="495"/>
                    </a:cubicBezTo>
                    <a:cubicBezTo>
                      <a:pt x="289" y="495"/>
                      <a:pt x="289" y="495"/>
                      <a:pt x="289" y="495"/>
                    </a:cubicBezTo>
                    <a:cubicBezTo>
                      <a:pt x="226" y="495"/>
                      <a:pt x="226" y="495"/>
                      <a:pt x="226" y="495"/>
                    </a:cubicBezTo>
                    <a:cubicBezTo>
                      <a:pt x="197" y="495"/>
                      <a:pt x="197" y="495"/>
                      <a:pt x="197" y="495"/>
                    </a:cubicBezTo>
                    <a:cubicBezTo>
                      <a:pt x="190" y="495"/>
                      <a:pt x="190" y="495"/>
                      <a:pt x="190" y="495"/>
                    </a:cubicBezTo>
                    <a:cubicBezTo>
                      <a:pt x="113" y="566"/>
                      <a:pt x="113" y="566"/>
                      <a:pt x="113" y="566"/>
                    </a:cubicBezTo>
                    <a:cubicBezTo>
                      <a:pt x="106" y="573"/>
                      <a:pt x="99" y="580"/>
                      <a:pt x="91" y="580"/>
                    </a:cubicBezTo>
                    <a:cubicBezTo>
                      <a:pt x="84" y="580"/>
                      <a:pt x="77" y="573"/>
                      <a:pt x="77" y="566"/>
                    </a:cubicBezTo>
                    <a:cubicBezTo>
                      <a:pt x="70" y="566"/>
                      <a:pt x="70" y="566"/>
                      <a:pt x="70" y="566"/>
                    </a:cubicBezTo>
                    <a:lnTo>
                      <a:pt x="70" y="559"/>
                    </a:lnTo>
                    <a:cubicBezTo>
                      <a:pt x="70" y="559"/>
                      <a:pt x="63" y="559"/>
                      <a:pt x="63" y="552"/>
                    </a:cubicBezTo>
                    <a:cubicBezTo>
                      <a:pt x="63" y="495"/>
                      <a:pt x="63" y="495"/>
                      <a:pt x="63" y="495"/>
                    </a:cubicBezTo>
                    <a:cubicBezTo>
                      <a:pt x="28" y="495"/>
                      <a:pt x="28" y="495"/>
                      <a:pt x="28" y="495"/>
                    </a:cubicBezTo>
                    <a:cubicBezTo>
                      <a:pt x="14" y="495"/>
                      <a:pt x="0" y="481"/>
                      <a:pt x="0" y="467"/>
                    </a:cubicBezTo>
                    <a:cubicBezTo>
                      <a:pt x="0" y="142"/>
                      <a:pt x="0" y="142"/>
                      <a:pt x="0" y="142"/>
                    </a:cubicBezTo>
                    <a:cubicBezTo>
                      <a:pt x="0" y="128"/>
                      <a:pt x="14" y="113"/>
                      <a:pt x="28" y="113"/>
                    </a:cubicBezTo>
                    <a:cubicBezTo>
                      <a:pt x="113" y="113"/>
                      <a:pt x="113" y="113"/>
                      <a:pt x="113" y="113"/>
                    </a:cubicBezTo>
                    <a:cubicBezTo>
                      <a:pt x="113" y="311"/>
                      <a:pt x="113" y="311"/>
                      <a:pt x="113" y="311"/>
                    </a:cubicBezTo>
                    <a:cubicBezTo>
                      <a:pt x="113" y="347"/>
                      <a:pt x="141" y="368"/>
                      <a:pt x="169" y="368"/>
                    </a:cubicBezTo>
                    <a:lnTo>
                      <a:pt x="417" y="368"/>
                    </a:lnTo>
                    <a:close/>
                  </a:path>
                </a:pathLst>
              </a:custGeom>
              <a:solidFill>
                <a:srgbClr val="4B73A8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16" name="TextBox 14"/>
            <p:cNvSpPr txBox="1"/>
            <p:nvPr/>
          </p:nvSpPr>
          <p:spPr>
            <a:xfrm>
              <a:off x="4015661" y="2638838"/>
              <a:ext cx="1457698" cy="438582"/>
            </a:xfrm>
            <a:prstGeom prst="rect">
              <a:avLst/>
            </a:prstGeom>
            <a:noFill/>
          </p:spPr>
          <p:txBody>
            <a:bodyPr wrap="none" lIns="36000" rIns="36000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此处添加标题</a:t>
              </a:r>
              <a:endPara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TextBox 28"/>
            <p:cNvSpPr txBox="1"/>
            <p:nvPr/>
          </p:nvSpPr>
          <p:spPr>
            <a:xfrm>
              <a:off x="3544358" y="3009824"/>
              <a:ext cx="2400300" cy="923330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顶部“开始”面板中可以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对字体、字号、颜色、行距等进行修改</a:t>
              </a:r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.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顶部“开始”面板中可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18" name="Group 38"/>
            <p:cNvGrpSpPr/>
            <p:nvPr/>
          </p:nvGrpSpPr>
          <p:grpSpPr>
            <a:xfrm>
              <a:off x="3943121" y="4074034"/>
              <a:ext cx="1602773" cy="356315"/>
              <a:chOff x="4878401" y="4187518"/>
              <a:chExt cx="2924707" cy="510450"/>
            </a:xfrm>
          </p:grpSpPr>
          <p:sp>
            <p:nvSpPr>
              <p:cNvPr id="19" name="Rounded Rectangle 39"/>
              <p:cNvSpPr/>
              <p:nvPr/>
            </p:nvSpPr>
            <p:spPr>
              <a:xfrm>
                <a:off x="4878401" y="4187518"/>
                <a:ext cx="2924707" cy="51045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0" name="TextBox 40"/>
              <p:cNvSpPr txBox="1"/>
              <p:nvPr/>
            </p:nvSpPr>
            <p:spPr>
              <a:xfrm>
                <a:off x="5537728" y="4244330"/>
                <a:ext cx="1603556" cy="3968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200" dirty="0">
                    <a:solidFill>
                      <a:srgbClr val="4B73A8"/>
                    </a:solidFill>
                    <a:ea typeface="微软雅黑" panose="020B0503020204020204" pitchFamily="34" charset="-122"/>
                    <a:cs typeface="+mn-ea"/>
                    <a:sym typeface="+mn-lt"/>
                  </a:rPr>
                  <a:t>TITLE HERE</a:t>
                </a:r>
              </a:p>
            </p:txBody>
          </p:sp>
        </p:grpSp>
      </p:grpSp>
      <p:grpSp>
        <p:nvGrpSpPr>
          <p:cNvPr id="23" name="Group 7"/>
          <p:cNvGrpSpPr/>
          <p:nvPr/>
        </p:nvGrpSpPr>
        <p:grpSpPr>
          <a:xfrm>
            <a:off x="6248930" y="1734518"/>
            <a:ext cx="2400300" cy="3200400"/>
            <a:chOff x="6248930" y="1541478"/>
            <a:chExt cx="2400300" cy="3200400"/>
          </a:xfrm>
        </p:grpSpPr>
        <p:sp>
          <p:nvSpPr>
            <p:cNvPr id="24" name="Rounded Rectangle 32"/>
            <p:cNvSpPr/>
            <p:nvPr/>
          </p:nvSpPr>
          <p:spPr>
            <a:xfrm>
              <a:off x="6248930" y="1541478"/>
              <a:ext cx="2400300" cy="3200400"/>
            </a:xfrm>
            <a:prstGeom prst="roundRect">
              <a:avLst>
                <a:gd name="adj" fmla="val 4167"/>
              </a:avLst>
            </a:prstGeom>
            <a:solidFill>
              <a:srgbClr val="4A9CCB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25" name="Group 23"/>
            <p:cNvGrpSpPr/>
            <p:nvPr/>
          </p:nvGrpSpPr>
          <p:grpSpPr>
            <a:xfrm>
              <a:off x="7063249" y="1853967"/>
              <a:ext cx="737050" cy="737050"/>
              <a:chOff x="8909343" y="1931570"/>
              <a:chExt cx="737050" cy="737050"/>
            </a:xfrm>
          </p:grpSpPr>
          <p:sp>
            <p:nvSpPr>
              <p:cNvPr id="31" name="Oval 26"/>
              <p:cNvSpPr/>
              <p:nvPr/>
            </p:nvSpPr>
            <p:spPr>
              <a:xfrm>
                <a:off x="8909343" y="1931570"/>
                <a:ext cx="737050" cy="7370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2" name="Freeform 98"/>
              <p:cNvSpPr>
                <a:spLocks noChangeArrowheads="1"/>
              </p:cNvSpPr>
              <p:nvPr/>
            </p:nvSpPr>
            <p:spPr bwMode="auto">
              <a:xfrm>
                <a:off x="9140942" y="2132330"/>
                <a:ext cx="273853" cy="335530"/>
              </a:xfrm>
              <a:custGeom>
                <a:avLst/>
                <a:gdLst>
                  <a:gd name="T0" fmla="*/ 165736 w 488"/>
                  <a:gd name="T1" fmla="*/ 215541 h 601"/>
                  <a:gd name="T2" fmla="*/ 165736 w 488"/>
                  <a:gd name="T3" fmla="*/ 215541 h 601"/>
                  <a:gd name="T4" fmla="*/ 10110 w 488"/>
                  <a:gd name="T5" fmla="*/ 215541 h 601"/>
                  <a:gd name="T6" fmla="*/ 0 w 488"/>
                  <a:gd name="T7" fmla="*/ 205482 h 601"/>
                  <a:gd name="T8" fmla="*/ 0 w 488"/>
                  <a:gd name="T9" fmla="*/ 116751 h 601"/>
                  <a:gd name="T10" fmla="*/ 10110 w 488"/>
                  <a:gd name="T11" fmla="*/ 106333 h 601"/>
                  <a:gd name="T12" fmla="*/ 25276 w 488"/>
                  <a:gd name="T13" fmla="*/ 106333 h 601"/>
                  <a:gd name="T14" fmla="*/ 25276 w 488"/>
                  <a:gd name="T15" fmla="*/ 60711 h 601"/>
                  <a:gd name="T16" fmla="*/ 86659 w 488"/>
                  <a:gd name="T17" fmla="*/ 0 h 601"/>
                  <a:gd name="T18" fmla="*/ 147682 w 488"/>
                  <a:gd name="T19" fmla="*/ 60711 h 601"/>
                  <a:gd name="T20" fmla="*/ 147682 w 488"/>
                  <a:gd name="T21" fmla="*/ 106333 h 601"/>
                  <a:gd name="T22" fmla="*/ 165736 w 488"/>
                  <a:gd name="T23" fmla="*/ 106333 h 601"/>
                  <a:gd name="T24" fmla="*/ 175846 w 488"/>
                  <a:gd name="T25" fmla="*/ 116751 h 601"/>
                  <a:gd name="T26" fmla="*/ 175846 w 488"/>
                  <a:gd name="T27" fmla="*/ 205482 h 601"/>
                  <a:gd name="T28" fmla="*/ 165736 w 488"/>
                  <a:gd name="T29" fmla="*/ 215541 h 601"/>
                  <a:gd name="T30" fmla="*/ 76549 w 488"/>
                  <a:gd name="T31" fmla="*/ 164889 h 601"/>
                  <a:gd name="T32" fmla="*/ 76549 w 488"/>
                  <a:gd name="T33" fmla="*/ 164889 h 601"/>
                  <a:gd name="T34" fmla="*/ 76549 w 488"/>
                  <a:gd name="T35" fmla="*/ 185365 h 601"/>
                  <a:gd name="T36" fmla="*/ 86659 w 488"/>
                  <a:gd name="T37" fmla="*/ 195424 h 601"/>
                  <a:gd name="T38" fmla="*/ 96769 w 488"/>
                  <a:gd name="T39" fmla="*/ 185365 h 601"/>
                  <a:gd name="T40" fmla="*/ 96769 w 488"/>
                  <a:gd name="T41" fmla="*/ 164889 h 601"/>
                  <a:gd name="T42" fmla="*/ 106880 w 488"/>
                  <a:gd name="T43" fmla="*/ 147286 h 601"/>
                  <a:gd name="T44" fmla="*/ 86659 w 488"/>
                  <a:gd name="T45" fmla="*/ 126810 h 601"/>
                  <a:gd name="T46" fmla="*/ 66078 w 488"/>
                  <a:gd name="T47" fmla="*/ 147286 h 601"/>
                  <a:gd name="T48" fmla="*/ 76549 w 488"/>
                  <a:gd name="T49" fmla="*/ 164889 h 601"/>
                  <a:gd name="T50" fmla="*/ 127461 w 488"/>
                  <a:gd name="T51" fmla="*/ 60711 h 601"/>
                  <a:gd name="T52" fmla="*/ 127461 w 488"/>
                  <a:gd name="T53" fmla="*/ 60711 h 601"/>
                  <a:gd name="T54" fmla="*/ 86659 w 488"/>
                  <a:gd name="T55" fmla="*/ 20117 h 601"/>
                  <a:gd name="T56" fmla="*/ 45857 w 488"/>
                  <a:gd name="T57" fmla="*/ 60711 h 601"/>
                  <a:gd name="T58" fmla="*/ 45857 w 488"/>
                  <a:gd name="T59" fmla="*/ 106333 h 601"/>
                  <a:gd name="T60" fmla="*/ 127461 w 488"/>
                  <a:gd name="T61" fmla="*/ 106333 h 601"/>
                  <a:gd name="T62" fmla="*/ 127461 w 488"/>
                  <a:gd name="T63" fmla="*/ 60711 h 601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488" h="601">
                    <a:moveTo>
                      <a:pt x="459" y="600"/>
                    </a:moveTo>
                    <a:lnTo>
                      <a:pt x="459" y="600"/>
                    </a:lnTo>
                    <a:cubicBezTo>
                      <a:pt x="28" y="600"/>
                      <a:pt x="28" y="600"/>
                      <a:pt x="28" y="600"/>
                    </a:cubicBezTo>
                    <a:cubicBezTo>
                      <a:pt x="7" y="600"/>
                      <a:pt x="0" y="586"/>
                      <a:pt x="0" y="572"/>
                    </a:cubicBezTo>
                    <a:cubicBezTo>
                      <a:pt x="0" y="325"/>
                      <a:pt x="0" y="325"/>
                      <a:pt x="0" y="325"/>
                    </a:cubicBezTo>
                    <a:cubicBezTo>
                      <a:pt x="0" y="311"/>
                      <a:pt x="7" y="296"/>
                      <a:pt x="28" y="296"/>
                    </a:cubicBezTo>
                    <a:cubicBezTo>
                      <a:pt x="70" y="296"/>
                      <a:pt x="70" y="296"/>
                      <a:pt x="70" y="296"/>
                    </a:cubicBezTo>
                    <a:cubicBezTo>
                      <a:pt x="70" y="169"/>
                      <a:pt x="70" y="169"/>
                      <a:pt x="70" y="169"/>
                    </a:cubicBezTo>
                    <a:cubicBezTo>
                      <a:pt x="70" y="70"/>
                      <a:pt x="148" y="0"/>
                      <a:pt x="240" y="0"/>
                    </a:cubicBezTo>
                    <a:cubicBezTo>
                      <a:pt x="339" y="0"/>
                      <a:pt x="409" y="70"/>
                      <a:pt x="409" y="169"/>
                    </a:cubicBezTo>
                    <a:cubicBezTo>
                      <a:pt x="409" y="296"/>
                      <a:pt x="409" y="296"/>
                      <a:pt x="409" y="296"/>
                    </a:cubicBezTo>
                    <a:cubicBezTo>
                      <a:pt x="459" y="296"/>
                      <a:pt x="459" y="296"/>
                      <a:pt x="459" y="296"/>
                    </a:cubicBezTo>
                    <a:cubicBezTo>
                      <a:pt x="473" y="296"/>
                      <a:pt x="487" y="311"/>
                      <a:pt x="487" y="325"/>
                    </a:cubicBezTo>
                    <a:cubicBezTo>
                      <a:pt x="487" y="572"/>
                      <a:pt x="487" y="572"/>
                      <a:pt x="487" y="572"/>
                    </a:cubicBezTo>
                    <a:cubicBezTo>
                      <a:pt x="487" y="586"/>
                      <a:pt x="473" y="600"/>
                      <a:pt x="459" y="600"/>
                    </a:cubicBezTo>
                    <a:close/>
                    <a:moveTo>
                      <a:pt x="212" y="459"/>
                    </a:moveTo>
                    <a:lnTo>
                      <a:pt x="212" y="459"/>
                    </a:lnTo>
                    <a:cubicBezTo>
                      <a:pt x="212" y="516"/>
                      <a:pt x="212" y="516"/>
                      <a:pt x="212" y="516"/>
                    </a:cubicBezTo>
                    <a:cubicBezTo>
                      <a:pt x="212" y="530"/>
                      <a:pt x="226" y="544"/>
                      <a:pt x="240" y="544"/>
                    </a:cubicBezTo>
                    <a:cubicBezTo>
                      <a:pt x="261" y="544"/>
                      <a:pt x="268" y="530"/>
                      <a:pt x="268" y="516"/>
                    </a:cubicBezTo>
                    <a:cubicBezTo>
                      <a:pt x="268" y="459"/>
                      <a:pt x="268" y="459"/>
                      <a:pt x="268" y="459"/>
                    </a:cubicBezTo>
                    <a:cubicBezTo>
                      <a:pt x="289" y="452"/>
                      <a:pt x="296" y="431"/>
                      <a:pt x="296" y="410"/>
                    </a:cubicBezTo>
                    <a:cubicBezTo>
                      <a:pt x="296" y="381"/>
                      <a:pt x="275" y="353"/>
                      <a:pt x="240" y="353"/>
                    </a:cubicBezTo>
                    <a:cubicBezTo>
                      <a:pt x="212" y="353"/>
                      <a:pt x="183" y="381"/>
                      <a:pt x="183" y="410"/>
                    </a:cubicBezTo>
                    <a:cubicBezTo>
                      <a:pt x="183" y="431"/>
                      <a:pt x="198" y="452"/>
                      <a:pt x="212" y="459"/>
                    </a:cubicBezTo>
                    <a:close/>
                    <a:moveTo>
                      <a:pt x="353" y="169"/>
                    </a:moveTo>
                    <a:lnTo>
                      <a:pt x="353" y="169"/>
                    </a:lnTo>
                    <a:cubicBezTo>
                      <a:pt x="353" y="106"/>
                      <a:pt x="304" y="56"/>
                      <a:pt x="240" y="56"/>
                    </a:cubicBezTo>
                    <a:cubicBezTo>
                      <a:pt x="176" y="56"/>
                      <a:pt x="127" y="106"/>
                      <a:pt x="127" y="169"/>
                    </a:cubicBezTo>
                    <a:cubicBezTo>
                      <a:pt x="127" y="296"/>
                      <a:pt x="127" y="296"/>
                      <a:pt x="127" y="296"/>
                    </a:cubicBezTo>
                    <a:cubicBezTo>
                      <a:pt x="353" y="296"/>
                      <a:pt x="353" y="296"/>
                      <a:pt x="353" y="296"/>
                    </a:cubicBezTo>
                    <a:lnTo>
                      <a:pt x="353" y="169"/>
                    </a:lnTo>
                    <a:close/>
                  </a:path>
                </a:pathLst>
              </a:custGeom>
              <a:solidFill>
                <a:srgbClr val="4A9CCB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26" name="TextBox 24"/>
            <p:cNvSpPr txBox="1"/>
            <p:nvPr/>
          </p:nvSpPr>
          <p:spPr>
            <a:xfrm>
              <a:off x="6720230" y="2641230"/>
              <a:ext cx="1457698" cy="438582"/>
            </a:xfrm>
            <a:prstGeom prst="rect">
              <a:avLst/>
            </a:prstGeom>
            <a:noFill/>
          </p:spPr>
          <p:txBody>
            <a:bodyPr wrap="none" lIns="36000" rIns="36000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此处添加标题</a:t>
              </a:r>
              <a:endPara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TextBox 29"/>
            <p:cNvSpPr txBox="1"/>
            <p:nvPr/>
          </p:nvSpPr>
          <p:spPr>
            <a:xfrm>
              <a:off x="6248930" y="3009824"/>
              <a:ext cx="2400300" cy="923330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顶部“开始”面板中可以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对字体、字号、颜色、行距等进行修改</a:t>
              </a:r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.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顶部“开始”面板中可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28" name="Group 41"/>
            <p:cNvGrpSpPr/>
            <p:nvPr/>
          </p:nvGrpSpPr>
          <p:grpSpPr>
            <a:xfrm>
              <a:off x="6630387" y="4074034"/>
              <a:ext cx="1602773" cy="356315"/>
              <a:chOff x="4878401" y="4187518"/>
              <a:chExt cx="2924707" cy="510450"/>
            </a:xfrm>
          </p:grpSpPr>
          <p:sp>
            <p:nvSpPr>
              <p:cNvPr id="29" name="Rounded Rectangle 42"/>
              <p:cNvSpPr/>
              <p:nvPr/>
            </p:nvSpPr>
            <p:spPr>
              <a:xfrm>
                <a:off x="4878401" y="4187518"/>
                <a:ext cx="2924707" cy="51045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0" name="TextBox 43"/>
              <p:cNvSpPr txBox="1"/>
              <p:nvPr/>
            </p:nvSpPr>
            <p:spPr>
              <a:xfrm>
                <a:off x="5537728" y="4244330"/>
                <a:ext cx="1603556" cy="3968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200" dirty="0">
                    <a:solidFill>
                      <a:srgbClr val="4A9CCB"/>
                    </a:solidFill>
                    <a:ea typeface="微软雅黑" panose="020B0503020204020204" pitchFamily="34" charset="-122"/>
                    <a:cs typeface="+mn-ea"/>
                    <a:sym typeface="+mn-lt"/>
                  </a:rPr>
                  <a:t>TITLE HERE</a:t>
                </a:r>
              </a:p>
            </p:txBody>
          </p:sp>
        </p:grpSp>
      </p:grpSp>
      <p:grpSp>
        <p:nvGrpSpPr>
          <p:cNvPr id="33" name="Group 12"/>
          <p:cNvGrpSpPr/>
          <p:nvPr/>
        </p:nvGrpSpPr>
        <p:grpSpPr>
          <a:xfrm>
            <a:off x="8951913" y="1734518"/>
            <a:ext cx="2401887" cy="3200400"/>
            <a:chOff x="8951913" y="1541478"/>
            <a:chExt cx="2401887" cy="3200400"/>
          </a:xfrm>
        </p:grpSpPr>
        <p:sp>
          <p:nvSpPr>
            <p:cNvPr id="34" name="Rounded Rectangle 6"/>
            <p:cNvSpPr/>
            <p:nvPr/>
          </p:nvSpPr>
          <p:spPr>
            <a:xfrm>
              <a:off x="8953500" y="1541478"/>
              <a:ext cx="2400300" cy="3200400"/>
            </a:xfrm>
            <a:prstGeom prst="roundRect">
              <a:avLst>
                <a:gd name="adj" fmla="val 4167"/>
              </a:avLst>
            </a:prstGeom>
            <a:solidFill>
              <a:srgbClr val="41CBC6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35" name="Group 18"/>
            <p:cNvGrpSpPr/>
            <p:nvPr/>
          </p:nvGrpSpPr>
          <p:grpSpPr>
            <a:xfrm>
              <a:off x="9785125" y="1853967"/>
              <a:ext cx="737050" cy="737050"/>
              <a:chOff x="6950917" y="2500287"/>
              <a:chExt cx="737050" cy="737050"/>
            </a:xfrm>
          </p:grpSpPr>
          <p:sp>
            <p:nvSpPr>
              <p:cNvPr id="41" name="Oval 21"/>
              <p:cNvSpPr/>
              <p:nvPr/>
            </p:nvSpPr>
            <p:spPr>
              <a:xfrm>
                <a:off x="6950917" y="2500287"/>
                <a:ext cx="737050" cy="7370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2" name="Freeform 106"/>
              <p:cNvSpPr>
                <a:spLocks noChangeArrowheads="1"/>
              </p:cNvSpPr>
              <p:nvPr/>
            </p:nvSpPr>
            <p:spPr bwMode="auto">
              <a:xfrm>
                <a:off x="7150443" y="2709691"/>
                <a:ext cx="337998" cy="305925"/>
              </a:xfrm>
              <a:custGeom>
                <a:avLst/>
                <a:gdLst>
                  <a:gd name="T0" fmla="*/ 207003 w 602"/>
                  <a:gd name="T1" fmla="*/ 196489 h 545"/>
                  <a:gd name="T2" fmla="*/ 207003 w 602"/>
                  <a:gd name="T3" fmla="*/ 196489 h 545"/>
                  <a:gd name="T4" fmla="*/ 188940 w 602"/>
                  <a:gd name="T5" fmla="*/ 196489 h 545"/>
                  <a:gd name="T6" fmla="*/ 188940 w 602"/>
                  <a:gd name="T7" fmla="*/ 114859 h 545"/>
                  <a:gd name="T8" fmla="*/ 188940 w 602"/>
                  <a:gd name="T9" fmla="*/ 50928 h 545"/>
                  <a:gd name="T10" fmla="*/ 207003 w 602"/>
                  <a:gd name="T11" fmla="*/ 50928 h 545"/>
                  <a:gd name="T12" fmla="*/ 217119 w 602"/>
                  <a:gd name="T13" fmla="*/ 61403 h 545"/>
                  <a:gd name="T14" fmla="*/ 217119 w 602"/>
                  <a:gd name="T15" fmla="*/ 124973 h 545"/>
                  <a:gd name="T16" fmla="*/ 217119 w 602"/>
                  <a:gd name="T17" fmla="*/ 165787 h 545"/>
                  <a:gd name="T18" fmla="*/ 217119 w 602"/>
                  <a:gd name="T19" fmla="*/ 186375 h 545"/>
                  <a:gd name="T20" fmla="*/ 207003 w 602"/>
                  <a:gd name="T21" fmla="*/ 196489 h 545"/>
                  <a:gd name="T22" fmla="*/ 35765 w 602"/>
                  <a:gd name="T23" fmla="*/ 196489 h 545"/>
                  <a:gd name="T24" fmla="*/ 35765 w 602"/>
                  <a:gd name="T25" fmla="*/ 196489 h 545"/>
                  <a:gd name="T26" fmla="*/ 35765 w 602"/>
                  <a:gd name="T27" fmla="*/ 114859 h 545"/>
                  <a:gd name="T28" fmla="*/ 35765 w 602"/>
                  <a:gd name="T29" fmla="*/ 112331 h 545"/>
                  <a:gd name="T30" fmla="*/ 35765 w 602"/>
                  <a:gd name="T31" fmla="*/ 50928 h 545"/>
                  <a:gd name="T32" fmla="*/ 56357 w 602"/>
                  <a:gd name="T33" fmla="*/ 50928 h 545"/>
                  <a:gd name="T34" fmla="*/ 107295 w 602"/>
                  <a:gd name="T35" fmla="*/ 0 h 545"/>
                  <a:gd name="T36" fmla="*/ 158233 w 602"/>
                  <a:gd name="T37" fmla="*/ 50928 h 545"/>
                  <a:gd name="T38" fmla="*/ 178825 w 602"/>
                  <a:gd name="T39" fmla="*/ 50928 h 545"/>
                  <a:gd name="T40" fmla="*/ 178825 w 602"/>
                  <a:gd name="T41" fmla="*/ 114859 h 545"/>
                  <a:gd name="T42" fmla="*/ 178825 w 602"/>
                  <a:gd name="T43" fmla="*/ 196489 h 545"/>
                  <a:gd name="T44" fmla="*/ 35765 w 602"/>
                  <a:gd name="T45" fmla="*/ 196489 h 545"/>
                  <a:gd name="T46" fmla="*/ 107295 w 602"/>
                  <a:gd name="T47" fmla="*/ 20588 h 545"/>
                  <a:gd name="T48" fmla="*/ 107295 w 602"/>
                  <a:gd name="T49" fmla="*/ 20588 h 545"/>
                  <a:gd name="T50" fmla="*/ 76588 w 602"/>
                  <a:gd name="T51" fmla="*/ 50928 h 545"/>
                  <a:gd name="T52" fmla="*/ 138002 w 602"/>
                  <a:gd name="T53" fmla="*/ 50928 h 545"/>
                  <a:gd name="T54" fmla="*/ 107295 w 602"/>
                  <a:gd name="T55" fmla="*/ 20588 h 545"/>
                  <a:gd name="T56" fmla="*/ 0 w 602"/>
                  <a:gd name="T57" fmla="*/ 186375 h 545"/>
                  <a:gd name="T58" fmla="*/ 0 w 602"/>
                  <a:gd name="T59" fmla="*/ 186375 h 545"/>
                  <a:gd name="T60" fmla="*/ 0 w 602"/>
                  <a:gd name="T61" fmla="*/ 165787 h 545"/>
                  <a:gd name="T62" fmla="*/ 0 w 602"/>
                  <a:gd name="T63" fmla="*/ 124973 h 545"/>
                  <a:gd name="T64" fmla="*/ 0 w 602"/>
                  <a:gd name="T65" fmla="*/ 61403 h 545"/>
                  <a:gd name="T66" fmla="*/ 10477 w 602"/>
                  <a:gd name="T67" fmla="*/ 50928 h 545"/>
                  <a:gd name="T68" fmla="*/ 25650 w 602"/>
                  <a:gd name="T69" fmla="*/ 50928 h 545"/>
                  <a:gd name="T70" fmla="*/ 25650 w 602"/>
                  <a:gd name="T71" fmla="*/ 112331 h 545"/>
                  <a:gd name="T72" fmla="*/ 25650 w 602"/>
                  <a:gd name="T73" fmla="*/ 114859 h 545"/>
                  <a:gd name="T74" fmla="*/ 25650 w 602"/>
                  <a:gd name="T75" fmla="*/ 196489 h 545"/>
                  <a:gd name="T76" fmla="*/ 10477 w 602"/>
                  <a:gd name="T77" fmla="*/ 196489 h 545"/>
                  <a:gd name="T78" fmla="*/ 0 w 602"/>
                  <a:gd name="T79" fmla="*/ 186375 h 545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602" h="545">
                    <a:moveTo>
                      <a:pt x="573" y="544"/>
                    </a:moveTo>
                    <a:lnTo>
                      <a:pt x="573" y="544"/>
                    </a:lnTo>
                    <a:cubicBezTo>
                      <a:pt x="523" y="544"/>
                      <a:pt x="523" y="544"/>
                      <a:pt x="523" y="544"/>
                    </a:cubicBezTo>
                    <a:cubicBezTo>
                      <a:pt x="523" y="318"/>
                      <a:pt x="523" y="318"/>
                      <a:pt x="523" y="318"/>
                    </a:cubicBezTo>
                    <a:cubicBezTo>
                      <a:pt x="523" y="141"/>
                      <a:pt x="523" y="141"/>
                      <a:pt x="523" y="141"/>
                    </a:cubicBezTo>
                    <a:cubicBezTo>
                      <a:pt x="573" y="141"/>
                      <a:pt x="573" y="141"/>
                      <a:pt x="573" y="141"/>
                    </a:cubicBezTo>
                    <a:cubicBezTo>
                      <a:pt x="587" y="141"/>
                      <a:pt x="601" y="148"/>
                      <a:pt x="601" y="170"/>
                    </a:cubicBezTo>
                    <a:cubicBezTo>
                      <a:pt x="601" y="346"/>
                      <a:pt x="601" y="346"/>
                      <a:pt x="601" y="346"/>
                    </a:cubicBezTo>
                    <a:cubicBezTo>
                      <a:pt x="601" y="459"/>
                      <a:pt x="601" y="459"/>
                      <a:pt x="601" y="459"/>
                    </a:cubicBezTo>
                    <a:cubicBezTo>
                      <a:pt x="601" y="516"/>
                      <a:pt x="601" y="516"/>
                      <a:pt x="601" y="516"/>
                    </a:cubicBezTo>
                    <a:cubicBezTo>
                      <a:pt x="601" y="530"/>
                      <a:pt x="587" y="544"/>
                      <a:pt x="573" y="544"/>
                    </a:cubicBezTo>
                    <a:close/>
                    <a:moveTo>
                      <a:pt x="99" y="544"/>
                    </a:moveTo>
                    <a:lnTo>
                      <a:pt x="99" y="544"/>
                    </a:lnTo>
                    <a:cubicBezTo>
                      <a:pt x="99" y="318"/>
                      <a:pt x="99" y="318"/>
                      <a:pt x="99" y="318"/>
                    </a:cubicBezTo>
                    <a:cubicBezTo>
                      <a:pt x="99" y="311"/>
                      <a:pt x="99" y="311"/>
                      <a:pt x="99" y="311"/>
                    </a:cubicBezTo>
                    <a:cubicBezTo>
                      <a:pt x="99" y="141"/>
                      <a:pt x="99" y="141"/>
                      <a:pt x="99" y="141"/>
                    </a:cubicBezTo>
                    <a:cubicBezTo>
                      <a:pt x="156" y="141"/>
                      <a:pt x="156" y="141"/>
                      <a:pt x="156" y="141"/>
                    </a:cubicBezTo>
                    <a:cubicBezTo>
                      <a:pt x="156" y="64"/>
                      <a:pt x="219" y="0"/>
                      <a:pt x="297" y="0"/>
                    </a:cubicBezTo>
                    <a:cubicBezTo>
                      <a:pt x="375" y="0"/>
                      <a:pt x="438" y="64"/>
                      <a:pt x="438" y="141"/>
                    </a:cubicBezTo>
                    <a:cubicBezTo>
                      <a:pt x="495" y="141"/>
                      <a:pt x="495" y="141"/>
                      <a:pt x="495" y="141"/>
                    </a:cubicBezTo>
                    <a:cubicBezTo>
                      <a:pt x="495" y="318"/>
                      <a:pt x="495" y="318"/>
                      <a:pt x="495" y="318"/>
                    </a:cubicBezTo>
                    <a:cubicBezTo>
                      <a:pt x="495" y="544"/>
                      <a:pt x="495" y="544"/>
                      <a:pt x="495" y="544"/>
                    </a:cubicBezTo>
                    <a:lnTo>
                      <a:pt x="99" y="544"/>
                    </a:lnTo>
                    <a:close/>
                    <a:moveTo>
                      <a:pt x="297" y="57"/>
                    </a:moveTo>
                    <a:lnTo>
                      <a:pt x="297" y="57"/>
                    </a:lnTo>
                    <a:cubicBezTo>
                      <a:pt x="255" y="57"/>
                      <a:pt x="212" y="92"/>
                      <a:pt x="212" y="141"/>
                    </a:cubicBezTo>
                    <a:cubicBezTo>
                      <a:pt x="382" y="141"/>
                      <a:pt x="382" y="141"/>
                      <a:pt x="382" y="141"/>
                    </a:cubicBezTo>
                    <a:cubicBezTo>
                      <a:pt x="382" y="92"/>
                      <a:pt x="347" y="57"/>
                      <a:pt x="297" y="57"/>
                    </a:cubicBezTo>
                    <a:close/>
                    <a:moveTo>
                      <a:pt x="0" y="516"/>
                    </a:moveTo>
                    <a:lnTo>
                      <a:pt x="0" y="516"/>
                    </a:lnTo>
                    <a:cubicBezTo>
                      <a:pt x="0" y="459"/>
                      <a:pt x="0" y="459"/>
                      <a:pt x="0" y="459"/>
                    </a:cubicBezTo>
                    <a:cubicBezTo>
                      <a:pt x="0" y="346"/>
                      <a:pt x="0" y="346"/>
                      <a:pt x="0" y="346"/>
                    </a:cubicBezTo>
                    <a:cubicBezTo>
                      <a:pt x="0" y="170"/>
                      <a:pt x="0" y="170"/>
                      <a:pt x="0" y="170"/>
                    </a:cubicBezTo>
                    <a:cubicBezTo>
                      <a:pt x="0" y="148"/>
                      <a:pt x="7" y="141"/>
                      <a:pt x="29" y="141"/>
                    </a:cubicBezTo>
                    <a:cubicBezTo>
                      <a:pt x="71" y="141"/>
                      <a:pt x="71" y="141"/>
                      <a:pt x="71" y="141"/>
                    </a:cubicBezTo>
                    <a:cubicBezTo>
                      <a:pt x="71" y="311"/>
                      <a:pt x="71" y="311"/>
                      <a:pt x="71" y="311"/>
                    </a:cubicBezTo>
                    <a:cubicBezTo>
                      <a:pt x="71" y="318"/>
                      <a:pt x="71" y="318"/>
                      <a:pt x="71" y="318"/>
                    </a:cubicBezTo>
                    <a:cubicBezTo>
                      <a:pt x="71" y="544"/>
                      <a:pt x="71" y="544"/>
                      <a:pt x="71" y="544"/>
                    </a:cubicBezTo>
                    <a:cubicBezTo>
                      <a:pt x="29" y="544"/>
                      <a:pt x="29" y="544"/>
                      <a:pt x="29" y="544"/>
                    </a:cubicBezTo>
                    <a:cubicBezTo>
                      <a:pt x="7" y="544"/>
                      <a:pt x="0" y="530"/>
                      <a:pt x="0" y="516"/>
                    </a:cubicBezTo>
                    <a:close/>
                  </a:path>
                </a:pathLst>
              </a:custGeom>
              <a:solidFill>
                <a:srgbClr val="41CBC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36" name="TextBox 19"/>
            <p:cNvSpPr txBox="1"/>
            <p:nvPr/>
          </p:nvSpPr>
          <p:spPr>
            <a:xfrm>
              <a:off x="9424799" y="2638838"/>
              <a:ext cx="1457698" cy="438582"/>
            </a:xfrm>
            <a:prstGeom prst="rect">
              <a:avLst/>
            </a:prstGeom>
            <a:noFill/>
          </p:spPr>
          <p:txBody>
            <a:bodyPr wrap="none" lIns="36000" rIns="36000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此处添加标题</a:t>
              </a:r>
              <a:endPara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7" name="TextBox 30"/>
            <p:cNvSpPr txBox="1"/>
            <p:nvPr/>
          </p:nvSpPr>
          <p:spPr>
            <a:xfrm>
              <a:off x="8951913" y="3009824"/>
              <a:ext cx="2400300" cy="923330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顶部“开始”面板中可以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对字体、字号、颜色、行距等进行修改</a:t>
              </a:r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.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顶部“开始”面板中可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38" name="Group 44"/>
            <p:cNvGrpSpPr/>
            <p:nvPr/>
          </p:nvGrpSpPr>
          <p:grpSpPr>
            <a:xfrm>
              <a:off x="9350676" y="4074034"/>
              <a:ext cx="1602773" cy="356315"/>
              <a:chOff x="4878401" y="4187518"/>
              <a:chExt cx="2924707" cy="510450"/>
            </a:xfrm>
          </p:grpSpPr>
          <p:sp>
            <p:nvSpPr>
              <p:cNvPr id="39" name="Rounded Rectangle 45"/>
              <p:cNvSpPr/>
              <p:nvPr/>
            </p:nvSpPr>
            <p:spPr>
              <a:xfrm>
                <a:off x="4878401" y="4187518"/>
                <a:ext cx="2924707" cy="51045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0" name="TextBox 46"/>
              <p:cNvSpPr txBox="1"/>
              <p:nvPr/>
            </p:nvSpPr>
            <p:spPr>
              <a:xfrm>
                <a:off x="5537728" y="4244330"/>
                <a:ext cx="1603556" cy="3968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200" dirty="0">
                    <a:solidFill>
                      <a:srgbClr val="41CBC6"/>
                    </a:solidFill>
                    <a:ea typeface="微软雅黑" panose="020B0503020204020204" pitchFamily="34" charset="-122"/>
                    <a:cs typeface="+mn-ea"/>
                    <a:sym typeface="+mn-lt"/>
                  </a:rPr>
                  <a:t>TITLE HERE</a:t>
                </a:r>
              </a:p>
            </p:txBody>
          </p:sp>
        </p:grpSp>
      </p:grpSp>
      <p:sp>
        <p:nvSpPr>
          <p:cNvPr id="43" name="矩形 3"/>
          <p:cNvSpPr>
            <a:spLocks noChangeArrowheads="1"/>
          </p:cNvSpPr>
          <p:nvPr/>
        </p:nvSpPr>
        <p:spPr bwMode="auto">
          <a:xfrm>
            <a:off x="1073958" y="224898"/>
            <a:ext cx="274304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年度工作概述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44" name="文本框 37"/>
          <p:cNvSpPr txBox="1"/>
          <p:nvPr/>
        </p:nvSpPr>
        <p:spPr>
          <a:xfrm>
            <a:off x="1073958" y="759817"/>
            <a:ext cx="2308007" cy="338546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sz="1600" baseline="-3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任意多边形 4"/>
          <p:cNvSpPr/>
          <p:nvPr/>
        </p:nvSpPr>
        <p:spPr>
          <a:xfrm flipH="1">
            <a:off x="274490" y="423071"/>
            <a:ext cx="496568" cy="557564"/>
          </a:xfrm>
          <a:custGeom>
            <a:avLst/>
            <a:gdLst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8" fmla="*/ 1071343 w 3171687"/>
              <a:gd name="connsiteY8" fmla="*/ 1901509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0" fmla="*/ 979903 w 3171687"/>
              <a:gd name="connsiteY0" fmla="*/ 259565 h 2069635"/>
              <a:gd name="connsiteX1" fmla="*/ 0 w 3171687"/>
              <a:gd name="connsiteY1" fmla="*/ 259565 h 2069635"/>
              <a:gd name="connsiteX2" fmla="*/ 0 w 3171687"/>
              <a:gd name="connsiteY2" fmla="*/ 0 h 2069635"/>
              <a:gd name="connsiteX3" fmla="*/ 3171687 w 3171687"/>
              <a:gd name="connsiteY3" fmla="*/ 0 h 2069635"/>
              <a:gd name="connsiteX4" fmla="*/ 3171687 w 3171687"/>
              <a:gd name="connsiteY4" fmla="*/ 2069635 h 2069635"/>
              <a:gd name="connsiteX5" fmla="*/ 0 w 3171687"/>
              <a:gd name="connsiteY5" fmla="*/ 2069635 h 2069635"/>
              <a:gd name="connsiteX6" fmla="*/ 0 w 3171687"/>
              <a:gd name="connsiteY6" fmla="*/ 1810069 h 2069635"/>
              <a:gd name="connsiteX0" fmla="*/ 0 w 3171687"/>
              <a:gd name="connsiteY0" fmla="*/ 259565 h 2069635"/>
              <a:gd name="connsiteX1" fmla="*/ 0 w 3171687"/>
              <a:gd name="connsiteY1" fmla="*/ 0 h 2069635"/>
              <a:gd name="connsiteX2" fmla="*/ 3171687 w 3171687"/>
              <a:gd name="connsiteY2" fmla="*/ 0 h 2069635"/>
              <a:gd name="connsiteX3" fmla="*/ 3171687 w 3171687"/>
              <a:gd name="connsiteY3" fmla="*/ 2069635 h 2069635"/>
              <a:gd name="connsiteX4" fmla="*/ 0 w 3171687"/>
              <a:gd name="connsiteY4" fmla="*/ 2069635 h 2069635"/>
              <a:gd name="connsiteX5" fmla="*/ 0 w 3171687"/>
              <a:gd name="connsiteY5" fmla="*/ 1810069 h 2069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71687" h="2069635">
                <a:moveTo>
                  <a:pt x="0" y="259565"/>
                </a:moveTo>
                <a:lnTo>
                  <a:pt x="0" y="0"/>
                </a:lnTo>
                <a:lnTo>
                  <a:pt x="3171687" y="0"/>
                </a:lnTo>
                <a:lnTo>
                  <a:pt x="3171687" y="2069635"/>
                </a:lnTo>
                <a:lnTo>
                  <a:pt x="0" y="2069635"/>
                </a:lnTo>
                <a:lnTo>
                  <a:pt x="0" y="1810069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任意多边形 5"/>
          <p:cNvSpPr/>
          <p:nvPr/>
        </p:nvSpPr>
        <p:spPr>
          <a:xfrm flipH="1">
            <a:off x="425940" y="300119"/>
            <a:ext cx="496568" cy="443846"/>
          </a:xfrm>
          <a:custGeom>
            <a:avLst/>
            <a:gdLst>
              <a:gd name="connsiteX0" fmla="*/ 0 w 2253807"/>
              <a:gd name="connsiteY0" fmla="*/ 0 h 1262130"/>
              <a:gd name="connsiteX1" fmla="*/ 2253807 w 2253807"/>
              <a:gd name="connsiteY1" fmla="*/ 0 h 1262130"/>
              <a:gd name="connsiteX2" fmla="*/ 2253807 w 2253807"/>
              <a:gd name="connsiteY2" fmla="*/ 1262130 h 1262130"/>
              <a:gd name="connsiteX3" fmla="*/ 1013277 w 2253807"/>
              <a:gd name="connsiteY3" fmla="*/ 1262130 h 1262130"/>
              <a:gd name="connsiteX4" fmla="*/ 1013277 w 2253807"/>
              <a:gd name="connsiteY4" fmla="*/ 700070 h 1262130"/>
              <a:gd name="connsiteX5" fmla="*/ 0 w 2253807"/>
              <a:gd name="connsiteY5" fmla="*/ 700070 h 1262130"/>
              <a:gd name="connsiteX6" fmla="*/ 0 w 2253807"/>
              <a:gd name="connsiteY6" fmla="*/ 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6" fmla="*/ 1104717 w 2253807"/>
              <a:gd name="connsiteY6" fmla="*/ 79151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0" fmla="*/ 0 w 2253807"/>
              <a:gd name="connsiteY0" fmla="*/ 700070 h 1262130"/>
              <a:gd name="connsiteX1" fmla="*/ 0 w 2253807"/>
              <a:gd name="connsiteY1" fmla="*/ 0 h 1262130"/>
              <a:gd name="connsiteX2" fmla="*/ 2253807 w 2253807"/>
              <a:gd name="connsiteY2" fmla="*/ 0 h 1262130"/>
              <a:gd name="connsiteX3" fmla="*/ 2253807 w 2253807"/>
              <a:gd name="connsiteY3" fmla="*/ 1262130 h 1262130"/>
              <a:gd name="connsiteX4" fmla="*/ 1013277 w 2253807"/>
              <a:gd name="connsiteY4" fmla="*/ 1262130 h 126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3807" h="1262130">
                <a:moveTo>
                  <a:pt x="0" y="700070"/>
                </a:moveTo>
                <a:lnTo>
                  <a:pt x="0" y="0"/>
                </a:lnTo>
                <a:lnTo>
                  <a:pt x="2253807" y="0"/>
                </a:lnTo>
                <a:lnTo>
                  <a:pt x="2253807" y="1262130"/>
                </a:lnTo>
                <a:lnTo>
                  <a:pt x="1013277" y="1262130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5880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58"/>
          <p:cNvSpPr>
            <a:spLocks noChangeArrowheads="1"/>
          </p:cNvSpPr>
          <p:nvPr/>
        </p:nvSpPr>
        <p:spPr bwMode="auto">
          <a:xfrm>
            <a:off x="1146383" y="3860800"/>
            <a:ext cx="3381375" cy="2151063"/>
          </a:xfrm>
          <a:prstGeom prst="rect">
            <a:avLst/>
          </a:prstGeom>
          <a:solidFill>
            <a:srgbClr val="4B73A8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ea typeface="微软雅黑" panose="020B0503020204020204" pitchFamily="34" charset="-122"/>
              <a:sym typeface="SimSun" panose="02010600030101010101" pitchFamily="2" charset="-122"/>
            </a:endParaRPr>
          </a:p>
        </p:txBody>
      </p:sp>
      <p:sp>
        <p:nvSpPr>
          <p:cNvPr id="3" name="矩形 59"/>
          <p:cNvSpPr>
            <a:spLocks noChangeArrowheads="1"/>
          </p:cNvSpPr>
          <p:nvPr/>
        </p:nvSpPr>
        <p:spPr bwMode="auto">
          <a:xfrm>
            <a:off x="4527758" y="3860800"/>
            <a:ext cx="3379787" cy="2151063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ea typeface="微软雅黑" panose="020B0503020204020204" pitchFamily="34" charset="-122"/>
              <a:sym typeface="SimSun" panose="02010600030101010101" pitchFamily="2" charset="-122"/>
            </a:endParaRPr>
          </a:p>
        </p:txBody>
      </p:sp>
      <p:sp>
        <p:nvSpPr>
          <p:cNvPr id="4" name="矩形 60"/>
          <p:cNvSpPr>
            <a:spLocks noChangeArrowheads="1"/>
          </p:cNvSpPr>
          <p:nvPr/>
        </p:nvSpPr>
        <p:spPr bwMode="auto">
          <a:xfrm>
            <a:off x="4527758" y="1709738"/>
            <a:ext cx="3379787" cy="2151062"/>
          </a:xfrm>
          <a:prstGeom prst="rect">
            <a:avLst/>
          </a:prstGeom>
          <a:solidFill>
            <a:srgbClr val="4A9CCB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ea typeface="微软雅黑" panose="020B0503020204020204" pitchFamily="34" charset="-122"/>
              <a:sym typeface="SimSun" panose="02010600030101010101" pitchFamily="2" charset="-122"/>
            </a:endParaRPr>
          </a:p>
        </p:txBody>
      </p:sp>
      <p:sp>
        <p:nvSpPr>
          <p:cNvPr id="5" name="矩形 61"/>
          <p:cNvSpPr>
            <a:spLocks noChangeArrowheads="1"/>
          </p:cNvSpPr>
          <p:nvPr/>
        </p:nvSpPr>
        <p:spPr bwMode="auto">
          <a:xfrm>
            <a:off x="1146383" y="1711325"/>
            <a:ext cx="3381375" cy="2151063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ea typeface="微软雅黑" panose="020B0503020204020204" pitchFamily="34" charset="-122"/>
              <a:sym typeface="SimSun" panose="02010600030101010101" pitchFamily="2" charset="-122"/>
            </a:endParaRPr>
          </a:p>
        </p:txBody>
      </p:sp>
      <p:sp>
        <p:nvSpPr>
          <p:cNvPr id="6" name="矩形 62"/>
          <p:cNvSpPr>
            <a:spLocks noChangeArrowheads="1"/>
          </p:cNvSpPr>
          <p:nvPr/>
        </p:nvSpPr>
        <p:spPr bwMode="auto">
          <a:xfrm>
            <a:off x="7907545" y="1708150"/>
            <a:ext cx="3381375" cy="2151063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ea typeface="微软雅黑" panose="020B0503020204020204" pitchFamily="34" charset="-122"/>
              <a:sym typeface="SimSun" panose="02010600030101010101" pitchFamily="2" charset="-122"/>
            </a:endParaRPr>
          </a:p>
        </p:txBody>
      </p:sp>
      <p:sp>
        <p:nvSpPr>
          <p:cNvPr id="7" name="矩形 64"/>
          <p:cNvSpPr>
            <a:spLocks noChangeArrowheads="1"/>
          </p:cNvSpPr>
          <p:nvPr/>
        </p:nvSpPr>
        <p:spPr bwMode="auto">
          <a:xfrm>
            <a:off x="7907545" y="3859213"/>
            <a:ext cx="3381375" cy="2151062"/>
          </a:xfrm>
          <a:prstGeom prst="rect">
            <a:avLst/>
          </a:prstGeom>
          <a:solidFill>
            <a:srgbClr val="41CBC6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ea typeface="微软雅黑" panose="020B0503020204020204" pitchFamily="34" charset="-122"/>
              <a:sym typeface="SimSun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667520" y="416689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625642" y="4690110"/>
            <a:ext cx="2422855" cy="9325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048895" y="2001232"/>
            <a:ext cx="23391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5047305" y="2666626"/>
            <a:ext cx="2422855" cy="9325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8428682" y="4150708"/>
            <a:ext cx="23391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8386804" y="4690110"/>
            <a:ext cx="2422855" cy="9325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</a:t>
            </a:r>
          </a:p>
        </p:txBody>
      </p:sp>
      <p:sp>
        <p:nvSpPr>
          <p:cNvPr id="18" name="矩形 3"/>
          <p:cNvSpPr>
            <a:spLocks noChangeArrowheads="1"/>
          </p:cNvSpPr>
          <p:nvPr/>
        </p:nvSpPr>
        <p:spPr bwMode="auto">
          <a:xfrm>
            <a:off x="1073958" y="224898"/>
            <a:ext cx="274304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年度工作概述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19" name="文本框 37"/>
          <p:cNvSpPr txBox="1"/>
          <p:nvPr/>
        </p:nvSpPr>
        <p:spPr>
          <a:xfrm>
            <a:off x="1073958" y="759817"/>
            <a:ext cx="2308007" cy="338546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sz="1600" baseline="-3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任意多边形 4"/>
          <p:cNvSpPr/>
          <p:nvPr/>
        </p:nvSpPr>
        <p:spPr>
          <a:xfrm flipH="1">
            <a:off x="274490" y="423071"/>
            <a:ext cx="496568" cy="557564"/>
          </a:xfrm>
          <a:custGeom>
            <a:avLst/>
            <a:gdLst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8" fmla="*/ 1071343 w 3171687"/>
              <a:gd name="connsiteY8" fmla="*/ 1901509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0" fmla="*/ 979903 w 3171687"/>
              <a:gd name="connsiteY0" fmla="*/ 259565 h 2069635"/>
              <a:gd name="connsiteX1" fmla="*/ 0 w 3171687"/>
              <a:gd name="connsiteY1" fmla="*/ 259565 h 2069635"/>
              <a:gd name="connsiteX2" fmla="*/ 0 w 3171687"/>
              <a:gd name="connsiteY2" fmla="*/ 0 h 2069635"/>
              <a:gd name="connsiteX3" fmla="*/ 3171687 w 3171687"/>
              <a:gd name="connsiteY3" fmla="*/ 0 h 2069635"/>
              <a:gd name="connsiteX4" fmla="*/ 3171687 w 3171687"/>
              <a:gd name="connsiteY4" fmla="*/ 2069635 h 2069635"/>
              <a:gd name="connsiteX5" fmla="*/ 0 w 3171687"/>
              <a:gd name="connsiteY5" fmla="*/ 2069635 h 2069635"/>
              <a:gd name="connsiteX6" fmla="*/ 0 w 3171687"/>
              <a:gd name="connsiteY6" fmla="*/ 1810069 h 2069635"/>
              <a:gd name="connsiteX0" fmla="*/ 0 w 3171687"/>
              <a:gd name="connsiteY0" fmla="*/ 259565 h 2069635"/>
              <a:gd name="connsiteX1" fmla="*/ 0 w 3171687"/>
              <a:gd name="connsiteY1" fmla="*/ 0 h 2069635"/>
              <a:gd name="connsiteX2" fmla="*/ 3171687 w 3171687"/>
              <a:gd name="connsiteY2" fmla="*/ 0 h 2069635"/>
              <a:gd name="connsiteX3" fmla="*/ 3171687 w 3171687"/>
              <a:gd name="connsiteY3" fmla="*/ 2069635 h 2069635"/>
              <a:gd name="connsiteX4" fmla="*/ 0 w 3171687"/>
              <a:gd name="connsiteY4" fmla="*/ 2069635 h 2069635"/>
              <a:gd name="connsiteX5" fmla="*/ 0 w 3171687"/>
              <a:gd name="connsiteY5" fmla="*/ 1810069 h 2069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71687" h="2069635">
                <a:moveTo>
                  <a:pt x="0" y="259565"/>
                </a:moveTo>
                <a:lnTo>
                  <a:pt x="0" y="0"/>
                </a:lnTo>
                <a:lnTo>
                  <a:pt x="3171687" y="0"/>
                </a:lnTo>
                <a:lnTo>
                  <a:pt x="3171687" y="2069635"/>
                </a:lnTo>
                <a:lnTo>
                  <a:pt x="0" y="2069635"/>
                </a:lnTo>
                <a:lnTo>
                  <a:pt x="0" y="1810069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 5"/>
          <p:cNvSpPr/>
          <p:nvPr/>
        </p:nvSpPr>
        <p:spPr>
          <a:xfrm flipH="1">
            <a:off x="425940" y="300119"/>
            <a:ext cx="496568" cy="443846"/>
          </a:xfrm>
          <a:custGeom>
            <a:avLst/>
            <a:gdLst>
              <a:gd name="connsiteX0" fmla="*/ 0 w 2253807"/>
              <a:gd name="connsiteY0" fmla="*/ 0 h 1262130"/>
              <a:gd name="connsiteX1" fmla="*/ 2253807 w 2253807"/>
              <a:gd name="connsiteY1" fmla="*/ 0 h 1262130"/>
              <a:gd name="connsiteX2" fmla="*/ 2253807 w 2253807"/>
              <a:gd name="connsiteY2" fmla="*/ 1262130 h 1262130"/>
              <a:gd name="connsiteX3" fmla="*/ 1013277 w 2253807"/>
              <a:gd name="connsiteY3" fmla="*/ 1262130 h 1262130"/>
              <a:gd name="connsiteX4" fmla="*/ 1013277 w 2253807"/>
              <a:gd name="connsiteY4" fmla="*/ 700070 h 1262130"/>
              <a:gd name="connsiteX5" fmla="*/ 0 w 2253807"/>
              <a:gd name="connsiteY5" fmla="*/ 700070 h 1262130"/>
              <a:gd name="connsiteX6" fmla="*/ 0 w 2253807"/>
              <a:gd name="connsiteY6" fmla="*/ 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6" fmla="*/ 1104717 w 2253807"/>
              <a:gd name="connsiteY6" fmla="*/ 79151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0" fmla="*/ 0 w 2253807"/>
              <a:gd name="connsiteY0" fmla="*/ 700070 h 1262130"/>
              <a:gd name="connsiteX1" fmla="*/ 0 w 2253807"/>
              <a:gd name="connsiteY1" fmla="*/ 0 h 1262130"/>
              <a:gd name="connsiteX2" fmla="*/ 2253807 w 2253807"/>
              <a:gd name="connsiteY2" fmla="*/ 0 h 1262130"/>
              <a:gd name="connsiteX3" fmla="*/ 2253807 w 2253807"/>
              <a:gd name="connsiteY3" fmla="*/ 1262130 h 1262130"/>
              <a:gd name="connsiteX4" fmla="*/ 1013277 w 2253807"/>
              <a:gd name="connsiteY4" fmla="*/ 1262130 h 126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3807" h="1262130">
                <a:moveTo>
                  <a:pt x="0" y="700070"/>
                </a:moveTo>
                <a:lnTo>
                  <a:pt x="0" y="0"/>
                </a:lnTo>
                <a:lnTo>
                  <a:pt x="2253807" y="0"/>
                </a:lnTo>
                <a:lnTo>
                  <a:pt x="2253807" y="1262130"/>
                </a:lnTo>
                <a:lnTo>
                  <a:pt x="1013277" y="1262130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150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5"/>
          <p:cNvSpPr>
            <a:spLocks noChangeArrowheads="1"/>
          </p:cNvSpPr>
          <p:nvPr/>
        </p:nvSpPr>
        <p:spPr bwMode="auto">
          <a:xfrm rot="2700000">
            <a:off x="5396388" y="2319106"/>
            <a:ext cx="1419364" cy="1421732"/>
          </a:xfrm>
          <a:prstGeom prst="rect">
            <a:avLst/>
          </a:prstGeom>
          <a:blipFill dpi="0" rotWithShape="0">
            <a:blip r:embed="rId2"/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Oval 6"/>
          <p:cNvSpPr>
            <a:spLocks noChangeArrowheads="1"/>
          </p:cNvSpPr>
          <p:nvPr/>
        </p:nvSpPr>
        <p:spPr bwMode="auto">
          <a:xfrm rot="2700000">
            <a:off x="8548115" y="2319106"/>
            <a:ext cx="1419364" cy="1421732"/>
          </a:xfrm>
          <a:prstGeom prst="rect">
            <a:avLst/>
          </a:prstGeom>
          <a:solidFill>
            <a:srgbClr val="4A9CC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" name="Oval 7"/>
          <p:cNvSpPr>
            <a:spLocks noChangeArrowheads="1"/>
          </p:cNvSpPr>
          <p:nvPr/>
        </p:nvSpPr>
        <p:spPr bwMode="auto">
          <a:xfrm rot="2700000">
            <a:off x="2244715" y="2319106"/>
            <a:ext cx="1419364" cy="1421732"/>
          </a:xfrm>
          <a:prstGeom prst="rect">
            <a:avLst/>
          </a:prstGeom>
          <a:solidFill>
            <a:srgbClr val="41CBC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Freeform 9"/>
          <p:cNvSpPr>
            <a:spLocks noEditPoints="1"/>
          </p:cNvSpPr>
          <p:nvPr/>
        </p:nvSpPr>
        <p:spPr bwMode="auto">
          <a:xfrm rot="2700000">
            <a:off x="1931934" y="2006325"/>
            <a:ext cx="2044927" cy="2047295"/>
          </a:xfrm>
          <a:prstGeom prst="rect">
            <a:avLst/>
          </a:prstGeom>
          <a:noFill/>
          <a:ln w="28575">
            <a:solidFill>
              <a:srgbClr val="41CBC6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Freeform 13"/>
          <p:cNvSpPr>
            <a:spLocks noEditPoints="1"/>
          </p:cNvSpPr>
          <p:nvPr/>
        </p:nvSpPr>
        <p:spPr bwMode="auto">
          <a:xfrm>
            <a:off x="2507340" y="2643341"/>
            <a:ext cx="862091" cy="851371"/>
          </a:xfrm>
          <a:custGeom>
            <a:avLst/>
            <a:gdLst>
              <a:gd name="T0" fmla="*/ 909 w 1006"/>
              <a:gd name="T1" fmla="*/ 858 h 995"/>
              <a:gd name="T2" fmla="*/ 805 w 1006"/>
              <a:gd name="T3" fmla="*/ 858 h 995"/>
              <a:gd name="T4" fmla="*/ 969 w 1006"/>
              <a:gd name="T5" fmla="*/ 97 h 995"/>
              <a:gd name="T6" fmla="*/ 834 w 1006"/>
              <a:gd name="T7" fmla="*/ 0 h 995"/>
              <a:gd name="T8" fmla="*/ 472 w 1006"/>
              <a:gd name="T9" fmla="*/ 323 h 995"/>
              <a:gd name="T10" fmla="*/ 421 w 1006"/>
              <a:gd name="T11" fmla="*/ 397 h 995"/>
              <a:gd name="T12" fmla="*/ 376 w 1006"/>
              <a:gd name="T13" fmla="*/ 419 h 995"/>
              <a:gd name="T14" fmla="*/ 381 w 1006"/>
              <a:gd name="T15" fmla="*/ 556 h 995"/>
              <a:gd name="T16" fmla="*/ 89 w 1006"/>
              <a:gd name="T17" fmla="*/ 810 h 995"/>
              <a:gd name="T18" fmla="*/ 57 w 1006"/>
              <a:gd name="T19" fmla="*/ 995 h 995"/>
              <a:gd name="T20" fmla="*/ 208 w 1006"/>
              <a:gd name="T21" fmla="*/ 844 h 995"/>
              <a:gd name="T22" fmla="*/ 445 w 1006"/>
              <a:gd name="T23" fmla="*/ 621 h 995"/>
              <a:gd name="T24" fmla="*/ 578 w 1006"/>
              <a:gd name="T25" fmla="*/ 621 h 995"/>
              <a:gd name="T26" fmla="*/ 616 w 1006"/>
              <a:gd name="T27" fmla="*/ 537 h 995"/>
              <a:gd name="T28" fmla="*/ 674 w 1006"/>
              <a:gd name="T29" fmla="*/ 525 h 995"/>
              <a:gd name="T30" fmla="*/ 969 w 1006"/>
              <a:gd name="T31" fmla="*/ 97 h 995"/>
              <a:gd name="T32" fmla="*/ 392 w 1006"/>
              <a:gd name="T33" fmla="*/ 325 h 995"/>
              <a:gd name="T34" fmla="*/ 404 w 1006"/>
              <a:gd name="T35" fmla="*/ 312 h 995"/>
              <a:gd name="T36" fmla="*/ 436 w 1006"/>
              <a:gd name="T37" fmla="*/ 281 h 995"/>
              <a:gd name="T38" fmla="*/ 215 w 1006"/>
              <a:gd name="T39" fmla="*/ 1 h 995"/>
              <a:gd name="T40" fmla="*/ 280 w 1006"/>
              <a:gd name="T41" fmla="*/ 160 h 995"/>
              <a:gd name="T42" fmla="*/ 21 w 1006"/>
              <a:gd name="T43" fmla="*/ 195 h 995"/>
              <a:gd name="T44" fmla="*/ 232 w 1006"/>
              <a:gd name="T45" fmla="*/ 447 h 995"/>
              <a:gd name="T46" fmla="*/ 303 w 1006"/>
              <a:gd name="T47" fmla="*/ 433 h 995"/>
              <a:gd name="T48" fmla="*/ 363 w 1006"/>
              <a:gd name="T49" fmla="*/ 354 h 995"/>
              <a:gd name="T50" fmla="*/ 672 w 1006"/>
              <a:gd name="T51" fmla="*/ 606 h 995"/>
              <a:gd name="T52" fmla="*/ 617 w 1006"/>
              <a:gd name="T53" fmla="*/ 660 h 995"/>
              <a:gd name="T54" fmla="*/ 741 w 1006"/>
              <a:gd name="T55" fmla="*/ 871 h 995"/>
              <a:gd name="T56" fmla="*/ 869 w 1006"/>
              <a:gd name="T57" fmla="*/ 995 h 995"/>
              <a:gd name="T58" fmla="*/ 980 w 1006"/>
              <a:gd name="T59" fmla="*/ 825 h 995"/>
              <a:gd name="T60" fmla="*/ 702 w 1006"/>
              <a:gd name="T61" fmla="*/ 576 h 995"/>
              <a:gd name="T62" fmla="*/ 658 w 1006"/>
              <a:gd name="T63" fmla="*/ 579 h 9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06" h="995">
                <a:moveTo>
                  <a:pt x="857" y="806"/>
                </a:moveTo>
                <a:cubicBezTo>
                  <a:pt x="886" y="806"/>
                  <a:pt x="909" y="829"/>
                  <a:pt x="909" y="858"/>
                </a:cubicBezTo>
                <a:cubicBezTo>
                  <a:pt x="909" y="887"/>
                  <a:pt x="886" y="910"/>
                  <a:pt x="857" y="910"/>
                </a:cubicBezTo>
                <a:cubicBezTo>
                  <a:pt x="828" y="910"/>
                  <a:pt x="805" y="887"/>
                  <a:pt x="805" y="858"/>
                </a:cubicBezTo>
                <a:cubicBezTo>
                  <a:pt x="805" y="829"/>
                  <a:pt x="828" y="806"/>
                  <a:pt x="857" y="806"/>
                </a:cubicBezTo>
                <a:close/>
                <a:moveTo>
                  <a:pt x="969" y="97"/>
                </a:moveTo>
                <a:lnTo>
                  <a:pt x="900" y="28"/>
                </a:lnTo>
                <a:cubicBezTo>
                  <a:pt x="882" y="9"/>
                  <a:pt x="858" y="0"/>
                  <a:pt x="834" y="0"/>
                </a:cubicBezTo>
                <a:cubicBezTo>
                  <a:pt x="810" y="0"/>
                  <a:pt x="786" y="9"/>
                  <a:pt x="767" y="28"/>
                </a:cubicBezTo>
                <a:lnTo>
                  <a:pt x="472" y="323"/>
                </a:lnTo>
                <a:cubicBezTo>
                  <a:pt x="481" y="340"/>
                  <a:pt x="475" y="367"/>
                  <a:pt x="460" y="381"/>
                </a:cubicBezTo>
                <a:cubicBezTo>
                  <a:pt x="451" y="391"/>
                  <a:pt x="435" y="397"/>
                  <a:pt x="421" y="397"/>
                </a:cubicBezTo>
                <a:cubicBezTo>
                  <a:pt x="414" y="397"/>
                  <a:pt x="408" y="396"/>
                  <a:pt x="402" y="393"/>
                </a:cubicBezTo>
                <a:lnTo>
                  <a:pt x="376" y="419"/>
                </a:lnTo>
                <a:cubicBezTo>
                  <a:pt x="340" y="455"/>
                  <a:pt x="340" y="515"/>
                  <a:pt x="376" y="552"/>
                </a:cubicBezTo>
                <a:lnTo>
                  <a:pt x="381" y="556"/>
                </a:lnTo>
                <a:lnTo>
                  <a:pt x="151" y="787"/>
                </a:lnTo>
                <a:lnTo>
                  <a:pt x="89" y="810"/>
                </a:lnTo>
                <a:lnTo>
                  <a:pt x="0" y="938"/>
                </a:lnTo>
                <a:lnTo>
                  <a:pt x="57" y="995"/>
                </a:lnTo>
                <a:lnTo>
                  <a:pt x="185" y="906"/>
                </a:lnTo>
                <a:lnTo>
                  <a:pt x="208" y="844"/>
                </a:lnTo>
                <a:lnTo>
                  <a:pt x="439" y="614"/>
                </a:lnTo>
                <a:lnTo>
                  <a:pt x="445" y="621"/>
                </a:lnTo>
                <a:cubicBezTo>
                  <a:pt x="464" y="639"/>
                  <a:pt x="488" y="648"/>
                  <a:pt x="512" y="648"/>
                </a:cubicBezTo>
                <a:cubicBezTo>
                  <a:pt x="536" y="648"/>
                  <a:pt x="560" y="639"/>
                  <a:pt x="578" y="621"/>
                </a:cubicBezTo>
                <a:lnTo>
                  <a:pt x="604" y="595"/>
                </a:lnTo>
                <a:cubicBezTo>
                  <a:pt x="596" y="577"/>
                  <a:pt x="602" y="551"/>
                  <a:pt x="616" y="537"/>
                </a:cubicBezTo>
                <a:cubicBezTo>
                  <a:pt x="626" y="527"/>
                  <a:pt x="642" y="521"/>
                  <a:pt x="656" y="521"/>
                </a:cubicBezTo>
                <a:cubicBezTo>
                  <a:pt x="662" y="521"/>
                  <a:pt x="669" y="522"/>
                  <a:pt x="674" y="525"/>
                </a:cubicBezTo>
                <a:lnTo>
                  <a:pt x="969" y="230"/>
                </a:lnTo>
                <a:cubicBezTo>
                  <a:pt x="1006" y="193"/>
                  <a:pt x="1006" y="133"/>
                  <a:pt x="969" y="97"/>
                </a:cubicBezTo>
                <a:close/>
                <a:moveTo>
                  <a:pt x="363" y="354"/>
                </a:moveTo>
                <a:lnTo>
                  <a:pt x="392" y="325"/>
                </a:lnTo>
                <a:lnTo>
                  <a:pt x="418" y="338"/>
                </a:lnTo>
                <a:lnTo>
                  <a:pt x="404" y="312"/>
                </a:lnTo>
                <a:lnTo>
                  <a:pt x="433" y="284"/>
                </a:lnTo>
                <a:lnTo>
                  <a:pt x="436" y="281"/>
                </a:lnTo>
                <a:cubicBezTo>
                  <a:pt x="442" y="264"/>
                  <a:pt x="446" y="248"/>
                  <a:pt x="446" y="233"/>
                </a:cubicBezTo>
                <a:cubicBezTo>
                  <a:pt x="446" y="115"/>
                  <a:pt x="333" y="0"/>
                  <a:pt x="215" y="1"/>
                </a:cubicBezTo>
                <a:cubicBezTo>
                  <a:pt x="214" y="1"/>
                  <a:pt x="201" y="15"/>
                  <a:pt x="193" y="22"/>
                </a:cubicBezTo>
                <a:cubicBezTo>
                  <a:pt x="288" y="117"/>
                  <a:pt x="280" y="102"/>
                  <a:pt x="280" y="160"/>
                </a:cubicBezTo>
                <a:cubicBezTo>
                  <a:pt x="280" y="207"/>
                  <a:pt x="205" y="282"/>
                  <a:pt x="159" y="282"/>
                </a:cubicBezTo>
                <a:cubicBezTo>
                  <a:pt x="99" y="282"/>
                  <a:pt x="118" y="291"/>
                  <a:pt x="21" y="195"/>
                </a:cubicBezTo>
                <a:cubicBezTo>
                  <a:pt x="14" y="202"/>
                  <a:pt x="0" y="215"/>
                  <a:pt x="0" y="216"/>
                </a:cubicBezTo>
                <a:cubicBezTo>
                  <a:pt x="2" y="334"/>
                  <a:pt x="113" y="447"/>
                  <a:pt x="232" y="447"/>
                </a:cubicBezTo>
                <a:cubicBezTo>
                  <a:pt x="253" y="447"/>
                  <a:pt x="276" y="440"/>
                  <a:pt x="299" y="429"/>
                </a:cubicBezTo>
                <a:lnTo>
                  <a:pt x="303" y="433"/>
                </a:lnTo>
                <a:cubicBezTo>
                  <a:pt x="310" y="414"/>
                  <a:pt x="322" y="395"/>
                  <a:pt x="337" y="380"/>
                </a:cubicBezTo>
                <a:lnTo>
                  <a:pt x="363" y="354"/>
                </a:lnTo>
                <a:close/>
                <a:moveTo>
                  <a:pt x="658" y="579"/>
                </a:moveTo>
                <a:lnTo>
                  <a:pt x="672" y="606"/>
                </a:lnTo>
                <a:lnTo>
                  <a:pt x="644" y="634"/>
                </a:lnTo>
                <a:lnTo>
                  <a:pt x="617" y="660"/>
                </a:lnTo>
                <a:cubicBezTo>
                  <a:pt x="602" y="675"/>
                  <a:pt x="584" y="687"/>
                  <a:pt x="564" y="694"/>
                </a:cubicBezTo>
                <a:lnTo>
                  <a:pt x="741" y="871"/>
                </a:lnTo>
                <a:lnTo>
                  <a:pt x="824" y="983"/>
                </a:lnTo>
                <a:lnTo>
                  <a:pt x="869" y="995"/>
                </a:lnTo>
                <a:lnTo>
                  <a:pt x="992" y="871"/>
                </a:lnTo>
                <a:lnTo>
                  <a:pt x="980" y="825"/>
                </a:lnTo>
                <a:lnTo>
                  <a:pt x="869" y="743"/>
                </a:lnTo>
                <a:lnTo>
                  <a:pt x="702" y="576"/>
                </a:lnTo>
                <a:lnTo>
                  <a:pt x="685" y="592"/>
                </a:lnTo>
                <a:lnTo>
                  <a:pt x="658" y="5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</a:endParaRPr>
          </a:p>
        </p:txBody>
      </p:sp>
      <p:grpSp>
        <p:nvGrpSpPr>
          <p:cNvPr id="7" name="组合 11"/>
          <p:cNvGrpSpPr/>
          <p:nvPr/>
        </p:nvGrpSpPr>
        <p:grpSpPr>
          <a:xfrm>
            <a:off x="8782695" y="2608756"/>
            <a:ext cx="950202" cy="881859"/>
            <a:chOff x="5928340" y="670992"/>
            <a:chExt cx="506444" cy="470018"/>
          </a:xfrm>
          <a:solidFill>
            <a:schemeClr val="bg1"/>
          </a:solidFill>
        </p:grpSpPr>
        <p:sp>
          <p:nvSpPr>
            <p:cNvPr id="8" name="Freeform 36"/>
            <p:cNvSpPr>
              <a:spLocks noEditPoints="1"/>
            </p:cNvSpPr>
            <p:nvPr/>
          </p:nvSpPr>
          <p:spPr bwMode="auto">
            <a:xfrm>
              <a:off x="5993909" y="670992"/>
              <a:ext cx="241151" cy="160240"/>
            </a:xfrm>
            <a:custGeom>
              <a:avLst/>
              <a:gdLst>
                <a:gd name="T0" fmla="*/ 133 w 372"/>
                <a:gd name="T1" fmla="*/ 185 h 247"/>
                <a:gd name="T2" fmla="*/ 118 w 372"/>
                <a:gd name="T3" fmla="*/ 152 h 247"/>
                <a:gd name="T4" fmla="*/ 136 w 372"/>
                <a:gd name="T5" fmla="*/ 115 h 247"/>
                <a:gd name="T6" fmla="*/ 180 w 372"/>
                <a:gd name="T7" fmla="*/ 100 h 247"/>
                <a:gd name="T8" fmla="*/ 180 w 372"/>
                <a:gd name="T9" fmla="*/ 84 h 247"/>
                <a:gd name="T10" fmla="*/ 205 w 372"/>
                <a:gd name="T11" fmla="*/ 84 h 247"/>
                <a:gd name="T12" fmla="*/ 205 w 372"/>
                <a:gd name="T13" fmla="*/ 99 h 247"/>
                <a:gd name="T14" fmla="*/ 246 w 372"/>
                <a:gd name="T15" fmla="*/ 114 h 247"/>
                <a:gd name="T16" fmla="*/ 263 w 372"/>
                <a:gd name="T17" fmla="*/ 152 h 247"/>
                <a:gd name="T18" fmla="*/ 221 w 372"/>
                <a:gd name="T19" fmla="*/ 152 h 247"/>
                <a:gd name="T20" fmla="*/ 215 w 372"/>
                <a:gd name="T21" fmla="*/ 136 h 247"/>
                <a:gd name="T22" fmla="*/ 167 w 372"/>
                <a:gd name="T23" fmla="*/ 134 h 247"/>
                <a:gd name="T24" fmla="*/ 167 w 372"/>
                <a:gd name="T25" fmla="*/ 156 h 247"/>
                <a:gd name="T26" fmla="*/ 217 w 372"/>
                <a:gd name="T27" fmla="*/ 171 h 247"/>
                <a:gd name="T28" fmla="*/ 251 w 372"/>
                <a:gd name="T29" fmla="*/ 188 h 247"/>
                <a:gd name="T30" fmla="*/ 266 w 372"/>
                <a:gd name="T31" fmla="*/ 223 h 247"/>
                <a:gd name="T32" fmla="*/ 265 w 372"/>
                <a:gd name="T33" fmla="*/ 234 h 247"/>
                <a:gd name="T34" fmla="*/ 259 w 372"/>
                <a:gd name="T35" fmla="*/ 246 h 247"/>
                <a:gd name="T36" fmla="*/ 222 w 372"/>
                <a:gd name="T37" fmla="*/ 230 h 247"/>
                <a:gd name="T38" fmla="*/ 217 w 372"/>
                <a:gd name="T39" fmla="*/ 217 h 247"/>
                <a:gd name="T40" fmla="*/ 133 w 372"/>
                <a:gd name="T41" fmla="*/ 185 h 247"/>
                <a:gd name="T42" fmla="*/ 191 w 372"/>
                <a:gd name="T43" fmla="*/ 39 h 247"/>
                <a:gd name="T44" fmla="*/ 83 w 372"/>
                <a:gd name="T45" fmla="*/ 83 h 247"/>
                <a:gd name="T46" fmla="*/ 39 w 372"/>
                <a:gd name="T47" fmla="*/ 191 h 247"/>
                <a:gd name="T48" fmla="*/ 44 w 372"/>
                <a:gd name="T49" fmla="*/ 231 h 247"/>
                <a:gd name="T50" fmla="*/ 9 w 372"/>
                <a:gd name="T51" fmla="*/ 247 h 247"/>
                <a:gd name="T52" fmla="*/ 0 w 372"/>
                <a:gd name="T53" fmla="*/ 191 h 247"/>
                <a:gd name="T54" fmla="*/ 56 w 372"/>
                <a:gd name="T55" fmla="*/ 56 h 247"/>
                <a:gd name="T56" fmla="*/ 191 w 372"/>
                <a:gd name="T57" fmla="*/ 0 h 247"/>
                <a:gd name="T58" fmla="*/ 326 w 372"/>
                <a:gd name="T59" fmla="*/ 56 h 247"/>
                <a:gd name="T60" fmla="*/ 372 w 372"/>
                <a:gd name="T61" fmla="*/ 132 h 247"/>
                <a:gd name="T62" fmla="*/ 339 w 372"/>
                <a:gd name="T63" fmla="*/ 152 h 247"/>
                <a:gd name="T64" fmla="*/ 299 w 372"/>
                <a:gd name="T65" fmla="*/ 83 h 247"/>
                <a:gd name="T66" fmla="*/ 191 w 372"/>
                <a:gd name="T67" fmla="*/ 39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72" h="247">
                  <a:moveTo>
                    <a:pt x="133" y="185"/>
                  </a:moveTo>
                  <a:cubicBezTo>
                    <a:pt x="123" y="177"/>
                    <a:pt x="118" y="166"/>
                    <a:pt x="118" y="152"/>
                  </a:cubicBezTo>
                  <a:cubicBezTo>
                    <a:pt x="118" y="136"/>
                    <a:pt x="124" y="124"/>
                    <a:pt x="136" y="115"/>
                  </a:cubicBezTo>
                  <a:cubicBezTo>
                    <a:pt x="147" y="105"/>
                    <a:pt x="160" y="100"/>
                    <a:pt x="180" y="100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205" y="84"/>
                    <a:pt x="205" y="84"/>
                    <a:pt x="205" y="84"/>
                  </a:cubicBezTo>
                  <a:cubicBezTo>
                    <a:pt x="205" y="99"/>
                    <a:pt x="205" y="99"/>
                    <a:pt x="205" y="99"/>
                  </a:cubicBezTo>
                  <a:cubicBezTo>
                    <a:pt x="224" y="100"/>
                    <a:pt x="235" y="104"/>
                    <a:pt x="246" y="114"/>
                  </a:cubicBezTo>
                  <a:cubicBezTo>
                    <a:pt x="257" y="123"/>
                    <a:pt x="262" y="136"/>
                    <a:pt x="263" y="152"/>
                  </a:cubicBezTo>
                  <a:cubicBezTo>
                    <a:pt x="221" y="152"/>
                    <a:pt x="221" y="152"/>
                    <a:pt x="221" y="152"/>
                  </a:cubicBezTo>
                  <a:cubicBezTo>
                    <a:pt x="220" y="145"/>
                    <a:pt x="218" y="140"/>
                    <a:pt x="215" y="136"/>
                  </a:cubicBezTo>
                  <a:cubicBezTo>
                    <a:pt x="208" y="128"/>
                    <a:pt x="176" y="128"/>
                    <a:pt x="167" y="134"/>
                  </a:cubicBezTo>
                  <a:cubicBezTo>
                    <a:pt x="161" y="139"/>
                    <a:pt x="160" y="151"/>
                    <a:pt x="167" y="156"/>
                  </a:cubicBezTo>
                  <a:cubicBezTo>
                    <a:pt x="175" y="162"/>
                    <a:pt x="205" y="167"/>
                    <a:pt x="217" y="171"/>
                  </a:cubicBezTo>
                  <a:cubicBezTo>
                    <a:pt x="232" y="176"/>
                    <a:pt x="244" y="181"/>
                    <a:pt x="251" y="188"/>
                  </a:cubicBezTo>
                  <a:cubicBezTo>
                    <a:pt x="261" y="197"/>
                    <a:pt x="266" y="208"/>
                    <a:pt x="266" y="223"/>
                  </a:cubicBezTo>
                  <a:cubicBezTo>
                    <a:pt x="266" y="227"/>
                    <a:pt x="266" y="231"/>
                    <a:pt x="265" y="234"/>
                  </a:cubicBezTo>
                  <a:cubicBezTo>
                    <a:pt x="263" y="238"/>
                    <a:pt x="261" y="242"/>
                    <a:pt x="259" y="246"/>
                  </a:cubicBezTo>
                  <a:cubicBezTo>
                    <a:pt x="247" y="240"/>
                    <a:pt x="235" y="235"/>
                    <a:pt x="222" y="230"/>
                  </a:cubicBezTo>
                  <a:cubicBezTo>
                    <a:pt x="223" y="225"/>
                    <a:pt x="221" y="220"/>
                    <a:pt x="217" y="217"/>
                  </a:cubicBezTo>
                  <a:cubicBezTo>
                    <a:pt x="200" y="204"/>
                    <a:pt x="158" y="207"/>
                    <a:pt x="133" y="185"/>
                  </a:cubicBezTo>
                  <a:close/>
                  <a:moveTo>
                    <a:pt x="191" y="39"/>
                  </a:moveTo>
                  <a:cubicBezTo>
                    <a:pt x="149" y="39"/>
                    <a:pt x="111" y="56"/>
                    <a:pt x="83" y="83"/>
                  </a:cubicBezTo>
                  <a:cubicBezTo>
                    <a:pt x="56" y="111"/>
                    <a:pt x="39" y="149"/>
                    <a:pt x="39" y="191"/>
                  </a:cubicBezTo>
                  <a:cubicBezTo>
                    <a:pt x="39" y="205"/>
                    <a:pt x="40" y="219"/>
                    <a:pt x="44" y="231"/>
                  </a:cubicBezTo>
                  <a:cubicBezTo>
                    <a:pt x="32" y="236"/>
                    <a:pt x="20" y="241"/>
                    <a:pt x="9" y="247"/>
                  </a:cubicBezTo>
                  <a:cubicBezTo>
                    <a:pt x="3" y="229"/>
                    <a:pt x="0" y="210"/>
                    <a:pt x="0" y="191"/>
                  </a:cubicBezTo>
                  <a:cubicBezTo>
                    <a:pt x="0" y="138"/>
                    <a:pt x="22" y="91"/>
                    <a:pt x="56" y="56"/>
                  </a:cubicBezTo>
                  <a:cubicBezTo>
                    <a:pt x="91" y="22"/>
                    <a:pt x="138" y="0"/>
                    <a:pt x="191" y="0"/>
                  </a:cubicBezTo>
                  <a:cubicBezTo>
                    <a:pt x="244" y="0"/>
                    <a:pt x="291" y="22"/>
                    <a:pt x="326" y="56"/>
                  </a:cubicBezTo>
                  <a:cubicBezTo>
                    <a:pt x="347" y="77"/>
                    <a:pt x="363" y="103"/>
                    <a:pt x="372" y="132"/>
                  </a:cubicBezTo>
                  <a:cubicBezTo>
                    <a:pt x="361" y="138"/>
                    <a:pt x="349" y="145"/>
                    <a:pt x="339" y="152"/>
                  </a:cubicBezTo>
                  <a:cubicBezTo>
                    <a:pt x="332" y="126"/>
                    <a:pt x="318" y="102"/>
                    <a:pt x="299" y="83"/>
                  </a:cubicBezTo>
                  <a:cubicBezTo>
                    <a:pt x="271" y="56"/>
                    <a:pt x="233" y="39"/>
                    <a:pt x="191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9" name="Freeform 37"/>
            <p:cNvSpPr>
              <a:spLocks noEditPoints="1"/>
            </p:cNvSpPr>
            <p:nvPr/>
          </p:nvSpPr>
          <p:spPr bwMode="auto">
            <a:xfrm>
              <a:off x="6183208" y="766203"/>
              <a:ext cx="251576" cy="263409"/>
            </a:xfrm>
            <a:custGeom>
              <a:avLst/>
              <a:gdLst>
                <a:gd name="T0" fmla="*/ 41 w 388"/>
                <a:gd name="T1" fmla="*/ 59 h 406"/>
                <a:gd name="T2" fmla="*/ 185 w 388"/>
                <a:gd name="T3" fmla="*/ 0 h 406"/>
                <a:gd name="T4" fmla="*/ 329 w 388"/>
                <a:gd name="T5" fmla="*/ 59 h 406"/>
                <a:gd name="T6" fmla="*/ 388 w 388"/>
                <a:gd name="T7" fmla="*/ 203 h 406"/>
                <a:gd name="T8" fmla="*/ 329 w 388"/>
                <a:gd name="T9" fmla="*/ 347 h 406"/>
                <a:gd name="T10" fmla="*/ 185 w 388"/>
                <a:gd name="T11" fmla="*/ 406 h 406"/>
                <a:gd name="T12" fmla="*/ 111 w 388"/>
                <a:gd name="T13" fmla="*/ 393 h 406"/>
                <a:gd name="T14" fmla="*/ 116 w 388"/>
                <a:gd name="T15" fmla="*/ 342 h 406"/>
                <a:gd name="T16" fmla="*/ 36 w 388"/>
                <a:gd name="T17" fmla="*/ 149 h 406"/>
                <a:gd name="T18" fmla="*/ 0 w 388"/>
                <a:gd name="T19" fmla="*/ 119 h 406"/>
                <a:gd name="T20" fmla="*/ 41 w 388"/>
                <a:gd name="T21" fmla="*/ 59 h 406"/>
                <a:gd name="T22" fmla="*/ 123 w 388"/>
                <a:gd name="T23" fmla="*/ 197 h 406"/>
                <a:gd name="T24" fmla="*/ 107 w 388"/>
                <a:gd name="T25" fmla="*/ 161 h 406"/>
                <a:gd name="T26" fmla="*/ 126 w 388"/>
                <a:gd name="T27" fmla="*/ 121 h 406"/>
                <a:gd name="T28" fmla="*/ 173 w 388"/>
                <a:gd name="T29" fmla="*/ 105 h 406"/>
                <a:gd name="T30" fmla="*/ 173 w 388"/>
                <a:gd name="T31" fmla="*/ 88 h 406"/>
                <a:gd name="T32" fmla="*/ 200 w 388"/>
                <a:gd name="T33" fmla="*/ 88 h 406"/>
                <a:gd name="T34" fmla="*/ 200 w 388"/>
                <a:gd name="T35" fmla="*/ 104 h 406"/>
                <a:gd name="T36" fmla="*/ 244 w 388"/>
                <a:gd name="T37" fmla="*/ 120 h 406"/>
                <a:gd name="T38" fmla="*/ 262 w 388"/>
                <a:gd name="T39" fmla="*/ 161 h 406"/>
                <a:gd name="T40" fmla="*/ 217 w 388"/>
                <a:gd name="T41" fmla="*/ 161 h 406"/>
                <a:gd name="T42" fmla="*/ 211 w 388"/>
                <a:gd name="T43" fmla="*/ 144 h 406"/>
                <a:gd name="T44" fmla="*/ 160 w 388"/>
                <a:gd name="T45" fmla="*/ 142 h 406"/>
                <a:gd name="T46" fmla="*/ 159 w 388"/>
                <a:gd name="T47" fmla="*/ 165 h 406"/>
                <a:gd name="T48" fmla="*/ 213 w 388"/>
                <a:gd name="T49" fmla="*/ 181 h 406"/>
                <a:gd name="T50" fmla="*/ 250 w 388"/>
                <a:gd name="T51" fmla="*/ 200 h 406"/>
                <a:gd name="T52" fmla="*/ 265 w 388"/>
                <a:gd name="T53" fmla="*/ 237 h 406"/>
                <a:gd name="T54" fmla="*/ 248 w 388"/>
                <a:gd name="T55" fmla="*/ 279 h 406"/>
                <a:gd name="T56" fmla="*/ 198 w 388"/>
                <a:gd name="T57" fmla="*/ 296 h 406"/>
                <a:gd name="T58" fmla="*/ 198 w 388"/>
                <a:gd name="T59" fmla="*/ 318 h 406"/>
                <a:gd name="T60" fmla="*/ 172 w 388"/>
                <a:gd name="T61" fmla="*/ 318 h 406"/>
                <a:gd name="T62" fmla="*/ 172 w 388"/>
                <a:gd name="T63" fmla="*/ 296 h 406"/>
                <a:gd name="T64" fmla="*/ 123 w 388"/>
                <a:gd name="T65" fmla="*/ 279 h 406"/>
                <a:gd name="T66" fmla="*/ 105 w 388"/>
                <a:gd name="T67" fmla="*/ 233 h 406"/>
                <a:gd name="T68" fmla="*/ 152 w 388"/>
                <a:gd name="T69" fmla="*/ 233 h 406"/>
                <a:gd name="T70" fmla="*/ 158 w 388"/>
                <a:gd name="T71" fmla="*/ 254 h 406"/>
                <a:gd name="T72" fmla="*/ 212 w 388"/>
                <a:gd name="T73" fmla="*/ 256 h 406"/>
                <a:gd name="T74" fmla="*/ 213 w 388"/>
                <a:gd name="T75" fmla="*/ 231 h 406"/>
                <a:gd name="T76" fmla="*/ 123 w 388"/>
                <a:gd name="T77" fmla="*/ 197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88" h="406">
                  <a:moveTo>
                    <a:pt x="41" y="59"/>
                  </a:moveTo>
                  <a:cubicBezTo>
                    <a:pt x="78" y="22"/>
                    <a:pt x="129" y="0"/>
                    <a:pt x="185" y="0"/>
                  </a:cubicBezTo>
                  <a:cubicBezTo>
                    <a:pt x="241" y="0"/>
                    <a:pt x="292" y="22"/>
                    <a:pt x="329" y="59"/>
                  </a:cubicBezTo>
                  <a:cubicBezTo>
                    <a:pt x="366" y="96"/>
                    <a:pt x="388" y="147"/>
                    <a:pt x="388" y="203"/>
                  </a:cubicBezTo>
                  <a:cubicBezTo>
                    <a:pt x="388" y="259"/>
                    <a:pt x="366" y="310"/>
                    <a:pt x="329" y="347"/>
                  </a:cubicBezTo>
                  <a:cubicBezTo>
                    <a:pt x="292" y="384"/>
                    <a:pt x="241" y="406"/>
                    <a:pt x="185" y="406"/>
                  </a:cubicBezTo>
                  <a:cubicBezTo>
                    <a:pt x="159" y="406"/>
                    <a:pt x="134" y="401"/>
                    <a:pt x="111" y="393"/>
                  </a:cubicBezTo>
                  <a:cubicBezTo>
                    <a:pt x="114" y="376"/>
                    <a:pt x="116" y="359"/>
                    <a:pt x="116" y="342"/>
                  </a:cubicBezTo>
                  <a:cubicBezTo>
                    <a:pt x="116" y="270"/>
                    <a:pt x="87" y="200"/>
                    <a:pt x="36" y="149"/>
                  </a:cubicBezTo>
                  <a:cubicBezTo>
                    <a:pt x="25" y="138"/>
                    <a:pt x="13" y="128"/>
                    <a:pt x="0" y="119"/>
                  </a:cubicBezTo>
                  <a:cubicBezTo>
                    <a:pt x="10" y="96"/>
                    <a:pt x="24" y="76"/>
                    <a:pt x="41" y="59"/>
                  </a:cubicBezTo>
                  <a:close/>
                  <a:moveTo>
                    <a:pt x="123" y="197"/>
                  </a:moveTo>
                  <a:cubicBezTo>
                    <a:pt x="112" y="188"/>
                    <a:pt x="107" y="176"/>
                    <a:pt x="107" y="161"/>
                  </a:cubicBezTo>
                  <a:cubicBezTo>
                    <a:pt x="107" y="144"/>
                    <a:pt x="113" y="131"/>
                    <a:pt x="126" y="121"/>
                  </a:cubicBezTo>
                  <a:cubicBezTo>
                    <a:pt x="138" y="111"/>
                    <a:pt x="152" y="105"/>
                    <a:pt x="173" y="105"/>
                  </a:cubicBezTo>
                  <a:cubicBezTo>
                    <a:pt x="173" y="88"/>
                    <a:pt x="173" y="88"/>
                    <a:pt x="173" y="88"/>
                  </a:cubicBezTo>
                  <a:cubicBezTo>
                    <a:pt x="200" y="88"/>
                    <a:pt x="200" y="88"/>
                    <a:pt x="200" y="88"/>
                  </a:cubicBezTo>
                  <a:cubicBezTo>
                    <a:pt x="200" y="104"/>
                    <a:pt x="200" y="104"/>
                    <a:pt x="200" y="104"/>
                  </a:cubicBezTo>
                  <a:cubicBezTo>
                    <a:pt x="220" y="105"/>
                    <a:pt x="233" y="110"/>
                    <a:pt x="244" y="120"/>
                  </a:cubicBezTo>
                  <a:cubicBezTo>
                    <a:pt x="255" y="130"/>
                    <a:pt x="261" y="143"/>
                    <a:pt x="262" y="161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16" y="154"/>
                    <a:pt x="214" y="148"/>
                    <a:pt x="211" y="144"/>
                  </a:cubicBezTo>
                  <a:cubicBezTo>
                    <a:pt x="203" y="135"/>
                    <a:pt x="168" y="135"/>
                    <a:pt x="160" y="142"/>
                  </a:cubicBezTo>
                  <a:cubicBezTo>
                    <a:pt x="152" y="147"/>
                    <a:pt x="152" y="160"/>
                    <a:pt x="159" y="165"/>
                  </a:cubicBezTo>
                  <a:cubicBezTo>
                    <a:pt x="168" y="172"/>
                    <a:pt x="200" y="177"/>
                    <a:pt x="213" y="181"/>
                  </a:cubicBezTo>
                  <a:cubicBezTo>
                    <a:pt x="229" y="186"/>
                    <a:pt x="242" y="193"/>
                    <a:pt x="250" y="200"/>
                  </a:cubicBezTo>
                  <a:cubicBezTo>
                    <a:pt x="260" y="209"/>
                    <a:pt x="265" y="221"/>
                    <a:pt x="265" y="237"/>
                  </a:cubicBezTo>
                  <a:cubicBezTo>
                    <a:pt x="265" y="256"/>
                    <a:pt x="260" y="270"/>
                    <a:pt x="248" y="279"/>
                  </a:cubicBezTo>
                  <a:cubicBezTo>
                    <a:pt x="236" y="289"/>
                    <a:pt x="222" y="295"/>
                    <a:pt x="198" y="296"/>
                  </a:cubicBezTo>
                  <a:cubicBezTo>
                    <a:pt x="198" y="318"/>
                    <a:pt x="198" y="318"/>
                    <a:pt x="198" y="318"/>
                  </a:cubicBezTo>
                  <a:cubicBezTo>
                    <a:pt x="172" y="318"/>
                    <a:pt x="172" y="318"/>
                    <a:pt x="172" y="318"/>
                  </a:cubicBezTo>
                  <a:cubicBezTo>
                    <a:pt x="172" y="296"/>
                    <a:pt x="172" y="296"/>
                    <a:pt x="172" y="296"/>
                  </a:cubicBezTo>
                  <a:cubicBezTo>
                    <a:pt x="150" y="295"/>
                    <a:pt x="136" y="290"/>
                    <a:pt x="123" y="279"/>
                  </a:cubicBezTo>
                  <a:cubicBezTo>
                    <a:pt x="111" y="268"/>
                    <a:pt x="105" y="252"/>
                    <a:pt x="105" y="233"/>
                  </a:cubicBezTo>
                  <a:cubicBezTo>
                    <a:pt x="152" y="233"/>
                    <a:pt x="152" y="233"/>
                    <a:pt x="152" y="233"/>
                  </a:cubicBezTo>
                  <a:cubicBezTo>
                    <a:pt x="153" y="243"/>
                    <a:pt x="155" y="250"/>
                    <a:pt x="158" y="254"/>
                  </a:cubicBezTo>
                  <a:cubicBezTo>
                    <a:pt x="167" y="265"/>
                    <a:pt x="203" y="263"/>
                    <a:pt x="212" y="256"/>
                  </a:cubicBezTo>
                  <a:cubicBezTo>
                    <a:pt x="220" y="251"/>
                    <a:pt x="221" y="237"/>
                    <a:pt x="213" y="231"/>
                  </a:cubicBezTo>
                  <a:cubicBezTo>
                    <a:pt x="195" y="216"/>
                    <a:pt x="150" y="220"/>
                    <a:pt x="123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0" name="Freeform 38"/>
            <p:cNvSpPr>
              <a:spLocks noEditPoints="1"/>
            </p:cNvSpPr>
            <p:nvPr/>
          </p:nvSpPr>
          <p:spPr bwMode="auto">
            <a:xfrm>
              <a:off x="5928340" y="836444"/>
              <a:ext cx="304799" cy="304566"/>
            </a:xfrm>
            <a:custGeom>
              <a:avLst/>
              <a:gdLst>
                <a:gd name="T0" fmla="*/ 235 w 470"/>
                <a:gd name="T1" fmla="*/ 57 h 470"/>
                <a:gd name="T2" fmla="*/ 109 w 470"/>
                <a:gd name="T3" fmla="*/ 109 h 470"/>
                <a:gd name="T4" fmla="*/ 57 w 470"/>
                <a:gd name="T5" fmla="*/ 235 h 470"/>
                <a:gd name="T6" fmla="*/ 109 w 470"/>
                <a:gd name="T7" fmla="*/ 361 h 470"/>
                <a:gd name="T8" fmla="*/ 235 w 470"/>
                <a:gd name="T9" fmla="*/ 413 h 470"/>
                <a:gd name="T10" fmla="*/ 361 w 470"/>
                <a:gd name="T11" fmla="*/ 361 h 470"/>
                <a:gd name="T12" fmla="*/ 413 w 470"/>
                <a:gd name="T13" fmla="*/ 235 h 470"/>
                <a:gd name="T14" fmla="*/ 361 w 470"/>
                <a:gd name="T15" fmla="*/ 109 h 470"/>
                <a:gd name="T16" fmla="*/ 235 w 470"/>
                <a:gd name="T17" fmla="*/ 57 h 470"/>
                <a:gd name="T18" fmla="*/ 170 w 470"/>
                <a:gd name="T19" fmla="*/ 228 h 470"/>
                <a:gd name="T20" fmla="*/ 154 w 470"/>
                <a:gd name="T21" fmla="*/ 191 h 470"/>
                <a:gd name="T22" fmla="*/ 173 w 470"/>
                <a:gd name="T23" fmla="*/ 149 h 470"/>
                <a:gd name="T24" fmla="*/ 222 w 470"/>
                <a:gd name="T25" fmla="*/ 132 h 470"/>
                <a:gd name="T26" fmla="*/ 222 w 470"/>
                <a:gd name="T27" fmla="*/ 114 h 470"/>
                <a:gd name="T28" fmla="*/ 251 w 470"/>
                <a:gd name="T29" fmla="*/ 114 h 470"/>
                <a:gd name="T30" fmla="*/ 251 w 470"/>
                <a:gd name="T31" fmla="*/ 132 h 470"/>
                <a:gd name="T32" fmla="*/ 296 w 470"/>
                <a:gd name="T33" fmla="*/ 148 h 470"/>
                <a:gd name="T34" fmla="*/ 314 w 470"/>
                <a:gd name="T35" fmla="*/ 190 h 470"/>
                <a:gd name="T36" fmla="*/ 267 w 470"/>
                <a:gd name="T37" fmla="*/ 190 h 470"/>
                <a:gd name="T38" fmla="*/ 262 w 470"/>
                <a:gd name="T39" fmla="*/ 173 h 470"/>
                <a:gd name="T40" fmla="*/ 208 w 470"/>
                <a:gd name="T41" fmla="*/ 171 h 470"/>
                <a:gd name="T42" fmla="*/ 208 w 470"/>
                <a:gd name="T43" fmla="*/ 196 h 470"/>
                <a:gd name="T44" fmla="*/ 264 w 470"/>
                <a:gd name="T45" fmla="*/ 212 h 470"/>
                <a:gd name="T46" fmla="*/ 302 w 470"/>
                <a:gd name="T47" fmla="*/ 231 h 470"/>
                <a:gd name="T48" fmla="*/ 318 w 470"/>
                <a:gd name="T49" fmla="*/ 271 h 470"/>
                <a:gd name="T50" fmla="*/ 300 w 470"/>
                <a:gd name="T51" fmla="*/ 314 h 470"/>
                <a:gd name="T52" fmla="*/ 248 w 470"/>
                <a:gd name="T53" fmla="*/ 333 h 470"/>
                <a:gd name="T54" fmla="*/ 248 w 470"/>
                <a:gd name="T55" fmla="*/ 355 h 470"/>
                <a:gd name="T56" fmla="*/ 219 w 470"/>
                <a:gd name="T57" fmla="*/ 355 h 470"/>
                <a:gd name="T58" fmla="*/ 219 w 470"/>
                <a:gd name="T59" fmla="*/ 333 h 470"/>
                <a:gd name="T60" fmla="*/ 171 w 470"/>
                <a:gd name="T61" fmla="*/ 313 h 470"/>
                <a:gd name="T62" fmla="*/ 151 w 470"/>
                <a:gd name="T63" fmla="*/ 266 h 470"/>
                <a:gd name="T64" fmla="*/ 201 w 470"/>
                <a:gd name="T65" fmla="*/ 266 h 470"/>
                <a:gd name="T66" fmla="*/ 207 w 470"/>
                <a:gd name="T67" fmla="*/ 288 h 470"/>
                <a:gd name="T68" fmla="*/ 263 w 470"/>
                <a:gd name="T69" fmla="*/ 290 h 470"/>
                <a:gd name="T70" fmla="*/ 264 w 470"/>
                <a:gd name="T71" fmla="*/ 264 h 470"/>
                <a:gd name="T72" fmla="*/ 170 w 470"/>
                <a:gd name="T73" fmla="*/ 228 h 470"/>
                <a:gd name="T74" fmla="*/ 69 w 470"/>
                <a:gd name="T75" fmla="*/ 69 h 470"/>
                <a:gd name="T76" fmla="*/ 235 w 470"/>
                <a:gd name="T77" fmla="*/ 0 h 470"/>
                <a:gd name="T78" fmla="*/ 401 w 470"/>
                <a:gd name="T79" fmla="*/ 69 h 470"/>
                <a:gd name="T80" fmla="*/ 470 w 470"/>
                <a:gd name="T81" fmla="*/ 235 h 470"/>
                <a:gd name="T82" fmla="*/ 401 w 470"/>
                <a:gd name="T83" fmla="*/ 401 h 470"/>
                <a:gd name="T84" fmla="*/ 235 w 470"/>
                <a:gd name="T85" fmla="*/ 470 h 470"/>
                <a:gd name="T86" fmla="*/ 69 w 470"/>
                <a:gd name="T87" fmla="*/ 401 h 470"/>
                <a:gd name="T88" fmla="*/ 0 w 470"/>
                <a:gd name="T89" fmla="*/ 235 h 470"/>
                <a:gd name="T90" fmla="*/ 69 w 470"/>
                <a:gd name="T91" fmla="*/ 69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70" h="470">
                  <a:moveTo>
                    <a:pt x="235" y="57"/>
                  </a:moveTo>
                  <a:cubicBezTo>
                    <a:pt x="186" y="57"/>
                    <a:pt x="141" y="77"/>
                    <a:pt x="109" y="109"/>
                  </a:cubicBezTo>
                  <a:cubicBezTo>
                    <a:pt x="77" y="141"/>
                    <a:pt x="57" y="186"/>
                    <a:pt x="57" y="235"/>
                  </a:cubicBezTo>
                  <a:cubicBezTo>
                    <a:pt x="57" y="284"/>
                    <a:pt x="77" y="328"/>
                    <a:pt x="109" y="361"/>
                  </a:cubicBezTo>
                  <a:cubicBezTo>
                    <a:pt x="141" y="393"/>
                    <a:pt x="186" y="413"/>
                    <a:pt x="235" y="413"/>
                  </a:cubicBezTo>
                  <a:cubicBezTo>
                    <a:pt x="284" y="413"/>
                    <a:pt x="328" y="393"/>
                    <a:pt x="361" y="361"/>
                  </a:cubicBezTo>
                  <a:cubicBezTo>
                    <a:pt x="393" y="328"/>
                    <a:pt x="413" y="284"/>
                    <a:pt x="413" y="235"/>
                  </a:cubicBezTo>
                  <a:cubicBezTo>
                    <a:pt x="413" y="186"/>
                    <a:pt x="393" y="141"/>
                    <a:pt x="361" y="109"/>
                  </a:cubicBezTo>
                  <a:cubicBezTo>
                    <a:pt x="328" y="77"/>
                    <a:pt x="284" y="57"/>
                    <a:pt x="235" y="57"/>
                  </a:cubicBezTo>
                  <a:close/>
                  <a:moveTo>
                    <a:pt x="170" y="228"/>
                  </a:moveTo>
                  <a:cubicBezTo>
                    <a:pt x="159" y="219"/>
                    <a:pt x="154" y="207"/>
                    <a:pt x="154" y="191"/>
                  </a:cubicBezTo>
                  <a:cubicBezTo>
                    <a:pt x="154" y="174"/>
                    <a:pt x="160" y="160"/>
                    <a:pt x="173" y="149"/>
                  </a:cubicBezTo>
                  <a:cubicBezTo>
                    <a:pt x="186" y="139"/>
                    <a:pt x="200" y="133"/>
                    <a:pt x="222" y="132"/>
                  </a:cubicBezTo>
                  <a:cubicBezTo>
                    <a:pt x="222" y="114"/>
                    <a:pt x="222" y="114"/>
                    <a:pt x="222" y="114"/>
                  </a:cubicBezTo>
                  <a:cubicBezTo>
                    <a:pt x="251" y="114"/>
                    <a:pt x="251" y="114"/>
                    <a:pt x="251" y="114"/>
                  </a:cubicBezTo>
                  <a:cubicBezTo>
                    <a:pt x="251" y="132"/>
                    <a:pt x="251" y="132"/>
                    <a:pt x="251" y="132"/>
                  </a:cubicBezTo>
                  <a:cubicBezTo>
                    <a:pt x="272" y="133"/>
                    <a:pt x="284" y="138"/>
                    <a:pt x="296" y="148"/>
                  </a:cubicBezTo>
                  <a:cubicBezTo>
                    <a:pt x="308" y="158"/>
                    <a:pt x="313" y="172"/>
                    <a:pt x="314" y="190"/>
                  </a:cubicBezTo>
                  <a:cubicBezTo>
                    <a:pt x="267" y="190"/>
                    <a:pt x="267" y="190"/>
                    <a:pt x="267" y="190"/>
                  </a:cubicBezTo>
                  <a:cubicBezTo>
                    <a:pt x="266" y="182"/>
                    <a:pt x="265" y="177"/>
                    <a:pt x="262" y="173"/>
                  </a:cubicBezTo>
                  <a:cubicBezTo>
                    <a:pt x="254" y="164"/>
                    <a:pt x="218" y="164"/>
                    <a:pt x="208" y="171"/>
                  </a:cubicBezTo>
                  <a:cubicBezTo>
                    <a:pt x="201" y="177"/>
                    <a:pt x="200" y="190"/>
                    <a:pt x="208" y="196"/>
                  </a:cubicBezTo>
                  <a:cubicBezTo>
                    <a:pt x="217" y="203"/>
                    <a:pt x="250" y="208"/>
                    <a:pt x="264" y="212"/>
                  </a:cubicBezTo>
                  <a:cubicBezTo>
                    <a:pt x="281" y="218"/>
                    <a:pt x="294" y="224"/>
                    <a:pt x="302" y="231"/>
                  </a:cubicBezTo>
                  <a:cubicBezTo>
                    <a:pt x="313" y="241"/>
                    <a:pt x="318" y="254"/>
                    <a:pt x="318" y="271"/>
                  </a:cubicBezTo>
                  <a:cubicBezTo>
                    <a:pt x="319" y="290"/>
                    <a:pt x="312" y="304"/>
                    <a:pt x="300" y="314"/>
                  </a:cubicBezTo>
                  <a:cubicBezTo>
                    <a:pt x="288" y="325"/>
                    <a:pt x="272" y="332"/>
                    <a:pt x="248" y="333"/>
                  </a:cubicBezTo>
                  <a:cubicBezTo>
                    <a:pt x="248" y="355"/>
                    <a:pt x="248" y="355"/>
                    <a:pt x="248" y="355"/>
                  </a:cubicBezTo>
                  <a:cubicBezTo>
                    <a:pt x="219" y="355"/>
                    <a:pt x="219" y="355"/>
                    <a:pt x="219" y="355"/>
                  </a:cubicBezTo>
                  <a:cubicBezTo>
                    <a:pt x="219" y="333"/>
                    <a:pt x="219" y="333"/>
                    <a:pt x="219" y="333"/>
                  </a:cubicBezTo>
                  <a:cubicBezTo>
                    <a:pt x="196" y="333"/>
                    <a:pt x="183" y="325"/>
                    <a:pt x="171" y="313"/>
                  </a:cubicBezTo>
                  <a:cubicBezTo>
                    <a:pt x="158" y="302"/>
                    <a:pt x="151" y="286"/>
                    <a:pt x="151" y="266"/>
                  </a:cubicBezTo>
                  <a:cubicBezTo>
                    <a:pt x="201" y="266"/>
                    <a:pt x="201" y="266"/>
                    <a:pt x="201" y="266"/>
                  </a:cubicBezTo>
                  <a:cubicBezTo>
                    <a:pt x="202" y="276"/>
                    <a:pt x="204" y="283"/>
                    <a:pt x="207" y="288"/>
                  </a:cubicBezTo>
                  <a:cubicBezTo>
                    <a:pt x="216" y="299"/>
                    <a:pt x="254" y="297"/>
                    <a:pt x="263" y="290"/>
                  </a:cubicBezTo>
                  <a:cubicBezTo>
                    <a:pt x="272" y="284"/>
                    <a:pt x="272" y="271"/>
                    <a:pt x="264" y="264"/>
                  </a:cubicBezTo>
                  <a:cubicBezTo>
                    <a:pt x="245" y="249"/>
                    <a:pt x="198" y="252"/>
                    <a:pt x="170" y="228"/>
                  </a:cubicBezTo>
                  <a:close/>
                  <a:moveTo>
                    <a:pt x="69" y="69"/>
                  </a:moveTo>
                  <a:cubicBezTo>
                    <a:pt x="111" y="26"/>
                    <a:pt x="170" y="0"/>
                    <a:pt x="235" y="0"/>
                  </a:cubicBezTo>
                  <a:cubicBezTo>
                    <a:pt x="300" y="0"/>
                    <a:pt x="359" y="26"/>
                    <a:pt x="401" y="69"/>
                  </a:cubicBezTo>
                  <a:cubicBezTo>
                    <a:pt x="444" y="111"/>
                    <a:pt x="470" y="170"/>
                    <a:pt x="470" y="235"/>
                  </a:cubicBezTo>
                  <a:cubicBezTo>
                    <a:pt x="470" y="300"/>
                    <a:pt x="444" y="359"/>
                    <a:pt x="401" y="401"/>
                  </a:cubicBezTo>
                  <a:cubicBezTo>
                    <a:pt x="359" y="444"/>
                    <a:pt x="300" y="470"/>
                    <a:pt x="235" y="470"/>
                  </a:cubicBezTo>
                  <a:cubicBezTo>
                    <a:pt x="170" y="470"/>
                    <a:pt x="111" y="444"/>
                    <a:pt x="69" y="401"/>
                  </a:cubicBezTo>
                  <a:cubicBezTo>
                    <a:pt x="26" y="359"/>
                    <a:pt x="0" y="300"/>
                    <a:pt x="0" y="235"/>
                  </a:cubicBezTo>
                  <a:cubicBezTo>
                    <a:pt x="0" y="170"/>
                    <a:pt x="26" y="111"/>
                    <a:pt x="69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sp>
        <p:nvSpPr>
          <p:cNvPr id="11" name="TextBox 76"/>
          <p:cNvSpPr txBox="1"/>
          <p:nvPr/>
        </p:nvSpPr>
        <p:spPr>
          <a:xfrm>
            <a:off x="2355178" y="4796353"/>
            <a:ext cx="13952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881350" y="5196463"/>
            <a:ext cx="2342933" cy="789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请在此添加文字说明。请在此添加文字说明。请在此添加文字说明</a:t>
            </a:r>
            <a:endParaRPr lang="en-US" altLang="zh-CN" sz="1200" dirty="0" smtClean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76"/>
          <p:cNvSpPr txBox="1"/>
          <p:nvPr/>
        </p:nvSpPr>
        <p:spPr>
          <a:xfrm>
            <a:off x="5398361" y="4796353"/>
            <a:ext cx="13952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924533" y="5196463"/>
            <a:ext cx="2342933" cy="789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请在此添加文字说明。请在此添加文字说明。请在此添加文字说明</a:t>
            </a:r>
            <a:endParaRPr lang="en-US" altLang="zh-CN" sz="1200" dirty="0" smtClean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76"/>
          <p:cNvSpPr txBox="1"/>
          <p:nvPr/>
        </p:nvSpPr>
        <p:spPr>
          <a:xfrm>
            <a:off x="8633177" y="4796353"/>
            <a:ext cx="13952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159349" y="5196463"/>
            <a:ext cx="2342933" cy="789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请在此添加文字说明。请在此添加文字说明。请在此添加文字说明</a:t>
            </a:r>
            <a:endParaRPr lang="en-US" altLang="zh-CN" sz="1200" dirty="0" smtClean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Freeform 9"/>
          <p:cNvSpPr>
            <a:spLocks noEditPoints="1"/>
          </p:cNvSpPr>
          <p:nvPr/>
        </p:nvSpPr>
        <p:spPr bwMode="auto">
          <a:xfrm rot="2700000">
            <a:off x="5083607" y="2006325"/>
            <a:ext cx="2044927" cy="2047295"/>
          </a:xfrm>
          <a:prstGeom prst="rect">
            <a:avLst/>
          </a:prstGeom>
          <a:noFill/>
          <a:ln w="28575">
            <a:solidFill>
              <a:srgbClr val="4B73A8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9"/>
          <p:cNvSpPr>
            <a:spLocks noEditPoints="1"/>
          </p:cNvSpPr>
          <p:nvPr/>
        </p:nvSpPr>
        <p:spPr bwMode="auto">
          <a:xfrm rot="2700000">
            <a:off x="8235280" y="2006325"/>
            <a:ext cx="2044927" cy="2047295"/>
          </a:xfrm>
          <a:prstGeom prst="rect">
            <a:avLst/>
          </a:prstGeom>
          <a:noFill/>
          <a:ln w="28575">
            <a:solidFill>
              <a:srgbClr val="4B73A8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矩形 3"/>
          <p:cNvSpPr>
            <a:spLocks noChangeArrowheads="1"/>
          </p:cNvSpPr>
          <p:nvPr/>
        </p:nvSpPr>
        <p:spPr bwMode="auto">
          <a:xfrm>
            <a:off x="1073958" y="224898"/>
            <a:ext cx="274304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年度工作概述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24" name="文本框 37"/>
          <p:cNvSpPr txBox="1"/>
          <p:nvPr/>
        </p:nvSpPr>
        <p:spPr>
          <a:xfrm>
            <a:off x="1073958" y="759817"/>
            <a:ext cx="2308007" cy="338546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sz="1600" baseline="-3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任意多边形 4"/>
          <p:cNvSpPr/>
          <p:nvPr/>
        </p:nvSpPr>
        <p:spPr>
          <a:xfrm flipH="1">
            <a:off x="274490" y="423071"/>
            <a:ext cx="496568" cy="557564"/>
          </a:xfrm>
          <a:custGeom>
            <a:avLst/>
            <a:gdLst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8" fmla="*/ 1071343 w 3171687"/>
              <a:gd name="connsiteY8" fmla="*/ 1901509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0" fmla="*/ 979903 w 3171687"/>
              <a:gd name="connsiteY0" fmla="*/ 259565 h 2069635"/>
              <a:gd name="connsiteX1" fmla="*/ 0 w 3171687"/>
              <a:gd name="connsiteY1" fmla="*/ 259565 h 2069635"/>
              <a:gd name="connsiteX2" fmla="*/ 0 w 3171687"/>
              <a:gd name="connsiteY2" fmla="*/ 0 h 2069635"/>
              <a:gd name="connsiteX3" fmla="*/ 3171687 w 3171687"/>
              <a:gd name="connsiteY3" fmla="*/ 0 h 2069635"/>
              <a:gd name="connsiteX4" fmla="*/ 3171687 w 3171687"/>
              <a:gd name="connsiteY4" fmla="*/ 2069635 h 2069635"/>
              <a:gd name="connsiteX5" fmla="*/ 0 w 3171687"/>
              <a:gd name="connsiteY5" fmla="*/ 2069635 h 2069635"/>
              <a:gd name="connsiteX6" fmla="*/ 0 w 3171687"/>
              <a:gd name="connsiteY6" fmla="*/ 1810069 h 2069635"/>
              <a:gd name="connsiteX0" fmla="*/ 0 w 3171687"/>
              <a:gd name="connsiteY0" fmla="*/ 259565 h 2069635"/>
              <a:gd name="connsiteX1" fmla="*/ 0 w 3171687"/>
              <a:gd name="connsiteY1" fmla="*/ 0 h 2069635"/>
              <a:gd name="connsiteX2" fmla="*/ 3171687 w 3171687"/>
              <a:gd name="connsiteY2" fmla="*/ 0 h 2069635"/>
              <a:gd name="connsiteX3" fmla="*/ 3171687 w 3171687"/>
              <a:gd name="connsiteY3" fmla="*/ 2069635 h 2069635"/>
              <a:gd name="connsiteX4" fmla="*/ 0 w 3171687"/>
              <a:gd name="connsiteY4" fmla="*/ 2069635 h 2069635"/>
              <a:gd name="connsiteX5" fmla="*/ 0 w 3171687"/>
              <a:gd name="connsiteY5" fmla="*/ 1810069 h 2069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71687" h="2069635">
                <a:moveTo>
                  <a:pt x="0" y="259565"/>
                </a:moveTo>
                <a:lnTo>
                  <a:pt x="0" y="0"/>
                </a:lnTo>
                <a:lnTo>
                  <a:pt x="3171687" y="0"/>
                </a:lnTo>
                <a:lnTo>
                  <a:pt x="3171687" y="2069635"/>
                </a:lnTo>
                <a:lnTo>
                  <a:pt x="0" y="2069635"/>
                </a:lnTo>
                <a:lnTo>
                  <a:pt x="0" y="1810069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5"/>
          <p:cNvSpPr/>
          <p:nvPr/>
        </p:nvSpPr>
        <p:spPr>
          <a:xfrm flipH="1">
            <a:off x="425940" y="300119"/>
            <a:ext cx="496568" cy="443846"/>
          </a:xfrm>
          <a:custGeom>
            <a:avLst/>
            <a:gdLst>
              <a:gd name="connsiteX0" fmla="*/ 0 w 2253807"/>
              <a:gd name="connsiteY0" fmla="*/ 0 h 1262130"/>
              <a:gd name="connsiteX1" fmla="*/ 2253807 w 2253807"/>
              <a:gd name="connsiteY1" fmla="*/ 0 h 1262130"/>
              <a:gd name="connsiteX2" fmla="*/ 2253807 w 2253807"/>
              <a:gd name="connsiteY2" fmla="*/ 1262130 h 1262130"/>
              <a:gd name="connsiteX3" fmla="*/ 1013277 w 2253807"/>
              <a:gd name="connsiteY3" fmla="*/ 1262130 h 1262130"/>
              <a:gd name="connsiteX4" fmla="*/ 1013277 w 2253807"/>
              <a:gd name="connsiteY4" fmla="*/ 700070 h 1262130"/>
              <a:gd name="connsiteX5" fmla="*/ 0 w 2253807"/>
              <a:gd name="connsiteY5" fmla="*/ 700070 h 1262130"/>
              <a:gd name="connsiteX6" fmla="*/ 0 w 2253807"/>
              <a:gd name="connsiteY6" fmla="*/ 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6" fmla="*/ 1104717 w 2253807"/>
              <a:gd name="connsiteY6" fmla="*/ 79151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0" fmla="*/ 0 w 2253807"/>
              <a:gd name="connsiteY0" fmla="*/ 700070 h 1262130"/>
              <a:gd name="connsiteX1" fmla="*/ 0 w 2253807"/>
              <a:gd name="connsiteY1" fmla="*/ 0 h 1262130"/>
              <a:gd name="connsiteX2" fmla="*/ 2253807 w 2253807"/>
              <a:gd name="connsiteY2" fmla="*/ 0 h 1262130"/>
              <a:gd name="connsiteX3" fmla="*/ 2253807 w 2253807"/>
              <a:gd name="connsiteY3" fmla="*/ 1262130 h 1262130"/>
              <a:gd name="connsiteX4" fmla="*/ 1013277 w 2253807"/>
              <a:gd name="connsiteY4" fmla="*/ 1262130 h 126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3807" h="1262130">
                <a:moveTo>
                  <a:pt x="0" y="700070"/>
                </a:moveTo>
                <a:lnTo>
                  <a:pt x="0" y="0"/>
                </a:lnTo>
                <a:lnTo>
                  <a:pt x="2253807" y="0"/>
                </a:lnTo>
                <a:lnTo>
                  <a:pt x="2253807" y="1262130"/>
                </a:lnTo>
                <a:lnTo>
                  <a:pt x="1013277" y="1262130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4494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 bwMode="auto">
          <a:xfrm>
            <a:off x="2313016" y="2291498"/>
            <a:ext cx="3464576" cy="486685"/>
          </a:xfrm>
          <a:prstGeom prst="rect">
            <a:avLst/>
          </a:prstGeom>
          <a:noFill/>
        </p:spPr>
        <p:txBody>
          <a:bodyPr lIns="96406" tIns="48203" rIns="96406" bIns="48203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zh-CN" altLang="en-US" sz="1265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添加适当的文字，一页的文字最好不要超过</a:t>
            </a:r>
            <a:r>
              <a:rPr lang="en-US" altLang="zh-CN" sz="1265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200,</a:t>
            </a:r>
            <a:r>
              <a:rPr lang="zh-CN" altLang="en-US" sz="1265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添加适当的文字添</a:t>
            </a:r>
            <a:endParaRPr lang="en-US" altLang="zh-CN" sz="1265" b="1" dirty="0">
              <a:solidFill>
                <a:srgbClr val="59595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TextBox 30"/>
          <p:cNvSpPr txBox="1"/>
          <p:nvPr/>
        </p:nvSpPr>
        <p:spPr bwMode="auto">
          <a:xfrm>
            <a:off x="8460546" y="2291498"/>
            <a:ext cx="3464576" cy="486685"/>
          </a:xfrm>
          <a:prstGeom prst="rect">
            <a:avLst/>
          </a:prstGeom>
          <a:noFill/>
        </p:spPr>
        <p:txBody>
          <a:bodyPr lIns="96406" tIns="48203" rIns="96406" bIns="48203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zh-CN" altLang="en-US" sz="1265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添加适当的文字，一页的文字最好不要超过</a:t>
            </a:r>
            <a:r>
              <a:rPr lang="en-US" altLang="zh-CN" sz="1265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200,</a:t>
            </a:r>
            <a:r>
              <a:rPr lang="zh-CN" altLang="en-US" sz="1265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添加适当的文字添</a:t>
            </a:r>
            <a:endParaRPr lang="en-US" altLang="zh-CN" sz="1265" b="1" dirty="0">
              <a:solidFill>
                <a:srgbClr val="59595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TextBox 31"/>
          <p:cNvSpPr txBox="1"/>
          <p:nvPr/>
        </p:nvSpPr>
        <p:spPr bwMode="auto">
          <a:xfrm>
            <a:off x="2313016" y="4859761"/>
            <a:ext cx="3464576" cy="486685"/>
          </a:xfrm>
          <a:prstGeom prst="rect">
            <a:avLst/>
          </a:prstGeom>
          <a:noFill/>
        </p:spPr>
        <p:txBody>
          <a:bodyPr lIns="96406" tIns="48203" rIns="96406" bIns="48203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zh-CN" altLang="en-US" sz="1265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添加适当的文字，一页的文字最好不要超过</a:t>
            </a:r>
            <a:r>
              <a:rPr lang="en-US" altLang="zh-CN" sz="1265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200,</a:t>
            </a:r>
            <a:r>
              <a:rPr lang="zh-CN" altLang="en-US" sz="1265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添加适当的文字添</a:t>
            </a:r>
            <a:endParaRPr lang="en-US" altLang="zh-CN" sz="1265" b="1" dirty="0">
              <a:solidFill>
                <a:srgbClr val="59595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32"/>
          <p:cNvSpPr txBox="1"/>
          <p:nvPr/>
        </p:nvSpPr>
        <p:spPr bwMode="auto">
          <a:xfrm>
            <a:off x="8393597" y="4859761"/>
            <a:ext cx="3464576" cy="486685"/>
          </a:xfrm>
          <a:prstGeom prst="rect">
            <a:avLst/>
          </a:prstGeom>
          <a:noFill/>
        </p:spPr>
        <p:txBody>
          <a:bodyPr lIns="96406" tIns="48203" rIns="96406" bIns="48203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zh-CN" altLang="en-US" sz="1265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添加适当的文字，一页的文字最好不要超过</a:t>
            </a:r>
            <a:r>
              <a:rPr lang="en-US" altLang="zh-CN" sz="1265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200,</a:t>
            </a:r>
            <a:r>
              <a:rPr lang="zh-CN" altLang="en-US" sz="1265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添加适当的文字添</a:t>
            </a:r>
            <a:endParaRPr lang="en-US" altLang="zh-CN" sz="1265" b="1" dirty="0">
              <a:solidFill>
                <a:srgbClr val="59595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" name="Group 7"/>
          <p:cNvGrpSpPr>
            <a:grpSpLocks/>
          </p:cNvGrpSpPr>
          <p:nvPr/>
        </p:nvGrpSpPr>
        <p:grpSpPr bwMode="auto">
          <a:xfrm>
            <a:off x="6696457" y="1576603"/>
            <a:ext cx="5375951" cy="1687618"/>
            <a:chOff x="3798640" y="2664087"/>
            <a:chExt cx="5609728" cy="1760005"/>
          </a:xfrm>
        </p:grpSpPr>
        <p:sp>
          <p:nvSpPr>
            <p:cNvPr id="7" name="圆角矩形 6"/>
            <p:cNvSpPr/>
            <p:nvPr/>
          </p:nvSpPr>
          <p:spPr>
            <a:xfrm>
              <a:off x="3798640" y="2664087"/>
              <a:ext cx="5609728" cy="1760005"/>
            </a:xfrm>
            <a:custGeom>
              <a:avLst/>
              <a:gdLst>
                <a:gd name="connsiteX0" fmla="*/ 1289248 w 5969768"/>
                <a:gd name="connsiteY0" fmla="*/ 0 h 1872208"/>
                <a:gd name="connsiteX1" fmla="*/ 5346173 w 5969768"/>
                <a:gd name="connsiteY1" fmla="*/ 0 h 1872208"/>
                <a:gd name="connsiteX2" fmla="*/ 5969768 w 5969768"/>
                <a:gd name="connsiteY2" fmla="*/ 623595 h 1872208"/>
                <a:gd name="connsiteX3" fmla="*/ 5969768 w 5969768"/>
                <a:gd name="connsiteY3" fmla="*/ 1248613 h 1872208"/>
                <a:gd name="connsiteX4" fmla="*/ 5346173 w 5969768"/>
                <a:gd name="connsiteY4" fmla="*/ 1872208 h 1872208"/>
                <a:gd name="connsiteX5" fmla="*/ 1368152 w 5969768"/>
                <a:gd name="connsiteY5" fmla="*/ 1872208 h 1872208"/>
                <a:gd name="connsiteX6" fmla="*/ 1289248 w 5969768"/>
                <a:gd name="connsiteY6" fmla="*/ 1872208 h 1872208"/>
                <a:gd name="connsiteX7" fmla="*/ 407735 w 5969768"/>
                <a:gd name="connsiteY7" fmla="*/ 1872208 h 1872208"/>
                <a:gd name="connsiteX8" fmla="*/ 0 w 5969768"/>
                <a:gd name="connsiteY8" fmla="*/ 1464473 h 1872208"/>
                <a:gd name="connsiteX9" fmla="*/ 0 w 5969768"/>
                <a:gd name="connsiteY9" fmla="*/ 1055807 h 1872208"/>
                <a:gd name="connsiteX10" fmla="*/ 407735 w 5969768"/>
                <a:gd name="connsiteY10" fmla="*/ 648072 h 1872208"/>
                <a:gd name="connsiteX11" fmla="*/ 1368152 w 5969768"/>
                <a:gd name="connsiteY11" fmla="*/ 648072 h 1872208"/>
                <a:gd name="connsiteX12" fmla="*/ 1368152 w 5969768"/>
                <a:gd name="connsiteY12" fmla="*/ 850487 h 1872208"/>
                <a:gd name="connsiteX13" fmla="*/ 488918 w 5969768"/>
                <a:gd name="connsiteY13" fmla="*/ 850487 h 1872208"/>
                <a:gd name="connsiteX14" fmla="*/ 216024 w 5969768"/>
                <a:gd name="connsiteY14" fmla="*/ 1123381 h 1872208"/>
                <a:gd name="connsiteX15" fmla="*/ 216024 w 5969768"/>
                <a:gd name="connsiteY15" fmla="*/ 1396898 h 1872208"/>
                <a:gd name="connsiteX16" fmla="*/ 488918 w 5969768"/>
                <a:gd name="connsiteY16" fmla="*/ 1669792 h 1872208"/>
                <a:gd name="connsiteX17" fmla="*/ 1368152 w 5969768"/>
                <a:gd name="connsiteY17" fmla="*/ 1669792 h 1872208"/>
                <a:gd name="connsiteX18" fmla="*/ 1368152 w 5969768"/>
                <a:gd name="connsiteY18" fmla="*/ 1670095 h 1872208"/>
                <a:gd name="connsiteX19" fmla="*/ 5264789 w 5969768"/>
                <a:gd name="connsiteY19" fmla="*/ 1670095 h 1872208"/>
                <a:gd name="connsiteX20" fmla="*/ 5753744 w 5969768"/>
                <a:gd name="connsiteY20" fmla="*/ 1181140 h 1872208"/>
                <a:gd name="connsiteX21" fmla="*/ 5753744 w 5969768"/>
                <a:gd name="connsiteY21" fmla="*/ 691068 h 1872208"/>
                <a:gd name="connsiteX22" fmla="*/ 5264789 w 5969768"/>
                <a:gd name="connsiteY22" fmla="*/ 202113 h 1872208"/>
                <a:gd name="connsiteX23" fmla="*/ 1289248 w 5969768"/>
                <a:gd name="connsiteY23" fmla="*/ 202113 h 1872208"/>
                <a:gd name="connsiteX24" fmla="*/ 1288082 w 5969768"/>
                <a:gd name="connsiteY24" fmla="*/ 80739 h 1872208"/>
                <a:gd name="connsiteX25" fmla="*/ 1289248 w 5969768"/>
                <a:gd name="connsiteY25" fmla="*/ 0 h 1872208"/>
                <a:gd name="connsiteX0" fmla="*/ 1289248 w 5969768"/>
                <a:gd name="connsiteY0" fmla="*/ 0 h 1872208"/>
                <a:gd name="connsiteX1" fmla="*/ 5346173 w 5969768"/>
                <a:gd name="connsiteY1" fmla="*/ 0 h 1872208"/>
                <a:gd name="connsiteX2" fmla="*/ 5969768 w 5969768"/>
                <a:gd name="connsiteY2" fmla="*/ 623595 h 1872208"/>
                <a:gd name="connsiteX3" fmla="*/ 5969768 w 5969768"/>
                <a:gd name="connsiteY3" fmla="*/ 1248613 h 1872208"/>
                <a:gd name="connsiteX4" fmla="*/ 5346173 w 5969768"/>
                <a:gd name="connsiteY4" fmla="*/ 1872208 h 1872208"/>
                <a:gd name="connsiteX5" fmla="*/ 1368152 w 5969768"/>
                <a:gd name="connsiteY5" fmla="*/ 1872208 h 1872208"/>
                <a:gd name="connsiteX6" fmla="*/ 1289248 w 5969768"/>
                <a:gd name="connsiteY6" fmla="*/ 1872208 h 1872208"/>
                <a:gd name="connsiteX7" fmla="*/ 407735 w 5969768"/>
                <a:gd name="connsiteY7" fmla="*/ 1872208 h 1872208"/>
                <a:gd name="connsiteX8" fmla="*/ 0 w 5969768"/>
                <a:gd name="connsiteY8" fmla="*/ 1464473 h 1872208"/>
                <a:gd name="connsiteX9" fmla="*/ 0 w 5969768"/>
                <a:gd name="connsiteY9" fmla="*/ 1055807 h 1872208"/>
                <a:gd name="connsiteX10" fmla="*/ 407735 w 5969768"/>
                <a:gd name="connsiteY10" fmla="*/ 648072 h 1872208"/>
                <a:gd name="connsiteX11" fmla="*/ 1368152 w 5969768"/>
                <a:gd name="connsiteY11" fmla="*/ 648072 h 1872208"/>
                <a:gd name="connsiteX12" fmla="*/ 1368152 w 5969768"/>
                <a:gd name="connsiteY12" fmla="*/ 850487 h 1872208"/>
                <a:gd name="connsiteX13" fmla="*/ 488918 w 5969768"/>
                <a:gd name="connsiteY13" fmla="*/ 850487 h 1872208"/>
                <a:gd name="connsiteX14" fmla="*/ 216024 w 5969768"/>
                <a:gd name="connsiteY14" fmla="*/ 1123381 h 1872208"/>
                <a:gd name="connsiteX15" fmla="*/ 216024 w 5969768"/>
                <a:gd name="connsiteY15" fmla="*/ 1396898 h 1872208"/>
                <a:gd name="connsiteX16" fmla="*/ 488918 w 5969768"/>
                <a:gd name="connsiteY16" fmla="*/ 1669792 h 1872208"/>
                <a:gd name="connsiteX17" fmla="*/ 1368152 w 5969768"/>
                <a:gd name="connsiteY17" fmla="*/ 1669792 h 1872208"/>
                <a:gd name="connsiteX18" fmla="*/ 1368152 w 5969768"/>
                <a:gd name="connsiteY18" fmla="*/ 1670095 h 1872208"/>
                <a:gd name="connsiteX19" fmla="*/ 5264789 w 5969768"/>
                <a:gd name="connsiteY19" fmla="*/ 1670095 h 1872208"/>
                <a:gd name="connsiteX20" fmla="*/ 5753744 w 5969768"/>
                <a:gd name="connsiteY20" fmla="*/ 1181140 h 1872208"/>
                <a:gd name="connsiteX21" fmla="*/ 5753744 w 5969768"/>
                <a:gd name="connsiteY21" fmla="*/ 691068 h 1872208"/>
                <a:gd name="connsiteX22" fmla="*/ 5264789 w 5969768"/>
                <a:gd name="connsiteY22" fmla="*/ 202113 h 1872208"/>
                <a:gd name="connsiteX23" fmla="*/ 1289248 w 5969768"/>
                <a:gd name="connsiteY23" fmla="*/ 202113 h 1872208"/>
                <a:gd name="connsiteX24" fmla="*/ 1421432 w 5969768"/>
                <a:gd name="connsiteY24" fmla="*/ 109314 h 1872208"/>
                <a:gd name="connsiteX25" fmla="*/ 1289248 w 5969768"/>
                <a:gd name="connsiteY25" fmla="*/ 0 h 1872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969768" h="1872208">
                  <a:moveTo>
                    <a:pt x="1289248" y="0"/>
                  </a:moveTo>
                  <a:lnTo>
                    <a:pt x="5346173" y="0"/>
                  </a:lnTo>
                  <a:cubicBezTo>
                    <a:pt x="5690575" y="0"/>
                    <a:pt x="5969768" y="279193"/>
                    <a:pt x="5969768" y="623595"/>
                  </a:cubicBezTo>
                  <a:lnTo>
                    <a:pt x="5969768" y="1248613"/>
                  </a:lnTo>
                  <a:cubicBezTo>
                    <a:pt x="5969768" y="1593015"/>
                    <a:pt x="5690575" y="1872208"/>
                    <a:pt x="5346173" y="1872208"/>
                  </a:cubicBezTo>
                  <a:lnTo>
                    <a:pt x="1368152" y="1872208"/>
                  </a:lnTo>
                  <a:lnTo>
                    <a:pt x="1289248" y="1872208"/>
                  </a:lnTo>
                  <a:lnTo>
                    <a:pt x="407735" y="1872208"/>
                  </a:lnTo>
                  <a:cubicBezTo>
                    <a:pt x="182549" y="1872208"/>
                    <a:pt x="0" y="1689659"/>
                    <a:pt x="0" y="1464473"/>
                  </a:cubicBezTo>
                  <a:lnTo>
                    <a:pt x="0" y="1055807"/>
                  </a:lnTo>
                  <a:cubicBezTo>
                    <a:pt x="0" y="830621"/>
                    <a:pt x="182549" y="648072"/>
                    <a:pt x="407735" y="648072"/>
                  </a:cubicBezTo>
                  <a:lnTo>
                    <a:pt x="1368152" y="648072"/>
                  </a:lnTo>
                  <a:lnTo>
                    <a:pt x="1368152" y="850487"/>
                  </a:lnTo>
                  <a:lnTo>
                    <a:pt x="488918" y="850487"/>
                  </a:lnTo>
                  <a:cubicBezTo>
                    <a:pt x="338203" y="850487"/>
                    <a:pt x="216024" y="972666"/>
                    <a:pt x="216024" y="1123381"/>
                  </a:cubicBezTo>
                  <a:lnTo>
                    <a:pt x="216024" y="1396898"/>
                  </a:lnTo>
                  <a:cubicBezTo>
                    <a:pt x="216024" y="1547613"/>
                    <a:pt x="338203" y="1669792"/>
                    <a:pt x="488918" y="1669792"/>
                  </a:cubicBezTo>
                  <a:lnTo>
                    <a:pt x="1368152" y="1669792"/>
                  </a:lnTo>
                  <a:lnTo>
                    <a:pt x="1368152" y="1670095"/>
                  </a:lnTo>
                  <a:lnTo>
                    <a:pt x="5264789" y="1670095"/>
                  </a:lnTo>
                  <a:cubicBezTo>
                    <a:pt x="5534831" y="1670095"/>
                    <a:pt x="5753744" y="1451182"/>
                    <a:pt x="5753744" y="1181140"/>
                  </a:cubicBezTo>
                  <a:lnTo>
                    <a:pt x="5753744" y="691068"/>
                  </a:lnTo>
                  <a:cubicBezTo>
                    <a:pt x="5753744" y="421026"/>
                    <a:pt x="5534831" y="202113"/>
                    <a:pt x="5264789" y="202113"/>
                  </a:cubicBezTo>
                  <a:lnTo>
                    <a:pt x="1289248" y="202113"/>
                  </a:lnTo>
                  <a:cubicBezTo>
                    <a:pt x="1288859" y="161655"/>
                    <a:pt x="1421821" y="149772"/>
                    <a:pt x="1421432" y="109314"/>
                  </a:cubicBezTo>
                  <a:cubicBezTo>
                    <a:pt x="1421821" y="82401"/>
                    <a:pt x="1288859" y="26913"/>
                    <a:pt x="1289248" y="0"/>
                  </a:cubicBezTo>
                  <a:close/>
                </a:path>
              </a:pathLst>
            </a:custGeom>
            <a:solidFill>
              <a:srgbClr val="4A9CCB"/>
            </a:solidFill>
            <a:ln w="28575" cap="flat" cmpd="sng" algn="ctr">
              <a:solidFill>
                <a:sysClr val="window" lastClr="FFFFFF"/>
              </a:solidFill>
              <a:prstDash val="solid"/>
            </a:ln>
            <a:effectLst>
              <a:outerShdw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anchor="ctr"/>
            <a:lstStyle/>
            <a:p>
              <a:pPr algn="ctr" defTabSz="964005">
                <a:defRPr/>
              </a:pPr>
              <a:endParaRPr lang="zh-CN" altLang="en-US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燕尾形 23"/>
            <p:cNvSpPr/>
            <p:nvPr/>
          </p:nvSpPr>
          <p:spPr>
            <a:xfrm>
              <a:off x="4921633" y="3200121"/>
              <a:ext cx="323101" cy="326508"/>
            </a:xfrm>
            <a:prstGeom prst="chevron">
              <a:avLst/>
            </a:prstGeom>
            <a:solidFill>
              <a:srgbClr val="4A9CCB"/>
            </a:solidFill>
            <a:ln w="28575" cap="flat" cmpd="sng" algn="ctr">
              <a:solidFill>
                <a:sysClr val="window" lastClr="FFFFFF"/>
              </a:solidFill>
              <a:prstDash val="solid"/>
            </a:ln>
            <a:effectLst>
              <a:outerShdw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燕尾形 24"/>
            <p:cNvSpPr/>
            <p:nvPr/>
          </p:nvSpPr>
          <p:spPr>
            <a:xfrm>
              <a:off x="5167889" y="3200121"/>
              <a:ext cx="323100" cy="326508"/>
            </a:xfrm>
            <a:prstGeom prst="chevron">
              <a:avLst/>
            </a:prstGeom>
            <a:solidFill>
              <a:srgbClr val="4A9CCB"/>
            </a:solidFill>
            <a:ln w="28575" cap="flat" cmpd="sng" algn="ctr">
              <a:solidFill>
                <a:sysClr val="window" lastClr="FFFFFF"/>
              </a:solidFill>
              <a:prstDash val="solid"/>
            </a:ln>
            <a:effectLst>
              <a:outerShdw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TextBox 11"/>
            <p:cNvSpPr txBox="1"/>
            <p:nvPr/>
          </p:nvSpPr>
          <p:spPr>
            <a:xfrm>
              <a:off x="4051883" y="3332819"/>
              <a:ext cx="964063" cy="104231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964005">
                <a:lnSpc>
                  <a:spcPct val="130000"/>
                </a:lnSpc>
                <a:defRPr/>
              </a:pPr>
              <a:r>
                <a:rPr lang="en-US" altLang="zh-CN" sz="5061" b="1" kern="0" dirty="0">
                  <a:solidFill>
                    <a:sysClr val="window" lastClr="FFFFFF">
                      <a:lumMod val="50000"/>
                    </a:sys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Calibri" pitchFamily="34" charset="0"/>
                  <a:sym typeface="Arial" panose="020B0604020202020204" pitchFamily="34" charset="0"/>
                </a:rPr>
                <a:t>W</a:t>
              </a:r>
            </a:p>
          </p:txBody>
        </p:sp>
      </p:grpSp>
      <p:grpSp>
        <p:nvGrpSpPr>
          <p:cNvPr id="11" name="Group 13"/>
          <p:cNvGrpSpPr>
            <a:grpSpLocks/>
          </p:cNvGrpSpPr>
          <p:nvPr/>
        </p:nvGrpSpPr>
        <p:grpSpPr bwMode="auto">
          <a:xfrm>
            <a:off x="545581" y="4139842"/>
            <a:ext cx="5377625" cy="1685943"/>
            <a:chOff x="3798640" y="4694042"/>
            <a:chExt cx="5609728" cy="1758589"/>
          </a:xfrm>
        </p:grpSpPr>
        <p:sp>
          <p:nvSpPr>
            <p:cNvPr id="12" name="圆角矩形 6"/>
            <p:cNvSpPr/>
            <p:nvPr/>
          </p:nvSpPr>
          <p:spPr>
            <a:xfrm>
              <a:off x="3798640" y="4694042"/>
              <a:ext cx="5609728" cy="1758589"/>
            </a:xfrm>
            <a:custGeom>
              <a:avLst/>
              <a:gdLst>
                <a:gd name="connsiteX0" fmla="*/ 1289248 w 5969768"/>
                <a:gd name="connsiteY0" fmla="*/ 0 h 1872208"/>
                <a:gd name="connsiteX1" fmla="*/ 5346173 w 5969768"/>
                <a:gd name="connsiteY1" fmla="*/ 0 h 1872208"/>
                <a:gd name="connsiteX2" fmla="*/ 5969768 w 5969768"/>
                <a:gd name="connsiteY2" fmla="*/ 623595 h 1872208"/>
                <a:gd name="connsiteX3" fmla="*/ 5969768 w 5969768"/>
                <a:gd name="connsiteY3" fmla="*/ 1248613 h 1872208"/>
                <a:gd name="connsiteX4" fmla="*/ 5346173 w 5969768"/>
                <a:gd name="connsiteY4" fmla="*/ 1872208 h 1872208"/>
                <a:gd name="connsiteX5" fmla="*/ 1368152 w 5969768"/>
                <a:gd name="connsiteY5" fmla="*/ 1872208 h 1872208"/>
                <a:gd name="connsiteX6" fmla="*/ 1289248 w 5969768"/>
                <a:gd name="connsiteY6" fmla="*/ 1872208 h 1872208"/>
                <a:gd name="connsiteX7" fmla="*/ 407735 w 5969768"/>
                <a:gd name="connsiteY7" fmla="*/ 1872208 h 1872208"/>
                <a:gd name="connsiteX8" fmla="*/ 0 w 5969768"/>
                <a:gd name="connsiteY8" fmla="*/ 1464473 h 1872208"/>
                <a:gd name="connsiteX9" fmla="*/ 0 w 5969768"/>
                <a:gd name="connsiteY9" fmla="*/ 1055807 h 1872208"/>
                <a:gd name="connsiteX10" fmla="*/ 407735 w 5969768"/>
                <a:gd name="connsiteY10" fmla="*/ 648072 h 1872208"/>
                <a:gd name="connsiteX11" fmla="*/ 1368152 w 5969768"/>
                <a:gd name="connsiteY11" fmla="*/ 648072 h 1872208"/>
                <a:gd name="connsiteX12" fmla="*/ 1368152 w 5969768"/>
                <a:gd name="connsiteY12" fmla="*/ 850487 h 1872208"/>
                <a:gd name="connsiteX13" fmla="*/ 488918 w 5969768"/>
                <a:gd name="connsiteY13" fmla="*/ 850487 h 1872208"/>
                <a:gd name="connsiteX14" fmla="*/ 216024 w 5969768"/>
                <a:gd name="connsiteY14" fmla="*/ 1123381 h 1872208"/>
                <a:gd name="connsiteX15" fmla="*/ 216024 w 5969768"/>
                <a:gd name="connsiteY15" fmla="*/ 1396898 h 1872208"/>
                <a:gd name="connsiteX16" fmla="*/ 488918 w 5969768"/>
                <a:gd name="connsiteY16" fmla="*/ 1669792 h 1872208"/>
                <a:gd name="connsiteX17" fmla="*/ 1368152 w 5969768"/>
                <a:gd name="connsiteY17" fmla="*/ 1669792 h 1872208"/>
                <a:gd name="connsiteX18" fmla="*/ 1368152 w 5969768"/>
                <a:gd name="connsiteY18" fmla="*/ 1670095 h 1872208"/>
                <a:gd name="connsiteX19" fmla="*/ 5264789 w 5969768"/>
                <a:gd name="connsiteY19" fmla="*/ 1670095 h 1872208"/>
                <a:gd name="connsiteX20" fmla="*/ 5753744 w 5969768"/>
                <a:gd name="connsiteY20" fmla="*/ 1181140 h 1872208"/>
                <a:gd name="connsiteX21" fmla="*/ 5753744 w 5969768"/>
                <a:gd name="connsiteY21" fmla="*/ 691068 h 1872208"/>
                <a:gd name="connsiteX22" fmla="*/ 5264789 w 5969768"/>
                <a:gd name="connsiteY22" fmla="*/ 202113 h 1872208"/>
                <a:gd name="connsiteX23" fmla="*/ 1289248 w 5969768"/>
                <a:gd name="connsiteY23" fmla="*/ 202113 h 1872208"/>
                <a:gd name="connsiteX24" fmla="*/ 1288082 w 5969768"/>
                <a:gd name="connsiteY24" fmla="*/ 80739 h 1872208"/>
                <a:gd name="connsiteX25" fmla="*/ 1289248 w 5969768"/>
                <a:gd name="connsiteY25" fmla="*/ 0 h 1872208"/>
                <a:gd name="connsiteX0" fmla="*/ 1289248 w 5969768"/>
                <a:gd name="connsiteY0" fmla="*/ 0 h 1872208"/>
                <a:gd name="connsiteX1" fmla="*/ 5346173 w 5969768"/>
                <a:gd name="connsiteY1" fmla="*/ 0 h 1872208"/>
                <a:gd name="connsiteX2" fmla="*/ 5969768 w 5969768"/>
                <a:gd name="connsiteY2" fmla="*/ 623595 h 1872208"/>
                <a:gd name="connsiteX3" fmla="*/ 5969768 w 5969768"/>
                <a:gd name="connsiteY3" fmla="*/ 1248613 h 1872208"/>
                <a:gd name="connsiteX4" fmla="*/ 5346173 w 5969768"/>
                <a:gd name="connsiteY4" fmla="*/ 1872208 h 1872208"/>
                <a:gd name="connsiteX5" fmla="*/ 1368152 w 5969768"/>
                <a:gd name="connsiteY5" fmla="*/ 1872208 h 1872208"/>
                <a:gd name="connsiteX6" fmla="*/ 1289248 w 5969768"/>
                <a:gd name="connsiteY6" fmla="*/ 1872208 h 1872208"/>
                <a:gd name="connsiteX7" fmla="*/ 407735 w 5969768"/>
                <a:gd name="connsiteY7" fmla="*/ 1872208 h 1872208"/>
                <a:gd name="connsiteX8" fmla="*/ 0 w 5969768"/>
                <a:gd name="connsiteY8" fmla="*/ 1464473 h 1872208"/>
                <a:gd name="connsiteX9" fmla="*/ 0 w 5969768"/>
                <a:gd name="connsiteY9" fmla="*/ 1055807 h 1872208"/>
                <a:gd name="connsiteX10" fmla="*/ 407735 w 5969768"/>
                <a:gd name="connsiteY10" fmla="*/ 648072 h 1872208"/>
                <a:gd name="connsiteX11" fmla="*/ 1368152 w 5969768"/>
                <a:gd name="connsiteY11" fmla="*/ 648072 h 1872208"/>
                <a:gd name="connsiteX12" fmla="*/ 1368152 w 5969768"/>
                <a:gd name="connsiteY12" fmla="*/ 850487 h 1872208"/>
                <a:gd name="connsiteX13" fmla="*/ 488918 w 5969768"/>
                <a:gd name="connsiteY13" fmla="*/ 850487 h 1872208"/>
                <a:gd name="connsiteX14" fmla="*/ 216024 w 5969768"/>
                <a:gd name="connsiteY14" fmla="*/ 1123381 h 1872208"/>
                <a:gd name="connsiteX15" fmla="*/ 216024 w 5969768"/>
                <a:gd name="connsiteY15" fmla="*/ 1396898 h 1872208"/>
                <a:gd name="connsiteX16" fmla="*/ 488918 w 5969768"/>
                <a:gd name="connsiteY16" fmla="*/ 1669792 h 1872208"/>
                <a:gd name="connsiteX17" fmla="*/ 1368152 w 5969768"/>
                <a:gd name="connsiteY17" fmla="*/ 1669792 h 1872208"/>
                <a:gd name="connsiteX18" fmla="*/ 1368152 w 5969768"/>
                <a:gd name="connsiteY18" fmla="*/ 1670095 h 1872208"/>
                <a:gd name="connsiteX19" fmla="*/ 5264789 w 5969768"/>
                <a:gd name="connsiteY19" fmla="*/ 1670095 h 1872208"/>
                <a:gd name="connsiteX20" fmla="*/ 5753744 w 5969768"/>
                <a:gd name="connsiteY20" fmla="*/ 1181140 h 1872208"/>
                <a:gd name="connsiteX21" fmla="*/ 5753744 w 5969768"/>
                <a:gd name="connsiteY21" fmla="*/ 691068 h 1872208"/>
                <a:gd name="connsiteX22" fmla="*/ 5264789 w 5969768"/>
                <a:gd name="connsiteY22" fmla="*/ 202113 h 1872208"/>
                <a:gd name="connsiteX23" fmla="*/ 1289248 w 5969768"/>
                <a:gd name="connsiteY23" fmla="*/ 202113 h 1872208"/>
                <a:gd name="connsiteX24" fmla="*/ 1421432 w 5969768"/>
                <a:gd name="connsiteY24" fmla="*/ 109314 h 1872208"/>
                <a:gd name="connsiteX25" fmla="*/ 1289248 w 5969768"/>
                <a:gd name="connsiteY25" fmla="*/ 0 h 1872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969768" h="1872208">
                  <a:moveTo>
                    <a:pt x="1289248" y="0"/>
                  </a:moveTo>
                  <a:lnTo>
                    <a:pt x="5346173" y="0"/>
                  </a:lnTo>
                  <a:cubicBezTo>
                    <a:pt x="5690575" y="0"/>
                    <a:pt x="5969768" y="279193"/>
                    <a:pt x="5969768" y="623595"/>
                  </a:cubicBezTo>
                  <a:lnTo>
                    <a:pt x="5969768" y="1248613"/>
                  </a:lnTo>
                  <a:cubicBezTo>
                    <a:pt x="5969768" y="1593015"/>
                    <a:pt x="5690575" y="1872208"/>
                    <a:pt x="5346173" y="1872208"/>
                  </a:cubicBezTo>
                  <a:lnTo>
                    <a:pt x="1368152" y="1872208"/>
                  </a:lnTo>
                  <a:lnTo>
                    <a:pt x="1289248" y="1872208"/>
                  </a:lnTo>
                  <a:lnTo>
                    <a:pt x="407735" y="1872208"/>
                  </a:lnTo>
                  <a:cubicBezTo>
                    <a:pt x="182549" y="1872208"/>
                    <a:pt x="0" y="1689659"/>
                    <a:pt x="0" y="1464473"/>
                  </a:cubicBezTo>
                  <a:lnTo>
                    <a:pt x="0" y="1055807"/>
                  </a:lnTo>
                  <a:cubicBezTo>
                    <a:pt x="0" y="830621"/>
                    <a:pt x="182549" y="648072"/>
                    <a:pt x="407735" y="648072"/>
                  </a:cubicBezTo>
                  <a:lnTo>
                    <a:pt x="1368152" y="648072"/>
                  </a:lnTo>
                  <a:lnTo>
                    <a:pt x="1368152" y="850487"/>
                  </a:lnTo>
                  <a:lnTo>
                    <a:pt x="488918" y="850487"/>
                  </a:lnTo>
                  <a:cubicBezTo>
                    <a:pt x="338203" y="850487"/>
                    <a:pt x="216024" y="972666"/>
                    <a:pt x="216024" y="1123381"/>
                  </a:cubicBezTo>
                  <a:lnTo>
                    <a:pt x="216024" y="1396898"/>
                  </a:lnTo>
                  <a:cubicBezTo>
                    <a:pt x="216024" y="1547613"/>
                    <a:pt x="338203" y="1669792"/>
                    <a:pt x="488918" y="1669792"/>
                  </a:cubicBezTo>
                  <a:lnTo>
                    <a:pt x="1368152" y="1669792"/>
                  </a:lnTo>
                  <a:lnTo>
                    <a:pt x="1368152" y="1670095"/>
                  </a:lnTo>
                  <a:lnTo>
                    <a:pt x="5264789" y="1670095"/>
                  </a:lnTo>
                  <a:cubicBezTo>
                    <a:pt x="5534831" y="1670095"/>
                    <a:pt x="5753744" y="1451182"/>
                    <a:pt x="5753744" y="1181140"/>
                  </a:cubicBezTo>
                  <a:lnTo>
                    <a:pt x="5753744" y="691068"/>
                  </a:lnTo>
                  <a:cubicBezTo>
                    <a:pt x="5753744" y="421026"/>
                    <a:pt x="5534831" y="202113"/>
                    <a:pt x="5264789" y="202113"/>
                  </a:cubicBezTo>
                  <a:lnTo>
                    <a:pt x="1289248" y="202113"/>
                  </a:lnTo>
                  <a:cubicBezTo>
                    <a:pt x="1288859" y="161655"/>
                    <a:pt x="1421821" y="149772"/>
                    <a:pt x="1421432" y="109314"/>
                  </a:cubicBezTo>
                  <a:cubicBezTo>
                    <a:pt x="1421821" y="82401"/>
                    <a:pt x="1288859" y="26913"/>
                    <a:pt x="1289248" y="0"/>
                  </a:cubicBezTo>
                  <a:close/>
                </a:path>
              </a:pathLst>
            </a:custGeom>
            <a:solidFill>
              <a:srgbClr val="4B73A8"/>
            </a:solidFill>
            <a:ln w="28575" cap="flat" cmpd="sng" algn="ctr">
              <a:solidFill>
                <a:sysClr val="window" lastClr="FFFFFF"/>
              </a:solidFill>
              <a:prstDash val="solid"/>
            </a:ln>
            <a:effectLst>
              <a:outerShdw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anchor="ctr"/>
            <a:lstStyle/>
            <a:p>
              <a:pPr algn="ctr" defTabSz="964005">
                <a:defRPr/>
              </a:pPr>
              <a:endParaRPr lang="zh-CN" altLang="en-US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燕尾形 26"/>
            <p:cNvSpPr/>
            <p:nvPr/>
          </p:nvSpPr>
          <p:spPr>
            <a:xfrm>
              <a:off x="4921284" y="5230176"/>
              <a:ext cx="323000" cy="326571"/>
            </a:xfrm>
            <a:prstGeom prst="chevron">
              <a:avLst/>
            </a:prstGeom>
            <a:solidFill>
              <a:srgbClr val="4B73A8"/>
            </a:solidFill>
            <a:ln w="28575" cap="flat" cmpd="sng" algn="ctr">
              <a:solidFill>
                <a:sysClr val="window" lastClr="FFFFFF"/>
              </a:solidFill>
              <a:prstDash val="solid"/>
            </a:ln>
            <a:effectLst>
              <a:outerShdw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燕尾形 27"/>
            <p:cNvSpPr/>
            <p:nvPr/>
          </p:nvSpPr>
          <p:spPr>
            <a:xfrm>
              <a:off x="5167462" y="5230176"/>
              <a:ext cx="323001" cy="326571"/>
            </a:xfrm>
            <a:prstGeom prst="chevron">
              <a:avLst/>
            </a:prstGeom>
            <a:solidFill>
              <a:srgbClr val="4B73A8"/>
            </a:solidFill>
            <a:ln w="28575" cap="flat" cmpd="sng" algn="ctr">
              <a:solidFill>
                <a:sysClr val="window" lastClr="FFFFFF"/>
              </a:solidFill>
              <a:prstDash val="solid"/>
            </a:ln>
            <a:effectLst>
              <a:outerShdw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TextBox 17"/>
            <p:cNvSpPr txBox="1"/>
            <p:nvPr/>
          </p:nvSpPr>
          <p:spPr>
            <a:xfrm>
              <a:off x="4123386" y="5352422"/>
              <a:ext cx="963763" cy="104250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964005">
                <a:lnSpc>
                  <a:spcPct val="130000"/>
                </a:lnSpc>
                <a:defRPr/>
              </a:pPr>
              <a:r>
                <a:rPr lang="en-US" altLang="zh-CN" sz="5061" b="1" kern="0" dirty="0">
                  <a:solidFill>
                    <a:sysClr val="window" lastClr="FFFFFF">
                      <a:lumMod val="50000"/>
                    </a:sys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Calibri" pitchFamily="34" charset="0"/>
                  <a:sym typeface="Arial" panose="020B0604020202020204" pitchFamily="34" charset="0"/>
                </a:rPr>
                <a:t>O</a:t>
              </a:r>
            </a:p>
          </p:txBody>
        </p:sp>
      </p:grpSp>
      <p:grpSp>
        <p:nvGrpSpPr>
          <p:cNvPr id="16" name="Group 19"/>
          <p:cNvGrpSpPr>
            <a:grpSpLocks/>
          </p:cNvGrpSpPr>
          <p:nvPr/>
        </p:nvGrpSpPr>
        <p:grpSpPr bwMode="auto">
          <a:xfrm>
            <a:off x="6694784" y="4139842"/>
            <a:ext cx="5377625" cy="1685943"/>
            <a:chOff x="3798640" y="4694042"/>
            <a:chExt cx="5609728" cy="1758589"/>
          </a:xfrm>
        </p:grpSpPr>
        <p:sp>
          <p:nvSpPr>
            <p:cNvPr id="17" name="圆角矩形 6"/>
            <p:cNvSpPr/>
            <p:nvPr/>
          </p:nvSpPr>
          <p:spPr>
            <a:xfrm>
              <a:off x="3798640" y="4694042"/>
              <a:ext cx="5609728" cy="1758589"/>
            </a:xfrm>
            <a:custGeom>
              <a:avLst/>
              <a:gdLst>
                <a:gd name="connsiteX0" fmla="*/ 1289248 w 5969768"/>
                <a:gd name="connsiteY0" fmla="*/ 0 h 1872208"/>
                <a:gd name="connsiteX1" fmla="*/ 5346173 w 5969768"/>
                <a:gd name="connsiteY1" fmla="*/ 0 h 1872208"/>
                <a:gd name="connsiteX2" fmla="*/ 5969768 w 5969768"/>
                <a:gd name="connsiteY2" fmla="*/ 623595 h 1872208"/>
                <a:gd name="connsiteX3" fmla="*/ 5969768 w 5969768"/>
                <a:gd name="connsiteY3" fmla="*/ 1248613 h 1872208"/>
                <a:gd name="connsiteX4" fmla="*/ 5346173 w 5969768"/>
                <a:gd name="connsiteY4" fmla="*/ 1872208 h 1872208"/>
                <a:gd name="connsiteX5" fmla="*/ 1368152 w 5969768"/>
                <a:gd name="connsiteY5" fmla="*/ 1872208 h 1872208"/>
                <a:gd name="connsiteX6" fmla="*/ 1289248 w 5969768"/>
                <a:gd name="connsiteY6" fmla="*/ 1872208 h 1872208"/>
                <a:gd name="connsiteX7" fmla="*/ 407735 w 5969768"/>
                <a:gd name="connsiteY7" fmla="*/ 1872208 h 1872208"/>
                <a:gd name="connsiteX8" fmla="*/ 0 w 5969768"/>
                <a:gd name="connsiteY8" fmla="*/ 1464473 h 1872208"/>
                <a:gd name="connsiteX9" fmla="*/ 0 w 5969768"/>
                <a:gd name="connsiteY9" fmla="*/ 1055807 h 1872208"/>
                <a:gd name="connsiteX10" fmla="*/ 407735 w 5969768"/>
                <a:gd name="connsiteY10" fmla="*/ 648072 h 1872208"/>
                <a:gd name="connsiteX11" fmla="*/ 1368152 w 5969768"/>
                <a:gd name="connsiteY11" fmla="*/ 648072 h 1872208"/>
                <a:gd name="connsiteX12" fmla="*/ 1368152 w 5969768"/>
                <a:gd name="connsiteY12" fmla="*/ 850487 h 1872208"/>
                <a:gd name="connsiteX13" fmla="*/ 488918 w 5969768"/>
                <a:gd name="connsiteY13" fmla="*/ 850487 h 1872208"/>
                <a:gd name="connsiteX14" fmla="*/ 216024 w 5969768"/>
                <a:gd name="connsiteY14" fmla="*/ 1123381 h 1872208"/>
                <a:gd name="connsiteX15" fmla="*/ 216024 w 5969768"/>
                <a:gd name="connsiteY15" fmla="*/ 1396898 h 1872208"/>
                <a:gd name="connsiteX16" fmla="*/ 488918 w 5969768"/>
                <a:gd name="connsiteY16" fmla="*/ 1669792 h 1872208"/>
                <a:gd name="connsiteX17" fmla="*/ 1368152 w 5969768"/>
                <a:gd name="connsiteY17" fmla="*/ 1669792 h 1872208"/>
                <a:gd name="connsiteX18" fmla="*/ 1368152 w 5969768"/>
                <a:gd name="connsiteY18" fmla="*/ 1670095 h 1872208"/>
                <a:gd name="connsiteX19" fmla="*/ 5264789 w 5969768"/>
                <a:gd name="connsiteY19" fmla="*/ 1670095 h 1872208"/>
                <a:gd name="connsiteX20" fmla="*/ 5753744 w 5969768"/>
                <a:gd name="connsiteY20" fmla="*/ 1181140 h 1872208"/>
                <a:gd name="connsiteX21" fmla="*/ 5753744 w 5969768"/>
                <a:gd name="connsiteY21" fmla="*/ 691068 h 1872208"/>
                <a:gd name="connsiteX22" fmla="*/ 5264789 w 5969768"/>
                <a:gd name="connsiteY22" fmla="*/ 202113 h 1872208"/>
                <a:gd name="connsiteX23" fmla="*/ 1289248 w 5969768"/>
                <a:gd name="connsiteY23" fmla="*/ 202113 h 1872208"/>
                <a:gd name="connsiteX24" fmla="*/ 1288082 w 5969768"/>
                <a:gd name="connsiteY24" fmla="*/ 80739 h 1872208"/>
                <a:gd name="connsiteX25" fmla="*/ 1289248 w 5969768"/>
                <a:gd name="connsiteY25" fmla="*/ 0 h 1872208"/>
                <a:gd name="connsiteX0" fmla="*/ 1289248 w 5969768"/>
                <a:gd name="connsiteY0" fmla="*/ 0 h 1872208"/>
                <a:gd name="connsiteX1" fmla="*/ 5346173 w 5969768"/>
                <a:gd name="connsiteY1" fmla="*/ 0 h 1872208"/>
                <a:gd name="connsiteX2" fmla="*/ 5969768 w 5969768"/>
                <a:gd name="connsiteY2" fmla="*/ 623595 h 1872208"/>
                <a:gd name="connsiteX3" fmla="*/ 5969768 w 5969768"/>
                <a:gd name="connsiteY3" fmla="*/ 1248613 h 1872208"/>
                <a:gd name="connsiteX4" fmla="*/ 5346173 w 5969768"/>
                <a:gd name="connsiteY4" fmla="*/ 1872208 h 1872208"/>
                <a:gd name="connsiteX5" fmla="*/ 1368152 w 5969768"/>
                <a:gd name="connsiteY5" fmla="*/ 1872208 h 1872208"/>
                <a:gd name="connsiteX6" fmla="*/ 1289248 w 5969768"/>
                <a:gd name="connsiteY6" fmla="*/ 1872208 h 1872208"/>
                <a:gd name="connsiteX7" fmla="*/ 407735 w 5969768"/>
                <a:gd name="connsiteY7" fmla="*/ 1872208 h 1872208"/>
                <a:gd name="connsiteX8" fmla="*/ 0 w 5969768"/>
                <a:gd name="connsiteY8" fmla="*/ 1464473 h 1872208"/>
                <a:gd name="connsiteX9" fmla="*/ 0 w 5969768"/>
                <a:gd name="connsiteY9" fmla="*/ 1055807 h 1872208"/>
                <a:gd name="connsiteX10" fmla="*/ 407735 w 5969768"/>
                <a:gd name="connsiteY10" fmla="*/ 648072 h 1872208"/>
                <a:gd name="connsiteX11" fmla="*/ 1368152 w 5969768"/>
                <a:gd name="connsiteY11" fmla="*/ 648072 h 1872208"/>
                <a:gd name="connsiteX12" fmla="*/ 1368152 w 5969768"/>
                <a:gd name="connsiteY12" fmla="*/ 850487 h 1872208"/>
                <a:gd name="connsiteX13" fmla="*/ 488918 w 5969768"/>
                <a:gd name="connsiteY13" fmla="*/ 850487 h 1872208"/>
                <a:gd name="connsiteX14" fmla="*/ 216024 w 5969768"/>
                <a:gd name="connsiteY14" fmla="*/ 1123381 h 1872208"/>
                <a:gd name="connsiteX15" fmla="*/ 216024 w 5969768"/>
                <a:gd name="connsiteY15" fmla="*/ 1396898 h 1872208"/>
                <a:gd name="connsiteX16" fmla="*/ 488918 w 5969768"/>
                <a:gd name="connsiteY16" fmla="*/ 1669792 h 1872208"/>
                <a:gd name="connsiteX17" fmla="*/ 1368152 w 5969768"/>
                <a:gd name="connsiteY17" fmla="*/ 1669792 h 1872208"/>
                <a:gd name="connsiteX18" fmla="*/ 1368152 w 5969768"/>
                <a:gd name="connsiteY18" fmla="*/ 1670095 h 1872208"/>
                <a:gd name="connsiteX19" fmla="*/ 5264789 w 5969768"/>
                <a:gd name="connsiteY19" fmla="*/ 1670095 h 1872208"/>
                <a:gd name="connsiteX20" fmla="*/ 5753744 w 5969768"/>
                <a:gd name="connsiteY20" fmla="*/ 1181140 h 1872208"/>
                <a:gd name="connsiteX21" fmla="*/ 5753744 w 5969768"/>
                <a:gd name="connsiteY21" fmla="*/ 691068 h 1872208"/>
                <a:gd name="connsiteX22" fmla="*/ 5264789 w 5969768"/>
                <a:gd name="connsiteY22" fmla="*/ 202113 h 1872208"/>
                <a:gd name="connsiteX23" fmla="*/ 1289248 w 5969768"/>
                <a:gd name="connsiteY23" fmla="*/ 202113 h 1872208"/>
                <a:gd name="connsiteX24" fmla="*/ 1421432 w 5969768"/>
                <a:gd name="connsiteY24" fmla="*/ 109314 h 1872208"/>
                <a:gd name="connsiteX25" fmla="*/ 1289248 w 5969768"/>
                <a:gd name="connsiteY25" fmla="*/ 0 h 1872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969768" h="1872208">
                  <a:moveTo>
                    <a:pt x="1289248" y="0"/>
                  </a:moveTo>
                  <a:lnTo>
                    <a:pt x="5346173" y="0"/>
                  </a:lnTo>
                  <a:cubicBezTo>
                    <a:pt x="5690575" y="0"/>
                    <a:pt x="5969768" y="279193"/>
                    <a:pt x="5969768" y="623595"/>
                  </a:cubicBezTo>
                  <a:lnTo>
                    <a:pt x="5969768" y="1248613"/>
                  </a:lnTo>
                  <a:cubicBezTo>
                    <a:pt x="5969768" y="1593015"/>
                    <a:pt x="5690575" y="1872208"/>
                    <a:pt x="5346173" y="1872208"/>
                  </a:cubicBezTo>
                  <a:lnTo>
                    <a:pt x="1368152" y="1872208"/>
                  </a:lnTo>
                  <a:lnTo>
                    <a:pt x="1289248" y="1872208"/>
                  </a:lnTo>
                  <a:lnTo>
                    <a:pt x="407735" y="1872208"/>
                  </a:lnTo>
                  <a:cubicBezTo>
                    <a:pt x="182549" y="1872208"/>
                    <a:pt x="0" y="1689659"/>
                    <a:pt x="0" y="1464473"/>
                  </a:cubicBezTo>
                  <a:lnTo>
                    <a:pt x="0" y="1055807"/>
                  </a:lnTo>
                  <a:cubicBezTo>
                    <a:pt x="0" y="830621"/>
                    <a:pt x="182549" y="648072"/>
                    <a:pt x="407735" y="648072"/>
                  </a:cubicBezTo>
                  <a:lnTo>
                    <a:pt x="1368152" y="648072"/>
                  </a:lnTo>
                  <a:lnTo>
                    <a:pt x="1368152" y="850487"/>
                  </a:lnTo>
                  <a:lnTo>
                    <a:pt x="488918" y="850487"/>
                  </a:lnTo>
                  <a:cubicBezTo>
                    <a:pt x="338203" y="850487"/>
                    <a:pt x="216024" y="972666"/>
                    <a:pt x="216024" y="1123381"/>
                  </a:cubicBezTo>
                  <a:lnTo>
                    <a:pt x="216024" y="1396898"/>
                  </a:lnTo>
                  <a:cubicBezTo>
                    <a:pt x="216024" y="1547613"/>
                    <a:pt x="338203" y="1669792"/>
                    <a:pt x="488918" y="1669792"/>
                  </a:cubicBezTo>
                  <a:lnTo>
                    <a:pt x="1368152" y="1669792"/>
                  </a:lnTo>
                  <a:lnTo>
                    <a:pt x="1368152" y="1670095"/>
                  </a:lnTo>
                  <a:lnTo>
                    <a:pt x="5264789" y="1670095"/>
                  </a:lnTo>
                  <a:cubicBezTo>
                    <a:pt x="5534831" y="1670095"/>
                    <a:pt x="5753744" y="1451182"/>
                    <a:pt x="5753744" y="1181140"/>
                  </a:cubicBezTo>
                  <a:lnTo>
                    <a:pt x="5753744" y="691068"/>
                  </a:lnTo>
                  <a:cubicBezTo>
                    <a:pt x="5753744" y="421026"/>
                    <a:pt x="5534831" y="202113"/>
                    <a:pt x="5264789" y="202113"/>
                  </a:cubicBezTo>
                  <a:lnTo>
                    <a:pt x="1289248" y="202113"/>
                  </a:lnTo>
                  <a:cubicBezTo>
                    <a:pt x="1288859" y="161655"/>
                    <a:pt x="1421821" y="149772"/>
                    <a:pt x="1421432" y="109314"/>
                  </a:cubicBezTo>
                  <a:cubicBezTo>
                    <a:pt x="1421821" y="82401"/>
                    <a:pt x="1288859" y="26913"/>
                    <a:pt x="1289248" y="0"/>
                  </a:cubicBezTo>
                  <a:close/>
                </a:path>
              </a:pathLst>
            </a:custGeom>
            <a:solidFill>
              <a:srgbClr val="41CBC6"/>
            </a:solidFill>
            <a:ln w="28575" cap="flat" cmpd="sng" algn="ctr">
              <a:solidFill>
                <a:sysClr val="window" lastClr="FFFFFF"/>
              </a:solidFill>
              <a:prstDash val="solid"/>
            </a:ln>
            <a:effectLst>
              <a:outerShdw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anchor="ctr"/>
            <a:lstStyle/>
            <a:p>
              <a:pPr algn="ctr" defTabSz="964005">
                <a:defRPr/>
              </a:pPr>
              <a:endParaRPr lang="zh-CN" altLang="en-US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燕尾形 26"/>
            <p:cNvSpPr/>
            <p:nvPr/>
          </p:nvSpPr>
          <p:spPr>
            <a:xfrm>
              <a:off x="4921284" y="5230176"/>
              <a:ext cx="323000" cy="326571"/>
            </a:xfrm>
            <a:prstGeom prst="chevron">
              <a:avLst/>
            </a:prstGeom>
            <a:solidFill>
              <a:srgbClr val="41CBC6"/>
            </a:solidFill>
            <a:ln w="28575" cap="flat" cmpd="sng" algn="ctr">
              <a:solidFill>
                <a:sysClr val="window" lastClr="FFFFFF"/>
              </a:solidFill>
              <a:prstDash val="solid"/>
            </a:ln>
            <a:effectLst>
              <a:outerShdw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燕尾形 27"/>
            <p:cNvSpPr/>
            <p:nvPr/>
          </p:nvSpPr>
          <p:spPr>
            <a:xfrm>
              <a:off x="5167462" y="5230176"/>
              <a:ext cx="323001" cy="326571"/>
            </a:xfrm>
            <a:prstGeom prst="chevron">
              <a:avLst/>
            </a:prstGeom>
            <a:solidFill>
              <a:srgbClr val="41CBC6"/>
            </a:solidFill>
            <a:ln w="28575" cap="flat" cmpd="sng" algn="ctr">
              <a:solidFill>
                <a:sysClr val="window" lastClr="FFFFFF"/>
              </a:solidFill>
              <a:prstDash val="solid"/>
            </a:ln>
            <a:effectLst>
              <a:outerShdw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23"/>
            <p:cNvSpPr txBox="1"/>
            <p:nvPr/>
          </p:nvSpPr>
          <p:spPr>
            <a:xfrm>
              <a:off x="4123386" y="5352422"/>
              <a:ext cx="963763" cy="104250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964005">
                <a:lnSpc>
                  <a:spcPct val="130000"/>
                </a:lnSpc>
                <a:defRPr/>
              </a:pPr>
              <a:r>
                <a:rPr lang="en-US" altLang="zh-CN" sz="5061" b="1" kern="0" dirty="0">
                  <a:solidFill>
                    <a:sysClr val="window" lastClr="FFFFFF">
                      <a:lumMod val="50000"/>
                    </a:sys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Calibri" pitchFamily="34" charset="0"/>
                  <a:sym typeface="Arial" panose="020B0604020202020204" pitchFamily="34" charset="0"/>
                </a:rPr>
                <a:t>T</a:t>
              </a:r>
            </a:p>
          </p:txBody>
        </p:sp>
      </p:grpSp>
      <p:sp>
        <p:nvSpPr>
          <p:cNvPr id="21" name="TextBox 33"/>
          <p:cNvSpPr txBox="1"/>
          <p:nvPr/>
        </p:nvSpPr>
        <p:spPr>
          <a:xfrm>
            <a:off x="3082844" y="1903079"/>
            <a:ext cx="1493127" cy="356970"/>
          </a:xfrm>
          <a:prstGeom prst="rect">
            <a:avLst/>
          </a:prstGeom>
          <a:noFill/>
        </p:spPr>
        <p:txBody>
          <a:bodyPr wrap="none" lIns="96406" tIns="48203" rIns="96406" bIns="48203">
            <a:spAutoFit/>
          </a:bodyPr>
          <a:lstStyle/>
          <a:p>
            <a:pPr algn="r" defTabSz="964005">
              <a:defRPr/>
            </a:pPr>
            <a:r>
              <a:rPr lang="zh-CN" altLang="en-US" sz="1687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Clear Sans" panose="020B0503030202020304" pitchFamily="34" charset="0"/>
                <a:sym typeface="Arial" panose="020B0604020202020204" pitchFamily="34" charset="0"/>
              </a:rPr>
              <a:t>输入标题文字</a:t>
            </a:r>
            <a:endParaRPr lang="en-GB" altLang="zh-CN" sz="1687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Clear Sans" panose="020B0503030202020304" pitchFamily="34" charset="0"/>
              <a:sym typeface="Arial" panose="020B0604020202020204" pitchFamily="34" charset="0"/>
            </a:endParaRPr>
          </a:p>
        </p:txBody>
      </p:sp>
      <p:sp>
        <p:nvSpPr>
          <p:cNvPr id="22" name="TextBox 34"/>
          <p:cNvSpPr txBox="1"/>
          <p:nvPr/>
        </p:nvSpPr>
        <p:spPr>
          <a:xfrm>
            <a:off x="3344240" y="4476361"/>
            <a:ext cx="1493127" cy="356970"/>
          </a:xfrm>
          <a:prstGeom prst="rect">
            <a:avLst/>
          </a:prstGeom>
          <a:noFill/>
        </p:spPr>
        <p:txBody>
          <a:bodyPr wrap="none" lIns="96406" tIns="48203" rIns="96406" bIns="48203">
            <a:spAutoFit/>
          </a:bodyPr>
          <a:lstStyle/>
          <a:p>
            <a:pPr algn="r" defTabSz="964005">
              <a:defRPr/>
            </a:pPr>
            <a:r>
              <a:rPr lang="zh-CN" altLang="en-US" sz="1687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Clear Sans" panose="020B0503030202020304" pitchFamily="34" charset="0"/>
                <a:sym typeface="Arial" panose="020B0604020202020204" pitchFamily="34" charset="0"/>
              </a:rPr>
              <a:t>输入标题文字</a:t>
            </a:r>
            <a:endParaRPr lang="en-GB" altLang="zh-CN" sz="1687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Clear Sans" panose="020B0503030202020304" pitchFamily="34" charset="0"/>
              <a:sym typeface="Arial" panose="020B0604020202020204" pitchFamily="34" charset="0"/>
            </a:endParaRPr>
          </a:p>
        </p:txBody>
      </p:sp>
      <p:sp>
        <p:nvSpPr>
          <p:cNvPr id="23" name="TextBox 35"/>
          <p:cNvSpPr txBox="1"/>
          <p:nvPr/>
        </p:nvSpPr>
        <p:spPr>
          <a:xfrm>
            <a:off x="8806853" y="4476361"/>
            <a:ext cx="1493127" cy="356970"/>
          </a:xfrm>
          <a:prstGeom prst="rect">
            <a:avLst/>
          </a:prstGeom>
          <a:noFill/>
        </p:spPr>
        <p:txBody>
          <a:bodyPr wrap="none" lIns="96406" tIns="48203" rIns="96406" bIns="48203">
            <a:spAutoFit/>
          </a:bodyPr>
          <a:lstStyle/>
          <a:p>
            <a:pPr algn="r" defTabSz="964005">
              <a:defRPr/>
            </a:pPr>
            <a:r>
              <a:rPr lang="zh-CN" altLang="en-US" sz="1687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Clear Sans" panose="020B0503030202020304" pitchFamily="34" charset="0"/>
                <a:sym typeface="Arial" panose="020B0604020202020204" pitchFamily="34" charset="0"/>
              </a:rPr>
              <a:t>输入标题文字</a:t>
            </a:r>
            <a:endParaRPr lang="en-GB" altLang="zh-CN" sz="1687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Clear Sans" panose="020B0503030202020304" pitchFamily="34" charset="0"/>
              <a:sym typeface="Arial" panose="020B0604020202020204" pitchFamily="34" charset="0"/>
            </a:endParaRPr>
          </a:p>
        </p:txBody>
      </p:sp>
      <p:sp>
        <p:nvSpPr>
          <p:cNvPr id="24" name="TextBox 36"/>
          <p:cNvSpPr txBox="1"/>
          <p:nvPr/>
        </p:nvSpPr>
        <p:spPr>
          <a:xfrm>
            <a:off x="9002899" y="1864572"/>
            <a:ext cx="1493127" cy="356970"/>
          </a:xfrm>
          <a:prstGeom prst="rect">
            <a:avLst/>
          </a:prstGeom>
          <a:noFill/>
        </p:spPr>
        <p:txBody>
          <a:bodyPr wrap="none" lIns="96406" tIns="48203" rIns="96406" bIns="48203">
            <a:spAutoFit/>
          </a:bodyPr>
          <a:lstStyle/>
          <a:p>
            <a:pPr algn="r" defTabSz="964005">
              <a:defRPr/>
            </a:pPr>
            <a:r>
              <a:rPr lang="zh-CN" altLang="en-US" sz="1687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Clear Sans" panose="020B0503030202020304" pitchFamily="34" charset="0"/>
                <a:sym typeface="Arial" panose="020B0604020202020204" pitchFamily="34" charset="0"/>
              </a:rPr>
              <a:t>输入标题文字</a:t>
            </a:r>
            <a:endParaRPr lang="en-GB" altLang="zh-CN" sz="1687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Clear Sans" panose="020B0503030202020304" pitchFamily="34" charset="0"/>
              <a:sym typeface="Arial" panose="020B0604020202020204" pitchFamily="34" charset="0"/>
            </a:endParaRPr>
          </a:p>
        </p:txBody>
      </p:sp>
      <p:grpSp>
        <p:nvGrpSpPr>
          <p:cNvPr id="25" name="Group 12"/>
          <p:cNvGrpSpPr>
            <a:grpSpLocks/>
          </p:cNvGrpSpPr>
          <p:nvPr/>
        </p:nvGrpSpPr>
        <p:grpSpPr bwMode="auto">
          <a:xfrm>
            <a:off x="545581" y="1576605"/>
            <a:ext cx="5377625" cy="1689293"/>
            <a:chOff x="603607" y="1746900"/>
            <a:chExt cx="5100205" cy="1601278"/>
          </a:xfrm>
        </p:grpSpPr>
        <p:grpSp>
          <p:nvGrpSpPr>
            <p:cNvPr id="26" name="Group 1"/>
            <p:cNvGrpSpPr>
              <a:grpSpLocks/>
            </p:cNvGrpSpPr>
            <p:nvPr/>
          </p:nvGrpSpPr>
          <p:grpSpPr bwMode="auto">
            <a:xfrm>
              <a:off x="603607" y="1746900"/>
              <a:ext cx="5100205" cy="1601278"/>
              <a:chOff x="603607" y="1746900"/>
              <a:chExt cx="5100205" cy="1601278"/>
            </a:xfrm>
          </p:grpSpPr>
          <p:sp>
            <p:nvSpPr>
              <p:cNvPr id="29" name="圆角矩形 6"/>
              <p:cNvSpPr/>
              <p:nvPr/>
            </p:nvSpPr>
            <p:spPr bwMode="auto">
              <a:xfrm>
                <a:off x="603607" y="1746900"/>
                <a:ext cx="5100205" cy="1601278"/>
              </a:xfrm>
              <a:custGeom>
                <a:avLst/>
                <a:gdLst>
                  <a:gd name="connsiteX0" fmla="*/ 1289248 w 5969768"/>
                  <a:gd name="connsiteY0" fmla="*/ 0 h 1872208"/>
                  <a:gd name="connsiteX1" fmla="*/ 5346173 w 5969768"/>
                  <a:gd name="connsiteY1" fmla="*/ 0 h 1872208"/>
                  <a:gd name="connsiteX2" fmla="*/ 5969768 w 5969768"/>
                  <a:gd name="connsiteY2" fmla="*/ 623595 h 1872208"/>
                  <a:gd name="connsiteX3" fmla="*/ 5969768 w 5969768"/>
                  <a:gd name="connsiteY3" fmla="*/ 1248613 h 1872208"/>
                  <a:gd name="connsiteX4" fmla="*/ 5346173 w 5969768"/>
                  <a:gd name="connsiteY4" fmla="*/ 1872208 h 1872208"/>
                  <a:gd name="connsiteX5" fmla="*/ 1368152 w 5969768"/>
                  <a:gd name="connsiteY5" fmla="*/ 1872208 h 1872208"/>
                  <a:gd name="connsiteX6" fmla="*/ 1289248 w 5969768"/>
                  <a:gd name="connsiteY6" fmla="*/ 1872208 h 1872208"/>
                  <a:gd name="connsiteX7" fmla="*/ 407735 w 5969768"/>
                  <a:gd name="connsiteY7" fmla="*/ 1872208 h 1872208"/>
                  <a:gd name="connsiteX8" fmla="*/ 0 w 5969768"/>
                  <a:gd name="connsiteY8" fmla="*/ 1464473 h 1872208"/>
                  <a:gd name="connsiteX9" fmla="*/ 0 w 5969768"/>
                  <a:gd name="connsiteY9" fmla="*/ 1055807 h 1872208"/>
                  <a:gd name="connsiteX10" fmla="*/ 407735 w 5969768"/>
                  <a:gd name="connsiteY10" fmla="*/ 648072 h 1872208"/>
                  <a:gd name="connsiteX11" fmla="*/ 1368152 w 5969768"/>
                  <a:gd name="connsiteY11" fmla="*/ 648072 h 1872208"/>
                  <a:gd name="connsiteX12" fmla="*/ 1368152 w 5969768"/>
                  <a:gd name="connsiteY12" fmla="*/ 850487 h 1872208"/>
                  <a:gd name="connsiteX13" fmla="*/ 488918 w 5969768"/>
                  <a:gd name="connsiteY13" fmla="*/ 850487 h 1872208"/>
                  <a:gd name="connsiteX14" fmla="*/ 216024 w 5969768"/>
                  <a:gd name="connsiteY14" fmla="*/ 1123381 h 1872208"/>
                  <a:gd name="connsiteX15" fmla="*/ 216024 w 5969768"/>
                  <a:gd name="connsiteY15" fmla="*/ 1396898 h 1872208"/>
                  <a:gd name="connsiteX16" fmla="*/ 488918 w 5969768"/>
                  <a:gd name="connsiteY16" fmla="*/ 1669792 h 1872208"/>
                  <a:gd name="connsiteX17" fmla="*/ 1368152 w 5969768"/>
                  <a:gd name="connsiteY17" fmla="*/ 1669792 h 1872208"/>
                  <a:gd name="connsiteX18" fmla="*/ 1368152 w 5969768"/>
                  <a:gd name="connsiteY18" fmla="*/ 1670095 h 1872208"/>
                  <a:gd name="connsiteX19" fmla="*/ 5264789 w 5969768"/>
                  <a:gd name="connsiteY19" fmla="*/ 1670095 h 1872208"/>
                  <a:gd name="connsiteX20" fmla="*/ 5753744 w 5969768"/>
                  <a:gd name="connsiteY20" fmla="*/ 1181140 h 1872208"/>
                  <a:gd name="connsiteX21" fmla="*/ 5753744 w 5969768"/>
                  <a:gd name="connsiteY21" fmla="*/ 691068 h 1872208"/>
                  <a:gd name="connsiteX22" fmla="*/ 5264789 w 5969768"/>
                  <a:gd name="connsiteY22" fmla="*/ 202113 h 1872208"/>
                  <a:gd name="connsiteX23" fmla="*/ 1289248 w 5969768"/>
                  <a:gd name="connsiteY23" fmla="*/ 202113 h 1872208"/>
                  <a:gd name="connsiteX24" fmla="*/ 1288082 w 5969768"/>
                  <a:gd name="connsiteY24" fmla="*/ 80739 h 1872208"/>
                  <a:gd name="connsiteX25" fmla="*/ 1289248 w 5969768"/>
                  <a:gd name="connsiteY25" fmla="*/ 0 h 1872208"/>
                  <a:gd name="connsiteX0" fmla="*/ 1289248 w 5969768"/>
                  <a:gd name="connsiteY0" fmla="*/ 0 h 1872208"/>
                  <a:gd name="connsiteX1" fmla="*/ 5346173 w 5969768"/>
                  <a:gd name="connsiteY1" fmla="*/ 0 h 1872208"/>
                  <a:gd name="connsiteX2" fmla="*/ 5969768 w 5969768"/>
                  <a:gd name="connsiteY2" fmla="*/ 623595 h 1872208"/>
                  <a:gd name="connsiteX3" fmla="*/ 5969768 w 5969768"/>
                  <a:gd name="connsiteY3" fmla="*/ 1248613 h 1872208"/>
                  <a:gd name="connsiteX4" fmla="*/ 5346173 w 5969768"/>
                  <a:gd name="connsiteY4" fmla="*/ 1872208 h 1872208"/>
                  <a:gd name="connsiteX5" fmla="*/ 1368152 w 5969768"/>
                  <a:gd name="connsiteY5" fmla="*/ 1872208 h 1872208"/>
                  <a:gd name="connsiteX6" fmla="*/ 1289248 w 5969768"/>
                  <a:gd name="connsiteY6" fmla="*/ 1872208 h 1872208"/>
                  <a:gd name="connsiteX7" fmla="*/ 407735 w 5969768"/>
                  <a:gd name="connsiteY7" fmla="*/ 1872208 h 1872208"/>
                  <a:gd name="connsiteX8" fmla="*/ 0 w 5969768"/>
                  <a:gd name="connsiteY8" fmla="*/ 1464473 h 1872208"/>
                  <a:gd name="connsiteX9" fmla="*/ 0 w 5969768"/>
                  <a:gd name="connsiteY9" fmla="*/ 1055807 h 1872208"/>
                  <a:gd name="connsiteX10" fmla="*/ 407735 w 5969768"/>
                  <a:gd name="connsiteY10" fmla="*/ 648072 h 1872208"/>
                  <a:gd name="connsiteX11" fmla="*/ 1368152 w 5969768"/>
                  <a:gd name="connsiteY11" fmla="*/ 648072 h 1872208"/>
                  <a:gd name="connsiteX12" fmla="*/ 1368152 w 5969768"/>
                  <a:gd name="connsiteY12" fmla="*/ 850487 h 1872208"/>
                  <a:gd name="connsiteX13" fmla="*/ 488918 w 5969768"/>
                  <a:gd name="connsiteY13" fmla="*/ 850487 h 1872208"/>
                  <a:gd name="connsiteX14" fmla="*/ 216024 w 5969768"/>
                  <a:gd name="connsiteY14" fmla="*/ 1123381 h 1872208"/>
                  <a:gd name="connsiteX15" fmla="*/ 216024 w 5969768"/>
                  <a:gd name="connsiteY15" fmla="*/ 1396898 h 1872208"/>
                  <a:gd name="connsiteX16" fmla="*/ 488918 w 5969768"/>
                  <a:gd name="connsiteY16" fmla="*/ 1669792 h 1872208"/>
                  <a:gd name="connsiteX17" fmla="*/ 1368152 w 5969768"/>
                  <a:gd name="connsiteY17" fmla="*/ 1669792 h 1872208"/>
                  <a:gd name="connsiteX18" fmla="*/ 1368152 w 5969768"/>
                  <a:gd name="connsiteY18" fmla="*/ 1670095 h 1872208"/>
                  <a:gd name="connsiteX19" fmla="*/ 5264789 w 5969768"/>
                  <a:gd name="connsiteY19" fmla="*/ 1670095 h 1872208"/>
                  <a:gd name="connsiteX20" fmla="*/ 5753744 w 5969768"/>
                  <a:gd name="connsiteY20" fmla="*/ 1181140 h 1872208"/>
                  <a:gd name="connsiteX21" fmla="*/ 5753744 w 5969768"/>
                  <a:gd name="connsiteY21" fmla="*/ 691068 h 1872208"/>
                  <a:gd name="connsiteX22" fmla="*/ 5264789 w 5969768"/>
                  <a:gd name="connsiteY22" fmla="*/ 202113 h 1872208"/>
                  <a:gd name="connsiteX23" fmla="*/ 1289248 w 5969768"/>
                  <a:gd name="connsiteY23" fmla="*/ 202113 h 1872208"/>
                  <a:gd name="connsiteX24" fmla="*/ 1421432 w 5969768"/>
                  <a:gd name="connsiteY24" fmla="*/ 109314 h 1872208"/>
                  <a:gd name="connsiteX25" fmla="*/ 1289248 w 5969768"/>
                  <a:gd name="connsiteY25" fmla="*/ 0 h 1872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969768" h="1872208">
                    <a:moveTo>
                      <a:pt x="1289248" y="0"/>
                    </a:moveTo>
                    <a:lnTo>
                      <a:pt x="5346173" y="0"/>
                    </a:lnTo>
                    <a:cubicBezTo>
                      <a:pt x="5690575" y="0"/>
                      <a:pt x="5969768" y="279193"/>
                      <a:pt x="5969768" y="623595"/>
                    </a:cubicBezTo>
                    <a:lnTo>
                      <a:pt x="5969768" y="1248613"/>
                    </a:lnTo>
                    <a:cubicBezTo>
                      <a:pt x="5969768" y="1593015"/>
                      <a:pt x="5690575" y="1872208"/>
                      <a:pt x="5346173" y="1872208"/>
                    </a:cubicBezTo>
                    <a:lnTo>
                      <a:pt x="1368152" y="1872208"/>
                    </a:lnTo>
                    <a:lnTo>
                      <a:pt x="1289248" y="1872208"/>
                    </a:lnTo>
                    <a:lnTo>
                      <a:pt x="407735" y="1872208"/>
                    </a:lnTo>
                    <a:cubicBezTo>
                      <a:pt x="182549" y="1872208"/>
                      <a:pt x="0" y="1689659"/>
                      <a:pt x="0" y="1464473"/>
                    </a:cubicBezTo>
                    <a:lnTo>
                      <a:pt x="0" y="1055807"/>
                    </a:lnTo>
                    <a:cubicBezTo>
                      <a:pt x="0" y="830621"/>
                      <a:pt x="182549" y="648072"/>
                      <a:pt x="407735" y="648072"/>
                    </a:cubicBezTo>
                    <a:lnTo>
                      <a:pt x="1368152" y="648072"/>
                    </a:lnTo>
                    <a:lnTo>
                      <a:pt x="1368152" y="850487"/>
                    </a:lnTo>
                    <a:lnTo>
                      <a:pt x="488918" y="850487"/>
                    </a:lnTo>
                    <a:cubicBezTo>
                      <a:pt x="338203" y="850487"/>
                      <a:pt x="216024" y="972666"/>
                      <a:pt x="216024" y="1123381"/>
                    </a:cubicBezTo>
                    <a:lnTo>
                      <a:pt x="216024" y="1396898"/>
                    </a:lnTo>
                    <a:cubicBezTo>
                      <a:pt x="216024" y="1547613"/>
                      <a:pt x="338203" y="1669792"/>
                      <a:pt x="488918" y="1669792"/>
                    </a:cubicBezTo>
                    <a:lnTo>
                      <a:pt x="1368152" y="1669792"/>
                    </a:lnTo>
                    <a:lnTo>
                      <a:pt x="1368152" y="1670095"/>
                    </a:lnTo>
                    <a:lnTo>
                      <a:pt x="5264789" y="1670095"/>
                    </a:lnTo>
                    <a:cubicBezTo>
                      <a:pt x="5534831" y="1670095"/>
                      <a:pt x="5753744" y="1451182"/>
                      <a:pt x="5753744" y="1181140"/>
                    </a:cubicBezTo>
                    <a:lnTo>
                      <a:pt x="5753744" y="691068"/>
                    </a:lnTo>
                    <a:cubicBezTo>
                      <a:pt x="5753744" y="421026"/>
                      <a:pt x="5534831" y="202113"/>
                      <a:pt x="5264789" y="202113"/>
                    </a:cubicBezTo>
                    <a:lnTo>
                      <a:pt x="1289248" y="202113"/>
                    </a:lnTo>
                    <a:cubicBezTo>
                      <a:pt x="1288859" y="161655"/>
                      <a:pt x="1421821" y="149772"/>
                      <a:pt x="1421432" y="109314"/>
                    </a:cubicBezTo>
                    <a:cubicBezTo>
                      <a:pt x="1421821" y="82401"/>
                      <a:pt x="1288859" y="26913"/>
                      <a:pt x="1289248" y="0"/>
                    </a:cubicBezTo>
                    <a:close/>
                  </a:path>
                </a:pathLst>
              </a:custGeom>
              <a:solidFill>
                <a:srgbClr val="5A538C"/>
              </a:solidFill>
              <a:ln w="28575" cap="flat" cmpd="sng" algn="ctr">
                <a:solidFill>
                  <a:sysClr val="window" lastClr="FFFFFF"/>
                </a:solidFill>
                <a:prstDash val="solid"/>
              </a:ln>
              <a:effectLst>
                <a:outerShdw dist="38100" dir="2700000" algn="tl" rotWithShape="0">
                  <a:prstClr val="black">
                    <a:alpha val="20000"/>
                  </a:prstClr>
                </a:outerShdw>
              </a:effectLst>
            </p:spPr>
            <p:txBody>
              <a:bodyPr anchor="ctr"/>
              <a:lstStyle/>
              <a:p>
                <a:pPr algn="ctr" defTabSz="964005">
                  <a:defRPr/>
                </a:pPr>
                <a:endParaRPr lang="zh-CN" altLang="en-US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0" name="TextBox 5"/>
              <p:cNvSpPr txBox="1"/>
              <p:nvPr/>
            </p:nvSpPr>
            <p:spPr bwMode="auto">
              <a:xfrm>
                <a:off x="863936" y="2354719"/>
                <a:ext cx="876225" cy="947369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defTabSz="964005">
                  <a:lnSpc>
                    <a:spcPct val="130000"/>
                  </a:lnSpc>
                  <a:defRPr/>
                </a:pPr>
                <a:r>
                  <a:rPr lang="en-US" altLang="zh-CN" sz="5061" b="1" kern="0" dirty="0">
                    <a:solidFill>
                      <a:sysClr val="window" lastClr="FFFFFF">
                        <a:lumMod val="50000"/>
                      </a:sys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Calibri" pitchFamily="34" charset="0"/>
                    <a:sym typeface="Arial" panose="020B0604020202020204" pitchFamily="34" charset="0"/>
                  </a:rPr>
                  <a:t>S</a:t>
                </a:r>
              </a:p>
            </p:txBody>
          </p:sp>
        </p:grpSp>
        <p:sp>
          <p:nvSpPr>
            <p:cNvPr id="27" name="燕尾形 20"/>
            <p:cNvSpPr/>
            <p:nvPr/>
          </p:nvSpPr>
          <p:spPr bwMode="auto">
            <a:xfrm>
              <a:off x="1624283" y="2235694"/>
              <a:ext cx="293662" cy="295181"/>
            </a:xfrm>
            <a:prstGeom prst="chevron">
              <a:avLst/>
            </a:prstGeom>
            <a:solidFill>
              <a:srgbClr val="5A538C"/>
            </a:solidFill>
            <a:ln w="28575" cap="flat" cmpd="sng" algn="ctr">
              <a:solidFill>
                <a:sysClr val="window" lastClr="FFFFFF"/>
              </a:solidFill>
              <a:prstDash val="solid"/>
            </a:ln>
            <a:effectLst>
              <a:outerShdw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燕尾形 21"/>
            <p:cNvSpPr/>
            <p:nvPr/>
          </p:nvSpPr>
          <p:spPr bwMode="auto">
            <a:xfrm>
              <a:off x="1848101" y="2235694"/>
              <a:ext cx="293663" cy="295181"/>
            </a:xfrm>
            <a:prstGeom prst="chevron">
              <a:avLst/>
            </a:prstGeom>
            <a:solidFill>
              <a:srgbClr val="5A538C"/>
            </a:solidFill>
            <a:ln w="28575" cap="flat" cmpd="sng" algn="ctr">
              <a:solidFill>
                <a:sysClr val="window" lastClr="FFFFFF"/>
              </a:solidFill>
              <a:prstDash val="solid"/>
            </a:ln>
            <a:effectLst>
              <a:outerShdw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9" name="矩形 3"/>
          <p:cNvSpPr>
            <a:spLocks noChangeArrowheads="1"/>
          </p:cNvSpPr>
          <p:nvPr/>
        </p:nvSpPr>
        <p:spPr bwMode="auto">
          <a:xfrm>
            <a:off x="1073958" y="224898"/>
            <a:ext cx="274304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年度工作概述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40" name="文本框 37"/>
          <p:cNvSpPr txBox="1"/>
          <p:nvPr/>
        </p:nvSpPr>
        <p:spPr>
          <a:xfrm>
            <a:off x="1073958" y="759817"/>
            <a:ext cx="2308007" cy="338546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sz="1600" baseline="-3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任意多边形 4"/>
          <p:cNvSpPr/>
          <p:nvPr/>
        </p:nvSpPr>
        <p:spPr>
          <a:xfrm flipH="1">
            <a:off x="274490" y="423071"/>
            <a:ext cx="496568" cy="557564"/>
          </a:xfrm>
          <a:custGeom>
            <a:avLst/>
            <a:gdLst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8" fmla="*/ 1071343 w 3171687"/>
              <a:gd name="connsiteY8" fmla="*/ 1901509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0" fmla="*/ 979903 w 3171687"/>
              <a:gd name="connsiteY0" fmla="*/ 259565 h 2069635"/>
              <a:gd name="connsiteX1" fmla="*/ 0 w 3171687"/>
              <a:gd name="connsiteY1" fmla="*/ 259565 h 2069635"/>
              <a:gd name="connsiteX2" fmla="*/ 0 w 3171687"/>
              <a:gd name="connsiteY2" fmla="*/ 0 h 2069635"/>
              <a:gd name="connsiteX3" fmla="*/ 3171687 w 3171687"/>
              <a:gd name="connsiteY3" fmla="*/ 0 h 2069635"/>
              <a:gd name="connsiteX4" fmla="*/ 3171687 w 3171687"/>
              <a:gd name="connsiteY4" fmla="*/ 2069635 h 2069635"/>
              <a:gd name="connsiteX5" fmla="*/ 0 w 3171687"/>
              <a:gd name="connsiteY5" fmla="*/ 2069635 h 2069635"/>
              <a:gd name="connsiteX6" fmla="*/ 0 w 3171687"/>
              <a:gd name="connsiteY6" fmla="*/ 1810069 h 2069635"/>
              <a:gd name="connsiteX0" fmla="*/ 0 w 3171687"/>
              <a:gd name="connsiteY0" fmla="*/ 259565 h 2069635"/>
              <a:gd name="connsiteX1" fmla="*/ 0 w 3171687"/>
              <a:gd name="connsiteY1" fmla="*/ 0 h 2069635"/>
              <a:gd name="connsiteX2" fmla="*/ 3171687 w 3171687"/>
              <a:gd name="connsiteY2" fmla="*/ 0 h 2069635"/>
              <a:gd name="connsiteX3" fmla="*/ 3171687 w 3171687"/>
              <a:gd name="connsiteY3" fmla="*/ 2069635 h 2069635"/>
              <a:gd name="connsiteX4" fmla="*/ 0 w 3171687"/>
              <a:gd name="connsiteY4" fmla="*/ 2069635 h 2069635"/>
              <a:gd name="connsiteX5" fmla="*/ 0 w 3171687"/>
              <a:gd name="connsiteY5" fmla="*/ 1810069 h 2069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71687" h="2069635">
                <a:moveTo>
                  <a:pt x="0" y="259565"/>
                </a:moveTo>
                <a:lnTo>
                  <a:pt x="0" y="0"/>
                </a:lnTo>
                <a:lnTo>
                  <a:pt x="3171687" y="0"/>
                </a:lnTo>
                <a:lnTo>
                  <a:pt x="3171687" y="2069635"/>
                </a:lnTo>
                <a:lnTo>
                  <a:pt x="0" y="2069635"/>
                </a:lnTo>
                <a:lnTo>
                  <a:pt x="0" y="1810069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任意多边形 5"/>
          <p:cNvSpPr/>
          <p:nvPr/>
        </p:nvSpPr>
        <p:spPr>
          <a:xfrm flipH="1">
            <a:off x="425940" y="300119"/>
            <a:ext cx="496568" cy="443846"/>
          </a:xfrm>
          <a:custGeom>
            <a:avLst/>
            <a:gdLst>
              <a:gd name="connsiteX0" fmla="*/ 0 w 2253807"/>
              <a:gd name="connsiteY0" fmla="*/ 0 h 1262130"/>
              <a:gd name="connsiteX1" fmla="*/ 2253807 w 2253807"/>
              <a:gd name="connsiteY1" fmla="*/ 0 h 1262130"/>
              <a:gd name="connsiteX2" fmla="*/ 2253807 w 2253807"/>
              <a:gd name="connsiteY2" fmla="*/ 1262130 h 1262130"/>
              <a:gd name="connsiteX3" fmla="*/ 1013277 w 2253807"/>
              <a:gd name="connsiteY3" fmla="*/ 1262130 h 1262130"/>
              <a:gd name="connsiteX4" fmla="*/ 1013277 w 2253807"/>
              <a:gd name="connsiteY4" fmla="*/ 700070 h 1262130"/>
              <a:gd name="connsiteX5" fmla="*/ 0 w 2253807"/>
              <a:gd name="connsiteY5" fmla="*/ 700070 h 1262130"/>
              <a:gd name="connsiteX6" fmla="*/ 0 w 2253807"/>
              <a:gd name="connsiteY6" fmla="*/ 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6" fmla="*/ 1104717 w 2253807"/>
              <a:gd name="connsiteY6" fmla="*/ 79151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0" fmla="*/ 0 w 2253807"/>
              <a:gd name="connsiteY0" fmla="*/ 700070 h 1262130"/>
              <a:gd name="connsiteX1" fmla="*/ 0 w 2253807"/>
              <a:gd name="connsiteY1" fmla="*/ 0 h 1262130"/>
              <a:gd name="connsiteX2" fmla="*/ 2253807 w 2253807"/>
              <a:gd name="connsiteY2" fmla="*/ 0 h 1262130"/>
              <a:gd name="connsiteX3" fmla="*/ 2253807 w 2253807"/>
              <a:gd name="connsiteY3" fmla="*/ 1262130 h 1262130"/>
              <a:gd name="connsiteX4" fmla="*/ 1013277 w 2253807"/>
              <a:gd name="connsiteY4" fmla="*/ 1262130 h 126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3807" h="1262130">
                <a:moveTo>
                  <a:pt x="0" y="700070"/>
                </a:moveTo>
                <a:lnTo>
                  <a:pt x="0" y="0"/>
                </a:lnTo>
                <a:lnTo>
                  <a:pt x="2253807" y="0"/>
                </a:lnTo>
                <a:lnTo>
                  <a:pt x="2253807" y="1262130"/>
                </a:lnTo>
                <a:lnTo>
                  <a:pt x="1013277" y="1262130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9949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21" grpId="0"/>
      <p:bldP spid="22" grpId="0"/>
      <p:bldP spid="23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157009" y="3806864"/>
            <a:ext cx="3877985" cy="830997"/>
          </a:xfrm>
          <a:prstGeom prst="rect">
            <a:avLst/>
          </a:prstGeom>
          <a:noFill/>
        </p:spPr>
        <p:txBody>
          <a:bodyPr vert="horz" wrap="none" rtlCol="0" anchor="ctr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rgbClr val="4A9CCB"/>
                </a:solidFill>
                <a:latin typeface="Microsoft YaHei" charset="-122"/>
                <a:ea typeface="Microsoft YaHei" charset="-122"/>
                <a:cs typeface="Microsoft YaHei" charset="-122"/>
              </a:rPr>
              <a:t>工作完成情况</a:t>
            </a:r>
            <a:endParaRPr lang="zh-CN" altLang="en-US" sz="4800" b="1" dirty="0">
              <a:solidFill>
                <a:srgbClr val="4A9CCB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3" name="矩形 47"/>
          <p:cNvSpPr>
            <a:spLocks noChangeArrowheads="1"/>
          </p:cNvSpPr>
          <p:nvPr/>
        </p:nvSpPr>
        <p:spPr bwMode="auto">
          <a:xfrm>
            <a:off x="3625516" y="4743323"/>
            <a:ext cx="4940968" cy="683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rgbClr val="4A9CCB"/>
                </a:solidFill>
                <a:sym typeface="微软雅黑" pitchFamily="34" charset="-122"/>
              </a:rPr>
              <a:t>请点击录入本章节的概括性描述文字或者复制粘贴，请添加说明文字，图像描述及总结。</a:t>
            </a:r>
            <a:endParaRPr lang="en-US" altLang="zh-CN" sz="1600" dirty="0">
              <a:solidFill>
                <a:srgbClr val="4A9CCB"/>
              </a:solidFill>
              <a:sym typeface="微软雅黑" pitchFamily="34" charset="-122"/>
            </a:endParaRPr>
          </a:p>
        </p:txBody>
      </p:sp>
      <p:grpSp>
        <p:nvGrpSpPr>
          <p:cNvPr id="4" name="组合 7"/>
          <p:cNvGrpSpPr/>
          <p:nvPr/>
        </p:nvGrpSpPr>
        <p:grpSpPr>
          <a:xfrm>
            <a:off x="5023040" y="1569382"/>
            <a:ext cx="2498670" cy="1862048"/>
            <a:chOff x="2757770" y="2361497"/>
            <a:chExt cx="2498670" cy="1862048"/>
          </a:xfrm>
        </p:grpSpPr>
        <p:sp>
          <p:nvSpPr>
            <p:cNvPr id="5" name="TextBox 59"/>
            <p:cNvSpPr txBox="1">
              <a:spLocks noChangeArrowheads="1"/>
            </p:cNvSpPr>
            <p:nvPr/>
          </p:nvSpPr>
          <p:spPr bwMode="auto">
            <a:xfrm flipH="1">
              <a:off x="3115977" y="2361497"/>
              <a:ext cx="1782258" cy="186204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defTabSz="685800">
                <a:defRPr/>
              </a:pPr>
              <a:r>
                <a:rPr lang="en-US" altLang="zh-CN" sz="11500" kern="0" dirty="0" smtClean="0">
                  <a:solidFill>
                    <a:srgbClr val="4A9CCB"/>
                  </a:solidFill>
                  <a:latin typeface="Impact" panose="020B0806030902050204" pitchFamily="34" charset="0"/>
                  <a:ea typeface="微软雅黑" pitchFamily="34" charset="-122"/>
                </a:rPr>
                <a:t>02</a:t>
              </a:r>
              <a:endParaRPr lang="en-US" altLang="ko-KR" sz="8800" kern="0" dirty="0">
                <a:solidFill>
                  <a:srgbClr val="4A9CCB"/>
                </a:solidFill>
                <a:latin typeface="Impact" panose="020B0806030902050204" pitchFamily="34" charset="0"/>
                <a:ea typeface="微软雅黑" pitchFamily="34" charset="-122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2787950" y="3646240"/>
              <a:ext cx="2468490" cy="32768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9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A9CCB"/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2757770" y="3801706"/>
              <a:ext cx="2498670" cy="387863"/>
            </a:xfrm>
            <a:prstGeom prst="rect">
              <a:avLst/>
            </a:prstGeom>
            <a:solidFill>
              <a:srgbClr val="F9F9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A9CCB"/>
                </a:solidFill>
              </a:endParaRPr>
            </a:p>
          </p:txBody>
        </p:sp>
      </p:grpSp>
      <p:sp>
        <p:nvSpPr>
          <p:cNvPr id="8" name="任意多边形 38"/>
          <p:cNvSpPr/>
          <p:nvPr/>
        </p:nvSpPr>
        <p:spPr>
          <a:xfrm>
            <a:off x="5318387" y="1331543"/>
            <a:ext cx="1954610" cy="1113172"/>
          </a:xfrm>
          <a:custGeom>
            <a:avLst/>
            <a:gdLst>
              <a:gd name="connsiteX0" fmla="*/ 0 w 1845118"/>
              <a:gd name="connsiteY0" fmla="*/ 0 h 1113172"/>
              <a:gd name="connsiteX1" fmla="*/ 1845118 w 1845118"/>
              <a:gd name="connsiteY1" fmla="*/ 0 h 1113172"/>
              <a:gd name="connsiteX2" fmla="*/ 1845118 w 1845118"/>
              <a:gd name="connsiteY2" fmla="*/ 1113172 h 1113172"/>
              <a:gd name="connsiteX3" fmla="*/ 1054278 w 1845118"/>
              <a:gd name="connsiteY3" fmla="*/ 1113172 h 1113172"/>
              <a:gd name="connsiteX4" fmla="*/ 1054278 w 1845118"/>
              <a:gd name="connsiteY4" fmla="*/ 539460 h 1113172"/>
              <a:gd name="connsiteX5" fmla="*/ 0 w 1845118"/>
              <a:gd name="connsiteY5" fmla="*/ 539460 h 1113172"/>
              <a:gd name="connsiteX0" fmla="*/ 1054278 w 1845118"/>
              <a:gd name="connsiteY0" fmla="*/ 539460 h 1113172"/>
              <a:gd name="connsiteX1" fmla="*/ 0 w 1845118"/>
              <a:gd name="connsiteY1" fmla="*/ 539460 h 1113172"/>
              <a:gd name="connsiteX2" fmla="*/ 0 w 1845118"/>
              <a:gd name="connsiteY2" fmla="*/ 0 h 1113172"/>
              <a:gd name="connsiteX3" fmla="*/ 1845118 w 1845118"/>
              <a:gd name="connsiteY3" fmla="*/ 0 h 1113172"/>
              <a:gd name="connsiteX4" fmla="*/ 1845118 w 1845118"/>
              <a:gd name="connsiteY4" fmla="*/ 1113172 h 1113172"/>
              <a:gd name="connsiteX5" fmla="*/ 1054278 w 1845118"/>
              <a:gd name="connsiteY5" fmla="*/ 1113172 h 1113172"/>
              <a:gd name="connsiteX6" fmla="*/ 1145718 w 1845118"/>
              <a:gd name="connsiteY6" fmla="*/ 630900 h 1113172"/>
              <a:gd name="connsiteX0" fmla="*/ 1054278 w 1845118"/>
              <a:gd name="connsiteY0" fmla="*/ 539460 h 1113172"/>
              <a:gd name="connsiteX1" fmla="*/ 0 w 1845118"/>
              <a:gd name="connsiteY1" fmla="*/ 539460 h 1113172"/>
              <a:gd name="connsiteX2" fmla="*/ 0 w 1845118"/>
              <a:gd name="connsiteY2" fmla="*/ 0 h 1113172"/>
              <a:gd name="connsiteX3" fmla="*/ 1845118 w 1845118"/>
              <a:gd name="connsiteY3" fmla="*/ 0 h 1113172"/>
              <a:gd name="connsiteX4" fmla="*/ 1845118 w 1845118"/>
              <a:gd name="connsiteY4" fmla="*/ 1113172 h 1113172"/>
              <a:gd name="connsiteX5" fmla="*/ 1054278 w 1845118"/>
              <a:gd name="connsiteY5" fmla="*/ 1113172 h 1113172"/>
              <a:gd name="connsiteX0" fmla="*/ 0 w 1845118"/>
              <a:gd name="connsiteY0" fmla="*/ 539460 h 1113172"/>
              <a:gd name="connsiteX1" fmla="*/ 0 w 1845118"/>
              <a:gd name="connsiteY1" fmla="*/ 0 h 1113172"/>
              <a:gd name="connsiteX2" fmla="*/ 1845118 w 1845118"/>
              <a:gd name="connsiteY2" fmla="*/ 0 h 1113172"/>
              <a:gd name="connsiteX3" fmla="*/ 1845118 w 1845118"/>
              <a:gd name="connsiteY3" fmla="*/ 1113172 h 1113172"/>
              <a:gd name="connsiteX4" fmla="*/ 1054278 w 1845118"/>
              <a:gd name="connsiteY4" fmla="*/ 1113172 h 1113172"/>
              <a:gd name="connsiteX0" fmla="*/ 0 w 1845118"/>
              <a:gd name="connsiteY0" fmla="*/ 539460 h 1113172"/>
              <a:gd name="connsiteX1" fmla="*/ 0 w 1845118"/>
              <a:gd name="connsiteY1" fmla="*/ 0 h 1113172"/>
              <a:gd name="connsiteX2" fmla="*/ 1845118 w 1845118"/>
              <a:gd name="connsiteY2" fmla="*/ 0 h 1113172"/>
              <a:gd name="connsiteX3" fmla="*/ 1845118 w 1845118"/>
              <a:gd name="connsiteY3" fmla="*/ 1113172 h 1113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5118" h="1113172">
                <a:moveTo>
                  <a:pt x="0" y="539460"/>
                </a:moveTo>
                <a:lnTo>
                  <a:pt x="0" y="0"/>
                </a:lnTo>
                <a:lnTo>
                  <a:pt x="1845118" y="0"/>
                </a:lnTo>
                <a:lnTo>
                  <a:pt x="1845118" y="1113172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rgbClr val="4A9CCB"/>
              </a:solidFill>
            </a:endParaRPr>
          </a:p>
        </p:txBody>
      </p:sp>
      <p:sp>
        <p:nvSpPr>
          <p:cNvPr id="9" name="任意多边形 36"/>
          <p:cNvSpPr/>
          <p:nvPr/>
        </p:nvSpPr>
        <p:spPr>
          <a:xfrm>
            <a:off x="5023040" y="1639722"/>
            <a:ext cx="2498670" cy="1827878"/>
          </a:xfrm>
          <a:custGeom>
            <a:avLst/>
            <a:gdLst>
              <a:gd name="connsiteX0" fmla="*/ 0 w 2362498"/>
              <a:gd name="connsiteY0" fmla="*/ 0 h 1827878"/>
              <a:gd name="connsiteX1" fmla="*/ 618105 w 2362498"/>
              <a:gd name="connsiteY1" fmla="*/ 0 h 1827878"/>
              <a:gd name="connsiteX2" fmla="*/ 618105 w 2362498"/>
              <a:gd name="connsiteY2" fmla="*/ 1612423 h 1827878"/>
              <a:gd name="connsiteX3" fmla="*/ 2362498 w 2362498"/>
              <a:gd name="connsiteY3" fmla="*/ 1612423 h 1827878"/>
              <a:gd name="connsiteX4" fmla="*/ 2362498 w 2362498"/>
              <a:gd name="connsiteY4" fmla="*/ 1827878 h 1827878"/>
              <a:gd name="connsiteX5" fmla="*/ 839514 w 2362498"/>
              <a:gd name="connsiteY5" fmla="*/ 1827878 h 1827878"/>
              <a:gd name="connsiteX6" fmla="*/ 433218 w 2362498"/>
              <a:gd name="connsiteY6" fmla="*/ 1827878 h 1827878"/>
              <a:gd name="connsiteX7" fmla="*/ 433218 w 2362498"/>
              <a:gd name="connsiteY7" fmla="*/ 1826314 h 1827878"/>
              <a:gd name="connsiteX8" fmla="*/ 0 w 2362498"/>
              <a:gd name="connsiteY8" fmla="*/ 1826314 h 1827878"/>
              <a:gd name="connsiteX0" fmla="*/ 618105 w 2362498"/>
              <a:gd name="connsiteY0" fmla="*/ 1612423 h 1827878"/>
              <a:gd name="connsiteX1" fmla="*/ 2362498 w 2362498"/>
              <a:gd name="connsiteY1" fmla="*/ 1612423 h 1827878"/>
              <a:gd name="connsiteX2" fmla="*/ 2362498 w 2362498"/>
              <a:gd name="connsiteY2" fmla="*/ 1827878 h 1827878"/>
              <a:gd name="connsiteX3" fmla="*/ 839514 w 2362498"/>
              <a:gd name="connsiteY3" fmla="*/ 1827878 h 1827878"/>
              <a:gd name="connsiteX4" fmla="*/ 433218 w 2362498"/>
              <a:gd name="connsiteY4" fmla="*/ 1827878 h 1827878"/>
              <a:gd name="connsiteX5" fmla="*/ 433218 w 2362498"/>
              <a:gd name="connsiteY5" fmla="*/ 1826314 h 1827878"/>
              <a:gd name="connsiteX6" fmla="*/ 0 w 2362498"/>
              <a:gd name="connsiteY6" fmla="*/ 1826314 h 1827878"/>
              <a:gd name="connsiteX7" fmla="*/ 0 w 2362498"/>
              <a:gd name="connsiteY7" fmla="*/ 0 h 1827878"/>
              <a:gd name="connsiteX8" fmla="*/ 618105 w 2362498"/>
              <a:gd name="connsiteY8" fmla="*/ 0 h 1827878"/>
              <a:gd name="connsiteX9" fmla="*/ 709545 w 2362498"/>
              <a:gd name="connsiteY9" fmla="*/ 1703863 h 1827878"/>
              <a:gd name="connsiteX0" fmla="*/ 618105 w 2362498"/>
              <a:gd name="connsiteY0" fmla="*/ 1612423 h 1827878"/>
              <a:gd name="connsiteX1" fmla="*/ 2362498 w 2362498"/>
              <a:gd name="connsiteY1" fmla="*/ 1612423 h 1827878"/>
              <a:gd name="connsiteX2" fmla="*/ 2362498 w 2362498"/>
              <a:gd name="connsiteY2" fmla="*/ 1827878 h 1827878"/>
              <a:gd name="connsiteX3" fmla="*/ 839514 w 2362498"/>
              <a:gd name="connsiteY3" fmla="*/ 1827878 h 1827878"/>
              <a:gd name="connsiteX4" fmla="*/ 433218 w 2362498"/>
              <a:gd name="connsiteY4" fmla="*/ 1827878 h 1827878"/>
              <a:gd name="connsiteX5" fmla="*/ 433218 w 2362498"/>
              <a:gd name="connsiteY5" fmla="*/ 1826314 h 1827878"/>
              <a:gd name="connsiteX6" fmla="*/ 0 w 2362498"/>
              <a:gd name="connsiteY6" fmla="*/ 1826314 h 1827878"/>
              <a:gd name="connsiteX7" fmla="*/ 0 w 2362498"/>
              <a:gd name="connsiteY7" fmla="*/ 0 h 1827878"/>
              <a:gd name="connsiteX8" fmla="*/ 618105 w 2362498"/>
              <a:gd name="connsiteY8" fmla="*/ 0 h 1827878"/>
              <a:gd name="connsiteX0" fmla="*/ 2362498 w 2362498"/>
              <a:gd name="connsiteY0" fmla="*/ 1612423 h 1827878"/>
              <a:gd name="connsiteX1" fmla="*/ 2362498 w 2362498"/>
              <a:gd name="connsiteY1" fmla="*/ 1827878 h 1827878"/>
              <a:gd name="connsiteX2" fmla="*/ 839514 w 2362498"/>
              <a:gd name="connsiteY2" fmla="*/ 1827878 h 1827878"/>
              <a:gd name="connsiteX3" fmla="*/ 433218 w 2362498"/>
              <a:gd name="connsiteY3" fmla="*/ 1827878 h 1827878"/>
              <a:gd name="connsiteX4" fmla="*/ 433218 w 2362498"/>
              <a:gd name="connsiteY4" fmla="*/ 1826314 h 1827878"/>
              <a:gd name="connsiteX5" fmla="*/ 0 w 2362498"/>
              <a:gd name="connsiteY5" fmla="*/ 1826314 h 1827878"/>
              <a:gd name="connsiteX6" fmla="*/ 0 w 2362498"/>
              <a:gd name="connsiteY6" fmla="*/ 0 h 1827878"/>
              <a:gd name="connsiteX7" fmla="*/ 618105 w 2362498"/>
              <a:gd name="connsiteY7" fmla="*/ 0 h 1827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62498" h="1827878">
                <a:moveTo>
                  <a:pt x="2362498" y="1612423"/>
                </a:moveTo>
                <a:lnTo>
                  <a:pt x="2362498" y="1827878"/>
                </a:lnTo>
                <a:lnTo>
                  <a:pt x="839514" y="1827878"/>
                </a:lnTo>
                <a:lnTo>
                  <a:pt x="433218" y="1827878"/>
                </a:lnTo>
                <a:lnTo>
                  <a:pt x="433218" y="1826314"/>
                </a:lnTo>
                <a:lnTo>
                  <a:pt x="0" y="1826314"/>
                </a:lnTo>
                <a:lnTo>
                  <a:pt x="0" y="0"/>
                </a:lnTo>
                <a:lnTo>
                  <a:pt x="618105" y="0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rgbClr val="4A9CC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133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3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50"/>
                            </p:stCondLst>
                            <p:childTnLst>
                              <p:par>
                                <p:cTn id="2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204</TotalTime>
  <Words>1994</Words>
  <Application>Microsoft Office PowerPoint</Application>
  <PresentationFormat>宽屏</PresentationFormat>
  <Paragraphs>250</Paragraphs>
  <Slides>25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3" baseType="lpstr">
      <vt:lpstr>Clear Sans</vt:lpstr>
      <vt:lpstr>Meiryo</vt:lpstr>
      <vt:lpstr>等线</vt:lpstr>
      <vt:lpstr>宋体</vt:lpstr>
      <vt:lpstr>宋体</vt:lpstr>
      <vt:lpstr>Microsoft YaHei</vt:lpstr>
      <vt:lpstr>Microsoft YaHei</vt:lpstr>
      <vt:lpstr>幼圆</vt:lpstr>
      <vt:lpstr>Arial</vt:lpstr>
      <vt:lpstr>Arial Narrow</vt:lpstr>
      <vt:lpstr>Calibri</vt:lpstr>
      <vt:lpstr>Calibri Light</vt:lpstr>
      <vt:lpstr>Ebrima</vt:lpstr>
      <vt:lpstr>Impact</vt:lpstr>
      <vt:lpstr>Lato</vt:lpstr>
      <vt:lpstr>Lato Light</vt:lpstr>
      <vt:lpstr>Office Theme</vt:lpstr>
      <vt:lpstr>1_Office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64</cp:revision>
  <dcterms:created xsi:type="dcterms:W3CDTF">2017-08-18T03:02:00Z</dcterms:created>
  <dcterms:modified xsi:type="dcterms:W3CDTF">2022-06-06T10:43:06Z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