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62" r:id="rId3"/>
  </p:sldMasterIdLst>
  <p:notesMasterIdLst>
    <p:notesMasterId r:id="rId16"/>
  </p:notesMasterIdLst>
  <p:sldIdLst>
    <p:sldId id="256" r:id="rId4"/>
    <p:sldId id="258" r:id="rId5"/>
    <p:sldId id="257" r:id="rId6"/>
    <p:sldId id="259" r:id="rId7"/>
    <p:sldId id="263" r:id="rId8"/>
    <p:sldId id="260" r:id="rId9"/>
    <p:sldId id="261" r:id="rId10"/>
    <p:sldId id="264" r:id="rId11"/>
    <p:sldId id="262" r:id="rId12"/>
    <p:sldId id="266" r:id="rId13"/>
    <p:sldId id="267" r:id="rId14"/>
    <p:sldId id="268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DDB7"/>
    <a:srgbClr val="F57751"/>
    <a:srgbClr val="F7B296"/>
    <a:srgbClr val="FCEB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906" autoAdjust="0"/>
    <p:restoredTop sz="94660"/>
  </p:normalViewPr>
  <p:slideViewPr>
    <p:cSldViewPr snapToGrid="0">
      <p:cViewPr varScale="1">
        <p:scale>
          <a:sx n="84" d="100"/>
          <a:sy n="84" d="100"/>
        </p:scale>
        <p:origin x="15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EBF578-7F18-4B27-BF0A-B0418EFC9DC8}" type="datetimeFigureOut">
              <a:rPr lang="zh-CN" altLang="en-US" smtClean="0"/>
              <a:t>2019/1/9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F39E97-60A4-42AF-99E6-ADFFAFDBB1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428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39E97-60A4-42AF-99E6-ADFFAFDBB14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42333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2154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87665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794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66725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51932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4440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7032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70072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12160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37023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1482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3476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66089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4470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50589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99587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1340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4667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651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23174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8776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725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4234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249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9296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7846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6177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EDFFD0A8-D8DE-4721-89CE-C95E7EA775B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="" xmlns:a16="http://schemas.microsoft.com/office/drawing/2014/main" id="{63137AFB-44A7-47FD-8989-47483C0E5B81}"/>
              </a:ext>
            </a:extLst>
          </p:cNvPr>
          <p:cNvSpPr/>
          <p:nvPr/>
        </p:nvSpPr>
        <p:spPr>
          <a:xfrm>
            <a:off x="6386218" y="2147915"/>
            <a:ext cx="3255379" cy="2562170"/>
          </a:xfrm>
          <a:custGeom>
            <a:avLst/>
            <a:gdLst>
              <a:gd name="connsiteX0" fmla="*/ 1155728 w 2304556"/>
              <a:gd name="connsiteY0" fmla="*/ 0 h 1813818"/>
              <a:gd name="connsiteX1" fmla="*/ 1384328 w 2304556"/>
              <a:gd name="connsiteY1" fmla="*/ 76200 h 1813818"/>
              <a:gd name="connsiteX2" fmla="*/ 1892328 w 2304556"/>
              <a:gd name="connsiteY2" fmla="*/ 228600 h 1813818"/>
              <a:gd name="connsiteX3" fmla="*/ 2286028 w 2304556"/>
              <a:gd name="connsiteY3" fmla="*/ 673100 h 1813818"/>
              <a:gd name="connsiteX4" fmla="*/ 2171728 w 2304556"/>
              <a:gd name="connsiteY4" fmla="*/ 1498600 h 1813818"/>
              <a:gd name="connsiteX5" fmla="*/ 1574828 w 2304556"/>
              <a:gd name="connsiteY5" fmla="*/ 1790700 h 1813818"/>
              <a:gd name="connsiteX6" fmla="*/ 1117628 w 2304556"/>
              <a:gd name="connsiteY6" fmla="*/ 1790700 h 1813818"/>
              <a:gd name="connsiteX7" fmla="*/ 736628 w 2304556"/>
              <a:gd name="connsiteY7" fmla="*/ 1752600 h 1813818"/>
              <a:gd name="connsiteX8" fmla="*/ 266728 w 2304556"/>
              <a:gd name="connsiteY8" fmla="*/ 1536700 h 1813818"/>
              <a:gd name="connsiteX9" fmla="*/ 28 w 2304556"/>
              <a:gd name="connsiteY9" fmla="*/ 1016000 h 1813818"/>
              <a:gd name="connsiteX10" fmla="*/ 254028 w 2304556"/>
              <a:gd name="connsiteY10" fmla="*/ 292100 h 1813818"/>
              <a:gd name="connsiteX11" fmla="*/ 838228 w 2304556"/>
              <a:gd name="connsiteY11" fmla="*/ 76200 h 1813818"/>
              <a:gd name="connsiteX12" fmla="*/ 1155728 w 2304556"/>
              <a:gd name="connsiteY12" fmla="*/ 0 h 1813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304556" h="1813818">
                <a:moveTo>
                  <a:pt x="1155728" y="0"/>
                </a:moveTo>
                <a:cubicBezTo>
                  <a:pt x="1246745" y="0"/>
                  <a:pt x="1261561" y="38100"/>
                  <a:pt x="1384328" y="76200"/>
                </a:cubicBezTo>
                <a:cubicBezTo>
                  <a:pt x="1507095" y="114300"/>
                  <a:pt x="1742045" y="129117"/>
                  <a:pt x="1892328" y="228600"/>
                </a:cubicBezTo>
                <a:cubicBezTo>
                  <a:pt x="2042611" y="328083"/>
                  <a:pt x="2239461" y="461433"/>
                  <a:pt x="2286028" y="673100"/>
                </a:cubicBezTo>
                <a:cubicBezTo>
                  <a:pt x="2332595" y="884767"/>
                  <a:pt x="2290261" y="1312333"/>
                  <a:pt x="2171728" y="1498600"/>
                </a:cubicBezTo>
                <a:cubicBezTo>
                  <a:pt x="2053195" y="1684867"/>
                  <a:pt x="1750511" y="1742017"/>
                  <a:pt x="1574828" y="1790700"/>
                </a:cubicBezTo>
                <a:cubicBezTo>
                  <a:pt x="1399145" y="1839383"/>
                  <a:pt x="1257328" y="1797050"/>
                  <a:pt x="1117628" y="1790700"/>
                </a:cubicBezTo>
                <a:cubicBezTo>
                  <a:pt x="977928" y="1784350"/>
                  <a:pt x="878445" y="1794933"/>
                  <a:pt x="736628" y="1752600"/>
                </a:cubicBezTo>
                <a:cubicBezTo>
                  <a:pt x="594811" y="1710267"/>
                  <a:pt x="389495" y="1659467"/>
                  <a:pt x="266728" y="1536700"/>
                </a:cubicBezTo>
                <a:cubicBezTo>
                  <a:pt x="143961" y="1413933"/>
                  <a:pt x="2145" y="1223433"/>
                  <a:pt x="28" y="1016000"/>
                </a:cubicBezTo>
                <a:cubicBezTo>
                  <a:pt x="-2089" y="808567"/>
                  <a:pt x="114328" y="448733"/>
                  <a:pt x="254028" y="292100"/>
                </a:cubicBezTo>
                <a:cubicBezTo>
                  <a:pt x="393728" y="135467"/>
                  <a:pt x="687945" y="124883"/>
                  <a:pt x="838228" y="76200"/>
                </a:cubicBezTo>
                <a:cubicBezTo>
                  <a:pt x="988511" y="27517"/>
                  <a:pt x="1064711" y="0"/>
                  <a:pt x="1155728" y="0"/>
                </a:cubicBezTo>
                <a:close/>
              </a:path>
            </a:pathLst>
          </a:custGeom>
          <a:solidFill>
            <a:srgbClr val="FCEBBF"/>
          </a:solidFill>
          <a:ln>
            <a:noFill/>
          </a:ln>
          <a:effectLst>
            <a:outerShdw blurRad="149987" dist="250190" dir="8460000" sx="95000" sy="95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图片包含 室内&#10;&#10;已生成高可信度的说明">
            <a:extLst>
              <a:ext uri="{FF2B5EF4-FFF2-40B4-BE49-F238E27FC236}">
                <a16:creationId xmlns="" xmlns:a16="http://schemas.microsoft.com/office/drawing/2014/main" id="{D8A17A00-B5E1-4F0E-9569-FC1B51746E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68902">
            <a:off x="6867508" y="2423342"/>
            <a:ext cx="2292799" cy="2125616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B8E10D3D-D6BB-4C76-822A-A1169C9F5964}"/>
              </a:ext>
            </a:extLst>
          </p:cNvPr>
          <p:cNvSpPr txBox="1"/>
          <p:nvPr/>
        </p:nvSpPr>
        <p:spPr>
          <a:xfrm>
            <a:off x="2174275" y="1640351"/>
            <a:ext cx="10548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r>
              <a:rPr lang="en-US" altLang="zh-CN" sz="8000">
                <a:latin typeface="HoneyLight" panose="00000300000000000000" pitchFamily="2" charset="0"/>
              </a:rPr>
              <a:t>P</a:t>
            </a:r>
            <a:endParaRPr lang="zh-CN" altLang="en-US" sz="8000">
              <a:latin typeface="HoneyLight" panose="00000300000000000000" pitchFamily="2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F43D0E8E-A83A-4238-8844-97CDF5321DE9}"/>
              </a:ext>
            </a:extLst>
          </p:cNvPr>
          <p:cNvSpPr txBox="1"/>
          <p:nvPr/>
        </p:nvSpPr>
        <p:spPr>
          <a:xfrm>
            <a:off x="2680790" y="2062123"/>
            <a:ext cx="10548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r>
              <a:rPr lang="en-US" altLang="zh-CN" sz="8000">
                <a:latin typeface="HoneyLight" panose="00000300000000000000" pitchFamily="2" charset="0"/>
              </a:rPr>
              <a:t>o</a:t>
            </a:r>
            <a:endParaRPr lang="zh-CN" altLang="en-US" sz="8000">
              <a:latin typeface="HoneyLight" panose="00000300000000000000" pitchFamily="2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A60AC506-718E-447E-8F61-8A6F71FAA9EB}"/>
              </a:ext>
            </a:extLst>
          </p:cNvPr>
          <p:cNvSpPr txBox="1"/>
          <p:nvPr/>
        </p:nvSpPr>
        <p:spPr>
          <a:xfrm>
            <a:off x="3544390" y="1656561"/>
            <a:ext cx="10548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r>
              <a:rPr lang="en-US" altLang="zh-CN" sz="8000" dirty="0">
                <a:latin typeface="HoneyLight" panose="00000300000000000000" pitchFamily="2" charset="0"/>
              </a:rPr>
              <a:t>w</a:t>
            </a:r>
            <a:endParaRPr lang="zh-CN" altLang="en-US" sz="8000" dirty="0">
              <a:latin typeface="HoneyLight" panose="00000300000000000000" pitchFamily="2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7972151A-D318-469F-B329-26888E2C26F2}"/>
              </a:ext>
            </a:extLst>
          </p:cNvPr>
          <p:cNvSpPr txBox="1"/>
          <p:nvPr/>
        </p:nvSpPr>
        <p:spPr>
          <a:xfrm>
            <a:off x="4387059" y="1165472"/>
            <a:ext cx="10548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r>
              <a:rPr lang="en-US" altLang="zh-CN" sz="8000">
                <a:latin typeface="HoneyLight" panose="00000300000000000000" pitchFamily="2" charset="0"/>
              </a:rPr>
              <a:t>e</a:t>
            </a:r>
            <a:endParaRPr lang="zh-CN" altLang="en-US" sz="8000">
              <a:latin typeface="HoneyLight" panose="00000300000000000000" pitchFamily="2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E13A13EA-3A3A-4DD0-91F5-09A34352979C}"/>
              </a:ext>
            </a:extLst>
          </p:cNvPr>
          <p:cNvSpPr txBox="1"/>
          <p:nvPr/>
        </p:nvSpPr>
        <p:spPr>
          <a:xfrm>
            <a:off x="4889288" y="1887340"/>
            <a:ext cx="10548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r>
              <a:rPr lang="en-US" altLang="zh-CN" sz="8000">
                <a:latin typeface="HoneyLight" panose="00000300000000000000" pitchFamily="2" charset="0"/>
              </a:rPr>
              <a:t>r</a:t>
            </a:r>
            <a:endParaRPr lang="zh-CN" altLang="en-US" sz="8000">
              <a:latin typeface="HoneyLight" panose="00000300000000000000" pitchFamily="2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0381D93B-5D20-4C19-A607-544ACD5787CD}"/>
              </a:ext>
            </a:extLst>
          </p:cNvPr>
          <p:cNvSpPr txBox="1"/>
          <p:nvPr/>
        </p:nvSpPr>
        <p:spPr>
          <a:xfrm>
            <a:off x="5271966" y="4422158"/>
            <a:ext cx="527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r>
              <a:rPr lang="en-US" altLang="zh-CN" sz="2400"/>
              <a:t>o</a:t>
            </a:r>
            <a:endParaRPr lang="zh-CN" altLang="en-US" sz="2400"/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94E327C7-1F23-4505-86F5-79993E463BD6}"/>
              </a:ext>
            </a:extLst>
          </p:cNvPr>
          <p:cNvSpPr txBox="1"/>
          <p:nvPr/>
        </p:nvSpPr>
        <p:spPr>
          <a:xfrm>
            <a:off x="5015893" y="4333747"/>
            <a:ext cx="527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r>
              <a:rPr lang="en-US" altLang="zh-CN" sz="2400" dirty="0"/>
              <a:t>y</a:t>
            </a:r>
            <a:endParaRPr lang="zh-CN" altLang="en-US" sz="2400" dirty="0"/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274BD7B8-6580-4DE9-BBD0-AF021BC3C3EA}"/>
              </a:ext>
            </a:extLst>
          </p:cNvPr>
          <p:cNvSpPr txBox="1"/>
          <p:nvPr/>
        </p:nvSpPr>
        <p:spPr>
          <a:xfrm>
            <a:off x="5528039" y="4253310"/>
            <a:ext cx="527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r>
              <a:rPr lang="en-US" altLang="zh-CN" sz="2400" dirty="0"/>
              <a:t>u</a:t>
            </a:r>
            <a:endParaRPr lang="zh-CN" altLang="en-US" sz="2400" dirty="0"/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6A78858C-4A25-4DB0-9D77-24370D8F5FF8}"/>
              </a:ext>
            </a:extLst>
          </p:cNvPr>
          <p:cNvSpPr txBox="1"/>
          <p:nvPr/>
        </p:nvSpPr>
        <p:spPr>
          <a:xfrm>
            <a:off x="5784112" y="4372827"/>
            <a:ext cx="527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r>
              <a:rPr lang="en-US" altLang="zh-CN" sz="2400"/>
              <a:t>r</a:t>
            </a:r>
            <a:endParaRPr lang="zh-CN" altLang="en-US" sz="2400"/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E9153076-ECB3-48F1-8DEF-7B65CE9CFCC9}"/>
              </a:ext>
            </a:extLst>
          </p:cNvPr>
          <p:cNvSpPr txBox="1"/>
          <p:nvPr/>
        </p:nvSpPr>
        <p:spPr>
          <a:xfrm>
            <a:off x="4079200" y="4783375"/>
            <a:ext cx="527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r>
              <a:rPr lang="en-US" altLang="zh-CN" sz="2400"/>
              <a:t>p</a:t>
            </a:r>
            <a:endParaRPr lang="zh-CN" altLang="en-US" sz="2400"/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7BE52C2A-F480-406C-B1C7-BA9B0B60775E}"/>
              </a:ext>
            </a:extLst>
          </p:cNvPr>
          <p:cNvSpPr txBox="1"/>
          <p:nvPr/>
        </p:nvSpPr>
        <p:spPr>
          <a:xfrm>
            <a:off x="4346762" y="4945946"/>
            <a:ext cx="527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r>
              <a:rPr lang="en-US" altLang="zh-CN" sz="2400"/>
              <a:t>o</a:t>
            </a:r>
            <a:endParaRPr lang="zh-CN" altLang="en-US" sz="2400"/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0D2C0A66-54DE-4406-8FD0-8A9A0BC44ACE}"/>
              </a:ext>
            </a:extLst>
          </p:cNvPr>
          <p:cNvSpPr txBox="1"/>
          <p:nvPr/>
        </p:nvSpPr>
        <p:spPr>
          <a:xfrm>
            <a:off x="4614324" y="4902463"/>
            <a:ext cx="527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r>
              <a:rPr lang="en-US" altLang="zh-CN" sz="2400"/>
              <a:t>i</a:t>
            </a:r>
            <a:endParaRPr lang="zh-CN" altLang="en-US" sz="2400"/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425C34D8-2591-47B8-A723-79BBE59E5E19}"/>
              </a:ext>
            </a:extLst>
          </p:cNvPr>
          <p:cNvSpPr txBox="1"/>
          <p:nvPr/>
        </p:nvSpPr>
        <p:spPr>
          <a:xfrm>
            <a:off x="4881886" y="4902442"/>
            <a:ext cx="527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r>
              <a:rPr lang="en-US" altLang="zh-CN" sz="2400"/>
              <a:t>n</a:t>
            </a:r>
            <a:endParaRPr lang="zh-CN" altLang="en-US" sz="2400"/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A8D51BE3-49EA-4313-B97A-0ABD84512CCD}"/>
              </a:ext>
            </a:extLst>
          </p:cNvPr>
          <p:cNvSpPr txBox="1"/>
          <p:nvPr/>
        </p:nvSpPr>
        <p:spPr>
          <a:xfrm>
            <a:off x="5149448" y="4799436"/>
            <a:ext cx="527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r>
              <a:rPr lang="en-US" altLang="zh-CN" sz="2400"/>
              <a:t>t</a:t>
            </a:r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1454546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BE840A2A-A2E2-44D6-B4B5-1287D557695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="" xmlns:a16="http://schemas.microsoft.com/office/drawing/2014/main" id="{63137AFB-44A7-47FD-8989-47483C0E5B81}"/>
              </a:ext>
            </a:extLst>
          </p:cNvPr>
          <p:cNvSpPr/>
          <p:nvPr/>
        </p:nvSpPr>
        <p:spPr>
          <a:xfrm>
            <a:off x="6386218" y="2147915"/>
            <a:ext cx="3255379" cy="2562170"/>
          </a:xfrm>
          <a:custGeom>
            <a:avLst/>
            <a:gdLst>
              <a:gd name="connsiteX0" fmla="*/ 1155728 w 2304556"/>
              <a:gd name="connsiteY0" fmla="*/ 0 h 1813818"/>
              <a:gd name="connsiteX1" fmla="*/ 1384328 w 2304556"/>
              <a:gd name="connsiteY1" fmla="*/ 76200 h 1813818"/>
              <a:gd name="connsiteX2" fmla="*/ 1892328 w 2304556"/>
              <a:gd name="connsiteY2" fmla="*/ 228600 h 1813818"/>
              <a:gd name="connsiteX3" fmla="*/ 2286028 w 2304556"/>
              <a:gd name="connsiteY3" fmla="*/ 673100 h 1813818"/>
              <a:gd name="connsiteX4" fmla="*/ 2171728 w 2304556"/>
              <a:gd name="connsiteY4" fmla="*/ 1498600 h 1813818"/>
              <a:gd name="connsiteX5" fmla="*/ 1574828 w 2304556"/>
              <a:gd name="connsiteY5" fmla="*/ 1790700 h 1813818"/>
              <a:gd name="connsiteX6" fmla="*/ 1117628 w 2304556"/>
              <a:gd name="connsiteY6" fmla="*/ 1790700 h 1813818"/>
              <a:gd name="connsiteX7" fmla="*/ 736628 w 2304556"/>
              <a:gd name="connsiteY7" fmla="*/ 1752600 h 1813818"/>
              <a:gd name="connsiteX8" fmla="*/ 266728 w 2304556"/>
              <a:gd name="connsiteY8" fmla="*/ 1536700 h 1813818"/>
              <a:gd name="connsiteX9" fmla="*/ 28 w 2304556"/>
              <a:gd name="connsiteY9" fmla="*/ 1016000 h 1813818"/>
              <a:gd name="connsiteX10" fmla="*/ 254028 w 2304556"/>
              <a:gd name="connsiteY10" fmla="*/ 292100 h 1813818"/>
              <a:gd name="connsiteX11" fmla="*/ 838228 w 2304556"/>
              <a:gd name="connsiteY11" fmla="*/ 76200 h 1813818"/>
              <a:gd name="connsiteX12" fmla="*/ 1155728 w 2304556"/>
              <a:gd name="connsiteY12" fmla="*/ 0 h 1813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304556" h="1813818">
                <a:moveTo>
                  <a:pt x="1155728" y="0"/>
                </a:moveTo>
                <a:cubicBezTo>
                  <a:pt x="1246745" y="0"/>
                  <a:pt x="1261561" y="38100"/>
                  <a:pt x="1384328" y="76200"/>
                </a:cubicBezTo>
                <a:cubicBezTo>
                  <a:pt x="1507095" y="114300"/>
                  <a:pt x="1742045" y="129117"/>
                  <a:pt x="1892328" y="228600"/>
                </a:cubicBezTo>
                <a:cubicBezTo>
                  <a:pt x="2042611" y="328083"/>
                  <a:pt x="2239461" y="461433"/>
                  <a:pt x="2286028" y="673100"/>
                </a:cubicBezTo>
                <a:cubicBezTo>
                  <a:pt x="2332595" y="884767"/>
                  <a:pt x="2290261" y="1312333"/>
                  <a:pt x="2171728" y="1498600"/>
                </a:cubicBezTo>
                <a:cubicBezTo>
                  <a:pt x="2053195" y="1684867"/>
                  <a:pt x="1750511" y="1742017"/>
                  <a:pt x="1574828" y="1790700"/>
                </a:cubicBezTo>
                <a:cubicBezTo>
                  <a:pt x="1399145" y="1839383"/>
                  <a:pt x="1257328" y="1797050"/>
                  <a:pt x="1117628" y="1790700"/>
                </a:cubicBezTo>
                <a:cubicBezTo>
                  <a:pt x="977928" y="1784350"/>
                  <a:pt x="878445" y="1794933"/>
                  <a:pt x="736628" y="1752600"/>
                </a:cubicBezTo>
                <a:cubicBezTo>
                  <a:pt x="594811" y="1710267"/>
                  <a:pt x="389495" y="1659467"/>
                  <a:pt x="266728" y="1536700"/>
                </a:cubicBezTo>
                <a:cubicBezTo>
                  <a:pt x="143961" y="1413933"/>
                  <a:pt x="2145" y="1223433"/>
                  <a:pt x="28" y="1016000"/>
                </a:cubicBezTo>
                <a:cubicBezTo>
                  <a:pt x="-2089" y="808567"/>
                  <a:pt x="114328" y="448733"/>
                  <a:pt x="254028" y="292100"/>
                </a:cubicBezTo>
                <a:cubicBezTo>
                  <a:pt x="393728" y="135467"/>
                  <a:pt x="687945" y="124883"/>
                  <a:pt x="838228" y="76200"/>
                </a:cubicBezTo>
                <a:cubicBezTo>
                  <a:pt x="988511" y="27517"/>
                  <a:pt x="1064711" y="0"/>
                  <a:pt x="1155728" y="0"/>
                </a:cubicBezTo>
                <a:close/>
              </a:path>
            </a:pathLst>
          </a:custGeom>
          <a:solidFill>
            <a:srgbClr val="FCEBBF"/>
          </a:solidFill>
          <a:ln>
            <a:noFill/>
          </a:ln>
          <a:effectLst>
            <a:outerShdw blurRad="149987" dist="250190" dir="8460000" sx="95000" sy="95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7" name="图片 6" descr="图片包含 室内&#10;&#10;已生成高可信度的说明">
            <a:extLst>
              <a:ext uri="{FF2B5EF4-FFF2-40B4-BE49-F238E27FC236}">
                <a16:creationId xmlns="" xmlns:a16="http://schemas.microsoft.com/office/drawing/2014/main" id="{D8A17A00-B5E1-4F0E-9569-FC1B51746E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68902">
            <a:off x="6867508" y="2423342"/>
            <a:ext cx="2292799" cy="2125616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B8E10D3D-D6BB-4C76-822A-A1169C9F5964}"/>
              </a:ext>
            </a:extLst>
          </p:cNvPr>
          <p:cNvSpPr txBox="1"/>
          <p:nvPr/>
        </p:nvSpPr>
        <p:spPr>
          <a:xfrm>
            <a:off x="2174275" y="1640351"/>
            <a:ext cx="10548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8000">
                <a:solidFill>
                  <a:prstClr val="black"/>
                </a:solidFill>
                <a:latin typeface="HoneyLight" panose="00000300000000000000" pitchFamily="2" charset="0"/>
                <a:ea typeface="等线" panose="02010600030101010101" pitchFamily="2" charset="-122"/>
              </a:rPr>
              <a:t>T</a:t>
            </a:r>
            <a:endParaRPr kumimoji="0" lang="zh-CN" altLang="en-US" sz="8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oneyLight" panose="00000300000000000000" pitchFamily="2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F43D0E8E-A83A-4238-8844-97CDF5321DE9}"/>
              </a:ext>
            </a:extLst>
          </p:cNvPr>
          <p:cNvSpPr txBox="1"/>
          <p:nvPr/>
        </p:nvSpPr>
        <p:spPr>
          <a:xfrm>
            <a:off x="2680790" y="2062123"/>
            <a:ext cx="10548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8000">
                <a:solidFill>
                  <a:prstClr val="black"/>
                </a:solidFill>
                <a:latin typeface="HoneyLight" panose="00000300000000000000" pitchFamily="2" charset="0"/>
                <a:ea typeface="等线" panose="02010600030101010101" pitchFamily="2" charset="-122"/>
              </a:rPr>
              <a:t>h</a:t>
            </a:r>
            <a:endParaRPr kumimoji="0" lang="zh-CN" altLang="en-US" sz="8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oneyLight" panose="00000300000000000000" pitchFamily="2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A60AC506-718E-447E-8F61-8A6F71FAA9EB}"/>
              </a:ext>
            </a:extLst>
          </p:cNvPr>
          <p:cNvSpPr txBox="1"/>
          <p:nvPr/>
        </p:nvSpPr>
        <p:spPr>
          <a:xfrm>
            <a:off x="3544390" y="1656561"/>
            <a:ext cx="10548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8000" dirty="0">
                <a:solidFill>
                  <a:prstClr val="black"/>
                </a:solidFill>
                <a:latin typeface="HoneyLight" panose="00000300000000000000" pitchFamily="2" charset="0"/>
                <a:ea typeface="等线" panose="02010600030101010101" pitchFamily="2" charset="-122"/>
              </a:rPr>
              <a:t>a</a:t>
            </a: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oneyLight" panose="00000300000000000000" pitchFamily="2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7972151A-D318-469F-B329-26888E2C26F2}"/>
              </a:ext>
            </a:extLst>
          </p:cNvPr>
          <p:cNvSpPr txBox="1"/>
          <p:nvPr/>
        </p:nvSpPr>
        <p:spPr>
          <a:xfrm>
            <a:off x="4387059" y="1165472"/>
            <a:ext cx="10548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8000">
                <a:solidFill>
                  <a:prstClr val="black"/>
                </a:solidFill>
                <a:latin typeface="HoneyLight" panose="00000300000000000000" pitchFamily="2" charset="0"/>
                <a:ea typeface="等线" panose="02010600030101010101" pitchFamily="2" charset="-122"/>
              </a:rPr>
              <a:t>n</a:t>
            </a:r>
            <a:endParaRPr kumimoji="0" lang="zh-CN" altLang="en-US" sz="8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oneyLight" panose="00000300000000000000" pitchFamily="2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E13A13EA-3A3A-4DD0-91F5-09A34352979C}"/>
              </a:ext>
            </a:extLst>
          </p:cNvPr>
          <p:cNvSpPr txBox="1"/>
          <p:nvPr/>
        </p:nvSpPr>
        <p:spPr>
          <a:xfrm>
            <a:off x="4889288" y="1887340"/>
            <a:ext cx="10548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8000">
                <a:solidFill>
                  <a:prstClr val="black"/>
                </a:solidFill>
                <a:latin typeface="HoneyLight" panose="00000300000000000000" pitchFamily="2" charset="0"/>
                <a:ea typeface="等线" panose="02010600030101010101" pitchFamily="2" charset="-122"/>
              </a:rPr>
              <a:t>k</a:t>
            </a:r>
            <a:endParaRPr kumimoji="0" lang="zh-CN" altLang="en-US" sz="8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oneyLight" panose="00000300000000000000" pitchFamily="2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0381D93B-5D20-4C19-A607-544ACD5787CD}"/>
              </a:ext>
            </a:extLst>
          </p:cNvPr>
          <p:cNvSpPr txBox="1"/>
          <p:nvPr/>
        </p:nvSpPr>
        <p:spPr>
          <a:xfrm>
            <a:off x="5271966" y="4422158"/>
            <a:ext cx="527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oneyBold" panose="00000700000000000000" pitchFamily="2" charset="0"/>
                <a:ea typeface="等线" panose="02010600030101010101" pitchFamily="2" charset="-122"/>
                <a:cs typeface="+mn-cs"/>
              </a:rPr>
              <a:t>o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oneyBold" panose="00000700000000000000" pitchFamily="2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94E327C7-1F23-4505-86F5-79993E463BD6}"/>
              </a:ext>
            </a:extLst>
          </p:cNvPr>
          <p:cNvSpPr txBox="1"/>
          <p:nvPr/>
        </p:nvSpPr>
        <p:spPr>
          <a:xfrm>
            <a:off x="5015893" y="4333747"/>
            <a:ext cx="527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oneyBold" panose="00000700000000000000" pitchFamily="2" charset="0"/>
                <a:ea typeface="等线" panose="02010600030101010101" pitchFamily="2" charset="-122"/>
                <a:cs typeface="+mn-cs"/>
              </a:rPr>
              <a:t>y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oneyBold" panose="00000700000000000000" pitchFamily="2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274BD7B8-6580-4DE9-BBD0-AF021BC3C3EA}"/>
              </a:ext>
            </a:extLst>
          </p:cNvPr>
          <p:cNvSpPr txBox="1"/>
          <p:nvPr/>
        </p:nvSpPr>
        <p:spPr>
          <a:xfrm>
            <a:off x="5528039" y="4253310"/>
            <a:ext cx="527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oneyBold" panose="00000700000000000000" pitchFamily="2" charset="0"/>
                <a:ea typeface="等线" panose="02010600030101010101" pitchFamily="2" charset="-122"/>
                <a:cs typeface="+mn-cs"/>
              </a:rPr>
              <a:t>u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oneyBold" panose="00000700000000000000" pitchFamily="2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E9153076-ECB3-48F1-8DEF-7B65CE9CFCC9}"/>
              </a:ext>
            </a:extLst>
          </p:cNvPr>
          <p:cNvSpPr txBox="1"/>
          <p:nvPr/>
        </p:nvSpPr>
        <p:spPr>
          <a:xfrm>
            <a:off x="3262816" y="4701310"/>
            <a:ext cx="527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oneyBold" panose="00000700000000000000" pitchFamily="2" charset="0"/>
                <a:ea typeface="等线" panose="02010600030101010101" pitchFamily="2" charset="-122"/>
                <a:cs typeface="+mn-cs"/>
              </a:rPr>
              <a:t>B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oneyBold" panose="00000700000000000000" pitchFamily="2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7BE52C2A-F480-406C-B1C7-BA9B0B60775E}"/>
              </a:ext>
            </a:extLst>
          </p:cNvPr>
          <p:cNvSpPr txBox="1"/>
          <p:nvPr/>
        </p:nvSpPr>
        <p:spPr>
          <a:xfrm>
            <a:off x="3535366" y="4863881"/>
            <a:ext cx="527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oneyBold" panose="00000700000000000000" pitchFamily="2" charset="0"/>
                <a:ea typeface="等线" panose="02010600030101010101" pitchFamily="2" charset="-122"/>
                <a:cs typeface="+mn-cs"/>
              </a:rPr>
              <a:t>y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oneyBold" panose="00000700000000000000" pitchFamily="2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0D2C0A66-54DE-4406-8FD0-8A9A0BC44ACE}"/>
              </a:ext>
            </a:extLst>
          </p:cNvPr>
          <p:cNvSpPr txBox="1"/>
          <p:nvPr/>
        </p:nvSpPr>
        <p:spPr>
          <a:xfrm>
            <a:off x="3807916" y="4820398"/>
            <a:ext cx="527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>
                <a:solidFill>
                  <a:prstClr val="black"/>
                </a:solidFill>
                <a:ea typeface="等线" panose="02010600030101010101" pitchFamily="2" charset="-122"/>
              </a:rPr>
              <a:t>e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oneyBold" panose="00000700000000000000" pitchFamily="2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425C34D8-2591-47B8-A723-79BBE59E5E19}"/>
              </a:ext>
            </a:extLst>
          </p:cNvPr>
          <p:cNvSpPr txBox="1"/>
          <p:nvPr/>
        </p:nvSpPr>
        <p:spPr>
          <a:xfrm>
            <a:off x="4080466" y="4953849"/>
            <a:ext cx="527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oneyBold" panose="00000700000000000000" pitchFamily="2" charset="0"/>
                <a:ea typeface="等线" panose="02010600030101010101" pitchFamily="2" charset="-122"/>
                <a:cs typeface="+mn-cs"/>
              </a:rPr>
              <a:t>b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oneyBold" panose="00000700000000000000" pitchFamily="2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A8D51BE3-49EA-4313-B97A-0ABD84512CCD}"/>
              </a:ext>
            </a:extLst>
          </p:cNvPr>
          <p:cNvSpPr txBox="1"/>
          <p:nvPr/>
        </p:nvSpPr>
        <p:spPr>
          <a:xfrm>
            <a:off x="4353016" y="4717371"/>
            <a:ext cx="527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>
                <a:solidFill>
                  <a:prstClr val="black"/>
                </a:solidFill>
                <a:ea typeface="等线" panose="02010600030101010101" pitchFamily="2" charset="-122"/>
              </a:rPr>
              <a:t>y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oneyBold" panose="00000700000000000000" pitchFamily="2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4CF01583-1216-4C28-ABDC-4F6068D58F9D}"/>
              </a:ext>
            </a:extLst>
          </p:cNvPr>
          <p:cNvSpPr txBox="1"/>
          <p:nvPr/>
        </p:nvSpPr>
        <p:spPr>
          <a:xfrm>
            <a:off x="4625565" y="4970606"/>
            <a:ext cx="527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>
                <a:solidFill>
                  <a:prstClr val="black"/>
                </a:solidFill>
                <a:ea typeface="等线" panose="02010600030101010101" pitchFamily="2" charset="-122"/>
              </a:rPr>
              <a:t>e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oneyBold" panose="00000700000000000000" pitchFamily="2" charset="0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5511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http://www.ypppt.com/article/2018/5448.html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62005" y="3327120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553792" y="3908531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178629" y="3963666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http://www.ypppt.com/article/2019/5481.html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101506" y="3388061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178628" y="1455944"/>
            <a:ext cx="2479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>
                <a:solidFill>
                  <a:srgbClr val="595959"/>
                </a:solidFill>
                <a:latin typeface="HoneyLight" panose="00000300000000000000" pitchFamily="2" charset="0"/>
                <a:ea typeface="微软雅黑" panose="020B0503020204020204" pitchFamily="34" charset="-122"/>
              </a:rPr>
              <a:t>HoneyLight</a:t>
            </a:r>
            <a:endParaRPr lang="zh-CN" altLang="en-US" sz="2400" dirty="0">
              <a:solidFill>
                <a:srgbClr val="595959"/>
              </a:solidFill>
              <a:latin typeface="HoneyLight" panose="00000300000000000000" pitchFamily="2" charset="0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178628" y="3324695"/>
            <a:ext cx="22849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>
                <a:solidFill>
                  <a:srgbClr val="595959"/>
                </a:solidFill>
                <a:latin typeface="HoneyBold" panose="00000700000000000000" pitchFamily="2" charset="0"/>
                <a:ea typeface="微软雅黑" panose="020B0503020204020204" pitchFamily="34" charset="-122"/>
              </a:rPr>
              <a:t>HoneyBold</a:t>
            </a:r>
            <a:endParaRPr lang="zh-CN" altLang="en-US" sz="2400" dirty="0">
              <a:solidFill>
                <a:srgbClr val="595959"/>
              </a:solidFill>
              <a:latin typeface="HoneyBold" panose="00000700000000000000" pitchFamily="2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9294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6616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39E03A29-6565-4EA2-9AFE-A19A56D26A1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BE21C295-A21E-4BFB-8D5A-D59D1465F1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7666" y="1600200"/>
            <a:ext cx="2276668" cy="36576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961627E-6705-4758-BB8A-BC9110625E06}"/>
              </a:ext>
            </a:extLst>
          </p:cNvPr>
          <p:cNvSpPr txBox="1"/>
          <p:nvPr/>
        </p:nvSpPr>
        <p:spPr>
          <a:xfrm>
            <a:off x="304989" y="3256005"/>
            <a:ext cx="4464081" cy="1106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1400" dirty="0">
                <a:latin typeface="HoneyLight" panose="00000300000000000000" pitchFamily="2" charset="0"/>
              </a:rPr>
              <a:t>congue massa. Fusce posuere, magna sed pulvinar ultricies, purus lectus malesuada libero, sit amet commodo magna eros quis urna. Nunc viverra</a:t>
            </a:r>
            <a:endParaRPr lang="zh-CN" altLang="en-US" sz="1400" dirty="0">
              <a:latin typeface="HoneyLight" panose="00000300000000000000" pitchFamily="2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AFE6D74E-C067-4971-A82C-ED450111DB8F}"/>
              </a:ext>
            </a:extLst>
          </p:cNvPr>
          <p:cNvSpPr txBox="1"/>
          <p:nvPr/>
        </p:nvSpPr>
        <p:spPr>
          <a:xfrm>
            <a:off x="7589934" y="3102459"/>
            <a:ext cx="10548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r>
              <a:rPr lang="en-US" altLang="zh-CN" sz="8000" dirty="0">
                <a:latin typeface="HoneyLight" panose="00000300000000000000" pitchFamily="2" charset="0"/>
              </a:rPr>
              <a:t>T</a:t>
            </a:r>
            <a:endParaRPr lang="zh-CN" altLang="en-US" sz="8000" dirty="0">
              <a:latin typeface="HoneyLight" panose="00000300000000000000" pitchFamily="2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DA1E80EF-F741-4FA8-B897-BA4AD53B64A4}"/>
              </a:ext>
            </a:extLst>
          </p:cNvPr>
          <p:cNvSpPr txBox="1"/>
          <p:nvPr/>
        </p:nvSpPr>
        <p:spPr>
          <a:xfrm>
            <a:off x="8305975" y="3524231"/>
            <a:ext cx="10548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r>
              <a:rPr lang="en-US" altLang="zh-CN" sz="8000">
                <a:latin typeface="HoneyLight" panose="00000300000000000000" pitchFamily="2" charset="0"/>
              </a:rPr>
              <a:t>i</a:t>
            </a:r>
            <a:endParaRPr lang="zh-CN" altLang="en-US" sz="8000">
              <a:latin typeface="HoneyLight" panose="00000300000000000000" pitchFamily="2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E6E9D0BB-87B8-4F99-BEA7-9D31CD30B4A4}"/>
              </a:ext>
            </a:extLst>
          </p:cNvPr>
          <p:cNvSpPr txBox="1"/>
          <p:nvPr/>
        </p:nvSpPr>
        <p:spPr>
          <a:xfrm>
            <a:off x="9022016" y="3118669"/>
            <a:ext cx="10548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r>
              <a:rPr lang="en-US" altLang="zh-CN" sz="8000">
                <a:latin typeface="HoneyLight" panose="00000300000000000000" pitchFamily="2" charset="0"/>
              </a:rPr>
              <a:t>T</a:t>
            </a:r>
            <a:endParaRPr lang="zh-CN" altLang="en-US" sz="8000">
              <a:latin typeface="HoneyLight" panose="00000300000000000000" pitchFamily="2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7E81046E-F09F-4F58-8912-D285D6E96EC0}"/>
              </a:ext>
            </a:extLst>
          </p:cNvPr>
          <p:cNvSpPr txBox="1"/>
          <p:nvPr/>
        </p:nvSpPr>
        <p:spPr>
          <a:xfrm>
            <a:off x="9738057" y="2456949"/>
            <a:ext cx="10548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r>
              <a:rPr lang="en-US" altLang="zh-CN" sz="8000">
                <a:latin typeface="HoneyLight" panose="00000300000000000000" pitchFamily="2" charset="0"/>
              </a:rPr>
              <a:t>l</a:t>
            </a:r>
            <a:endParaRPr lang="zh-CN" altLang="en-US" sz="8000">
              <a:latin typeface="HoneyLight" panose="00000300000000000000" pitchFamily="2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0C82A61D-95CF-40B1-8BA9-C8F376355F44}"/>
              </a:ext>
            </a:extLst>
          </p:cNvPr>
          <p:cNvSpPr txBox="1"/>
          <p:nvPr/>
        </p:nvSpPr>
        <p:spPr>
          <a:xfrm>
            <a:off x="10454098" y="3243478"/>
            <a:ext cx="10548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r>
              <a:rPr lang="en-US" altLang="zh-CN" sz="8000">
                <a:latin typeface="HoneyLight" panose="00000300000000000000" pitchFamily="2" charset="0"/>
              </a:rPr>
              <a:t>e</a:t>
            </a:r>
            <a:endParaRPr lang="zh-CN" altLang="en-US" sz="8000">
              <a:latin typeface="HoneyLight" panose="000003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48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="" xmlns:a16="http://schemas.microsoft.com/office/drawing/2014/main" id="{9137940E-2AAD-44AB-A1ED-DA96A20603B4}"/>
              </a:ext>
            </a:extLst>
          </p:cNvPr>
          <p:cNvSpPr/>
          <p:nvPr/>
        </p:nvSpPr>
        <p:spPr>
          <a:xfrm>
            <a:off x="88900" y="0"/>
            <a:ext cx="12103101" cy="6858000"/>
          </a:xfrm>
          <a:custGeom>
            <a:avLst/>
            <a:gdLst>
              <a:gd name="connsiteX0" fmla="*/ 5086040 w 12103101"/>
              <a:gd name="connsiteY0" fmla="*/ 0 h 6858000"/>
              <a:gd name="connsiteX1" fmla="*/ 6892817 w 12103101"/>
              <a:gd name="connsiteY1" fmla="*/ 0 h 6858000"/>
              <a:gd name="connsiteX2" fmla="*/ 6993335 w 12103101"/>
              <a:gd name="connsiteY2" fmla="*/ 36802 h 6858000"/>
              <a:gd name="connsiteX3" fmla="*/ 7392295 w 12103101"/>
              <a:gd name="connsiteY3" fmla="*/ 153956 h 6858000"/>
              <a:gd name="connsiteX4" fmla="*/ 10105009 w 12103101"/>
              <a:gd name="connsiteY4" fmla="*/ 792067 h 6858000"/>
              <a:gd name="connsiteX5" fmla="*/ 12078547 w 12103101"/>
              <a:gd name="connsiteY5" fmla="*/ 2335881 h 6858000"/>
              <a:gd name="connsiteX6" fmla="*/ 12103101 w 12103101"/>
              <a:gd name="connsiteY6" fmla="*/ 2387974 h 6858000"/>
              <a:gd name="connsiteX7" fmla="*/ 12103101 w 12103101"/>
              <a:gd name="connsiteY7" fmla="*/ 5018105 h 6858000"/>
              <a:gd name="connsiteX8" fmla="*/ 12069126 w 12103101"/>
              <a:gd name="connsiteY8" fmla="*/ 5140910 h 6858000"/>
              <a:gd name="connsiteX9" fmla="*/ 11597001 w 12103101"/>
              <a:gd name="connsiteY9" fmla="*/ 6109657 h 6858000"/>
              <a:gd name="connsiteX10" fmla="*/ 10557680 w 12103101"/>
              <a:gd name="connsiteY10" fmla="*/ 6785626 h 6858000"/>
              <a:gd name="connsiteX11" fmla="*/ 10360246 w 12103101"/>
              <a:gd name="connsiteY11" fmla="*/ 6858000 h 6858000"/>
              <a:gd name="connsiteX12" fmla="*/ 2677464 w 12103101"/>
              <a:gd name="connsiteY12" fmla="*/ 6858000 h 6858000"/>
              <a:gd name="connsiteX13" fmla="*/ 2640808 w 12103101"/>
              <a:gd name="connsiteY13" fmla="*/ 6847474 h 6858000"/>
              <a:gd name="connsiteX14" fmla="*/ 1424325 w 12103101"/>
              <a:gd name="connsiteY14" fmla="*/ 6269185 h 6858000"/>
              <a:gd name="connsiteX15" fmla="*/ 151 w 12103101"/>
              <a:gd name="connsiteY15" fmla="*/ 4088973 h 6858000"/>
              <a:gd name="connsiteX16" fmla="*/ 1356508 w 12103101"/>
              <a:gd name="connsiteY16" fmla="*/ 1057946 h 6858000"/>
              <a:gd name="connsiteX17" fmla="*/ 4476129 w 12103101"/>
              <a:gd name="connsiteY17" fmla="*/ 153956 h 6858000"/>
              <a:gd name="connsiteX18" fmla="*/ 5011253 w 12103101"/>
              <a:gd name="connsiteY18" fmla="*/ 1810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03101" h="6858000">
                <a:moveTo>
                  <a:pt x="5086040" y="0"/>
                </a:moveTo>
                <a:lnTo>
                  <a:pt x="6892817" y="0"/>
                </a:lnTo>
                <a:lnTo>
                  <a:pt x="6993335" y="36802"/>
                </a:lnTo>
                <a:cubicBezTo>
                  <a:pt x="7100537" y="74192"/>
                  <a:pt x="7228402" y="114074"/>
                  <a:pt x="7392295" y="153956"/>
                </a:cubicBezTo>
                <a:cubicBezTo>
                  <a:pt x="8047870" y="313483"/>
                  <a:pt x="9302499" y="375523"/>
                  <a:pt x="10105009" y="792067"/>
                </a:cubicBezTo>
                <a:cubicBezTo>
                  <a:pt x="10807204" y="1156542"/>
                  <a:pt x="11699786" y="1629586"/>
                  <a:pt x="12078547" y="2335881"/>
                </a:cubicBezTo>
                <a:lnTo>
                  <a:pt x="12103101" y="2387974"/>
                </a:lnTo>
                <a:lnTo>
                  <a:pt x="12103101" y="5018105"/>
                </a:lnTo>
                <a:lnTo>
                  <a:pt x="12069126" y="5140910"/>
                </a:lnTo>
                <a:cubicBezTo>
                  <a:pt x="11952868" y="5523545"/>
                  <a:pt x="11794802" y="5865934"/>
                  <a:pt x="11597001" y="6109657"/>
                </a:cubicBezTo>
                <a:cubicBezTo>
                  <a:pt x="11359639" y="6402125"/>
                  <a:pt x="10983992" y="6618568"/>
                  <a:pt x="10557680" y="6785626"/>
                </a:cubicBezTo>
                <a:lnTo>
                  <a:pt x="10360246" y="6858000"/>
                </a:lnTo>
                <a:lnTo>
                  <a:pt x="2677464" y="6858000"/>
                </a:lnTo>
                <a:lnTo>
                  <a:pt x="2640808" y="6847474"/>
                </a:lnTo>
                <a:cubicBezTo>
                  <a:pt x="2190102" y="6707887"/>
                  <a:pt x="1752113" y="6526203"/>
                  <a:pt x="1424325" y="6269185"/>
                </a:cubicBezTo>
                <a:cubicBezTo>
                  <a:pt x="768751" y="5755150"/>
                  <a:pt x="11455" y="4957511"/>
                  <a:pt x="151" y="4088973"/>
                </a:cubicBezTo>
                <a:cubicBezTo>
                  <a:pt x="-11154" y="3220434"/>
                  <a:pt x="610511" y="1713781"/>
                  <a:pt x="1356508" y="1057946"/>
                </a:cubicBezTo>
                <a:cubicBezTo>
                  <a:pt x="2102504" y="402111"/>
                  <a:pt x="3673619" y="357795"/>
                  <a:pt x="4476129" y="153956"/>
                </a:cubicBezTo>
                <a:cubicBezTo>
                  <a:pt x="4676756" y="102996"/>
                  <a:pt x="4852658" y="57575"/>
                  <a:pt x="5011253" y="18108"/>
                </a:cubicBezTo>
                <a:close/>
              </a:path>
            </a:pathLst>
          </a:custGeom>
          <a:solidFill>
            <a:srgbClr val="FCEBBF"/>
          </a:solidFill>
          <a:ln>
            <a:noFill/>
          </a:ln>
          <a:effectLst>
            <a:outerShdw blurRad="149987" dist="250190" dir="8460000" sx="95000" sy="95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4D6A990C-22D8-4594-9BE3-7717D1C3DC61}"/>
              </a:ext>
            </a:extLst>
          </p:cNvPr>
          <p:cNvGrpSpPr/>
          <p:nvPr/>
        </p:nvGrpSpPr>
        <p:grpSpPr>
          <a:xfrm>
            <a:off x="394062" y="508217"/>
            <a:ext cx="1854928" cy="1587500"/>
            <a:chOff x="876662" y="1264365"/>
            <a:chExt cx="1854928" cy="1587500"/>
          </a:xfrm>
        </p:grpSpPr>
        <p:pic>
          <p:nvPicPr>
            <p:cNvPr id="7" name="图片 6" descr="图片包含 美食, 室内, 就坐&#10;&#10;已生成极高可信度的说明">
              <a:extLst>
                <a:ext uri="{FF2B5EF4-FFF2-40B4-BE49-F238E27FC236}">
                  <a16:creationId xmlns="" xmlns:a16="http://schemas.microsoft.com/office/drawing/2014/main" id="{1669D34D-7713-47D6-A178-4DCD0CFB9BE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6662" y="1264365"/>
              <a:ext cx="1854928" cy="1587500"/>
            </a:xfrm>
            <a:prstGeom prst="rect">
              <a:avLst/>
            </a:prstGeom>
          </p:spPr>
        </p:pic>
        <p:sp>
          <p:nvSpPr>
            <p:cNvPr id="8" name="文本框 7">
              <a:extLst>
                <a:ext uri="{FF2B5EF4-FFF2-40B4-BE49-F238E27FC236}">
                  <a16:creationId xmlns="" xmlns:a16="http://schemas.microsoft.com/office/drawing/2014/main" id="{51E6E81F-7906-4C09-AE46-1A5924E9CDB1}"/>
                </a:ext>
              </a:extLst>
            </p:cNvPr>
            <p:cNvSpPr txBox="1"/>
            <p:nvPr/>
          </p:nvSpPr>
          <p:spPr>
            <a:xfrm>
              <a:off x="1276681" y="1510696"/>
              <a:ext cx="105489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2000">
                  <a:latin typeface="HoneyBold" panose="00000700000000000000" pitchFamily="2" charset="0"/>
                </a:defRPr>
              </a:lvl1pPr>
            </a:lstStyle>
            <a:p>
              <a:r>
                <a:rPr lang="en-US" altLang="zh-CN" sz="8000">
                  <a:latin typeface="HoneyLight" panose="00000300000000000000" pitchFamily="2" charset="0"/>
                </a:rPr>
                <a:t>B</a:t>
              </a:r>
              <a:endParaRPr lang="zh-CN" altLang="en-US" sz="8000">
                <a:latin typeface="HoneyLight" panose="00000300000000000000" pitchFamily="2" charset="0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FABB0C67-0D76-49E6-B9A9-C94DD79B1763}"/>
              </a:ext>
            </a:extLst>
          </p:cNvPr>
          <p:cNvGrpSpPr/>
          <p:nvPr/>
        </p:nvGrpSpPr>
        <p:grpSpPr>
          <a:xfrm>
            <a:off x="2779810" y="2762716"/>
            <a:ext cx="1854928" cy="1587500"/>
            <a:chOff x="876662" y="1264365"/>
            <a:chExt cx="1854928" cy="1587500"/>
          </a:xfrm>
        </p:grpSpPr>
        <p:pic>
          <p:nvPicPr>
            <p:cNvPr id="13" name="图片 12" descr="图片包含 美食, 室内, 就坐&#10;&#10;已生成极高可信度的说明">
              <a:extLst>
                <a:ext uri="{FF2B5EF4-FFF2-40B4-BE49-F238E27FC236}">
                  <a16:creationId xmlns="" xmlns:a16="http://schemas.microsoft.com/office/drawing/2014/main" id="{90B35897-D058-41AB-BB19-720E347E3F6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6662" y="1264365"/>
              <a:ext cx="1854928" cy="1587500"/>
            </a:xfrm>
            <a:prstGeom prst="rect">
              <a:avLst/>
            </a:prstGeom>
          </p:spPr>
        </p:pic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id="{224248DF-62AE-4047-8BF8-87970C72FD6A}"/>
                </a:ext>
              </a:extLst>
            </p:cNvPr>
            <p:cNvSpPr txBox="1"/>
            <p:nvPr/>
          </p:nvSpPr>
          <p:spPr>
            <a:xfrm>
              <a:off x="1276681" y="1510696"/>
              <a:ext cx="105489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2000">
                  <a:latin typeface="HoneyBold" panose="00000700000000000000" pitchFamily="2" charset="0"/>
                </a:defRPr>
              </a:lvl1pPr>
            </a:lstStyle>
            <a:p>
              <a:r>
                <a:rPr lang="en-US" altLang="zh-CN" sz="8000">
                  <a:latin typeface="HoneyLight" panose="00000300000000000000" pitchFamily="2" charset="0"/>
                </a:rPr>
                <a:t>r</a:t>
              </a:r>
              <a:endParaRPr lang="zh-CN" altLang="en-US" sz="8000">
                <a:latin typeface="HoneyLight" panose="00000300000000000000" pitchFamily="2" charset="0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209907D5-0E6E-48AF-A89A-6BC4C954570A}"/>
              </a:ext>
            </a:extLst>
          </p:cNvPr>
          <p:cNvGrpSpPr/>
          <p:nvPr/>
        </p:nvGrpSpPr>
        <p:grpSpPr>
          <a:xfrm>
            <a:off x="5165558" y="5017215"/>
            <a:ext cx="1854928" cy="1587500"/>
            <a:chOff x="876662" y="1264365"/>
            <a:chExt cx="1854928" cy="1587500"/>
          </a:xfrm>
        </p:grpSpPr>
        <p:pic>
          <p:nvPicPr>
            <p:cNvPr id="16" name="图片 15" descr="图片包含 美食, 室内, 就坐&#10;&#10;已生成极高可信度的说明">
              <a:extLst>
                <a:ext uri="{FF2B5EF4-FFF2-40B4-BE49-F238E27FC236}">
                  <a16:creationId xmlns="" xmlns:a16="http://schemas.microsoft.com/office/drawing/2014/main" id="{C6A5EACF-5F22-404D-A2C0-08DB70C3FB9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6662" y="1264365"/>
              <a:ext cx="1854928" cy="1587500"/>
            </a:xfrm>
            <a:prstGeom prst="rect">
              <a:avLst/>
            </a:prstGeom>
          </p:spPr>
        </p:pic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963B66F1-DBBA-4FAF-9F26-268DCCC08C37}"/>
                </a:ext>
              </a:extLst>
            </p:cNvPr>
            <p:cNvSpPr txBox="1"/>
            <p:nvPr/>
          </p:nvSpPr>
          <p:spPr>
            <a:xfrm>
              <a:off x="1276681" y="1510696"/>
              <a:ext cx="105489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2000">
                  <a:latin typeface="HoneyBold" panose="00000700000000000000" pitchFamily="2" charset="0"/>
                </a:defRPr>
              </a:lvl1pPr>
            </a:lstStyle>
            <a:p>
              <a:r>
                <a:rPr lang="en-US" altLang="zh-CN" sz="8000">
                  <a:latin typeface="HoneyLight" panose="00000300000000000000" pitchFamily="2" charset="0"/>
                </a:rPr>
                <a:t>e</a:t>
              </a:r>
              <a:endParaRPr lang="zh-CN" altLang="en-US" sz="8000">
                <a:latin typeface="HoneyLight" panose="00000300000000000000" pitchFamily="2" charset="0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F872351A-3CDB-4847-9271-E81EF0E4895C}"/>
              </a:ext>
            </a:extLst>
          </p:cNvPr>
          <p:cNvGrpSpPr/>
          <p:nvPr/>
        </p:nvGrpSpPr>
        <p:grpSpPr>
          <a:xfrm>
            <a:off x="7551306" y="2762716"/>
            <a:ext cx="1854928" cy="1587500"/>
            <a:chOff x="876662" y="1264365"/>
            <a:chExt cx="1854928" cy="1587500"/>
          </a:xfrm>
        </p:grpSpPr>
        <p:pic>
          <p:nvPicPr>
            <p:cNvPr id="19" name="图片 18" descr="图片包含 美食, 室内, 就坐&#10;&#10;已生成极高可信度的说明">
              <a:extLst>
                <a:ext uri="{FF2B5EF4-FFF2-40B4-BE49-F238E27FC236}">
                  <a16:creationId xmlns="" xmlns:a16="http://schemas.microsoft.com/office/drawing/2014/main" id="{56C5F3EC-D90C-419C-80FD-1207B4F64B6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6662" y="1264365"/>
              <a:ext cx="1854928" cy="1587500"/>
            </a:xfrm>
            <a:prstGeom prst="rect">
              <a:avLst/>
            </a:prstGeom>
          </p:spPr>
        </p:pic>
        <p:sp>
          <p:nvSpPr>
            <p:cNvPr id="20" name="文本框 19">
              <a:extLst>
                <a:ext uri="{FF2B5EF4-FFF2-40B4-BE49-F238E27FC236}">
                  <a16:creationId xmlns="" xmlns:a16="http://schemas.microsoft.com/office/drawing/2014/main" id="{FD205A21-6730-4E98-B16B-26A7E35FAB18}"/>
                </a:ext>
              </a:extLst>
            </p:cNvPr>
            <p:cNvSpPr txBox="1"/>
            <p:nvPr/>
          </p:nvSpPr>
          <p:spPr>
            <a:xfrm>
              <a:off x="1276681" y="1510696"/>
              <a:ext cx="105489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2000">
                  <a:latin typeface="HoneyBold" panose="00000700000000000000" pitchFamily="2" charset="0"/>
                </a:defRPr>
              </a:lvl1pPr>
            </a:lstStyle>
            <a:p>
              <a:r>
                <a:rPr lang="en-US" altLang="zh-CN" sz="8000">
                  <a:latin typeface="HoneyLight" panose="00000300000000000000" pitchFamily="2" charset="0"/>
                </a:rPr>
                <a:t>a</a:t>
              </a:r>
              <a:endParaRPr lang="zh-CN" altLang="en-US" sz="8000">
                <a:latin typeface="HoneyLight" panose="00000300000000000000" pitchFamily="2" charset="0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89504EFD-A085-4D32-AB5E-E24F23807F7D}"/>
              </a:ext>
            </a:extLst>
          </p:cNvPr>
          <p:cNvGrpSpPr/>
          <p:nvPr/>
        </p:nvGrpSpPr>
        <p:grpSpPr>
          <a:xfrm>
            <a:off x="9937053" y="5017215"/>
            <a:ext cx="1854928" cy="1587500"/>
            <a:chOff x="876662" y="1264365"/>
            <a:chExt cx="1854928" cy="1587500"/>
          </a:xfrm>
        </p:grpSpPr>
        <p:pic>
          <p:nvPicPr>
            <p:cNvPr id="22" name="图片 21" descr="图片包含 美食, 室内, 就坐&#10;&#10;已生成极高可信度的说明">
              <a:extLst>
                <a:ext uri="{FF2B5EF4-FFF2-40B4-BE49-F238E27FC236}">
                  <a16:creationId xmlns="" xmlns:a16="http://schemas.microsoft.com/office/drawing/2014/main" id="{36051D8E-1EC6-4E33-A0BD-79529095472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6662" y="1264365"/>
              <a:ext cx="1854928" cy="1587500"/>
            </a:xfrm>
            <a:prstGeom prst="rect">
              <a:avLst/>
            </a:prstGeom>
          </p:spPr>
        </p:pic>
        <p:sp>
          <p:nvSpPr>
            <p:cNvPr id="23" name="文本框 22">
              <a:extLst>
                <a:ext uri="{FF2B5EF4-FFF2-40B4-BE49-F238E27FC236}">
                  <a16:creationId xmlns="" xmlns:a16="http://schemas.microsoft.com/office/drawing/2014/main" id="{3F6A00C5-91FD-4B77-B0AE-949AF768EE2C}"/>
                </a:ext>
              </a:extLst>
            </p:cNvPr>
            <p:cNvSpPr txBox="1"/>
            <p:nvPr/>
          </p:nvSpPr>
          <p:spPr>
            <a:xfrm>
              <a:off x="1276681" y="1510696"/>
              <a:ext cx="105489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2000">
                  <a:latin typeface="HoneyBold" panose="00000700000000000000" pitchFamily="2" charset="0"/>
                </a:defRPr>
              </a:lvl1pPr>
            </a:lstStyle>
            <a:p>
              <a:r>
                <a:rPr lang="en-US" altLang="zh-CN" sz="8000">
                  <a:latin typeface="HoneyLight" panose="00000300000000000000" pitchFamily="2" charset="0"/>
                </a:rPr>
                <a:t>d</a:t>
              </a:r>
              <a:endParaRPr lang="zh-CN" altLang="en-US" sz="8000">
                <a:latin typeface="HoneyLight" panose="00000300000000000000" pitchFamily="2" charset="0"/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EA932E38-6DB7-4B64-AAFC-6C0F3AB52A30}"/>
              </a:ext>
            </a:extLst>
          </p:cNvPr>
          <p:cNvSpPr txBox="1"/>
          <p:nvPr/>
        </p:nvSpPr>
        <p:spPr>
          <a:xfrm>
            <a:off x="2717210" y="736190"/>
            <a:ext cx="9074771" cy="330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en-US" altLang="zh-CN" sz="1400">
                <a:latin typeface="HoneyLight" panose="00000300000000000000" pitchFamily="2" charset="0"/>
              </a:rPr>
              <a:t>Lorem ipsum dolor sit amet, consectetuer adipiscing elit. Maecenas porttitor</a:t>
            </a:r>
            <a:endParaRPr lang="zh-CN" altLang="en-US" sz="1400">
              <a:latin typeface="HoneyLight" panose="00000300000000000000" pitchFamily="2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F2808D82-6B29-4896-AAE1-636684A7B309}"/>
              </a:ext>
            </a:extLst>
          </p:cNvPr>
          <p:cNvSpPr txBox="1"/>
          <p:nvPr/>
        </p:nvSpPr>
        <p:spPr>
          <a:xfrm>
            <a:off x="2717210" y="1182686"/>
            <a:ext cx="9074771" cy="847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en-US" altLang="zh-CN" sz="1400">
                <a:latin typeface="HoneyLight" panose="00000300000000000000" pitchFamily="2" charset="0"/>
              </a:rPr>
              <a:t>congue massa. Fusce posuere, magna sed pulvinar ultricies, purus lectus malesuada libero, sit amet commodo magna eros quis urna. Nunc viverra imperdiet enim.</a:t>
            </a:r>
            <a:endParaRPr lang="zh-CN" altLang="en-US" sz="1400">
              <a:latin typeface="HoneyLight" panose="00000300000000000000" pitchFamily="2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F1FB3AE2-6A4D-4464-9551-2921FE675C41}"/>
              </a:ext>
            </a:extLst>
          </p:cNvPr>
          <p:cNvSpPr txBox="1"/>
          <p:nvPr/>
        </p:nvSpPr>
        <p:spPr>
          <a:xfrm>
            <a:off x="1459510" y="5463234"/>
            <a:ext cx="3440638" cy="847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1400">
                <a:latin typeface="HoneyLight" panose="00000300000000000000" pitchFamily="2" charset="0"/>
              </a:rPr>
              <a:t>sit amet commodo magna eros quis urna. Nunc viverra imperdiet enim.</a:t>
            </a:r>
            <a:endParaRPr lang="zh-CN" altLang="en-US" sz="1400">
              <a:latin typeface="HoneyLight" panose="00000300000000000000" pitchFamily="2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F04DCABE-76D8-470F-9537-7AAE081401F1}"/>
              </a:ext>
            </a:extLst>
          </p:cNvPr>
          <p:cNvSpPr txBox="1"/>
          <p:nvPr/>
        </p:nvSpPr>
        <p:spPr>
          <a:xfrm>
            <a:off x="9787234" y="3111517"/>
            <a:ext cx="2516549" cy="1106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en-US" altLang="zh-CN" sz="1400">
                <a:latin typeface="HoneyLight" panose="00000300000000000000" pitchFamily="2" charset="0"/>
              </a:rPr>
              <a:t>libero, sit amet commodo magna eros quis urna. Nunc viverra imperdiet</a:t>
            </a:r>
            <a:endParaRPr lang="zh-CN" altLang="en-US" sz="1400">
              <a:latin typeface="HoneyLight" panose="00000300000000000000" pitchFamily="2" charset="0"/>
            </a:endParaRPr>
          </a:p>
        </p:txBody>
      </p:sp>
      <p:pic>
        <p:nvPicPr>
          <p:cNvPr id="41" name="图片 40" descr="图片包含 室内, 墙壁, 蛋糕, 外表&#10;&#10;已生成高可信度的说明">
            <a:extLst>
              <a:ext uri="{FF2B5EF4-FFF2-40B4-BE49-F238E27FC236}">
                <a16:creationId xmlns="" xmlns:a16="http://schemas.microsoft.com/office/drawing/2014/main" id="{69EF7B78-4D6D-476D-B7AA-59886541AA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1990" y="2851910"/>
            <a:ext cx="2182959" cy="2718703"/>
          </a:xfrm>
          <a:prstGeom prst="rect">
            <a:avLst/>
          </a:prstGeom>
        </p:spPr>
      </p:pic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DEF61D8C-7CA8-4055-966B-9ECDFA51A03F}"/>
              </a:ext>
            </a:extLst>
          </p:cNvPr>
          <p:cNvSpPr txBox="1"/>
          <p:nvPr/>
        </p:nvSpPr>
        <p:spPr>
          <a:xfrm>
            <a:off x="4837130" y="3368555"/>
            <a:ext cx="2511783" cy="589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en-US" altLang="zh-CN" sz="1400">
                <a:latin typeface="HoneyLight" panose="00000300000000000000" pitchFamily="2" charset="0"/>
              </a:rPr>
              <a:t>sit amet commodo magna eros quis</a:t>
            </a:r>
            <a:endParaRPr lang="zh-CN" altLang="en-US" sz="1400">
              <a:latin typeface="HoneyLight" panose="00000300000000000000" pitchFamily="2" charset="0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06EF616E-AD19-40CE-B8F9-84E09C66CC12}"/>
              </a:ext>
            </a:extLst>
          </p:cNvPr>
          <p:cNvSpPr txBox="1"/>
          <p:nvPr/>
        </p:nvSpPr>
        <p:spPr>
          <a:xfrm>
            <a:off x="7222878" y="5721766"/>
            <a:ext cx="2511783" cy="330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1400">
                <a:latin typeface="HoneyLight" panose="00000300000000000000" pitchFamily="2" charset="0"/>
              </a:rPr>
              <a:t>sit amet commodo</a:t>
            </a:r>
            <a:endParaRPr lang="zh-CN" altLang="en-US" sz="1400">
              <a:latin typeface="HoneyLight" panose="000003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3270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CBA0A13F-9609-4DF2-AEA0-4BBDD64D9AD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 descr="图片包含 美食, 鸡蛋, 室内, 煎蛋&#10;&#10;已生成极高可信度的说明">
            <a:extLst>
              <a:ext uri="{FF2B5EF4-FFF2-40B4-BE49-F238E27FC236}">
                <a16:creationId xmlns="" xmlns:a16="http://schemas.microsoft.com/office/drawing/2014/main" id="{6ECD3453-9977-4EEB-9FFF-F81E544E66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78509" y="1367703"/>
            <a:ext cx="1590329" cy="1323440"/>
          </a:xfrm>
          <a:prstGeom prst="rect">
            <a:avLst/>
          </a:prstGeom>
        </p:spPr>
      </p:pic>
      <p:pic>
        <p:nvPicPr>
          <p:cNvPr id="20" name="图片 19" descr="图片包含 美食, 鸡蛋, 室内, 煎蛋&#10;&#10;已生成极高可信度的说明">
            <a:extLst>
              <a:ext uri="{FF2B5EF4-FFF2-40B4-BE49-F238E27FC236}">
                <a16:creationId xmlns="" xmlns:a16="http://schemas.microsoft.com/office/drawing/2014/main" id="{327A2D75-7DF1-4533-A5DC-4164597083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0969" y="1812853"/>
            <a:ext cx="1590329" cy="132344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870B7720-51AC-4967-9161-6FCDCC0A1E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7279" y="3116266"/>
            <a:ext cx="2306074" cy="1616068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429594E8-2046-45F7-B442-15E46737447B}"/>
              </a:ext>
            </a:extLst>
          </p:cNvPr>
          <p:cNvSpPr txBox="1"/>
          <p:nvPr/>
        </p:nvSpPr>
        <p:spPr>
          <a:xfrm>
            <a:off x="1333679" y="1298624"/>
            <a:ext cx="10548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r>
              <a:rPr lang="en-US" altLang="zh-CN" sz="8000">
                <a:latin typeface="HoneyLight" panose="00000300000000000000" pitchFamily="2" charset="0"/>
              </a:rPr>
              <a:t>S</a:t>
            </a:r>
            <a:endParaRPr lang="zh-CN" altLang="en-US" sz="8000">
              <a:latin typeface="HoneyLight" panose="00000300000000000000" pitchFamily="2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8E1425BB-94F6-4490-B0AA-EF51F655F56A}"/>
              </a:ext>
            </a:extLst>
          </p:cNvPr>
          <p:cNvSpPr txBox="1"/>
          <p:nvPr/>
        </p:nvSpPr>
        <p:spPr>
          <a:xfrm>
            <a:off x="2553448" y="1669563"/>
            <a:ext cx="10548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r>
              <a:rPr lang="en-US" altLang="zh-CN" sz="8000">
                <a:latin typeface="HoneyLight" panose="00000300000000000000" pitchFamily="2" charset="0"/>
              </a:rPr>
              <a:t>u</a:t>
            </a:r>
            <a:endParaRPr lang="zh-CN" altLang="en-US" sz="8000">
              <a:latin typeface="HoneyLight" panose="00000300000000000000" pitchFamily="2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0F3738B3-F925-482E-847E-9F1E7E9DE6E7}"/>
              </a:ext>
            </a:extLst>
          </p:cNvPr>
          <p:cNvSpPr txBox="1"/>
          <p:nvPr/>
        </p:nvSpPr>
        <p:spPr>
          <a:xfrm>
            <a:off x="3773217" y="1298623"/>
            <a:ext cx="10548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r>
              <a:rPr lang="en-US" altLang="zh-CN" sz="8000">
                <a:latin typeface="HoneyLight" panose="00000300000000000000" pitchFamily="2" charset="0"/>
              </a:rPr>
              <a:t>p</a:t>
            </a:r>
            <a:endParaRPr lang="zh-CN" altLang="en-US" sz="8000">
              <a:latin typeface="HoneyLight" panose="00000300000000000000" pitchFamily="2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B3840897-9FF3-4193-BD1A-2D645CEE0FA4}"/>
              </a:ext>
            </a:extLst>
          </p:cNvPr>
          <p:cNvSpPr txBox="1"/>
          <p:nvPr/>
        </p:nvSpPr>
        <p:spPr>
          <a:xfrm>
            <a:off x="7432524" y="1274365"/>
            <a:ext cx="10548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r>
              <a:rPr lang="en-US" altLang="zh-CN" sz="8000">
                <a:latin typeface="HoneyLight" panose="00000300000000000000" pitchFamily="2" charset="0"/>
              </a:rPr>
              <a:t>m</a:t>
            </a:r>
            <a:endParaRPr lang="zh-CN" altLang="en-US" sz="8000">
              <a:latin typeface="HoneyLight" panose="00000300000000000000" pitchFamily="2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63362C82-085F-4925-8B94-E2BD5845010B}"/>
              </a:ext>
            </a:extLst>
          </p:cNvPr>
          <p:cNvSpPr txBox="1"/>
          <p:nvPr/>
        </p:nvSpPr>
        <p:spPr>
          <a:xfrm>
            <a:off x="4992986" y="1100137"/>
            <a:ext cx="10548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r>
              <a:rPr lang="en-US" altLang="zh-CN" sz="8000">
                <a:latin typeface="HoneyLight" panose="00000300000000000000" pitchFamily="2" charset="0"/>
              </a:rPr>
              <a:t>e</a:t>
            </a:r>
            <a:endParaRPr lang="zh-CN" altLang="en-US" sz="8000">
              <a:latin typeface="HoneyLight" panose="00000300000000000000" pitchFamily="2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EC102F15-4726-4B2C-8F4E-16FEAC5EF8BE}"/>
              </a:ext>
            </a:extLst>
          </p:cNvPr>
          <p:cNvSpPr txBox="1"/>
          <p:nvPr/>
        </p:nvSpPr>
        <p:spPr>
          <a:xfrm>
            <a:off x="6212755" y="921618"/>
            <a:ext cx="10548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r>
              <a:rPr lang="en-US" altLang="zh-CN" sz="8000">
                <a:latin typeface="HoneyLight" panose="00000300000000000000" pitchFamily="2" charset="0"/>
              </a:rPr>
              <a:t>r</a:t>
            </a:r>
            <a:endParaRPr lang="zh-CN" altLang="en-US" sz="8000">
              <a:latin typeface="HoneyLight" panose="00000300000000000000" pitchFamily="2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22702A34-B5CD-4048-8F3D-6CF4384489BF}"/>
              </a:ext>
            </a:extLst>
          </p:cNvPr>
          <p:cNvSpPr txBox="1"/>
          <p:nvPr/>
        </p:nvSpPr>
        <p:spPr>
          <a:xfrm>
            <a:off x="8652293" y="1748944"/>
            <a:ext cx="10548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r>
              <a:rPr lang="en-US" altLang="zh-CN" sz="8000">
                <a:latin typeface="HoneyLight" panose="00000300000000000000" pitchFamily="2" charset="0"/>
              </a:rPr>
              <a:t>a</a:t>
            </a:r>
            <a:endParaRPr lang="zh-CN" altLang="en-US" sz="8000">
              <a:latin typeface="HoneyLight" panose="00000300000000000000" pitchFamily="2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5654ACDC-B40E-40CB-A137-D70C7DFA096C}"/>
              </a:ext>
            </a:extLst>
          </p:cNvPr>
          <p:cNvSpPr txBox="1"/>
          <p:nvPr/>
        </p:nvSpPr>
        <p:spPr>
          <a:xfrm>
            <a:off x="9872062" y="1960342"/>
            <a:ext cx="10548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r>
              <a:rPr lang="en-US" altLang="zh-CN" sz="8000">
                <a:latin typeface="HoneyLight" panose="00000300000000000000" pitchFamily="2" charset="0"/>
              </a:rPr>
              <a:t>n</a:t>
            </a:r>
            <a:endParaRPr lang="zh-CN" altLang="en-US" sz="8000">
              <a:latin typeface="HoneyLight" panose="00000300000000000000" pitchFamily="2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B8E37200-0A1C-42A6-9DED-29D58AB8B8AF}"/>
              </a:ext>
            </a:extLst>
          </p:cNvPr>
          <p:cNvSpPr txBox="1"/>
          <p:nvPr/>
        </p:nvSpPr>
        <p:spPr>
          <a:xfrm>
            <a:off x="2667000" y="4933006"/>
            <a:ext cx="6858000" cy="460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pPr algn="ctr">
              <a:lnSpc>
                <a:spcPct val="200000"/>
              </a:lnSpc>
            </a:pPr>
            <a:r>
              <a:rPr lang="en-US" altLang="zh-CN" sz="1400">
                <a:latin typeface="HoneyLight" panose="00000300000000000000" pitchFamily="2" charset="0"/>
              </a:rPr>
              <a:t>congue massa. Fusce posuere, magna sed pulvinar ultricies, </a:t>
            </a:r>
            <a:endParaRPr lang="zh-CN" altLang="en-US" sz="1400">
              <a:latin typeface="HoneyLight" panose="00000300000000000000" pitchFamily="2" charset="0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5738DA89-35F6-486D-9FBD-4BDD308EFCE7}"/>
              </a:ext>
            </a:extLst>
          </p:cNvPr>
          <p:cNvSpPr txBox="1"/>
          <p:nvPr/>
        </p:nvSpPr>
        <p:spPr>
          <a:xfrm>
            <a:off x="5087472" y="5535674"/>
            <a:ext cx="2017056" cy="330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altLang="zh-CN" sz="1400"/>
              <a:t>magna eros quis</a:t>
            </a:r>
            <a:endParaRPr lang="zh-CN" altLang="en-US" sz="1400"/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2D9D079A-7200-496B-A490-79B53407F499}"/>
              </a:ext>
            </a:extLst>
          </p:cNvPr>
          <p:cNvSpPr txBox="1"/>
          <p:nvPr/>
        </p:nvSpPr>
        <p:spPr>
          <a:xfrm>
            <a:off x="2667000" y="5831276"/>
            <a:ext cx="6858000" cy="460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pPr algn="ctr">
              <a:lnSpc>
                <a:spcPct val="200000"/>
              </a:lnSpc>
            </a:pPr>
            <a:r>
              <a:rPr lang="en-US" altLang="zh-CN" sz="1400">
                <a:latin typeface="HoneyLight" panose="00000300000000000000" pitchFamily="2" charset="0"/>
              </a:rPr>
              <a:t>purus lectus malesuada libero</a:t>
            </a:r>
            <a:endParaRPr lang="zh-CN" altLang="en-US" sz="1400">
              <a:latin typeface="HoneyLight" panose="000003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1909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A48E2BD6-EFC4-4799-A7BE-9BDC3DC1D2A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F6FA1A25-1FF0-464C-A2F9-08B1E8F1A9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  <a:effectLst>
            <a:outerShdw blurRad="254000" dist="38100" sx="101000" sy="101000" algn="l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8F6C480B-529D-4F26-BA30-BDBCC84E3093}"/>
              </a:ext>
            </a:extLst>
          </p:cNvPr>
          <p:cNvSpPr txBox="1"/>
          <p:nvPr/>
        </p:nvSpPr>
        <p:spPr>
          <a:xfrm>
            <a:off x="7404289" y="1541505"/>
            <a:ext cx="4464081" cy="1106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en-US" altLang="zh-CN" sz="1400">
                <a:latin typeface="HoneyLight" panose="00000300000000000000" pitchFamily="2" charset="0"/>
              </a:rPr>
              <a:t>congue massa. Fusce posuere, magna sed pulvinar ultricies, purus lectus malesuada libero, sit amet commodo magna eros quis urna. Nunc viverra</a:t>
            </a:r>
            <a:endParaRPr lang="zh-CN" altLang="en-US" sz="1400">
              <a:latin typeface="HoneyLight" panose="00000300000000000000" pitchFamily="2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1C5CC442-90EE-4A3E-B545-9D3E728A90F1}"/>
              </a:ext>
            </a:extLst>
          </p:cNvPr>
          <p:cNvSpPr txBox="1"/>
          <p:nvPr/>
        </p:nvSpPr>
        <p:spPr>
          <a:xfrm>
            <a:off x="7404289" y="3027405"/>
            <a:ext cx="4464081" cy="1106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en-US" altLang="zh-CN" sz="1400">
                <a:latin typeface="HoneyLight" panose="00000300000000000000" pitchFamily="2" charset="0"/>
              </a:rPr>
              <a:t>congue massa. Fusce posuere, magna sed pulvinar ultricies, purus lectus malesuada libero, sit amet commodo magna eros quis urna. Nunc viverra</a:t>
            </a:r>
            <a:endParaRPr lang="zh-CN" altLang="en-US" sz="1400">
              <a:latin typeface="HoneyLight" panose="00000300000000000000" pitchFamily="2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11C62256-8D85-4EA2-96AD-C06906C16DA5}"/>
              </a:ext>
            </a:extLst>
          </p:cNvPr>
          <p:cNvSpPr txBox="1"/>
          <p:nvPr/>
        </p:nvSpPr>
        <p:spPr>
          <a:xfrm>
            <a:off x="7404289" y="4513305"/>
            <a:ext cx="4464081" cy="1106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en-US" altLang="zh-CN" sz="1400">
                <a:latin typeface="HoneyLight" panose="00000300000000000000" pitchFamily="2" charset="0"/>
              </a:rPr>
              <a:t>congue massa. Fusce posuere, magna sed pulvinar ultricies, purus lectus malesuada libero, sit amet commodo magna eros quis urna. Nunc viverra</a:t>
            </a:r>
            <a:endParaRPr lang="zh-CN" altLang="en-US" sz="1400">
              <a:latin typeface="HoneyLight" panose="000003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7523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>
            <a:extLst>
              <a:ext uri="{FF2B5EF4-FFF2-40B4-BE49-F238E27FC236}">
                <a16:creationId xmlns="" xmlns:a16="http://schemas.microsoft.com/office/drawing/2014/main" id="{39A3C476-E0E1-49B7-821B-85ED9AF853E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>
            <a:extLst>
              <a:ext uri="{FF2B5EF4-FFF2-40B4-BE49-F238E27FC236}">
                <a16:creationId xmlns="" xmlns:a16="http://schemas.microsoft.com/office/drawing/2014/main" id="{8AB8C745-CCF7-4724-8B23-E43B58DE80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8976" y="3823952"/>
            <a:ext cx="3034048" cy="3034048"/>
          </a:xfrm>
          <a:prstGeom prst="rect">
            <a:avLst/>
          </a:prstGeom>
        </p:spPr>
      </p:pic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29FA5842-E279-4A53-B987-AD53E15E2091}"/>
              </a:ext>
            </a:extLst>
          </p:cNvPr>
          <p:cNvGrpSpPr/>
          <p:nvPr/>
        </p:nvGrpSpPr>
        <p:grpSpPr>
          <a:xfrm>
            <a:off x="2656901" y="873462"/>
            <a:ext cx="6878199" cy="1699662"/>
            <a:chOff x="2761499" y="2295862"/>
            <a:chExt cx="6878199" cy="1699662"/>
          </a:xfrm>
        </p:grpSpPr>
        <p:grpSp>
          <p:nvGrpSpPr>
            <p:cNvPr id="5" name="组合 4">
              <a:extLst>
                <a:ext uri="{FF2B5EF4-FFF2-40B4-BE49-F238E27FC236}">
                  <a16:creationId xmlns="" xmlns:a16="http://schemas.microsoft.com/office/drawing/2014/main" id="{19AC5751-879D-4F63-9B7B-C8D88916AB5B}"/>
                </a:ext>
              </a:extLst>
            </p:cNvPr>
            <p:cNvGrpSpPr/>
            <p:nvPr/>
          </p:nvGrpSpPr>
          <p:grpSpPr>
            <a:xfrm>
              <a:off x="2761499" y="2295862"/>
              <a:ext cx="1676554" cy="1699662"/>
              <a:chOff x="3619346" y="2133600"/>
              <a:chExt cx="1676554" cy="1699662"/>
            </a:xfrm>
          </p:grpSpPr>
          <p:pic>
            <p:nvPicPr>
              <p:cNvPr id="3" name="图片 2" descr="图片包含 室内, 白色, 盘子, 就坐&#10;&#10;已生成极高可信度的说明">
                <a:extLst>
                  <a:ext uri="{FF2B5EF4-FFF2-40B4-BE49-F238E27FC236}">
                    <a16:creationId xmlns="" xmlns:a16="http://schemas.microsoft.com/office/drawing/2014/main" id="{F23BA3D2-9A48-48C1-9CC2-D2653E3179F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19346" y="2133600"/>
                <a:ext cx="1676554" cy="1699662"/>
              </a:xfrm>
              <a:prstGeom prst="rect">
                <a:avLst/>
              </a:prstGeom>
            </p:spPr>
          </p:pic>
          <p:sp>
            <p:nvSpPr>
              <p:cNvPr id="4" name="文本框 3">
                <a:extLst>
                  <a:ext uri="{FF2B5EF4-FFF2-40B4-BE49-F238E27FC236}">
                    <a16:creationId xmlns="" xmlns:a16="http://schemas.microsoft.com/office/drawing/2014/main" id="{93F7C086-9395-40A4-A3AD-31831F9886FA}"/>
                  </a:ext>
                </a:extLst>
              </p:cNvPr>
              <p:cNvSpPr txBox="1"/>
              <p:nvPr/>
            </p:nvSpPr>
            <p:spPr>
              <a:xfrm>
                <a:off x="3930178" y="2526400"/>
                <a:ext cx="1054890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 sz="2000">
                    <a:latin typeface="HoneyBold" panose="00000700000000000000" pitchFamily="2" charset="0"/>
                  </a:defRPr>
                </a:lvl1pPr>
              </a:lstStyle>
              <a:p>
                <a:r>
                  <a:rPr lang="en-US" altLang="zh-CN" sz="6000">
                    <a:latin typeface="HoneyLight" panose="00000300000000000000" pitchFamily="2" charset="0"/>
                  </a:rPr>
                  <a:t>B</a:t>
                </a:r>
                <a:endParaRPr lang="zh-CN" altLang="en-US" sz="6000">
                  <a:latin typeface="HoneyLight" panose="00000300000000000000" pitchFamily="2" charset="0"/>
                </a:endParaRP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9973EAE2-226B-4FFA-9B05-D8E8C68BF68A}"/>
                </a:ext>
              </a:extLst>
            </p:cNvPr>
            <p:cNvGrpSpPr/>
            <p:nvPr/>
          </p:nvGrpSpPr>
          <p:grpSpPr>
            <a:xfrm>
              <a:off x="4061910" y="2295862"/>
              <a:ext cx="1676554" cy="1699662"/>
              <a:chOff x="3619346" y="2133600"/>
              <a:chExt cx="1676554" cy="1699662"/>
            </a:xfrm>
          </p:grpSpPr>
          <p:pic>
            <p:nvPicPr>
              <p:cNvPr id="19" name="图片 18" descr="图片包含 室内, 白色, 盘子, 就坐&#10;&#10;已生成极高可信度的说明">
                <a:extLst>
                  <a:ext uri="{FF2B5EF4-FFF2-40B4-BE49-F238E27FC236}">
                    <a16:creationId xmlns="" xmlns:a16="http://schemas.microsoft.com/office/drawing/2014/main" id="{34995DF6-13E2-465A-AA0D-4EE6F5EAF73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19346" y="2133600"/>
                <a:ext cx="1676554" cy="1699662"/>
              </a:xfrm>
              <a:prstGeom prst="rect">
                <a:avLst/>
              </a:prstGeom>
            </p:spPr>
          </p:pic>
          <p:sp>
            <p:nvSpPr>
              <p:cNvPr id="20" name="文本框 19">
                <a:extLst>
                  <a:ext uri="{FF2B5EF4-FFF2-40B4-BE49-F238E27FC236}">
                    <a16:creationId xmlns="" xmlns:a16="http://schemas.microsoft.com/office/drawing/2014/main" id="{FFBEE073-F60B-4275-BA5B-E0EF98116361}"/>
                  </a:ext>
                </a:extLst>
              </p:cNvPr>
              <p:cNvSpPr txBox="1"/>
              <p:nvPr/>
            </p:nvSpPr>
            <p:spPr>
              <a:xfrm>
                <a:off x="3930178" y="2526400"/>
                <a:ext cx="1054890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 sz="2000">
                    <a:latin typeface="HoneyBold" panose="00000700000000000000" pitchFamily="2" charset="0"/>
                  </a:defRPr>
                </a:lvl1pPr>
              </a:lstStyle>
              <a:p>
                <a:r>
                  <a:rPr lang="en-US" altLang="zh-CN" sz="6000">
                    <a:latin typeface="HoneyLight" panose="00000300000000000000" pitchFamily="2" charset="0"/>
                  </a:rPr>
                  <a:t>R</a:t>
                </a:r>
                <a:endParaRPr lang="zh-CN" altLang="en-US" sz="6000">
                  <a:latin typeface="HoneyLight" panose="00000300000000000000" pitchFamily="2" charset="0"/>
                </a:endParaRPr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="" xmlns:a16="http://schemas.microsoft.com/office/drawing/2014/main" id="{33044311-0455-493C-B06B-097773EA52FE}"/>
                </a:ext>
              </a:extLst>
            </p:cNvPr>
            <p:cNvGrpSpPr/>
            <p:nvPr/>
          </p:nvGrpSpPr>
          <p:grpSpPr>
            <a:xfrm>
              <a:off x="5362321" y="2295862"/>
              <a:ext cx="1676554" cy="1699662"/>
              <a:chOff x="3619346" y="2133600"/>
              <a:chExt cx="1676554" cy="1699662"/>
            </a:xfrm>
          </p:grpSpPr>
          <p:pic>
            <p:nvPicPr>
              <p:cNvPr id="22" name="图片 21" descr="图片包含 室内, 白色, 盘子, 就坐&#10;&#10;已生成极高可信度的说明">
                <a:extLst>
                  <a:ext uri="{FF2B5EF4-FFF2-40B4-BE49-F238E27FC236}">
                    <a16:creationId xmlns="" xmlns:a16="http://schemas.microsoft.com/office/drawing/2014/main" id="{B7C41610-EA41-4B26-8457-6EA55A6C74B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19346" y="2133600"/>
                <a:ext cx="1676554" cy="1699662"/>
              </a:xfrm>
              <a:prstGeom prst="rect">
                <a:avLst/>
              </a:prstGeom>
            </p:spPr>
          </p:pic>
          <p:sp>
            <p:nvSpPr>
              <p:cNvPr id="23" name="文本框 22">
                <a:extLst>
                  <a:ext uri="{FF2B5EF4-FFF2-40B4-BE49-F238E27FC236}">
                    <a16:creationId xmlns="" xmlns:a16="http://schemas.microsoft.com/office/drawing/2014/main" id="{D5E2D680-FC05-40C3-92B5-61657316DD94}"/>
                  </a:ext>
                </a:extLst>
              </p:cNvPr>
              <p:cNvSpPr txBox="1"/>
              <p:nvPr/>
            </p:nvSpPr>
            <p:spPr>
              <a:xfrm>
                <a:off x="3930178" y="2526400"/>
                <a:ext cx="1054890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 sz="2000">
                    <a:latin typeface="HoneyBold" panose="00000700000000000000" pitchFamily="2" charset="0"/>
                  </a:defRPr>
                </a:lvl1pPr>
              </a:lstStyle>
              <a:p>
                <a:r>
                  <a:rPr lang="en-US" altLang="zh-CN" sz="6000">
                    <a:latin typeface="HoneyLight" panose="00000300000000000000" pitchFamily="2" charset="0"/>
                  </a:rPr>
                  <a:t>E</a:t>
                </a:r>
                <a:endParaRPr lang="zh-CN" altLang="en-US" sz="6000">
                  <a:latin typeface="HoneyLight" panose="00000300000000000000" pitchFamily="2" charset="0"/>
                </a:endParaRPr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="" xmlns:a16="http://schemas.microsoft.com/office/drawing/2014/main" id="{D3D1C785-6CFA-43AF-8ED4-0E8EF1B10702}"/>
                </a:ext>
              </a:extLst>
            </p:cNvPr>
            <p:cNvGrpSpPr/>
            <p:nvPr/>
          </p:nvGrpSpPr>
          <p:grpSpPr>
            <a:xfrm>
              <a:off x="6662732" y="2295862"/>
              <a:ext cx="1676554" cy="1699662"/>
              <a:chOff x="3619346" y="2133600"/>
              <a:chExt cx="1676554" cy="1699662"/>
            </a:xfrm>
          </p:grpSpPr>
          <p:pic>
            <p:nvPicPr>
              <p:cNvPr id="25" name="图片 24" descr="图片包含 室内, 白色, 盘子, 就坐&#10;&#10;已生成极高可信度的说明">
                <a:extLst>
                  <a:ext uri="{FF2B5EF4-FFF2-40B4-BE49-F238E27FC236}">
                    <a16:creationId xmlns="" xmlns:a16="http://schemas.microsoft.com/office/drawing/2014/main" id="{4BBFCCB4-2588-48C0-A486-DF5F8BD581E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19346" y="2133600"/>
                <a:ext cx="1676554" cy="1699662"/>
              </a:xfrm>
              <a:prstGeom prst="rect">
                <a:avLst/>
              </a:prstGeom>
            </p:spPr>
          </p:pic>
          <p:sp>
            <p:nvSpPr>
              <p:cNvPr id="26" name="文本框 25">
                <a:extLst>
                  <a:ext uri="{FF2B5EF4-FFF2-40B4-BE49-F238E27FC236}">
                    <a16:creationId xmlns="" xmlns:a16="http://schemas.microsoft.com/office/drawing/2014/main" id="{230A3CF1-BDD7-4891-99D0-FE4AA1EF3293}"/>
                  </a:ext>
                </a:extLst>
              </p:cNvPr>
              <p:cNvSpPr txBox="1"/>
              <p:nvPr/>
            </p:nvSpPr>
            <p:spPr>
              <a:xfrm>
                <a:off x="3930178" y="2526400"/>
                <a:ext cx="1054890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 sz="2000">
                    <a:latin typeface="HoneyBold" panose="00000700000000000000" pitchFamily="2" charset="0"/>
                  </a:defRPr>
                </a:lvl1pPr>
              </a:lstStyle>
              <a:p>
                <a:r>
                  <a:rPr lang="en-US" altLang="zh-CN" sz="6000">
                    <a:latin typeface="HoneyLight" panose="00000300000000000000" pitchFamily="2" charset="0"/>
                  </a:rPr>
                  <a:t>A</a:t>
                </a:r>
                <a:endParaRPr lang="zh-CN" altLang="en-US" sz="6000">
                  <a:latin typeface="HoneyLight" panose="00000300000000000000" pitchFamily="2" charset="0"/>
                </a:endParaRPr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="" xmlns:a16="http://schemas.microsoft.com/office/drawing/2014/main" id="{933CBC11-D7AE-4A29-A919-35110EF02310}"/>
                </a:ext>
              </a:extLst>
            </p:cNvPr>
            <p:cNvGrpSpPr/>
            <p:nvPr/>
          </p:nvGrpSpPr>
          <p:grpSpPr>
            <a:xfrm>
              <a:off x="7963144" y="2295862"/>
              <a:ext cx="1676554" cy="1699662"/>
              <a:chOff x="3619346" y="2133600"/>
              <a:chExt cx="1676554" cy="1699662"/>
            </a:xfrm>
          </p:grpSpPr>
          <p:pic>
            <p:nvPicPr>
              <p:cNvPr id="28" name="图片 27" descr="图片包含 室内, 白色, 盘子, 就坐&#10;&#10;已生成极高可信度的说明">
                <a:extLst>
                  <a:ext uri="{FF2B5EF4-FFF2-40B4-BE49-F238E27FC236}">
                    <a16:creationId xmlns="" xmlns:a16="http://schemas.microsoft.com/office/drawing/2014/main" id="{51D0DAB1-218D-4FC1-90F9-C0EA60C17D9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19346" y="2133600"/>
                <a:ext cx="1676554" cy="1699662"/>
              </a:xfrm>
              <a:prstGeom prst="rect">
                <a:avLst/>
              </a:prstGeom>
            </p:spPr>
          </p:pic>
          <p:sp>
            <p:nvSpPr>
              <p:cNvPr id="29" name="文本框 28">
                <a:extLst>
                  <a:ext uri="{FF2B5EF4-FFF2-40B4-BE49-F238E27FC236}">
                    <a16:creationId xmlns="" xmlns:a16="http://schemas.microsoft.com/office/drawing/2014/main" id="{65363E1D-6FF0-42E4-9AB3-98EE1369DA07}"/>
                  </a:ext>
                </a:extLst>
              </p:cNvPr>
              <p:cNvSpPr txBox="1"/>
              <p:nvPr/>
            </p:nvSpPr>
            <p:spPr>
              <a:xfrm>
                <a:off x="3930178" y="2526400"/>
                <a:ext cx="1054890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 sz="2000">
                    <a:latin typeface="HoneyBold" panose="00000700000000000000" pitchFamily="2" charset="0"/>
                  </a:defRPr>
                </a:lvl1pPr>
              </a:lstStyle>
              <a:p>
                <a:r>
                  <a:rPr lang="en-US" altLang="zh-CN" sz="6000">
                    <a:latin typeface="HoneyLight" panose="00000300000000000000" pitchFamily="2" charset="0"/>
                  </a:rPr>
                  <a:t>D</a:t>
                </a:r>
                <a:endParaRPr lang="zh-CN" altLang="en-US" sz="6000">
                  <a:latin typeface="HoneyLight" panose="00000300000000000000" pitchFamily="2" charset="0"/>
                </a:endParaRPr>
              </a:p>
            </p:txBody>
          </p:sp>
        </p:grpSp>
      </p:grp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DD2EA600-3BB5-4462-B3AC-C0AE4B8B96DF}"/>
              </a:ext>
            </a:extLst>
          </p:cNvPr>
          <p:cNvSpPr txBox="1"/>
          <p:nvPr/>
        </p:nvSpPr>
        <p:spPr>
          <a:xfrm>
            <a:off x="3863960" y="2893035"/>
            <a:ext cx="4464081" cy="589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altLang="zh-CN" sz="1400">
                <a:latin typeface="HoneyLight" panose="00000300000000000000" pitchFamily="2" charset="0"/>
              </a:rPr>
              <a:t>congue massa. Fusce posuere, magna sed pulvinar ultricies, purus lectus</a:t>
            </a:r>
            <a:endParaRPr lang="zh-CN" altLang="en-US" sz="1400">
              <a:latin typeface="HoneyLight" panose="00000300000000000000" pitchFamily="2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65FEE381-F483-40FC-92CD-81A84D1128E4}"/>
              </a:ext>
            </a:extLst>
          </p:cNvPr>
          <p:cNvSpPr txBox="1"/>
          <p:nvPr/>
        </p:nvSpPr>
        <p:spPr>
          <a:xfrm>
            <a:off x="0" y="5544283"/>
            <a:ext cx="4464081" cy="279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1100">
                <a:latin typeface="HoneyLight" panose="00000300000000000000" pitchFamily="2" charset="0"/>
              </a:rPr>
              <a:t>congue massa. Fusce posuere, magna sed pulvinar</a:t>
            </a:r>
            <a:endParaRPr lang="zh-CN" altLang="en-US" sz="1100">
              <a:latin typeface="HoneyLight" panose="00000300000000000000" pitchFamily="2" charset="0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D6BCE691-4C06-45CB-907F-FA70E4354E04}"/>
              </a:ext>
            </a:extLst>
          </p:cNvPr>
          <p:cNvSpPr txBox="1"/>
          <p:nvPr/>
        </p:nvSpPr>
        <p:spPr>
          <a:xfrm>
            <a:off x="7727919" y="4797641"/>
            <a:ext cx="4464081" cy="279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1100">
                <a:latin typeface="HoneyLight" panose="00000300000000000000" pitchFamily="2" charset="0"/>
              </a:rPr>
              <a:t>congue massa. Fusce posuere, magna sed pulvinar</a:t>
            </a:r>
            <a:endParaRPr lang="zh-CN" altLang="en-US" sz="1100">
              <a:latin typeface="HoneyLight" panose="00000300000000000000" pitchFamily="2" charset="0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98429761-A490-4F87-AD21-FF460E858241}"/>
              </a:ext>
            </a:extLst>
          </p:cNvPr>
          <p:cNvSpPr txBox="1"/>
          <p:nvPr/>
        </p:nvSpPr>
        <p:spPr>
          <a:xfrm>
            <a:off x="7179798" y="6290924"/>
            <a:ext cx="3034049" cy="279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en-US" altLang="zh-CN" sz="1100">
                <a:latin typeface="HoneyLight" panose="00000300000000000000" pitchFamily="2" charset="0"/>
              </a:rPr>
              <a:t>congue massa. Fusce posuere</a:t>
            </a:r>
            <a:endParaRPr lang="zh-CN" altLang="en-US" sz="1100">
              <a:latin typeface="HoneyLight" panose="00000300000000000000" pitchFamily="2" charset="0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D4A42A5D-56DE-4FB4-943A-6A02029F4AEA}"/>
              </a:ext>
            </a:extLst>
          </p:cNvPr>
          <p:cNvSpPr txBox="1"/>
          <p:nvPr/>
        </p:nvSpPr>
        <p:spPr>
          <a:xfrm>
            <a:off x="1837740" y="4050999"/>
            <a:ext cx="3034049" cy="279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1100">
                <a:latin typeface="HoneyLight" panose="00000300000000000000" pitchFamily="2" charset="0"/>
              </a:rPr>
              <a:t>congue massa. Fusce posuere</a:t>
            </a:r>
            <a:endParaRPr lang="zh-CN" altLang="en-US" sz="1100">
              <a:latin typeface="HoneyLight" panose="000003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1894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>
            <a:extLst>
              <a:ext uri="{FF2B5EF4-FFF2-40B4-BE49-F238E27FC236}">
                <a16:creationId xmlns="" xmlns:a16="http://schemas.microsoft.com/office/drawing/2014/main" id="{B8F94663-730C-46DB-9F85-97560E65881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0935" b="627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2" name="任意多边形: 形状 31">
            <a:extLst>
              <a:ext uri="{FF2B5EF4-FFF2-40B4-BE49-F238E27FC236}">
                <a16:creationId xmlns="" xmlns:a16="http://schemas.microsoft.com/office/drawing/2014/main" id="{C3CCE9A1-7651-4A1A-BD23-2DAD746DEECE}"/>
              </a:ext>
            </a:extLst>
          </p:cNvPr>
          <p:cNvSpPr/>
          <p:nvPr/>
        </p:nvSpPr>
        <p:spPr>
          <a:xfrm>
            <a:off x="0" y="871067"/>
            <a:ext cx="12192000" cy="5986933"/>
          </a:xfrm>
          <a:custGeom>
            <a:avLst/>
            <a:gdLst>
              <a:gd name="connsiteX0" fmla="*/ 5999888 w 12192000"/>
              <a:gd name="connsiteY0" fmla="*/ 0 h 5986933"/>
              <a:gd name="connsiteX1" fmla="*/ 7267408 w 12192000"/>
              <a:gd name="connsiteY1" fmla="*/ 252462 h 5986933"/>
              <a:gd name="connsiteX2" fmla="*/ 10084118 w 12192000"/>
              <a:gd name="connsiteY2" fmla="*/ 757385 h 5986933"/>
              <a:gd name="connsiteX3" fmla="*/ 12133315 w 12192000"/>
              <a:gd name="connsiteY3" fmla="*/ 1978972 h 5986933"/>
              <a:gd name="connsiteX4" fmla="*/ 12192000 w 12192000"/>
              <a:gd name="connsiteY4" fmla="*/ 2073853 h 5986933"/>
              <a:gd name="connsiteX5" fmla="*/ 12192000 w 12192000"/>
              <a:gd name="connsiteY5" fmla="*/ 4008687 h 5986933"/>
              <a:gd name="connsiteX6" fmla="*/ 12190735 w 12192000"/>
              <a:gd name="connsiteY6" fmla="*/ 4013416 h 5986933"/>
              <a:gd name="connsiteX7" fmla="*/ 11633308 w 12192000"/>
              <a:gd name="connsiteY7" fmla="*/ 4965078 h 5986933"/>
              <a:gd name="connsiteX8" fmla="*/ 8323674 w 12192000"/>
              <a:gd name="connsiteY8" fmla="*/ 5932848 h 5986933"/>
              <a:gd name="connsiteX9" fmla="*/ 7966841 w 12192000"/>
              <a:gd name="connsiteY9" fmla="*/ 5980020 h 5986933"/>
              <a:gd name="connsiteX10" fmla="*/ 7867835 w 12192000"/>
              <a:gd name="connsiteY10" fmla="*/ 5986933 h 5986933"/>
              <a:gd name="connsiteX11" fmla="*/ 6717042 w 12192000"/>
              <a:gd name="connsiteY11" fmla="*/ 5986933 h 5986933"/>
              <a:gd name="connsiteX12" fmla="*/ 6674290 w 12192000"/>
              <a:gd name="connsiteY12" fmla="*/ 5984622 h 5986933"/>
              <a:gd name="connsiteX13" fmla="*/ 5788636 w 12192000"/>
              <a:gd name="connsiteY13" fmla="*/ 5932848 h 5986933"/>
              <a:gd name="connsiteX14" fmla="*/ 3676103 w 12192000"/>
              <a:gd name="connsiteY14" fmla="*/ 5806617 h 5986933"/>
              <a:gd name="connsiteX15" fmla="*/ 1070646 w 12192000"/>
              <a:gd name="connsiteY15" fmla="*/ 5091309 h 5986933"/>
              <a:gd name="connsiteX16" fmla="*/ 80397 w 12192000"/>
              <a:gd name="connsiteY16" fmla="*/ 4333924 h 5986933"/>
              <a:gd name="connsiteX17" fmla="*/ 0 w 12192000"/>
              <a:gd name="connsiteY17" fmla="*/ 4240251 h 5986933"/>
              <a:gd name="connsiteX18" fmla="*/ 0 w 12192000"/>
              <a:gd name="connsiteY18" fmla="*/ 2106145 h 5986933"/>
              <a:gd name="connsiteX19" fmla="*/ 1176 w 12192000"/>
              <a:gd name="connsiteY19" fmla="*/ 2103847 h 5986933"/>
              <a:gd name="connsiteX20" fmla="*/ 1000229 w 12192000"/>
              <a:gd name="connsiteY20" fmla="*/ 967770 h 5986933"/>
              <a:gd name="connsiteX21" fmla="*/ 4239445 w 12192000"/>
              <a:gd name="connsiteY21" fmla="*/ 252462 h 5986933"/>
              <a:gd name="connsiteX22" fmla="*/ 5999888 w 12192000"/>
              <a:gd name="connsiteY22" fmla="*/ 0 h 5986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192000" h="5986933">
                <a:moveTo>
                  <a:pt x="5999888" y="0"/>
                </a:moveTo>
                <a:cubicBezTo>
                  <a:pt x="6504551" y="0"/>
                  <a:pt x="6586701" y="126231"/>
                  <a:pt x="7267408" y="252462"/>
                </a:cubicBezTo>
                <a:cubicBezTo>
                  <a:pt x="7948115" y="378693"/>
                  <a:pt x="9250843" y="427783"/>
                  <a:pt x="10084118" y="757385"/>
                </a:cubicBezTo>
                <a:cubicBezTo>
                  <a:pt x="10813233" y="1045786"/>
                  <a:pt x="11740033" y="1420096"/>
                  <a:pt x="12133315" y="1978972"/>
                </a:cubicBezTo>
                <a:lnTo>
                  <a:pt x="12192000" y="2073853"/>
                </a:lnTo>
                <a:lnTo>
                  <a:pt x="12192000" y="4008687"/>
                </a:lnTo>
                <a:lnTo>
                  <a:pt x="12190735" y="4013416"/>
                </a:lnTo>
                <a:cubicBezTo>
                  <a:pt x="12066816" y="4389808"/>
                  <a:pt x="11879769" y="4733655"/>
                  <a:pt x="11633308" y="4965078"/>
                </a:cubicBezTo>
                <a:cubicBezTo>
                  <a:pt x="10976078" y="5582208"/>
                  <a:pt x="9297784" y="5771554"/>
                  <a:pt x="8323674" y="5932848"/>
                </a:cubicBezTo>
                <a:cubicBezTo>
                  <a:pt x="8201911" y="5953009"/>
                  <a:pt x="8083081" y="5968460"/>
                  <a:pt x="7966841" y="5980020"/>
                </a:cubicBezTo>
                <a:lnTo>
                  <a:pt x="7867835" y="5986933"/>
                </a:lnTo>
                <a:lnTo>
                  <a:pt x="6717042" y="5986933"/>
                </a:lnTo>
                <a:lnTo>
                  <a:pt x="6674290" y="5984622"/>
                </a:lnTo>
                <a:cubicBezTo>
                  <a:pt x="6371232" y="5965392"/>
                  <a:pt x="6079109" y="5940737"/>
                  <a:pt x="5788636" y="5932848"/>
                </a:cubicBezTo>
                <a:cubicBezTo>
                  <a:pt x="5014041" y="5911810"/>
                  <a:pt x="4462436" y="5946873"/>
                  <a:pt x="3676103" y="5806617"/>
                </a:cubicBezTo>
                <a:cubicBezTo>
                  <a:pt x="2889770" y="5666362"/>
                  <a:pt x="1751353" y="5498054"/>
                  <a:pt x="1070646" y="5091309"/>
                </a:cubicBezTo>
                <a:cubicBezTo>
                  <a:pt x="730293" y="4887937"/>
                  <a:pt x="363534" y="4628462"/>
                  <a:pt x="80397" y="4333924"/>
                </a:cubicBezTo>
                <a:lnTo>
                  <a:pt x="0" y="4240251"/>
                </a:lnTo>
                <a:lnTo>
                  <a:pt x="0" y="2106145"/>
                </a:lnTo>
                <a:lnTo>
                  <a:pt x="1176" y="2103847"/>
                </a:lnTo>
                <a:cubicBezTo>
                  <a:pt x="257908" y="1655026"/>
                  <a:pt x="612931" y="1227244"/>
                  <a:pt x="1000229" y="967770"/>
                </a:cubicBezTo>
                <a:cubicBezTo>
                  <a:pt x="1774824" y="448822"/>
                  <a:pt x="3406170" y="413756"/>
                  <a:pt x="4239445" y="252462"/>
                </a:cubicBezTo>
                <a:cubicBezTo>
                  <a:pt x="5072720" y="91168"/>
                  <a:pt x="5495226" y="0"/>
                  <a:pt x="5999888" y="0"/>
                </a:cubicBezTo>
                <a:close/>
              </a:path>
            </a:pathLst>
          </a:custGeom>
          <a:solidFill>
            <a:srgbClr val="FCEBBF">
              <a:alpha val="50000"/>
            </a:srgbClr>
          </a:solidFill>
          <a:ln>
            <a:noFill/>
          </a:ln>
          <a:effectLst>
            <a:outerShdw blurRad="149987" dist="250190" dir="8460000" sx="95000" sy="95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 descr="图片包含 甜甜圈, 建筑物, 建筑材料, 室内&#10;&#10;已生成极高可信度的说明">
            <a:extLst>
              <a:ext uri="{FF2B5EF4-FFF2-40B4-BE49-F238E27FC236}">
                <a16:creationId xmlns="" xmlns:a16="http://schemas.microsoft.com/office/drawing/2014/main" id="{1A499038-7255-4D2A-9092-E863B3B257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2236" y="1093477"/>
            <a:ext cx="2267528" cy="2277096"/>
          </a:xfrm>
          <a:prstGeom prst="rect">
            <a:avLst/>
          </a:prstGeom>
        </p:spPr>
      </p:pic>
      <p:pic>
        <p:nvPicPr>
          <p:cNvPr id="20" name="图片 19" descr="图片包含 甜甜圈, 建筑物, 建筑材料, 室内&#10;&#10;已生成极高可信度的说明">
            <a:extLst>
              <a:ext uri="{FF2B5EF4-FFF2-40B4-BE49-F238E27FC236}">
                <a16:creationId xmlns="" xmlns:a16="http://schemas.microsoft.com/office/drawing/2014/main" id="{5C933763-BADF-463B-9C74-886DE9DEC8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406" y="1093477"/>
            <a:ext cx="2267528" cy="2277096"/>
          </a:xfrm>
          <a:prstGeom prst="rect">
            <a:avLst/>
          </a:prstGeom>
        </p:spPr>
      </p:pic>
      <p:pic>
        <p:nvPicPr>
          <p:cNvPr id="25" name="图片 24" descr="图片包含 甜甜圈, 建筑物, 建筑材料, 室内&#10;&#10;已生成极高可信度的说明">
            <a:extLst>
              <a:ext uri="{FF2B5EF4-FFF2-40B4-BE49-F238E27FC236}">
                <a16:creationId xmlns="" xmlns:a16="http://schemas.microsoft.com/office/drawing/2014/main" id="{C87931F0-B1A8-49B5-A4FD-BE6E08D5957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3066" y="1093477"/>
            <a:ext cx="2267528" cy="2277096"/>
          </a:xfrm>
          <a:prstGeom prst="rect">
            <a:avLst/>
          </a:prstGeom>
        </p:spPr>
      </p:pic>
      <p:pic>
        <p:nvPicPr>
          <p:cNvPr id="14" name="图片 13" descr="图片包含 室内, 鸟笼, 就坐, 顶部&#10;&#10;已生成极高可信度的说明">
            <a:extLst>
              <a:ext uri="{FF2B5EF4-FFF2-40B4-BE49-F238E27FC236}">
                <a16:creationId xmlns="" xmlns:a16="http://schemas.microsoft.com/office/drawing/2014/main" id="{2F6DDC2F-3C26-471E-87CB-2777C9DD5DA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9802" y="1273175"/>
            <a:ext cx="1504796" cy="1765300"/>
          </a:xfrm>
          <a:prstGeom prst="rect">
            <a:avLst/>
          </a:prstGeom>
        </p:spPr>
      </p:pic>
      <p:pic>
        <p:nvPicPr>
          <p:cNvPr id="16" name="图片 15" descr="图片包含 蛋糕, 口罩, 室内&#10;&#10;已生成高可信度的说明">
            <a:extLst>
              <a:ext uri="{FF2B5EF4-FFF2-40B4-BE49-F238E27FC236}">
                <a16:creationId xmlns="" xmlns:a16="http://schemas.microsoft.com/office/drawing/2014/main" id="{0C0AD861-75E2-4373-AEBF-190E077C2C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206" y="1247775"/>
            <a:ext cx="2007416" cy="1765300"/>
          </a:xfrm>
          <a:prstGeom prst="rect">
            <a:avLst/>
          </a:prstGeom>
        </p:spPr>
      </p:pic>
      <p:pic>
        <p:nvPicPr>
          <p:cNvPr id="18" name="图片 17" descr="图片包含 室内, 远程&#10;&#10;已生成高可信度的说明">
            <a:extLst>
              <a:ext uri="{FF2B5EF4-FFF2-40B4-BE49-F238E27FC236}">
                <a16:creationId xmlns="" xmlns:a16="http://schemas.microsoft.com/office/drawing/2014/main" id="{DB688FF0-E23F-48E7-99D4-C17BE0F0F23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5372" y="1273175"/>
            <a:ext cx="1394464" cy="1765300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EAEBD072-B917-4ACF-AE20-3C80308EA9FF}"/>
              </a:ext>
            </a:extLst>
          </p:cNvPr>
          <p:cNvSpPr txBox="1"/>
          <p:nvPr/>
        </p:nvSpPr>
        <p:spPr>
          <a:xfrm>
            <a:off x="391406" y="3965243"/>
            <a:ext cx="2267528" cy="18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altLang="zh-CN" sz="1400">
                <a:latin typeface="HoneyLight" panose="00000300000000000000" pitchFamily="2" charset="0"/>
              </a:rPr>
              <a:t>congue massa. Fusce posuere, magna sed pulvinar ultricies, purus lectus malesuada libero, sit amet commodo</a:t>
            </a:r>
            <a:endParaRPr lang="zh-CN" altLang="en-US" sz="1400">
              <a:latin typeface="HoneyLight" panose="00000300000000000000" pitchFamily="2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0B94B994-E1CD-4502-A8C9-7A67C41F691C}"/>
              </a:ext>
            </a:extLst>
          </p:cNvPr>
          <p:cNvSpPr txBox="1"/>
          <p:nvPr/>
        </p:nvSpPr>
        <p:spPr>
          <a:xfrm>
            <a:off x="4962236" y="3965243"/>
            <a:ext cx="2267528" cy="18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altLang="zh-CN" sz="1400">
                <a:latin typeface="HoneyLight" panose="00000300000000000000" pitchFamily="2" charset="0"/>
              </a:rPr>
              <a:t>congue massa. Fusce posuere, magna sed pulvinar ultricies, purus lectus malesuada libero, sit amet commodo</a:t>
            </a:r>
            <a:endParaRPr lang="zh-CN" altLang="en-US" sz="1400">
              <a:latin typeface="HoneyLight" panose="00000300000000000000" pitchFamily="2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DC9B90BE-3F0B-4844-83FA-0BDBC0612BCB}"/>
              </a:ext>
            </a:extLst>
          </p:cNvPr>
          <p:cNvSpPr txBox="1"/>
          <p:nvPr/>
        </p:nvSpPr>
        <p:spPr>
          <a:xfrm>
            <a:off x="9533066" y="3965243"/>
            <a:ext cx="2267528" cy="18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altLang="zh-CN" sz="1400">
                <a:latin typeface="HoneyLight" panose="00000300000000000000" pitchFamily="2" charset="0"/>
              </a:rPr>
              <a:t>congue massa. Fusce posuere, magna sed pulvinar ultricies, purus lectus malesuada libero, sit amet commodo</a:t>
            </a:r>
            <a:endParaRPr lang="zh-CN" altLang="en-US" sz="1400">
              <a:latin typeface="HoneyLight" panose="000003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757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8D4D8D83-A4A1-4AE6-8C01-DE4F3EF9C1D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A3AD1768-94E4-4CCD-849C-58D7E8FD2E32}"/>
              </a:ext>
            </a:extLst>
          </p:cNvPr>
          <p:cNvSpPr txBox="1"/>
          <p:nvPr/>
        </p:nvSpPr>
        <p:spPr>
          <a:xfrm>
            <a:off x="929687" y="1646139"/>
            <a:ext cx="4464081" cy="1106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en-US" altLang="zh-CN" sz="1400" dirty="0">
                <a:latin typeface="HoneyLight" panose="00000300000000000000" pitchFamily="2" charset="0"/>
              </a:rPr>
              <a:t>congue massa. Fusce posuere, magna sed pulvinar ultricies, purus lectus malesuada libero, sit amet commodo magna eros quis urna. Nunc viverra</a:t>
            </a:r>
            <a:endParaRPr lang="zh-CN" altLang="en-US" sz="1400" dirty="0">
              <a:latin typeface="HoneyLight" panose="00000300000000000000" pitchFamily="2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8816B1C2-99DB-430E-8AA2-5C93FA823B46}"/>
              </a:ext>
            </a:extLst>
          </p:cNvPr>
          <p:cNvSpPr txBox="1"/>
          <p:nvPr/>
        </p:nvSpPr>
        <p:spPr>
          <a:xfrm>
            <a:off x="929687" y="3132039"/>
            <a:ext cx="4464081" cy="1106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en-US" altLang="zh-CN" sz="1400">
                <a:latin typeface="HoneyLight" panose="00000300000000000000" pitchFamily="2" charset="0"/>
              </a:rPr>
              <a:t>congue massa. Fusce posuere, magna sed pulvinar ultricies, purus lectus malesuada libero, sit amet commodo magna eros quis urna. Nunc viverra</a:t>
            </a:r>
            <a:endParaRPr lang="zh-CN" altLang="en-US" sz="1400">
              <a:latin typeface="HoneyLight" panose="00000300000000000000" pitchFamily="2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7203C594-3E89-436B-B837-8D1A21A71B4D}"/>
              </a:ext>
            </a:extLst>
          </p:cNvPr>
          <p:cNvSpPr txBox="1"/>
          <p:nvPr/>
        </p:nvSpPr>
        <p:spPr>
          <a:xfrm>
            <a:off x="929687" y="4617939"/>
            <a:ext cx="4464081" cy="1106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en-US" altLang="zh-CN" sz="1400">
                <a:latin typeface="HoneyLight" panose="00000300000000000000" pitchFamily="2" charset="0"/>
              </a:rPr>
              <a:t>congue massa. Fusce posuere, magna sed pulvinar ultricies, purus lectus malesuada libero, sit amet commodo magna eros quis urna. Nunc viverra</a:t>
            </a:r>
            <a:endParaRPr lang="zh-CN" altLang="en-US" sz="1400">
              <a:latin typeface="HoneyLight" panose="00000300000000000000" pitchFamily="2" charset="0"/>
            </a:endParaRPr>
          </a:p>
        </p:txBody>
      </p:sp>
      <p:pic>
        <p:nvPicPr>
          <p:cNvPr id="17" name="图片 16" descr="图片包含 文字&#10;&#10;已生成高可信度的说明">
            <a:extLst>
              <a:ext uri="{FF2B5EF4-FFF2-40B4-BE49-F238E27FC236}">
                <a16:creationId xmlns="" xmlns:a16="http://schemas.microsoft.com/office/drawing/2014/main" id="{3CDF66B5-767B-4638-9CD3-CE1177C2F8A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62"/>
          <a:stretch/>
        </p:blipFill>
        <p:spPr>
          <a:xfrm>
            <a:off x="6299200" y="0"/>
            <a:ext cx="5892800" cy="6858000"/>
          </a:xfrm>
          <a:prstGeom prst="rect">
            <a:avLst/>
          </a:prstGeom>
          <a:effectLst>
            <a:outerShdw blurRad="254000" dist="38100" dir="10800000" sx="101000" sy="101000" algn="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48789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任意多边形: 形状 40">
            <a:extLst>
              <a:ext uri="{FF2B5EF4-FFF2-40B4-BE49-F238E27FC236}">
                <a16:creationId xmlns="" xmlns:a16="http://schemas.microsoft.com/office/drawing/2014/main" id="{BF6A7AB5-2EE5-42FD-8C9C-D2AC8B4C2C77}"/>
              </a:ext>
            </a:extLst>
          </p:cNvPr>
          <p:cNvSpPr/>
          <p:nvPr/>
        </p:nvSpPr>
        <p:spPr>
          <a:xfrm>
            <a:off x="88900" y="0"/>
            <a:ext cx="12103101" cy="6858000"/>
          </a:xfrm>
          <a:custGeom>
            <a:avLst/>
            <a:gdLst>
              <a:gd name="connsiteX0" fmla="*/ 5086040 w 12103101"/>
              <a:gd name="connsiteY0" fmla="*/ 0 h 6858000"/>
              <a:gd name="connsiteX1" fmla="*/ 6892817 w 12103101"/>
              <a:gd name="connsiteY1" fmla="*/ 0 h 6858000"/>
              <a:gd name="connsiteX2" fmla="*/ 6993335 w 12103101"/>
              <a:gd name="connsiteY2" fmla="*/ 36802 h 6858000"/>
              <a:gd name="connsiteX3" fmla="*/ 7392295 w 12103101"/>
              <a:gd name="connsiteY3" fmla="*/ 153956 h 6858000"/>
              <a:gd name="connsiteX4" fmla="*/ 10105009 w 12103101"/>
              <a:gd name="connsiteY4" fmla="*/ 792067 h 6858000"/>
              <a:gd name="connsiteX5" fmla="*/ 12078547 w 12103101"/>
              <a:gd name="connsiteY5" fmla="*/ 2335881 h 6858000"/>
              <a:gd name="connsiteX6" fmla="*/ 12103101 w 12103101"/>
              <a:gd name="connsiteY6" fmla="*/ 2387974 h 6858000"/>
              <a:gd name="connsiteX7" fmla="*/ 12103101 w 12103101"/>
              <a:gd name="connsiteY7" fmla="*/ 5018105 h 6858000"/>
              <a:gd name="connsiteX8" fmla="*/ 12069126 w 12103101"/>
              <a:gd name="connsiteY8" fmla="*/ 5140910 h 6858000"/>
              <a:gd name="connsiteX9" fmla="*/ 11597001 w 12103101"/>
              <a:gd name="connsiteY9" fmla="*/ 6109657 h 6858000"/>
              <a:gd name="connsiteX10" fmla="*/ 10557680 w 12103101"/>
              <a:gd name="connsiteY10" fmla="*/ 6785626 h 6858000"/>
              <a:gd name="connsiteX11" fmla="*/ 10360246 w 12103101"/>
              <a:gd name="connsiteY11" fmla="*/ 6858000 h 6858000"/>
              <a:gd name="connsiteX12" fmla="*/ 2677464 w 12103101"/>
              <a:gd name="connsiteY12" fmla="*/ 6858000 h 6858000"/>
              <a:gd name="connsiteX13" fmla="*/ 2640808 w 12103101"/>
              <a:gd name="connsiteY13" fmla="*/ 6847474 h 6858000"/>
              <a:gd name="connsiteX14" fmla="*/ 1424325 w 12103101"/>
              <a:gd name="connsiteY14" fmla="*/ 6269185 h 6858000"/>
              <a:gd name="connsiteX15" fmla="*/ 151 w 12103101"/>
              <a:gd name="connsiteY15" fmla="*/ 4088973 h 6858000"/>
              <a:gd name="connsiteX16" fmla="*/ 1356508 w 12103101"/>
              <a:gd name="connsiteY16" fmla="*/ 1057946 h 6858000"/>
              <a:gd name="connsiteX17" fmla="*/ 4476129 w 12103101"/>
              <a:gd name="connsiteY17" fmla="*/ 153956 h 6858000"/>
              <a:gd name="connsiteX18" fmla="*/ 5011253 w 12103101"/>
              <a:gd name="connsiteY18" fmla="*/ 1810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03101" h="6858000">
                <a:moveTo>
                  <a:pt x="5086040" y="0"/>
                </a:moveTo>
                <a:lnTo>
                  <a:pt x="6892817" y="0"/>
                </a:lnTo>
                <a:lnTo>
                  <a:pt x="6993335" y="36802"/>
                </a:lnTo>
                <a:cubicBezTo>
                  <a:pt x="7100537" y="74192"/>
                  <a:pt x="7228402" y="114074"/>
                  <a:pt x="7392295" y="153956"/>
                </a:cubicBezTo>
                <a:cubicBezTo>
                  <a:pt x="8047870" y="313483"/>
                  <a:pt x="9302499" y="375523"/>
                  <a:pt x="10105009" y="792067"/>
                </a:cubicBezTo>
                <a:cubicBezTo>
                  <a:pt x="10807204" y="1156542"/>
                  <a:pt x="11699786" y="1629586"/>
                  <a:pt x="12078547" y="2335881"/>
                </a:cubicBezTo>
                <a:lnTo>
                  <a:pt x="12103101" y="2387974"/>
                </a:lnTo>
                <a:lnTo>
                  <a:pt x="12103101" y="5018105"/>
                </a:lnTo>
                <a:lnTo>
                  <a:pt x="12069126" y="5140910"/>
                </a:lnTo>
                <a:cubicBezTo>
                  <a:pt x="11952868" y="5523545"/>
                  <a:pt x="11794802" y="5865934"/>
                  <a:pt x="11597001" y="6109657"/>
                </a:cubicBezTo>
                <a:cubicBezTo>
                  <a:pt x="11359639" y="6402125"/>
                  <a:pt x="10983992" y="6618568"/>
                  <a:pt x="10557680" y="6785626"/>
                </a:cubicBezTo>
                <a:lnTo>
                  <a:pt x="10360246" y="6858000"/>
                </a:lnTo>
                <a:lnTo>
                  <a:pt x="2677464" y="6858000"/>
                </a:lnTo>
                <a:lnTo>
                  <a:pt x="2640808" y="6847474"/>
                </a:lnTo>
                <a:cubicBezTo>
                  <a:pt x="2190102" y="6707887"/>
                  <a:pt x="1752113" y="6526203"/>
                  <a:pt x="1424325" y="6269185"/>
                </a:cubicBezTo>
                <a:cubicBezTo>
                  <a:pt x="768751" y="5755150"/>
                  <a:pt x="11455" y="4957511"/>
                  <a:pt x="151" y="4088973"/>
                </a:cubicBezTo>
                <a:cubicBezTo>
                  <a:pt x="-11154" y="3220434"/>
                  <a:pt x="610511" y="1713781"/>
                  <a:pt x="1356508" y="1057946"/>
                </a:cubicBezTo>
                <a:cubicBezTo>
                  <a:pt x="2102504" y="402111"/>
                  <a:pt x="3673619" y="357795"/>
                  <a:pt x="4476129" y="153956"/>
                </a:cubicBezTo>
                <a:cubicBezTo>
                  <a:pt x="4676756" y="102996"/>
                  <a:pt x="4852658" y="57575"/>
                  <a:pt x="5011253" y="18108"/>
                </a:cubicBezTo>
                <a:close/>
              </a:path>
            </a:pathLst>
          </a:custGeom>
          <a:solidFill>
            <a:srgbClr val="FCEBBF"/>
          </a:solidFill>
          <a:ln>
            <a:noFill/>
          </a:ln>
          <a:effectLst>
            <a:outerShdw blurRad="149987" dist="250190" dir="8460000" sx="95000" sy="95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 descr="图片包含 玩具&#10;&#10;已生成高可信度的说明">
            <a:extLst>
              <a:ext uri="{FF2B5EF4-FFF2-40B4-BE49-F238E27FC236}">
                <a16:creationId xmlns="" xmlns:a16="http://schemas.microsoft.com/office/drawing/2014/main" id="{17299E1E-B32E-4604-BF81-0D4FC93835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4048" y="1919759"/>
            <a:ext cx="1335794" cy="1297913"/>
          </a:xfrm>
          <a:prstGeom prst="rect">
            <a:avLst/>
          </a:prstGeom>
        </p:spPr>
      </p:pic>
      <p:pic>
        <p:nvPicPr>
          <p:cNvPr id="3" name="图片 2" descr="图片包含 室内, 餐桌, 杯子&#10;&#10;已生成高可信度的说明">
            <a:extLst>
              <a:ext uri="{FF2B5EF4-FFF2-40B4-BE49-F238E27FC236}">
                <a16:creationId xmlns="" xmlns:a16="http://schemas.microsoft.com/office/drawing/2014/main" id="{DEEEB136-6984-4ACA-8080-B9E8693724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4827" y="4254905"/>
            <a:ext cx="4282347" cy="260309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F66BFF84-FEAD-4195-A741-F761CD39589A}"/>
              </a:ext>
            </a:extLst>
          </p:cNvPr>
          <p:cNvSpPr txBox="1"/>
          <p:nvPr/>
        </p:nvSpPr>
        <p:spPr>
          <a:xfrm>
            <a:off x="779075" y="2686175"/>
            <a:ext cx="10548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r>
              <a:rPr lang="en-US" altLang="zh-CN" sz="8000">
                <a:latin typeface="HoneyLight" panose="00000300000000000000" pitchFamily="2" charset="0"/>
              </a:rPr>
              <a:t>T</a:t>
            </a:r>
            <a:endParaRPr lang="zh-CN" altLang="en-US" sz="8000">
              <a:latin typeface="HoneyLight" panose="00000300000000000000" pitchFamily="2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46665CC4-AAB4-41A8-9BAA-4E5695B4F1F4}"/>
              </a:ext>
            </a:extLst>
          </p:cNvPr>
          <p:cNvSpPr txBox="1"/>
          <p:nvPr/>
        </p:nvSpPr>
        <p:spPr>
          <a:xfrm>
            <a:off x="1725551" y="2686174"/>
            <a:ext cx="10548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r>
              <a:rPr lang="en-US" altLang="zh-CN" sz="8000">
                <a:latin typeface="HoneyLight" panose="00000300000000000000" pitchFamily="2" charset="0"/>
              </a:rPr>
              <a:t>e</a:t>
            </a:r>
            <a:endParaRPr lang="zh-CN" altLang="en-US" sz="8000">
              <a:latin typeface="HoneyLight" panose="00000300000000000000" pitchFamily="2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F2F9D3F-FAA7-464F-A5E7-8AEDA3692081}"/>
              </a:ext>
            </a:extLst>
          </p:cNvPr>
          <p:cNvSpPr txBox="1"/>
          <p:nvPr/>
        </p:nvSpPr>
        <p:spPr>
          <a:xfrm>
            <a:off x="2672027" y="2943761"/>
            <a:ext cx="10548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r>
              <a:rPr lang="en-US" altLang="zh-CN" sz="8000">
                <a:latin typeface="HoneyLight" panose="00000300000000000000" pitchFamily="2" charset="0"/>
              </a:rPr>
              <a:t>x</a:t>
            </a:r>
            <a:endParaRPr lang="zh-CN" altLang="en-US" sz="8000">
              <a:latin typeface="HoneyLight" panose="00000300000000000000" pitchFamily="2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79DA7D2D-DE57-44C6-8D8D-0DEEE97F9FCB}"/>
              </a:ext>
            </a:extLst>
          </p:cNvPr>
          <p:cNvSpPr txBox="1"/>
          <p:nvPr/>
        </p:nvSpPr>
        <p:spPr>
          <a:xfrm>
            <a:off x="3618502" y="2486156"/>
            <a:ext cx="10548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r>
              <a:rPr lang="en-US" altLang="zh-CN" sz="8000">
                <a:latin typeface="HoneyLight" panose="00000300000000000000" pitchFamily="2" charset="0"/>
              </a:rPr>
              <a:t>t</a:t>
            </a:r>
            <a:endParaRPr lang="zh-CN" altLang="en-US" sz="8000">
              <a:latin typeface="HoneyLight" panose="00000300000000000000" pitchFamily="2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DA1D3984-92A6-4F4E-8E00-4B07BD4273C3}"/>
              </a:ext>
            </a:extLst>
          </p:cNvPr>
          <p:cNvSpPr txBox="1"/>
          <p:nvPr/>
        </p:nvSpPr>
        <p:spPr>
          <a:xfrm>
            <a:off x="2842633" y="2449033"/>
            <a:ext cx="527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r>
              <a:rPr lang="en-US" altLang="zh-CN" sz="2400"/>
              <a:t>e</a:t>
            </a:r>
            <a:endParaRPr lang="zh-CN" altLang="en-US" sz="2400"/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71A4B537-C3EC-4108-AA95-8DECD2961097}"/>
              </a:ext>
            </a:extLst>
          </p:cNvPr>
          <p:cNvSpPr txBox="1"/>
          <p:nvPr/>
        </p:nvSpPr>
        <p:spPr>
          <a:xfrm>
            <a:off x="2586560" y="2360622"/>
            <a:ext cx="527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r>
              <a:rPr lang="en-US" altLang="zh-CN" sz="2400"/>
              <a:t>h</a:t>
            </a:r>
            <a:endParaRPr lang="zh-CN" altLang="en-US" sz="2400"/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DCFD1AC7-F95D-4D49-A1ED-F2D99E39D191}"/>
              </a:ext>
            </a:extLst>
          </p:cNvPr>
          <p:cNvSpPr txBox="1"/>
          <p:nvPr/>
        </p:nvSpPr>
        <p:spPr>
          <a:xfrm>
            <a:off x="3098706" y="2280185"/>
            <a:ext cx="527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r>
              <a:rPr lang="en-US" altLang="zh-CN" sz="2400"/>
              <a:t>r</a:t>
            </a:r>
            <a:endParaRPr lang="zh-CN" altLang="en-US" sz="2400"/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CEC8E0BB-E29C-4F57-B192-6386CE657DC7}"/>
              </a:ext>
            </a:extLst>
          </p:cNvPr>
          <p:cNvSpPr txBox="1"/>
          <p:nvPr/>
        </p:nvSpPr>
        <p:spPr>
          <a:xfrm>
            <a:off x="3354779" y="2399702"/>
            <a:ext cx="527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r>
              <a:rPr lang="en-US" altLang="zh-CN" sz="2400"/>
              <a:t>e</a:t>
            </a:r>
            <a:endParaRPr lang="zh-CN" altLang="en-US" sz="2400"/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48BCB677-E5A7-48F5-B1E1-26FCE9B8E1FA}"/>
              </a:ext>
            </a:extLst>
          </p:cNvPr>
          <p:cNvSpPr txBox="1"/>
          <p:nvPr/>
        </p:nvSpPr>
        <p:spPr>
          <a:xfrm>
            <a:off x="6096000" y="1144177"/>
            <a:ext cx="5524500" cy="1106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en-US" altLang="zh-CN" sz="1400">
                <a:latin typeface="HoneyLight" panose="00000300000000000000" pitchFamily="2" charset="0"/>
              </a:rPr>
              <a:t>congue massa. Fusce posuere, magna sed pulvinar ultricies, purus lectus malesuada libero, sit amet commodo magna eros quis urna. Nunc viverra</a:t>
            </a:r>
            <a:endParaRPr lang="zh-CN" altLang="en-US" sz="1400">
              <a:latin typeface="HoneyLight" panose="00000300000000000000" pitchFamily="2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0A4F3DFE-C807-4DB4-BF97-2CD28285D303}"/>
              </a:ext>
            </a:extLst>
          </p:cNvPr>
          <p:cNvSpPr txBox="1"/>
          <p:nvPr/>
        </p:nvSpPr>
        <p:spPr>
          <a:xfrm>
            <a:off x="6096000" y="2482342"/>
            <a:ext cx="5829300" cy="589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en-US" altLang="zh-CN" sz="1400">
                <a:latin typeface="HoneyLight" panose="00000300000000000000" pitchFamily="2" charset="0"/>
              </a:rPr>
              <a:t>sit amet commodo magna eros quis urna. Nunc viverra</a:t>
            </a:r>
            <a:endParaRPr lang="zh-CN" altLang="en-US" sz="1400">
              <a:latin typeface="HoneyLight" panose="00000300000000000000" pitchFamily="2" charset="0"/>
            </a:endParaRPr>
          </a:p>
        </p:txBody>
      </p:sp>
      <p:pic>
        <p:nvPicPr>
          <p:cNvPr id="23" name="图片 22" descr="图片包含 剪贴画&#10;&#10;已生成高可信度的说明">
            <a:extLst>
              <a:ext uri="{FF2B5EF4-FFF2-40B4-BE49-F238E27FC236}">
                <a16:creationId xmlns="" xmlns:a16="http://schemas.microsoft.com/office/drawing/2014/main" id="{36A8235B-07DE-451E-ABE4-0E7A424C62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3131" y="2878846"/>
            <a:ext cx="779587" cy="849193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37470E29-F4FE-48C5-B399-18A9304332FC}"/>
              </a:ext>
            </a:extLst>
          </p:cNvPr>
          <p:cNvSpPr txBox="1"/>
          <p:nvPr/>
        </p:nvSpPr>
        <p:spPr>
          <a:xfrm>
            <a:off x="8734190" y="5229919"/>
            <a:ext cx="527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r>
              <a:rPr lang="en-US" altLang="zh-CN" sz="2400"/>
              <a:t>i</a:t>
            </a:r>
            <a:endParaRPr lang="zh-CN" altLang="en-US" sz="2400"/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9E9862F5-6DEE-4495-A82D-7A22FFC65F58}"/>
              </a:ext>
            </a:extLst>
          </p:cNvPr>
          <p:cNvSpPr txBox="1"/>
          <p:nvPr/>
        </p:nvSpPr>
        <p:spPr>
          <a:xfrm>
            <a:off x="9125081" y="5172330"/>
            <a:ext cx="527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r>
              <a:rPr lang="en-US" altLang="zh-CN" sz="2400"/>
              <a:t>n</a:t>
            </a:r>
            <a:endParaRPr lang="zh-CN" altLang="en-US" sz="2400"/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013A8002-490D-4452-9F70-D93EF1D0FAB9}"/>
              </a:ext>
            </a:extLst>
          </p:cNvPr>
          <p:cNvSpPr txBox="1"/>
          <p:nvPr/>
        </p:nvSpPr>
        <p:spPr>
          <a:xfrm>
            <a:off x="9515972" y="4990939"/>
            <a:ext cx="527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r>
              <a:rPr lang="en-US" altLang="zh-CN" sz="2400"/>
              <a:t>f</a:t>
            </a:r>
            <a:endParaRPr lang="zh-CN" altLang="en-US" sz="2400"/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8C14BD1E-2FC7-4F63-81F7-942AD1CEB524}"/>
              </a:ext>
            </a:extLst>
          </p:cNvPr>
          <p:cNvSpPr txBox="1"/>
          <p:nvPr/>
        </p:nvSpPr>
        <p:spPr>
          <a:xfrm>
            <a:off x="9906863" y="4909832"/>
            <a:ext cx="527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r>
              <a:rPr lang="en-US" altLang="zh-CN" sz="2400"/>
              <a:t>o</a:t>
            </a:r>
            <a:endParaRPr lang="zh-CN" altLang="en-US" sz="2400"/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23BE76C1-154F-4218-812D-D4E53E286D9D}"/>
              </a:ext>
            </a:extLst>
          </p:cNvPr>
          <p:cNvSpPr txBox="1"/>
          <p:nvPr/>
        </p:nvSpPr>
        <p:spPr>
          <a:xfrm>
            <a:off x="10297754" y="5711538"/>
            <a:ext cx="527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r>
              <a:rPr lang="en-US" altLang="zh-CN" sz="2400"/>
              <a:t>d</a:t>
            </a:r>
            <a:endParaRPr lang="zh-CN" altLang="en-US" sz="2400"/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4C5194BB-2A28-4785-A46F-8685349537C1}"/>
              </a:ext>
            </a:extLst>
          </p:cNvPr>
          <p:cNvSpPr txBox="1"/>
          <p:nvPr/>
        </p:nvSpPr>
        <p:spPr>
          <a:xfrm>
            <a:off x="10688645" y="5312629"/>
            <a:ext cx="527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r>
              <a:rPr lang="en-US" altLang="zh-CN" sz="2400"/>
              <a:t>a</a:t>
            </a:r>
            <a:endParaRPr lang="zh-CN" altLang="en-US" sz="2400"/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8B6AD9BD-4A29-48DB-AB2E-29031089AA14}"/>
              </a:ext>
            </a:extLst>
          </p:cNvPr>
          <p:cNvSpPr txBox="1"/>
          <p:nvPr/>
        </p:nvSpPr>
        <p:spPr>
          <a:xfrm>
            <a:off x="11079536" y="5312628"/>
            <a:ext cx="527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r>
              <a:rPr lang="en-US" altLang="zh-CN" sz="2400"/>
              <a:t>t</a:t>
            </a:r>
            <a:endParaRPr lang="zh-CN" altLang="en-US" sz="2400"/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83411EBF-D193-4250-A48D-ADFB3A35C699}"/>
              </a:ext>
            </a:extLst>
          </p:cNvPr>
          <p:cNvSpPr txBox="1"/>
          <p:nvPr/>
        </p:nvSpPr>
        <p:spPr>
          <a:xfrm>
            <a:off x="11470426" y="5633995"/>
            <a:ext cx="527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HoneyBold" panose="00000700000000000000" pitchFamily="2" charset="0"/>
              </a:defRPr>
            </a:lvl1pPr>
          </a:lstStyle>
          <a:p>
            <a:r>
              <a:rPr lang="en-US" altLang="zh-CN" sz="2400"/>
              <a:t>a</a:t>
            </a:r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2722604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 dir="vert"/>
      </p:transition>
    </mc:Choice>
    <mc:Fallback xmlns="">
      <p:transition spd="slow">
        <p:checker dir="vert"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</TotalTime>
  <Words>600</Words>
  <Application>Microsoft Office PowerPoint</Application>
  <PresentationFormat>宽屏</PresentationFormat>
  <Paragraphs>113</Paragraphs>
  <Slides>12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Meiryo</vt:lpstr>
      <vt:lpstr>等线</vt:lpstr>
      <vt:lpstr>宋体</vt:lpstr>
      <vt:lpstr>微软雅黑</vt:lpstr>
      <vt:lpstr>Arial</vt:lpstr>
      <vt:lpstr>Calibri</vt:lpstr>
      <vt:lpstr>Calibri Light</vt:lpstr>
      <vt:lpstr>HoneyBold</vt:lpstr>
      <vt:lpstr>HoneyLight</vt:lpstr>
      <vt:lpstr>Office 主题​​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/>
  <dc:description>http://www.ypppt.com/</dc:description>
  <cp:lastModifiedBy>优品PPT</cp:lastModifiedBy>
  <cp:revision>32</cp:revision>
  <dcterms:created xsi:type="dcterms:W3CDTF">2018-06-13T04:19:07Z</dcterms:created>
  <dcterms:modified xsi:type="dcterms:W3CDTF">2019-01-09T00:46:34Z</dcterms:modified>
</cp:coreProperties>
</file>