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26"/>
  </p:notes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81" r:id="rId10"/>
    <p:sldId id="264" r:id="rId11"/>
    <p:sldId id="268" r:id="rId12"/>
    <p:sldId id="266" r:id="rId13"/>
    <p:sldId id="267" r:id="rId14"/>
    <p:sldId id="282" r:id="rId15"/>
    <p:sldId id="275" r:id="rId16"/>
    <p:sldId id="269" r:id="rId17"/>
    <p:sldId id="272" r:id="rId18"/>
    <p:sldId id="283" r:id="rId19"/>
    <p:sldId id="271" r:id="rId20"/>
    <p:sldId id="276" r:id="rId21"/>
    <p:sldId id="278" r:id="rId22"/>
    <p:sldId id="277" r:id="rId23"/>
    <p:sldId id="280" r:id="rId24"/>
    <p:sldId id="284" r:id="rId2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7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8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9.bin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0.bin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8830831692913383E-2"/>
          <c:y val="3.6668058767958971E-2"/>
          <c:w val="0.94398166830708663"/>
          <c:h val="0.769005867185855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 w="25271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BA9-4A6A-BB42-F9249983CD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7513"/>
            </a:solidFill>
            <a:ln w="25292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BA9-4A6A-BB42-F9249983CDE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C8C2AC"/>
            </a:solidFill>
            <a:ln w="25292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BA9-4A6A-BB42-F9249983CD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8701520"/>
        <c:axId val="668702080"/>
      </c:barChart>
      <c:catAx>
        <c:axId val="668701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6" cap="flat" cmpd="sng" algn="ctr">
            <a:solidFill>
              <a:schemeClr val="bg2">
                <a:lumMod val="90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1193" b="0" i="0" u="none" strike="noStrike" baseline="0">
                <a:solidFill>
                  <a:srgbClr val="808080"/>
                </a:solidFill>
                <a:latin typeface="微软雅黑 Light"/>
                <a:ea typeface="微软雅黑 Light"/>
                <a:cs typeface="微软雅黑 Light"/>
              </a:defRPr>
            </a:pPr>
            <a:endParaRPr lang="zh-CN"/>
          </a:p>
        </c:txPr>
        <c:crossAx val="668702080"/>
        <c:crosses val="autoZero"/>
        <c:auto val="1"/>
        <c:lblAlgn val="ctr"/>
        <c:lblOffset val="100"/>
        <c:noMultiLvlLbl val="0"/>
      </c:catAx>
      <c:valAx>
        <c:axId val="6687020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6318">
            <a:noFill/>
          </a:ln>
        </c:spPr>
        <c:txPr>
          <a:bodyPr rot="0" vert="horz"/>
          <a:lstStyle/>
          <a:p>
            <a:pPr>
              <a:defRPr sz="1193" b="0" i="0" u="none" strike="noStrike" baseline="0">
                <a:solidFill>
                  <a:srgbClr val="808080"/>
                </a:solidFill>
                <a:latin typeface="微软雅黑 Light"/>
                <a:ea typeface="微软雅黑 Light"/>
                <a:cs typeface="微软雅黑 Light"/>
              </a:defRPr>
            </a:pPr>
            <a:endParaRPr lang="zh-CN"/>
          </a:p>
        </c:txPr>
        <c:crossAx val="668701520"/>
        <c:crosses val="autoZero"/>
        <c:crossBetween val="between"/>
      </c:valAx>
      <c:spPr>
        <a:noFill/>
        <a:ln w="25358">
          <a:noFill/>
        </a:ln>
      </c:spPr>
    </c:plotArea>
    <c:legend>
      <c:legendPos val="b"/>
      <c:overlay val="0"/>
      <c:spPr>
        <a:noFill/>
        <a:ln w="25271">
          <a:noFill/>
        </a:ln>
      </c:spPr>
      <c:txPr>
        <a:bodyPr/>
        <a:lstStyle/>
        <a:p>
          <a:pPr>
            <a:defRPr sz="1093" b="0" i="0" u="none" strike="noStrike" baseline="0">
              <a:solidFill>
                <a:srgbClr val="333333"/>
              </a:solidFill>
              <a:latin typeface="微软雅黑 Light"/>
              <a:ea typeface="微软雅黑 Light"/>
              <a:cs typeface="微软雅黑 Ligh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DBCC0"/>
            </a:solidFill>
            <a:ln w="25328">
              <a:noFill/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3BE-4C7D-8B67-09F58A7960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15"/>
        <c:axId val="668704320"/>
        <c:axId val="668704880"/>
      </c:barChart>
      <c:catAx>
        <c:axId val="668704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8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1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8704880"/>
        <c:crosses val="autoZero"/>
        <c:auto val="1"/>
        <c:lblAlgn val="ctr"/>
        <c:lblOffset val="100"/>
        <c:noMultiLvlLbl val="0"/>
      </c:catAx>
      <c:valAx>
        <c:axId val="668704880"/>
        <c:scaling>
          <c:orientation val="minMax"/>
        </c:scaling>
        <c:delete val="1"/>
        <c:axPos val="l"/>
        <c:majorGridlines>
          <c:spPr>
            <a:ln w="9478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668704320"/>
        <c:crosses val="autoZero"/>
        <c:crossBetween val="between"/>
      </c:valAx>
      <c:spPr>
        <a:noFill/>
        <a:ln w="2532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7513"/>
            </a:solidFill>
            <a:ln w="25328">
              <a:noFill/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3C6-429D-9E46-2E103FF4A0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15"/>
        <c:axId val="668707120"/>
        <c:axId val="568183392"/>
      </c:barChart>
      <c:catAx>
        <c:axId val="668707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62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89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68183392"/>
        <c:crosses val="autoZero"/>
        <c:auto val="1"/>
        <c:lblAlgn val="ctr"/>
        <c:lblOffset val="100"/>
        <c:noMultiLvlLbl val="0"/>
      </c:catAx>
      <c:valAx>
        <c:axId val="568183392"/>
        <c:scaling>
          <c:orientation val="minMax"/>
        </c:scaling>
        <c:delete val="1"/>
        <c:axPos val="l"/>
        <c:majorGridlines>
          <c:spPr>
            <a:ln w="9462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668707120"/>
        <c:crosses val="autoZero"/>
        <c:crossBetween val="between"/>
      </c:valAx>
      <c:spPr>
        <a:noFill/>
        <a:ln w="2532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DBCC0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AE7-477F-8B83-EB238BEB4C86}"/>
              </c:ext>
            </c:extLst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AE7-477F-8B83-EB238BEB4C86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AE7-477F-8B83-EB238BEB4C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535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164-4124-8711-1E57DC9EF743}"/>
              </c:ext>
            </c:extLst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164-4124-8711-1E57DC9EF743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164-4124-8711-1E57DC9EF7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B7513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EFB-4D06-8E16-183EEDC06C19}"/>
              </c:ext>
            </c:extLst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EFB-4D06-8E16-183EEDC06C19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EFB-4D06-8E16-183EEDC06C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>
                  <a:lumMod val="75000"/>
                </a:schemeClr>
              </a:solidFill>
              <a:ln w="18924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7DA-4E12-AAAD-BF1358150C4C}"/>
              </c:ext>
            </c:extLst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7DA-4E12-AAAD-BF1358150C4C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7DA-4E12-AAAD-BF1358150C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53B400B-13E7-4092-903F-9AB890B23E9A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8794712-5904-427E-9D18-2A9E9DE4742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234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9F73B8E4-7711-4245-A930-FC36A44B4B6A}" type="slidenum">
              <a:rPr lang="zh-CN"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406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4228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无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530440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503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618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722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147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1304588" y="6086475"/>
            <a:ext cx="298450" cy="298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"/>
          <p:cNvSpPr/>
          <p:nvPr userDrawn="1"/>
        </p:nvSpPr>
        <p:spPr>
          <a:xfrm>
            <a:off x="11603038" y="6034088"/>
            <a:ext cx="142875" cy="14128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11690350" y="6248400"/>
            <a:ext cx="60325" cy="6032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11239500" y="6048375"/>
            <a:ext cx="430213" cy="3651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defRPr>
            </a:lvl1pPr>
          </a:lstStyle>
          <a:p>
            <a:fld id="{3CAA7E89-ABB9-485B-8EAF-4D6A08193F1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2507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014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338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154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11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633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360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393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5D6424-2A38-4113-8D85-15E0655AD89C}" type="datetime1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80F63C7-9F3E-43CD-B8B1-682246650FD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ransition>
    <p:fade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46284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/>
          <p:cNvSpPr/>
          <p:nvPr/>
        </p:nvSpPr>
        <p:spPr>
          <a:xfrm rot="11047877" flipV="1">
            <a:off x="8308975" y="5719763"/>
            <a:ext cx="176213" cy="1762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11047877">
            <a:off x="3890963" y="52355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11047877">
            <a:off x="4294188" y="67214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11047877">
            <a:off x="8826500" y="5873750"/>
            <a:ext cx="127000" cy="127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11047877">
            <a:off x="7078663" y="6456363"/>
            <a:ext cx="452437" cy="4524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11047877" flipH="1">
            <a:off x="8724900" y="4476750"/>
            <a:ext cx="138113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1047877" flipH="1">
            <a:off x="4899025" y="6496050"/>
            <a:ext cx="139700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11047877" flipH="1">
            <a:off x="7996238" y="4240213"/>
            <a:ext cx="422275" cy="4222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169863" y="3019425"/>
            <a:ext cx="517525" cy="5191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6731000" y="6753225"/>
            <a:ext cx="271463" cy="271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10213975" y="3238500"/>
            <a:ext cx="501650" cy="500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V="1">
            <a:off x="10110788" y="4351338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flipV="1">
            <a:off x="4464050" y="5535613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817688" y="6245225"/>
            <a:ext cx="471487" cy="471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1842750" y="3402013"/>
            <a:ext cx="271463" cy="2714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1102975" y="4179888"/>
            <a:ext cx="269875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615488" y="6046788"/>
            <a:ext cx="271462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860675" y="6430963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7159625" y="5703888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9618663" y="2452688"/>
            <a:ext cx="282575" cy="285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69863" y="4748213"/>
            <a:ext cx="550862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>
            <a:off x="1428750" y="5278438"/>
            <a:ext cx="368300" cy="368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3117850" y="5554663"/>
            <a:ext cx="608013" cy="6080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462713" y="6118225"/>
            <a:ext cx="344487" cy="346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8501063" y="5019675"/>
            <a:ext cx="247650" cy="24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8526463" y="6335713"/>
            <a:ext cx="1100137" cy="11001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118100" y="6583363"/>
            <a:ext cx="728663" cy="7286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>
            <a:off x="3421063" y="4489450"/>
            <a:ext cx="309562" cy="3111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9518650" y="5357813"/>
            <a:ext cx="350838" cy="352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7937500" y="6753225"/>
            <a:ext cx="361950" cy="360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10304463" y="5583238"/>
            <a:ext cx="522287" cy="522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5786438" y="6280150"/>
            <a:ext cx="315912" cy="315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>
            <a:off x="787400" y="4184650"/>
            <a:ext cx="415925" cy="4175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rot="11047877">
            <a:off x="4237038" y="6276975"/>
            <a:ext cx="123825" cy="1238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870450" y="5681663"/>
            <a:ext cx="669925" cy="669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7967663" y="6008688"/>
            <a:ext cx="439737" cy="439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6088063" y="6635750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11652250" y="4589463"/>
            <a:ext cx="728663" cy="7302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10537825" y="6399213"/>
            <a:ext cx="412750" cy="4127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65138" y="5934075"/>
            <a:ext cx="730250" cy="728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24325" y="5864225"/>
            <a:ext cx="282575" cy="2841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 rot="11047877" flipH="1">
            <a:off x="7205663" y="5405438"/>
            <a:ext cx="138112" cy="1381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3779838" y="6300788"/>
            <a:ext cx="990600" cy="990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1812925" y="3538538"/>
            <a:ext cx="490538" cy="4905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>
            <a:off x="11687175" y="2138363"/>
            <a:ext cx="444500" cy="44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0" y="1858963"/>
            <a:ext cx="628650" cy="6270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flipH="1">
            <a:off x="2444750" y="2798763"/>
            <a:ext cx="266700" cy="268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rot="11047877" flipV="1">
            <a:off x="9999663" y="1350963"/>
            <a:ext cx="149225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 flipH="1">
            <a:off x="2636838" y="4654550"/>
            <a:ext cx="601662" cy="6000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2490788" y="5783263"/>
            <a:ext cx="382587" cy="382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7702550" y="4910138"/>
            <a:ext cx="638175" cy="6381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9159875" y="4476750"/>
            <a:ext cx="541338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11637963" y="3808413"/>
            <a:ext cx="541337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 flipV="1">
            <a:off x="9682163" y="3733800"/>
            <a:ext cx="274637" cy="276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6561138" y="5537200"/>
            <a:ext cx="409575" cy="409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2"/>
          <a:srcRect l="36905" t="33759" r="32570" b="22025"/>
          <a:stretch>
            <a:fillRect/>
          </a:stretch>
        </p:blipFill>
        <p:spPr>
          <a:xfrm rot="1501864">
            <a:off x="7973266" y="1354132"/>
            <a:ext cx="407562" cy="407562"/>
          </a:xfrm>
          <a:custGeom>
            <a:avLst/>
            <a:gdLst>
              <a:gd name="connsiteX0" fmla="*/ 588998 w 1177996"/>
              <a:gd name="connsiteY0" fmla="*/ 0 h 1177994"/>
              <a:gd name="connsiteX1" fmla="*/ 1177996 w 1177996"/>
              <a:gd name="connsiteY1" fmla="*/ 588997 h 1177994"/>
              <a:gd name="connsiteX2" fmla="*/ 588998 w 1177996"/>
              <a:gd name="connsiteY2" fmla="*/ 1177994 h 1177994"/>
              <a:gd name="connsiteX3" fmla="*/ 0 w 1177996"/>
              <a:gd name="connsiteY3" fmla="*/ 588997 h 1177994"/>
              <a:gd name="connsiteX4" fmla="*/ 588998 w 1177996"/>
              <a:gd name="connsiteY4" fmla="*/ 0 h 117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996" h="1177994">
                <a:moveTo>
                  <a:pt x="588998" y="0"/>
                </a:moveTo>
                <a:cubicBezTo>
                  <a:pt x="914293" y="0"/>
                  <a:pt x="1177996" y="263703"/>
                  <a:pt x="1177996" y="588997"/>
                </a:cubicBezTo>
                <a:cubicBezTo>
                  <a:pt x="1177996" y="914291"/>
                  <a:pt x="914293" y="1177994"/>
                  <a:pt x="588998" y="1177994"/>
                </a:cubicBezTo>
                <a:cubicBezTo>
                  <a:pt x="263703" y="1177994"/>
                  <a:pt x="0" y="914291"/>
                  <a:pt x="0" y="588997"/>
                </a:cubicBezTo>
                <a:cubicBezTo>
                  <a:pt x="0" y="263703"/>
                  <a:pt x="263703" y="0"/>
                  <a:pt x="588998" y="0"/>
                </a:cubicBezTo>
                <a:close/>
              </a:path>
            </a:pathLst>
          </a:custGeom>
        </p:spPr>
      </p:pic>
      <p:sp>
        <p:nvSpPr>
          <p:cNvPr id="197" name="椭圆 196"/>
          <p:cNvSpPr/>
          <p:nvPr/>
        </p:nvSpPr>
        <p:spPr>
          <a:xfrm>
            <a:off x="11261725" y="5419725"/>
            <a:ext cx="271463" cy="2714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 flipV="1">
            <a:off x="11339513" y="6289675"/>
            <a:ext cx="276225" cy="2746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591238" y="272737"/>
            <a:ext cx="5071436" cy="6035988"/>
            <a:chOff x="3565437" y="299817"/>
            <a:chExt cx="5070953" cy="6036557"/>
          </a:xfrm>
        </p:grpSpPr>
        <p:sp>
          <p:nvSpPr>
            <p:cNvPr id="210" name="任意多边形 209"/>
            <p:cNvSpPr/>
            <p:nvPr/>
          </p:nvSpPr>
          <p:spPr>
            <a:xfrm rot="13500000" flipH="1">
              <a:off x="3565124" y="300130"/>
              <a:ext cx="5071580" cy="5070953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25" name="直接连接符 224"/>
            <p:cNvCxnSpPr/>
            <p:nvPr/>
          </p:nvCxnSpPr>
          <p:spPr>
            <a:xfrm>
              <a:off x="3760369" y="2427581"/>
              <a:ext cx="463664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85" name="文本框 226"/>
            <p:cNvSpPr txBox="1">
              <a:spLocks noChangeArrowheads="1"/>
            </p:cNvSpPr>
            <p:nvPr/>
          </p:nvSpPr>
          <p:spPr bwMode="auto">
            <a:xfrm>
              <a:off x="3705810" y="1946236"/>
              <a:ext cx="2710741" cy="461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Century Gothic" pitchFamily="34" charset="0"/>
                </a:rPr>
                <a:t>牧归荑</a:t>
              </a:r>
              <a:r>
                <a:rPr lang="en-US" altLang="zh-CN" sz="2400" dirty="0">
                  <a:solidFill>
                    <a:schemeClr val="bg1"/>
                  </a:solidFill>
                  <a:latin typeface="Century Gothic" pitchFamily="34" charset="0"/>
                </a:rPr>
                <a:t>1991</a:t>
              </a:r>
              <a:r>
                <a:rPr lang="zh-CN" altLang="en-US" sz="2400" dirty="0">
                  <a:solidFill>
                    <a:schemeClr val="bg1"/>
                  </a:solidFill>
                  <a:latin typeface="Century Gothic" pitchFamily="34" charset="0"/>
                </a:rPr>
                <a:t>工作室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3760369" y="2462509"/>
              <a:ext cx="2687381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3760369" y="3448440"/>
              <a:ext cx="463664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>
              <a:off x="6939828" y="3511946"/>
              <a:ext cx="145718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9" name="图片 348"/>
            <p:cNvPicPr>
              <a:picLocks noChangeAspect="1"/>
            </p:cNvPicPr>
            <p:nvPr/>
          </p:nvPicPr>
          <p:blipFill>
            <a:blip r:embed="rId2"/>
            <a:srcRect l="35176"/>
            <a:stretch>
              <a:fillRect/>
            </a:stretch>
          </p:blipFill>
          <p:spPr>
            <a:xfrm>
              <a:off x="3775670" y="3572820"/>
              <a:ext cx="2276311" cy="2763554"/>
            </a:xfrm>
            <a:custGeom>
              <a:avLst/>
              <a:gdLst>
                <a:gd name="connsiteX0" fmla="*/ 0 w 2501639"/>
                <a:gd name="connsiteY0" fmla="*/ 0 h 3037113"/>
                <a:gd name="connsiteX1" fmla="*/ 2501639 w 2501639"/>
                <a:gd name="connsiteY1" fmla="*/ 0 h 3037113"/>
                <a:gd name="connsiteX2" fmla="*/ 2501639 w 2501639"/>
                <a:gd name="connsiteY2" fmla="*/ 3031844 h 3037113"/>
                <a:gd name="connsiteX3" fmla="*/ 2499610 w 2501639"/>
                <a:gd name="connsiteY3" fmla="*/ 3037113 h 3037113"/>
                <a:gd name="connsiteX4" fmla="*/ 2494398 w 2501639"/>
                <a:gd name="connsiteY4" fmla="*/ 3037113 h 3037113"/>
                <a:gd name="connsiteX5" fmla="*/ 2494398 w 2501639"/>
                <a:gd name="connsiteY5" fmla="*/ 2995749 h 3037113"/>
                <a:gd name="connsiteX6" fmla="*/ 2459527 w 2501639"/>
                <a:gd name="connsiteY6" fmla="*/ 2905197 h 3037113"/>
                <a:gd name="connsiteX7" fmla="*/ 717381 w 2501639"/>
                <a:gd name="connsiteY7" fmla="*/ 1444903 h 3037113"/>
                <a:gd name="connsiteX8" fmla="*/ 19111 w 2501639"/>
                <a:gd name="connsiteY8" fmla="*/ 132437 h 303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1639" h="3037113">
                  <a:moveTo>
                    <a:pt x="0" y="0"/>
                  </a:moveTo>
                  <a:lnTo>
                    <a:pt x="2501639" y="0"/>
                  </a:lnTo>
                  <a:lnTo>
                    <a:pt x="2501639" y="3031844"/>
                  </a:lnTo>
                  <a:lnTo>
                    <a:pt x="2499610" y="3037113"/>
                  </a:lnTo>
                  <a:lnTo>
                    <a:pt x="2494398" y="3037113"/>
                  </a:lnTo>
                  <a:lnTo>
                    <a:pt x="2494398" y="2995749"/>
                  </a:lnTo>
                  <a:lnTo>
                    <a:pt x="2459527" y="2905197"/>
                  </a:lnTo>
                  <a:cubicBezTo>
                    <a:pt x="2141873" y="2211741"/>
                    <a:pt x="1279306" y="2006828"/>
                    <a:pt x="717381" y="1444903"/>
                  </a:cubicBezTo>
                  <a:cubicBezTo>
                    <a:pt x="344970" y="1072492"/>
                    <a:pt x="112213" y="613311"/>
                    <a:pt x="19111" y="132437"/>
                  </a:cubicBezTo>
                  <a:close/>
                </a:path>
              </a:pathLst>
            </a:custGeom>
          </p:spPr>
        </p:pic>
        <p:sp>
          <p:nvSpPr>
            <p:cNvPr id="71" name="文本框 226"/>
            <p:cNvSpPr txBox="1">
              <a:spLocks noChangeArrowheads="1"/>
            </p:cNvSpPr>
            <p:nvPr/>
          </p:nvSpPr>
          <p:spPr bwMode="auto">
            <a:xfrm>
              <a:off x="3705810" y="2607093"/>
              <a:ext cx="4698274" cy="769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400" dirty="0">
                  <a:solidFill>
                    <a:schemeClr val="bg1"/>
                  </a:solidFill>
                  <a:latin typeface="Century Gothic" pitchFamily="34" charset="0"/>
                </a:rPr>
                <a:t>清新风格演示模板</a:t>
              </a:r>
            </a:p>
          </p:txBody>
        </p:sp>
      </p:grpSp>
      <p:sp>
        <p:nvSpPr>
          <p:cNvPr id="201" name="椭圆 200"/>
          <p:cNvSpPr/>
          <p:nvPr/>
        </p:nvSpPr>
        <p:spPr>
          <a:xfrm>
            <a:off x="8102600" y="1300163"/>
            <a:ext cx="477838" cy="4778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3444875" y="3463925"/>
            <a:ext cx="676275" cy="6778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5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3" grpId="0" animBg="1"/>
      <p:bldP spid="134" grpId="0" animBg="1"/>
      <p:bldP spid="135" grpId="0" animBg="1"/>
      <p:bldP spid="136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197" grpId="0" animBg="1"/>
      <p:bldP spid="198" grpId="0" animBg="1"/>
      <p:bldP spid="201" grpId="0" animBg="1"/>
      <p:bldP spid="2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10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401639" y="1036319"/>
            <a:ext cx="6059282" cy="5011707"/>
            <a:chOff x="401638" y="982315"/>
            <a:chExt cx="6124575" cy="5065712"/>
          </a:xfrm>
          <a:solidFill>
            <a:schemeClr val="accent4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2971801" y="1047402"/>
              <a:ext cx="2682875" cy="2287588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2455863" y="2595215"/>
              <a:ext cx="1714500" cy="1449388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3673476" y="3098452"/>
              <a:ext cx="346075" cy="571500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01638" y="1595090"/>
              <a:ext cx="2449513" cy="1852613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1990726" y="3049240"/>
              <a:ext cx="1525588" cy="1093788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2865438" y="3816002"/>
              <a:ext cx="1319213" cy="1157288"/>
            </a:xfrm>
            <a:custGeom>
              <a:avLst/>
              <a:gdLst>
                <a:gd name="T0" fmla="*/ 10 w 351"/>
                <a:gd name="T1" fmla="*/ 14 h 308"/>
                <a:gd name="T2" fmla="*/ 9 w 351"/>
                <a:gd name="T3" fmla="*/ 35 h 308"/>
                <a:gd name="T4" fmla="*/ 5 w 351"/>
                <a:gd name="T5" fmla="*/ 57 h 308"/>
                <a:gd name="T6" fmla="*/ 19 w 351"/>
                <a:gd name="T7" fmla="*/ 69 h 308"/>
                <a:gd name="T8" fmla="*/ 35 w 351"/>
                <a:gd name="T9" fmla="*/ 97 h 308"/>
                <a:gd name="T10" fmla="*/ 37 w 351"/>
                <a:gd name="T11" fmla="*/ 122 h 308"/>
                <a:gd name="T12" fmla="*/ 45 w 351"/>
                <a:gd name="T13" fmla="*/ 143 h 308"/>
                <a:gd name="T14" fmla="*/ 50 w 351"/>
                <a:gd name="T15" fmla="*/ 175 h 308"/>
                <a:gd name="T16" fmla="*/ 47 w 351"/>
                <a:gd name="T17" fmla="*/ 218 h 308"/>
                <a:gd name="T18" fmla="*/ 55 w 351"/>
                <a:gd name="T19" fmla="*/ 231 h 308"/>
                <a:gd name="T20" fmla="*/ 62 w 351"/>
                <a:gd name="T21" fmla="*/ 213 h 308"/>
                <a:gd name="T22" fmla="*/ 78 w 351"/>
                <a:gd name="T23" fmla="*/ 220 h 308"/>
                <a:gd name="T24" fmla="*/ 85 w 351"/>
                <a:gd name="T25" fmla="*/ 237 h 308"/>
                <a:gd name="T26" fmla="*/ 102 w 351"/>
                <a:gd name="T27" fmla="*/ 239 h 308"/>
                <a:gd name="T28" fmla="*/ 119 w 351"/>
                <a:gd name="T29" fmla="*/ 279 h 308"/>
                <a:gd name="T30" fmla="*/ 123 w 351"/>
                <a:gd name="T31" fmla="*/ 299 h 308"/>
                <a:gd name="T32" fmla="*/ 131 w 351"/>
                <a:gd name="T33" fmla="*/ 308 h 308"/>
                <a:gd name="T34" fmla="*/ 153 w 351"/>
                <a:gd name="T35" fmla="*/ 293 h 308"/>
                <a:gd name="T36" fmla="*/ 164 w 351"/>
                <a:gd name="T37" fmla="*/ 268 h 308"/>
                <a:gd name="T38" fmla="*/ 173 w 351"/>
                <a:gd name="T39" fmla="*/ 255 h 308"/>
                <a:gd name="T40" fmla="*/ 187 w 351"/>
                <a:gd name="T41" fmla="*/ 235 h 308"/>
                <a:gd name="T42" fmla="*/ 195 w 351"/>
                <a:gd name="T43" fmla="*/ 218 h 308"/>
                <a:gd name="T44" fmla="*/ 221 w 351"/>
                <a:gd name="T45" fmla="*/ 225 h 308"/>
                <a:gd name="T46" fmla="*/ 229 w 351"/>
                <a:gd name="T47" fmla="*/ 236 h 308"/>
                <a:gd name="T48" fmla="*/ 240 w 351"/>
                <a:gd name="T49" fmla="*/ 233 h 308"/>
                <a:gd name="T50" fmla="*/ 255 w 351"/>
                <a:gd name="T51" fmla="*/ 249 h 308"/>
                <a:gd name="T52" fmla="*/ 275 w 351"/>
                <a:gd name="T53" fmla="*/ 233 h 308"/>
                <a:gd name="T54" fmla="*/ 264 w 351"/>
                <a:gd name="T55" fmla="*/ 229 h 308"/>
                <a:gd name="T56" fmla="*/ 259 w 351"/>
                <a:gd name="T57" fmla="*/ 210 h 308"/>
                <a:gd name="T58" fmla="*/ 275 w 351"/>
                <a:gd name="T59" fmla="*/ 209 h 308"/>
                <a:gd name="T60" fmla="*/ 259 w 351"/>
                <a:gd name="T61" fmla="*/ 187 h 308"/>
                <a:gd name="T62" fmla="*/ 255 w 351"/>
                <a:gd name="T63" fmla="*/ 163 h 308"/>
                <a:gd name="T64" fmla="*/ 303 w 351"/>
                <a:gd name="T65" fmla="*/ 143 h 308"/>
                <a:gd name="T66" fmla="*/ 327 w 351"/>
                <a:gd name="T67" fmla="*/ 121 h 308"/>
                <a:gd name="T68" fmla="*/ 333 w 351"/>
                <a:gd name="T69" fmla="*/ 111 h 308"/>
                <a:gd name="T70" fmla="*/ 343 w 351"/>
                <a:gd name="T71" fmla="*/ 85 h 308"/>
                <a:gd name="T72" fmla="*/ 325 w 351"/>
                <a:gd name="T73" fmla="*/ 78 h 308"/>
                <a:gd name="T74" fmla="*/ 315 w 351"/>
                <a:gd name="T75" fmla="*/ 68 h 308"/>
                <a:gd name="T76" fmla="*/ 304 w 351"/>
                <a:gd name="T77" fmla="*/ 73 h 308"/>
                <a:gd name="T78" fmla="*/ 298 w 351"/>
                <a:gd name="T79" fmla="*/ 63 h 308"/>
                <a:gd name="T80" fmla="*/ 287 w 351"/>
                <a:gd name="T81" fmla="*/ 62 h 308"/>
                <a:gd name="T82" fmla="*/ 263 w 351"/>
                <a:gd name="T83" fmla="*/ 58 h 308"/>
                <a:gd name="T84" fmla="*/ 253 w 351"/>
                <a:gd name="T85" fmla="*/ 59 h 308"/>
                <a:gd name="T86" fmla="*/ 219 w 351"/>
                <a:gd name="T87" fmla="*/ 55 h 308"/>
                <a:gd name="T88" fmla="*/ 217 w 351"/>
                <a:gd name="T89" fmla="*/ 39 h 308"/>
                <a:gd name="T90" fmla="*/ 180 w 351"/>
                <a:gd name="T91" fmla="*/ 16 h 308"/>
                <a:gd name="T92" fmla="*/ 163 w 351"/>
                <a:gd name="T93" fmla="*/ 5 h 308"/>
                <a:gd name="T94" fmla="*/ 160 w 351"/>
                <a:gd name="T95" fmla="*/ 31 h 308"/>
                <a:gd name="T96" fmla="*/ 140 w 351"/>
                <a:gd name="T97" fmla="*/ 33 h 308"/>
                <a:gd name="T98" fmla="*/ 131 w 351"/>
                <a:gd name="T99" fmla="*/ 41 h 308"/>
                <a:gd name="T100" fmla="*/ 122 w 351"/>
                <a:gd name="T101" fmla="*/ 55 h 308"/>
                <a:gd name="T102" fmla="*/ 95 w 351"/>
                <a:gd name="T103" fmla="*/ 67 h 308"/>
                <a:gd name="T104" fmla="*/ 77 w 351"/>
                <a:gd name="T105" fmla="*/ 50 h 308"/>
                <a:gd name="T106" fmla="*/ 63 w 351"/>
                <a:gd name="T107" fmla="*/ 47 h 308"/>
                <a:gd name="T108" fmla="*/ 49 w 351"/>
                <a:gd name="T109" fmla="*/ 31 h 308"/>
                <a:gd name="T110" fmla="*/ 34 w 351"/>
                <a:gd name="T111" fmla="*/ 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8">
                  <a:moveTo>
                    <a:pt x="33" y="7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3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9"/>
                    <a:pt x="37" y="115"/>
                    <a:pt x="37" y="122"/>
                  </a:cubicBezTo>
                  <a:cubicBezTo>
                    <a:pt x="41" y="127"/>
                    <a:pt x="42" y="131"/>
                    <a:pt x="42" y="133"/>
                  </a:cubicBezTo>
                  <a:cubicBezTo>
                    <a:pt x="42" y="135"/>
                    <a:pt x="43" y="138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3"/>
                    <a:pt x="45" y="157"/>
                  </a:cubicBezTo>
                  <a:cubicBezTo>
                    <a:pt x="43" y="160"/>
                    <a:pt x="45" y="165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5" y="192"/>
                    <a:pt x="45" y="194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13"/>
                    <a:pt x="43" y="216"/>
                    <a:pt x="45" y="21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51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29"/>
                    <a:pt x="57" y="228"/>
                    <a:pt x="58" y="226"/>
                  </a:cubicBezTo>
                  <a:cubicBezTo>
                    <a:pt x="59" y="225"/>
                    <a:pt x="59" y="225"/>
                    <a:pt x="59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1" y="223"/>
                    <a:pt x="61" y="222"/>
                    <a:pt x="63" y="220"/>
                  </a:cubicBezTo>
                  <a:cubicBezTo>
                    <a:pt x="63" y="218"/>
                    <a:pt x="63" y="215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70" y="209"/>
                    <a:pt x="73" y="209"/>
                    <a:pt x="75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7" y="233"/>
                    <a:pt x="97" y="233"/>
                    <a:pt x="97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3" y="299"/>
                    <a:pt x="123" y="299"/>
                    <a:pt x="123" y="299"/>
                  </a:cubicBezTo>
                  <a:cubicBezTo>
                    <a:pt x="125" y="295"/>
                    <a:pt x="128" y="293"/>
                    <a:pt x="129" y="293"/>
                  </a:cubicBezTo>
                  <a:cubicBezTo>
                    <a:pt x="131" y="294"/>
                    <a:pt x="131" y="295"/>
                    <a:pt x="131" y="296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8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7" y="295"/>
                    <a:pt x="149" y="293"/>
                    <a:pt x="153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67" y="279"/>
                    <a:pt x="167" y="279"/>
                    <a:pt x="167" y="279"/>
                  </a:cubicBezTo>
                  <a:cubicBezTo>
                    <a:pt x="165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79" y="218"/>
                    <a:pt x="179" y="218"/>
                    <a:pt x="179" y="218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1" y="236"/>
                    <a:pt x="221" y="236"/>
                    <a:pt x="221" y="236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9" y="236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6"/>
                    <a:pt x="278" y="236"/>
                    <a:pt x="278" y="23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5" y="173"/>
                    <a:pt x="255" y="173"/>
                    <a:pt x="255" y="17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1" y="157"/>
                    <a:pt x="271" y="157"/>
                    <a:pt x="271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3" y="139"/>
                    <a:pt x="313" y="139"/>
                    <a:pt x="313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29"/>
                    <a:pt x="317" y="129"/>
                    <a:pt x="317" y="129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7" y="107"/>
                    <a:pt x="337" y="107"/>
                    <a:pt x="337" y="107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5"/>
                    <a:pt x="343" y="85"/>
                    <a:pt x="343" y="85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79"/>
                    <a:pt x="351" y="79"/>
                    <a:pt x="351" y="79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7" y="72"/>
                    <a:pt x="307" y="72"/>
                    <a:pt x="307" y="72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1"/>
                    <a:pt x="302" y="69"/>
                  </a:cubicBezTo>
                  <a:cubicBezTo>
                    <a:pt x="302" y="67"/>
                    <a:pt x="301" y="65"/>
                    <a:pt x="299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4" y="57"/>
                    <a:pt x="294" y="57"/>
                    <a:pt x="294" y="57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4"/>
                    <a:pt x="272" y="64"/>
                    <a:pt x="272" y="64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3" y="60"/>
                    <a:pt x="233" y="60"/>
                    <a:pt x="233" y="60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4"/>
                    <a:pt x="156" y="35"/>
                    <a:pt x="153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3" y="51"/>
                    <a:pt x="123" y="53"/>
                    <a:pt x="122" y="55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19" y="59"/>
                    <a:pt x="116" y="60"/>
                    <a:pt x="111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6" y="38"/>
                    <a:pt x="54" y="35"/>
                    <a:pt x="53" y="33"/>
                  </a:cubicBezTo>
                  <a:cubicBezTo>
                    <a:pt x="53" y="32"/>
                    <a:pt x="53" y="31"/>
                    <a:pt x="51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29"/>
                    <a:pt x="44" y="27"/>
                    <a:pt x="43" y="2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671513" y="3346102"/>
              <a:ext cx="2363788" cy="1435100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824163" y="4541490"/>
              <a:ext cx="1068388" cy="1111250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590926" y="4525615"/>
              <a:ext cx="722313" cy="623888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708401" y="4909790"/>
              <a:ext cx="942975" cy="717550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840163" y="4120802"/>
              <a:ext cx="533400" cy="539750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840163" y="3068290"/>
              <a:ext cx="608013" cy="1085850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4365626" y="2865090"/>
              <a:ext cx="406400" cy="890588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4260851" y="4382740"/>
              <a:ext cx="649288" cy="752475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4184651" y="3950940"/>
              <a:ext cx="917575" cy="574675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4387851" y="5006627"/>
              <a:ext cx="954088" cy="755650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4838701" y="4352577"/>
              <a:ext cx="571500" cy="777875"/>
            </a:xfrm>
            <a:custGeom>
              <a:avLst/>
              <a:gdLst>
                <a:gd name="T0" fmla="*/ 119 w 152"/>
                <a:gd name="T1" fmla="*/ 8 h 207"/>
                <a:gd name="T2" fmla="*/ 106 w 152"/>
                <a:gd name="T3" fmla="*/ 3 h 207"/>
                <a:gd name="T4" fmla="*/ 88 w 152"/>
                <a:gd name="T5" fmla="*/ 16 h 207"/>
                <a:gd name="T6" fmla="*/ 76 w 152"/>
                <a:gd name="T7" fmla="*/ 11 h 207"/>
                <a:gd name="T8" fmla="*/ 76 w 152"/>
                <a:gd name="T9" fmla="*/ 12 h 207"/>
                <a:gd name="T10" fmla="*/ 54 w 152"/>
                <a:gd name="T11" fmla="*/ 17 h 207"/>
                <a:gd name="T12" fmla="*/ 42 w 152"/>
                <a:gd name="T13" fmla="*/ 18 h 207"/>
                <a:gd name="T14" fmla="*/ 34 w 152"/>
                <a:gd name="T15" fmla="*/ 27 h 207"/>
                <a:gd name="T16" fmla="*/ 20 w 152"/>
                <a:gd name="T17" fmla="*/ 28 h 207"/>
                <a:gd name="T18" fmla="*/ 10 w 152"/>
                <a:gd name="T19" fmla="*/ 44 h 207"/>
                <a:gd name="T20" fmla="*/ 11 w 152"/>
                <a:gd name="T21" fmla="*/ 46 h 207"/>
                <a:gd name="T22" fmla="*/ 17 w 152"/>
                <a:gd name="T23" fmla="*/ 69 h 207"/>
                <a:gd name="T24" fmla="*/ 17 w 152"/>
                <a:gd name="T25" fmla="*/ 72 h 207"/>
                <a:gd name="T26" fmla="*/ 16 w 152"/>
                <a:gd name="T27" fmla="*/ 72 h 207"/>
                <a:gd name="T28" fmla="*/ 0 w 152"/>
                <a:gd name="T29" fmla="*/ 94 h 207"/>
                <a:gd name="T30" fmla="*/ 6 w 152"/>
                <a:gd name="T31" fmla="*/ 98 h 207"/>
                <a:gd name="T32" fmla="*/ 12 w 152"/>
                <a:gd name="T33" fmla="*/ 131 h 207"/>
                <a:gd name="T34" fmla="*/ 20 w 152"/>
                <a:gd name="T35" fmla="*/ 143 h 207"/>
                <a:gd name="T36" fmla="*/ 21 w 152"/>
                <a:gd name="T37" fmla="*/ 152 h 207"/>
                <a:gd name="T38" fmla="*/ 22 w 152"/>
                <a:gd name="T39" fmla="*/ 181 h 207"/>
                <a:gd name="T40" fmla="*/ 26 w 152"/>
                <a:gd name="T41" fmla="*/ 181 h 207"/>
                <a:gd name="T42" fmla="*/ 43 w 152"/>
                <a:gd name="T43" fmla="*/ 181 h 207"/>
                <a:gd name="T44" fmla="*/ 28 w 152"/>
                <a:gd name="T45" fmla="*/ 203 h 207"/>
                <a:gd name="T46" fmla="*/ 40 w 152"/>
                <a:gd name="T47" fmla="*/ 203 h 207"/>
                <a:gd name="T48" fmla="*/ 75 w 152"/>
                <a:gd name="T49" fmla="*/ 201 h 207"/>
                <a:gd name="T50" fmla="*/ 77 w 152"/>
                <a:gd name="T51" fmla="*/ 195 h 207"/>
                <a:gd name="T52" fmla="*/ 77 w 152"/>
                <a:gd name="T53" fmla="*/ 190 h 207"/>
                <a:gd name="T54" fmla="*/ 75 w 152"/>
                <a:gd name="T55" fmla="*/ 179 h 207"/>
                <a:gd name="T56" fmla="*/ 83 w 152"/>
                <a:gd name="T57" fmla="*/ 173 h 207"/>
                <a:gd name="T58" fmla="*/ 81 w 152"/>
                <a:gd name="T59" fmla="*/ 168 h 207"/>
                <a:gd name="T60" fmla="*/ 81 w 152"/>
                <a:gd name="T61" fmla="*/ 167 h 207"/>
                <a:gd name="T62" fmla="*/ 85 w 152"/>
                <a:gd name="T63" fmla="*/ 154 h 207"/>
                <a:gd name="T64" fmla="*/ 89 w 152"/>
                <a:gd name="T65" fmla="*/ 149 h 207"/>
                <a:gd name="T66" fmla="*/ 93 w 152"/>
                <a:gd name="T67" fmla="*/ 146 h 207"/>
                <a:gd name="T68" fmla="*/ 100 w 152"/>
                <a:gd name="T69" fmla="*/ 130 h 207"/>
                <a:gd name="T70" fmla="*/ 103 w 152"/>
                <a:gd name="T71" fmla="*/ 128 h 207"/>
                <a:gd name="T72" fmla="*/ 99 w 152"/>
                <a:gd name="T73" fmla="*/ 111 h 207"/>
                <a:gd name="T74" fmla="*/ 112 w 152"/>
                <a:gd name="T75" fmla="*/ 100 h 207"/>
                <a:gd name="T76" fmla="*/ 110 w 152"/>
                <a:gd name="T77" fmla="*/ 85 h 207"/>
                <a:gd name="T78" fmla="*/ 125 w 152"/>
                <a:gd name="T79" fmla="*/ 68 h 207"/>
                <a:gd name="T80" fmla="*/ 131 w 152"/>
                <a:gd name="T81" fmla="*/ 70 h 207"/>
                <a:gd name="T82" fmla="*/ 142 w 152"/>
                <a:gd name="T83" fmla="*/ 64 h 207"/>
                <a:gd name="T84" fmla="*/ 142 w 152"/>
                <a:gd name="T85" fmla="*/ 64 h 207"/>
                <a:gd name="T86" fmla="*/ 148 w 152"/>
                <a:gd name="T87" fmla="*/ 60 h 207"/>
                <a:gd name="T88" fmla="*/ 148 w 152"/>
                <a:gd name="T89" fmla="*/ 53 h 207"/>
                <a:gd name="T90" fmla="*/ 150 w 152"/>
                <a:gd name="T91" fmla="*/ 51 h 207"/>
                <a:gd name="T92" fmla="*/ 152 w 152"/>
                <a:gd name="T93" fmla="*/ 48 h 207"/>
                <a:gd name="T94" fmla="*/ 138 w 152"/>
                <a:gd name="T95" fmla="*/ 26 h 207"/>
                <a:gd name="T96" fmla="*/ 132 w 152"/>
                <a:gd name="T97" fmla="*/ 1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207">
                  <a:moveTo>
                    <a:pt x="120" y="8"/>
                  </a:moveTo>
                  <a:cubicBezTo>
                    <a:pt x="119" y="8"/>
                    <a:pt x="119" y="8"/>
                    <a:pt x="119" y="8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10"/>
                    <a:pt x="98" y="14"/>
                    <a:pt x="92" y="16"/>
                  </a:cubicBezTo>
                  <a:cubicBezTo>
                    <a:pt x="91" y="17"/>
                    <a:pt x="89" y="17"/>
                    <a:pt x="88" y="16"/>
                  </a:cubicBezTo>
                  <a:cubicBezTo>
                    <a:pt x="86" y="14"/>
                    <a:pt x="87" y="9"/>
                    <a:pt x="90" y="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7" y="28"/>
                    <a:pt x="12" y="32"/>
                    <a:pt x="4" y="40"/>
                  </a:cubicBezTo>
                  <a:cubicBezTo>
                    <a:pt x="8" y="42"/>
                    <a:pt x="10" y="43"/>
                    <a:pt x="10" y="4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98"/>
                    <a:pt x="5" y="97"/>
                    <a:pt x="6" y="98"/>
                  </a:cubicBezTo>
                  <a:cubicBezTo>
                    <a:pt x="8" y="99"/>
                    <a:pt x="9" y="102"/>
                    <a:pt x="8" y="107"/>
                  </a:cubicBezTo>
                  <a:cubicBezTo>
                    <a:pt x="8" y="114"/>
                    <a:pt x="9" y="123"/>
                    <a:pt x="12" y="13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0" y="139"/>
                    <a:pt x="21" y="141"/>
                    <a:pt x="20" y="14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3" y="156"/>
                    <a:pt x="22" y="162"/>
                    <a:pt x="17" y="172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1" y="176"/>
                    <a:pt x="36" y="175"/>
                    <a:pt x="39" y="176"/>
                  </a:cubicBezTo>
                  <a:cubicBezTo>
                    <a:pt x="42" y="177"/>
                    <a:pt x="43" y="179"/>
                    <a:pt x="43" y="181"/>
                  </a:cubicBezTo>
                  <a:cubicBezTo>
                    <a:pt x="44" y="184"/>
                    <a:pt x="40" y="188"/>
                    <a:pt x="33" y="196"/>
                  </a:cubicBezTo>
                  <a:cubicBezTo>
                    <a:pt x="28" y="203"/>
                    <a:pt x="28" y="203"/>
                    <a:pt x="28" y="203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4" y="204"/>
                    <a:pt x="38" y="202"/>
                    <a:pt x="40" y="203"/>
                  </a:cubicBezTo>
                  <a:cubicBezTo>
                    <a:pt x="42" y="203"/>
                    <a:pt x="49" y="201"/>
                    <a:pt x="60" y="195"/>
                  </a:cubicBezTo>
                  <a:cubicBezTo>
                    <a:pt x="64" y="193"/>
                    <a:pt x="69" y="195"/>
                    <a:pt x="75" y="201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5" y="193"/>
                    <a:pt x="76" y="192"/>
                    <a:pt x="77" y="190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2"/>
                    <a:pt x="74" y="180"/>
                    <a:pt x="75" y="179"/>
                  </a:cubicBezTo>
                  <a:cubicBezTo>
                    <a:pt x="76" y="178"/>
                    <a:pt x="78" y="177"/>
                    <a:pt x="79" y="176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3" y="165"/>
                    <a:pt x="83" y="163"/>
                    <a:pt x="82" y="162"/>
                  </a:cubicBezTo>
                  <a:cubicBezTo>
                    <a:pt x="81" y="159"/>
                    <a:pt x="82" y="157"/>
                    <a:pt x="85" y="154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9" y="149"/>
                    <a:pt x="89" y="149"/>
                    <a:pt x="89" y="149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37"/>
                    <a:pt x="95" y="134"/>
                    <a:pt x="100" y="130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5" y="118"/>
                    <a:pt x="96" y="114"/>
                    <a:pt x="99" y="111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96"/>
                    <a:pt x="109" y="92"/>
                    <a:pt x="110" y="85"/>
                  </a:cubicBezTo>
                  <a:cubicBezTo>
                    <a:pt x="112" y="74"/>
                    <a:pt x="116" y="69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4" y="36"/>
                    <a:pt x="141" y="32"/>
                    <a:pt x="138" y="26"/>
                  </a:cubicBezTo>
                  <a:cubicBezTo>
                    <a:pt x="136" y="22"/>
                    <a:pt x="137" y="18"/>
                    <a:pt x="140" y="14"/>
                  </a:cubicBezTo>
                  <a:cubicBezTo>
                    <a:pt x="132" y="10"/>
                    <a:pt x="132" y="10"/>
                    <a:pt x="132" y="10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5135563" y="4555777"/>
              <a:ext cx="530225" cy="650875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5368926" y="4150965"/>
              <a:ext cx="458788" cy="525463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929188" y="3695352"/>
              <a:ext cx="574675" cy="703263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5038726" y="2884140"/>
              <a:ext cx="153988" cy="217488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4891088" y="2785715"/>
              <a:ext cx="200025" cy="214313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5229226" y="2361852"/>
              <a:ext cx="706438" cy="673100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5387976" y="1955452"/>
              <a:ext cx="1006475" cy="684213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5173663" y="982315"/>
              <a:ext cx="1352550" cy="1233488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906963" y="3188940"/>
              <a:ext cx="814388" cy="511175"/>
            </a:xfrm>
            <a:custGeom>
              <a:avLst/>
              <a:gdLst>
                <a:gd name="T0" fmla="*/ 198 w 217"/>
                <a:gd name="T1" fmla="*/ 4 h 136"/>
                <a:gd name="T2" fmla="*/ 179 w 217"/>
                <a:gd name="T3" fmla="*/ 6 h 136"/>
                <a:gd name="T4" fmla="*/ 135 w 217"/>
                <a:gd name="T5" fmla="*/ 21 h 136"/>
                <a:gd name="T6" fmla="*/ 136 w 217"/>
                <a:gd name="T7" fmla="*/ 30 h 136"/>
                <a:gd name="T8" fmla="*/ 106 w 217"/>
                <a:gd name="T9" fmla="*/ 26 h 136"/>
                <a:gd name="T10" fmla="*/ 84 w 217"/>
                <a:gd name="T11" fmla="*/ 0 h 136"/>
                <a:gd name="T12" fmla="*/ 75 w 217"/>
                <a:gd name="T13" fmla="*/ 10 h 136"/>
                <a:gd name="T14" fmla="*/ 64 w 217"/>
                <a:gd name="T15" fmla="*/ 4 h 136"/>
                <a:gd name="T16" fmla="*/ 59 w 217"/>
                <a:gd name="T17" fmla="*/ 10 h 136"/>
                <a:gd name="T18" fmla="*/ 51 w 217"/>
                <a:gd name="T19" fmla="*/ 12 h 136"/>
                <a:gd name="T20" fmla="*/ 6 w 217"/>
                <a:gd name="T21" fmla="*/ 64 h 136"/>
                <a:gd name="T22" fmla="*/ 11 w 217"/>
                <a:gd name="T23" fmla="*/ 76 h 136"/>
                <a:gd name="T24" fmla="*/ 10 w 217"/>
                <a:gd name="T25" fmla="*/ 76 h 136"/>
                <a:gd name="T26" fmla="*/ 17 w 217"/>
                <a:gd name="T27" fmla="*/ 103 h 136"/>
                <a:gd name="T28" fmla="*/ 0 w 217"/>
                <a:gd name="T29" fmla="*/ 114 h 136"/>
                <a:gd name="T30" fmla="*/ 8 w 217"/>
                <a:gd name="T31" fmla="*/ 122 h 136"/>
                <a:gd name="T32" fmla="*/ 9 w 217"/>
                <a:gd name="T33" fmla="*/ 124 h 136"/>
                <a:gd name="T34" fmla="*/ 32 w 217"/>
                <a:gd name="T35" fmla="*/ 136 h 136"/>
                <a:gd name="T36" fmla="*/ 42 w 217"/>
                <a:gd name="T37" fmla="*/ 126 h 136"/>
                <a:gd name="T38" fmla="*/ 57 w 217"/>
                <a:gd name="T39" fmla="*/ 119 h 136"/>
                <a:gd name="T40" fmla="*/ 59 w 217"/>
                <a:gd name="T41" fmla="*/ 121 h 136"/>
                <a:gd name="T42" fmla="*/ 59 w 217"/>
                <a:gd name="T43" fmla="*/ 122 h 136"/>
                <a:gd name="T44" fmla="*/ 74 w 217"/>
                <a:gd name="T45" fmla="*/ 132 h 136"/>
                <a:gd name="T46" fmla="*/ 92 w 217"/>
                <a:gd name="T47" fmla="*/ 126 h 136"/>
                <a:gd name="T48" fmla="*/ 106 w 217"/>
                <a:gd name="T49" fmla="*/ 125 h 136"/>
                <a:gd name="T50" fmla="*/ 108 w 217"/>
                <a:gd name="T51" fmla="*/ 124 h 136"/>
                <a:gd name="T52" fmla="*/ 119 w 217"/>
                <a:gd name="T53" fmla="*/ 110 h 136"/>
                <a:gd name="T54" fmla="*/ 125 w 217"/>
                <a:gd name="T55" fmla="*/ 106 h 136"/>
                <a:gd name="T56" fmla="*/ 126 w 217"/>
                <a:gd name="T57" fmla="*/ 107 h 136"/>
                <a:gd name="T58" fmla="*/ 129 w 217"/>
                <a:gd name="T59" fmla="*/ 108 h 136"/>
                <a:gd name="T60" fmla="*/ 134 w 217"/>
                <a:gd name="T61" fmla="*/ 88 h 136"/>
                <a:gd name="T62" fmla="*/ 140 w 217"/>
                <a:gd name="T63" fmla="*/ 86 h 136"/>
                <a:gd name="T64" fmla="*/ 148 w 217"/>
                <a:gd name="T65" fmla="*/ 69 h 136"/>
                <a:gd name="T66" fmla="*/ 151 w 217"/>
                <a:gd name="T67" fmla="*/ 60 h 136"/>
                <a:gd name="T68" fmla="*/ 161 w 217"/>
                <a:gd name="T69" fmla="*/ 56 h 136"/>
                <a:gd name="T70" fmla="*/ 161 w 217"/>
                <a:gd name="T71" fmla="*/ 54 h 136"/>
                <a:gd name="T72" fmla="*/ 169 w 217"/>
                <a:gd name="T73" fmla="*/ 48 h 136"/>
                <a:gd name="T74" fmla="*/ 164 w 217"/>
                <a:gd name="T75" fmla="*/ 47 h 136"/>
                <a:gd name="T76" fmla="*/ 164 w 217"/>
                <a:gd name="T77" fmla="*/ 44 h 136"/>
                <a:gd name="T78" fmla="*/ 166 w 217"/>
                <a:gd name="T79" fmla="*/ 43 h 136"/>
                <a:gd name="T80" fmla="*/ 176 w 217"/>
                <a:gd name="T81" fmla="*/ 38 h 136"/>
                <a:gd name="T82" fmla="*/ 202 w 217"/>
                <a:gd name="T83" fmla="*/ 20 h 136"/>
                <a:gd name="T84" fmla="*/ 214 w 217"/>
                <a:gd name="T85" fmla="*/ 24 h 136"/>
                <a:gd name="T86" fmla="*/ 212 w 217"/>
                <a:gd name="T87" fmla="*/ 14 h 136"/>
                <a:gd name="T88" fmla="*/ 212 w 217"/>
                <a:gd name="T89" fmla="*/ 14 h 136"/>
                <a:gd name="T90" fmla="*/ 216 w 217"/>
                <a:gd name="T91" fmla="*/ 6 h 136"/>
                <a:gd name="T92" fmla="*/ 213 w 217"/>
                <a:gd name="T93" fmla="*/ 7 h 136"/>
                <a:gd name="T94" fmla="*/ 204 w 217"/>
                <a:gd name="T95" fmla="*/ 8 h 136"/>
                <a:gd name="T96" fmla="*/ 202 w 217"/>
                <a:gd name="T97" fmla="*/ 8 h 136"/>
                <a:gd name="T98" fmla="*/ 202 w 217"/>
                <a:gd name="T99" fmla="*/ 6 h 136"/>
                <a:gd name="T100" fmla="*/ 198 w 217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" h="136">
                  <a:moveTo>
                    <a:pt x="198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6" y="7"/>
                    <a:pt x="194" y="7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68" y="4"/>
                    <a:pt x="161" y="2"/>
                    <a:pt x="157" y="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17" y="33"/>
                    <a:pt x="108" y="32"/>
                    <a:pt x="106" y="2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4"/>
                    <a:pt x="74" y="0"/>
                    <a:pt x="72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2" y="20"/>
                    <a:pt x="34" y="27"/>
                    <a:pt x="28" y="35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8"/>
                    <a:pt x="10" y="82"/>
                    <a:pt x="12" y="86"/>
                  </a:cubicBezTo>
                  <a:cubicBezTo>
                    <a:pt x="15" y="91"/>
                    <a:pt x="17" y="97"/>
                    <a:pt x="17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9" y="123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6"/>
                    <a:pt x="12" y="129"/>
                    <a:pt x="18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7" y="126"/>
                    <a:pt x="58" y="130"/>
                    <a:pt x="62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9" y="131"/>
                    <a:pt x="82" y="130"/>
                    <a:pt x="85" y="128"/>
                  </a:cubicBezTo>
                  <a:cubicBezTo>
                    <a:pt x="86" y="126"/>
                    <a:pt x="89" y="125"/>
                    <a:pt x="92" y="126"/>
                  </a:cubicBezTo>
                  <a:cubicBezTo>
                    <a:pt x="97" y="126"/>
                    <a:pt x="101" y="128"/>
                    <a:pt x="104" y="132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1" y="120"/>
                    <a:pt x="112" y="118"/>
                  </a:cubicBezTo>
                  <a:cubicBezTo>
                    <a:pt x="114" y="115"/>
                    <a:pt x="116" y="112"/>
                    <a:pt x="119" y="110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7" y="82"/>
                    <a:pt x="150" y="78"/>
                    <a:pt x="150" y="75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7" y="65"/>
                    <a:pt x="147" y="62"/>
                    <a:pt x="148" y="61"/>
                  </a:cubicBezTo>
                  <a:cubicBezTo>
                    <a:pt x="149" y="60"/>
                    <a:pt x="150" y="60"/>
                    <a:pt x="151" y="60"/>
                  </a:cubicBezTo>
                  <a:cubicBezTo>
                    <a:pt x="154" y="60"/>
                    <a:pt x="157" y="60"/>
                    <a:pt x="160" y="62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5"/>
                    <a:pt x="164" y="45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70" y="43"/>
                    <a:pt x="173" y="42"/>
                    <a:pt x="176" y="38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3" y="6"/>
                    <a:pt x="213" y="6"/>
                    <a:pt x="213" y="6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4"/>
                    <a:pt x="200" y="4"/>
                    <a:pt x="200" y="4"/>
                  </a:cubicBezTo>
                  <a:lnTo>
                    <a:pt x="19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5668963" y="4033490"/>
              <a:ext cx="128588" cy="117475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5072063" y="3604865"/>
              <a:ext cx="709613" cy="549275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700588" y="2557115"/>
              <a:ext cx="660400" cy="942975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395788" y="3461990"/>
              <a:ext cx="698500" cy="688975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5707063" y="4932015"/>
              <a:ext cx="198438" cy="481013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4237038" y="5784502"/>
              <a:ext cx="309563" cy="263525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7026275" y="143827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139505" y="1476164"/>
              <a:ext cx="897859" cy="641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Century Gothic" pitchFamily="34" charset="0"/>
                </a:rPr>
                <a:t>79</a:t>
              </a:r>
              <a:r>
                <a:rPr lang="en-US" altLang="zh-CN" sz="2400">
                  <a:solidFill>
                    <a:schemeClr val="bg1"/>
                  </a:solidFill>
                  <a:latin typeface="Century Gothic" pitchFamily="34" charset="0"/>
                </a:rPr>
                <a:t>%</a:t>
              </a:r>
              <a:endParaRPr lang="zh-CN" altLang="en-US" sz="24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16403" name="文本框 29"/>
            <p:cNvSpPr txBox="1">
              <a:spLocks noChangeArrowheads="1"/>
            </p:cNvSpPr>
            <p:nvPr/>
          </p:nvSpPr>
          <p:spPr bwMode="auto">
            <a:xfrm>
              <a:off x="7261231" y="2060603"/>
              <a:ext cx="603237" cy="346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zh-CN" sz="1800" dirty="0">
                  <a:solidFill>
                    <a:schemeClr val="bg1"/>
                  </a:solidFill>
                </a:rPr>
                <a:t>北京</a:t>
              </a:r>
            </a:p>
          </p:txBody>
        </p:sp>
      </p:grpSp>
      <p:sp>
        <p:nvSpPr>
          <p:cNvPr id="62" name="矩形 61"/>
          <p:cNvSpPr/>
          <p:nvPr/>
        </p:nvSpPr>
        <p:spPr>
          <a:xfrm>
            <a:off x="8272463" y="1604963"/>
            <a:ext cx="339725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</p:txBody>
      </p: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7026275" y="2898775"/>
            <a:ext cx="1073150" cy="1073150"/>
            <a:chOff x="7026060" y="2898238"/>
            <a:chExt cx="1073580" cy="1073578"/>
          </a:xfrm>
        </p:grpSpPr>
        <p:sp>
          <p:nvSpPr>
            <p:cNvPr id="64" name="椭圆 63"/>
            <p:cNvSpPr/>
            <p:nvPr/>
          </p:nvSpPr>
          <p:spPr>
            <a:xfrm>
              <a:off x="7026060" y="2898238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399" name="文本框 23"/>
            <p:cNvSpPr txBox="1">
              <a:spLocks noChangeArrowheads="1"/>
            </p:cNvSpPr>
            <p:nvPr/>
          </p:nvSpPr>
          <p:spPr bwMode="auto">
            <a:xfrm>
              <a:off x="7092946" y="2936567"/>
              <a:ext cx="9909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Century Gothic" pitchFamily="34" charset="0"/>
                </a:rPr>
                <a:t>45</a:t>
              </a:r>
              <a:r>
                <a:rPr lang="en-US" altLang="zh-CN" sz="2400">
                  <a:solidFill>
                    <a:schemeClr val="bg1"/>
                  </a:solidFill>
                  <a:latin typeface="Century Gothic" pitchFamily="34" charset="0"/>
                </a:rPr>
                <a:t>%</a:t>
              </a:r>
              <a:endParaRPr lang="zh-CN" altLang="en-US" sz="24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16400" name="文本框 29"/>
            <p:cNvSpPr txBox="1">
              <a:spLocks noChangeArrowheads="1"/>
            </p:cNvSpPr>
            <p:nvPr/>
          </p:nvSpPr>
          <p:spPr bwMode="auto">
            <a:xfrm>
              <a:off x="7239684" y="3521006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上海</a:t>
              </a:r>
              <a:endParaRPr lang="zh-CN" altLang="zh-CN" sz="1800">
                <a:solidFill>
                  <a:schemeClr val="bg1"/>
                </a:solidFill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8272463" y="3065463"/>
            <a:ext cx="339725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</p:txBody>
      </p: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7026275" y="4359275"/>
            <a:ext cx="1073150" cy="1073150"/>
            <a:chOff x="7026060" y="4358640"/>
            <a:chExt cx="1073580" cy="1073578"/>
          </a:xfrm>
        </p:grpSpPr>
        <p:sp>
          <p:nvSpPr>
            <p:cNvPr id="69" name="椭圆 68"/>
            <p:cNvSpPr/>
            <p:nvPr/>
          </p:nvSpPr>
          <p:spPr>
            <a:xfrm>
              <a:off x="7026060" y="4358640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396" name="文本框 23"/>
            <p:cNvSpPr txBox="1">
              <a:spLocks noChangeArrowheads="1"/>
            </p:cNvSpPr>
            <p:nvPr/>
          </p:nvSpPr>
          <p:spPr bwMode="auto">
            <a:xfrm>
              <a:off x="7092946" y="4396969"/>
              <a:ext cx="9909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Century Gothic" pitchFamily="34" charset="0"/>
                </a:rPr>
                <a:t>36</a:t>
              </a:r>
              <a:r>
                <a:rPr lang="en-US" altLang="zh-CN" sz="2400">
                  <a:solidFill>
                    <a:schemeClr val="bg1"/>
                  </a:solidFill>
                  <a:latin typeface="Century Gothic" pitchFamily="34" charset="0"/>
                </a:rPr>
                <a:t>%</a:t>
              </a:r>
              <a:endParaRPr lang="zh-CN" altLang="en-US" sz="24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16397" name="文本框 29"/>
            <p:cNvSpPr txBox="1">
              <a:spLocks noChangeArrowheads="1"/>
            </p:cNvSpPr>
            <p:nvPr/>
          </p:nvSpPr>
          <p:spPr bwMode="auto">
            <a:xfrm>
              <a:off x="7239684" y="4981408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江苏</a:t>
              </a:r>
              <a:endParaRPr lang="zh-CN" altLang="zh-CN" sz="1800">
                <a:solidFill>
                  <a:schemeClr val="bg1"/>
                </a:solidFill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8272463" y="4525963"/>
            <a:ext cx="339725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7" grpId="0"/>
      <p:bldP spid="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766763" y="1062038"/>
            <a:ext cx="4799012" cy="4799012"/>
            <a:chOff x="767065" y="1062101"/>
            <a:chExt cx="4798664" cy="4798664"/>
          </a:xfrm>
        </p:grpSpPr>
        <p:sp>
          <p:nvSpPr>
            <p:cNvPr id="7" name="椭圆 6"/>
            <p:cNvSpPr/>
            <p:nvPr/>
          </p:nvSpPr>
          <p:spPr>
            <a:xfrm>
              <a:off x="767065" y="1062101"/>
              <a:ext cx="4798664" cy="47986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17436" name="文本框 11"/>
            <p:cNvSpPr txBox="1">
              <a:spLocks noChangeArrowheads="1"/>
            </p:cNvSpPr>
            <p:nvPr/>
          </p:nvSpPr>
          <p:spPr bwMode="auto">
            <a:xfrm>
              <a:off x="2561103" y="1434528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chemeClr val="bg1"/>
                  </a:solidFill>
                </a:rPr>
                <a:t>文字内容</a:t>
              </a:r>
            </a:p>
          </p:txBody>
        </p:sp>
        <p:sp>
          <p:nvSpPr>
            <p:cNvPr id="17437" name="矩形 12"/>
            <p:cNvSpPr>
              <a:spLocks noChangeArrowheads="1"/>
            </p:cNvSpPr>
            <p:nvPr/>
          </p:nvSpPr>
          <p:spPr bwMode="auto">
            <a:xfrm>
              <a:off x="1191966" y="2026640"/>
              <a:ext cx="3886272" cy="523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dirty="0">
                  <a:solidFill>
                    <a:schemeClr val="bg1"/>
                  </a:solidFill>
                </a:rPr>
                <a:t>Add your text here and write down your ideas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dirty="0">
                  <a:solidFill>
                    <a:schemeClr val="bg1"/>
                  </a:solidFill>
                </a:rPr>
                <a:t>Add your text here and write down your ideas</a:t>
              </a:r>
            </a:p>
          </p:txBody>
        </p:sp>
        <p:graphicFrame>
          <p:nvGraphicFramePr>
            <p:cNvPr id="17438" name="图表 10"/>
            <p:cNvGraphicFramePr>
              <a:graphicFrameLocks/>
            </p:cNvGraphicFramePr>
            <p:nvPr/>
          </p:nvGraphicFramePr>
          <p:xfrm>
            <a:off x="1296956" y="2602928"/>
            <a:ext cx="3664441" cy="25382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46" name="图表" r:id="rId3" imgW="3670110" imgH="2548349" progId="Excel.Chart.8">
                    <p:embed/>
                  </p:oleObj>
                </mc:Choice>
                <mc:Fallback>
                  <p:oleObj name="图表" r:id="rId3" imgW="3670110" imgH="2548349" progId="Excel.Chart.8">
                    <p:embed/>
                    <p:pic>
                      <p:nvPicPr>
                        <p:cNvPr id="0" name="图表 1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956" y="2602928"/>
                          <a:ext cx="3664441" cy="25382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411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EAA1204-840C-4FB9-952C-13C28FAB95F0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11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642100" y="3883025"/>
            <a:ext cx="2530475" cy="1014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19,400</a:t>
            </a:r>
            <a:endParaRPr lang="zh-CN" altLang="en-US" sz="6000" dirty="0">
              <a:solidFill>
                <a:schemeClr val="accent3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6662738" y="4337051"/>
            <a:ext cx="4884737" cy="986770"/>
            <a:chOff x="6662212" y="4336607"/>
            <a:chExt cx="4885815" cy="987511"/>
          </a:xfrm>
        </p:grpSpPr>
        <p:sp>
          <p:nvSpPr>
            <p:cNvPr id="32" name="文本框 31"/>
            <p:cNvSpPr txBox="1"/>
            <p:nvPr/>
          </p:nvSpPr>
          <p:spPr>
            <a:xfrm>
              <a:off x="9104326" y="4336607"/>
              <a:ext cx="1211529" cy="4003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（单位）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662212" y="4800505"/>
              <a:ext cx="4885815" cy="5236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642100" y="1958975"/>
            <a:ext cx="2103438" cy="10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1,886</a:t>
            </a:r>
            <a:endParaRPr lang="zh-CN" altLang="en-US" sz="6000" dirty="0">
              <a:solidFill>
                <a:schemeClr val="accent3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6662738" y="2413000"/>
            <a:ext cx="4884737" cy="1325563"/>
            <a:chOff x="6662212" y="2413262"/>
            <a:chExt cx="4885815" cy="1324804"/>
          </a:xfrm>
        </p:grpSpPr>
        <p:sp>
          <p:nvSpPr>
            <p:cNvPr id="29" name="文本框 28"/>
            <p:cNvSpPr txBox="1"/>
            <p:nvPr/>
          </p:nvSpPr>
          <p:spPr>
            <a:xfrm>
              <a:off x="8664491" y="2413262"/>
              <a:ext cx="1211530" cy="3998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（单位）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6662212" y="2878134"/>
              <a:ext cx="4885815" cy="5235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6662212" y="3738066"/>
              <a:ext cx="4885815" cy="0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椭圆 15"/>
          <p:cNvSpPr/>
          <p:nvPr/>
        </p:nvSpPr>
        <p:spPr>
          <a:xfrm rot="10800000">
            <a:off x="5032375" y="1533525"/>
            <a:ext cx="398463" cy="4000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81038" y="4951413"/>
            <a:ext cx="223837" cy="225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506913" y="5511800"/>
            <a:ext cx="366712" cy="3667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037138" y="5056188"/>
            <a:ext cx="231775" cy="2301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1047877">
            <a:off x="2403475" y="5538788"/>
            <a:ext cx="587375" cy="588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11047877">
            <a:off x="5472113" y="202565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66713" y="2292350"/>
            <a:ext cx="661987" cy="6619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10800000">
            <a:off x="207963" y="3475038"/>
            <a:ext cx="800100" cy="800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201738" y="5613400"/>
            <a:ext cx="439737" cy="43973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11047877">
            <a:off x="739775" y="1965325"/>
            <a:ext cx="200025" cy="2016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rcRect l="17803" t="3522" r="19120" b="3522"/>
          <a:stretch>
            <a:fillRect/>
          </a:stretch>
        </p:blipFill>
        <p:spPr>
          <a:xfrm rot="3079683">
            <a:off x="3646670" y="3879728"/>
            <a:ext cx="2264764" cy="2264764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sp>
        <p:nvSpPr>
          <p:cNvPr id="34" name="文本框 33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8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C03D9D1-ED24-47C4-A690-B4B507B1F270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12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Freeform 135"/>
          <p:cNvSpPr>
            <a:spLocks noEditPoints="1"/>
          </p:cNvSpPr>
          <p:nvPr/>
        </p:nvSpPr>
        <p:spPr bwMode="auto">
          <a:xfrm>
            <a:off x="539750" y="1479550"/>
            <a:ext cx="4794250" cy="3835400"/>
          </a:xfrm>
          <a:custGeom>
            <a:avLst/>
            <a:gdLst>
              <a:gd name="T0" fmla="*/ 197 w 207"/>
              <a:gd name="T1" fmla="*/ 0 h 166"/>
              <a:gd name="T2" fmla="*/ 9 w 207"/>
              <a:gd name="T3" fmla="*/ 0 h 166"/>
              <a:gd name="T4" fmla="*/ 0 w 207"/>
              <a:gd name="T5" fmla="*/ 10 h 166"/>
              <a:gd name="T6" fmla="*/ 0 w 207"/>
              <a:gd name="T7" fmla="*/ 126 h 166"/>
              <a:gd name="T8" fmla="*/ 9 w 207"/>
              <a:gd name="T9" fmla="*/ 135 h 166"/>
              <a:gd name="T10" fmla="*/ 80 w 207"/>
              <a:gd name="T11" fmla="*/ 135 h 166"/>
              <a:gd name="T12" fmla="*/ 80 w 207"/>
              <a:gd name="T13" fmla="*/ 157 h 166"/>
              <a:gd name="T14" fmla="*/ 60 w 207"/>
              <a:gd name="T15" fmla="*/ 157 h 166"/>
              <a:gd name="T16" fmla="*/ 60 w 207"/>
              <a:gd name="T17" fmla="*/ 166 h 166"/>
              <a:gd name="T18" fmla="*/ 147 w 207"/>
              <a:gd name="T19" fmla="*/ 166 h 166"/>
              <a:gd name="T20" fmla="*/ 147 w 207"/>
              <a:gd name="T21" fmla="*/ 157 h 166"/>
              <a:gd name="T22" fmla="*/ 126 w 207"/>
              <a:gd name="T23" fmla="*/ 157 h 166"/>
              <a:gd name="T24" fmla="*/ 126 w 207"/>
              <a:gd name="T25" fmla="*/ 135 h 166"/>
              <a:gd name="T26" fmla="*/ 197 w 207"/>
              <a:gd name="T27" fmla="*/ 135 h 166"/>
              <a:gd name="T28" fmla="*/ 207 w 207"/>
              <a:gd name="T29" fmla="*/ 126 h 166"/>
              <a:gd name="T30" fmla="*/ 207 w 207"/>
              <a:gd name="T31" fmla="*/ 10 h 166"/>
              <a:gd name="T32" fmla="*/ 197 w 207"/>
              <a:gd name="T33" fmla="*/ 0 h 166"/>
              <a:gd name="T34" fmla="*/ 199 w 207"/>
              <a:gd name="T35" fmla="*/ 126 h 166"/>
              <a:gd name="T36" fmla="*/ 197 w 207"/>
              <a:gd name="T37" fmla="*/ 127 h 166"/>
              <a:gd name="T38" fmla="*/ 9 w 207"/>
              <a:gd name="T39" fmla="*/ 127 h 166"/>
              <a:gd name="T40" fmla="*/ 8 w 207"/>
              <a:gd name="T41" fmla="*/ 126 h 166"/>
              <a:gd name="T42" fmla="*/ 8 w 207"/>
              <a:gd name="T43" fmla="*/ 10 h 166"/>
              <a:gd name="T44" fmla="*/ 9 w 207"/>
              <a:gd name="T45" fmla="*/ 8 h 166"/>
              <a:gd name="T46" fmla="*/ 197 w 207"/>
              <a:gd name="T47" fmla="*/ 8 h 166"/>
              <a:gd name="T48" fmla="*/ 199 w 207"/>
              <a:gd name="T49" fmla="*/ 10 h 166"/>
              <a:gd name="T50" fmla="*/ 199 w 207"/>
              <a:gd name="T51" fmla="*/ 12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7" h="166">
                <a:moveTo>
                  <a:pt x="197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1"/>
                  <a:pt x="4" y="135"/>
                  <a:pt x="9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60" y="166"/>
                  <a:pt x="60" y="166"/>
                  <a:pt x="60" y="166"/>
                </a:cubicBezTo>
                <a:cubicBezTo>
                  <a:pt x="147" y="166"/>
                  <a:pt x="147" y="166"/>
                  <a:pt x="147" y="166"/>
                </a:cubicBezTo>
                <a:cubicBezTo>
                  <a:pt x="147" y="157"/>
                  <a:pt x="147" y="157"/>
                  <a:pt x="147" y="157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35"/>
                  <a:pt x="126" y="135"/>
                  <a:pt x="126" y="135"/>
                </a:cubicBezTo>
                <a:cubicBezTo>
                  <a:pt x="197" y="135"/>
                  <a:pt x="197" y="135"/>
                  <a:pt x="197" y="135"/>
                </a:cubicBezTo>
                <a:cubicBezTo>
                  <a:pt x="202" y="135"/>
                  <a:pt x="207" y="131"/>
                  <a:pt x="207" y="126"/>
                </a:cubicBezTo>
                <a:cubicBezTo>
                  <a:pt x="207" y="10"/>
                  <a:pt x="207" y="10"/>
                  <a:pt x="207" y="10"/>
                </a:cubicBezTo>
                <a:cubicBezTo>
                  <a:pt x="207" y="4"/>
                  <a:pt x="202" y="0"/>
                  <a:pt x="197" y="0"/>
                </a:cubicBezTo>
                <a:close/>
                <a:moveTo>
                  <a:pt x="199" y="126"/>
                </a:moveTo>
                <a:cubicBezTo>
                  <a:pt x="199" y="126"/>
                  <a:pt x="198" y="127"/>
                  <a:pt x="197" y="127"/>
                </a:cubicBezTo>
                <a:cubicBezTo>
                  <a:pt x="9" y="127"/>
                  <a:pt x="9" y="127"/>
                  <a:pt x="9" y="127"/>
                </a:cubicBezTo>
                <a:cubicBezTo>
                  <a:pt x="8" y="127"/>
                  <a:pt x="8" y="126"/>
                  <a:pt x="8" y="126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8" y="8"/>
                  <a:pt x="9" y="8"/>
                </a:cubicBezTo>
                <a:cubicBezTo>
                  <a:pt x="197" y="8"/>
                  <a:pt x="197" y="8"/>
                  <a:pt x="197" y="8"/>
                </a:cubicBezTo>
                <a:cubicBezTo>
                  <a:pt x="198" y="8"/>
                  <a:pt x="199" y="9"/>
                  <a:pt x="199" y="10"/>
                </a:cubicBezTo>
                <a:lnTo>
                  <a:pt x="199" y="12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pic>
        <p:nvPicPr>
          <p:cNvPr id="18462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1059" y="1661206"/>
            <a:ext cx="4431956" cy="277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909764" y="1985963"/>
            <a:ext cx="1920875" cy="1920875"/>
            <a:chOff x="2087278" y="2175005"/>
            <a:chExt cx="1542968" cy="1543555"/>
          </a:xfrm>
        </p:grpSpPr>
        <p:grpSp>
          <p:nvGrpSpPr>
            <p:cNvPr id="18456" name="组合 10"/>
            <p:cNvGrpSpPr>
              <a:grpSpLocks/>
            </p:cNvGrpSpPr>
            <p:nvPr/>
          </p:nvGrpSpPr>
          <p:grpSpPr bwMode="auto">
            <a:xfrm>
              <a:off x="2087278" y="2175005"/>
              <a:ext cx="1542968" cy="1543555"/>
              <a:chOff x="1868407" y="2175005"/>
              <a:chExt cx="1745328" cy="174599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868407" y="2175005"/>
                <a:ext cx="1745328" cy="174599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/>
              </a:p>
            </p:txBody>
          </p:sp>
          <p:sp>
            <p:nvSpPr>
              <p:cNvPr id="18460" name="文本框 8"/>
              <p:cNvSpPr txBox="1">
                <a:spLocks noChangeArrowheads="1"/>
              </p:cNvSpPr>
              <p:nvPr/>
            </p:nvSpPr>
            <p:spPr bwMode="auto">
              <a:xfrm>
                <a:off x="2078573" y="2738693"/>
                <a:ext cx="1225213" cy="699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4400" dirty="0">
                    <a:solidFill>
                      <a:schemeClr val="bg1"/>
                    </a:solidFill>
                    <a:latin typeface="Century Gothic" pitchFamily="34" charset="0"/>
                  </a:rPr>
                  <a:t>tittle</a:t>
                </a:r>
                <a:endParaRPr lang="zh-CN" altLang="en-US" sz="4400" dirty="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sp>
          <p:nvSpPr>
            <p:cNvPr id="18457" name="矩形 11"/>
            <p:cNvSpPr>
              <a:spLocks noChangeArrowheads="1"/>
            </p:cNvSpPr>
            <p:nvPr/>
          </p:nvSpPr>
          <p:spPr bwMode="auto">
            <a:xfrm>
              <a:off x="2785355" y="2434268"/>
              <a:ext cx="148388" cy="272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600" dirty="0">
                <a:solidFill>
                  <a:schemeClr val="bg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8458" name="矩形 12"/>
            <p:cNvSpPr>
              <a:spLocks noChangeArrowheads="1"/>
            </p:cNvSpPr>
            <p:nvPr/>
          </p:nvSpPr>
          <p:spPr bwMode="auto">
            <a:xfrm>
              <a:off x="2784274" y="3238654"/>
              <a:ext cx="148388" cy="32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2000" dirty="0">
                <a:solidFill>
                  <a:schemeClr val="bg1"/>
                </a:solidFill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622925" y="1479550"/>
            <a:ext cx="6324600" cy="1030288"/>
            <a:chOff x="5623560" y="1479512"/>
            <a:chExt cx="6324600" cy="1029711"/>
          </a:xfrm>
        </p:grpSpPr>
        <p:grpSp>
          <p:nvGrpSpPr>
            <p:cNvPr id="18452" name="组合 17"/>
            <p:cNvGrpSpPr>
              <a:grpSpLocks/>
            </p:cNvGrpSpPr>
            <p:nvPr/>
          </p:nvGrpSpPr>
          <p:grpSpPr bwMode="auto">
            <a:xfrm>
              <a:off x="5623560" y="1479512"/>
              <a:ext cx="6324600" cy="1029711"/>
              <a:chOff x="5623560" y="1479512"/>
              <a:chExt cx="6324600" cy="1029711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23560" y="1479512"/>
                <a:ext cx="6324600" cy="43473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791835" y="1985641"/>
                <a:ext cx="6156325" cy="52358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sp>
          <p:nvSpPr>
            <p:cNvPr id="18453" name="文本框 15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</a:rPr>
                <a:t>输入小标题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5622925" y="2681288"/>
            <a:ext cx="6324600" cy="1029632"/>
            <a:chOff x="5623560" y="1479512"/>
            <a:chExt cx="6324600" cy="1030091"/>
          </a:xfrm>
        </p:grpSpPr>
        <p:grpSp>
          <p:nvGrpSpPr>
            <p:cNvPr id="18448" name="组合 20"/>
            <p:cNvGrpSpPr>
              <a:grpSpLocks/>
            </p:cNvGrpSpPr>
            <p:nvPr/>
          </p:nvGrpSpPr>
          <p:grpSpPr bwMode="auto">
            <a:xfrm>
              <a:off x="5623560" y="1479512"/>
              <a:ext cx="6324600" cy="1030091"/>
              <a:chOff x="5623560" y="1479512"/>
              <a:chExt cx="6324600" cy="1030091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5623560" y="1479512"/>
                <a:ext cx="6324600" cy="43516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791835" y="1986150"/>
                <a:ext cx="6156325" cy="52345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sp>
          <p:nvSpPr>
            <p:cNvPr id="18449" name="文本框 21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</a:rPr>
                <a:t>输入小标题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622925" y="4175125"/>
            <a:ext cx="6324600" cy="1030288"/>
            <a:chOff x="5623560" y="1479512"/>
            <a:chExt cx="6324600" cy="1029711"/>
          </a:xfrm>
        </p:grpSpPr>
        <p:grpSp>
          <p:nvGrpSpPr>
            <p:cNvPr id="18444" name="组合 25"/>
            <p:cNvGrpSpPr>
              <a:grpSpLocks/>
            </p:cNvGrpSpPr>
            <p:nvPr/>
          </p:nvGrpSpPr>
          <p:grpSpPr bwMode="auto">
            <a:xfrm>
              <a:off x="5623560" y="1479512"/>
              <a:ext cx="6324600" cy="1029711"/>
              <a:chOff x="5623560" y="1479512"/>
              <a:chExt cx="6324600" cy="1029711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5623560" y="1479512"/>
                <a:ext cx="6324600" cy="43473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5791835" y="1985641"/>
                <a:ext cx="6156325" cy="52358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sp>
          <p:nvSpPr>
            <p:cNvPr id="18445" name="文本框 26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</a:rPr>
                <a:t>输入小标题</a:t>
              </a:r>
            </a:p>
          </p:txBody>
        </p:sp>
      </p:grpSp>
      <p:sp>
        <p:nvSpPr>
          <p:cNvPr id="18441" name="文本框 29"/>
          <p:cNvSpPr txBox="1">
            <a:spLocks noChangeArrowheads="1"/>
          </p:cNvSpPr>
          <p:nvPr/>
        </p:nvSpPr>
        <p:spPr bwMode="auto">
          <a:xfrm>
            <a:off x="5514975" y="1312863"/>
            <a:ext cx="4968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  <a:latin typeface="Century Gothic" pitchFamily="34" charset="0"/>
              </a:rPr>
              <a:t>1</a:t>
            </a:r>
            <a:endParaRPr lang="zh-CN" altLang="en-US" sz="440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8442" name="文本框 30"/>
          <p:cNvSpPr txBox="1">
            <a:spLocks noChangeArrowheads="1"/>
          </p:cNvSpPr>
          <p:nvPr/>
        </p:nvSpPr>
        <p:spPr bwMode="auto">
          <a:xfrm>
            <a:off x="5514975" y="2490788"/>
            <a:ext cx="496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  <a:latin typeface="Century Gothic" pitchFamily="34" charset="0"/>
              </a:rPr>
              <a:t>2</a:t>
            </a:r>
            <a:endParaRPr lang="zh-CN" altLang="en-US" sz="440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8443" name="文本框 37"/>
          <p:cNvSpPr txBox="1">
            <a:spLocks noChangeArrowheads="1"/>
          </p:cNvSpPr>
          <p:nvPr/>
        </p:nvSpPr>
        <p:spPr bwMode="auto">
          <a:xfrm>
            <a:off x="5514975" y="4008438"/>
            <a:ext cx="4968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  <a:latin typeface="Century Gothic" pitchFamily="34" charset="0"/>
              </a:rPr>
              <a:t>3</a:t>
            </a:r>
            <a:endParaRPr lang="zh-CN" altLang="en-US" sz="440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476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itchFamily="34" charset="0"/>
                </a:rPr>
                <a:t>03</a:t>
              </a:r>
              <a:endParaRPr lang="zh-CN" altLang="en-US" sz="125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1808737"/>
            <a:chOff x="277329" y="1093495"/>
            <a:chExt cx="5427948" cy="1808815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5848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E329E3C-D9E5-4382-911D-E7C63B5FF534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14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579938" y="2492375"/>
            <a:ext cx="2519362" cy="2519363"/>
            <a:chOff x="2532379" y="2174357"/>
            <a:chExt cx="2519411" cy="2519411"/>
          </a:xfrm>
        </p:grpSpPr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2532379" y="2174357"/>
              <a:ext cx="2519411" cy="2519411"/>
            </a:xfrm>
            <a:custGeom>
              <a:avLst/>
              <a:gdLst>
                <a:gd name="T0" fmla="*/ 533 w 666"/>
                <a:gd name="T1" fmla="*/ 77 h 666"/>
                <a:gd name="T2" fmla="*/ 293 w 666"/>
                <a:gd name="T3" fmla="*/ 11 h 666"/>
                <a:gd name="T4" fmla="*/ 293 w 666"/>
                <a:gd name="T5" fmla="*/ 11 h 666"/>
                <a:gd name="T6" fmla="*/ 77 w 666"/>
                <a:gd name="T7" fmla="*/ 134 h 666"/>
                <a:gd name="T8" fmla="*/ 11 w 666"/>
                <a:gd name="T9" fmla="*/ 373 h 666"/>
                <a:gd name="T10" fmla="*/ 11 w 666"/>
                <a:gd name="T11" fmla="*/ 373 h 666"/>
                <a:gd name="T12" fmla="*/ 134 w 666"/>
                <a:gd name="T13" fmla="*/ 589 h 666"/>
                <a:gd name="T14" fmla="*/ 373 w 666"/>
                <a:gd name="T15" fmla="*/ 655 h 666"/>
                <a:gd name="T16" fmla="*/ 373 w 666"/>
                <a:gd name="T17" fmla="*/ 655 h 666"/>
                <a:gd name="T18" fmla="*/ 589 w 666"/>
                <a:gd name="T19" fmla="*/ 533 h 666"/>
                <a:gd name="T20" fmla="*/ 655 w 666"/>
                <a:gd name="T21" fmla="*/ 293 h 666"/>
                <a:gd name="T22" fmla="*/ 655 w 666"/>
                <a:gd name="T23" fmla="*/ 293 h 666"/>
                <a:gd name="T24" fmla="*/ 533 w 666"/>
                <a:gd name="T25" fmla="*/ 77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6" h="666">
                  <a:moveTo>
                    <a:pt x="533" y="77"/>
                  </a:moveTo>
                  <a:cubicBezTo>
                    <a:pt x="467" y="26"/>
                    <a:pt x="382" y="0"/>
                    <a:pt x="293" y="11"/>
                  </a:cubicBezTo>
                  <a:cubicBezTo>
                    <a:pt x="293" y="11"/>
                    <a:pt x="293" y="11"/>
                    <a:pt x="293" y="11"/>
                  </a:cubicBezTo>
                  <a:cubicBezTo>
                    <a:pt x="204" y="22"/>
                    <a:pt x="128" y="68"/>
                    <a:pt x="77" y="134"/>
                  </a:cubicBezTo>
                  <a:cubicBezTo>
                    <a:pt x="26" y="199"/>
                    <a:pt x="0" y="284"/>
                    <a:pt x="11" y="373"/>
                  </a:cubicBezTo>
                  <a:cubicBezTo>
                    <a:pt x="11" y="373"/>
                    <a:pt x="11" y="373"/>
                    <a:pt x="11" y="373"/>
                  </a:cubicBezTo>
                  <a:cubicBezTo>
                    <a:pt x="22" y="462"/>
                    <a:pt x="68" y="538"/>
                    <a:pt x="134" y="589"/>
                  </a:cubicBezTo>
                  <a:cubicBezTo>
                    <a:pt x="199" y="640"/>
                    <a:pt x="284" y="666"/>
                    <a:pt x="373" y="655"/>
                  </a:cubicBezTo>
                  <a:cubicBezTo>
                    <a:pt x="373" y="655"/>
                    <a:pt x="373" y="655"/>
                    <a:pt x="373" y="655"/>
                  </a:cubicBezTo>
                  <a:cubicBezTo>
                    <a:pt x="462" y="644"/>
                    <a:pt x="538" y="598"/>
                    <a:pt x="589" y="533"/>
                  </a:cubicBezTo>
                  <a:cubicBezTo>
                    <a:pt x="640" y="467"/>
                    <a:pt x="666" y="382"/>
                    <a:pt x="655" y="293"/>
                  </a:cubicBezTo>
                  <a:cubicBezTo>
                    <a:pt x="655" y="293"/>
                    <a:pt x="655" y="293"/>
                    <a:pt x="655" y="293"/>
                  </a:cubicBezTo>
                  <a:cubicBezTo>
                    <a:pt x="644" y="204"/>
                    <a:pt x="598" y="128"/>
                    <a:pt x="533" y="7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" name="Freeform 39"/>
            <p:cNvSpPr>
              <a:spLocks noEditPoints="1"/>
            </p:cNvSpPr>
            <p:nvPr/>
          </p:nvSpPr>
          <p:spPr bwMode="auto">
            <a:xfrm>
              <a:off x="3708739" y="2942722"/>
              <a:ext cx="166691" cy="163516"/>
            </a:xfrm>
            <a:custGeom>
              <a:avLst/>
              <a:gdLst>
                <a:gd name="T0" fmla="*/ 0 w 44"/>
                <a:gd name="T1" fmla="*/ 21 h 43"/>
                <a:gd name="T2" fmla="*/ 22 w 44"/>
                <a:gd name="T3" fmla="*/ 43 h 43"/>
                <a:gd name="T4" fmla="*/ 44 w 44"/>
                <a:gd name="T5" fmla="*/ 21 h 43"/>
                <a:gd name="T6" fmla="*/ 22 w 44"/>
                <a:gd name="T7" fmla="*/ 0 h 43"/>
                <a:gd name="T8" fmla="*/ 0 w 44"/>
                <a:gd name="T9" fmla="*/ 21 h 43"/>
                <a:gd name="T10" fmla="*/ 22 w 44"/>
                <a:gd name="T11" fmla="*/ 36 h 43"/>
                <a:gd name="T12" fmla="*/ 7 w 44"/>
                <a:gd name="T13" fmla="*/ 21 h 43"/>
                <a:gd name="T14" fmla="*/ 22 w 44"/>
                <a:gd name="T15" fmla="*/ 7 h 43"/>
                <a:gd name="T16" fmla="*/ 37 w 44"/>
                <a:gd name="T17" fmla="*/ 21 h 43"/>
                <a:gd name="T18" fmla="*/ 22 w 44"/>
                <a:gd name="T19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3">
                  <a:moveTo>
                    <a:pt x="0" y="21"/>
                  </a:moveTo>
                  <a:cubicBezTo>
                    <a:pt x="0" y="33"/>
                    <a:pt x="10" y="43"/>
                    <a:pt x="22" y="43"/>
                  </a:cubicBezTo>
                  <a:cubicBezTo>
                    <a:pt x="34" y="43"/>
                    <a:pt x="44" y="33"/>
                    <a:pt x="44" y="21"/>
                  </a:cubicBezTo>
                  <a:cubicBezTo>
                    <a:pt x="44" y="9"/>
                    <a:pt x="34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lose/>
                  <a:moveTo>
                    <a:pt x="22" y="36"/>
                  </a:moveTo>
                  <a:cubicBezTo>
                    <a:pt x="14" y="36"/>
                    <a:pt x="7" y="29"/>
                    <a:pt x="7" y="21"/>
                  </a:cubicBezTo>
                  <a:cubicBezTo>
                    <a:pt x="7" y="13"/>
                    <a:pt x="14" y="7"/>
                    <a:pt x="22" y="7"/>
                  </a:cubicBezTo>
                  <a:cubicBezTo>
                    <a:pt x="30" y="7"/>
                    <a:pt x="37" y="13"/>
                    <a:pt x="37" y="21"/>
                  </a:cubicBezTo>
                  <a:cubicBezTo>
                    <a:pt x="37" y="29"/>
                    <a:pt x="30" y="36"/>
                    <a:pt x="22" y="3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596063" y="2268538"/>
            <a:ext cx="1392237" cy="1331912"/>
            <a:chOff x="4548486" y="1951631"/>
            <a:chExt cx="1392763" cy="1332019"/>
          </a:xfrm>
        </p:grpSpPr>
        <p:sp>
          <p:nvSpPr>
            <p:cNvPr id="20574" name="Freeform 7"/>
            <p:cNvSpPr>
              <a:spLocks/>
            </p:cNvSpPr>
            <p:nvPr/>
          </p:nvSpPr>
          <p:spPr bwMode="auto">
            <a:xfrm>
              <a:off x="4548486" y="2300183"/>
              <a:ext cx="669626" cy="983467"/>
            </a:xfrm>
            <a:custGeom>
              <a:avLst/>
              <a:gdLst>
                <a:gd name="T0" fmla="*/ 1746134917 w 177"/>
                <a:gd name="T1" fmla="*/ 2147483646 h 260"/>
                <a:gd name="T2" fmla="*/ 1746134917 w 177"/>
                <a:gd name="T3" fmla="*/ 2147483646 h 260"/>
                <a:gd name="T4" fmla="*/ 2147483646 w 177"/>
                <a:gd name="T5" fmla="*/ 2147483646 h 260"/>
                <a:gd name="T6" fmla="*/ 472317105 w 177"/>
                <a:gd name="T7" fmla="*/ 0 h 260"/>
                <a:gd name="T8" fmla="*/ 0 w 177"/>
                <a:gd name="T9" fmla="*/ 629543705 h 260"/>
                <a:gd name="T10" fmla="*/ 1746134917 w 177"/>
                <a:gd name="T11" fmla="*/ 2147483646 h 2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7" h="260">
                  <a:moveTo>
                    <a:pt x="122" y="260"/>
                  </a:moveTo>
                  <a:cubicBezTo>
                    <a:pt x="122" y="260"/>
                    <a:pt x="122" y="260"/>
                    <a:pt x="122" y="260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64" y="149"/>
                    <a:pt x="110" y="60"/>
                    <a:pt x="33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5" y="95"/>
                    <a:pt x="111" y="171"/>
                    <a:pt x="122" y="2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5" name="Freeform 14"/>
            <p:cNvSpPr>
              <a:spLocks/>
            </p:cNvSpPr>
            <p:nvPr/>
          </p:nvSpPr>
          <p:spPr bwMode="auto">
            <a:xfrm>
              <a:off x="4756749" y="1951631"/>
              <a:ext cx="1184500" cy="1184500"/>
            </a:xfrm>
            <a:custGeom>
              <a:avLst/>
              <a:gdLst>
                <a:gd name="T0" fmla="*/ 2147483646 w 313"/>
                <a:gd name="T1" fmla="*/ 1274593903 h 313"/>
                <a:gd name="T2" fmla="*/ 1274593903 w 313"/>
                <a:gd name="T3" fmla="*/ 529887778 h 313"/>
                <a:gd name="T4" fmla="*/ 529887778 w 313"/>
                <a:gd name="T5" fmla="*/ 2147483646 h 313"/>
                <a:gd name="T6" fmla="*/ 2147483646 w 313"/>
                <a:gd name="T7" fmla="*/ 2147483646 h 313"/>
                <a:gd name="T8" fmla="*/ 2147483646 w 313"/>
                <a:gd name="T9" fmla="*/ 1274593903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3">
                  <a:moveTo>
                    <a:pt x="276" y="89"/>
                  </a:moveTo>
                  <a:cubicBezTo>
                    <a:pt x="238" y="23"/>
                    <a:pt x="154" y="0"/>
                    <a:pt x="89" y="37"/>
                  </a:cubicBezTo>
                  <a:cubicBezTo>
                    <a:pt x="23" y="75"/>
                    <a:pt x="0" y="159"/>
                    <a:pt x="37" y="224"/>
                  </a:cubicBezTo>
                  <a:cubicBezTo>
                    <a:pt x="74" y="290"/>
                    <a:pt x="158" y="313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6" name="Freeform 15"/>
            <p:cNvSpPr>
              <a:spLocks/>
            </p:cNvSpPr>
            <p:nvPr/>
          </p:nvSpPr>
          <p:spPr bwMode="auto">
            <a:xfrm>
              <a:off x="4855096" y="2045638"/>
              <a:ext cx="1036980" cy="995037"/>
            </a:xfrm>
            <a:custGeom>
              <a:avLst/>
              <a:gdLst>
                <a:gd name="T0" fmla="*/ 2091183708 w 274"/>
                <a:gd name="T1" fmla="*/ 2147483646 h 263"/>
                <a:gd name="T2" fmla="*/ 300788538 w 274"/>
                <a:gd name="T3" fmla="*/ 2147483646 h 263"/>
                <a:gd name="T4" fmla="*/ 128907211 w 274"/>
                <a:gd name="T5" fmla="*/ 1402790299 h 263"/>
                <a:gd name="T6" fmla="*/ 973977788 w 274"/>
                <a:gd name="T7" fmla="*/ 314912185 h 263"/>
                <a:gd name="T8" fmla="*/ 1647167038 w 274"/>
                <a:gd name="T9" fmla="*/ 100199848 h 263"/>
                <a:gd name="T10" fmla="*/ 2147483646 w 274"/>
                <a:gd name="T11" fmla="*/ 987678266 h 263"/>
                <a:gd name="T12" fmla="*/ 2147483646 w 274"/>
                <a:gd name="T13" fmla="*/ 2147483646 h 263"/>
                <a:gd name="T14" fmla="*/ 2091183708 w 274"/>
                <a:gd name="T15" fmla="*/ 2147483646 h 263"/>
                <a:gd name="T16" fmla="*/ 2091183708 w 274"/>
                <a:gd name="T17" fmla="*/ 2147483646 h 2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3">
                  <a:moveTo>
                    <a:pt x="146" y="257"/>
                  </a:moveTo>
                  <a:cubicBezTo>
                    <a:pt x="95" y="263"/>
                    <a:pt x="46" y="238"/>
                    <a:pt x="21" y="194"/>
                  </a:cubicBezTo>
                  <a:cubicBezTo>
                    <a:pt x="4" y="165"/>
                    <a:pt x="0" y="131"/>
                    <a:pt x="9" y="98"/>
                  </a:cubicBezTo>
                  <a:cubicBezTo>
                    <a:pt x="18" y="66"/>
                    <a:pt x="39" y="39"/>
                    <a:pt x="68" y="22"/>
                  </a:cubicBezTo>
                  <a:cubicBezTo>
                    <a:pt x="83" y="14"/>
                    <a:pt x="98" y="9"/>
                    <a:pt x="115" y="7"/>
                  </a:cubicBezTo>
                  <a:cubicBezTo>
                    <a:pt x="165" y="0"/>
                    <a:pt x="215" y="25"/>
                    <a:pt x="240" y="69"/>
                  </a:cubicBezTo>
                  <a:cubicBezTo>
                    <a:pt x="274" y="130"/>
                    <a:pt x="253" y="207"/>
                    <a:pt x="193" y="241"/>
                  </a:cubicBezTo>
                  <a:cubicBezTo>
                    <a:pt x="178" y="249"/>
                    <a:pt x="162" y="255"/>
                    <a:pt x="146" y="257"/>
                  </a:cubicBezTo>
                  <a:cubicBezTo>
                    <a:pt x="146" y="257"/>
                    <a:pt x="146" y="257"/>
                    <a:pt x="146" y="2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7" name="Freeform 28"/>
            <p:cNvSpPr>
              <a:spLocks/>
            </p:cNvSpPr>
            <p:nvPr/>
          </p:nvSpPr>
          <p:spPr bwMode="auto">
            <a:xfrm>
              <a:off x="4756749" y="1951631"/>
              <a:ext cx="1184500" cy="1184500"/>
            </a:xfrm>
            <a:custGeom>
              <a:avLst/>
              <a:gdLst>
                <a:gd name="T0" fmla="*/ 529887778 w 313"/>
                <a:gd name="T1" fmla="*/ 2147483646 h 313"/>
                <a:gd name="T2" fmla="*/ 2147483646 w 313"/>
                <a:gd name="T3" fmla="*/ 2147483646 h 313"/>
                <a:gd name="T4" fmla="*/ 2147483646 w 313"/>
                <a:gd name="T5" fmla="*/ 1274593903 h 313"/>
                <a:gd name="T6" fmla="*/ 1274593903 w 313"/>
                <a:gd name="T7" fmla="*/ 529887778 h 313"/>
                <a:gd name="T8" fmla="*/ 529887778 w 313"/>
                <a:gd name="T9" fmla="*/ 2147483646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3">
                  <a:moveTo>
                    <a:pt x="37" y="224"/>
                  </a:moveTo>
                  <a:cubicBezTo>
                    <a:pt x="74" y="290"/>
                    <a:pt x="158" y="313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8" y="23"/>
                    <a:pt x="154" y="0"/>
                    <a:pt x="89" y="37"/>
                  </a:cubicBezTo>
                  <a:cubicBezTo>
                    <a:pt x="23" y="75"/>
                    <a:pt x="0" y="159"/>
                    <a:pt x="37" y="2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9"/>
            <p:cNvSpPr>
              <a:spLocks/>
            </p:cNvSpPr>
            <p:nvPr/>
          </p:nvSpPr>
          <p:spPr bwMode="auto">
            <a:xfrm>
              <a:off x="4805758" y="2045301"/>
              <a:ext cx="1086260" cy="995443"/>
            </a:xfrm>
            <a:custGeom>
              <a:avLst/>
              <a:gdLst>
                <a:gd name="T0" fmla="*/ 159 w 287"/>
                <a:gd name="T1" fmla="*/ 257 h 263"/>
                <a:gd name="T2" fmla="*/ 34 w 287"/>
                <a:gd name="T3" fmla="*/ 194 h 263"/>
                <a:gd name="T4" fmla="*/ 81 w 287"/>
                <a:gd name="T5" fmla="*/ 22 h 263"/>
                <a:gd name="T6" fmla="*/ 128 w 287"/>
                <a:gd name="T7" fmla="*/ 7 h 263"/>
                <a:gd name="T8" fmla="*/ 253 w 287"/>
                <a:gd name="T9" fmla="*/ 69 h 263"/>
                <a:gd name="T10" fmla="*/ 206 w 287"/>
                <a:gd name="T11" fmla="*/ 241 h 263"/>
                <a:gd name="T12" fmla="*/ 159 w 287"/>
                <a:gd name="T13" fmla="*/ 25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263">
                  <a:moveTo>
                    <a:pt x="159" y="257"/>
                  </a:moveTo>
                  <a:cubicBezTo>
                    <a:pt x="108" y="263"/>
                    <a:pt x="59" y="238"/>
                    <a:pt x="34" y="194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4"/>
                    <a:pt x="111" y="9"/>
                    <a:pt x="128" y="7"/>
                  </a:cubicBezTo>
                  <a:cubicBezTo>
                    <a:pt x="178" y="0"/>
                    <a:pt x="228" y="25"/>
                    <a:pt x="253" y="69"/>
                  </a:cubicBezTo>
                  <a:cubicBezTo>
                    <a:pt x="287" y="130"/>
                    <a:pt x="266" y="207"/>
                    <a:pt x="206" y="241"/>
                  </a:cubicBezTo>
                  <a:cubicBezTo>
                    <a:pt x="191" y="249"/>
                    <a:pt x="175" y="255"/>
                    <a:pt x="159" y="2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79" name="Freeform 40"/>
            <p:cNvSpPr>
              <a:spLocks noEditPoints="1"/>
            </p:cNvSpPr>
            <p:nvPr/>
          </p:nvSpPr>
          <p:spPr bwMode="auto">
            <a:xfrm>
              <a:off x="5093731" y="2291505"/>
              <a:ext cx="507643" cy="503304"/>
            </a:xfrm>
            <a:custGeom>
              <a:avLst/>
              <a:gdLst>
                <a:gd name="T0" fmla="*/ 1262958958 w 134"/>
                <a:gd name="T1" fmla="*/ 1904623432 h 133"/>
                <a:gd name="T2" fmla="*/ 1320368078 w 134"/>
                <a:gd name="T3" fmla="*/ 1718457715 h 133"/>
                <a:gd name="T4" fmla="*/ 1851385386 w 134"/>
                <a:gd name="T5" fmla="*/ 1475009949 h 133"/>
                <a:gd name="T6" fmla="*/ 1923144891 w 134"/>
                <a:gd name="T7" fmla="*/ 1288844233 h 133"/>
                <a:gd name="T8" fmla="*/ 1923144891 w 134"/>
                <a:gd name="T9" fmla="*/ 658741683 h 133"/>
                <a:gd name="T10" fmla="*/ 1593051925 w 134"/>
                <a:gd name="T11" fmla="*/ 587140066 h 133"/>
                <a:gd name="T12" fmla="*/ 1593051925 w 134"/>
                <a:gd name="T13" fmla="*/ 71601616 h 133"/>
                <a:gd name="T14" fmla="*/ 330092967 w 134"/>
                <a:gd name="T15" fmla="*/ 0 h 133"/>
                <a:gd name="T16" fmla="*/ 258333461 w 134"/>
                <a:gd name="T17" fmla="*/ 458256400 h 133"/>
                <a:gd name="T18" fmla="*/ 258333461 w 134"/>
                <a:gd name="T19" fmla="*/ 816268266 h 133"/>
                <a:gd name="T20" fmla="*/ 588426428 w 134"/>
                <a:gd name="T21" fmla="*/ 887869883 h 133"/>
                <a:gd name="T22" fmla="*/ 57409120 w 134"/>
                <a:gd name="T23" fmla="*/ 1016753549 h 133"/>
                <a:gd name="T24" fmla="*/ 0 w 134"/>
                <a:gd name="T25" fmla="*/ 1475009949 h 133"/>
                <a:gd name="T26" fmla="*/ 0 w 134"/>
                <a:gd name="T27" fmla="*/ 1833021815 h 133"/>
                <a:gd name="T28" fmla="*/ 57409120 w 134"/>
                <a:gd name="T29" fmla="*/ 1059716033 h 133"/>
                <a:gd name="T30" fmla="*/ 1277313132 w 134"/>
                <a:gd name="T31" fmla="*/ 1088355165 h 133"/>
                <a:gd name="T32" fmla="*/ 43054945 w 134"/>
                <a:gd name="T33" fmla="*/ 1475009949 h 133"/>
                <a:gd name="T34" fmla="*/ 57409120 w 134"/>
                <a:gd name="T35" fmla="*/ 1059716033 h 133"/>
                <a:gd name="T36" fmla="*/ 301388407 w 134"/>
                <a:gd name="T37" fmla="*/ 701704166 h 133"/>
                <a:gd name="T38" fmla="*/ 588426428 w 134"/>
                <a:gd name="T39" fmla="*/ 844907399 h 133"/>
                <a:gd name="T40" fmla="*/ 301388407 w 134"/>
                <a:gd name="T41" fmla="*/ 816268266 h 133"/>
                <a:gd name="T42" fmla="*/ 1521292420 w 134"/>
                <a:gd name="T43" fmla="*/ 42962484 h 133"/>
                <a:gd name="T44" fmla="*/ 1549996979 w 134"/>
                <a:gd name="T45" fmla="*/ 458256400 h 133"/>
                <a:gd name="T46" fmla="*/ 301388407 w 134"/>
                <a:gd name="T47" fmla="*/ 71601616 h 133"/>
                <a:gd name="T48" fmla="*/ 631481373 w 134"/>
                <a:gd name="T49" fmla="*/ 658741683 h 133"/>
                <a:gd name="T50" fmla="*/ 1851385386 w 134"/>
                <a:gd name="T51" fmla="*/ 630102550 h 133"/>
                <a:gd name="T52" fmla="*/ 1880089946 w 134"/>
                <a:gd name="T53" fmla="*/ 1045396466 h 133"/>
                <a:gd name="T54" fmla="*/ 1262958958 w 134"/>
                <a:gd name="T55" fmla="*/ 1016753549 h 133"/>
                <a:gd name="T56" fmla="*/ 631481373 w 134"/>
                <a:gd name="T57" fmla="*/ 658741683 h 133"/>
                <a:gd name="T58" fmla="*/ 1320368078 w 134"/>
                <a:gd name="T59" fmla="*/ 1432047465 h 133"/>
                <a:gd name="T60" fmla="*/ 1880089946 w 134"/>
                <a:gd name="T61" fmla="*/ 1288844233 h 133"/>
                <a:gd name="T62" fmla="*/ 1851385386 w 134"/>
                <a:gd name="T63" fmla="*/ 1432047465 h 133"/>
                <a:gd name="T64" fmla="*/ 1277313132 w 134"/>
                <a:gd name="T65" fmla="*/ 1833021815 h 133"/>
                <a:gd name="T66" fmla="*/ 57409120 w 134"/>
                <a:gd name="T67" fmla="*/ 1861660948 h 133"/>
                <a:gd name="T68" fmla="*/ 43054945 w 134"/>
                <a:gd name="T69" fmla="*/ 1718457715 h 13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" h="133">
                  <a:moveTo>
                    <a:pt x="4" y="133"/>
                  </a:moveTo>
                  <a:cubicBezTo>
                    <a:pt x="88" y="133"/>
                    <a:pt x="88" y="133"/>
                    <a:pt x="88" y="133"/>
                  </a:cubicBezTo>
                  <a:cubicBezTo>
                    <a:pt x="90" y="133"/>
                    <a:pt x="92" y="131"/>
                    <a:pt x="92" y="128"/>
                  </a:cubicBezTo>
                  <a:cubicBezTo>
                    <a:pt x="92" y="120"/>
                    <a:pt x="92" y="120"/>
                    <a:pt x="92" y="120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2" y="103"/>
                    <a:pt x="134" y="101"/>
                    <a:pt x="134" y="98"/>
                  </a:cubicBezTo>
                  <a:cubicBezTo>
                    <a:pt x="134" y="90"/>
                    <a:pt x="134" y="90"/>
                    <a:pt x="134" y="90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3"/>
                    <a:pt x="132" y="41"/>
                    <a:pt x="129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2"/>
                    <a:pt x="108" y="0"/>
                    <a:pt x="10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60"/>
                    <a:pt x="20" y="62"/>
                    <a:pt x="23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2" y="71"/>
                    <a:pt x="0" y="73"/>
                    <a:pt x="0" y="76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4" y="133"/>
                  </a:cubicBezTo>
                  <a:close/>
                  <a:moveTo>
                    <a:pt x="4" y="74"/>
                  </a:move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5"/>
                    <a:pt x="89" y="76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5"/>
                    <a:pt x="3" y="74"/>
                    <a:pt x="4" y="74"/>
                  </a:cubicBezTo>
                  <a:close/>
                  <a:moveTo>
                    <a:pt x="21" y="57"/>
                  </a:moveTo>
                  <a:cubicBezTo>
                    <a:pt x="21" y="49"/>
                    <a:pt x="21" y="49"/>
                    <a:pt x="2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1" y="59"/>
                    <a:pt x="21" y="57"/>
                  </a:cubicBezTo>
                  <a:close/>
                  <a:moveTo>
                    <a:pt x="23" y="3"/>
                  </a:moveTo>
                  <a:cubicBezTo>
                    <a:pt x="106" y="3"/>
                    <a:pt x="106" y="3"/>
                    <a:pt x="106" y="3"/>
                  </a:cubicBezTo>
                  <a:cubicBezTo>
                    <a:pt x="107" y="3"/>
                    <a:pt x="108" y="4"/>
                    <a:pt x="108" y="5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2" y="3"/>
                    <a:pt x="23" y="3"/>
                  </a:cubicBezTo>
                  <a:close/>
                  <a:moveTo>
                    <a:pt x="44" y="46"/>
                  </a:moveTo>
                  <a:cubicBezTo>
                    <a:pt x="44" y="45"/>
                    <a:pt x="45" y="44"/>
                    <a:pt x="46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30" y="44"/>
                    <a:pt x="131" y="45"/>
                    <a:pt x="131" y="46"/>
                  </a:cubicBezTo>
                  <a:cubicBezTo>
                    <a:pt x="131" y="73"/>
                    <a:pt x="131" y="73"/>
                    <a:pt x="131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72"/>
                    <a:pt x="89" y="71"/>
                    <a:pt x="88" y="71"/>
                  </a:cubicBezTo>
                  <a:cubicBezTo>
                    <a:pt x="44" y="71"/>
                    <a:pt x="44" y="71"/>
                    <a:pt x="44" y="71"/>
                  </a:cubicBezTo>
                  <a:lnTo>
                    <a:pt x="44" y="46"/>
                  </a:lnTo>
                  <a:close/>
                  <a:moveTo>
                    <a:pt x="129" y="100"/>
                  </a:moveTo>
                  <a:cubicBezTo>
                    <a:pt x="92" y="100"/>
                    <a:pt x="92" y="100"/>
                    <a:pt x="92" y="10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100"/>
                    <a:pt x="130" y="100"/>
                    <a:pt x="129" y="100"/>
                  </a:cubicBezTo>
                  <a:close/>
                  <a:moveTo>
                    <a:pt x="89" y="120"/>
                  </a:moveTo>
                  <a:cubicBezTo>
                    <a:pt x="89" y="128"/>
                    <a:pt x="89" y="128"/>
                    <a:pt x="89" y="128"/>
                  </a:cubicBezTo>
                  <a:cubicBezTo>
                    <a:pt x="89" y="129"/>
                    <a:pt x="89" y="130"/>
                    <a:pt x="88" y="130"/>
                  </a:cubicBezTo>
                  <a:cubicBezTo>
                    <a:pt x="4" y="130"/>
                    <a:pt x="4" y="130"/>
                    <a:pt x="4" y="130"/>
                  </a:cubicBezTo>
                  <a:cubicBezTo>
                    <a:pt x="3" y="130"/>
                    <a:pt x="3" y="129"/>
                    <a:pt x="3" y="128"/>
                  </a:cubicBezTo>
                  <a:cubicBezTo>
                    <a:pt x="3" y="120"/>
                    <a:pt x="3" y="120"/>
                    <a:pt x="3" y="120"/>
                  </a:cubicBezTo>
                  <a:lnTo>
                    <a:pt x="89" y="1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5991225" y="4508500"/>
            <a:ext cx="1322388" cy="1387475"/>
            <a:chOff x="3943943" y="4190465"/>
            <a:chExt cx="1323342" cy="1388423"/>
          </a:xfrm>
        </p:grpSpPr>
        <p:sp>
          <p:nvSpPr>
            <p:cNvPr id="20568" name="Freeform 11"/>
            <p:cNvSpPr>
              <a:spLocks/>
            </p:cNvSpPr>
            <p:nvPr/>
          </p:nvSpPr>
          <p:spPr bwMode="auto">
            <a:xfrm>
              <a:off x="3943943" y="4190465"/>
              <a:ext cx="983467" cy="669626"/>
            </a:xfrm>
            <a:custGeom>
              <a:avLst/>
              <a:gdLst>
                <a:gd name="T0" fmla="*/ 0 w 260"/>
                <a:gd name="T1" fmla="*/ 1746134917 h 177"/>
                <a:gd name="T2" fmla="*/ 100154766 w 260"/>
                <a:gd name="T3" fmla="*/ 2147483646 h 177"/>
                <a:gd name="T4" fmla="*/ 2147483646 w 260"/>
                <a:gd name="T5" fmla="*/ 472317105 h 177"/>
                <a:gd name="T6" fmla="*/ 2147483646 w 260"/>
                <a:gd name="T7" fmla="*/ 0 h 177"/>
                <a:gd name="T8" fmla="*/ 0 w 260"/>
                <a:gd name="T9" fmla="*/ 1746134917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0" h="177">
                  <a:moveTo>
                    <a:pt x="0" y="122"/>
                  </a:moveTo>
                  <a:cubicBezTo>
                    <a:pt x="7" y="177"/>
                    <a:pt x="7" y="177"/>
                    <a:pt x="7" y="177"/>
                  </a:cubicBezTo>
                  <a:cubicBezTo>
                    <a:pt x="111" y="164"/>
                    <a:pt x="200" y="110"/>
                    <a:pt x="260" y="33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165" y="65"/>
                    <a:pt x="89" y="111"/>
                    <a:pt x="0" y="1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9" name="Freeform 20"/>
            <p:cNvSpPr>
              <a:spLocks/>
            </p:cNvSpPr>
            <p:nvPr/>
          </p:nvSpPr>
          <p:spPr bwMode="auto">
            <a:xfrm>
              <a:off x="4133404" y="4485505"/>
              <a:ext cx="1084706" cy="995037"/>
            </a:xfrm>
            <a:custGeom>
              <a:avLst/>
              <a:gdLst>
                <a:gd name="T0" fmla="*/ 2147483646 w 287"/>
                <a:gd name="T1" fmla="*/ 2147483646 h 263"/>
                <a:gd name="T2" fmla="*/ 485668608 w 287"/>
                <a:gd name="T3" fmla="*/ 2147483646 h 263"/>
                <a:gd name="T4" fmla="*/ 1157033591 w 287"/>
                <a:gd name="T5" fmla="*/ 314912185 h 263"/>
                <a:gd name="T6" fmla="*/ 1828394796 w 287"/>
                <a:gd name="T7" fmla="*/ 100199848 h 263"/>
                <a:gd name="T8" fmla="*/ 2147483646 w 287"/>
                <a:gd name="T9" fmla="*/ 1001994692 h 263"/>
                <a:gd name="T10" fmla="*/ 2147483646 w 287"/>
                <a:gd name="T11" fmla="*/ 2147483646 h 263"/>
                <a:gd name="T12" fmla="*/ 2147483646 w 287"/>
                <a:gd name="T13" fmla="*/ 2147483646 h 263"/>
                <a:gd name="T14" fmla="*/ 2147483646 w 287"/>
                <a:gd name="T15" fmla="*/ 2147483646 h 2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7" h="263">
                  <a:moveTo>
                    <a:pt x="159" y="257"/>
                  </a:moveTo>
                  <a:cubicBezTo>
                    <a:pt x="109" y="263"/>
                    <a:pt x="59" y="238"/>
                    <a:pt x="34" y="194"/>
                  </a:cubicBezTo>
                  <a:cubicBezTo>
                    <a:pt x="0" y="134"/>
                    <a:pt x="21" y="57"/>
                    <a:pt x="81" y="22"/>
                  </a:cubicBezTo>
                  <a:cubicBezTo>
                    <a:pt x="96" y="14"/>
                    <a:pt x="112" y="9"/>
                    <a:pt x="128" y="7"/>
                  </a:cubicBezTo>
                  <a:cubicBezTo>
                    <a:pt x="179" y="0"/>
                    <a:pt x="228" y="25"/>
                    <a:pt x="253" y="70"/>
                  </a:cubicBezTo>
                  <a:cubicBezTo>
                    <a:pt x="287" y="130"/>
                    <a:pt x="266" y="207"/>
                    <a:pt x="206" y="241"/>
                  </a:cubicBezTo>
                  <a:cubicBezTo>
                    <a:pt x="191" y="249"/>
                    <a:pt x="176" y="255"/>
                    <a:pt x="159" y="257"/>
                  </a:cubicBezTo>
                  <a:cubicBezTo>
                    <a:pt x="159" y="257"/>
                    <a:pt x="159" y="257"/>
                    <a:pt x="159" y="2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0" name="Freeform 36"/>
            <p:cNvSpPr>
              <a:spLocks/>
            </p:cNvSpPr>
            <p:nvPr/>
          </p:nvSpPr>
          <p:spPr bwMode="auto">
            <a:xfrm>
              <a:off x="4082785" y="4391496"/>
              <a:ext cx="1184500" cy="1187392"/>
            </a:xfrm>
            <a:custGeom>
              <a:avLst/>
              <a:gdLst>
                <a:gd name="T0" fmla="*/ 1274593903 w 313"/>
                <a:gd name="T1" fmla="*/ 529092800 h 314"/>
                <a:gd name="T2" fmla="*/ 529887778 w 313"/>
                <a:gd name="T3" fmla="*/ 2147483646 h 314"/>
                <a:gd name="T4" fmla="*/ 2147483646 w 313"/>
                <a:gd name="T5" fmla="*/ 2147483646 h 314"/>
                <a:gd name="T6" fmla="*/ 2147483646 w 313"/>
                <a:gd name="T7" fmla="*/ 1272680023 h 314"/>
                <a:gd name="T8" fmla="*/ 1274593903 w 313"/>
                <a:gd name="T9" fmla="*/ 529092800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89" y="37"/>
                  </a:moveTo>
                  <a:cubicBezTo>
                    <a:pt x="23" y="75"/>
                    <a:pt x="0" y="159"/>
                    <a:pt x="37" y="225"/>
                  </a:cubicBezTo>
                  <a:cubicBezTo>
                    <a:pt x="75" y="290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9" y="23"/>
                    <a:pt x="155" y="0"/>
                    <a:pt x="89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37"/>
            <p:cNvSpPr>
              <a:spLocks/>
            </p:cNvSpPr>
            <p:nvPr/>
          </p:nvSpPr>
          <p:spPr bwMode="auto">
            <a:xfrm>
              <a:off x="4179062" y="4485942"/>
              <a:ext cx="986549" cy="994454"/>
            </a:xfrm>
            <a:custGeom>
              <a:avLst/>
              <a:gdLst>
                <a:gd name="T0" fmla="*/ 146 w 261"/>
                <a:gd name="T1" fmla="*/ 257 h 263"/>
                <a:gd name="T2" fmla="*/ 21 w 261"/>
                <a:gd name="T3" fmla="*/ 194 h 263"/>
                <a:gd name="T4" fmla="*/ 9 w 261"/>
                <a:gd name="T5" fmla="*/ 98 h 263"/>
                <a:gd name="T6" fmla="*/ 68 w 261"/>
                <a:gd name="T7" fmla="*/ 22 h 263"/>
                <a:gd name="T8" fmla="*/ 115 w 261"/>
                <a:gd name="T9" fmla="*/ 7 h 263"/>
                <a:gd name="T10" fmla="*/ 240 w 261"/>
                <a:gd name="T11" fmla="*/ 70 h 263"/>
                <a:gd name="T12" fmla="*/ 252 w 261"/>
                <a:gd name="T13" fmla="*/ 165 h 263"/>
                <a:gd name="T14" fmla="*/ 193 w 261"/>
                <a:gd name="T15" fmla="*/ 241 h 263"/>
                <a:gd name="T16" fmla="*/ 146 w 261"/>
                <a:gd name="T17" fmla="*/ 25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1" h="263">
                  <a:moveTo>
                    <a:pt x="146" y="257"/>
                  </a:moveTo>
                  <a:cubicBezTo>
                    <a:pt x="96" y="263"/>
                    <a:pt x="46" y="238"/>
                    <a:pt x="21" y="194"/>
                  </a:cubicBezTo>
                  <a:cubicBezTo>
                    <a:pt x="5" y="165"/>
                    <a:pt x="0" y="131"/>
                    <a:pt x="9" y="98"/>
                  </a:cubicBezTo>
                  <a:cubicBezTo>
                    <a:pt x="18" y="66"/>
                    <a:pt x="39" y="39"/>
                    <a:pt x="68" y="22"/>
                  </a:cubicBezTo>
                  <a:cubicBezTo>
                    <a:pt x="83" y="14"/>
                    <a:pt x="99" y="9"/>
                    <a:pt x="115" y="7"/>
                  </a:cubicBezTo>
                  <a:cubicBezTo>
                    <a:pt x="166" y="0"/>
                    <a:pt x="215" y="25"/>
                    <a:pt x="240" y="70"/>
                  </a:cubicBezTo>
                  <a:cubicBezTo>
                    <a:pt x="257" y="99"/>
                    <a:pt x="261" y="133"/>
                    <a:pt x="252" y="165"/>
                  </a:cubicBezTo>
                  <a:cubicBezTo>
                    <a:pt x="243" y="198"/>
                    <a:pt x="222" y="225"/>
                    <a:pt x="193" y="241"/>
                  </a:cubicBezTo>
                  <a:cubicBezTo>
                    <a:pt x="178" y="249"/>
                    <a:pt x="163" y="255"/>
                    <a:pt x="146" y="2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72" name="Freeform 42"/>
            <p:cNvSpPr>
              <a:spLocks noEditPoints="1"/>
            </p:cNvSpPr>
            <p:nvPr/>
          </p:nvSpPr>
          <p:spPr bwMode="auto">
            <a:xfrm>
              <a:off x="4428445" y="4735710"/>
              <a:ext cx="506196" cy="484503"/>
            </a:xfrm>
            <a:custGeom>
              <a:avLst/>
              <a:gdLst>
                <a:gd name="T0" fmla="*/ 1127340045 w 134"/>
                <a:gd name="T1" fmla="*/ 0 h 128"/>
                <a:gd name="T2" fmla="*/ 513724721 w 134"/>
                <a:gd name="T3" fmla="*/ 272222553 h 128"/>
                <a:gd name="T4" fmla="*/ 0 w 134"/>
                <a:gd name="T5" fmla="*/ 272222553 h 128"/>
                <a:gd name="T6" fmla="*/ 0 w 134"/>
                <a:gd name="T7" fmla="*/ 444156770 h 128"/>
                <a:gd name="T8" fmla="*/ 0 w 134"/>
                <a:gd name="T9" fmla="*/ 558775796 h 128"/>
                <a:gd name="T10" fmla="*/ 0 w 134"/>
                <a:gd name="T11" fmla="*/ 1504396956 h 128"/>
                <a:gd name="T12" fmla="*/ 313943515 w 134"/>
                <a:gd name="T13" fmla="*/ 1833930914 h 128"/>
                <a:gd name="T14" fmla="*/ 1912196943 w 134"/>
                <a:gd name="T15" fmla="*/ 1833930914 h 128"/>
                <a:gd name="T16" fmla="*/ 1912196943 w 134"/>
                <a:gd name="T17" fmla="*/ 845329039 h 128"/>
                <a:gd name="T18" fmla="*/ 1912196943 w 134"/>
                <a:gd name="T19" fmla="*/ 515791295 h 128"/>
                <a:gd name="T20" fmla="*/ 1912196943 w 134"/>
                <a:gd name="T21" fmla="*/ 401172269 h 128"/>
                <a:gd name="T22" fmla="*/ 1398472222 w 134"/>
                <a:gd name="T23" fmla="*/ 272222553 h 128"/>
                <a:gd name="T24" fmla="*/ 1769495002 w 134"/>
                <a:gd name="T25" fmla="*/ 1690654293 h 128"/>
                <a:gd name="T26" fmla="*/ 1598253429 w 134"/>
                <a:gd name="T27" fmla="*/ 1790946414 h 128"/>
                <a:gd name="T28" fmla="*/ 242592544 w 134"/>
                <a:gd name="T29" fmla="*/ 1733638793 h 128"/>
                <a:gd name="T30" fmla="*/ 99890603 w 134"/>
                <a:gd name="T31" fmla="*/ 1590362172 h 128"/>
                <a:gd name="T32" fmla="*/ 42811338 w 134"/>
                <a:gd name="T33" fmla="*/ 845329039 h 128"/>
                <a:gd name="T34" fmla="*/ 142701941 w 134"/>
                <a:gd name="T35" fmla="*/ 659067917 h 128"/>
                <a:gd name="T36" fmla="*/ 313943515 w 134"/>
                <a:gd name="T37" fmla="*/ 558775796 h 128"/>
                <a:gd name="T38" fmla="*/ 1669604399 w 134"/>
                <a:gd name="T39" fmla="*/ 616087201 h 128"/>
                <a:gd name="T40" fmla="*/ 1812306340 w 134"/>
                <a:gd name="T41" fmla="*/ 759363823 h 128"/>
                <a:gd name="T42" fmla="*/ 1869385606 w 134"/>
                <a:gd name="T43" fmla="*/ 1518723861 h 128"/>
                <a:gd name="T44" fmla="*/ 1869385606 w 134"/>
                <a:gd name="T45" fmla="*/ 515791295 h 128"/>
                <a:gd name="T46" fmla="*/ 313943515 w 134"/>
                <a:gd name="T47" fmla="*/ 515791295 h 128"/>
                <a:gd name="T48" fmla="*/ 42811338 w 134"/>
                <a:gd name="T49" fmla="*/ 444156770 h 128"/>
                <a:gd name="T50" fmla="*/ 656426662 w 134"/>
                <a:gd name="T51" fmla="*/ 444156770 h 128"/>
                <a:gd name="T52" fmla="*/ 1398472222 w 134"/>
                <a:gd name="T53" fmla="*/ 444156770 h 128"/>
                <a:gd name="T54" fmla="*/ 1869385606 w 134"/>
                <a:gd name="T55" fmla="*/ 515791295 h 128"/>
                <a:gd name="T56" fmla="*/ 513724721 w 134"/>
                <a:gd name="T57" fmla="*/ 315207053 h 128"/>
                <a:gd name="T58" fmla="*/ 42811338 w 134"/>
                <a:gd name="T59" fmla="*/ 401172269 h 128"/>
                <a:gd name="T60" fmla="*/ 784856898 w 134"/>
                <a:gd name="T61" fmla="*/ 143276622 h 128"/>
                <a:gd name="T62" fmla="*/ 1255770281 w 134"/>
                <a:gd name="T63" fmla="*/ 272222553 h 128"/>
                <a:gd name="T64" fmla="*/ 656426662 w 134"/>
                <a:gd name="T65" fmla="*/ 272222553 h 128"/>
                <a:gd name="T66" fmla="*/ 784856898 w 134"/>
                <a:gd name="T67" fmla="*/ 143276622 h 128"/>
                <a:gd name="T68" fmla="*/ 1255770281 w 134"/>
                <a:gd name="T69" fmla="*/ 315207053 h 128"/>
                <a:gd name="T70" fmla="*/ 656426662 w 134"/>
                <a:gd name="T71" fmla="*/ 401172269 h 128"/>
                <a:gd name="T72" fmla="*/ 1869385606 w 134"/>
                <a:gd name="T73" fmla="*/ 401172269 h 128"/>
                <a:gd name="T74" fmla="*/ 1398472222 w 134"/>
                <a:gd name="T75" fmla="*/ 315207053 h 128"/>
                <a:gd name="T76" fmla="*/ 1869385606 w 134"/>
                <a:gd name="T77" fmla="*/ 401172269 h 12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34" h="128">
                  <a:moveTo>
                    <a:pt x="98" y="19"/>
                  </a:moveTo>
                  <a:cubicBezTo>
                    <a:pt x="98" y="9"/>
                    <a:pt x="90" y="0"/>
                    <a:pt x="7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4" y="0"/>
                    <a:pt x="36" y="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4" y="19"/>
                    <a:pt x="134" y="19"/>
                    <a:pt x="134" y="19"/>
                  </a:cubicBezTo>
                  <a:cubicBezTo>
                    <a:pt x="98" y="19"/>
                    <a:pt x="98" y="19"/>
                    <a:pt x="98" y="19"/>
                  </a:cubicBezTo>
                  <a:close/>
                  <a:moveTo>
                    <a:pt x="127" y="111"/>
                  </a:moveTo>
                  <a:cubicBezTo>
                    <a:pt x="127" y="114"/>
                    <a:pt x="126" y="116"/>
                    <a:pt x="124" y="118"/>
                  </a:cubicBezTo>
                  <a:cubicBezTo>
                    <a:pt x="122" y="120"/>
                    <a:pt x="120" y="121"/>
                    <a:pt x="117" y="121"/>
                  </a:cubicBezTo>
                  <a:cubicBezTo>
                    <a:pt x="115" y="121"/>
                    <a:pt x="112" y="123"/>
                    <a:pt x="112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1" y="123"/>
                    <a:pt x="19" y="121"/>
                    <a:pt x="17" y="121"/>
                  </a:cubicBezTo>
                  <a:cubicBezTo>
                    <a:pt x="14" y="121"/>
                    <a:pt x="12" y="120"/>
                    <a:pt x="10" y="118"/>
                  </a:cubicBezTo>
                  <a:cubicBezTo>
                    <a:pt x="8" y="116"/>
                    <a:pt x="7" y="114"/>
                    <a:pt x="7" y="111"/>
                  </a:cubicBezTo>
                  <a:cubicBezTo>
                    <a:pt x="7" y="108"/>
                    <a:pt x="5" y="106"/>
                    <a:pt x="3" y="106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58"/>
                    <a:pt x="7" y="56"/>
                    <a:pt x="7" y="53"/>
                  </a:cubicBezTo>
                  <a:cubicBezTo>
                    <a:pt x="7" y="51"/>
                    <a:pt x="8" y="48"/>
                    <a:pt x="10" y="46"/>
                  </a:cubicBezTo>
                  <a:cubicBezTo>
                    <a:pt x="12" y="44"/>
                    <a:pt x="14" y="43"/>
                    <a:pt x="17" y="43"/>
                  </a:cubicBezTo>
                  <a:cubicBezTo>
                    <a:pt x="19" y="43"/>
                    <a:pt x="21" y="42"/>
                    <a:pt x="22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2" y="42"/>
                    <a:pt x="115" y="43"/>
                    <a:pt x="117" y="43"/>
                  </a:cubicBezTo>
                  <a:cubicBezTo>
                    <a:pt x="120" y="43"/>
                    <a:pt x="122" y="44"/>
                    <a:pt x="124" y="46"/>
                  </a:cubicBezTo>
                  <a:cubicBezTo>
                    <a:pt x="126" y="48"/>
                    <a:pt x="127" y="51"/>
                    <a:pt x="127" y="53"/>
                  </a:cubicBezTo>
                  <a:cubicBezTo>
                    <a:pt x="127" y="56"/>
                    <a:pt x="129" y="58"/>
                    <a:pt x="131" y="59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29" y="106"/>
                    <a:pt x="127" y="108"/>
                    <a:pt x="127" y="111"/>
                  </a:cubicBezTo>
                  <a:close/>
                  <a:moveTo>
                    <a:pt x="131" y="36"/>
                  </a:moveTo>
                  <a:cubicBezTo>
                    <a:pt x="112" y="36"/>
                    <a:pt x="112" y="36"/>
                    <a:pt x="11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131" y="31"/>
                    <a:pt x="131" y="31"/>
                    <a:pt x="131" y="31"/>
                  </a:cubicBezTo>
                  <a:lnTo>
                    <a:pt x="131" y="36"/>
                  </a:lnTo>
                  <a:close/>
                  <a:moveTo>
                    <a:pt x="3" y="22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" y="28"/>
                    <a:pt x="3" y="28"/>
                    <a:pt x="3" y="28"/>
                  </a:cubicBezTo>
                  <a:lnTo>
                    <a:pt x="3" y="22"/>
                  </a:lnTo>
                  <a:close/>
                  <a:moveTo>
                    <a:pt x="55" y="10"/>
                  </a:moveTo>
                  <a:cubicBezTo>
                    <a:pt x="79" y="10"/>
                    <a:pt x="79" y="10"/>
                    <a:pt x="79" y="10"/>
                  </a:cubicBezTo>
                  <a:cubicBezTo>
                    <a:pt x="84" y="10"/>
                    <a:pt x="88" y="14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4"/>
                    <a:pt x="50" y="10"/>
                    <a:pt x="55" y="10"/>
                  </a:cubicBezTo>
                  <a:close/>
                  <a:moveTo>
                    <a:pt x="46" y="22"/>
                  </a:moveTo>
                  <a:cubicBezTo>
                    <a:pt x="88" y="22"/>
                    <a:pt x="88" y="22"/>
                    <a:pt x="88" y="22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46" y="28"/>
                    <a:pt x="46" y="28"/>
                    <a:pt x="46" y="28"/>
                  </a:cubicBezTo>
                  <a:lnTo>
                    <a:pt x="46" y="22"/>
                  </a:lnTo>
                  <a:close/>
                  <a:moveTo>
                    <a:pt x="131" y="28"/>
                  </a:moveTo>
                  <a:cubicBezTo>
                    <a:pt x="98" y="28"/>
                    <a:pt x="98" y="28"/>
                    <a:pt x="98" y="28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31" y="22"/>
                    <a:pt x="131" y="22"/>
                    <a:pt x="131" y="22"/>
                  </a:cubicBezTo>
                  <a:lnTo>
                    <a:pt x="131" y="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3" name="Freeform 43"/>
            <p:cNvSpPr>
              <a:spLocks noEditPoints="1"/>
            </p:cNvSpPr>
            <p:nvPr/>
          </p:nvSpPr>
          <p:spPr bwMode="auto">
            <a:xfrm>
              <a:off x="4545593" y="4916495"/>
              <a:ext cx="267561" cy="269007"/>
            </a:xfrm>
            <a:custGeom>
              <a:avLst/>
              <a:gdLst>
                <a:gd name="T0" fmla="*/ 0 w 71"/>
                <a:gd name="T1" fmla="*/ 502433088 h 71"/>
                <a:gd name="T2" fmla="*/ 1008294207 w 71"/>
                <a:gd name="T3" fmla="*/ 502433088 h 71"/>
                <a:gd name="T4" fmla="*/ 28402919 w 71"/>
                <a:gd name="T5" fmla="*/ 516788969 h 71"/>
                <a:gd name="T6" fmla="*/ 255622504 w 71"/>
                <a:gd name="T7" fmla="*/ 875670829 h 71"/>
                <a:gd name="T8" fmla="*/ 28402919 w 71"/>
                <a:gd name="T9" fmla="*/ 516788969 h 71"/>
                <a:gd name="T10" fmla="*/ 411836674 w 71"/>
                <a:gd name="T11" fmla="*/ 861314948 h 71"/>
                <a:gd name="T12" fmla="*/ 497045432 w 71"/>
                <a:gd name="T13" fmla="*/ 990510296 h 71"/>
                <a:gd name="T14" fmla="*/ 596457533 w 71"/>
                <a:gd name="T15" fmla="*/ 157907109 h 71"/>
                <a:gd name="T16" fmla="*/ 497045432 w 71"/>
                <a:gd name="T17" fmla="*/ 28711761 h 71"/>
                <a:gd name="T18" fmla="*/ 298228766 w 71"/>
                <a:gd name="T19" fmla="*/ 890026709 h 71"/>
                <a:gd name="T20" fmla="*/ 426040018 w 71"/>
                <a:gd name="T21" fmla="*/ 976158204 h 71"/>
                <a:gd name="T22" fmla="*/ 695865866 w 71"/>
                <a:gd name="T23" fmla="*/ 129195348 h 71"/>
                <a:gd name="T24" fmla="*/ 568054614 w 71"/>
                <a:gd name="T25" fmla="*/ 43063853 h 71"/>
                <a:gd name="T26" fmla="*/ 284025423 w 71"/>
                <a:gd name="T27" fmla="*/ 861314948 h 71"/>
                <a:gd name="T28" fmla="*/ 326631686 w 71"/>
                <a:gd name="T29" fmla="*/ 516788969 h 71"/>
                <a:gd name="T30" fmla="*/ 170417515 w 71"/>
                <a:gd name="T31" fmla="*/ 488077208 h 71"/>
                <a:gd name="T32" fmla="*/ 369234180 w 71"/>
                <a:gd name="T33" fmla="*/ 186618870 h 71"/>
                <a:gd name="T34" fmla="*/ 170417515 w 71"/>
                <a:gd name="T35" fmla="*/ 488077208 h 71"/>
                <a:gd name="T36" fmla="*/ 724268785 w 71"/>
                <a:gd name="T37" fmla="*/ 861314948 h 71"/>
                <a:gd name="T38" fmla="*/ 667462946 w 71"/>
                <a:gd name="T39" fmla="*/ 516788969 h 71"/>
                <a:gd name="T40" fmla="*/ 724268785 w 71"/>
                <a:gd name="T41" fmla="*/ 143551228 h 71"/>
                <a:gd name="T42" fmla="*/ 667462946 w 71"/>
                <a:gd name="T43" fmla="*/ 488077208 h 71"/>
                <a:gd name="T44" fmla="*/ 724268785 w 71"/>
                <a:gd name="T45" fmla="*/ 143551228 h 71"/>
                <a:gd name="T46" fmla="*/ 397637099 w 71"/>
                <a:gd name="T47" fmla="*/ 186618870 h 71"/>
                <a:gd name="T48" fmla="*/ 639060027 w 71"/>
                <a:gd name="T49" fmla="*/ 488077208 h 71"/>
                <a:gd name="T50" fmla="*/ 639060027 w 71"/>
                <a:gd name="T51" fmla="*/ 516788969 h 71"/>
                <a:gd name="T52" fmla="*/ 397637099 w 71"/>
                <a:gd name="T53" fmla="*/ 818247306 h 71"/>
                <a:gd name="T54" fmla="*/ 639060027 w 71"/>
                <a:gd name="T55" fmla="*/ 516788969 h 71"/>
                <a:gd name="T56" fmla="*/ 298228766 w 71"/>
                <a:gd name="T57" fmla="*/ 129195348 h 71"/>
                <a:gd name="T58" fmla="*/ 383437524 w 71"/>
                <a:gd name="T59" fmla="*/ 143551228 h 71"/>
                <a:gd name="T60" fmla="*/ 695865866 w 71"/>
                <a:gd name="T61" fmla="*/ 890026709 h 71"/>
                <a:gd name="T62" fmla="*/ 624856684 w 71"/>
                <a:gd name="T63" fmla="*/ 861314948 h 71"/>
                <a:gd name="T64" fmla="*/ 667462946 w 71"/>
                <a:gd name="T65" fmla="*/ 57419734 h 71"/>
                <a:gd name="T66" fmla="*/ 724268785 w 71"/>
                <a:gd name="T67" fmla="*/ 114843256 h 71"/>
                <a:gd name="T68" fmla="*/ 241422928 w 71"/>
                <a:gd name="T69" fmla="*/ 100487375 h 71"/>
                <a:gd name="T70" fmla="*/ 269825847 w 71"/>
                <a:gd name="T71" fmla="*/ 114843256 h 71"/>
                <a:gd name="T72" fmla="*/ 255622504 w 71"/>
                <a:gd name="T73" fmla="*/ 129195348 h 71"/>
                <a:gd name="T74" fmla="*/ 28402919 w 71"/>
                <a:gd name="T75" fmla="*/ 488077208 h 71"/>
                <a:gd name="T76" fmla="*/ 269825847 w 71"/>
                <a:gd name="T77" fmla="*/ 904378801 h 71"/>
                <a:gd name="T78" fmla="*/ 255622504 w 71"/>
                <a:gd name="T79" fmla="*/ 918734682 h 71"/>
                <a:gd name="T80" fmla="*/ 724268785 w 71"/>
                <a:gd name="T81" fmla="*/ 904378801 h 71"/>
                <a:gd name="T82" fmla="*/ 667462946 w 71"/>
                <a:gd name="T83" fmla="*/ 961802323 h 71"/>
                <a:gd name="T84" fmla="*/ 781074623 w 71"/>
                <a:gd name="T85" fmla="*/ 890026709 h 71"/>
                <a:gd name="T86" fmla="*/ 866279612 w 71"/>
                <a:gd name="T87" fmla="*/ 516788969 h 71"/>
                <a:gd name="T88" fmla="*/ 781074623 w 71"/>
                <a:gd name="T89" fmla="*/ 890026709 h 71"/>
                <a:gd name="T90" fmla="*/ 752671704 w 71"/>
                <a:gd name="T91" fmla="*/ 129195348 h 71"/>
                <a:gd name="T92" fmla="*/ 979891288 w 71"/>
                <a:gd name="T93" fmla="*/ 488077208 h 7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1" h="71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5"/>
                    <a:pt x="16" y="71"/>
                    <a:pt x="35" y="71"/>
                  </a:cubicBezTo>
                  <a:cubicBezTo>
                    <a:pt x="55" y="71"/>
                    <a:pt x="71" y="55"/>
                    <a:pt x="71" y="35"/>
                  </a:cubicBezTo>
                  <a:cubicBezTo>
                    <a:pt x="71" y="16"/>
                    <a:pt x="55" y="0"/>
                    <a:pt x="35" y="0"/>
                  </a:cubicBezTo>
                  <a:close/>
                  <a:moveTo>
                    <a:pt x="2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10" y="46"/>
                    <a:pt x="13" y="55"/>
                    <a:pt x="18" y="61"/>
                  </a:cubicBezTo>
                  <a:cubicBezTo>
                    <a:pt x="17" y="62"/>
                    <a:pt x="16" y="62"/>
                    <a:pt x="15" y="63"/>
                  </a:cubicBezTo>
                  <a:cubicBezTo>
                    <a:pt x="7" y="56"/>
                    <a:pt x="2" y="47"/>
                    <a:pt x="2" y="36"/>
                  </a:cubicBezTo>
                  <a:close/>
                  <a:moveTo>
                    <a:pt x="35" y="69"/>
                  </a:moveTo>
                  <a:cubicBezTo>
                    <a:pt x="33" y="69"/>
                    <a:pt x="31" y="65"/>
                    <a:pt x="29" y="60"/>
                  </a:cubicBezTo>
                  <a:cubicBezTo>
                    <a:pt x="33" y="59"/>
                    <a:pt x="37" y="59"/>
                    <a:pt x="42" y="60"/>
                  </a:cubicBezTo>
                  <a:cubicBezTo>
                    <a:pt x="40" y="65"/>
                    <a:pt x="37" y="69"/>
                    <a:pt x="35" y="69"/>
                  </a:cubicBezTo>
                  <a:close/>
                  <a:moveTo>
                    <a:pt x="35" y="2"/>
                  </a:moveTo>
                  <a:cubicBezTo>
                    <a:pt x="37" y="2"/>
                    <a:pt x="40" y="5"/>
                    <a:pt x="42" y="11"/>
                  </a:cubicBezTo>
                  <a:cubicBezTo>
                    <a:pt x="37" y="12"/>
                    <a:pt x="33" y="12"/>
                    <a:pt x="29" y="11"/>
                  </a:cubicBezTo>
                  <a:cubicBezTo>
                    <a:pt x="31" y="5"/>
                    <a:pt x="33" y="2"/>
                    <a:pt x="35" y="2"/>
                  </a:cubicBezTo>
                  <a:close/>
                  <a:moveTo>
                    <a:pt x="30" y="68"/>
                  </a:moveTo>
                  <a:cubicBezTo>
                    <a:pt x="27" y="67"/>
                    <a:pt x="24" y="65"/>
                    <a:pt x="21" y="62"/>
                  </a:cubicBezTo>
                  <a:cubicBezTo>
                    <a:pt x="23" y="61"/>
                    <a:pt x="25" y="61"/>
                    <a:pt x="27" y="60"/>
                  </a:cubicBezTo>
                  <a:cubicBezTo>
                    <a:pt x="28" y="63"/>
                    <a:pt x="29" y="66"/>
                    <a:pt x="30" y="68"/>
                  </a:cubicBezTo>
                  <a:close/>
                  <a:moveTo>
                    <a:pt x="40" y="3"/>
                  </a:moveTo>
                  <a:cubicBezTo>
                    <a:pt x="43" y="4"/>
                    <a:pt x="47" y="6"/>
                    <a:pt x="49" y="9"/>
                  </a:cubicBezTo>
                  <a:cubicBezTo>
                    <a:pt x="48" y="9"/>
                    <a:pt x="46" y="10"/>
                    <a:pt x="44" y="10"/>
                  </a:cubicBezTo>
                  <a:cubicBezTo>
                    <a:pt x="43" y="7"/>
                    <a:pt x="42" y="5"/>
                    <a:pt x="40" y="3"/>
                  </a:cubicBezTo>
                  <a:close/>
                  <a:moveTo>
                    <a:pt x="26" y="58"/>
                  </a:moveTo>
                  <a:cubicBezTo>
                    <a:pt x="24" y="58"/>
                    <a:pt x="22" y="59"/>
                    <a:pt x="20" y="60"/>
                  </a:cubicBezTo>
                  <a:cubicBezTo>
                    <a:pt x="15" y="54"/>
                    <a:pt x="12" y="45"/>
                    <a:pt x="12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44"/>
                    <a:pt x="24" y="52"/>
                    <a:pt x="26" y="58"/>
                  </a:cubicBezTo>
                  <a:close/>
                  <a:moveTo>
                    <a:pt x="12" y="34"/>
                  </a:moveTo>
                  <a:cubicBezTo>
                    <a:pt x="12" y="25"/>
                    <a:pt x="15" y="16"/>
                    <a:pt x="20" y="10"/>
                  </a:cubicBezTo>
                  <a:cubicBezTo>
                    <a:pt x="22" y="11"/>
                    <a:pt x="24" y="12"/>
                    <a:pt x="26" y="13"/>
                  </a:cubicBezTo>
                  <a:cubicBezTo>
                    <a:pt x="24" y="19"/>
                    <a:pt x="24" y="26"/>
                    <a:pt x="23" y="34"/>
                  </a:cubicBezTo>
                  <a:lnTo>
                    <a:pt x="12" y="34"/>
                  </a:lnTo>
                  <a:close/>
                  <a:moveTo>
                    <a:pt x="59" y="36"/>
                  </a:moveTo>
                  <a:cubicBezTo>
                    <a:pt x="58" y="45"/>
                    <a:pt x="56" y="54"/>
                    <a:pt x="51" y="60"/>
                  </a:cubicBezTo>
                  <a:cubicBezTo>
                    <a:pt x="49" y="59"/>
                    <a:pt x="47" y="58"/>
                    <a:pt x="44" y="58"/>
                  </a:cubicBezTo>
                  <a:cubicBezTo>
                    <a:pt x="46" y="52"/>
                    <a:pt x="47" y="44"/>
                    <a:pt x="47" y="36"/>
                  </a:cubicBezTo>
                  <a:lnTo>
                    <a:pt x="59" y="36"/>
                  </a:lnTo>
                  <a:close/>
                  <a:moveTo>
                    <a:pt x="51" y="10"/>
                  </a:moveTo>
                  <a:cubicBezTo>
                    <a:pt x="56" y="16"/>
                    <a:pt x="58" y="25"/>
                    <a:pt x="59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26"/>
                    <a:pt x="46" y="19"/>
                    <a:pt x="44" y="13"/>
                  </a:cubicBezTo>
                  <a:cubicBezTo>
                    <a:pt x="47" y="12"/>
                    <a:pt x="49" y="11"/>
                    <a:pt x="51" y="10"/>
                  </a:cubicBezTo>
                  <a:close/>
                  <a:moveTo>
                    <a:pt x="26" y="34"/>
                  </a:moveTo>
                  <a:cubicBezTo>
                    <a:pt x="26" y="26"/>
                    <a:pt x="27" y="19"/>
                    <a:pt x="28" y="13"/>
                  </a:cubicBezTo>
                  <a:cubicBezTo>
                    <a:pt x="33" y="14"/>
                    <a:pt x="38" y="14"/>
                    <a:pt x="42" y="13"/>
                  </a:cubicBezTo>
                  <a:cubicBezTo>
                    <a:pt x="44" y="19"/>
                    <a:pt x="45" y="26"/>
                    <a:pt x="45" y="34"/>
                  </a:cubicBezTo>
                  <a:lnTo>
                    <a:pt x="26" y="34"/>
                  </a:lnTo>
                  <a:close/>
                  <a:moveTo>
                    <a:pt x="45" y="36"/>
                  </a:moveTo>
                  <a:cubicBezTo>
                    <a:pt x="45" y="44"/>
                    <a:pt x="44" y="51"/>
                    <a:pt x="42" y="57"/>
                  </a:cubicBezTo>
                  <a:cubicBezTo>
                    <a:pt x="38" y="56"/>
                    <a:pt x="33" y="56"/>
                    <a:pt x="28" y="57"/>
                  </a:cubicBezTo>
                  <a:cubicBezTo>
                    <a:pt x="27" y="52"/>
                    <a:pt x="26" y="44"/>
                    <a:pt x="26" y="36"/>
                  </a:cubicBezTo>
                  <a:lnTo>
                    <a:pt x="45" y="36"/>
                  </a:lnTo>
                  <a:close/>
                  <a:moveTo>
                    <a:pt x="27" y="10"/>
                  </a:moveTo>
                  <a:cubicBezTo>
                    <a:pt x="25" y="10"/>
                    <a:pt x="23" y="9"/>
                    <a:pt x="21" y="9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29" y="5"/>
                    <a:pt x="28" y="7"/>
                    <a:pt x="27" y="10"/>
                  </a:cubicBezTo>
                  <a:close/>
                  <a:moveTo>
                    <a:pt x="44" y="60"/>
                  </a:moveTo>
                  <a:cubicBezTo>
                    <a:pt x="46" y="61"/>
                    <a:pt x="48" y="61"/>
                    <a:pt x="49" y="62"/>
                  </a:cubicBezTo>
                  <a:cubicBezTo>
                    <a:pt x="47" y="65"/>
                    <a:pt x="43" y="67"/>
                    <a:pt x="40" y="68"/>
                  </a:cubicBezTo>
                  <a:cubicBezTo>
                    <a:pt x="42" y="66"/>
                    <a:pt x="43" y="63"/>
                    <a:pt x="44" y="60"/>
                  </a:cubicBezTo>
                  <a:close/>
                  <a:moveTo>
                    <a:pt x="51" y="8"/>
                  </a:moveTo>
                  <a:cubicBezTo>
                    <a:pt x="50" y="6"/>
                    <a:pt x="49" y="5"/>
                    <a:pt x="47" y="4"/>
                  </a:cubicBezTo>
                  <a:cubicBezTo>
                    <a:pt x="49" y="4"/>
                    <a:pt x="51" y="5"/>
                    <a:pt x="53" y="7"/>
                  </a:cubicBezTo>
                  <a:cubicBezTo>
                    <a:pt x="52" y="7"/>
                    <a:pt x="52" y="7"/>
                    <a:pt x="51" y="8"/>
                  </a:cubicBezTo>
                  <a:close/>
                  <a:moveTo>
                    <a:pt x="19" y="8"/>
                  </a:moveTo>
                  <a:cubicBezTo>
                    <a:pt x="19" y="7"/>
                    <a:pt x="18" y="7"/>
                    <a:pt x="17" y="7"/>
                  </a:cubicBezTo>
                  <a:cubicBezTo>
                    <a:pt x="19" y="5"/>
                    <a:pt x="21" y="5"/>
                    <a:pt x="23" y="4"/>
                  </a:cubicBezTo>
                  <a:cubicBezTo>
                    <a:pt x="22" y="5"/>
                    <a:pt x="20" y="6"/>
                    <a:pt x="19" y="8"/>
                  </a:cubicBezTo>
                  <a:close/>
                  <a:moveTo>
                    <a:pt x="15" y="8"/>
                  </a:moveTo>
                  <a:cubicBezTo>
                    <a:pt x="16" y="8"/>
                    <a:pt x="17" y="9"/>
                    <a:pt x="18" y="9"/>
                  </a:cubicBezTo>
                  <a:cubicBezTo>
                    <a:pt x="13" y="16"/>
                    <a:pt x="10" y="25"/>
                    <a:pt x="9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24"/>
                    <a:pt x="7" y="14"/>
                    <a:pt x="15" y="8"/>
                  </a:cubicBezTo>
                  <a:close/>
                  <a:moveTo>
                    <a:pt x="19" y="63"/>
                  </a:moveTo>
                  <a:cubicBezTo>
                    <a:pt x="20" y="64"/>
                    <a:pt x="22" y="66"/>
                    <a:pt x="23" y="67"/>
                  </a:cubicBezTo>
                  <a:cubicBezTo>
                    <a:pt x="21" y="66"/>
                    <a:pt x="19" y="65"/>
                    <a:pt x="18" y="64"/>
                  </a:cubicBezTo>
                  <a:cubicBezTo>
                    <a:pt x="18" y="64"/>
                    <a:pt x="19" y="63"/>
                    <a:pt x="19" y="63"/>
                  </a:cubicBezTo>
                  <a:close/>
                  <a:moveTo>
                    <a:pt x="51" y="63"/>
                  </a:moveTo>
                  <a:cubicBezTo>
                    <a:pt x="52" y="63"/>
                    <a:pt x="52" y="64"/>
                    <a:pt x="53" y="64"/>
                  </a:cubicBezTo>
                  <a:cubicBezTo>
                    <a:pt x="51" y="65"/>
                    <a:pt x="49" y="66"/>
                    <a:pt x="47" y="67"/>
                  </a:cubicBezTo>
                  <a:cubicBezTo>
                    <a:pt x="49" y="66"/>
                    <a:pt x="50" y="64"/>
                    <a:pt x="51" y="63"/>
                  </a:cubicBezTo>
                  <a:close/>
                  <a:moveTo>
                    <a:pt x="55" y="62"/>
                  </a:moveTo>
                  <a:cubicBezTo>
                    <a:pt x="54" y="62"/>
                    <a:pt x="54" y="62"/>
                    <a:pt x="53" y="61"/>
                  </a:cubicBezTo>
                  <a:cubicBezTo>
                    <a:pt x="58" y="55"/>
                    <a:pt x="61" y="46"/>
                    <a:pt x="61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47"/>
                    <a:pt x="63" y="56"/>
                    <a:pt x="55" y="62"/>
                  </a:cubicBezTo>
                  <a:close/>
                  <a:moveTo>
                    <a:pt x="61" y="34"/>
                  </a:moveTo>
                  <a:cubicBezTo>
                    <a:pt x="61" y="25"/>
                    <a:pt x="58" y="16"/>
                    <a:pt x="53" y="9"/>
                  </a:cubicBezTo>
                  <a:cubicBezTo>
                    <a:pt x="54" y="9"/>
                    <a:pt x="54" y="8"/>
                    <a:pt x="55" y="8"/>
                  </a:cubicBezTo>
                  <a:cubicBezTo>
                    <a:pt x="63" y="14"/>
                    <a:pt x="69" y="24"/>
                    <a:pt x="69" y="34"/>
                  </a:cubicBezTo>
                  <a:lnTo>
                    <a:pt x="61" y="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4787900" y="4719638"/>
            <a:ext cx="1228725" cy="1328737"/>
            <a:chOff x="2740642" y="4403066"/>
            <a:chExt cx="1229334" cy="1327681"/>
          </a:xfrm>
        </p:grpSpPr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2740642" y="4575965"/>
              <a:ext cx="1154685" cy="1154782"/>
            </a:xfrm>
            <a:custGeom>
              <a:avLst/>
              <a:gdLst>
                <a:gd name="T0" fmla="*/ 116 w 305"/>
                <a:gd name="T1" fmla="*/ 285 h 305"/>
                <a:gd name="T2" fmla="*/ 285 w 305"/>
                <a:gd name="T3" fmla="*/ 189 h 305"/>
                <a:gd name="T4" fmla="*/ 189 w 305"/>
                <a:gd name="T5" fmla="*/ 20 h 305"/>
                <a:gd name="T6" fmla="*/ 20 w 305"/>
                <a:gd name="T7" fmla="*/ 116 h 305"/>
                <a:gd name="T8" fmla="*/ 116 w 305"/>
                <a:gd name="T9" fmla="*/ 28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116" y="285"/>
                  </a:move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ubicBezTo>
                    <a:pt x="0" y="189"/>
                    <a:pt x="43" y="265"/>
                    <a:pt x="116" y="28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20564" name="组合 32"/>
            <p:cNvGrpSpPr>
              <a:grpSpLocks/>
            </p:cNvGrpSpPr>
            <p:nvPr/>
          </p:nvGrpSpPr>
          <p:grpSpPr bwMode="auto">
            <a:xfrm>
              <a:off x="2785476" y="4403066"/>
              <a:ext cx="1184500" cy="1232228"/>
              <a:chOff x="2785476" y="4403066"/>
              <a:chExt cx="1184500" cy="1232228"/>
            </a:xfrm>
          </p:grpSpPr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2909000" y="4403066"/>
                <a:ext cx="1060976" cy="506010"/>
              </a:xfrm>
              <a:custGeom>
                <a:avLst/>
                <a:gdLst>
                  <a:gd name="T0" fmla="*/ 273 w 280"/>
                  <a:gd name="T1" fmla="*/ 66 h 134"/>
                  <a:gd name="T2" fmla="*/ 34 w 280"/>
                  <a:gd name="T3" fmla="*/ 0 h 134"/>
                  <a:gd name="T4" fmla="*/ 0 w 280"/>
                  <a:gd name="T5" fmla="*/ 44 h 134"/>
                  <a:gd name="T6" fmla="*/ 280 w 280"/>
                  <a:gd name="T7" fmla="*/ 121 h 134"/>
                  <a:gd name="T8" fmla="*/ 280 w 280"/>
                  <a:gd name="T9" fmla="*/ 121 h 134"/>
                  <a:gd name="T10" fmla="*/ 273 w 280"/>
                  <a:gd name="T11" fmla="*/ 66 h 134"/>
                  <a:gd name="T12" fmla="*/ 273 w 280"/>
                  <a:gd name="T13" fmla="*/ 6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0" h="134">
                    <a:moveTo>
                      <a:pt x="273" y="66"/>
                    </a:moveTo>
                    <a:cubicBezTo>
                      <a:pt x="184" y="77"/>
                      <a:pt x="99" y="51"/>
                      <a:pt x="34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77" y="103"/>
                      <a:pt x="176" y="134"/>
                      <a:pt x="280" y="121"/>
                    </a:cubicBezTo>
                    <a:cubicBezTo>
                      <a:pt x="280" y="121"/>
                      <a:pt x="280" y="121"/>
                      <a:pt x="280" y="121"/>
                    </a:cubicBezTo>
                    <a:cubicBezTo>
                      <a:pt x="273" y="66"/>
                      <a:pt x="273" y="66"/>
                      <a:pt x="273" y="66"/>
                    </a:cubicBezTo>
                    <a:cubicBezTo>
                      <a:pt x="273" y="66"/>
                      <a:pt x="273" y="66"/>
                      <a:pt x="273" y="6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23"/>
              <p:cNvSpPr>
                <a:spLocks/>
              </p:cNvSpPr>
              <p:nvPr/>
            </p:nvSpPr>
            <p:spPr bwMode="auto">
              <a:xfrm>
                <a:off x="2785114" y="4671140"/>
                <a:ext cx="1026033" cy="964433"/>
              </a:xfrm>
              <a:custGeom>
                <a:avLst/>
                <a:gdLst>
                  <a:gd name="T0" fmla="*/ 156 w 271"/>
                  <a:gd name="T1" fmla="*/ 253 h 255"/>
                  <a:gd name="T2" fmla="*/ 107 w 271"/>
                  <a:gd name="T3" fmla="*/ 249 h 255"/>
                  <a:gd name="T4" fmla="*/ 19 w 271"/>
                  <a:gd name="T5" fmla="*/ 94 h 255"/>
                  <a:gd name="T6" fmla="*/ 125 w 271"/>
                  <a:gd name="T7" fmla="*/ 3 h 255"/>
                  <a:gd name="T8" fmla="*/ 174 w 271"/>
                  <a:gd name="T9" fmla="*/ 6 h 255"/>
                  <a:gd name="T10" fmla="*/ 250 w 271"/>
                  <a:gd name="T11" fmla="*/ 65 h 255"/>
                  <a:gd name="T12" fmla="*/ 262 w 271"/>
                  <a:gd name="T13" fmla="*/ 161 h 255"/>
                  <a:gd name="T14" fmla="*/ 156 w 271"/>
                  <a:gd name="T15" fmla="*/ 253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55">
                    <a:moveTo>
                      <a:pt x="156" y="253"/>
                    </a:moveTo>
                    <a:cubicBezTo>
                      <a:pt x="139" y="255"/>
                      <a:pt x="123" y="253"/>
                      <a:pt x="107" y="249"/>
                    </a:cubicBezTo>
                    <a:cubicBezTo>
                      <a:pt x="40" y="230"/>
                      <a:pt x="0" y="161"/>
                      <a:pt x="19" y="94"/>
                    </a:cubicBezTo>
                    <a:cubicBezTo>
                      <a:pt x="32" y="45"/>
                      <a:pt x="74" y="9"/>
                      <a:pt x="125" y="3"/>
                    </a:cubicBezTo>
                    <a:cubicBezTo>
                      <a:pt x="141" y="0"/>
                      <a:pt x="158" y="2"/>
                      <a:pt x="174" y="6"/>
                    </a:cubicBezTo>
                    <a:cubicBezTo>
                      <a:pt x="206" y="15"/>
                      <a:pt x="233" y="36"/>
                      <a:pt x="250" y="65"/>
                    </a:cubicBezTo>
                    <a:cubicBezTo>
                      <a:pt x="266" y="95"/>
                      <a:pt x="271" y="129"/>
                      <a:pt x="262" y="161"/>
                    </a:cubicBezTo>
                    <a:cubicBezTo>
                      <a:pt x="248" y="210"/>
                      <a:pt x="207" y="246"/>
                      <a:pt x="156" y="25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41"/>
              <p:cNvSpPr>
                <a:spLocks noEditPoints="1"/>
              </p:cNvSpPr>
              <p:nvPr/>
            </p:nvSpPr>
            <p:spPr bwMode="auto">
              <a:xfrm>
                <a:off x="3047182" y="4932870"/>
                <a:ext cx="506663" cy="506010"/>
              </a:xfrm>
              <a:custGeom>
                <a:avLst/>
                <a:gdLst>
                  <a:gd name="T0" fmla="*/ 22 w 134"/>
                  <a:gd name="T1" fmla="*/ 18 h 134"/>
                  <a:gd name="T2" fmla="*/ 0 w 134"/>
                  <a:gd name="T3" fmla="*/ 86 h 134"/>
                  <a:gd name="T4" fmla="*/ 0 w 134"/>
                  <a:gd name="T5" fmla="*/ 96 h 134"/>
                  <a:gd name="T6" fmla="*/ 0 w 134"/>
                  <a:gd name="T7" fmla="*/ 110 h 134"/>
                  <a:gd name="T8" fmla="*/ 62 w 134"/>
                  <a:gd name="T9" fmla="*/ 134 h 134"/>
                  <a:gd name="T10" fmla="*/ 111 w 134"/>
                  <a:gd name="T11" fmla="*/ 110 h 134"/>
                  <a:gd name="T12" fmla="*/ 134 w 134"/>
                  <a:gd name="T13" fmla="*/ 100 h 134"/>
                  <a:gd name="T14" fmla="*/ 134 w 134"/>
                  <a:gd name="T15" fmla="*/ 89 h 134"/>
                  <a:gd name="T16" fmla="*/ 90 w 134"/>
                  <a:gd name="T17" fmla="*/ 22 h 134"/>
                  <a:gd name="T18" fmla="*/ 131 w 134"/>
                  <a:gd name="T19" fmla="*/ 107 h 134"/>
                  <a:gd name="T20" fmla="*/ 131 w 134"/>
                  <a:gd name="T21" fmla="*/ 103 h 134"/>
                  <a:gd name="T22" fmla="*/ 72 w 134"/>
                  <a:gd name="T23" fmla="*/ 131 h 134"/>
                  <a:gd name="T24" fmla="*/ 81 w 134"/>
                  <a:gd name="T25" fmla="*/ 86 h 134"/>
                  <a:gd name="T26" fmla="*/ 118 w 134"/>
                  <a:gd name="T27" fmla="*/ 86 h 134"/>
                  <a:gd name="T28" fmla="*/ 93 w 134"/>
                  <a:gd name="T29" fmla="*/ 131 h 134"/>
                  <a:gd name="T30" fmla="*/ 22 w 134"/>
                  <a:gd name="T31" fmla="*/ 30 h 134"/>
                  <a:gd name="T32" fmla="*/ 8 w 134"/>
                  <a:gd name="T33" fmla="*/ 70 h 134"/>
                  <a:gd name="T34" fmla="*/ 67 w 134"/>
                  <a:gd name="T35" fmla="*/ 86 h 134"/>
                  <a:gd name="T36" fmla="*/ 41 w 134"/>
                  <a:gd name="T37" fmla="*/ 3 h 134"/>
                  <a:gd name="T38" fmla="*/ 53 w 134"/>
                  <a:gd name="T39" fmla="*/ 18 h 134"/>
                  <a:gd name="T40" fmla="*/ 39 w 134"/>
                  <a:gd name="T41" fmla="*/ 71 h 134"/>
                  <a:gd name="T42" fmla="*/ 25 w 134"/>
                  <a:gd name="T43" fmla="*/ 18 h 134"/>
                  <a:gd name="T44" fmla="*/ 94 w 134"/>
                  <a:gd name="T45" fmla="*/ 59 h 134"/>
                  <a:gd name="T46" fmla="*/ 54 w 134"/>
                  <a:gd name="T47" fmla="*/ 61 h 134"/>
                  <a:gd name="T48" fmla="*/ 67 w 134"/>
                  <a:gd name="T49" fmla="*/ 38 h 134"/>
                  <a:gd name="T50" fmla="*/ 98 w 134"/>
                  <a:gd name="T51" fmla="*/ 36 h 134"/>
                  <a:gd name="T52" fmla="*/ 56 w 134"/>
                  <a:gd name="T53" fmla="*/ 59 h 134"/>
                  <a:gd name="T54" fmla="*/ 67 w 134"/>
                  <a:gd name="T55" fmla="*/ 41 h 134"/>
                  <a:gd name="T56" fmla="*/ 56 w 134"/>
                  <a:gd name="T57" fmla="*/ 59 h 134"/>
                  <a:gd name="T58" fmla="*/ 22 w 134"/>
                  <a:gd name="T59" fmla="*/ 41 h 134"/>
                  <a:gd name="T60" fmla="*/ 39 w 134"/>
                  <a:gd name="T61" fmla="*/ 74 h 134"/>
                  <a:gd name="T62" fmla="*/ 17 w 134"/>
                  <a:gd name="T63" fmla="*/ 53 h 134"/>
                  <a:gd name="T64" fmla="*/ 78 w 134"/>
                  <a:gd name="T65" fmla="*/ 93 h 134"/>
                  <a:gd name="T66" fmla="*/ 3 w 134"/>
                  <a:gd name="T67" fmla="*/ 96 h 134"/>
                  <a:gd name="T68" fmla="*/ 3 w 134"/>
                  <a:gd name="T69" fmla="*/ 100 h 134"/>
                  <a:gd name="T70" fmla="*/ 78 w 134"/>
                  <a:gd name="T71" fmla="*/ 103 h 134"/>
                  <a:gd name="T72" fmla="*/ 3 w 134"/>
                  <a:gd name="T73" fmla="*/ 103 h 134"/>
                  <a:gd name="T74" fmla="*/ 111 w 134"/>
                  <a:gd name="T75" fmla="*/ 96 h 134"/>
                  <a:gd name="T76" fmla="*/ 131 w 134"/>
                  <a:gd name="T77" fmla="*/ 93 h 134"/>
                  <a:gd name="T78" fmla="*/ 131 w 134"/>
                  <a:gd name="T79" fmla="*/ 89 h 134"/>
                  <a:gd name="T80" fmla="*/ 122 w 134"/>
                  <a:gd name="T81" fmla="*/ 86 h 134"/>
                  <a:gd name="T82" fmla="*/ 125 w 134"/>
                  <a:gd name="T83" fmla="*/ 40 h 134"/>
                  <a:gd name="T84" fmla="*/ 56 w 134"/>
                  <a:gd name="T85" fmla="*/ 2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4" h="134">
                    <a:moveTo>
                      <a:pt x="71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1" y="0"/>
                      <a:pt x="22" y="8"/>
                      <a:pt x="22" y="18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6"/>
                      <a:pt x="44" y="116"/>
                      <a:pt x="44" y="116"/>
                    </a:cubicBezTo>
                    <a:cubicBezTo>
                      <a:pt x="44" y="126"/>
                      <a:pt x="52" y="134"/>
                      <a:pt x="62" y="134"/>
                    </a:cubicBezTo>
                    <a:cubicBezTo>
                      <a:pt x="93" y="134"/>
                      <a:pt x="93" y="134"/>
                      <a:pt x="93" y="134"/>
                    </a:cubicBezTo>
                    <a:cubicBezTo>
                      <a:pt x="103" y="134"/>
                      <a:pt x="111" y="126"/>
                      <a:pt x="111" y="116"/>
                    </a:cubicBezTo>
                    <a:cubicBezTo>
                      <a:pt x="111" y="110"/>
                      <a:pt x="111" y="110"/>
                      <a:pt x="111" y="110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34" y="103"/>
                      <a:pt x="134" y="103"/>
                      <a:pt x="134" y="103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34" y="93"/>
                      <a:pt x="134" y="93"/>
                      <a:pt x="134" y="93"/>
                    </a:cubicBezTo>
                    <a:cubicBezTo>
                      <a:pt x="134" y="89"/>
                      <a:pt x="134" y="89"/>
                      <a:pt x="134" y="89"/>
                    </a:cubicBezTo>
                    <a:cubicBezTo>
                      <a:pt x="134" y="86"/>
                      <a:pt x="134" y="86"/>
                      <a:pt x="134" y="86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90" y="18"/>
                      <a:pt x="90" y="18"/>
                      <a:pt x="90" y="18"/>
                    </a:cubicBezTo>
                    <a:cubicBezTo>
                      <a:pt x="90" y="8"/>
                      <a:pt x="81" y="0"/>
                      <a:pt x="71" y="0"/>
                    </a:cubicBezTo>
                    <a:close/>
                    <a:moveTo>
                      <a:pt x="131" y="107"/>
                    </a:move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11" y="103"/>
                      <a:pt x="111" y="103"/>
                      <a:pt x="111" y="103"/>
                    </a:cubicBezTo>
                    <a:cubicBezTo>
                      <a:pt x="131" y="103"/>
                      <a:pt x="131" y="103"/>
                      <a:pt x="131" y="103"/>
                    </a:cubicBezTo>
                    <a:lnTo>
                      <a:pt x="131" y="107"/>
                    </a:lnTo>
                    <a:close/>
                    <a:moveTo>
                      <a:pt x="93" y="131"/>
                    </a:moveTo>
                    <a:cubicBezTo>
                      <a:pt x="72" y="131"/>
                      <a:pt x="72" y="131"/>
                      <a:pt x="72" y="131"/>
                    </a:cubicBezTo>
                    <a:cubicBezTo>
                      <a:pt x="75" y="129"/>
                      <a:pt x="77" y="127"/>
                      <a:pt x="79" y="124"/>
                    </a:cubicBezTo>
                    <a:cubicBezTo>
                      <a:pt x="80" y="121"/>
                      <a:pt x="81" y="119"/>
                      <a:pt x="81" y="116"/>
                    </a:cubicBezTo>
                    <a:cubicBezTo>
                      <a:pt x="81" y="86"/>
                      <a:pt x="81" y="86"/>
                      <a:pt x="81" y="86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94" y="63"/>
                      <a:pt x="94" y="63"/>
                      <a:pt x="94" y="63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08" y="86"/>
                      <a:pt x="108" y="86"/>
                      <a:pt x="108" y="86"/>
                    </a:cubicBez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08" y="124"/>
                      <a:pt x="101" y="131"/>
                      <a:pt x="93" y="131"/>
                    </a:cubicBezTo>
                    <a:close/>
                    <a:moveTo>
                      <a:pt x="3" y="25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6"/>
                      <a:pt x="14" y="40"/>
                      <a:pt x="8" y="40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14" y="70"/>
                      <a:pt x="18" y="75"/>
                      <a:pt x="18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3" y="86"/>
                      <a:pt x="3" y="86"/>
                      <a:pt x="3" y="86"/>
                    </a:cubicBezTo>
                    <a:lnTo>
                      <a:pt x="3" y="25"/>
                    </a:lnTo>
                    <a:close/>
                    <a:moveTo>
                      <a:pt x="41" y="3"/>
                    </a:moveTo>
                    <a:cubicBezTo>
                      <a:pt x="61" y="3"/>
                      <a:pt x="61" y="3"/>
                      <a:pt x="61" y="3"/>
                    </a:cubicBezTo>
                    <a:cubicBezTo>
                      <a:pt x="59" y="5"/>
                      <a:pt x="56" y="7"/>
                      <a:pt x="55" y="10"/>
                    </a:cubicBezTo>
                    <a:cubicBezTo>
                      <a:pt x="53" y="12"/>
                      <a:pt x="53" y="15"/>
                      <a:pt x="53" y="1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0"/>
                      <a:pt x="32" y="3"/>
                      <a:pt x="41" y="3"/>
                    </a:cubicBezTo>
                    <a:close/>
                    <a:moveTo>
                      <a:pt x="108" y="72"/>
                    </a:moveTo>
                    <a:cubicBezTo>
                      <a:pt x="94" y="59"/>
                      <a:pt x="94" y="59"/>
                      <a:pt x="94" y="59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5" y="68"/>
                      <a:pt x="61" y="73"/>
                      <a:pt x="67" y="73"/>
                    </a:cubicBezTo>
                    <a:cubicBezTo>
                      <a:pt x="74" y="73"/>
                      <a:pt x="81" y="65"/>
                      <a:pt x="81" y="55"/>
                    </a:cubicBezTo>
                    <a:cubicBezTo>
                      <a:pt x="81" y="46"/>
                      <a:pt x="74" y="38"/>
                      <a:pt x="67" y="38"/>
                    </a:cubicBezTo>
                    <a:cubicBezTo>
                      <a:pt x="62" y="38"/>
                      <a:pt x="58" y="41"/>
                      <a:pt x="56" y="45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98" y="36"/>
                      <a:pt x="98" y="36"/>
                      <a:pt x="98" y="36"/>
                    </a:cubicBezTo>
                    <a:cubicBezTo>
                      <a:pt x="108" y="36"/>
                      <a:pt x="117" y="45"/>
                      <a:pt x="117" y="55"/>
                    </a:cubicBezTo>
                    <a:cubicBezTo>
                      <a:pt x="117" y="62"/>
                      <a:pt x="113" y="68"/>
                      <a:pt x="108" y="72"/>
                    </a:cubicBezTo>
                    <a:close/>
                    <a:moveTo>
                      <a:pt x="56" y="59"/>
                    </a:moveTo>
                    <a:cubicBezTo>
                      <a:pt x="70" y="45"/>
                      <a:pt x="70" y="45"/>
                      <a:pt x="70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3"/>
                      <a:pt x="64" y="41"/>
                      <a:pt x="67" y="41"/>
                    </a:cubicBezTo>
                    <a:cubicBezTo>
                      <a:pt x="73" y="41"/>
                      <a:pt x="78" y="47"/>
                      <a:pt x="78" y="55"/>
                    </a:cubicBezTo>
                    <a:cubicBezTo>
                      <a:pt x="78" y="63"/>
                      <a:pt x="73" y="70"/>
                      <a:pt x="67" y="70"/>
                    </a:cubicBezTo>
                    <a:cubicBezTo>
                      <a:pt x="62" y="70"/>
                      <a:pt x="57" y="65"/>
                      <a:pt x="56" y="59"/>
                    </a:cubicBezTo>
                    <a:close/>
                    <a:moveTo>
                      <a:pt x="22" y="45"/>
                    </a:moveTo>
                    <a:cubicBezTo>
                      <a:pt x="19" y="45"/>
                      <a:pt x="19" y="45"/>
                      <a:pt x="19" y="45"/>
                    </a:cubicBezTo>
                    <a:cubicBezTo>
                      <a:pt x="20" y="44"/>
                      <a:pt x="21" y="43"/>
                      <a:pt x="22" y="41"/>
                    </a:cubicBezTo>
                    <a:lnTo>
                      <a:pt x="22" y="45"/>
                    </a:lnTo>
                    <a:close/>
                    <a:moveTo>
                      <a:pt x="17" y="53"/>
                    </a:move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25" y="74"/>
                      <a:pt x="16" y="66"/>
                      <a:pt x="16" y="55"/>
                    </a:cubicBezTo>
                    <a:cubicBezTo>
                      <a:pt x="16" y="55"/>
                      <a:pt x="16" y="54"/>
                      <a:pt x="17" y="53"/>
                    </a:cubicBezTo>
                    <a:close/>
                    <a:moveTo>
                      <a:pt x="3" y="89"/>
                    </a:moveTo>
                    <a:cubicBezTo>
                      <a:pt x="78" y="89"/>
                      <a:pt x="78" y="89"/>
                      <a:pt x="78" y="89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3" y="93"/>
                      <a:pt x="3" y="93"/>
                      <a:pt x="3" y="93"/>
                    </a:cubicBezTo>
                    <a:lnTo>
                      <a:pt x="3" y="89"/>
                    </a:lnTo>
                    <a:close/>
                    <a:moveTo>
                      <a:pt x="3" y="96"/>
                    </a:move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3" y="100"/>
                      <a:pt x="3" y="100"/>
                      <a:pt x="3" y="100"/>
                    </a:cubicBezTo>
                    <a:lnTo>
                      <a:pt x="3" y="96"/>
                    </a:lnTo>
                    <a:close/>
                    <a:moveTo>
                      <a:pt x="3" y="103"/>
                    </a:moveTo>
                    <a:cubicBezTo>
                      <a:pt x="78" y="103"/>
                      <a:pt x="78" y="103"/>
                      <a:pt x="78" y="103"/>
                    </a:cubicBezTo>
                    <a:cubicBezTo>
                      <a:pt x="78" y="107"/>
                      <a:pt x="78" y="107"/>
                      <a:pt x="78" y="107"/>
                    </a:cubicBezTo>
                    <a:cubicBezTo>
                      <a:pt x="3" y="107"/>
                      <a:pt x="3" y="107"/>
                      <a:pt x="3" y="107"/>
                    </a:cubicBezTo>
                    <a:lnTo>
                      <a:pt x="3" y="103"/>
                    </a:lnTo>
                    <a:close/>
                    <a:moveTo>
                      <a:pt x="131" y="100"/>
                    </a:move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31" y="96"/>
                      <a:pt x="131" y="96"/>
                      <a:pt x="131" y="96"/>
                    </a:cubicBezTo>
                    <a:lnTo>
                      <a:pt x="131" y="100"/>
                    </a:lnTo>
                    <a:close/>
                    <a:moveTo>
                      <a:pt x="131" y="93"/>
                    </a:move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31" y="89"/>
                      <a:pt x="131" y="89"/>
                      <a:pt x="131" y="89"/>
                    </a:cubicBezTo>
                    <a:lnTo>
                      <a:pt x="131" y="93"/>
                    </a:lnTo>
                    <a:close/>
                    <a:moveTo>
                      <a:pt x="131" y="86"/>
                    </a:moveTo>
                    <a:cubicBezTo>
                      <a:pt x="122" y="86"/>
                      <a:pt x="122" y="86"/>
                      <a:pt x="122" y="86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6" y="74"/>
                      <a:pt x="120" y="70"/>
                      <a:pt x="125" y="70"/>
                    </a:cubicBezTo>
                    <a:cubicBezTo>
                      <a:pt x="125" y="40"/>
                      <a:pt x="125" y="40"/>
                      <a:pt x="125" y="40"/>
                    </a:cubicBezTo>
                    <a:cubicBezTo>
                      <a:pt x="120" y="40"/>
                      <a:pt x="115" y="36"/>
                      <a:pt x="115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131" y="25"/>
                      <a:pt x="131" y="25"/>
                      <a:pt x="131" y="25"/>
                    </a:cubicBezTo>
                    <a:lnTo>
                      <a:pt x="131" y="8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3689350" y="3903663"/>
            <a:ext cx="1395413" cy="1319212"/>
            <a:chOff x="1642919" y="3585922"/>
            <a:chExt cx="1395655" cy="1320448"/>
          </a:xfrm>
        </p:grpSpPr>
        <p:sp>
          <p:nvSpPr>
            <p:cNvPr id="20556" name="Rectangle 44"/>
            <p:cNvSpPr>
              <a:spLocks noChangeArrowheads="1"/>
            </p:cNvSpPr>
            <p:nvPr/>
          </p:nvSpPr>
          <p:spPr bwMode="auto">
            <a:xfrm>
              <a:off x="2263371" y="4489843"/>
              <a:ext cx="124380" cy="231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600">
                <a:latin typeface="Arial" charset="0"/>
                <a:ea typeface="宋体" pitchFamily="2" charset="-122"/>
                <a:cs typeface="Arial" charset="0"/>
              </a:endParaRPr>
            </a:p>
          </p:txBody>
        </p:sp>
        <p:sp>
          <p:nvSpPr>
            <p:cNvPr id="20557" name="Freeform 10"/>
            <p:cNvSpPr>
              <a:spLocks/>
            </p:cNvSpPr>
            <p:nvPr/>
          </p:nvSpPr>
          <p:spPr bwMode="auto">
            <a:xfrm>
              <a:off x="2366056" y="3585922"/>
              <a:ext cx="672518" cy="983467"/>
            </a:xfrm>
            <a:custGeom>
              <a:avLst/>
              <a:gdLst>
                <a:gd name="T0" fmla="*/ 785111870 w 178"/>
                <a:gd name="T1" fmla="*/ 0 h 260"/>
                <a:gd name="T2" fmla="*/ 0 w 178"/>
                <a:gd name="T3" fmla="*/ 100154766 h 260"/>
                <a:gd name="T4" fmla="*/ 0 w 178"/>
                <a:gd name="T5" fmla="*/ 100154766 h 260"/>
                <a:gd name="T6" fmla="*/ 2055562602 w 178"/>
                <a:gd name="T7" fmla="*/ 2147483646 h 260"/>
                <a:gd name="T8" fmla="*/ 2147483646 w 178"/>
                <a:gd name="T9" fmla="*/ 2147483646 h 260"/>
                <a:gd name="T10" fmla="*/ 785111870 w 178"/>
                <a:gd name="T11" fmla="*/ 0 h 2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8" h="260">
                  <a:moveTo>
                    <a:pt x="55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111"/>
                    <a:pt x="67" y="200"/>
                    <a:pt x="144" y="260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112" y="165"/>
                    <a:pt x="66" y="89"/>
                    <a:pt x="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8" name="Freeform 16"/>
            <p:cNvSpPr>
              <a:spLocks/>
            </p:cNvSpPr>
            <p:nvPr/>
          </p:nvSpPr>
          <p:spPr bwMode="auto">
            <a:xfrm>
              <a:off x="1642919" y="3717532"/>
              <a:ext cx="1184500" cy="1188838"/>
            </a:xfrm>
            <a:custGeom>
              <a:avLst/>
              <a:gdLst>
                <a:gd name="T0" fmla="*/ 2147483646 w 313"/>
                <a:gd name="T1" fmla="*/ 1275782191 h 314"/>
                <a:gd name="T2" fmla="*/ 1274593903 w 313"/>
                <a:gd name="T3" fmla="*/ 544714970 h 314"/>
                <a:gd name="T4" fmla="*/ 529887778 w 313"/>
                <a:gd name="T5" fmla="*/ 2147483646 h 314"/>
                <a:gd name="T6" fmla="*/ 2147483646 w 313"/>
                <a:gd name="T7" fmla="*/ 2147483646 h 314"/>
                <a:gd name="T8" fmla="*/ 2147483646 w 313"/>
                <a:gd name="T9" fmla="*/ 1275782191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276" y="89"/>
                  </a:moveTo>
                  <a:cubicBezTo>
                    <a:pt x="239" y="23"/>
                    <a:pt x="155" y="0"/>
                    <a:pt x="89" y="38"/>
                  </a:cubicBezTo>
                  <a:cubicBezTo>
                    <a:pt x="23" y="75"/>
                    <a:pt x="0" y="159"/>
                    <a:pt x="37" y="225"/>
                  </a:cubicBezTo>
                  <a:cubicBezTo>
                    <a:pt x="75" y="291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9" name="Freeform 17"/>
            <p:cNvSpPr>
              <a:spLocks/>
            </p:cNvSpPr>
            <p:nvPr/>
          </p:nvSpPr>
          <p:spPr bwMode="auto">
            <a:xfrm>
              <a:off x="1692092" y="3815879"/>
              <a:ext cx="1036980" cy="992145"/>
            </a:xfrm>
            <a:custGeom>
              <a:avLst/>
              <a:gdLst>
                <a:gd name="T0" fmla="*/ 2147483646 w 274"/>
                <a:gd name="T1" fmla="*/ 2147483646 h 262"/>
                <a:gd name="T2" fmla="*/ 486987002 w 274"/>
                <a:gd name="T3" fmla="*/ 2147483646 h 262"/>
                <a:gd name="T4" fmla="*/ 1160176252 w 274"/>
                <a:gd name="T5" fmla="*/ 315479389 h 262"/>
                <a:gd name="T6" fmla="*/ 1833369286 w 274"/>
                <a:gd name="T7" fmla="*/ 86040178 h 262"/>
                <a:gd name="T8" fmla="*/ 2147483646 w 274"/>
                <a:gd name="T9" fmla="*/ 989456363 h 262"/>
                <a:gd name="T10" fmla="*/ 2147483646 w 274"/>
                <a:gd name="T11" fmla="*/ 2147483646 h 262"/>
                <a:gd name="T12" fmla="*/ 2147483646 w 274"/>
                <a:gd name="T13" fmla="*/ 2147483646 h 262"/>
                <a:gd name="T14" fmla="*/ 2147483646 w 274"/>
                <a:gd name="T15" fmla="*/ 2147483646 h 262"/>
                <a:gd name="T16" fmla="*/ 2147483646 w 274"/>
                <a:gd name="T17" fmla="*/ 2147483646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2">
                  <a:moveTo>
                    <a:pt x="159" y="256"/>
                  </a:moveTo>
                  <a:cubicBezTo>
                    <a:pt x="108" y="262"/>
                    <a:pt x="59" y="238"/>
                    <a:pt x="34" y="193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3"/>
                    <a:pt x="111" y="8"/>
                    <a:pt x="128" y="6"/>
                  </a:cubicBezTo>
                  <a:cubicBezTo>
                    <a:pt x="179" y="0"/>
                    <a:pt x="228" y="24"/>
                    <a:pt x="253" y="69"/>
                  </a:cubicBezTo>
                  <a:cubicBezTo>
                    <a:pt x="270" y="98"/>
                    <a:pt x="274" y="132"/>
                    <a:pt x="265" y="164"/>
                  </a:cubicBezTo>
                  <a:cubicBezTo>
                    <a:pt x="256" y="197"/>
                    <a:pt x="235" y="224"/>
                    <a:pt x="206" y="241"/>
                  </a:cubicBezTo>
                  <a:cubicBezTo>
                    <a:pt x="191" y="249"/>
                    <a:pt x="176" y="254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0" name="Freeform 26"/>
            <p:cNvSpPr>
              <a:spLocks/>
            </p:cNvSpPr>
            <p:nvPr/>
          </p:nvSpPr>
          <p:spPr bwMode="auto">
            <a:xfrm>
              <a:off x="1642919" y="3717532"/>
              <a:ext cx="1184500" cy="1188838"/>
            </a:xfrm>
            <a:custGeom>
              <a:avLst/>
              <a:gdLst>
                <a:gd name="T0" fmla="*/ 529887778 w 313"/>
                <a:gd name="T1" fmla="*/ 2147483646 h 314"/>
                <a:gd name="T2" fmla="*/ 2147483646 w 313"/>
                <a:gd name="T3" fmla="*/ 2147483646 h 314"/>
                <a:gd name="T4" fmla="*/ 2147483646 w 313"/>
                <a:gd name="T5" fmla="*/ 1275782191 h 314"/>
                <a:gd name="T6" fmla="*/ 1274593903 w 313"/>
                <a:gd name="T7" fmla="*/ 544714970 h 314"/>
                <a:gd name="T8" fmla="*/ 529887778 w 313"/>
                <a:gd name="T9" fmla="*/ 2147483646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37" y="225"/>
                  </a:moveTo>
                  <a:cubicBezTo>
                    <a:pt x="75" y="291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9" y="23"/>
                    <a:pt x="155" y="0"/>
                    <a:pt x="89" y="38"/>
                  </a:cubicBezTo>
                  <a:cubicBezTo>
                    <a:pt x="23" y="75"/>
                    <a:pt x="0" y="159"/>
                    <a:pt x="37" y="2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1692141" y="3816325"/>
              <a:ext cx="1086038" cy="991528"/>
            </a:xfrm>
            <a:custGeom>
              <a:avLst/>
              <a:gdLst>
                <a:gd name="T0" fmla="*/ 159 w 287"/>
                <a:gd name="T1" fmla="*/ 256 h 262"/>
                <a:gd name="T2" fmla="*/ 34 w 287"/>
                <a:gd name="T3" fmla="*/ 193 h 262"/>
                <a:gd name="T4" fmla="*/ 81 w 287"/>
                <a:gd name="T5" fmla="*/ 22 h 262"/>
                <a:gd name="T6" fmla="*/ 128 w 287"/>
                <a:gd name="T7" fmla="*/ 6 h 262"/>
                <a:gd name="T8" fmla="*/ 253 w 287"/>
                <a:gd name="T9" fmla="*/ 69 h 262"/>
                <a:gd name="T10" fmla="*/ 206 w 287"/>
                <a:gd name="T11" fmla="*/ 241 h 262"/>
                <a:gd name="T12" fmla="*/ 159 w 287"/>
                <a:gd name="T13" fmla="*/ 256 h 262"/>
                <a:gd name="T14" fmla="*/ 159 w 287"/>
                <a:gd name="T15" fmla="*/ 2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262">
                  <a:moveTo>
                    <a:pt x="159" y="256"/>
                  </a:moveTo>
                  <a:cubicBezTo>
                    <a:pt x="108" y="262"/>
                    <a:pt x="59" y="238"/>
                    <a:pt x="34" y="193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3"/>
                    <a:pt x="111" y="8"/>
                    <a:pt x="128" y="6"/>
                  </a:cubicBezTo>
                  <a:cubicBezTo>
                    <a:pt x="179" y="0"/>
                    <a:pt x="228" y="24"/>
                    <a:pt x="253" y="69"/>
                  </a:cubicBezTo>
                  <a:cubicBezTo>
                    <a:pt x="287" y="129"/>
                    <a:pt x="266" y="206"/>
                    <a:pt x="206" y="241"/>
                  </a:cubicBezTo>
                  <a:cubicBezTo>
                    <a:pt x="191" y="249"/>
                    <a:pt x="176" y="254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62" name="Freeform 45"/>
            <p:cNvSpPr>
              <a:spLocks noEditPoints="1"/>
            </p:cNvSpPr>
            <p:nvPr/>
          </p:nvSpPr>
          <p:spPr bwMode="auto">
            <a:xfrm>
              <a:off x="1979901" y="4061746"/>
              <a:ext cx="510536" cy="510536"/>
            </a:xfrm>
            <a:custGeom>
              <a:avLst/>
              <a:gdLst>
                <a:gd name="T0" fmla="*/ 1644686051 w 135"/>
                <a:gd name="T1" fmla="*/ 328936454 h 135"/>
                <a:gd name="T2" fmla="*/ 286032521 w 135"/>
                <a:gd name="T3" fmla="*/ 0 h 135"/>
                <a:gd name="T4" fmla="*/ 271729950 w 135"/>
                <a:gd name="T5" fmla="*/ 629271547 h 135"/>
                <a:gd name="T6" fmla="*/ 0 w 135"/>
                <a:gd name="T7" fmla="*/ 1330052169 h 135"/>
                <a:gd name="T8" fmla="*/ 286032521 w 135"/>
                <a:gd name="T9" fmla="*/ 1587479547 h 135"/>
                <a:gd name="T10" fmla="*/ 1644686051 w 135"/>
                <a:gd name="T11" fmla="*/ 1930718573 h 135"/>
                <a:gd name="T12" fmla="*/ 1658988623 w 135"/>
                <a:gd name="T13" fmla="*/ 1287144454 h 135"/>
                <a:gd name="T14" fmla="*/ 1930718573 w 135"/>
                <a:gd name="T15" fmla="*/ 586367614 h 135"/>
                <a:gd name="T16" fmla="*/ 328936454 w 135"/>
                <a:gd name="T17" fmla="*/ 100110437 h 135"/>
                <a:gd name="T18" fmla="*/ 1601782119 w 135"/>
                <a:gd name="T19" fmla="*/ 171619513 h 135"/>
                <a:gd name="T20" fmla="*/ 328936454 w 135"/>
                <a:gd name="T21" fmla="*/ 100110437 h 135"/>
                <a:gd name="T22" fmla="*/ 1601782119 w 135"/>
                <a:gd name="T23" fmla="*/ 328936454 h 135"/>
                <a:gd name="T24" fmla="*/ 1272845665 w 135"/>
                <a:gd name="T25" fmla="*/ 286032521 h 135"/>
                <a:gd name="T26" fmla="*/ 328936454 w 135"/>
                <a:gd name="T27" fmla="*/ 286032521 h 135"/>
                <a:gd name="T28" fmla="*/ 1058318438 w 135"/>
                <a:gd name="T29" fmla="*/ 343239025 h 135"/>
                <a:gd name="T30" fmla="*/ 386142958 w 135"/>
                <a:gd name="T31" fmla="*/ 429046891 h 135"/>
                <a:gd name="T32" fmla="*/ 915304068 w 135"/>
                <a:gd name="T33" fmla="*/ 500555967 h 135"/>
                <a:gd name="T34" fmla="*/ 386142958 w 135"/>
                <a:gd name="T35" fmla="*/ 586367614 h 135"/>
                <a:gd name="T36" fmla="*/ 943905429 w 135"/>
                <a:gd name="T37" fmla="*/ 657872908 h 135"/>
                <a:gd name="T38" fmla="*/ 386142958 w 135"/>
                <a:gd name="T39" fmla="*/ 743684555 h 135"/>
                <a:gd name="T40" fmla="*/ 1101226152 w 135"/>
                <a:gd name="T41" fmla="*/ 815193631 h 135"/>
                <a:gd name="T42" fmla="*/ 386142958 w 135"/>
                <a:gd name="T43" fmla="*/ 901001496 h 135"/>
                <a:gd name="T44" fmla="*/ 1258543093 w 135"/>
                <a:gd name="T45" fmla="*/ 986813144 h 135"/>
                <a:gd name="T46" fmla="*/ 657872908 w 135"/>
                <a:gd name="T47" fmla="*/ 915304068 h 135"/>
                <a:gd name="T48" fmla="*/ 386142958 w 135"/>
                <a:gd name="T49" fmla="*/ 986813144 h 135"/>
                <a:gd name="T50" fmla="*/ 657872908 w 135"/>
                <a:gd name="T51" fmla="*/ 1058318438 h 135"/>
                <a:gd name="T52" fmla="*/ 328936454 w 135"/>
                <a:gd name="T53" fmla="*/ 1115524942 h 135"/>
                <a:gd name="T54" fmla="*/ 271729950 w 135"/>
                <a:gd name="T55" fmla="*/ 1544575614 h 135"/>
                <a:gd name="T56" fmla="*/ 42903933 w 135"/>
                <a:gd name="T57" fmla="*/ 1044019648 h 135"/>
                <a:gd name="T58" fmla="*/ 271729950 w 135"/>
                <a:gd name="T59" fmla="*/ 1158432656 h 135"/>
                <a:gd name="T60" fmla="*/ 700780622 w 135"/>
                <a:gd name="T61" fmla="*/ 1015414505 h 135"/>
                <a:gd name="T62" fmla="*/ 700780622 w 135"/>
                <a:gd name="T63" fmla="*/ 1687589984 h 135"/>
                <a:gd name="T64" fmla="*/ 271729950 w 135"/>
                <a:gd name="T65" fmla="*/ 1544575614 h 135"/>
                <a:gd name="T66" fmla="*/ 328936454 w 135"/>
                <a:gd name="T67" fmla="*/ 1887814640 h 135"/>
                <a:gd name="T68" fmla="*/ 657872908 w 135"/>
                <a:gd name="T69" fmla="*/ 1587479547 h 135"/>
                <a:gd name="T70" fmla="*/ 901001496 w 135"/>
                <a:gd name="T71" fmla="*/ 1544575614 h 135"/>
                <a:gd name="T72" fmla="*/ 1544575614 w 135"/>
                <a:gd name="T73" fmla="*/ 1458763967 h 135"/>
                <a:gd name="T74" fmla="*/ 1058318438 w 135"/>
                <a:gd name="T75" fmla="*/ 1372956102 h 135"/>
                <a:gd name="T76" fmla="*/ 1544575614 w 135"/>
                <a:gd name="T77" fmla="*/ 1301447026 h 135"/>
                <a:gd name="T78" fmla="*/ 958208001 w 135"/>
                <a:gd name="T79" fmla="*/ 1215639160 h 135"/>
                <a:gd name="T80" fmla="*/ 1544575614 w 135"/>
                <a:gd name="T81" fmla="*/ 1144130085 h 135"/>
                <a:gd name="T82" fmla="*/ 800891059 w 135"/>
                <a:gd name="T83" fmla="*/ 1058318438 h 135"/>
                <a:gd name="T84" fmla="*/ 1544575614 w 135"/>
                <a:gd name="T85" fmla="*/ 986813144 h 135"/>
                <a:gd name="T86" fmla="*/ 1272845665 w 135"/>
                <a:gd name="T87" fmla="*/ 901001496 h 135"/>
                <a:gd name="T88" fmla="*/ 1544575614 w 135"/>
                <a:gd name="T89" fmla="*/ 815193631 h 135"/>
                <a:gd name="T90" fmla="*/ 1272845665 w 135"/>
                <a:gd name="T91" fmla="*/ 800891059 h 135"/>
                <a:gd name="T92" fmla="*/ 1601782119 w 135"/>
                <a:gd name="T93" fmla="*/ 1887814640 h 135"/>
                <a:gd name="T94" fmla="*/ 1787704203 w 135"/>
                <a:gd name="T95" fmla="*/ 786588488 h 135"/>
                <a:gd name="T96" fmla="*/ 1229937950 w 135"/>
                <a:gd name="T97" fmla="*/ 757987127 h 135"/>
                <a:gd name="T98" fmla="*/ 915304068 w 135"/>
                <a:gd name="T99" fmla="*/ 557762471 h 135"/>
                <a:gd name="T100" fmla="*/ 1229937950 w 135"/>
                <a:gd name="T101" fmla="*/ 371840387 h 135"/>
                <a:gd name="T102" fmla="*/ 1887814640 w 135"/>
                <a:gd name="T103" fmla="*/ 586367614 h 13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35" h="135">
                  <a:moveTo>
                    <a:pt x="116" y="23"/>
                  </a:moveTo>
                  <a:cubicBezTo>
                    <a:pt x="115" y="23"/>
                    <a:pt x="115" y="23"/>
                    <a:pt x="115" y="23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9" y="44"/>
                    <a:pt x="0" y="52"/>
                    <a:pt x="0" y="6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3"/>
                    <a:pt x="9" y="111"/>
                    <a:pt x="19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6" y="90"/>
                    <a:pt x="135" y="82"/>
                    <a:pt x="135" y="71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35" y="31"/>
                    <a:pt x="126" y="23"/>
                    <a:pt x="116" y="23"/>
                  </a:cubicBezTo>
                  <a:close/>
                  <a:moveTo>
                    <a:pt x="23" y="7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23" y="12"/>
                    <a:pt x="23" y="12"/>
                    <a:pt x="23" y="12"/>
                  </a:cubicBezTo>
                  <a:lnTo>
                    <a:pt x="23" y="7"/>
                  </a:lnTo>
                  <a:close/>
                  <a:moveTo>
                    <a:pt x="112" y="20"/>
                  </a:moveTo>
                  <a:cubicBezTo>
                    <a:pt x="112" y="23"/>
                    <a:pt x="112" y="23"/>
                    <a:pt x="112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0"/>
                    <a:pt x="89" y="20"/>
                    <a:pt x="89" y="20"/>
                  </a:cubicBezTo>
                  <a:lnTo>
                    <a:pt x="112" y="20"/>
                  </a:lnTo>
                  <a:close/>
                  <a:moveTo>
                    <a:pt x="23" y="20"/>
                  </a:moveTo>
                  <a:cubicBezTo>
                    <a:pt x="79" y="20"/>
                    <a:pt x="79" y="20"/>
                    <a:pt x="79" y="20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23" y="78"/>
                    <a:pt x="23" y="78"/>
                    <a:pt x="23" y="78"/>
                  </a:cubicBezTo>
                  <a:lnTo>
                    <a:pt x="23" y="20"/>
                  </a:lnTo>
                  <a:close/>
                  <a:moveTo>
                    <a:pt x="19" y="108"/>
                  </a:moveTo>
                  <a:cubicBezTo>
                    <a:pt x="10" y="108"/>
                    <a:pt x="3" y="101"/>
                    <a:pt x="3" y="9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5" y="75"/>
                    <a:pt x="7" y="77"/>
                    <a:pt x="10" y="79"/>
                  </a:cubicBezTo>
                  <a:cubicBezTo>
                    <a:pt x="13" y="80"/>
                    <a:pt x="16" y="81"/>
                    <a:pt x="19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49" y="108"/>
                    <a:pt x="49" y="108"/>
                    <a:pt x="49" y="108"/>
                  </a:cubicBezTo>
                  <a:lnTo>
                    <a:pt x="19" y="108"/>
                  </a:lnTo>
                  <a:close/>
                  <a:moveTo>
                    <a:pt x="112" y="132"/>
                  </a:moveTo>
                  <a:cubicBezTo>
                    <a:pt x="23" y="132"/>
                    <a:pt x="23" y="132"/>
                    <a:pt x="23" y="132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25"/>
                    <a:pt x="46" y="125"/>
                    <a:pt x="46" y="125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112" y="56"/>
                    <a:pt x="112" y="56"/>
                    <a:pt x="112" y="56"/>
                  </a:cubicBezTo>
                  <a:lnTo>
                    <a:pt x="112" y="132"/>
                  </a:lnTo>
                  <a:close/>
                  <a:moveTo>
                    <a:pt x="132" y="61"/>
                  </a:moveTo>
                  <a:cubicBezTo>
                    <a:pt x="130" y="59"/>
                    <a:pt x="128" y="56"/>
                    <a:pt x="125" y="55"/>
                  </a:cubicBezTo>
                  <a:cubicBezTo>
                    <a:pt x="122" y="54"/>
                    <a:pt x="119" y="53"/>
                    <a:pt x="11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25" y="26"/>
                    <a:pt x="132" y="33"/>
                    <a:pt x="132" y="41"/>
                  </a:cubicBezTo>
                  <a:lnTo>
                    <a:pt x="132" y="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6807200" y="3573463"/>
            <a:ext cx="1335088" cy="1227137"/>
            <a:chOff x="4761088" y="3256171"/>
            <a:chExt cx="1334912" cy="1226442"/>
          </a:xfrm>
        </p:grpSpPr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4761088" y="3256171"/>
              <a:ext cx="506346" cy="1059849"/>
            </a:xfrm>
            <a:custGeom>
              <a:avLst/>
              <a:gdLst>
                <a:gd name="T0" fmla="*/ 66 w 134"/>
                <a:gd name="T1" fmla="*/ 7 h 280"/>
                <a:gd name="T2" fmla="*/ 0 w 134"/>
                <a:gd name="T3" fmla="*/ 247 h 280"/>
                <a:gd name="T4" fmla="*/ 44 w 134"/>
                <a:gd name="T5" fmla="*/ 280 h 280"/>
                <a:gd name="T6" fmla="*/ 121 w 134"/>
                <a:gd name="T7" fmla="*/ 0 h 280"/>
                <a:gd name="T8" fmla="*/ 66 w 134"/>
                <a:gd name="T9" fmla="*/ 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80">
                  <a:moveTo>
                    <a:pt x="66" y="7"/>
                  </a:moveTo>
                  <a:cubicBezTo>
                    <a:pt x="77" y="96"/>
                    <a:pt x="51" y="181"/>
                    <a:pt x="0" y="247"/>
                  </a:cubicBezTo>
                  <a:cubicBezTo>
                    <a:pt x="44" y="280"/>
                    <a:pt x="44" y="280"/>
                    <a:pt x="44" y="280"/>
                  </a:cubicBezTo>
                  <a:cubicBezTo>
                    <a:pt x="104" y="204"/>
                    <a:pt x="134" y="104"/>
                    <a:pt x="121" y="0"/>
                  </a:cubicBezTo>
                  <a:lnTo>
                    <a:pt x="66" y="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4988071" y="3422764"/>
              <a:ext cx="1058722" cy="961480"/>
            </a:xfrm>
            <a:custGeom>
              <a:avLst/>
              <a:gdLst>
                <a:gd name="T0" fmla="*/ 155 w 280"/>
                <a:gd name="T1" fmla="*/ 252 h 254"/>
                <a:gd name="T2" fmla="*/ 107 w 280"/>
                <a:gd name="T3" fmla="*/ 248 h 254"/>
                <a:gd name="T4" fmla="*/ 19 w 280"/>
                <a:gd name="T5" fmla="*/ 94 h 254"/>
                <a:gd name="T6" fmla="*/ 125 w 280"/>
                <a:gd name="T7" fmla="*/ 2 h 254"/>
                <a:gd name="T8" fmla="*/ 174 w 280"/>
                <a:gd name="T9" fmla="*/ 6 h 254"/>
                <a:gd name="T10" fmla="*/ 262 w 280"/>
                <a:gd name="T11" fmla="*/ 160 h 254"/>
                <a:gd name="T12" fmla="*/ 156 w 280"/>
                <a:gd name="T13" fmla="*/ 252 h 254"/>
                <a:gd name="T14" fmla="*/ 155 w 280"/>
                <a:gd name="T15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0" h="254">
                  <a:moveTo>
                    <a:pt x="155" y="252"/>
                  </a:moveTo>
                  <a:cubicBezTo>
                    <a:pt x="139" y="254"/>
                    <a:pt x="123" y="253"/>
                    <a:pt x="107" y="248"/>
                  </a:cubicBezTo>
                  <a:cubicBezTo>
                    <a:pt x="40" y="230"/>
                    <a:pt x="0" y="161"/>
                    <a:pt x="19" y="94"/>
                  </a:cubicBezTo>
                  <a:cubicBezTo>
                    <a:pt x="32" y="44"/>
                    <a:pt x="74" y="8"/>
                    <a:pt x="125" y="2"/>
                  </a:cubicBezTo>
                  <a:cubicBezTo>
                    <a:pt x="141" y="0"/>
                    <a:pt x="158" y="1"/>
                    <a:pt x="174" y="6"/>
                  </a:cubicBezTo>
                  <a:cubicBezTo>
                    <a:pt x="240" y="24"/>
                    <a:pt x="280" y="94"/>
                    <a:pt x="262" y="160"/>
                  </a:cubicBezTo>
                  <a:cubicBezTo>
                    <a:pt x="248" y="210"/>
                    <a:pt x="206" y="246"/>
                    <a:pt x="156" y="252"/>
                  </a:cubicBezTo>
                  <a:cubicBezTo>
                    <a:pt x="156" y="252"/>
                    <a:pt x="156" y="252"/>
                    <a:pt x="155" y="25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4942039" y="3329155"/>
              <a:ext cx="1153961" cy="1153458"/>
            </a:xfrm>
            <a:custGeom>
              <a:avLst/>
              <a:gdLst>
                <a:gd name="T0" fmla="*/ 20 w 305"/>
                <a:gd name="T1" fmla="*/ 116 h 305"/>
                <a:gd name="T2" fmla="*/ 116 w 305"/>
                <a:gd name="T3" fmla="*/ 284 h 305"/>
                <a:gd name="T4" fmla="*/ 284 w 305"/>
                <a:gd name="T5" fmla="*/ 188 h 305"/>
                <a:gd name="T6" fmla="*/ 189 w 305"/>
                <a:gd name="T7" fmla="*/ 20 h 305"/>
                <a:gd name="T8" fmla="*/ 20 w 305"/>
                <a:gd name="T9" fmla="*/ 11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20" y="116"/>
                  </a:moveTo>
                  <a:cubicBezTo>
                    <a:pt x="0" y="189"/>
                    <a:pt x="43" y="264"/>
                    <a:pt x="116" y="284"/>
                  </a:cubicBezTo>
                  <a:cubicBezTo>
                    <a:pt x="189" y="305"/>
                    <a:pt x="264" y="261"/>
                    <a:pt x="284" y="188"/>
                  </a:cubicBezTo>
                  <a:cubicBezTo>
                    <a:pt x="305" y="115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4988071" y="3422764"/>
              <a:ext cx="1020627" cy="961480"/>
            </a:xfrm>
            <a:custGeom>
              <a:avLst/>
              <a:gdLst>
                <a:gd name="T0" fmla="*/ 156 w 270"/>
                <a:gd name="T1" fmla="*/ 252 h 254"/>
                <a:gd name="T2" fmla="*/ 107 w 270"/>
                <a:gd name="T3" fmla="*/ 248 h 254"/>
                <a:gd name="T4" fmla="*/ 19 w 270"/>
                <a:gd name="T5" fmla="*/ 94 h 254"/>
                <a:gd name="T6" fmla="*/ 125 w 270"/>
                <a:gd name="T7" fmla="*/ 2 h 254"/>
                <a:gd name="T8" fmla="*/ 174 w 270"/>
                <a:gd name="T9" fmla="*/ 6 h 254"/>
                <a:gd name="T10" fmla="*/ 250 w 270"/>
                <a:gd name="T11" fmla="*/ 65 h 254"/>
                <a:gd name="T12" fmla="*/ 262 w 270"/>
                <a:gd name="T13" fmla="*/ 160 h 254"/>
                <a:gd name="T14" fmla="*/ 156 w 270"/>
                <a:gd name="T15" fmla="*/ 252 h 254"/>
                <a:gd name="T16" fmla="*/ 156 w 270"/>
                <a:gd name="T17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254">
                  <a:moveTo>
                    <a:pt x="156" y="252"/>
                  </a:moveTo>
                  <a:cubicBezTo>
                    <a:pt x="139" y="254"/>
                    <a:pt x="123" y="253"/>
                    <a:pt x="107" y="248"/>
                  </a:cubicBezTo>
                  <a:cubicBezTo>
                    <a:pt x="40" y="230"/>
                    <a:pt x="0" y="161"/>
                    <a:pt x="19" y="94"/>
                  </a:cubicBezTo>
                  <a:cubicBezTo>
                    <a:pt x="32" y="44"/>
                    <a:pt x="74" y="8"/>
                    <a:pt x="125" y="2"/>
                  </a:cubicBezTo>
                  <a:cubicBezTo>
                    <a:pt x="141" y="0"/>
                    <a:pt x="158" y="1"/>
                    <a:pt x="174" y="6"/>
                  </a:cubicBezTo>
                  <a:cubicBezTo>
                    <a:pt x="206" y="15"/>
                    <a:pt x="233" y="36"/>
                    <a:pt x="250" y="65"/>
                  </a:cubicBezTo>
                  <a:cubicBezTo>
                    <a:pt x="266" y="94"/>
                    <a:pt x="270" y="128"/>
                    <a:pt x="262" y="160"/>
                  </a:cubicBezTo>
                  <a:cubicBezTo>
                    <a:pt x="248" y="210"/>
                    <a:pt x="206" y="246"/>
                    <a:pt x="156" y="252"/>
                  </a:cubicBezTo>
                  <a:cubicBezTo>
                    <a:pt x="156" y="252"/>
                    <a:pt x="156" y="252"/>
                    <a:pt x="156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" name="Freeform 46"/>
            <p:cNvSpPr>
              <a:spLocks noEditPoints="1"/>
            </p:cNvSpPr>
            <p:nvPr/>
          </p:nvSpPr>
          <p:spPr bwMode="auto">
            <a:xfrm>
              <a:off x="5302355" y="3665514"/>
              <a:ext cx="506345" cy="350638"/>
            </a:xfrm>
            <a:custGeom>
              <a:avLst/>
              <a:gdLst>
                <a:gd name="T0" fmla="*/ 129 w 134"/>
                <a:gd name="T1" fmla="*/ 0 h 93"/>
                <a:gd name="T2" fmla="*/ 5 w 134"/>
                <a:gd name="T3" fmla="*/ 0 h 93"/>
                <a:gd name="T4" fmla="*/ 0 w 134"/>
                <a:gd name="T5" fmla="*/ 5 h 93"/>
                <a:gd name="T6" fmla="*/ 0 w 134"/>
                <a:gd name="T7" fmla="*/ 74 h 93"/>
                <a:gd name="T8" fmla="*/ 5 w 134"/>
                <a:gd name="T9" fmla="*/ 79 h 93"/>
                <a:gd name="T10" fmla="*/ 52 w 134"/>
                <a:gd name="T11" fmla="*/ 79 h 93"/>
                <a:gd name="T12" fmla="*/ 52 w 134"/>
                <a:gd name="T13" fmla="*/ 86 h 93"/>
                <a:gd name="T14" fmla="*/ 42 w 134"/>
                <a:gd name="T15" fmla="*/ 86 h 93"/>
                <a:gd name="T16" fmla="*/ 42 w 134"/>
                <a:gd name="T17" fmla="*/ 93 h 93"/>
                <a:gd name="T18" fmla="*/ 92 w 134"/>
                <a:gd name="T19" fmla="*/ 93 h 93"/>
                <a:gd name="T20" fmla="*/ 92 w 134"/>
                <a:gd name="T21" fmla="*/ 86 h 93"/>
                <a:gd name="T22" fmla="*/ 83 w 134"/>
                <a:gd name="T23" fmla="*/ 86 h 93"/>
                <a:gd name="T24" fmla="*/ 83 w 134"/>
                <a:gd name="T25" fmla="*/ 79 h 93"/>
                <a:gd name="T26" fmla="*/ 129 w 134"/>
                <a:gd name="T27" fmla="*/ 79 h 93"/>
                <a:gd name="T28" fmla="*/ 134 w 134"/>
                <a:gd name="T29" fmla="*/ 74 h 93"/>
                <a:gd name="T30" fmla="*/ 134 w 134"/>
                <a:gd name="T31" fmla="*/ 5 h 93"/>
                <a:gd name="T32" fmla="*/ 129 w 134"/>
                <a:gd name="T33" fmla="*/ 0 h 93"/>
                <a:gd name="T34" fmla="*/ 80 w 134"/>
                <a:gd name="T35" fmla="*/ 86 h 93"/>
                <a:gd name="T36" fmla="*/ 55 w 134"/>
                <a:gd name="T37" fmla="*/ 86 h 93"/>
                <a:gd name="T38" fmla="*/ 55 w 134"/>
                <a:gd name="T39" fmla="*/ 79 h 93"/>
                <a:gd name="T40" fmla="*/ 80 w 134"/>
                <a:gd name="T41" fmla="*/ 79 h 93"/>
                <a:gd name="T42" fmla="*/ 80 w 134"/>
                <a:gd name="T43" fmla="*/ 86 h 93"/>
                <a:gd name="T44" fmla="*/ 127 w 134"/>
                <a:gd name="T45" fmla="*/ 8 h 93"/>
                <a:gd name="T46" fmla="*/ 127 w 134"/>
                <a:gd name="T47" fmla="*/ 71 h 93"/>
                <a:gd name="T48" fmla="*/ 8 w 134"/>
                <a:gd name="T49" fmla="*/ 71 h 93"/>
                <a:gd name="T50" fmla="*/ 8 w 134"/>
                <a:gd name="T51" fmla="*/ 8 h 93"/>
                <a:gd name="T52" fmla="*/ 127 w 134"/>
                <a:gd name="T53" fmla="*/ 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" h="93">
                  <a:moveTo>
                    <a:pt x="12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2" y="79"/>
                    <a:pt x="5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2" y="86"/>
                    <a:pt x="92" y="86"/>
                    <a:pt x="92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32" y="79"/>
                    <a:pt x="134" y="77"/>
                    <a:pt x="134" y="74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3"/>
                    <a:pt x="132" y="0"/>
                    <a:pt x="129" y="0"/>
                  </a:cubicBezTo>
                  <a:close/>
                  <a:moveTo>
                    <a:pt x="80" y="86"/>
                  </a:moveTo>
                  <a:cubicBezTo>
                    <a:pt x="55" y="86"/>
                    <a:pt x="55" y="86"/>
                    <a:pt x="55" y="86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80" y="79"/>
                    <a:pt x="80" y="79"/>
                    <a:pt x="80" y="79"/>
                  </a:cubicBezTo>
                  <a:lnTo>
                    <a:pt x="80" y="86"/>
                  </a:lnTo>
                  <a:close/>
                  <a:moveTo>
                    <a:pt x="127" y="8"/>
                  </a:moveTo>
                  <a:cubicBezTo>
                    <a:pt x="127" y="71"/>
                    <a:pt x="127" y="71"/>
                    <a:pt x="127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27" y="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5357909" y="3714698"/>
              <a:ext cx="95237" cy="207845"/>
            </a:xfrm>
            <a:custGeom>
              <a:avLst/>
              <a:gdLst>
                <a:gd name="T0" fmla="*/ 25 w 25"/>
                <a:gd name="T1" fmla="*/ 47 h 55"/>
                <a:gd name="T2" fmla="*/ 25 w 25"/>
                <a:gd name="T3" fmla="*/ 36 h 55"/>
                <a:gd name="T4" fmla="*/ 25 w 25"/>
                <a:gd name="T5" fmla="*/ 24 h 55"/>
                <a:gd name="T6" fmla="*/ 25 w 25"/>
                <a:gd name="T7" fmla="*/ 13 h 55"/>
                <a:gd name="T8" fmla="*/ 13 w 25"/>
                <a:gd name="T9" fmla="*/ 0 h 55"/>
                <a:gd name="T10" fmla="*/ 0 w 25"/>
                <a:gd name="T11" fmla="*/ 13 h 55"/>
                <a:gd name="T12" fmla="*/ 0 w 25"/>
                <a:gd name="T13" fmla="*/ 24 h 55"/>
                <a:gd name="T14" fmla="*/ 0 w 25"/>
                <a:gd name="T15" fmla="*/ 36 h 55"/>
                <a:gd name="T16" fmla="*/ 0 w 25"/>
                <a:gd name="T17" fmla="*/ 47 h 55"/>
                <a:gd name="T18" fmla="*/ 22 w 25"/>
                <a:gd name="T19" fmla="*/ 46 h 55"/>
                <a:gd name="T20" fmla="*/ 13 w 25"/>
                <a:gd name="T21" fmla="*/ 52 h 55"/>
                <a:gd name="T22" fmla="*/ 3 w 25"/>
                <a:gd name="T23" fmla="*/ 46 h 55"/>
                <a:gd name="T24" fmla="*/ 4 w 25"/>
                <a:gd name="T25" fmla="*/ 47 h 55"/>
                <a:gd name="T26" fmla="*/ 6 w 25"/>
                <a:gd name="T27" fmla="*/ 48 h 55"/>
                <a:gd name="T28" fmla="*/ 7 w 25"/>
                <a:gd name="T29" fmla="*/ 48 h 55"/>
                <a:gd name="T30" fmla="*/ 9 w 25"/>
                <a:gd name="T31" fmla="*/ 49 h 55"/>
                <a:gd name="T32" fmla="*/ 10 w 25"/>
                <a:gd name="T33" fmla="*/ 49 h 55"/>
                <a:gd name="T34" fmla="*/ 11 w 25"/>
                <a:gd name="T35" fmla="*/ 49 h 55"/>
                <a:gd name="T36" fmla="*/ 14 w 25"/>
                <a:gd name="T37" fmla="*/ 49 h 55"/>
                <a:gd name="T38" fmla="*/ 16 w 25"/>
                <a:gd name="T39" fmla="*/ 49 h 55"/>
                <a:gd name="T40" fmla="*/ 17 w 25"/>
                <a:gd name="T41" fmla="*/ 49 h 55"/>
                <a:gd name="T42" fmla="*/ 19 w 25"/>
                <a:gd name="T43" fmla="*/ 48 h 55"/>
                <a:gd name="T44" fmla="*/ 20 w 25"/>
                <a:gd name="T45" fmla="*/ 48 h 55"/>
                <a:gd name="T46" fmla="*/ 21 w 25"/>
                <a:gd name="T47" fmla="*/ 47 h 55"/>
                <a:gd name="T48" fmla="*/ 22 w 25"/>
                <a:gd name="T49" fmla="*/ 46 h 55"/>
                <a:gd name="T50" fmla="*/ 13 w 25"/>
                <a:gd name="T51" fmla="*/ 10 h 55"/>
                <a:gd name="T52" fmla="*/ 5 w 25"/>
                <a:gd name="T53" fmla="*/ 7 h 55"/>
                <a:gd name="T54" fmla="*/ 21 w 25"/>
                <a:gd name="T55" fmla="*/ 7 h 55"/>
                <a:gd name="T56" fmla="*/ 3 w 25"/>
                <a:gd name="T57" fmla="*/ 12 h 55"/>
                <a:gd name="T58" fmla="*/ 22 w 25"/>
                <a:gd name="T59" fmla="*/ 12 h 55"/>
                <a:gd name="T60" fmla="*/ 21 w 25"/>
                <a:gd name="T61" fmla="*/ 15 h 55"/>
                <a:gd name="T62" fmla="*/ 4 w 25"/>
                <a:gd name="T63" fmla="*/ 15 h 55"/>
                <a:gd name="T64" fmla="*/ 3 w 25"/>
                <a:gd name="T65" fmla="*/ 12 h 55"/>
                <a:gd name="T66" fmla="*/ 13 w 25"/>
                <a:gd name="T67" fmla="*/ 20 h 55"/>
                <a:gd name="T68" fmla="*/ 22 w 25"/>
                <a:gd name="T69" fmla="*/ 19 h 55"/>
                <a:gd name="T70" fmla="*/ 13 w 25"/>
                <a:gd name="T71" fmla="*/ 23 h 55"/>
                <a:gd name="T72" fmla="*/ 3 w 25"/>
                <a:gd name="T73" fmla="*/ 19 h 55"/>
                <a:gd name="T74" fmla="*/ 3 w 25"/>
                <a:gd name="T75" fmla="*/ 23 h 55"/>
                <a:gd name="T76" fmla="*/ 22 w 25"/>
                <a:gd name="T77" fmla="*/ 23 h 55"/>
                <a:gd name="T78" fmla="*/ 21 w 25"/>
                <a:gd name="T79" fmla="*/ 26 h 55"/>
                <a:gd name="T80" fmla="*/ 4 w 25"/>
                <a:gd name="T81" fmla="*/ 26 h 55"/>
                <a:gd name="T82" fmla="*/ 3 w 25"/>
                <a:gd name="T83" fmla="*/ 23 h 55"/>
                <a:gd name="T84" fmla="*/ 13 w 25"/>
                <a:gd name="T85" fmla="*/ 32 h 55"/>
                <a:gd name="T86" fmla="*/ 22 w 25"/>
                <a:gd name="T87" fmla="*/ 30 h 55"/>
                <a:gd name="T88" fmla="*/ 13 w 25"/>
                <a:gd name="T89" fmla="*/ 34 h 55"/>
                <a:gd name="T90" fmla="*/ 3 w 25"/>
                <a:gd name="T91" fmla="*/ 30 h 55"/>
                <a:gd name="T92" fmla="*/ 3 w 25"/>
                <a:gd name="T93" fmla="*/ 35 h 55"/>
                <a:gd name="T94" fmla="*/ 22 w 25"/>
                <a:gd name="T95" fmla="*/ 35 h 55"/>
                <a:gd name="T96" fmla="*/ 21 w 25"/>
                <a:gd name="T97" fmla="*/ 38 h 55"/>
                <a:gd name="T98" fmla="*/ 10 w 25"/>
                <a:gd name="T99" fmla="*/ 40 h 55"/>
                <a:gd name="T100" fmla="*/ 3 w 25"/>
                <a:gd name="T101" fmla="*/ 36 h 55"/>
                <a:gd name="T102" fmla="*/ 3 w 25"/>
                <a:gd name="T103" fmla="*/ 41 h 55"/>
                <a:gd name="T104" fmla="*/ 22 w 25"/>
                <a:gd name="T105" fmla="*/ 41 h 55"/>
                <a:gd name="T106" fmla="*/ 21 w 25"/>
                <a:gd name="T107" fmla="*/ 43 h 55"/>
                <a:gd name="T108" fmla="*/ 4 w 25"/>
                <a:gd name="T109" fmla="*/ 43 h 55"/>
                <a:gd name="T110" fmla="*/ 3 w 25"/>
                <a:gd name="T111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" h="55">
                  <a:moveTo>
                    <a:pt x="13" y="55"/>
                  </a:moveTo>
                  <a:cubicBezTo>
                    <a:pt x="20" y="55"/>
                    <a:pt x="25" y="52"/>
                    <a:pt x="25" y="47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0" y="0"/>
                    <a:pt x="13" y="0"/>
                  </a:cubicBezTo>
                  <a:cubicBezTo>
                    <a:pt x="6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2"/>
                    <a:pt x="6" y="55"/>
                    <a:pt x="13" y="55"/>
                  </a:cubicBezTo>
                  <a:close/>
                  <a:moveTo>
                    <a:pt x="22" y="46"/>
                  </a:moveTo>
                  <a:cubicBezTo>
                    <a:pt x="22" y="47"/>
                    <a:pt x="22" y="47"/>
                    <a:pt x="22" y="47"/>
                  </a:cubicBezTo>
                  <a:cubicBezTo>
                    <a:pt x="22" y="49"/>
                    <a:pt x="18" y="52"/>
                    <a:pt x="13" y="52"/>
                  </a:cubicBezTo>
                  <a:cubicBezTo>
                    <a:pt x="7" y="52"/>
                    <a:pt x="3" y="49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7"/>
                    <a:pt x="5" y="47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8" y="48"/>
                    <a:pt x="8" y="48"/>
                  </a:cubicBezTo>
                  <a:cubicBezTo>
                    <a:pt x="8" y="48"/>
                    <a:pt x="8" y="48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13" y="49"/>
                    <a:pt x="14" y="49"/>
                    <a:pt x="14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8"/>
                    <a:pt x="18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6"/>
                  </a:cubicBezTo>
                  <a:close/>
                  <a:moveTo>
                    <a:pt x="20" y="7"/>
                  </a:moveTo>
                  <a:cubicBezTo>
                    <a:pt x="19" y="9"/>
                    <a:pt x="16" y="10"/>
                    <a:pt x="13" y="10"/>
                  </a:cubicBezTo>
                  <a:cubicBezTo>
                    <a:pt x="10" y="10"/>
                    <a:pt x="7" y="9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8" y="4"/>
                    <a:pt x="13" y="4"/>
                  </a:cubicBezTo>
                  <a:cubicBezTo>
                    <a:pt x="18" y="4"/>
                    <a:pt x="21" y="6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lose/>
                  <a:moveTo>
                    <a:pt x="3" y="12"/>
                  </a:moveTo>
                  <a:cubicBezTo>
                    <a:pt x="6" y="13"/>
                    <a:pt x="9" y="14"/>
                    <a:pt x="13" y="14"/>
                  </a:cubicBezTo>
                  <a:cubicBezTo>
                    <a:pt x="17" y="14"/>
                    <a:pt x="20" y="13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1" y="15"/>
                  </a:cubicBezTo>
                  <a:cubicBezTo>
                    <a:pt x="20" y="16"/>
                    <a:pt x="16" y="17"/>
                    <a:pt x="13" y="17"/>
                  </a:cubicBezTo>
                  <a:cubicBezTo>
                    <a:pt x="9" y="17"/>
                    <a:pt x="6" y="16"/>
                    <a:pt x="4" y="15"/>
                  </a:cubicBezTo>
                  <a:cubicBezTo>
                    <a:pt x="4" y="14"/>
                    <a:pt x="3" y="14"/>
                    <a:pt x="3" y="13"/>
                  </a:cubicBezTo>
                  <a:lnTo>
                    <a:pt x="3" y="12"/>
                  </a:lnTo>
                  <a:close/>
                  <a:moveTo>
                    <a:pt x="3" y="18"/>
                  </a:moveTo>
                  <a:cubicBezTo>
                    <a:pt x="6" y="19"/>
                    <a:pt x="9" y="20"/>
                    <a:pt x="13" y="20"/>
                  </a:cubicBezTo>
                  <a:cubicBezTo>
                    <a:pt x="17" y="20"/>
                    <a:pt x="20" y="19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0" y="22"/>
                    <a:pt x="16" y="23"/>
                    <a:pt x="13" y="23"/>
                  </a:cubicBezTo>
                  <a:cubicBezTo>
                    <a:pt x="9" y="23"/>
                    <a:pt x="6" y="22"/>
                    <a:pt x="4" y="20"/>
                  </a:cubicBezTo>
                  <a:cubicBezTo>
                    <a:pt x="4" y="20"/>
                    <a:pt x="3" y="19"/>
                    <a:pt x="3" y="19"/>
                  </a:cubicBezTo>
                  <a:lnTo>
                    <a:pt x="3" y="18"/>
                  </a:lnTo>
                  <a:close/>
                  <a:moveTo>
                    <a:pt x="3" y="23"/>
                  </a:moveTo>
                  <a:cubicBezTo>
                    <a:pt x="6" y="25"/>
                    <a:pt x="9" y="26"/>
                    <a:pt x="13" y="26"/>
                  </a:cubicBezTo>
                  <a:cubicBezTo>
                    <a:pt x="17" y="26"/>
                    <a:pt x="20" y="25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5"/>
                    <a:pt x="22" y="26"/>
                    <a:pt x="21" y="26"/>
                  </a:cubicBezTo>
                  <a:cubicBezTo>
                    <a:pt x="20" y="28"/>
                    <a:pt x="16" y="29"/>
                    <a:pt x="13" y="29"/>
                  </a:cubicBezTo>
                  <a:cubicBezTo>
                    <a:pt x="9" y="29"/>
                    <a:pt x="6" y="28"/>
                    <a:pt x="4" y="26"/>
                  </a:cubicBezTo>
                  <a:cubicBezTo>
                    <a:pt x="4" y="26"/>
                    <a:pt x="3" y="25"/>
                    <a:pt x="3" y="24"/>
                  </a:cubicBezTo>
                  <a:lnTo>
                    <a:pt x="3" y="23"/>
                  </a:lnTo>
                  <a:close/>
                  <a:moveTo>
                    <a:pt x="3" y="29"/>
                  </a:moveTo>
                  <a:cubicBezTo>
                    <a:pt x="6" y="31"/>
                    <a:pt x="9" y="32"/>
                    <a:pt x="13" y="32"/>
                  </a:cubicBezTo>
                  <a:cubicBezTo>
                    <a:pt x="17" y="32"/>
                    <a:pt x="20" y="31"/>
                    <a:pt x="22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2"/>
                    <a:pt x="21" y="32"/>
                  </a:cubicBezTo>
                  <a:cubicBezTo>
                    <a:pt x="20" y="33"/>
                    <a:pt x="16" y="34"/>
                    <a:pt x="13" y="34"/>
                  </a:cubicBezTo>
                  <a:cubicBezTo>
                    <a:pt x="9" y="34"/>
                    <a:pt x="6" y="33"/>
                    <a:pt x="4" y="32"/>
                  </a:cubicBezTo>
                  <a:cubicBezTo>
                    <a:pt x="4" y="32"/>
                    <a:pt x="3" y="31"/>
                    <a:pt x="3" y="30"/>
                  </a:cubicBezTo>
                  <a:lnTo>
                    <a:pt x="3" y="29"/>
                  </a:lnTo>
                  <a:close/>
                  <a:moveTo>
                    <a:pt x="3" y="35"/>
                  </a:moveTo>
                  <a:cubicBezTo>
                    <a:pt x="6" y="37"/>
                    <a:pt x="9" y="37"/>
                    <a:pt x="13" y="37"/>
                  </a:cubicBezTo>
                  <a:cubicBezTo>
                    <a:pt x="17" y="37"/>
                    <a:pt x="20" y="37"/>
                    <a:pt x="22" y="3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1" y="38"/>
                  </a:cubicBezTo>
                  <a:cubicBezTo>
                    <a:pt x="20" y="39"/>
                    <a:pt x="16" y="40"/>
                    <a:pt x="13" y="40"/>
                  </a:cubicBezTo>
                  <a:cubicBezTo>
                    <a:pt x="12" y="40"/>
                    <a:pt x="11" y="40"/>
                    <a:pt x="10" y="40"/>
                  </a:cubicBezTo>
                  <a:cubicBezTo>
                    <a:pt x="8" y="40"/>
                    <a:pt x="6" y="39"/>
                    <a:pt x="4" y="38"/>
                  </a:cubicBezTo>
                  <a:cubicBezTo>
                    <a:pt x="4" y="37"/>
                    <a:pt x="3" y="37"/>
                    <a:pt x="3" y="36"/>
                  </a:cubicBezTo>
                  <a:lnTo>
                    <a:pt x="3" y="35"/>
                  </a:lnTo>
                  <a:close/>
                  <a:moveTo>
                    <a:pt x="3" y="41"/>
                  </a:moveTo>
                  <a:cubicBezTo>
                    <a:pt x="6" y="42"/>
                    <a:pt x="9" y="43"/>
                    <a:pt x="13" y="43"/>
                  </a:cubicBezTo>
                  <a:cubicBezTo>
                    <a:pt x="17" y="43"/>
                    <a:pt x="20" y="42"/>
                    <a:pt x="22" y="41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3"/>
                    <a:pt x="21" y="43"/>
                  </a:cubicBezTo>
                  <a:cubicBezTo>
                    <a:pt x="20" y="45"/>
                    <a:pt x="16" y="46"/>
                    <a:pt x="13" y="46"/>
                  </a:cubicBezTo>
                  <a:cubicBezTo>
                    <a:pt x="9" y="46"/>
                    <a:pt x="6" y="45"/>
                    <a:pt x="4" y="43"/>
                  </a:cubicBezTo>
                  <a:cubicBezTo>
                    <a:pt x="4" y="43"/>
                    <a:pt x="3" y="42"/>
                    <a:pt x="3" y="42"/>
                  </a:cubicBezTo>
                  <a:lnTo>
                    <a:pt x="3" y="4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2" name="Freeform 48"/>
            <p:cNvSpPr>
              <a:spLocks/>
            </p:cNvSpPr>
            <p:nvPr/>
          </p:nvSpPr>
          <p:spPr bwMode="auto">
            <a:xfrm>
              <a:off x="5480131" y="3755950"/>
              <a:ext cx="93650" cy="125342"/>
            </a:xfrm>
            <a:custGeom>
              <a:avLst/>
              <a:gdLst>
                <a:gd name="T0" fmla="*/ 26 w 65"/>
                <a:gd name="T1" fmla="*/ 86 h 86"/>
                <a:gd name="T2" fmla="*/ 65 w 65"/>
                <a:gd name="T3" fmla="*/ 41 h 86"/>
                <a:gd name="T4" fmla="*/ 26 w 65"/>
                <a:gd name="T5" fmla="*/ 0 h 86"/>
                <a:gd name="T6" fmla="*/ 26 w 65"/>
                <a:gd name="T7" fmla="*/ 18 h 86"/>
                <a:gd name="T8" fmla="*/ 0 w 65"/>
                <a:gd name="T9" fmla="*/ 18 h 86"/>
                <a:gd name="T10" fmla="*/ 0 w 65"/>
                <a:gd name="T11" fmla="*/ 65 h 86"/>
                <a:gd name="T12" fmla="*/ 26 w 65"/>
                <a:gd name="T13" fmla="*/ 65 h 86"/>
                <a:gd name="T14" fmla="*/ 26 w 65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86">
                  <a:moveTo>
                    <a:pt x="26" y="86"/>
                  </a:moveTo>
                  <a:lnTo>
                    <a:pt x="65" y="41"/>
                  </a:lnTo>
                  <a:lnTo>
                    <a:pt x="26" y="0"/>
                  </a:lnTo>
                  <a:lnTo>
                    <a:pt x="26" y="18"/>
                  </a:lnTo>
                  <a:lnTo>
                    <a:pt x="0" y="18"/>
                  </a:lnTo>
                  <a:lnTo>
                    <a:pt x="0" y="65"/>
                  </a:lnTo>
                  <a:lnTo>
                    <a:pt x="26" y="65"/>
                  </a:lnTo>
                  <a:lnTo>
                    <a:pt x="26" y="8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5302355" y="4028845"/>
              <a:ext cx="506345" cy="147554"/>
            </a:xfrm>
            <a:custGeom>
              <a:avLst/>
              <a:gdLst>
                <a:gd name="T0" fmla="*/ 129 w 134"/>
                <a:gd name="T1" fmla="*/ 0 h 39"/>
                <a:gd name="T2" fmla="*/ 5 w 134"/>
                <a:gd name="T3" fmla="*/ 39 h 39"/>
                <a:gd name="T4" fmla="*/ 8 w 134"/>
                <a:gd name="T5" fmla="*/ 22 h 39"/>
                <a:gd name="T6" fmla="*/ 8 w 134"/>
                <a:gd name="T7" fmla="*/ 7 h 39"/>
                <a:gd name="T8" fmla="*/ 14 w 134"/>
                <a:gd name="T9" fmla="*/ 25 h 39"/>
                <a:gd name="T10" fmla="*/ 14 w 134"/>
                <a:gd name="T11" fmla="*/ 25 h 39"/>
                <a:gd name="T12" fmla="*/ 17 w 134"/>
                <a:gd name="T13" fmla="*/ 16 h 39"/>
                <a:gd name="T14" fmla="*/ 24 w 134"/>
                <a:gd name="T15" fmla="*/ 7 h 39"/>
                <a:gd name="T16" fmla="*/ 24 w 134"/>
                <a:gd name="T17" fmla="*/ 31 h 39"/>
                <a:gd name="T18" fmla="*/ 33 w 134"/>
                <a:gd name="T19" fmla="*/ 16 h 39"/>
                <a:gd name="T20" fmla="*/ 33 w 134"/>
                <a:gd name="T21" fmla="*/ 16 h 39"/>
                <a:gd name="T22" fmla="*/ 33 w 134"/>
                <a:gd name="T23" fmla="*/ 13 h 39"/>
                <a:gd name="T24" fmla="*/ 26 w 134"/>
                <a:gd name="T25" fmla="*/ 31 h 39"/>
                <a:gd name="T26" fmla="*/ 42 w 134"/>
                <a:gd name="T27" fmla="*/ 22 h 39"/>
                <a:gd name="T28" fmla="*/ 36 w 134"/>
                <a:gd name="T29" fmla="*/ 13 h 39"/>
                <a:gd name="T30" fmla="*/ 36 w 134"/>
                <a:gd name="T31" fmla="*/ 13 h 39"/>
                <a:gd name="T32" fmla="*/ 36 w 134"/>
                <a:gd name="T33" fmla="*/ 25 h 39"/>
                <a:gd name="T34" fmla="*/ 45 w 134"/>
                <a:gd name="T35" fmla="*/ 22 h 39"/>
                <a:gd name="T36" fmla="*/ 45 w 134"/>
                <a:gd name="T37" fmla="*/ 7 h 39"/>
                <a:gd name="T38" fmla="*/ 52 w 134"/>
                <a:gd name="T39" fmla="*/ 25 h 39"/>
                <a:gd name="T40" fmla="*/ 52 w 134"/>
                <a:gd name="T41" fmla="*/ 25 h 39"/>
                <a:gd name="T42" fmla="*/ 55 w 134"/>
                <a:gd name="T43" fmla="*/ 16 h 39"/>
                <a:gd name="T44" fmla="*/ 61 w 134"/>
                <a:gd name="T45" fmla="*/ 7 h 39"/>
                <a:gd name="T46" fmla="*/ 61 w 134"/>
                <a:gd name="T47" fmla="*/ 31 h 39"/>
                <a:gd name="T48" fmla="*/ 70 w 134"/>
                <a:gd name="T49" fmla="*/ 16 h 39"/>
                <a:gd name="T50" fmla="*/ 70 w 134"/>
                <a:gd name="T51" fmla="*/ 16 h 39"/>
                <a:gd name="T52" fmla="*/ 70 w 134"/>
                <a:gd name="T53" fmla="*/ 13 h 39"/>
                <a:gd name="T54" fmla="*/ 64 w 134"/>
                <a:gd name="T55" fmla="*/ 31 h 39"/>
                <a:gd name="T56" fmla="*/ 80 w 134"/>
                <a:gd name="T57" fmla="*/ 22 h 39"/>
                <a:gd name="T58" fmla="*/ 73 w 134"/>
                <a:gd name="T59" fmla="*/ 13 h 39"/>
                <a:gd name="T60" fmla="*/ 73 w 134"/>
                <a:gd name="T61" fmla="*/ 13 h 39"/>
                <a:gd name="T62" fmla="*/ 73 w 134"/>
                <a:gd name="T63" fmla="*/ 25 h 39"/>
                <a:gd name="T64" fmla="*/ 83 w 134"/>
                <a:gd name="T65" fmla="*/ 22 h 39"/>
                <a:gd name="T66" fmla="*/ 83 w 134"/>
                <a:gd name="T67" fmla="*/ 7 h 39"/>
                <a:gd name="T68" fmla="*/ 89 w 134"/>
                <a:gd name="T69" fmla="*/ 25 h 39"/>
                <a:gd name="T70" fmla="*/ 89 w 134"/>
                <a:gd name="T71" fmla="*/ 25 h 39"/>
                <a:gd name="T72" fmla="*/ 92 w 134"/>
                <a:gd name="T73" fmla="*/ 16 h 39"/>
                <a:gd name="T74" fmla="*/ 99 w 134"/>
                <a:gd name="T75" fmla="*/ 7 h 39"/>
                <a:gd name="T76" fmla="*/ 99 w 134"/>
                <a:gd name="T77" fmla="*/ 31 h 39"/>
                <a:gd name="T78" fmla="*/ 108 w 134"/>
                <a:gd name="T79" fmla="*/ 16 h 39"/>
                <a:gd name="T80" fmla="*/ 108 w 134"/>
                <a:gd name="T81" fmla="*/ 16 h 39"/>
                <a:gd name="T82" fmla="*/ 108 w 134"/>
                <a:gd name="T83" fmla="*/ 13 h 39"/>
                <a:gd name="T84" fmla="*/ 101 w 134"/>
                <a:gd name="T85" fmla="*/ 31 h 39"/>
                <a:gd name="T86" fmla="*/ 117 w 134"/>
                <a:gd name="T87" fmla="*/ 22 h 39"/>
                <a:gd name="T88" fmla="*/ 111 w 134"/>
                <a:gd name="T89" fmla="*/ 13 h 39"/>
                <a:gd name="T90" fmla="*/ 111 w 134"/>
                <a:gd name="T91" fmla="*/ 13 h 39"/>
                <a:gd name="T92" fmla="*/ 111 w 134"/>
                <a:gd name="T93" fmla="*/ 25 h 39"/>
                <a:gd name="T94" fmla="*/ 120 w 134"/>
                <a:gd name="T95" fmla="*/ 22 h 39"/>
                <a:gd name="T96" fmla="*/ 120 w 134"/>
                <a:gd name="T97" fmla="*/ 7 h 39"/>
                <a:gd name="T98" fmla="*/ 127 w 134"/>
                <a:gd name="T99" fmla="*/ 25 h 39"/>
                <a:gd name="T100" fmla="*/ 127 w 134"/>
                <a:gd name="T10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4" h="39">
                  <a:moveTo>
                    <a:pt x="129" y="39"/>
                  </a:moveTo>
                  <a:cubicBezTo>
                    <a:pt x="132" y="39"/>
                    <a:pt x="134" y="36"/>
                    <a:pt x="134" y="34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2"/>
                    <a:pt x="132" y="0"/>
                    <a:pt x="1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9"/>
                    <a:pt x="5" y="39"/>
                  </a:cubicBezTo>
                  <a:lnTo>
                    <a:pt x="129" y="39"/>
                  </a:lnTo>
                  <a:close/>
                  <a:moveTo>
                    <a:pt x="14" y="16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14" y="16"/>
                  </a:lnTo>
                  <a:close/>
                  <a:moveTo>
                    <a:pt x="8" y="13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8" y="13"/>
                  </a:lnTo>
                  <a:close/>
                  <a:moveTo>
                    <a:pt x="14" y="25"/>
                  </a:moveTo>
                  <a:cubicBezTo>
                    <a:pt x="14" y="31"/>
                    <a:pt x="14" y="31"/>
                    <a:pt x="14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25"/>
                    <a:pt x="8" y="25"/>
                    <a:pt x="8" y="25"/>
                  </a:cubicBezTo>
                  <a:lnTo>
                    <a:pt x="14" y="25"/>
                  </a:lnTo>
                  <a:close/>
                  <a:moveTo>
                    <a:pt x="24" y="1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24" y="16"/>
                  </a:lnTo>
                  <a:close/>
                  <a:moveTo>
                    <a:pt x="17" y="13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17" y="13"/>
                  </a:lnTo>
                  <a:close/>
                  <a:moveTo>
                    <a:pt x="24" y="25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5"/>
                    <a:pt x="17" y="25"/>
                    <a:pt x="17" y="25"/>
                  </a:cubicBezTo>
                  <a:lnTo>
                    <a:pt x="24" y="25"/>
                  </a:lnTo>
                  <a:close/>
                  <a:moveTo>
                    <a:pt x="33" y="16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16"/>
                    <a:pt x="26" y="16"/>
                    <a:pt x="26" y="16"/>
                  </a:cubicBezTo>
                  <a:lnTo>
                    <a:pt x="33" y="16"/>
                  </a:lnTo>
                  <a:close/>
                  <a:moveTo>
                    <a:pt x="26" y="13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33" y="25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25"/>
                    <a:pt x="26" y="25"/>
                    <a:pt x="26" y="25"/>
                  </a:cubicBezTo>
                  <a:lnTo>
                    <a:pt x="33" y="25"/>
                  </a:lnTo>
                  <a:close/>
                  <a:moveTo>
                    <a:pt x="42" y="16"/>
                  </a:moveTo>
                  <a:cubicBezTo>
                    <a:pt x="42" y="22"/>
                    <a:pt x="42" y="22"/>
                    <a:pt x="42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16"/>
                    <a:pt x="36" y="16"/>
                    <a:pt x="36" y="16"/>
                  </a:cubicBezTo>
                  <a:lnTo>
                    <a:pt x="42" y="16"/>
                  </a:lnTo>
                  <a:close/>
                  <a:moveTo>
                    <a:pt x="36" y="13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13"/>
                    <a:pt x="42" y="13"/>
                    <a:pt x="42" y="13"/>
                  </a:cubicBezTo>
                  <a:lnTo>
                    <a:pt x="36" y="13"/>
                  </a:lnTo>
                  <a:close/>
                  <a:moveTo>
                    <a:pt x="42" y="25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25"/>
                    <a:pt x="36" y="25"/>
                    <a:pt x="36" y="25"/>
                  </a:cubicBezTo>
                  <a:lnTo>
                    <a:pt x="42" y="25"/>
                  </a:lnTo>
                  <a:close/>
                  <a:moveTo>
                    <a:pt x="52" y="16"/>
                  </a:moveTo>
                  <a:cubicBezTo>
                    <a:pt x="52" y="22"/>
                    <a:pt x="52" y="22"/>
                    <a:pt x="52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6"/>
                    <a:pt x="45" y="16"/>
                    <a:pt x="45" y="16"/>
                  </a:cubicBezTo>
                  <a:lnTo>
                    <a:pt x="52" y="16"/>
                  </a:lnTo>
                  <a:close/>
                  <a:moveTo>
                    <a:pt x="45" y="13"/>
                  </a:moveTo>
                  <a:cubicBezTo>
                    <a:pt x="45" y="7"/>
                    <a:pt x="45" y="7"/>
                    <a:pt x="45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13"/>
                    <a:pt x="52" y="13"/>
                    <a:pt x="52" y="13"/>
                  </a:cubicBezTo>
                  <a:lnTo>
                    <a:pt x="45" y="13"/>
                  </a:lnTo>
                  <a:close/>
                  <a:moveTo>
                    <a:pt x="52" y="25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52" y="25"/>
                  </a:lnTo>
                  <a:close/>
                  <a:moveTo>
                    <a:pt x="61" y="16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16"/>
                    <a:pt x="55" y="16"/>
                    <a:pt x="55" y="16"/>
                  </a:cubicBezTo>
                  <a:lnTo>
                    <a:pt x="61" y="16"/>
                  </a:lnTo>
                  <a:close/>
                  <a:moveTo>
                    <a:pt x="55" y="13"/>
                  </a:moveTo>
                  <a:cubicBezTo>
                    <a:pt x="55" y="7"/>
                    <a:pt x="55" y="7"/>
                    <a:pt x="55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13"/>
                    <a:pt x="61" y="13"/>
                    <a:pt x="61" y="13"/>
                  </a:cubicBezTo>
                  <a:lnTo>
                    <a:pt x="55" y="13"/>
                  </a:lnTo>
                  <a:close/>
                  <a:moveTo>
                    <a:pt x="61" y="25"/>
                  </a:moveTo>
                  <a:cubicBezTo>
                    <a:pt x="61" y="31"/>
                    <a:pt x="61" y="31"/>
                    <a:pt x="61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5"/>
                    <a:pt x="55" y="25"/>
                    <a:pt x="55" y="25"/>
                  </a:cubicBezTo>
                  <a:lnTo>
                    <a:pt x="61" y="25"/>
                  </a:lnTo>
                  <a:close/>
                  <a:moveTo>
                    <a:pt x="70" y="16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16"/>
                    <a:pt x="64" y="16"/>
                    <a:pt x="64" y="16"/>
                  </a:cubicBezTo>
                  <a:lnTo>
                    <a:pt x="70" y="16"/>
                  </a:lnTo>
                  <a:close/>
                  <a:moveTo>
                    <a:pt x="64" y="13"/>
                  </a:moveTo>
                  <a:cubicBezTo>
                    <a:pt x="64" y="7"/>
                    <a:pt x="64" y="7"/>
                    <a:pt x="64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13"/>
                    <a:pt x="70" y="13"/>
                    <a:pt x="70" y="13"/>
                  </a:cubicBezTo>
                  <a:lnTo>
                    <a:pt x="64" y="13"/>
                  </a:lnTo>
                  <a:close/>
                  <a:moveTo>
                    <a:pt x="70" y="25"/>
                  </a:moveTo>
                  <a:cubicBezTo>
                    <a:pt x="70" y="31"/>
                    <a:pt x="70" y="31"/>
                    <a:pt x="70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25"/>
                    <a:pt x="64" y="25"/>
                    <a:pt x="64" y="25"/>
                  </a:cubicBezTo>
                  <a:lnTo>
                    <a:pt x="70" y="25"/>
                  </a:lnTo>
                  <a:close/>
                  <a:moveTo>
                    <a:pt x="80" y="16"/>
                  </a:moveTo>
                  <a:cubicBezTo>
                    <a:pt x="80" y="22"/>
                    <a:pt x="80" y="22"/>
                    <a:pt x="80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16"/>
                    <a:pt x="73" y="16"/>
                    <a:pt x="73" y="16"/>
                  </a:cubicBezTo>
                  <a:lnTo>
                    <a:pt x="80" y="16"/>
                  </a:lnTo>
                  <a:close/>
                  <a:moveTo>
                    <a:pt x="73" y="13"/>
                  </a:moveTo>
                  <a:cubicBezTo>
                    <a:pt x="73" y="7"/>
                    <a:pt x="73" y="7"/>
                    <a:pt x="73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13"/>
                    <a:pt x="80" y="13"/>
                    <a:pt x="80" y="13"/>
                  </a:cubicBezTo>
                  <a:lnTo>
                    <a:pt x="73" y="13"/>
                  </a:lnTo>
                  <a:close/>
                  <a:moveTo>
                    <a:pt x="80" y="25"/>
                  </a:moveTo>
                  <a:cubicBezTo>
                    <a:pt x="80" y="31"/>
                    <a:pt x="80" y="31"/>
                    <a:pt x="80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5"/>
                    <a:pt x="73" y="25"/>
                    <a:pt x="73" y="25"/>
                  </a:cubicBezTo>
                  <a:lnTo>
                    <a:pt x="80" y="25"/>
                  </a:lnTo>
                  <a:close/>
                  <a:moveTo>
                    <a:pt x="89" y="16"/>
                  </a:moveTo>
                  <a:cubicBezTo>
                    <a:pt x="89" y="22"/>
                    <a:pt x="89" y="22"/>
                    <a:pt x="89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16"/>
                    <a:pt x="83" y="16"/>
                    <a:pt x="83" y="16"/>
                  </a:cubicBezTo>
                  <a:lnTo>
                    <a:pt x="89" y="16"/>
                  </a:lnTo>
                  <a:close/>
                  <a:moveTo>
                    <a:pt x="83" y="13"/>
                  </a:moveTo>
                  <a:cubicBezTo>
                    <a:pt x="83" y="7"/>
                    <a:pt x="83" y="7"/>
                    <a:pt x="83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13"/>
                    <a:pt x="89" y="13"/>
                    <a:pt x="89" y="13"/>
                  </a:cubicBezTo>
                  <a:lnTo>
                    <a:pt x="83" y="13"/>
                  </a:lnTo>
                  <a:close/>
                  <a:moveTo>
                    <a:pt x="89" y="25"/>
                  </a:moveTo>
                  <a:cubicBezTo>
                    <a:pt x="89" y="31"/>
                    <a:pt x="89" y="31"/>
                    <a:pt x="89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25"/>
                    <a:pt x="83" y="25"/>
                    <a:pt x="83" y="25"/>
                  </a:cubicBezTo>
                  <a:lnTo>
                    <a:pt x="89" y="25"/>
                  </a:lnTo>
                  <a:close/>
                  <a:moveTo>
                    <a:pt x="99" y="16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16"/>
                    <a:pt x="92" y="16"/>
                    <a:pt x="92" y="16"/>
                  </a:cubicBezTo>
                  <a:lnTo>
                    <a:pt x="99" y="16"/>
                  </a:lnTo>
                  <a:close/>
                  <a:moveTo>
                    <a:pt x="92" y="13"/>
                  </a:moveTo>
                  <a:cubicBezTo>
                    <a:pt x="92" y="7"/>
                    <a:pt x="92" y="7"/>
                    <a:pt x="92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9" y="13"/>
                    <a:pt x="99" y="13"/>
                    <a:pt x="99" y="13"/>
                  </a:cubicBezTo>
                  <a:lnTo>
                    <a:pt x="92" y="13"/>
                  </a:lnTo>
                  <a:close/>
                  <a:moveTo>
                    <a:pt x="99" y="25"/>
                  </a:moveTo>
                  <a:cubicBezTo>
                    <a:pt x="99" y="31"/>
                    <a:pt x="99" y="31"/>
                    <a:pt x="99" y="3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25"/>
                    <a:pt x="92" y="25"/>
                    <a:pt x="92" y="25"/>
                  </a:cubicBezTo>
                  <a:lnTo>
                    <a:pt x="99" y="25"/>
                  </a:lnTo>
                  <a:close/>
                  <a:moveTo>
                    <a:pt x="108" y="16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16"/>
                    <a:pt x="101" y="16"/>
                    <a:pt x="101" y="16"/>
                  </a:cubicBezTo>
                  <a:lnTo>
                    <a:pt x="108" y="16"/>
                  </a:lnTo>
                  <a:close/>
                  <a:moveTo>
                    <a:pt x="101" y="13"/>
                  </a:moveTo>
                  <a:cubicBezTo>
                    <a:pt x="101" y="7"/>
                    <a:pt x="101" y="7"/>
                    <a:pt x="101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8" y="13"/>
                    <a:pt x="108" y="13"/>
                    <a:pt x="108" y="13"/>
                  </a:cubicBezTo>
                  <a:lnTo>
                    <a:pt x="101" y="13"/>
                  </a:lnTo>
                  <a:close/>
                  <a:moveTo>
                    <a:pt x="108" y="25"/>
                  </a:moveTo>
                  <a:cubicBezTo>
                    <a:pt x="108" y="31"/>
                    <a:pt x="108" y="31"/>
                    <a:pt x="108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25"/>
                    <a:pt x="101" y="25"/>
                    <a:pt x="101" y="25"/>
                  </a:cubicBezTo>
                  <a:lnTo>
                    <a:pt x="108" y="25"/>
                  </a:lnTo>
                  <a:close/>
                  <a:moveTo>
                    <a:pt x="117" y="16"/>
                  </a:moveTo>
                  <a:cubicBezTo>
                    <a:pt x="117" y="22"/>
                    <a:pt x="117" y="22"/>
                    <a:pt x="117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16"/>
                    <a:pt x="111" y="16"/>
                    <a:pt x="111" y="16"/>
                  </a:cubicBezTo>
                  <a:lnTo>
                    <a:pt x="117" y="16"/>
                  </a:lnTo>
                  <a:close/>
                  <a:moveTo>
                    <a:pt x="111" y="13"/>
                  </a:moveTo>
                  <a:cubicBezTo>
                    <a:pt x="111" y="7"/>
                    <a:pt x="111" y="7"/>
                    <a:pt x="111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13"/>
                    <a:pt x="117" y="13"/>
                    <a:pt x="117" y="13"/>
                  </a:cubicBezTo>
                  <a:lnTo>
                    <a:pt x="111" y="13"/>
                  </a:lnTo>
                  <a:close/>
                  <a:moveTo>
                    <a:pt x="117" y="25"/>
                  </a:moveTo>
                  <a:cubicBezTo>
                    <a:pt x="117" y="31"/>
                    <a:pt x="117" y="31"/>
                    <a:pt x="117" y="31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25"/>
                    <a:pt x="111" y="25"/>
                    <a:pt x="111" y="25"/>
                  </a:cubicBezTo>
                  <a:lnTo>
                    <a:pt x="117" y="25"/>
                  </a:lnTo>
                  <a:close/>
                  <a:moveTo>
                    <a:pt x="127" y="16"/>
                  </a:moveTo>
                  <a:cubicBezTo>
                    <a:pt x="127" y="22"/>
                    <a:pt x="127" y="22"/>
                    <a:pt x="127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16"/>
                    <a:pt x="120" y="16"/>
                    <a:pt x="120" y="16"/>
                  </a:cubicBezTo>
                  <a:lnTo>
                    <a:pt x="127" y="16"/>
                  </a:lnTo>
                  <a:close/>
                  <a:moveTo>
                    <a:pt x="120" y="13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7" y="13"/>
                    <a:pt x="127" y="13"/>
                    <a:pt x="127" y="13"/>
                  </a:cubicBezTo>
                  <a:lnTo>
                    <a:pt x="120" y="13"/>
                  </a:lnTo>
                  <a:close/>
                  <a:moveTo>
                    <a:pt x="127" y="25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127" y="2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4" name="Freeform 50"/>
            <p:cNvSpPr>
              <a:spLocks noEditPoints="1"/>
            </p:cNvSpPr>
            <p:nvPr/>
          </p:nvSpPr>
          <p:spPr bwMode="auto">
            <a:xfrm>
              <a:off x="5592828" y="3714698"/>
              <a:ext cx="163491" cy="207845"/>
            </a:xfrm>
            <a:custGeom>
              <a:avLst/>
              <a:gdLst>
                <a:gd name="T0" fmla="*/ 113 w 113"/>
                <a:gd name="T1" fmla="*/ 0 h 144"/>
                <a:gd name="T2" fmla="*/ 0 w 113"/>
                <a:gd name="T3" fmla="*/ 0 h 144"/>
                <a:gd name="T4" fmla="*/ 0 w 113"/>
                <a:gd name="T5" fmla="*/ 144 h 144"/>
                <a:gd name="T6" fmla="*/ 113 w 113"/>
                <a:gd name="T7" fmla="*/ 144 h 144"/>
                <a:gd name="T8" fmla="*/ 113 w 113"/>
                <a:gd name="T9" fmla="*/ 0 h 144"/>
                <a:gd name="T10" fmla="*/ 105 w 113"/>
                <a:gd name="T11" fmla="*/ 136 h 144"/>
                <a:gd name="T12" fmla="*/ 8 w 113"/>
                <a:gd name="T13" fmla="*/ 136 h 144"/>
                <a:gd name="T14" fmla="*/ 8 w 113"/>
                <a:gd name="T15" fmla="*/ 8 h 144"/>
                <a:gd name="T16" fmla="*/ 105 w 113"/>
                <a:gd name="T17" fmla="*/ 8 h 144"/>
                <a:gd name="T18" fmla="*/ 105 w 113"/>
                <a:gd name="T19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44">
                  <a:moveTo>
                    <a:pt x="113" y="0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113" y="144"/>
                  </a:lnTo>
                  <a:lnTo>
                    <a:pt x="113" y="0"/>
                  </a:lnTo>
                  <a:close/>
                  <a:moveTo>
                    <a:pt x="105" y="136"/>
                  </a:moveTo>
                  <a:lnTo>
                    <a:pt x="8" y="136"/>
                  </a:lnTo>
                  <a:lnTo>
                    <a:pt x="8" y="8"/>
                  </a:lnTo>
                  <a:lnTo>
                    <a:pt x="105" y="8"/>
                  </a:lnTo>
                  <a:lnTo>
                    <a:pt x="105" y="13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5" name="Rectangle 51"/>
            <p:cNvSpPr>
              <a:spLocks noChangeArrowheads="1"/>
            </p:cNvSpPr>
            <p:nvPr/>
          </p:nvSpPr>
          <p:spPr bwMode="auto">
            <a:xfrm>
              <a:off x="5611876" y="3736911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6" name="Rectangle 52"/>
            <p:cNvSpPr>
              <a:spLocks noChangeArrowheads="1"/>
            </p:cNvSpPr>
            <p:nvPr/>
          </p:nvSpPr>
          <p:spPr bwMode="auto">
            <a:xfrm>
              <a:off x="5611876" y="3755950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7" name="Rectangle 53"/>
            <p:cNvSpPr>
              <a:spLocks noChangeArrowheads="1"/>
            </p:cNvSpPr>
            <p:nvPr/>
          </p:nvSpPr>
          <p:spPr bwMode="auto">
            <a:xfrm>
              <a:off x="5611876" y="3774989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8" name="Rectangle 54"/>
            <p:cNvSpPr>
              <a:spLocks noChangeArrowheads="1"/>
            </p:cNvSpPr>
            <p:nvPr/>
          </p:nvSpPr>
          <p:spPr bwMode="auto">
            <a:xfrm>
              <a:off x="5611876" y="3794028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9" name="Rectangle 55"/>
            <p:cNvSpPr>
              <a:spLocks noChangeArrowheads="1"/>
            </p:cNvSpPr>
            <p:nvPr/>
          </p:nvSpPr>
          <p:spPr bwMode="auto">
            <a:xfrm>
              <a:off x="5611876" y="3813067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0" name="Rectangle 56"/>
            <p:cNvSpPr>
              <a:spLocks noChangeArrowheads="1"/>
            </p:cNvSpPr>
            <p:nvPr/>
          </p:nvSpPr>
          <p:spPr bwMode="auto">
            <a:xfrm>
              <a:off x="5611876" y="3832107"/>
              <a:ext cx="125396" cy="63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1" name="Rectangle 57"/>
            <p:cNvSpPr>
              <a:spLocks noChangeArrowheads="1"/>
            </p:cNvSpPr>
            <p:nvPr/>
          </p:nvSpPr>
          <p:spPr bwMode="auto">
            <a:xfrm>
              <a:off x="5611876" y="3851146"/>
              <a:ext cx="125396" cy="63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2" name="Rectangle 58"/>
            <p:cNvSpPr>
              <a:spLocks noChangeArrowheads="1"/>
            </p:cNvSpPr>
            <p:nvPr/>
          </p:nvSpPr>
          <p:spPr bwMode="auto">
            <a:xfrm>
              <a:off x="5611876" y="3868599"/>
              <a:ext cx="125396" cy="793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3" name="Rectangle 59"/>
            <p:cNvSpPr>
              <a:spLocks noChangeArrowheads="1"/>
            </p:cNvSpPr>
            <p:nvPr/>
          </p:nvSpPr>
          <p:spPr bwMode="auto">
            <a:xfrm>
              <a:off x="5688066" y="3887638"/>
              <a:ext cx="49207" cy="793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4359275" y="1595438"/>
            <a:ext cx="1327150" cy="1403350"/>
            <a:chOff x="2312545" y="1277667"/>
            <a:chExt cx="1327681" cy="1404332"/>
          </a:xfrm>
        </p:grpSpPr>
        <p:sp>
          <p:nvSpPr>
            <p:cNvPr id="20531" name="Freeform 5"/>
            <p:cNvSpPr>
              <a:spLocks/>
            </p:cNvSpPr>
            <p:nvPr/>
          </p:nvSpPr>
          <p:spPr bwMode="auto">
            <a:xfrm>
              <a:off x="2661097" y="2008035"/>
              <a:ext cx="979129" cy="673964"/>
            </a:xfrm>
            <a:custGeom>
              <a:avLst/>
              <a:gdLst>
                <a:gd name="T0" fmla="*/ 2147483646 w 259"/>
                <a:gd name="T1" fmla="*/ 788488658 h 178"/>
                <a:gd name="T2" fmla="*/ 2147483646 w 259"/>
                <a:gd name="T3" fmla="*/ 788488658 h 178"/>
                <a:gd name="T4" fmla="*/ 2147483646 w 259"/>
                <a:gd name="T5" fmla="*/ 0 h 178"/>
                <a:gd name="T6" fmla="*/ 2147483646 w 259"/>
                <a:gd name="T7" fmla="*/ 0 h 178"/>
                <a:gd name="T8" fmla="*/ 0 w 259"/>
                <a:gd name="T9" fmla="*/ 2064408527 h 178"/>
                <a:gd name="T10" fmla="*/ 614537652 w 259"/>
                <a:gd name="T11" fmla="*/ 2147483646 h 178"/>
                <a:gd name="T12" fmla="*/ 2147483646 w 259"/>
                <a:gd name="T13" fmla="*/ 788488658 h 1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9" h="178">
                  <a:moveTo>
                    <a:pt x="259" y="55"/>
                  </a:moveTo>
                  <a:cubicBezTo>
                    <a:pt x="259" y="55"/>
                    <a:pt x="259" y="55"/>
                    <a:pt x="259" y="55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48" y="13"/>
                    <a:pt x="59" y="67"/>
                    <a:pt x="0" y="144"/>
                  </a:cubicBezTo>
                  <a:cubicBezTo>
                    <a:pt x="43" y="178"/>
                    <a:pt x="43" y="178"/>
                    <a:pt x="43" y="178"/>
                  </a:cubicBezTo>
                  <a:cubicBezTo>
                    <a:pt x="94" y="112"/>
                    <a:pt x="170" y="66"/>
                    <a:pt x="259" y="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21"/>
            <p:cNvSpPr>
              <a:spLocks/>
            </p:cNvSpPr>
            <p:nvPr/>
          </p:nvSpPr>
          <p:spPr bwMode="auto">
            <a:xfrm>
              <a:off x="2415230" y="1376013"/>
              <a:ext cx="1036980" cy="992145"/>
            </a:xfrm>
            <a:custGeom>
              <a:avLst/>
              <a:gdLst>
                <a:gd name="T0" fmla="*/ 2091183708 w 274"/>
                <a:gd name="T1" fmla="*/ 2147483646 h 262"/>
                <a:gd name="T2" fmla="*/ 300788538 w 274"/>
                <a:gd name="T3" fmla="*/ 2147483646 h 262"/>
                <a:gd name="T4" fmla="*/ 128907211 w 274"/>
                <a:gd name="T5" fmla="*/ 1405316590 h 262"/>
                <a:gd name="T6" fmla="*/ 973977788 w 274"/>
                <a:gd name="T7" fmla="*/ 301138728 h 262"/>
                <a:gd name="T8" fmla="*/ 1647167038 w 274"/>
                <a:gd name="T9" fmla="*/ 86040178 h 262"/>
                <a:gd name="T10" fmla="*/ 2147483646 w 274"/>
                <a:gd name="T11" fmla="*/ 989456363 h 262"/>
                <a:gd name="T12" fmla="*/ 2147483646 w 274"/>
                <a:gd name="T13" fmla="*/ 2147483646 h 262"/>
                <a:gd name="T14" fmla="*/ 2091183708 w 274"/>
                <a:gd name="T15" fmla="*/ 2147483646 h 262"/>
                <a:gd name="T16" fmla="*/ 2091183708 w 274"/>
                <a:gd name="T17" fmla="*/ 2147483646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2">
                  <a:moveTo>
                    <a:pt x="146" y="256"/>
                  </a:moveTo>
                  <a:cubicBezTo>
                    <a:pt x="95" y="262"/>
                    <a:pt x="46" y="238"/>
                    <a:pt x="21" y="193"/>
                  </a:cubicBezTo>
                  <a:cubicBezTo>
                    <a:pt x="4" y="164"/>
                    <a:pt x="0" y="130"/>
                    <a:pt x="9" y="98"/>
                  </a:cubicBezTo>
                  <a:cubicBezTo>
                    <a:pt x="18" y="65"/>
                    <a:pt x="39" y="38"/>
                    <a:pt x="68" y="21"/>
                  </a:cubicBezTo>
                  <a:cubicBezTo>
                    <a:pt x="82" y="13"/>
                    <a:pt x="98" y="8"/>
                    <a:pt x="115" y="6"/>
                  </a:cubicBezTo>
                  <a:cubicBezTo>
                    <a:pt x="165" y="0"/>
                    <a:pt x="214" y="24"/>
                    <a:pt x="240" y="69"/>
                  </a:cubicBezTo>
                  <a:cubicBezTo>
                    <a:pt x="274" y="129"/>
                    <a:pt x="253" y="206"/>
                    <a:pt x="192" y="240"/>
                  </a:cubicBezTo>
                  <a:cubicBezTo>
                    <a:pt x="178" y="249"/>
                    <a:pt x="162" y="254"/>
                    <a:pt x="146" y="256"/>
                  </a:cubicBezTo>
                  <a:cubicBezTo>
                    <a:pt x="146" y="256"/>
                    <a:pt x="146" y="256"/>
                    <a:pt x="146" y="2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Freeform 34"/>
            <p:cNvSpPr>
              <a:spLocks/>
            </p:cNvSpPr>
            <p:nvPr/>
          </p:nvSpPr>
          <p:spPr bwMode="auto">
            <a:xfrm>
              <a:off x="2312545" y="1277667"/>
              <a:ext cx="1188838" cy="1188838"/>
            </a:xfrm>
            <a:custGeom>
              <a:avLst/>
              <a:gdLst>
                <a:gd name="T0" fmla="*/ 1275782191 w 314"/>
                <a:gd name="T1" fmla="*/ 544714970 h 314"/>
                <a:gd name="T2" fmla="*/ 544714970 w 314"/>
                <a:gd name="T3" fmla="*/ 2147483646 h 314"/>
                <a:gd name="T4" fmla="*/ 2147483646 w 314"/>
                <a:gd name="T5" fmla="*/ 2147483646 h 314"/>
                <a:gd name="T6" fmla="*/ 2147483646 w 314"/>
                <a:gd name="T7" fmla="*/ 1275782191 h 314"/>
                <a:gd name="T8" fmla="*/ 1275782191 w 314"/>
                <a:gd name="T9" fmla="*/ 544714970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314">
                  <a:moveTo>
                    <a:pt x="89" y="38"/>
                  </a:moveTo>
                  <a:cubicBezTo>
                    <a:pt x="24" y="75"/>
                    <a:pt x="0" y="159"/>
                    <a:pt x="38" y="225"/>
                  </a:cubicBezTo>
                  <a:cubicBezTo>
                    <a:pt x="75" y="291"/>
                    <a:pt x="159" y="314"/>
                    <a:pt x="225" y="276"/>
                  </a:cubicBezTo>
                  <a:cubicBezTo>
                    <a:pt x="291" y="239"/>
                    <a:pt x="314" y="155"/>
                    <a:pt x="277" y="89"/>
                  </a:cubicBezTo>
                  <a:cubicBezTo>
                    <a:pt x="239" y="23"/>
                    <a:pt x="155" y="0"/>
                    <a:pt x="89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361778" y="1376161"/>
              <a:ext cx="1091048" cy="991293"/>
            </a:xfrm>
            <a:custGeom>
              <a:avLst/>
              <a:gdLst>
                <a:gd name="T0" fmla="*/ 160 w 288"/>
                <a:gd name="T1" fmla="*/ 256 h 262"/>
                <a:gd name="T2" fmla="*/ 35 w 288"/>
                <a:gd name="T3" fmla="*/ 193 h 262"/>
                <a:gd name="T4" fmla="*/ 82 w 288"/>
                <a:gd name="T5" fmla="*/ 21 h 262"/>
                <a:gd name="T6" fmla="*/ 128 w 288"/>
                <a:gd name="T7" fmla="*/ 6 h 262"/>
                <a:gd name="T8" fmla="*/ 254 w 288"/>
                <a:gd name="T9" fmla="*/ 69 h 262"/>
                <a:gd name="T10" fmla="*/ 206 w 288"/>
                <a:gd name="T11" fmla="*/ 240 h 262"/>
                <a:gd name="T12" fmla="*/ 160 w 288"/>
                <a:gd name="T13" fmla="*/ 2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262">
                  <a:moveTo>
                    <a:pt x="160" y="256"/>
                  </a:moveTo>
                  <a:cubicBezTo>
                    <a:pt x="109" y="262"/>
                    <a:pt x="60" y="238"/>
                    <a:pt x="35" y="193"/>
                  </a:cubicBezTo>
                  <a:cubicBezTo>
                    <a:pt x="0" y="133"/>
                    <a:pt x="22" y="56"/>
                    <a:pt x="82" y="21"/>
                  </a:cubicBezTo>
                  <a:cubicBezTo>
                    <a:pt x="96" y="13"/>
                    <a:pt x="112" y="8"/>
                    <a:pt x="128" y="6"/>
                  </a:cubicBezTo>
                  <a:cubicBezTo>
                    <a:pt x="179" y="0"/>
                    <a:pt x="228" y="24"/>
                    <a:pt x="254" y="69"/>
                  </a:cubicBezTo>
                  <a:cubicBezTo>
                    <a:pt x="288" y="129"/>
                    <a:pt x="267" y="206"/>
                    <a:pt x="206" y="240"/>
                  </a:cubicBezTo>
                  <a:cubicBezTo>
                    <a:pt x="192" y="249"/>
                    <a:pt x="176" y="254"/>
                    <a:pt x="160" y="2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35" name="Freeform 60"/>
            <p:cNvSpPr>
              <a:spLocks noEditPoints="1"/>
            </p:cNvSpPr>
            <p:nvPr/>
          </p:nvSpPr>
          <p:spPr bwMode="auto">
            <a:xfrm>
              <a:off x="2649526" y="1645020"/>
              <a:ext cx="510536" cy="390494"/>
            </a:xfrm>
            <a:custGeom>
              <a:avLst/>
              <a:gdLst>
                <a:gd name="T0" fmla="*/ 738376791 w 353"/>
                <a:gd name="T1" fmla="*/ 525019183 h 270"/>
                <a:gd name="T2" fmla="*/ 738376791 w 353"/>
                <a:gd name="T3" fmla="*/ 508285792 h 270"/>
                <a:gd name="T4" fmla="*/ 738376791 w 353"/>
                <a:gd name="T5" fmla="*/ 487368330 h 270"/>
                <a:gd name="T6" fmla="*/ 738376791 w 353"/>
                <a:gd name="T7" fmla="*/ 470634939 h 270"/>
                <a:gd name="T8" fmla="*/ 738376791 w 353"/>
                <a:gd name="T9" fmla="*/ 443442094 h 270"/>
                <a:gd name="T10" fmla="*/ 738376791 w 353"/>
                <a:gd name="T11" fmla="*/ 426708703 h 270"/>
                <a:gd name="T12" fmla="*/ 738376791 w 353"/>
                <a:gd name="T13" fmla="*/ 405791241 h 270"/>
                <a:gd name="T14" fmla="*/ 738376791 w 353"/>
                <a:gd name="T15" fmla="*/ 389057850 h 270"/>
                <a:gd name="T16" fmla="*/ 738376791 w 353"/>
                <a:gd name="T17" fmla="*/ 366049076 h 270"/>
                <a:gd name="T18" fmla="*/ 738376791 w 353"/>
                <a:gd name="T19" fmla="*/ 351406997 h 270"/>
                <a:gd name="T20" fmla="*/ 738376791 w 353"/>
                <a:gd name="T21" fmla="*/ 0 h 270"/>
                <a:gd name="T22" fmla="*/ 0 w 353"/>
                <a:gd name="T23" fmla="*/ 0 h 270"/>
                <a:gd name="T24" fmla="*/ 0 w 353"/>
                <a:gd name="T25" fmla="*/ 351406997 h 270"/>
                <a:gd name="T26" fmla="*/ 0 w 353"/>
                <a:gd name="T27" fmla="*/ 366049076 h 270"/>
                <a:gd name="T28" fmla="*/ 0 w 353"/>
                <a:gd name="T29" fmla="*/ 389057850 h 270"/>
                <a:gd name="T30" fmla="*/ 0 w 353"/>
                <a:gd name="T31" fmla="*/ 405791241 h 270"/>
                <a:gd name="T32" fmla="*/ 0 w 353"/>
                <a:gd name="T33" fmla="*/ 426708703 h 270"/>
                <a:gd name="T34" fmla="*/ 0 w 353"/>
                <a:gd name="T35" fmla="*/ 443442094 h 270"/>
                <a:gd name="T36" fmla="*/ 0 w 353"/>
                <a:gd name="T37" fmla="*/ 470634939 h 270"/>
                <a:gd name="T38" fmla="*/ 0 w 353"/>
                <a:gd name="T39" fmla="*/ 487368330 h 270"/>
                <a:gd name="T40" fmla="*/ 0 w 353"/>
                <a:gd name="T41" fmla="*/ 508285792 h 270"/>
                <a:gd name="T42" fmla="*/ 0 w 353"/>
                <a:gd name="T43" fmla="*/ 525019183 h 270"/>
                <a:gd name="T44" fmla="*/ 0 w 353"/>
                <a:gd name="T45" fmla="*/ 564761348 h 270"/>
                <a:gd name="T46" fmla="*/ 738376791 w 353"/>
                <a:gd name="T47" fmla="*/ 564761348 h 270"/>
                <a:gd name="T48" fmla="*/ 738376791 w 353"/>
                <a:gd name="T49" fmla="*/ 525019183 h 270"/>
                <a:gd name="T50" fmla="*/ 16733432 w 353"/>
                <a:gd name="T51" fmla="*/ 16733391 h 270"/>
                <a:gd name="T52" fmla="*/ 721643359 w 353"/>
                <a:gd name="T53" fmla="*/ 16733391 h 270"/>
                <a:gd name="T54" fmla="*/ 721643359 w 353"/>
                <a:gd name="T55" fmla="*/ 351406997 h 270"/>
                <a:gd name="T56" fmla="*/ 16733432 w 353"/>
                <a:gd name="T57" fmla="*/ 351406997 h 270"/>
                <a:gd name="T58" fmla="*/ 16733432 w 353"/>
                <a:gd name="T59" fmla="*/ 16733391 h 270"/>
                <a:gd name="T60" fmla="*/ 16733432 w 353"/>
                <a:gd name="T61" fmla="*/ 405791241 h 270"/>
                <a:gd name="T62" fmla="*/ 721643359 w 353"/>
                <a:gd name="T63" fmla="*/ 405791241 h 270"/>
                <a:gd name="T64" fmla="*/ 721643359 w 353"/>
                <a:gd name="T65" fmla="*/ 426708703 h 270"/>
                <a:gd name="T66" fmla="*/ 16733432 w 353"/>
                <a:gd name="T67" fmla="*/ 426708703 h 270"/>
                <a:gd name="T68" fmla="*/ 16733432 w 353"/>
                <a:gd name="T69" fmla="*/ 405791241 h 270"/>
                <a:gd name="T70" fmla="*/ 16733432 w 353"/>
                <a:gd name="T71" fmla="*/ 487368330 h 270"/>
                <a:gd name="T72" fmla="*/ 721643359 w 353"/>
                <a:gd name="T73" fmla="*/ 487368330 h 270"/>
                <a:gd name="T74" fmla="*/ 721643359 w 353"/>
                <a:gd name="T75" fmla="*/ 508285792 h 270"/>
                <a:gd name="T76" fmla="*/ 16733432 w 353"/>
                <a:gd name="T77" fmla="*/ 508285792 h 270"/>
                <a:gd name="T78" fmla="*/ 16733432 w 353"/>
                <a:gd name="T79" fmla="*/ 487368330 h 2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53" h="270">
                  <a:moveTo>
                    <a:pt x="353" y="251"/>
                  </a:moveTo>
                  <a:lnTo>
                    <a:pt x="353" y="243"/>
                  </a:lnTo>
                  <a:lnTo>
                    <a:pt x="353" y="233"/>
                  </a:lnTo>
                  <a:lnTo>
                    <a:pt x="353" y="225"/>
                  </a:lnTo>
                  <a:lnTo>
                    <a:pt x="353" y="212"/>
                  </a:lnTo>
                  <a:lnTo>
                    <a:pt x="353" y="204"/>
                  </a:lnTo>
                  <a:lnTo>
                    <a:pt x="353" y="194"/>
                  </a:lnTo>
                  <a:lnTo>
                    <a:pt x="353" y="186"/>
                  </a:lnTo>
                  <a:lnTo>
                    <a:pt x="353" y="175"/>
                  </a:lnTo>
                  <a:lnTo>
                    <a:pt x="353" y="168"/>
                  </a:lnTo>
                  <a:lnTo>
                    <a:pt x="353" y="0"/>
                  </a:lnTo>
                  <a:lnTo>
                    <a:pt x="0" y="0"/>
                  </a:lnTo>
                  <a:lnTo>
                    <a:pt x="0" y="168"/>
                  </a:lnTo>
                  <a:lnTo>
                    <a:pt x="0" y="175"/>
                  </a:lnTo>
                  <a:lnTo>
                    <a:pt x="0" y="186"/>
                  </a:lnTo>
                  <a:lnTo>
                    <a:pt x="0" y="194"/>
                  </a:lnTo>
                  <a:lnTo>
                    <a:pt x="0" y="204"/>
                  </a:lnTo>
                  <a:lnTo>
                    <a:pt x="0" y="212"/>
                  </a:lnTo>
                  <a:lnTo>
                    <a:pt x="0" y="225"/>
                  </a:lnTo>
                  <a:lnTo>
                    <a:pt x="0" y="233"/>
                  </a:lnTo>
                  <a:lnTo>
                    <a:pt x="0" y="243"/>
                  </a:lnTo>
                  <a:lnTo>
                    <a:pt x="0" y="251"/>
                  </a:lnTo>
                  <a:lnTo>
                    <a:pt x="0" y="270"/>
                  </a:lnTo>
                  <a:lnTo>
                    <a:pt x="353" y="270"/>
                  </a:lnTo>
                  <a:lnTo>
                    <a:pt x="353" y="251"/>
                  </a:lnTo>
                  <a:close/>
                  <a:moveTo>
                    <a:pt x="8" y="8"/>
                  </a:moveTo>
                  <a:lnTo>
                    <a:pt x="345" y="8"/>
                  </a:lnTo>
                  <a:lnTo>
                    <a:pt x="345" y="168"/>
                  </a:lnTo>
                  <a:lnTo>
                    <a:pt x="8" y="168"/>
                  </a:lnTo>
                  <a:lnTo>
                    <a:pt x="8" y="8"/>
                  </a:lnTo>
                  <a:close/>
                  <a:moveTo>
                    <a:pt x="8" y="194"/>
                  </a:moveTo>
                  <a:lnTo>
                    <a:pt x="345" y="194"/>
                  </a:lnTo>
                  <a:lnTo>
                    <a:pt x="345" y="204"/>
                  </a:lnTo>
                  <a:lnTo>
                    <a:pt x="8" y="204"/>
                  </a:lnTo>
                  <a:lnTo>
                    <a:pt x="8" y="194"/>
                  </a:lnTo>
                  <a:close/>
                  <a:moveTo>
                    <a:pt x="8" y="233"/>
                  </a:moveTo>
                  <a:lnTo>
                    <a:pt x="345" y="233"/>
                  </a:lnTo>
                  <a:lnTo>
                    <a:pt x="345" y="243"/>
                  </a:lnTo>
                  <a:lnTo>
                    <a:pt x="8" y="243"/>
                  </a:lnTo>
                  <a:lnTo>
                    <a:pt x="8" y="2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6" name="Freeform 61"/>
            <p:cNvSpPr>
              <a:spLocks noEditPoints="1"/>
            </p:cNvSpPr>
            <p:nvPr/>
          </p:nvSpPr>
          <p:spPr bwMode="auto">
            <a:xfrm>
              <a:off x="2684237" y="1675392"/>
              <a:ext cx="442560" cy="189462"/>
            </a:xfrm>
            <a:custGeom>
              <a:avLst/>
              <a:gdLst>
                <a:gd name="T0" fmla="*/ 1530932299 w 117"/>
                <a:gd name="T1" fmla="*/ 0 h 50"/>
                <a:gd name="T2" fmla="*/ 143079270 w 117"/>
                <a:gd name="T3" fmla="*/ 0 h 50"/>
                <a:gd name="T4" fmla="*/ 0 w 117"/>
                <a:gd name="T5" fmla="*/ 143581882 h 50"/>
                <a:gd name="T6" fmla="*/ 0 w 117"/>
                <a:gd name="T7" fmla="*/ 574335107 h 50"/>
                <a:gd name="T8" fmla="*/ 143079270 w 117"/>
                <a:gd name="T9" fmla="*/ 717916989 h 50"/>
                <a:gd name="T10" fmla="*/ 1530932299 w 117"/>
                <a:gd name="T11" fmla="*/ 717916989 h 50"/>
                <a:gd name="T12" fmla="*/ 1674011569 w 117"/>
                <a:gd name="T13" fmla="*/ 574335107 h 50"/>
                <a:gd name="T14" fmla="*/ 1674011569 w 117"/>
                <a:gd name="T15" fmla="*/ 143581882 h 50"/>
                <a:gd name="T16" fmla="*/ 1530932299 w 117"/>
                <a:gd name="T17" fmla="*/ 0 h 50"/>
                <a:gd name="T18" fmla="*/ 1273392640 w 117"/>
                <a:gd name="T19" fmla="*/ 646126048 h 50"/>
                <a:gd name="T20" fmla="*/ 400618929 w 117"/>
                <a:gd name="T21" fmla="*/ 646126048 h 50"/>
                <a:gd name="T22" fmla="*/ 114464172 w 117"/>
                <a:gd name="T23" fmla="*/ 358958494 h 50"/>
                <a:gd name="T24" fmla="*/ 400618929 w 117"/>
                <a:gd name="T25" fmla="*/ 86148371 h 50"/>
                <a:gd name="T26" fmla="*/ 1273392640 w 117"/>
                <a:gd name="T27" fmla="*/ 86148371 h 50"/>
                <a:gd name="T28" fmla="*/ 1559547397 w 117"/>
                <a:gd name="T29" fmla="*/ 358958494 h 50"/>
                <a:gd name="T30" fmla="*/ 1273392640 w 117"/>
                <a:gd name="T31" fmla="*/ 646126048 h 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7" h="50">
                  <a:moveTo>
                    <a:pt x="10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6"/>
                    <a:pt x="5" y="10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0" y="45"/>
                    <a:pt x="10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45"/>
                    <a:pt x="112" y="40"/>
                    <a:pt x="117" y="4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2" y="10"/>
                    <a:pt x="107" y="6"/>
                    <a:pt x="107" y="0"/>
                  </a:cubicBezTo>
                  <a:close/>
                  <a:moveTo>
                    <a:pt x="89" y="45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17" y="45"/>
                    <a:pt x="8" y="36"/>
                    <a:pt x="8" y="25"/>
                  </a:cubicBezTo>
                  <a:cubicBezTo>
                    <a:pt x="8" y="15"/>
                    <a:pt x="17" y="6"/>
                    <a:pt x="28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100" y="6"/>
                    <a:pt x="109" y="15"/>
                    <a:pt x="109" y="25"/>
                  </a:cubicBezTo>
                  <a:cubicBezTo>
                    <a:pt x="109" y="36"/>
                    <a:pt x="100" y="45"/>
                    <a:pt x="89" y="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7" name="Freeform 62"/>
            <p:cNvSpPr>
              <a:spLocks noEditPoints="1"/>
            </p:cNvSpPr>
            <p:nvPr/>
          </p:nvSpPr>
          <p:spPr bwMode="auto">
            <a:xfrm>
              <a:off x="2853452" y="1705764"/>
              <a:ext cx="105579" cy="133057"/>
            </a:xfrm>
            <a:custGeom>
              <a:avLst/>
              <a:gdLst>
                <a:gd name="T0" fmla="*/ 199054122 w 28"/>
                <a:gd name="T1" fmla="*/ 0 h 35"/>
                <a:gd name="T2" fmla="*/ 0 w 28"/>
                <a:gd name="T3" fmla="*/ 245691651 h 35"/>
                <a:gd name="T4" fmla="*/ 199054122 w 28"/>
                <a:gd name="T5" fmla="*/ 505833293 h 35"/>
                <a:gd name="T6" fmla="*/ 398104473 w 28"/>
                <a:gd name="T7" fmla="*/ 245691651 h 35"/>
                <a:gd name="T8" fmla="*/ 199054122 w 28"/>
                <a:gd name="T9" fmla="*/ 0 h 35"/>
                <a:gd name="T10" fmla="*/ 199054122 w 28"/>
                <a:gd name="T11" fmla="*/ 462475719 h 35"/>
                <a:gd name="T12" fmla="*/ 42653916 w 28"/>
                <a:gd name="T13" fmla="*/ 245691651 h 35"/>
                <a:gd name="T14" fmla="*/ 199054122 w 28"/>
                <a:gd name="T15" fmla="*/ 43357574 h 35"/>
                <a:gd name="T16" fmla="*/ 355450557 w 28"/>
                <a:gd name="T17" fmla="*/ 245691651 h 35"/>
                <a:gd name="T18" fmla="*/ 199054122 w 28"/>
                <a:gd name="T19" fmla="*/ 462475719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" h="35">
                  <a:moveTo>
                    <a:pt x="14" y="0"/>
                  </a:moveTo>
                  <a:cubicBezTo>
                    <a:pt x="6" y="0"/>
                    <a:pt x="0" y="8"/>
                    <a:pt x="0" y="17"/>
                  </a:cubicBezTo>
                  <a:cubicBezTo>
                    <a:pt x="0" y="27"/>
                    <a:pt x="6" y="35"/>
                    <a:pt x="14" y="35"/>
                  </a:cubicBezTo>
                  <a:cubicBezTo>
                    <a:pt x="21" y="35"/>
                    <a:pt x="28" y="27"/>
                    <a:pt x="28" y="17"/>
                  </a:cubicBezTo>
                  <a:cubicBezTo>
                    <a:pt x="28" y="8"/>
                    <a:pt x="21" y="0"/>
                    <a:pt x="14" y="0"/>
                  </a:cubicBezTo>
                  <a:close/>
                  <a:moveTo>
                    <a:pt x="14" y="32"/>
                  </a:moveTo>
                  <a:cubicBezTo>
                    <a:pt x="7" y="32"/>
                    <a:pt x="3" y="25"/>
                    <a:pt x="3" y="17"/>
                  </a:cubicBezTo>
                  <a:cubicBezTo>
                    <a:pt x="3" y="9"/>
                    <a:pt x="7" y="3"/>
                    <a:pt x="14" y="3"/>
                  </a:cubicBezTo>
                  <a:cubicBezTo>
                    <a:pt x="20" y="3"/>
                    <a:pt x="25" y="9"/>
                    <a:pt x="25" y="17"/>
                  </a:cubicBezTo>
                  <a:cubicBezTo>
                    <a:pt x="25" y="25"/>
                    <a:pt x="20" y="32"/>
                    <a:pt x="14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3535363" y="2692400"/>
            <a:ext cx="1335087" cy="1236663"/>
            <a:chOff x="1488168" y="2375389"/>
            <a:chExt cx="1334911" cy="1236565"/>
          </a:xfrm>
        </p:grpSpPr>
        <p:sp>
          <p:nvSpPr>
            <p:cNvPr id="73" name="Freeform 8"/>
            <p:cNvSpPr>
              <a:spLocks/>
            </p:cNvSpPr>
            <p:nvPr/>
          </p:nvSpPr>
          <p:spPr bwMode="auto">
            <a:xfrm>
              <a:off x="2316734" y="2553175"/>
              <a:ext cx="506345" cy="1058779"/>
            </a:xfrm>
            <a:custGeom>
              <a:avLst/>
              <a:gdLst>
                <a:gd name="T0" fmla="*/ 68 w 134"/>
                <a:gd name="T1" fmla="*/ 273 h 280"/>
                <a:gd name="T2" fmla="*/ 134 w 134"/>
                <a:gd name="T3" fmla="*/ 34 h 280"/>
                <a:gd name="T4" fmla="*/ 91 w 134"/>
                <a:gd name="T5" fmla="*/ 0 h 280"/>
                <a:gd name="T6" fmla="*/ 13 w 134"/>
                <a:gd name="T7" fmla="*/ 280 h 280"/>
                <a:gd name="T8" fmla="*/ 68 w 134"/>
                <a:gd name="T9" fmla="*/ 273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80">
                  <a:moveTo>
                    <a:pt x="68" y="273"/>
                  </a:moveTo>
                  <a:cubicBezTo>
                    <a:pt x="57" y="184"/>
                    <a:pt x="83" y="99"/>
                    <a:pt x="134" y="34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31" y="77"/>
                    <a:pt x="0" y="176"/>
                    <a:pt x="13" y="280"/>
                  </a:cubicBezTo>
                  <a:cubicBezTo>
                    <a:pt x="68" y="273"/>
                    <a:pt x="68" y="273"/>
                    <a:pt x="68" y="27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1537374" y="2473806"/>
              <a:ext cx="1058723" cy="960362"/>
            </a:xfrm>
            <a:custGeom>
              <a:avLst/>
              <a:gdLst>
                <a:gd name="T0" fmla="*/ 155 w 280"/>
                <a:gd name="T1" fmla="*/ 252 h 254"/>
                <a:gd name="T2" fmla="*/ 106 w 280"/>
                <a:gd name="T3" fmla="*/ 248 h 254"/>
                <a:gd name="T4" fmla="*/ 18 w 280"/>
                <a:gd name="T5" fmla="*/ 93 h 254"/>
                <a:gd name="T6" fmla="*/ 124 w 280"/>
                <a:gd name="T7" fmla="*/ 2 h 254"/>
                <a:gd name="T8" fmla="*/ 173 w 280"/>
                <a:gd name="T9" fmla="*/ 5 h 254"/>
                <a:gd name="T10" fmla="*/ 261 w 280"/>
                <a:gd name="T11" fmla="*/ 160 h 254"/>
                <a:gd name="T12" fmla="*/ 155 w 280"/>
                <a:gd name="T13" fmla="*/ 252 h 254"/>
                <a:gd name="T14" fmla="*/ 155 w 280"/>
                <a:gd name="T15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0" h="254">
                  <a:moveTo>
                    <a:pt x="155" y="252"/>
                  </a:moveTo>
                  <a:cubicBezTo>
                    <a:pt x="139" y="254"/>
                    <a:pt x="122" y="253"/>
                    <a:pt x="106" y="248"/>
                  </a:cubicBezTo>
                  <a:cubicBezTo>
                    <a:pt x="39" y="230"/>
                    <a:pt x="0" y="160"/>
                    <a:pt x="18" y="93"/>
                  </a:cubicBezTo>
                  <a:cubicBezTo>
                    <a:pt x="32" y="44"/>
                    <a:pt x="74" y="8"/>
                    <a:pt x="124" y="2"/>
                  </a:cubicBezTo>
                  <a:cubicBezTo>
                    <a:pt x="141" y="0"/>
                    <a:pt x="157" y="1"/>
                    <a:pt x="173" y="5"/>
                  </a:cubicBezTo>
                  <a:cubicBezTo>
                    <a:pt x="240" y="24"/>
                    <a:pt x="280" y="93"/>
                    <a:pt x="261" y="160"/>
                  </a:cubicBezTo>
                  <a:cubicBezTo>
                    <a:pt x="248" y="209"/>
                    <a:pt x="206" y="245"/>
                    <a:pt x="155" y="252"/>
                  </a:cubicBezTo>
                  <a:cubicBezTo>
                    <a:pt x="155" y="252"/>
                    <a:pt x="155" y="252"/>
                    <a:pt x="155" y="25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5" name="Freeform 30"/>
            <p:cNvSpPr>
              <a:spLocks/>
            </p:cNvSpPr>
            <p:nvPr/>
          </p:nvSpPr>
          <p:spPr bwMode="auto">
            <a:xfrm>
              <a:off x="1488168" y="2375389"/>
              <a:ext cx="1153960" cy="1154022"/>
            </a:xfrm>
            <a:custGeom>
              <a:avLst/>
              <a:gdLst>
                <a:gd name="T0" fmla="*/ 20 w 305"/>
                <a:gd name="T1" fmla="*/ 116 h 305"/>
                <a:gd name="T2" fmla="*/ 116 w 305"/>
                <a:gd name="T3" fmla="*/ 285 h 305"/>
                <a:gd name="T4" fmla="*/ 285 w 305"/>
                <a:gd name="T5" fmla="*/ 189 h 305"/>
                <a:gd name="T6" fmla="*/ 189 w 305"/>
                <a:gd name="T7" fmla="*/ 20 h 305"/>
                <a:gd name="T8" fmla="*/ 20 w 305"/>
                <a:gd name="T9" fmla="*/ 11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20" y="116"/>
                  </a:moveTo>
                  <a:cubicBezTo>
                    <a:pt x="0" y="189"/>
                    <a:pt x="43" y="265"/>
                    <a:pt x="116" y="285"/>
                  </a:cubicBez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1" y="43"/>
                    <a:pt x="20" y="11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6" name="Freeform 31"/>
            <p:cNvSpPr>
              <a:spLocks/>
            </p:cNvSpPr>
            <p:nvPr/>
          </p:nvSpPr>
          <p:spPr bwMode="auto">
            <a:xfrm>
              <a:off x="1537374" y="2473806"/>
              <a:ext cx="1020628" cy="960362"/>
            </a:xfrm>
            <a:custGeom>
              <a:avLst/>
              <a:gdLst>
                <a:gd name="T0" fmla="*/ 155 w 270"/>
                <a:gd name="T1" fmla="*/ 252 h 254"/>
                <a:gd name="T2" fmla="*/ 106 w 270"/>
                <a:gd name="T3" fmla="*/ 248 h 254"/>
                <a:gd name="T4" fmla="*/ 18 w 270"/>
                <a:gd name="T5" fmla="*/ 93 h 254"/>
                <a:gd name="T6" fmla="*/ 124 w 270"/>
                <a:gd name="T7" fmla="*/ 2 h 254"/>
                <a:gd name="T8" fmla="*/ 173 w 270"/>
                <a:gd name="T9" fmla="*/ 5 h 254"/>
                <a:gd name="T10" fmla="*/ 249 w 270"/>
                <a:gd name="T11" fmla="*/ 65 h 254"/>
                <a:gd name="T12" fmla="*/ 261 w 270"/>
                <a:gd name="T13" fmla="*/ 160 h 254"/>
                <a:gd name="T14" fmla="*/ 155 w 270"/>
                <a:gd name="T15" fmla="*/ 252 h 254"/>
                <a:gd name="T16" fmla="*/ 155 w 270"/>
                <a:gd name="T17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254">
                  <a:moveTo>
                    <a:pt x="155" y="252"/>
                  </a:moveTo>
                  <a:cubicBezTo>
                    <a:pt x="139" y="254"/>
                    <a:pt x="122" y="253"/>
                    <a:pt x="106" y="248"/>
                  </a:cubicBezTo>
                  <a:cubicBezTo>
                    <a:pt x="39" y="230"/>
                    <a:pt x="0" y="160"/>
                    <a:pt x="18" y="93"/>
                  </a:cubicBezTo>
                  <a:cubicBezTo>
                    <a:pt x="32" y="44"/>
                    <a:pt x="74" y="8"/>
                    <a:pt x="124" y="2"/>
                  </a:cubicBezTo>
                  <a:cubicBezTo>
                    <a:pt x="141" y="0"/>
                    <a:pt x="157" y="1"/>
                    <a:pt x="173" y="5"/>
                  </a:cubicBezTo>
                  <a:cubicBezTo>
                    <a:pt x="206" y="14"/>
                    <a:pt x="233" y="35"/>
                    <a:pt x="249" y="65"/>
                  </a:cubicBezTo>
                  <a:cubicBezTo>
                    <a:pt x="266" y="94"/>
                    <a:pt x="270" y="128"/>
                    <a:pt x="261" y="160"/>
                  </a:cubicBezTo>
                  <a:cubicBezTo>
                    <a:pt x="248" y="209"/>
                    <a:pt x="206" y="245"/>
                    <a:pt x="155" y="252"/>
                  </a:cubicBezTo>
                  <a:cubicBezTo>
                    <a:pt x="155" y="252"/>
                    <a:pt x="155" y="252"/>
                    <a:pt x="155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7" name="Freeform 63"/>
            <p:cNvSpPr>
              <a:spLocks noEditPoints="1"/>
            </p:cNvSpPr>
            <p:nvPr/>
          </p:nvSpPr>
          <p:spPr bwMode="auto">
            <a:xfrm>
              <a:off x="1813562" y="2726199"/>
              <a:ext cx="503172" cy="507960"/>
            </a:xfrm>
            <a:custGeom>
              <a:avLst/>
              <a:gdLst>
                <a:gd name="T0" fmla="*/ 0 w 348"/>
                <a:gd name="T1" fmla="*/ 0 h 351"/>
                <a:gd name="T2" fmla="*/ 0 w 348"/>
                <a:gd name="T3" fmla="*/ 351 h 351"/>
                <a:gd name="T4" fmla="*/ 340 w 348"/>
                <a:gd name="T5" fmla="*/ 351 h 351"/>
                <a:gd name="T6" fmla="*/ 340 w 348"/>
                <a:gd name="T7" fmla="*/ 290 h 351"/>
                <a:gd name="T8" fmla="*/ 348 w 348"/>
                <a:gd name="T9" fmla="*/ 290 h 351"/>
                <a:gd name="T10" fmla="*/ 348 w 348"/>
                <a:gd name="T11" fmla="*/ 241 h 351"/>
                <a:gd name="T12" fmla="*/ 340 w 348"/>
                <a:gd name="T13" fmla="*/ 241 h 351"/>
                <a:gd name="T14" fmla="*/ 340 w 348"/>
                <a:gd name="T15" fmla="*/ 107 h 351"/>
                <a:gd name="T16" fmla="*/ 348 w 348"/>
                <a:gd name="T17" fmla="*/ 107 h 351"/>
                <a:gd name="T18" fmla="*/ 348 w 348"/>
                <a:gd name="T19" fmla="*/ 58 h 351"/>
                <a:gd name="T20" fmla="*/ 340 w 348"/>
                <a:gd name="T21" fmla="*/ 58 h 351"/>
                <a:gd name="T22" fmla="*/ 340 w 348"/>
                <a:gd name="T23" fmla="*/ 0 h 351"/>
                <a:gd name="T24" fmla="*/ 0 w 348"/>
                <a:gd name="T25" fmla="*/ 0 h 351"/>
                <a:gd name="T26" fmla="*/ 298 w 348"/>
                <a:gd name="T27" fmla="*/ 290 h 351"/>
                <a:gd name="T28" fmla="*/ 298 w 348"/>
                <a:gd name="T29" fmla="*/ 306 h 351"/>
                <a:gd name="T30" fmla="*/ 44 w 348"/>
                <a:gd name="T31" fmla="*/ 306 h 351"/>
                <a:gd name="T32" fmla="*/ 44 w 348"/>
                <a:gd name="T33" fmla="*/ 42 h 351"/>
                <a:gd name="T34" fmla="*/ 298 w 348"/>
                <a:gd name="T35" fmla="*/ 42 h 351"/>
                <a:gd name="T36" fmla="*/ 298 w 348"/>
                <a:gd name="T37" fmla="*/ 58 h 351"/>
                <a:gd name="T38" fmla="*/ 290 w 348"/>
                <a:gd name="T39" fmla="*/ 58 h 351"/>
                <a:gd name="T40" fmla="*/ 290 w 348"/>
                <a:gd name="T41" fmla="*/ 107 h 351"/>
                <a:gd name="T42" fmla="*/ 298 w 348"/>
                <a:gd name="T43" fmla="*/ 107 h 351"/>
                <a:gd name="T44" fmla="*/ 298 w 348"/>
                <a:gd name="T45" fmla="*/ 241 h 351"/>
                <a:gd name="T46" fmla="*/ 290 w 348"/>
                <a:gd name="T47" fmla="*/ 241 h 351"/>
                <a:gd name="T48" fmla="*/ 290 w 348"/>
                <a:gd name="T49" fmla="*/ 290 h 351"/>
                <a:gd name="T50" fmla="*/ 298 w 348"/>
                <a:gd name="T51" fmla="*/ 290 h 351"/>
                <a:gd name="T52" fmla="*/ 306 w 348"/>
                <a:gd name="T53" fmla="*/ 107 h 351"/>
                <a:gd name="T54" fmla="*/ 332 w 348"/>
                <a:gd name="T55" fmla="*/ 107 h 351"/>
                <a:gd name="T56" fmla="*/ 332 w 348"/>
                <a:gd name="T57" fmla="*/ 241 h 351"/>
                <a:gd name="T58" fmla="*/ 306 w 348"/>
                <a:gd name="T59" fmla="*/ 241 h 351"/>
                <a:gd name="T60" fmla="*/ 306 w 348"/>
                <a:gd name="T61" fmla="*/ 107 h 351"/>
                <a:gd name="T62" fmla="*/ 306 w 348"/>
                <a:gd name="T63" fmla="*/ 58 h 351"/>
                <a:gd name="T64" fmla="*/ 306 w 348"/>
                <a:gd name="T65" fmla="*/ 34 h 351"/>
                <a:gd name="T66" fmla="*/ 36 w 348"/>
                <a:gd name="T67" fmla="*/ 34 h 351"/>
                <a:gd name="T68" fmla="*/ 36 w 348"/>
                <a:gd name="T69" fmla="*/ 314 h 351"/>
                <a:gd name="T70" fmla="*/ 306 w 348"/>
                <a:gd name="T71" fmla="*/ 314 h 351"/>
                <a:gd name="T72" fmla="*/ 306 w 348"/>
                <a:gd name="T73" fmla="*/ 290 h 351"/>
                <a:gd name="T74" fmla="*/ 332 w 348"/>
                <a:gd name="T75" fmla="*/ 290 h 351"/>
                <a:gd name="T76" fmla="*/ 332 w 348"/>
                <a:gd name="T77" fmla="*/ 343 h 351"/>
                <a:gd name="T78" fmla="*/ 8 w 348"/>
                <a:gd name="T79" fmla="*/ 343 h 351"/>
                <a:gd name="T80" fmla="*/ 8 w 348"/>
                <a:gd name="T81" fmla="*/ 8 h 351"/>
                <a:gd name="T82" fmla="*/ 332 w 348"/>
                <a:gd name="T83" fmla="*/ 8 h 351"/>
                <a:gd name="T84" fmla="*/ 332 w 348"/>
                <a:gd name="T85" fmla="*/ 58 h 351"/>
                <a:gd name="T86" fmla="*/ 306 w 348"/>
                <a:gd name="T87" fmla="*/ 5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8" h="351">
                  <a:moveTo>
                    <a:pt x="0" y="0"/>
                  </a:moveTo>
                  <a:lnTo>
                    <a:pt x="0" y="351"/>
                  </a:lnTo>
                  <a:lnTo>
                    <a:pt x="340" y="351"/>
                  </a:lnTo>
                  <a:lnTo>
                    <a:pt x="340" y="290"/>
                  </a:lnTo>
                  <a:lnTo>
                    <a:pt x="348" y="290"/>
                  </a:lnTo>
                  <a:lnTo>
                    <a:pt x="348" y="241"/>
                  </a:lnTo>
                  <a:lnTo>
                    <a:pt x="340" y="241"/>
                  </a:lnTo>
                  <a:lnTo>
                    <a:pt x="340" y="107"/>
                  </a:lnTo>
                  <a:lnTo>
                    <a:pt x="348" y="107"/>
                  </a:lnTo>
                  <a:lnTo>
                    <a:pt x="348" y="58"/>
                  </a:lnTo>
                  <a:lnTo>
                    <a:pt x="340" y="58"/>
                  </a:lnTo>
                  <a:lnTo>
                    <a:pt x="340" y="0"/>
                  </a:lnTo>
                  <a:lnTo>
                    <a:pt x="0" y="0"/>
                  </a:lnTo>
                  <a:close/>
                  <a:moveTo>
                    <a:pt x="298" y="290"/>
                  </a:moveTo>
                  <a:lnTo>
                    <a:pt x="298" y="306"/>
                  </a:lnTo>
                  <a:lnTo>
                    <a:pt x="44" y="306"/>
                  </a:lnTo>
                  <a:lnTo>
                    <a:pt x="44" y="42"/>
                  </a:lnTo>
                  <a:lnTo>
                    <a:pt x="298" y="42"/>
                  </a:lnTo>
                  <a:lnTo>
                    <a:pt x="298" y="58"/>
                  </a:lnTo>
                  <a:lnTo>
                    <a:pt x="290" y="58"/>
                  </a:lnTo>
                  <a:lnTo>
                    <a:pt x="290" y="107"/>
                  </a:lnTo>
                  <a:lnTo>
                    <a:pt x="298" y="107"/>
                  </a:lnTo>
                  <a:lnTo>
                    <a:pt x="298" y="241"/>
                  </a:lnTo>
                  <a:lnTo>
                    <a:pt x="290" y="241"/>
                  </a:lnTo>
                  <a:lnTo>
                    <a:pt x="290" y="290"/>
                  </a:lnTo>
                  <a:lnTo>
                    <a:pt x="298" y="290"/>
                  </a:lnTo>
                  <a:close/>
                  <a:moveTo>
                    <a:pt x="306" y="107"/>
                  </a:moveTo>
                  <a:lnTo>
                    <a:pt x="332" y="107"/>
                  </a:lnTo>
                  <a:lnTo>
                    <a:pt x="332" y="241"/>
                  </a:lnTo>
                  <a:lnTo>
                    <a:pt x="306" y="241"/>
                  </a:lnTo>
                  <a:lnTo>
                    <a:pt x="306" y="107"/>
                  </a:lnTo>
                  <a:close/>
                  <a:moveTo>
                    <a:pt x="306" y="58"/>
                  </a:moveTo>
                  <a:lnTo>
                    <a:pt x="306" y="34"/>
                  </a:lnTo>
                  <a:lnTo>
                    <a:pt x="36" y="34"/>
                  </a:lnTo>
                  <a:lnTo>
                    <a:pt x="36" y="314"/>
                  </a:lnTo>
                  <a:lnTo>
                    <a:pt x="306" y="314"/>
                  </a:lnTo>
                  <a:lnTo>
                    <a:pt x="306" y="290"/>
                  </a:lnTo>
                  <a:lnTo>
                    <a:pt x="332" y="290"/>
                  </a:lnTo>
                  <a:lnTo>
                    <a:pt x="332" y="343"/>
                  </a:lnTo>
                  <a:lnTo>
                    <a:pt x="8" y="343"/>
                  </a:lnTo>
                  <a:lnTo>
                    <a:pt x="8" y="8"/>
                  </a:lnTo>
                  <a:lnTo>
                    <a:pt x="332" y="8"/>
                  </a:lnTo>
                  <a:lnTo>
                    <a:pt x="332" y="58"/>
                  </a:lnTo>
                  <a:lnTo>
                    <a:pt x="306" y="5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8" name="Freeform 64"/>
            <p:cNvSpPr>
              <a:spLocks noEditPoints="1"/>
            </p:cNvSpPr>
            <p:nvPr/>
          </p:nvSpPr>
          <p:spPr bwMode="auto">
            <a:xfrm>
              <a:off x="1907213" y="2946844"/>
              <a:ext cx="46031" cy="109529"/>
            </a:xfrm>
            <a:custGeom>
              <a:avLst/>
              <a:gdLst>
                <a:gd name="T0" fmla="*/ 6 w 12"/>
                <a:gd name="T1" fmla="*/ 0 h 29"/>
                <a:gd name="T2" fmla="*/ 0 w 12"/>
                <a:gd name="T3" fmla="*/ 6 h 29"/>
                <a:gd name="T4" fmla="*/ 2 w 12"/>
                <a:gd name="T5" fmla="*/ 10 h 29"/>
                <a:gd name="T6" fmla="*/ 2 w 12"/>
                <a:gd name="T7" fmla="*/ 29 h 29"/>
                <a:gd name="T8" fmla="*/ 11 w 12"/>
                <a:gd name="T9" fmla="*/ 29 h 29"/>
                <a:gd name="T10" fmla="*/ 11 w 12"/>
                <a:gd name="T11" fmla="*/ 10 h 29"/>
                <a:gd name="T12" fmla="*/ 12 w 12"/>
                <a:gd name="T13" fmla="*/ 6 h 29"/>
                <a:gd name="T14" fmla="*/ 6 w 12"/>
                <a:gd name="T15" fmla="*/ 0 h 29"/>
                <a:gd name="T16" fmla="*/ 5 w 12"/>
                <a:gd name="T17" fmla="*/ 26 h 29"/>
                <a:gd name="T18" fmla="*/ 5 w 12"/>
                <a:gd name="T19" fmla="*/ 12 h 29"/>
                <a:gd name="T20" fmla="*/ 6 w 12"/>
                <a:gd name="T21" fmla="*/ 12 h 29"/>
                <a:gd name="T22" fmla="*/ 8 w 12"/>
                <a:gd name="T23" fmla="*/ 12 h 29"/>
                <a:gd name="T24" fmla="*/ 8 w 12"/>
                <a:gd name="T25" fmla="*/ 26 h 29"/>
                <a:gd name="T26" fmla="*/ 5 w 12"/>
                <a:gd name="T27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  <a:moveTo>
                    <a:pt x="5" y="26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5" y="2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9" name="Freeform 65"/>
            <p:cNvSpPr>
              <a:spLocks noEditPoints="1"/>
            </p:cNvSpPr>
            <p:nvPr/>
          </p:nvSpPr>
          <p:spPr bwMode="auto">
            <a:xfrm>
              <a:off x="1972291" y="2848427"/>
              <a:ext cx="199999" cy="241281"/>
            </a:xfrm>
            <a:custGeom>
              <a:avLst/>
              <a:gdLst>
                <a:gd name="T0" fmla="*/ 52 w 53"/>
                <a:gd name="T1" fmla="*/ 34 h 64"/>
                <a:gd name="T2" fmla="*/ 52 w 53"/>
                <a:gd name="T3" fmla="*/ 31 h 64"/>
                <a:gd name="T4" fmla="*/ 49 w 53"/>
                <a:gd name="T5" fmla="*/ 24 h 64"/>
                <a:gd name="T6" fmla="*/ 45 w 53"/>
                <a:gd name="T7" fmla="*/ 19 h 64"/>
                <a:gd name="T8" fmla="*/ 43 w 53"/>
                <a:gd name="T9" fmla="*/ 17 h 64"/>
                <a:gd name="T10" fmla="*/ 37 w 53"/>
                <a:gd name="T11" fmla="*/ 13 h 64"/>
                <a:gd name="T12" fmla="*/ 34 w 53"/>
                <a:gd name="T13" fmla="*/ 12 h 64"/>
                <a:gd name="T14" fmla="*/ 28 w 53"/>
                <a:gd name="T15" fmla="*/ 11 h 64"/>
                <a:gd name="T16" fmla="*/ 32 w 53"/>
                <a:gd name="T17" fmla="*/ 5 h 64"/>
                <a:gd name="T18" fmla="*/ 23 w 53"/>
                <a:gd name="T19" fmla="*/ 5 h 64"/>
                <a:gd name="T20" fmla="*/ 26 w 53"/>
                <a:gd name="T21" fmla="*/ 11 h 64"/>
                <a:gd name="T22" fmla="*/ 19 w 53"/>
                <a:gd name="T23" fmla="*/ 12 h 64"/>
                <a:gd name="T24" fmla="*/ 16 w 53"/>
                <a:gd name="T25" fmla="*/ 13 h 64"/>
                <a:gd name="T26" fmla="*/ 11 w 53"/>
                <a:gd name="T27" fmla="*/ 16 h 64"/>
                <a:gd name="T28" fmla="*/ 8 w 53"/>
                <a:gd name="T29" fmla="*/ 18 h 64"/>
                <a:gd name="T30" fmla="*/ 4 w 53"/>
                <a:gd name="T31" fmla="*/ 22 h 64"/>
                <a:gd name="T32" fmla="*/ 2 w 53"/>
                <a:gd name="T33" fmla="*/ 26 h 64"/>
                <a:gd name="T34" fmla="*/ 0 w 53"/>
                <a:gd name="T35" fmla="*/ 33 h 64"/>
                <a:gd name="T36" fmla="*/ 0 w 53"/>
                <a:gd name="T37" fmla="*/ 35 h 64"/>
                <a:gd name="T38" fmla="*/ 0 w 53"/>
                <a:gd name="T39" fmla="*/ 41 h 64"/>
                <a:gd name="T40" fmla="*/ 0 w 53"/>
                <a:gd name="T41" fmla="*/ 44 h 64"/>
                <a:gd name="T42" fmla="*/ 3 w 53"/>
                <a:gd name="T43" fmla="*/ 50 h 64"/>
                <a:gd name="T44" fmla="*/ 7 w 53"/>
                <a:gd name="T45" fmla="*/ 56 h 64"/>
                <a:gd name="T46" fmla="*/ 9 w 53"/>
                <a:gd name="T47" fmla="*/ 58 h 64"/>
                <a:gd name="T48" fmla="*/ 15 w 53"/>
                <a:gd name="T49" fmla="*/ 62 h 64"/>
                <a:gd name="T50" fmla="*/ 17 w 53"/>
                <a:gd name="T51" fmla="*/ 63 h 64"/>
                <a:gd name="T52" fmla="*/ 24 w 53"/>
                <a:gd name="T53" fmla="*/ 64 h 64"/>
                <a:gd name="T54" fmla="*/ 26 w 53"/>
                <a:gd name="T55" fmla="*/ 64 h 64"/>
                <a:gd name="T56" fmla="*/ 27 w 53"/>
                <a:gd name="T57" fmla="*/ 64 h 64"/>
                <a:gd name="T58" fmla="*/ 33 w 53"/>
                <a:gd name="T59" fmla="*/ 63 h 64"/>
                <a:gd name="T60" fmla="*/ 36 w 53"/>
                <a:gd name="T61" fmla="*/ 62 h 64"/>
                <a:gd name="T62" fmla="*/ 41 w 53"/>
                <a:gd name="T63" fmla="*/ 59 h 64"/>
                <a:gd name="T64" fmla="*/ 44 w 53"/>
                <a:gd name="T65" fmla="*/ 57 h 64"/>
                <a:gd name="T66" fmla="*/ 48 w 53"/>
                <a:gd name="T67" fmla="*/ 53 h 64"/>
                <a:gd name="T68" fmla="*/ 50 w 53"/>
                <a:gd name="T69" fmla="*/ 49 h 64"/>
                <a:gd name="T70" fmla="*/ 52 w 53"/>
                <a:gd name="T71" fmla="*/ 42 h 64"/>
                <a:gd name="T72" fmla="*/ 52 w 53"/>
                <a:gd name="T73" fmla="*/ 40 h 64"/>
                <a:gd name="T74" fmla="*/ 3 w 53"/>
                <a:gd name="T75" fmla="*/ 36 h 64"/>
                <a:gd name="T76" fmla="*/ 3 w 53"/>
                <a:gd name="T77" fmla="*/ 39 h 64"/>
                <a:gd name="T78" fmla="*/ 44 w 53"/>
                <a:gd name="T79" fmla="*/ 38 h 64"/>
                <a:gd name="T80" fmla="*/ 50 w 53"/>
                <a:gd name="T81" fmla="*/ 38 h 64"/>
                <a:gd name="T82" fmla="*/ 49 w 53"/>
                <a:gd name="T83" fmla="*/ 31 h 64"/>
                <a:gd name="T84" fmla="*/ 33 w 53"/>
                <a:gd name="T85" fmla="*/ 24 h 64"/>
                <a:gd name="T86" fmla="*/ 19 w 53"/>
                <a:gd name="T87" fmla="*/ 24 h 64"/>
                <a:gd name="T88" fmla="*/ 45 w 53"/>
                <a:gd name="T89" fmla="*/ 24 h 64"/>
                <a:gd name="T90" fmla="*/ 34 w 53"/>
                <a:gd name="T91" fmla="*/ 21 h 64"/>
                <a:gd name="T92" fmla="*/ 31 w 53"/>
                <a:gd name="T93" fmla="*/ 19 h 64"/>
                <a:gd name="T94" fmla="*/ 31 w 53"/>
                <a:gd name="T95" fmla="*/ 19 h 64"/>
                <a:gd name="T96" fmla="*/ 24 w 53"/>
                <a:gd name="T97" fmla="*/ 14 h 64"/>
                <a:gd name="T98" fmla="*/ 16 w 53"/>
                <a:gd name="T99" fmla="*/ 22 h 64"/>
                <a:gd name="T100" fmla="*/ 13 w 53"/>
                <a:gd name="T101" fmla="*/ 25 h 64"/>
                <a:gd name="T102" fmla="*/ 13 w 53"/>
                <a:gd name="T103" fmla="*/ 25 h 64"/>
                <a:gd name="T104" fmla="*/ 5 w 53"/>
                <a:gd name="T105" fmla="*/ 28 h 64"/>
                <a:gd name="T106" fmla="*/ 5 w 53"/>
                <a:gd name="T107" fmla="*/ 47 h 64"/>
                <a:gd name="T108" fmla="*/ 13 w 53"/>
                <a:gd name="T109" fmla="*/ 50 h 64"/>
                <a:gd name="T110" fmla="*/ 16 w 53"/>
                <a:gd name="T111" fmla="*/ 53 h 64"/>
                <a:gd name="T112" fmla="*/ 16 w 53"/>
                <a:gd name="T113" fmla="*/ 53 h 64"/>
                <a:gd name="T114" fmla="*/ 20 w 53"/>
                <a:gd name="T115" fmla="*/ 60 h 64"/>
                <a:gd name="T116" fmla="*/ 32 w 53"/>
                <a:gd name="T117" fmla="*/ 60 h 64"/>
                <a:gd name="T118" fmla="*/ 36 w 53"/>
                <a:gd name="T119" fmla="*/ 53 h 64"/>
                <a:gd name="T120" fmla="*/ 39 w 53"/>
                <a:gd name="T121" fmla="*/ 50 h 64"/>
                <a:gd name="T122" fmla="*/ 39 w 53"/>
                <a:gd name="T123" fmla="*/ 50 h 64"/>
                <a:gd name="T124" fmla="*/ 47 w 53"/>
                <a:gd name="T12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" h="64">
                  <a:moveTo>
                    <a:pt x="52" y="35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2"/>
                    <a:pt x="52" y="32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29"/>
                    <a:pt x="51" y="28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7" y="21"/>
                    <a:pt x="46" y="20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5"/>
                    <a:pt x="39" y="14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3"/>
                    <a:pt x="35" y="13"/>
                    <a:pt x="35" y="12"/>
                  </a:cubicBezTo>
                  <a:cubicBezTo>
                    <a:pt x="35" y="12"/>
                    <a:pt x="35" y="12"/>
                    <a:pt x="34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0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2" y="11"/>
                    <a:pt x="21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2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8"/>
                    <a:pt x="8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20"/>
                    <a:pt x="5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29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6"/>
                    <a:pt x="1" y="47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4"/>
                    <a:pt x="6" y="55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7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10" y="58"/>
                    <a:pt x="10" y="58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60"/>
                    <a:pt x="14" y="61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2"/>
                    <a:pt x="16" y="62"/>
                    <a:pt x="17" y="62"/>
                  </a:cubicBezTo>
                  <a:cubicBezTo>
                    <a:pt x="17" y="62"/>
                    <a:pt x="17" y="62"/>
                    <a:pt x="17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1" y="63"/>
                    <a:pt x="22" y="64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30" y="64"/>
                    <a:pt x="32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2"/>
                    <a:pt x="35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9" y="61"/>
                    <a:pt x="40" y="60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7"/>
                    <a:pt x="44" y="57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5"/>
                    <a:pt x="47" y="54"/>
                    <a:pt x="48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0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1" y="47"/>
                    <a:pt x="51" y="46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2"/>
                    <a:pt x="52" y="42"/>
                  </a:cubicBezTo>
                  <a:cubicBezTo>
                    <a:pt x="52" y="42"/>
                    <a:pt x="52" y="42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3" y="39"/>
                    <a:pt x="53" y="38"/>
                    <a:pt x="53" y="38"/>
                  </a:cubicBezTo>
                  <a:cubicBezTo>
                    <a:pt x="53" y="37"/>
                    <a:pt x="53" y="36"/>
                    <a:pt x="52" y="35"/>
                  </a:cubicBezTo>
                  <a:close/>
                  <a:moveTo>
                    <a:pt x="3" y="38"/>
                  </a:moveTo>
                  <a:cubicBezTo>
                    <a:pt x="3" y="37"/>
                    <a:pt x="3" y="36"/>
                    <a:pt x="3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8"/>
                    <a:pt x="3" y="38"/>
                  </a:cubicBezTo>
                  <a:close/>
                  <a:moveTo>
                    <a:pt x="50" y="38"/>
                  </a:moveTo>
                  <a:cubicBezTo>
                    <a:pt x="50" y="38"/>
                    <a:pt x="50" y="39"/>
                    <a:pt x="49" y="39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6"/>
                    <a:pt x="50" y="37"/>
                    <a:pt x="50" y="38"/>
                  </a:cubicBezTo>
                  <a:close/>
                  <a:moveTo>
                    <a:pt x="43" y="32"/>
                  </a:moveTo>
                  <a:cubicBezTo>
                    <a:pt x="43" y="32"/>
                    <a:pt x="43" y="31"/>
                    <a:pt x="43" y="30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8" y="29"/>
                    <a:pt x="48" y="30"/>
                    <a:pt x="49" y="31"/>
                  </a:cubicBezTo>
                  <a:lnTo>
                    <a:pt x="43" y="32"/>
                  </a:lnTo>
                  <a:close/>
                  <a:moveTo>
                    <a:pt x="19" y="24"/>
                  </a:moveTo>
                  <a:cubicBezTo>
                    <a:pt x="21" y="23"/>
                    <a:pt x="24" y="22"/>
                    <a:pt x="26" y="22"/>
                  </a:cubicBezTo>
                  <a:cubicBezTo>
                    <a:pt x="29" y="22"/>
                    <a:pt x="31" y="23"/>
                    <a:pt x="33" y="24"/>
                  </a:cubicBezTo>
                  <a:cubicBezTo>
                    <a:pt x="38" y="27"/>
                    <a:pt x="41" y="32"/>
                    <a:pt x="41" y="38"/>
                  </a:cubicBezTo>
                  <a:cubicBezTo>
                    <a:pt x="41" y="46"/>
                    <a:pt x="34" y="53"/>
                    <a:pt x="26" y="53"/>
                  </a:cubicBezTo>
                  <a:cubicBezTo>
                    <a:pt x="18" y="53"/>
                    <a:pt x="11" y="46"/>
                    <a:pt x="11" y="38"/>
                  </a:cubicBezTo>
                  <a:cubicBezTo>
                    <a:pt x="11" y="32"/>
                    <a:pt x="14" y="27"/>
                    <a:pt x="19" y="24"/>
                  </a:cubicBezTo>
                  <a:close/>
                  <a:moveTo>
                    <a:pt x="41" y="27"/>
                  </a:moveTo>
                  <a:cubicBezTo>
                    <a:pt x="40" y="26"/>
                    <a:pt x="40" y="26"/>
                    <a:pt x="39" y="25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4" y="22"/>
                    <a:pt x="44" y="23"/>
                    <a:pt x="45" y="24"/>
                  </a:cubicBezTo>
                  <a:lnTo>
                    <a:pt x="41" y="27"/>
                  </a:lnTo>
                  <a:close/>
                  <a:moveTo>
                    <a:pt x="36" y="22"/>
                  </a:moveTo>
                  <a:cubicBezTo>
                    <a:pt x="36" y="22"/>
                    <a:pt x="35" y="22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7" y="17"/>
                    <a:pt x="38" y="17"/>
                    <a:pt x="39" y="18"/>
                  </a:cubicBezTo>
                  <a:lnTo>
                    <a:pt x="36" y="22"/>
                  </a:lnTo>
                  <a:close/>
                  <a:moveTo>
                    <a:pt x="31" y="19"/>
                  </a:moveTo>
                  <a:cubicBezTo>
                    <a:pt x="28" y="16"/>
                    <a:pt x="28" y="16"/>
                    <a:pt x="28" y="1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1" y="14"/>
                    <a:pt x="32" y="15"/>
                  </a:cubicBezTo>
                  <a:lnTo>
                    <a:pt x="31" y="19"/>
                  </a:lnTo>
                  <a:close/>
                  <a:moveTo>
                    <a:pt x="24" y="16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4"/>
                    <a:pt x="23" y="14"/>
                    <a:pt x="24" y="14"/>
                  </a:cubicBezTo>
                  <a:lnTo>
                    <a:pt x="24" y="16"/>
                  </a:lnTo>
                  <a:close/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7"/>
                    <a:pt x="15" y="17"/>
                    <a:pt x="16" y="16"/>
                  </a:cubicBezTo>
                  <a:lnTo>
                    <a:pt x="18" y="21"/>
                  </a:lnTo>
                  <a:close/>
                  <a:moveTo>
                    <a:pt x="13" y="25"/>
                  </a:moveTo>
                  <a:cubicBezTo>
                    <a:pt x="12" y="26"/>
                    <a:pt x="12" y="26"/>
                    <a:pt x="12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3"/>
                    <a:pt x="8" y="22"/>
                    <a:pt x="9" y="21"/>
                  </a:cubicBezTo>
                  <a:lnTo>
                    <a:pt x="13" y="25"/>
                  </a:lnTo>
                  <a:close/>
                  <a:moveTo>
                    <a:pt x="9" y="30"/>
                  </a:moveTo>
                  <a:cubicBezTo>
                    <a:pt x="9" y="31"/>
                    <a:pt x="9" y="32"/>
                    <a:pt x="9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0"/>
                    <a:pt x="4" y="29"/>
                    <a:pt x="5" y="28"/>
                  </a:cubicBezTo>
                  <a:lnTo>
                    <a:pt x="9" y="30"/>
                  </a:lnTo>
                  <a:close/>
                  <a:moveTo>
                    <a:pt x="9" y="43"/>
                  </a:moveTo>
                  <a:cubicBezTo>
                    <a:pt x="9" y="43"/>
                    <a:pt x="9" y="44"/>
                    <a:pt x="9" y="45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4" y="46"/>
                    <a:pt x="4" y="45"/>
                    <a:pt x="3" y="44"/>
                  </a:cubicBezTo>
                  <a:lnTo>
                    <a:pt x="9" y="43"/>
                  </a:lnTo>
                  <a:close/>
                  <a:moveTo>
                    <a:pt x="12" y="48"/>
                  </a:moveTo>
                  <a:cubicBezTo>
                    <a:pt x="12" y="49"/>
                    <a:pt x="12" y="49"/>
                    <a:pt x="13" y="5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8" y="53"/>
                    <a:pt x="8" y="52"/>
                    <a:pt x="7" y="51"/>
                  </a:cubicBezTo>
                  <a:lnTo>
                    <a:pt x="12" y="48"/>
                  </a:lnTo>
                  <a:close/>
                  <a:moveTo>
                    <a:pt x="16" y="53"/>
                  </a:moveTo>
                  <a:cubicBezTo>
                    <a:pt x="17" y="53"/>
                    <a:pt x="17" y="53"/>
                    <a:pt x="18" y="54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8"/>
                    <a:pt x="14" y="58"/>
                    <a:pt x="13" y="57"/>
                  </a:cubicBezTo>
                  <a:lnTo>
                    <a:pt x="16" y="53"/>
                  </a:lnTo>
                  <a:close/>
                  <a:moveTo>
                    <a:pt x="22" y="55"/>
                  </a:moveTo>
                  <a:cubicBezTo>
                    <a:pt x="23" y="55"/>
                    <a:pt x="23" y="55"/>
                    <a:pt x="24" y="5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3" y="61"/>
                    <a:pt x="21" y="61"/>
                    <a:pt x="20" y="60"/>
                  </a:cubicBezTo>
                  <a:lnTo>
                    <a:pt x="22" y="55"/>
                  </a:lnTo>
                  <a:close/>
                  <a:moveTo>
                    <a:pt x="28" y="56"/>
                  </a:moveTo>
                  <a:cubicBezTo>
                    <a:pt x="29" y="55"/>
                    <a:pt x="30" y="55"/>
                    <a:pt x="30" y="55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1"/>
                    <a:pt x="28" y="61"/>
                  </a:cubicBezTo>
                  <a:lnTo>
                    <a:pt x="28" y="56"/>
                  </a:lnTo>
                  <a:close/>
                  <a:moveTo>
                    <a:pt x="34" y="54"/>
                  </a:moveTo>
                  <a:cubicBezTo>
                    <a:pt x="35" y="53"/>
                    <a:pt x="35" y="53"/>
                    <a:pt x="36" y="53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8"/>
                    <a:pt x="37" y="58"/>
                    <a:pt x="36" y="59"/>
                  </a:cubicBezTo>
                  <a:lnTo>
                    <a:pt x="34" y="54"/>
                  </a:lnTo>
                  <a:close/>
                  <a:moveTo>
                    <a:pt x="39" y="50"/>
                  </a:moveTo>
                  <a:cubicBezTo>
                    <a:pt x="40" y="49"/>
                    <a:pt x="40" y="49"/>
                    <a:pt x="41" y="48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2"/>
                    <a:pt x="44" y="53"/>
                    <a:pt x="43" y="54"/>
                  </a:cubicBezTo>
                  <a:lnTo>
                    <a:pt x="39" y="50"/>
                  </a:lnTo>
                  <a:close/>
                  <a:moveTo>
                    <a:pt x="43" y="45"/>
                  </a:moveTo>
                  <a:cubicBezTo>
                    <a:pt x="43" y="44"/>
                    <a:pt x="43" y="43"/>
                    <a:pt x="43" y="43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8" y="45"/>
                    <a:pt x="48" y="46"/>
                    <a:pt x="47" y="47"/>
                  </a:cubicBezTo>
                  <a:lnTo>
                    <a:pt x="43" y="4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5661025" y="1444625"/>
            <a:ext cx="1228725" cy="1339850"/>
            <a:chOff x="3614192" y="1127253"/>
            <a:chExt cx="1229333" cy="1339252"/>
          </a:xfrm>
        </p:grpSpPr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614192" y="1958732"/>
              <a:ext cx="1059387" cy="507773"/>
            </a:xfrm>
            <a:custGeom>
              <a:avLst/>
              <a:gdLst>
                <a:gd name="T0" fmla="*/ 247 w 280"/>
                <a:gd name="T1" fmla="*/ 134 h 134"/>
                <a:gd name="T2" fmla="*/ 280 w 280"/>
                <a:gd name="T3" fmla="*/ 90 h 134"/>
                <a:gd name="T4" fmla="*/ 0 w 280"/>
                <a:gd name="T5" fmla="*/ 13 h 134"/>
                <a:gd name="T6" fmla="*/ 7 w 280"/>
                <a:gd name="T7" fmla="*/ 68 h 134"/>
                <a:gd name="T8" fmla="*/ 247 w 280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34">
                  <a:moveTo>
                    <a:pt x="247" y="134"/>
                  </a:moveTo>
                  <a:cubicBezTo>
                    <a:pt x="280" y="90"/>
                    <a:pt x="280" y="90"/>
                    <a:pt x="280" y="90"/>
                  </a:cubicBezTo>
                  <a:cubicBezTo>
                    <a:pt x="204" y="31"/>
                    <a:pt x="104" y="0"/>
                    <a:pt x="0" y="13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96" y="57"/>
                    <a:pt x="181" y="83"/>
                    <a:pt x="247" y="1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2" name="Freeform 24"/>
            <p:cNvSpPr>
              <a:spLocks/>
            </p:cNvSpPr>
            <p:nvPr/>
          </p:nvSpPr>
          <p:spPr bwMode="auto">
            <a:xfrm>
              <a:off x="3688842" y="1127253"/>
              <a:ext cx="1154683" cy="1153598"/>
            </a:xfrm>
            <a:custGeom>
              <a:avLst/>
              <a:gdLst>
                <a:gd name="T0" fmla="*/ 116 w 305"/>
                <a:gd name="T1" fmla="*/ 285 h 305"/>
                <a:gd name="T2" fmla="*/ 285 w 305"/>
                <a:gd name="T3" fmla="*/ 189 h 305"/>
                <a:gd name="T4" fmla="*/ 189 w 305"/>
                <a:gd name="T5" fmla="*/ 20 h 305"/>
                <a:gd name="T6" fmla="*/ 20 w 305"/>
                <a:gd name="T7" fmla="*/ 116 h 305"/>
                <a:gd name="T8" fmla="*/ 116 w 305"/>
                <a:gd name="T9" fmla="*/ 28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116" y="285"/>
                  </a:move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ubicBezTo>
                    <a:pt x="0" y="189"/>
                    <a:pt x="43" y="264"/>
                    <a:pt x="116" y="28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3" name="Freeform 25"/>
            <p:cNvSpPr>
              <a:spLocks/>
            </p:cNvSpPr>
            <p:nvPr/>
          </p:nvSpPr>
          <p:spPr bwMode="auto">
            <a:xfrm>
              <a:off x="3773021" y="1220874"/>
              <a:ext cx="987914" cy="961596"/>
            </a:xfrm>
            <a:custGeom>
              <a:avLst/>
              <a:gdLst>
                <a:gd name="T0" fmla="*/ 146 w 261"/>
                <a:gd name="T1" fmla="*/ 252 h 254"/>
                <a:gd name="T2" fmla="*/ 97 w 261"/>
                <a:gd name="T3" fmla="*/ 249 h 254"/>
                <a:gd name="T4" fmla="*/ 21 w 261"/>
                <a:gd name="T5" fmla="*/ 189 h 254"/>
                <a:gd name="T6" fmla="*/ 9 w 261"/>
                <a:gd name="T7" fmla="*/ 94 h 254"/>
                <a:gd name="T8" fmla="*/ 115 w 261"/>
                <a:gd name="T9" fmla="*/ 2 h 254"/>
                <a:gd name="T10" fmla="*/ 164 w 261"/>
                <a:gd name="T11" fmla="*/ 6 h 254"/>
                <a:gd name="T12" fmla="*/ 240 w 261"/>
                <a:gd name="T13" fmla="*/ 65 h 254"/>
                <a:gd name="T14" fmla="*/ 252 w 261"/>
                <a:gd name="T15" fmla="*/ 161 h 254"/>
                <a:gd name="T16" fmla="*/ 146 w 261"/>
                <a:gd name="T17" fmla="*/ 252 h 254"/>
                <a:gd name="T18" fmla="*/ 146 w 261"/>
                <a:gd name="T19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4">
                  <a:moveTo>
                    <a:pt x="146" y="252"/>
                  </a:moveTo>
                  <a:cubicBezTo>
                    <a:pt x="130" y="254"/>
                    <a:pt x="113" y="253"/>
                    <a:pt x="97" y="249"/>
                  </a:cubicBezTo>
                  <a:cubicBezTo>
                    <a:pt x="65" y="240"/>
                    <a:pt x="38" y="219"/>
                    <a:pt x="21" y="189"/>
                  </a:cubicBezTo>
                  <a:cubicBezTo>
                    <a:pt x="5" y="160"/>
                    <a:pt x="0" y="126"/>
                    <a:pt x="9" y="94"/>
                  </a:cubicBezTo>
                  <a:cubicBezTo>
                    <a:pt x="23" y="44"/>
                    <a:pt x="64" y="9"/>
                    <a:pt x="115" y="2"/>
                  </a:cubicBezTo>
                  <a:cubicBezTo>
                    <a:pt x="132" y="0"/>
                    <a:pt x="148" y="1"/>
                    <a:pt x="164" y="6"/>
                  </a:cubicBezTo>
                  <a:cubicBezTo>
                    <a:pt x="196" y="15"/>
                    <a:pt x="223" y="36"/>
                    <a:pt x="240" y="65"/>
                  </a:cubicBezTo>
                  <a:cubicBezTo>
                    <a:pt x="257" y="94"/>
                    <a:pt x="261" y="128"/>
                    <a:pt x="252" y="161"/>
                  </a:cubicBezTo>
                  <a:cubicBezTo>
                    <a:pt x="238" y="210"/>
                    <a:pt x="197" y="246"/>
                    <a:pt x="146" y="252"/>
                  </a:cubicBezTo>
                  <a:cubicBezTo>
                    <a:pt x="146" y="252"/>
                    <a:pt x="146" y="252"/>
                    <a:pt x="146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4" name="Freeform 66"/>
            <p:cNvSpPr>
              <a:spLocks noEditPoints="1"/>
            </p:cNvSpPr>
            <p:nvPr/>
          </p:nvSpPr>
          <p:spPr bwMode="auto">
            <a:xfrm>
              <a:off x="4014440" y="1417636"/>
              <a:ext cx="508251" cy="510947"/>
            </a:xfrm>
            <a:custGeom>
              <a:avLst/>
              <a:gdLst>
                <a:gd name="T0" fmla="*/ 125 w 134"/>
                <a:gd name="T1" fmla="*/ 61 h 135"/>
                <a:gd name="T2" fmla="*/ 125 w 134"/>
                <a:gd name="T3" fmla="*/ 41 h 135"/>
                <a:gd name="T4" fmla="*/ 125 w 134"/>
                <a:gd name="T5" fmla="*/ 27 h 135"/>
                <a:gd name="T6" fmla="*/ 125 w 134"/>
                <a:gd name="T7" fmla="*/ 14 h 135"/>
                <a:gd name="T8" fmla="*/ 101 w 134"/>
                <a:gd name="T9" fmla="*/ 0 h 135"/>
                <a:gd name="T10" fmla="*/ 15 w 134"/>
                <a:gd name="T11" fmla="*/ 14 h 135"/>
                <a:gd name="T12" fmla="*/ 0 w 134"/>
                <a:gd name="T13" fmla="*/ 28 h 135"/>
                <a:gd name="T14" fmla="*/ 15 w 134"/>
                <a:gd name="T15" fmla="*/ 135 h 135"/>
                <a:gd name="T16" fmla="*/ 125 w 134"/>
                <a:gd name="T17" fmla="*/ 103 h 135"/>
                <a:gd name="T18" fmla="*/ 127 w 134"/>
                <a:gd name="T19" fmla="*/ 103 h 135"/>
                <a:gd name="T20" fmla="*/ 134 w 134"/>
                <a:gd name="T21" fmla="*/ 96 h 135"/>
                <a:gd name="T22" fmla="*/ 127 w 134"/>
                <a:gd name="T23" fmla="*/ 61 h 135"/>
                <a:gd name="T24" fmla="*/ 131 w 134"/>
                <a:gd name="T25" fmla="*/ 96 h 135"/>
                <a:gd name="T26" fmla="*/ 127 w 134"/>
                <a:gd name="T27" fmla="*/ 100 h 135"/>
                <a:gd name="T28" fmla="*/ 94 w 134"/>
                <a:gd name="T29" fmla="*/ 90 h 135"/>
                <a:gd name="T30" fmla="*/ 106 w 134"/>
                <a:gd name="T31" fmla="*/ 76 h 135"/>
                <a:gd name="T32" fmla="*/ 127 w 134"/>
                <a:gd name="T33" fmla="*/ 76 h 135"/>
                <a:gd name="T34" fmla="*/ 15 w 134"/>
                <a:gd name="T35" fmla="*/ 132 h 135"/>
                <a:gd name="T36" fmla="*/ 3 w 134"/>
                <a:gd name="T37" fmla="*/ 37 h 135"/>
                <a:gd name="T38" fmla="*/ 122 w 134"/>
                <a:gd name="T39" fmla="*/ 44 h 135"/>
                <a:gd name="T40" fmla="*/ 122 w 134"/>
                <a:gd name="T41" fmla="*/ 73 h 135"/>
                <a:gd name="T42" fmla="*/ 91 w 134"/>
                <a:gd name="T43" fmla="*/ 88 h 135"/>
                <a:gd name="T44" fmla="*/ 106 w 134"/>
                <a:gd name="T45" fmla="*/ 103 h 135"/>
                <a:gd name="T46" fmla="*/ 122 w 134"/>
                <a:gd name="T47" fmla="*/ 132 h 135"/>
                <a:gd name="T48" fmla="*/ 15 w 134"/>
                <a:gd name="T49" fmla="*/ 17 h 135"/>
                <a:gd name="T50" fmla="*/ 58 w 134"/>
                <a:gd name="T51" fmla="*/ 20 h 135"/>
                <a:gd name="T52" fmla="*/ 7 w 134"/>
                <a:gd name="T53" fmla="*/ 27 h 135"/>
                <a:gd name="T54" fmla="*/ 7 w 134"/>
                <a:gd name="T55" fmla="*/ 38 h 135"/>
                <a:gd name="T56" fmla="*/ 6 w 134"/>
                <a:gd name="T57" fmla="*/ 37 h 135"/>
                <a:gd name="T58" fmla="*/ 6 w 134"/>
                <a:gd name="T59" fmla="*/ 36 h 135"/>
                <a:gd name="T60" fmla="*/ 5 w 134"/>
                <a:gd name="T61" fmla="*/ 35 h 135"/>
                <a:gd name="T62" fmla="*/ 4 w 134"/>
                <a:gd name="T63" fmla="*/ 34 h 135"/>
                <a:gd name="T64" fmla="*/ 3 w 134"/>
                <a:gd name="T65" fmla="*/ 32 h 135"/>
                <a:gd name="T66" fmla="*/ 3 w 134"/>
                <a:gd name="T67" fmla="*/ 31 h 135"/>
                <a:gd name="T68" fmla="*/ 3 w 134"/>
                <a:gd name="T69" fmla="*/ 29 h 135"/>
                <a:gd name="T70" fmla="*/ 3 w 134"/>
                <a:gd name="T71" fmla="*/ 29 h 135"/>
                <a:gd name="T72" fmla="*/ 15 w 134"/>
                <a:gd name="T73" fmla="*/ 17 h 135"/>
                <a:gd name="T74" fmla="*/ 30 w 134"/>
                <a:gd name="T75" fmla="*/ 34 h 135"/>
                <a:gd name="T76" fmla="*/ 10 w 134"/>
                <a:gd name="T77" fmla="*/ 30 h 135"/>
                <a:gd name="T78" fmla="*/ 100 w 134"/>
                <a:gd name="T79" fmla="*/ 37 h 135"/>
                <a:gd name="T80" fmla="*/ 48 w 134"/>
                <a:gd name="T81" fmla="*/ 41 h 135"/>
                <a:gd name="T82" fmla="*/ 100 w 134"/>
                <a:gd name="T83" fmla="*/ 37 h 135"/>
                <a:gd name="T84" fmla="*/ 117 w 134"/>
                <a:gd name="T85" fmla="*/ 34 h 135"/>
                <a:gd name="T86" fmla="*/ 122 w 134"/>
                <a:gd name="T87" fmla="*/ 30 h 135"/>
                <a:gd name="T88" fmla="*/ 122 w 134"/>
                <a:gd name="T89" fmla="*/ 20 h 135"/>
                <a:gd name="T90" fmla="*/ 109 w 134"/>
                <a:gd name="T91" fmla="*/ 17 h 135"/>
                <a:gd name="T92" fmla="*/ 122 w 134"/>
                <a:gd name="T93" fmla="*/ 20 h 135"/>
                <a:gd name="T94" fmla="*/ 111 w 134"/>
                <a:gd name="T95" fmla="*/ 41 h 135"/>
                <a:gd name="T96" fmla="*/ 88 w 134"/>
                <a:gd name="T97" fmla="*/ 15 h 135"/>
                <a:gd name="T98" fmla="*/ 23 w 134"/>
                <a:gd name="T99" fmla="*/ 41 h 135"/>
                <a:gd name="T100" fmla="*/ 117 w 134"/>
                <a:gd name="T101" fmla="*/ 4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4" h="135">
                  <a:moveTo>
                    <a:pt x="127" y="61"/>
                  </a:moveTo>
                  <a:cubicBezTo>
                    <a:pt x="125" y="61"/>
                    <a:pt x="125" y="61"/>
                    <a:pt x="125" y="61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7" y="14"/>
                    <a:pt x="0" y="2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8"/>
                    <a:pt x="7" y="135"/>
                    <a:pt x="1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27" y="103"/>
                    <a:pt x="128" y="103"/>
                    <a:pt x="128" y="103"/>
                  </a:cubicBezTo>
                  <a:cubicBezTo>
                    <a:pt x="131" y="102"/>
                    <a:pt x="134" y="99"/>
                    <a:pt x="134" y="96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4" y="65"/>
                    <a:pt x="131" y="61"/>
                    <a:pt x="127" y="61"/>
                  </a:cubicBezTo>
                  <a:close/>
                  <a:moveTo>
                    <a:pt x="131" y="75"/>
                  </a:moveTo>
                  <a:cubicBezTo>
                    <a:pt x="131" y="96"/>
                    <a:pt x="131" y="96"/>
                    <a:pt x="131" y="96"/>
                  </a:cubicBezTo>
                  <a:cubicBezTo>
                    <a:pt x="131" y="98"/>
                    <a:pt x="130" y="100"/>
                    <a:pt x="127" y="100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0" y="100"/>
                    <a:pt x="95" y="95"/>
                    <a:pt x="94" y="90"/>
                  </a:cubicBezTo>
                  <a:cubicBezTo>
                    <a:pt x="94" y="89"/>
                    <a:pt x="94" y="88"/>
                    <a:pt x="94" y="88"/>
                  </a:cubicBezTo>
                  <a:cubicBezTo>
                    <a:pt x="94" y="81"/>
                    <a:pt x="100" y="76"/>
                    <a:pt x="106" y="76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8" y="76"/>
                    <a:pt x="130" y="75"/>
                    <a:pt x="131" y="75"/>
                  </a:cubicBezTo>
                  <a:close/>
                  <a:moveTo>
                    <a:pt x="15" y="132"/>
                  </a:moveTo>
                  <a:cubicBezTo>
                    <a:pt x="8" y="132"/>
                    <a:pt x="3" y="126"/>
                    <a:pt x="3" y="120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6" y="41"/>
                    <a:pt x="10" y="44"/>
                    <a:pt x="15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2" y="73"/>
                    <a:pt x="122" y="73"/>
                    <a:pt x="122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98" y="73"/>
                    <a:pt x="91" y="80"/>
                    <a:pt x="91" y="88"/>
                  </a:cubicBezTo>
                  <a:cubicBezTo>
                    <a:pt x="91" y="89"/>
                    <a:pt x="91" y="89"/>
                    <a:pt x="91" y="90"/>
                  </a:cubicBezTo>
                  <a:cubicBezTo>
                    <a:pt x="92" y="97"/>
                    <a:pt x="99" y="103"/>
                    <a:pt x="106" y="103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2" y="132"/>
                    <a:pt x="122" y="132"/>
                    <a:pt x="122" y="132"/>
                  </a:cubicBezTo>
                  <a:lnTo>
                    <a:pt x="15" y="132"/>
                  </a:lnTo>
                  <a:close/>
                  <a:moveTo>
                    <a:pt x="15" y="17"/>
                  </a:moveTo>
                  <a:cubicBezTo>
                    <a:pt x="66" y="17"/>
                    <a:pt x="66" y="17"/>
                    <a:pt x="66" y="17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7"/>
                    <a:pt x="6" y="37"/>
                  </a:cubicBezTo>
                  <a:cubicBezTo>
                    <a:pt x="6" y="37"/>
                    <a:pt x="6" y="37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3"/>
                    <a:pt x="4" y="33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0"/>
                    <a:pt x="3" y="30"/>
                  </a:cubicBezTo>
                  <a:cubicBezTo>
                    <a:pt x="3" y="30"/>
                    <a:pt x="3" y="30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2"/>
                    <a:pt x="8" y="17"/>
                    <a:pt x="15" y="17"/>
                  </a:cubicBezTo>
                  <a:close/>
                  <a:moveTo>
                    <a:pt x="38" y="30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0"/>
                    <a:pt x="10" y="30"/>
                    <a:pt x="10" y="30"/>
                  </a:cubicBezTo>
                  <a:lnTo>
                    <a:pt x="38" y="30"/>
                  </a:lnTo>
                  <a:close/>
                  <a:moveTo>
                    <a:pt x="100" y="37"/>
                  </a:moveTo>
                  <a:cubicBezTo>
                    <a:pt x="101" y="38"/>
                    <a:pt x="101" y="39"/>
                    <a:pt x="102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4" y="23"/>
                    <a:pt x="96" y="27"/>
                    <a:pt x="100" y="37"/>
                  </a:cubicBezTo>
                  <a:close/>
                  <a:moveTo>
                    <a:pt x="122" y="34"/>
                  </a:moveTo>
                  <a:cubicBezTo>
                    <a:pt x="117" y="34"/>
                    <a:pt x="117" y="34"/>
                    <a:pt x="117" y="34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22" y="30"/>
                    <a:pt x="122" y="30"/>
                    <a:pt x="122" y="30"/>
                  </a:cubicBezTo>
                  <a:lnTo>
                    <a:pt x="122" y="34"/>
                  </a:lnTo>
                  <a:close/>
                  <a:moveTo>
                    <a:pt x="122" y="20"/>
                  </a:moveTo>
                  <a:cubicBezTo>
                    <a:pt x="111" y="20"/>
                    <a:pt x="111" y="20"/>
                    <a:pt x="111" y="20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22" y="17"/>
                    <a:pt x="122" y="17"/>
                    <a:pt x="122" y="17"/>
                  </a:cubicBezTo>
                  <a:lnTo>
                    <a:pt x="122" y="20"/>
                  </a:lnTo>
                  <a:close/>
                  <a:moveTo>
                    <a:pt x="117" y="41"/>
                  </a:moveTo>
                  <a:cubicBezTo>
                    <a:pt x="111" y="41"/>
                    <a:pt x="111" y="41"/>
                    <a:pt x="111" y="41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97" y="22"/>
                    <a:pt x="91" y="20"/>
                    <a:pt x="88" y="1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100" y="4"/>
                    <a:pt x="100" y="4"/>
                    <a:pt x="100" y="4"/>
                  </a:cubicBezTo>
                  <a:lnTo>
                    <a:pt x="117" y="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5" name="Oval 67"/>
            <p:cNvSpPr>
              <a:spLocks noChangeArrowheads="1"/>
            </p:cNvSpPr>
            <p:nvPr/>
          </p:nvSpPr>
          <p:spPr bwMode="auto">
            <a:xfrm>
              <a:off x="4394041" y="1723887"/>
              <a:ext cx="49236" cy="4919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30" name="组合 129"/>
          <p:cNvGrpSpPr>
            <a:grpSpLocks/>
          </p:cNvGrpSpPr>
          <p:nvPr/>
        </p:nvGrpSpPr>
        <p:grpSpPr bwMode="auto">
          <a:xfrm>
            <a:off x="14288" y="1500188"/>
            <a:ext cx="11871325" cy="4698147"/>
            <a:chOff x="14778" y="1500484"/>
            <a:chExt cx="11870892" cy="4698524"/>
          </a:xfrm>
        </p:grpSpPr>
        <p:grpSp>
          <p:nvGrpSpPr>
            <p:cNvPr id="20499" name="组合 125"/>
            <p:cNvGrpSpPr>
              <a:grpSpLocks/>
            </p:cNvGrpSpPr>
            <p:nvPr/>
          </p:nvGrpSpPr>
          <p:grpSpPr bwMode="auto">
            <a:xfrm>
              <a:off x="6845541" y="1508422"/>
              <a:ext cx="3805099" cy="848527"/>
              <a:chOff x="6845541" y="1508422"/>
              <a:chExt cx="3805099" cy="848527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6845541" y="1508422"/>
                <a:ext cx="1108035" cy="3683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7923415" y="1525886"/>
                <a:ext cx="2727225" cy="8310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0500" name="组合 126"/>
            <p:cNvGrpSpPr>
              <a:grpSpLocks/>
            </p:cNvGrpSpPr>
            <p:nvPr/>
          </p:nvGrpSpPr>
          <p:grpSpPr bwMode="auto">
            <a:xfrm>
              <a:off x="7971038" y="2595947"/>
              <a:ext cx="3805098" cy="848526"/>
              <a:chOff x="7971038" y="2595947"/>
              <a:chExt cx="3805098" cy="848526"/>
            </a:xfrm>
          </p:grpSpPr>
          <p:sp>
            <p:nvSpPr>
              <p:cNvPr id="90" name="文本框 89"/>
              <p:cNvSpPr txBox="1"/>
              <p:nvPr/>
            </p:nvSpPr>
            <p:spPr>
              <a:xfrm>
                <a:off x="7971038" y="2595947"/>
                <a:ext cx="1108035" cy="369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>
                <a:off x="9048911" y="2613410"/>
                <a:ext cx="2727225" cy="8310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0501" name="组合 127"/>
            <p:cNvGrpSpPr>
              <a:grpSpLocks/>
            </p:cNvGrpSpPr>
            <p:nvPr/>
          </p:nvGrpSpPr>
          <p:grpSpPr bwMode="auto">
            <a:xfrm>
              <a:off x="8080571" y="3775553"/>
              <a:ext cx="3805099" cy="848527"/>
              <a:chOff x="8080571" y="3775553"/>
              <a:chExt cx="3805099" cy="848527"/>
            </a:xfrm>
          </p:grpSpPr>
          <p:sp>
            <p:nvSpPr>
              <p:cNvPr id="93" name="文本框 92"/>
              <p:cNvSpPr txBox="1"/>
              <p:nvPr/>
            </p:nvSpPr>
            <p:spPr>
              <a:xfrm>
                <a:off x="8080571" y="3775553"/>
                <a:ext cx="1108035" cy="3683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9158445" y="3793017"/>
                <a:ext cx="2727225" cy="8310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0502" name="组合 128"/>
            <p:cNvGrpSpPr>
              <a:grpSpLocks/>
            </p:cNvGrpSpPr>
            <p:nvPr/>
          </p:nvGrpSpPr>
          <p:grpSpPr bwMode="auto">
            <a:xfrm>
              <a:off x="7286850" y="5010727"/>
              <a:ext cx="3803511" cy="848527"/>
              <a:chOff x="7286850" y="5010727"/>
              <a:chExt cx="3803511" cy="848527"/>
            </a:xfrm>
          </p:grpSpPr>
          <p:sp>
            <p:nvSpPr>
              <p:cNvPr id="96" name="文本框 95"/>
              <p:cNvSpPr txBox="1"/>
              <p:nvPr/>
            </p:nvSpPr>
            <p:spPr>
              <a:xfrm>
                <a:off x="7286850" y="5010727"/>
                <a:ext cx="1108035" cy="36991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8364724" y="5028191"/>
                <a:ext cx="2725637" cy="8310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2673743" y="2665802"/>
              <a:ext cx="1108035" cy="369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14778" y="2641987"/>
              <a:ext cx="2771674" cy="8310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732567" y="5353655"/>
              <a:ext cx="1108035" cy="368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00588" y="5367944"/>
              <a:ext cx="2771674" cy="8310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3410316" y="1508422"/>
              <a:ext cx="1209631" cy="3699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829135" y="1500484"/>
              <a:ext cx="2773262" cy="8310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2735654" y="4075615"/>
              <a:ext cx="1108035" cy="369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65576" y="4116894"/>
              <a:ext cx="2773261" cy="8310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125" name="组合 124"/>
          <p:cNvGrpSpPr>
            <a:grpSpLocks/>
          </p:cNvGrpSpPr>
          <p:nvPr/>
        </p:nvGrpSpPr>
        <p:grpSpPr bwMode="auto">
          <a:xfrm>
            <a:off x="4938713" y="2919413"/>
            <a:ext cx="1803400" cy="1516062"/>
            <a:chOff x="4998885" y="2919544"/>
            <a:chExt cx="1804680" cy="1515733"/>
          </a:xfrm>
        </p:grpSpPr>
        <p:grpSp>
          <p:nvGrpSpPr>
            <p:cNvPr id="20495" name="组合 122"/>
            <p:cNvGrpSpPr>
              <a:grpSpLocks/>
            </p:cNvGrpSpPr>
            <p:nvPr/>
          </p:nvGrpSpPr>
          <p:grpSpPr bwMode="auto">
            <a:xfrm>
              <a:off x="5347227" y="2919544"/>
              <a:ext cx="1107996" cy="892504"/>
              <a:chOff x="5105185" y="2919544"/>
              <a:chExt cx="1107996" cy="892504"/>
            </a:xfrm>
          </p:grpSpPr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5389116" y="2919544"/>
                <a:ext cx="540133" cy="484082"/>
              </a:xfrm>
              <a:custGeom>
                <a:avLst/>
                <a:gdLst>
                  <a:gd name="T0" fmla="*/ 30 w 86"/>
                  <a:gd name="T1" fmla="*/ 0 h 77"/>
                  <a:gd name="T2" fmla="*/ 34 w 86"/>
                  <a:gd name="T3" fmla="*/ 28 h 77"/>
                  <a:gd name="T4" fmla="*/ 8 w 86"/>
                  <a:gd name="T5" fmla="*/ 28 h 77"/>
                  <a:gd name="T6" fmla="*/ 7 w 86"/>
                  <a:gd name="T7" fmla="*/ 28 h 77"/>
                  <a:gd name="T8" fmla="*/ 0 w 86"/>
                  <a:gd name="T9" fmla="*/ 35 h 77"/>
                  <a:gd name="T10" fmla="*/ 0 w 86"/>
                  <a:gd name="T11" fmla="*/ 35 h 77"/>
                  <a:gd name="T12" fmla="*/ 4 w 86"/>
                  <a:gd name="T13" fmla="*/ 41 h 77"/>
                  <a:gd name="T14" fmla="*/ 1 w 86"/>
                  <a:gd name="T15" fmla="*/ 47 h 77"/>
                  <a:gd name="T16" fmla="*/ 1 w 86"/>
                  <a:gd name="T17" fmla="*/ 47 h 77"/>
                  <a:gd name="T18" fmla="*/ 6 w 86"/>
                  <a:gd name="T19" fmla="*/ 54 h 77"/>
                  <a:gd name="T20" fmla="*/ 4 w 86"/>
                  <a:gd name="T21" fmla="*/ 58 h 77"/>
                  <a:gd name="T22" fmla="*/ 4 w 86"/>
                  <a:gd name="T23" fmla="*/ 58 h 77"/>
                  <a:gd name="T24" fmla="*/ 11 w 86"/>
                  <a:gd name="T25" fmla="*/ 65 h 77"/>
                  <a:gd name="T26" fmla="*/ 11 w 86"/>
                  <a:gd name="T27" fmla="*/ 65 h 77"/>
                  <a:gd name="T28" fmla="*/ 9 w 86"/>
                  <a:gd name="T29" fmla="*/ 70 h 77"/>
                  <a:gd name="T30" fmla="*/ 9 w 86"/>
                  <a:gd name="T31" fmla="*/ 70 h 77"/>
                  <a:gd name="T32" fmla="*/ 16 w 86"/>
                  <a:gd name="T33" fmla="*/ 77 h 77"/>
                  <a:gd name="T34" fmla="*/ 29 w 86"/>
                  <a:gd name="T35" fmla="*/ 77 h 77"/>
                  <a:gd name="T36" fmla="*/ 46 w 86"/>
                  <a:gd name="T37" fmla="*/ 77 h 77"/>
                  <a:gd name="T38" fmla="*/ 46 w 86"/>
                  <a:gd name="T39" fmla="*/ 77 h 77"/>
                  <a:gd name="T40" fmla="*/ 52 w 86"/>
                  <a:gd name="T41" fmla="*/ 71 h 77"/>
                  <a:gd name="T42" fmla="*/ 67 w 86"/>
                  <a:gd name="T43" fmla="*/ 69 h 77"/>
                  <a:gd name="T44" fmla="*/ 67 w 86"/>
                  <a:gd name="T45" fmla="*/ 77 h 77"/>
                  <a:gd name="T46" fmla="*/ 86 w 86"/>
                  <a:gd name="T47" fmla="*/ 77 h 77"/>
                  <a:gd name="T48" fmla="*/ 86 w 86"/>
                  <a:gd name="T49" fmla="*/ 25 h 77"/>
                  <a:gd name="T50" fmla="*/ 67 w 86"/>
                  <a:gd name="T51" fmla="*/ 25 h 77"/>
                  <a:gd name="T52" fmla="*/ 67 w 86"/>
                  <a:gd name="T53" fmla="*/ 31 h 77"/>
                  <a:gd name="T54" fmla="*/ 62 w 86"/>
                  <a:gd name="T55" fmla="*/ 31 h 77"/>
                  <a:gd name="T56" fmla="*/ 30 w 86"/>
                  <a:gd name="T5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6" h="77">
                    <a:moveTo>
                      <a:pt x="30" y="0"/>
                    </a:moveTo>
                    <a:cubicBezTo>
                      <a:pt x="2" y="7"/>
                      <a:pt x="34" y="28"/>
                      <a:pt x="34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3" y="28"/>
                      <a:pt x="0" y="31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8"/>
                      <a:pt x="2" y="40"/>
                      <a:pt x="4" y="41"/>
                    </a:cubicBezTo>
                    <a:cubicBezTo>
                      <a:pt x="2" y="42"/>
                      <a:pt x="1" y="45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50"/>
                      <a:pt x="3" y="53"/>
                      <a:pt x="6" y="54"/>
                    </a:cubicBezTo>
                    <a:cubicBezTo>
                      <a:pt x="5" y="55"/>
                      <a:pt x="4" y="56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62"/>
                      <a:pt x="7" y="65"/>
                      <a:pt x="11" y="65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0" y="66"/>
                      <a:pt x="9" y="68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9" y="73"/>
                      <a:pt x="12" y="77"/>
                      <a:pt x="16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58" y="15"/>
                      <a:pt x="33" y="17"/>
                      <a:pt x="3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lt"/>
                  <a:ea typeface="+mn-ea"/>
                </a:endParaRPr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5104752" y="3441717"/>
                <a:ext cx="1108862" cy="36980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</p:grpSp>
        <p:sp>
          <p:nvSpPr>
            <p:cNvPr id="124" name="文本框 123"/>
            <p:cNvSpPr txBox="1"/>
            <p:nvPr/>
          </p:nvSpPr>
          <p:spPr>
            <a:xfrm>
              <a:off x="4998885" y="3789305"/>
              <a:ext cx="1804680" cy="6459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在这里输入一些描述文字，可以是对这部分内容的简要说明</a:t>
              </a:r>
            </a:p>
          </p:txBody>
        </p:sp>
      </p:grpSp>
      <p:sp>
        <p:nvSpPr>
          <p:cNvPr id="104" name="文本框 103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7726363" y="1349375"/>
            <a:ext cx="3935412" cy="2624138"/>
            <a:chOff x="7726833" y="1349605"/>
            <a:chExt cx="3934848" cy="2623232"/>
          </a:xfrm>
        </p:grpSpPr>
        <p:graphicFrame>
          <p:nvGraphicFramePr>
            <p:cNvPr id="21551" name="图表 14"/>
            <p:cNvGraphicFramePr>
              <a:graphicFrameLocks/>
            </p:cNvGraphicFramePr>
            <p:nvPr/>
          </p:nvGraphicFramePr>
          <p:xfrm>
            <a:off x="7676033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75" name="图表" r:id="rId3" imgW="4041998" imgH="2731245" progId="Excel.Chart.8">
                    <p:embed/>
                  </p:oleObj>
                </mc:Choice>
                <mc:Fallback>
                  <p:oleObj name="图表" r:id="rId3" imgW="4041998" imgH="2731245" progId="Excel.Chart.8">
                    <p:embed/>
                    <p:pic>
                      <p:nvPicPr>
                        <p:cNvPr id="0" name="图表 1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76033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文本框 15"/>
            <p:cNvSpPr txBox="1"/>
            <p:nvPr/>
          </p:nvSpPr>
          <p:spPr>
            <a:xfrm>
              <a:off x="9222044" y="2214494"/>
              <a:ext cx="1015854" cy="6474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20</a:t>
              </a:r>
              <a:r>
                <a:rPr lang="en-US" altLang="zh-CN" sz="28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28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226805" y="2712797"/>
              <a:ext cx="1006331" cy="338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9421813" y="4057650"/>
            <a:ext cx="546100" cy="546100"/>
            <a:chOff x="9456922" y="4269844"/>
            <a:chExt cx="546016" cy="546016"/>
          </a:xfrm>
        </p:grpSpPr>
        <p:sp>
          <p:nvSpPr>
            <p:cNvPr id="34" name="椭圆 33"/>
            <p:cNvSpPr/>
            <p:nvPr/>
          </p:nvSpPr>
          <p:spPr>
            <a:xfrm>
              <a:off x="9456922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50" name="Freeform 257"/>
            <p:cNvSpPr>
              <a:spLocks noEditPoints="1"/>
            </p:cNvSpPr>
            <p:nvPr/>
          </p:nvSpPr>
          <p:spPr bwMode="auto">
            <a:xfrm>
              <a:off x="9564036" y="4369021"/>
              <a:ext cx="331788" cy="347663"/>
            </a:xfrm>
            <a:custGeom>
              <a:avLst/>
              <a:gdLst>
                <a:gd name="T0" fmla="*/ 403225608 w 209"/>
                <a:gd name="T1" fmla="*/ 70564476 h 219"/>
                <a:gd name="T2" fmla="*/ 425907842 w 209"/>
                <a:gd name="T3" fmla="*/ 22682233 h 219"/>
                <a:gd name="T4" fmla="*/ 352822407 w 209"/>
                <a:gd name="T5" fmla="*/ 42843512 h 219"/>
                <a:gd name="T6" fmla="*/ 17641914 w 209"/>
                <a:gd name="T7" fmla="*/ 372983661 h 219"/>
                <a:gd name="T8" fmla="*/ 73085435 w 209"/>
                <a:gd name="T9" fmla="*/ 524193254 h 219"/>
                <a:gd name="T10" fmla="*/ 73085435 w 209"/>
                <a:gd name="T11" fmla="*/ 400706214 h 219"/>
                <a:gd name="T12" fmla="*/ 252016005 w 209"/>
                <a:gd name="T13" fmla="*/ 272177266 h 219"/>
                <a:gd name="T14" fmla="*/ 274698239 w 209"/>
                <a:gd name="T15" fmla="*/ 216733749 h 219"/>
                <a:gd name="T16" fmla="*/ 201612804 w 209"/>
                <a:gd name="T17" fmla="*/ 244456302 h 219"/>
                <a:gd name="T18" fmla="*/ 178932157 w 209"/>
                <a:gd name="T19" fmla="*/ 234375662 h 219"/>
                <a:gd name="T20" fmla="*/ 274698239 w 209"/>
                <a:gd name="T21" fmla="*/ 194053104 h 219"/>
                <a:gd name="T22" fmla="*/ 312499846 w 209"/>
                <a:gd name="T23" fmla="*/ 216733749 h 219"/>
                <a:gd name="T24" fmla="*/ 312499846 w 209"/>
                <a:gd name="T25" fmla="*/ 42843512 h 219"/>
                <a:gd name="T26" fmla="*/ 425907842 w 209"/>
                <a:gd name="T27" fmla="*/ 0 h 219"/>
                <a:gd name="T28" fmla="*/ 430948162 w 209"/>
                <a:gd name="T29" fmla="*/ 0 h 219"/>
                <a:gd name="T30" fmla="*/ 526714244 w 209"/>
                <a:gd name="T31" fmla="*/ 42843512 h 219"/>
                <a:gd name="T32" fmla="*/ 403225608 w 209"/>
                <a:gd name="T33" fmla="*/ 441028772 h 219"/>
                <a:gd name="T34" fmla="*/ 367943367 w 209"/>
                <a:gd name="T35" fmla="*/ 423386859 h 219"/>
                <a:gd name="T36" fmla="*/ 252016005 w 209"/>
                <a:gd name="T37" fmla="*/ 496472289 h 219"/>
                <a:gd name="T38" fmla="*/ 206653124 w 209"/>
                <a:gd name="T39" fmla="*/ 473790056 h 219"/>
                <a:gd name="T40" fmla="*/ 88206395 w 209"/>
                <a:gd name="T41" fmla="*/ 551915806 h 219"/>
                <a:gd name="T42" fmla="*/ 5040320 w 209"/>
                <a:gd name="T43" fmla="*/ 514112614 h 219"/>
                <a:gd name="T44" fmla="*/ 0 w 209"/>
                <a:gd name="T45" fmla="*/ 509072295 h 219"/>
                <a:gd name="T46" fmla="*/ 0 w 209"/>
                <a:gd name="T47" fmla="*/ 350303016 h 219"/>
                <a:gd name="T48" fmla="*/ 105846722 w 209"/>
                <a:gd name="T49" fmla="*/ 307459505 h 219"/>
                <a:gd name="T50" fmla="*/ 110887042 w 209"/>
                <a:gd name="T51" fmla="*/ 307459505 h 219"/>
                <a:gd name="T52" fmla="*/ 206653124 w 209"/>
                <a:gd name="T53" fmla="*/ 350303016 h 219"/>
                <a:gd name="T54" fmla="*/ 234375678 w 209"/>
                <a:gd name="T55" fmla="*/ 468749737 h 219"/>
                <a:gd name="T56" fmla="*/ 178932157 w 209"/>
                <a:gd name="T57" fmla="*/ 272177266 h 219"/>
                <a:gd name="T58" fmla="*/ 161290243 w 209"/>
                <a:gd name="T59" fmla="*/ 330141737 h 219"/>
                <a:gd name="T60" fmla="*/ 161290243 w 209"/>
                <a:gd name="T61" fmla="*/ 244456302 h 219"/>
                <a:gd name="T62" fmla="*/ 330141760 w 209"/>
                <a:gd name="T63" fmla="*/ 221774069 h 219"/>
                <a:gd name="T64" fmla="*/ 367943367 w 209"/>
                <a:gd name="T65" fmla="*/ 244456302 h 219"/>
                <a:gd name="T66" fmla="*/ 385585281 w 209"/>
                <a:gd name="T67" fmla="*/ 413306219 h 219"/>
                <a:gd name="T68" fmla="*/ 330141760 w 209"/>
                <a:gd name="T69" fmla="*/ 70564476 h 219"/>
                <a:gd name="T70" fmla="*/ 330141760 w 209"/>
                <a:gd name="T71" fmla="*/ 221774069 h 219"/>
                <a:gd name="T72" fmla="*/ 88206395 w 209"/>
                <a:gd name="T73" fmla="*/ 372983661 h 219"/>
                <a:gd name="T74" fmla="*/ 110887042 w 209"/>
                <a:gd name="T75" fmla="*/ 322580464 h 219"/>
                <a:gd name="T76" fmla="*/ 37803194 w 209"/>
                <a:gd name="T77" fmla="*/ 350303016 h 219"/>
                <a:gd name="T78" fmla="*/ 408265928 w 209"/>
                <a:gd name="T79" fmla="*/ 88206389 h 219"/>
                <a:gd name="T80" fmla="*/ 403225608 w 209"/>
                <a:gd name="T81" fmla="*/ 88206389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9" h="219">
                  <a:moveTo>
                    <a:pt x="140" y="17"/>
                  </a:moveTo>
                  <a:lnTo>
                    <a:pt x="160" y="28"/>
                  </a:lnTo>
                  <a:lnTo>
                    <a:pt x="189" y="17"/>
                  </a:lnTo>
                  <a:lnTo>
                    <a:pt x="169" y="9"/>
                  </a:lnTo>
                  <a:lnTo>
                    <a:pt x="140" y="17"/>
                  </a:lnTo>
                  <a:close/>
                  <a:moveTo>
                    <a:pt x="29" y="159"/>
                  </a:moveTo>
                  <a:lnTo>
                    <a:pt x="7" y="148"/>
                  </a:lnTo>
                  <a:lnTo>
                    <a:pt x="7" y="199"/>
                  </a:lnTo>
                  <a:lnTo>
                    <a:pt x="29" y="208"/>
                  </a:lnTo>
                  <a:lnTo>
                    <a:pt x="29" y="159"/>
                  </a:lnTo>
                  <a:close/>
                  <a:moveTo>
                    <a:pt x="80" y="97"/>
                  </a:moveTo>
                  <a:lnTo>
                    <a:pt x="100" y="108"/>
                  </a:lnTo>
                  <a:lnTo>
                    <a:pt x="129" y="95"/>
                  </a:lnTo>
                  <a:lnTo>
                    <a:pt x="109" y="86"/>
                  </a:lnTo>
                  <a:lnTo>
                    <a:pt x="80" y="97"/>
                  </a:lnTo>
                  <a:close/>
                  <a:moveTo>
                    <a:pt x="64" y="97"/>
                  </a:moveTo>
                  <a:lnTo>
                    <a:pt x="71" y="93"/>
                  </a:lnTo>
                  <a:lnTo>
                    <a:pt x="106" y="80"/>
                  </a:lnTo>
                  <a:lnTo>
                    <a:pt x="109" y="77"/>
                  </a:lnTo>
                  <a:lnTo>
                    <a:pt x="109" y="80"/>
                  </a:lnTo>
                  <a:lnTo>
                    <a:pt x="124" y="86"/>
                  </a:lnTo>
                  <a:lnTo>
                    <a:pt x="124" y="24"/>
                  </a:lnTo>
                  <a:lnTo>
                    <a:pt x="124" y="17"/>
                  </a:lnTo>
                  <a:lnTo>
                    <a:pt x="131" y="15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200" y="15"/>
                  </a:lnTo>
                  <a:lnTo>
                    <a:pt x="209" y="17"/>
                  </a:lnTo>
                  <a:lnTo>
                    <a:pt x="209" y="157"/>
                  </a:lnTo>
                  <a:lnTo>
                    <a:pt x="160" y="175"/>
                  </a:lnTo>
                  <a:lnTo>
                    <a:pt x="155" y="173"/>
                  </a:lnTo>
                  <a:lnTo>
                    <a:pt x="146" y="168"/>
                  </a:lnTo>
                  <a:lnTo>
                    <a:pt x="146" y="179"/>
                  </a:lnTo>
                  <a:lnTo>
                    <a:pt x="100" y="197"/>
                  </a:lnTo>
                  <a:lnTo>
                    <a:pt x="93" y="195"/>
                  </a:lnTo>
                  <a:lnTo>
                    <a:pt x="82" y="188"/>
                  </a:lnTo>
                  <a:lnTo>
                    <a:pt x="82" y="204"/>
                  </a:lnTo>
                  <a:lnTo>
                    <a:pt x="35" y="219"/>
                  </a:lnTo>
                  <a:lnTo>
                    <a:pt x="31" y="217"/>
                  </a:lnTo>
                  <a:lnTo>
                    <a:pt x="2" y="204"/>
                  </a:lnTo>
                  <a:lnTo>
                    <a:pt x="0" y="204"/>
                  </a:lnTo>
                  <a:lnTo>
                    <a:pt x="0" y="202"/>
                  </a:lnTo>
                  <a:lnTo>
                    <a:pt x="0" y="144"/>
                  </a:lnTo>
                  <a:lnTo>
                    <a:pt x="0" y="139"/>
                  </a:lnTo>
                  <a:lnTo>
                    <a:pt x="7" y="135"/>
                  </a:lnTo>
                  <a:lnTo>
                    <a:pt x="42" y="122"/>
                  </a:lnTo>
                  <a:lnTo>
                    <a:pt x="44" y="119"/>
                  </a:lnTo>
                  <a:lnTo>
                    <a:pt x="44" y="122"/>
                  </a:lnTo>
                  <a:lnTo>
                    <a:pt x="75" y="135"/>
                  </a:lnTo>
                  <a:lnTo>
                    <a:pt x="82" y="139"/>
                  </a:lnTo>
                  <a:lnTo>
                    <a:pt x="82" y="182"/>
                  </a:lnTo>
                  <a:lnTo>
                    <a:pt x="93" y="186"/>
                  </a:lnTo>
                  <a:lnTo>
                    <a:pt x="93" y="117"/>
                  </a:lnTo>
                  <a:lnTo>
                    <a:pt x="71" y="108"/>
                  </a:lnTo>
                  <a:lnTo>
                    <a:pt x="71" y="133"/>
                  </a:lnTo>
                  <a:lnTo>
                    <a:pt x="64" y="131"/>
                  </a:lnTo>
                  <a:lnTo>
                    <a:pt x="64" y="102"/>
                  </a:lnTo>
                  <a:lnTo>
                    <a:pt x="64" y="97"/>
                  </a:lnTo>
                  <a:close/>
                  <a:moveTo>
                    <a:pt x="131" y="88"/>
                  </a:moveTo>
                  <a:lnTo>
                    <a:pt x="140" y="93"/>
                  </a:lnTo>
                  <a:lnTo>
                    <a:pt x="146" y="97"/>
                  </a:lnTo>
                  <a:lnTo>
                    <a:pt x="146" y="162"/>
                  </a:lnTo>
                  <a:lnTo>
                    <a:pt x="153" y="164"/>
                  </a:lnTo>
                  <a:lnTo>
                    <a:pt x="153" y="40"/>
                  </a:lnTo>
                  <a:lnTo>
                    <a:pt x="131" y="28"/>
                  </a:lnTo>
                  <a:lnTo>
                    <a:pt x="131" y="88"/>
                  </a:lnTo>
                  <a:close/>
                  <a:moveTo>
                    <a:pt x="15" y="139"/>
                  </a:moveTo>
                  <a:lnTo>
                    <a:pt x="35" y="148"/>
                  </a:lnTo>
                  <a:lnTo>
                    <a:pt x="64" y="137"/>
                  </a:lnTo>
                  <a:lnTo>
                    <a:pt x="44" y="128"/>
                  </a:lnTo>
                  <a:lnTo>
                    <a:pt x="15" y="139"/>
                  </a:lnTo>
                  <a:close/>
                  <a:moveTo>
                    <a:pt x="160" y="35"/>
                  </a:moveTo>
                  <a:lnTo>
                    <a:pt x="162" y="35"/>
                  </a:lnTo>
                  <a:lnTo>
                    <a:pt x="160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8507413" y="4710113"/>
            <a:ext cx="2373312" cy="1331912"/>
            <a:chOff x="8507154" y="4710598"/>
            <a:chExt cx="2374206" cy="1331994"/>
          </a:xfrm>
        </p:grpSpPr>
        <p:sp>
          <p:nvSpPr>
            <p:cNvPr id="32" name="矩形 31"/>
            <p:cNvSpPr/>
            <p:nvPr/>
          </p:nvSpPr>
          <p:spPr>
            <a:xfrm>
              <a:off x="8507154" y="5088446"/>
              <a:ext cx="2374206" cy="954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140805" y="4710598"/>
              <a:ext cx="1106905" cy="3699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sp>
        <p:nvSpPr>
          <p:cNvPr id="46" name="椭圆 45"/>
          <p:cNvSpPr/>
          <p:nvPr/>
        </p:nvSpPr>
        <p:spPr>
          <a:xfrm>
            <a:off x="7219950" y="3059113"/>
            <a:ext cx="149225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951413" y="3581400"/>
            <a:ext cx="88900" cy="8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11047877">
            <a:off x="7078663" y="2020888"/>
            <a:ext cx="388937" cy="3889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11047877">
            <a:off x="5137150" y="3632200"/>
            <a:ext cx="169863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V="1">
            <a:off x="5005388" y="1746250"/>
            <a:ext cx="125412" cy="1254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575050" y="3046413"/>
            <a:ext cx="149225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925513" y="3046413"/>
            <a:ext cx="242887" cy="2428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3136900" y="3446463"/>
            <a:ext cx="387350" cy="3889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11047877">
            <a:off x="1028700" y="2579688"/>
            <a:ext cx="169863" cy="1698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741488" y="1317625"/>
            <a:ext cx="152400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19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15BEC8C-40F6-4F01-83CD-8570FC1A9748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15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flipV="1">
            <a:off x="8262938" y="2549525"/>
            <a:ext cx="228600" cy="230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0804525" y="3041650"/>
            <a:ext cx="149225" cy="147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736013" y="3536950"/>
            <a:ext cx="88900" cy="8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11047877" flipH="1">
            <a:off x="10956925" y="2805113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55613" y="1349375"/>
            <a:ext cx="3935412" cy="2624138"/>
            <a:chOff x="455677" y="1349605"/>
            <a:chExt cx="3934848" cy="2623232"/>
          </a:xfrm>
        </p:grpSpPr>
        <p:graphicFrame>
          <p:nvGraphicFramePr>
            <p:cNvPr id="21542" name="图表 10"/>
            <p:cNvGraphicFramePr>
              <a:graphicFrameLocks/>
            </p:cNvGraphicFramePr>
            <p:nvPr/>
          </p:nvGraphicFramePr>
          <p:xfrm>
            <a:off x="404877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76" name="图表" r:id="rId5" imgW="4041998" imgH="2731245" progId="Excel.Chart.8">
                    <p:embed/>
                  </p:oleObj>
                </mc:Choice>
                <mc:Fallback>
                  <p:oleObj name="图表" r:id="rId5" imgW="4041998" imgH="2731245" progId="Excel.Chart.8">
                    <p:embed/>
                    <p:pic>
                      <p:nvPicPr>
                        <p:cNvPr id="0" name="图表 1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4877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1931840" y="2214494"/>
              <a:ext cx="1014267" cy="6474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40</a:t>
              </a:r>
              <a:r>
                <a:rPr lang="en-US" altLang="zh-CN" sz="28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28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93746" y="2712797"/>
              <a:ext cx="1006331" cy="338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149475" y="4057650"/>
            <a:ext cx="546100" cy="546100"/>
            <a:chOff x="2150093" y="4269844"/>
            <a:chExt cx="546016" cy="546016"/>
          </a:xfrm>
        </p:grpSpPr>
        <p:sp>
          <p:nvSpPr>
            <p:cNvPr id="22" name="椭圆 21"/>
            <p:cNvSpPr/>
            <p:nvPr/>
          </p:nvSpPr>
          <p:spPr>
            <a:xfrm>
              <a:off x="2150093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41" name="Freeform 266"/>
            <p:cNvSpPr>
              <a:spLocks noEditPoints="1"/>
            </p:cNvSpPr>
            <p:nvPr/>
          </p:nvSpPr>
          <p:spPr bwMode="auto">
            <a:xfrm>
              <a:off x="2232601" y="4399977"/>
              <a:ext cx="381000" cy="285750"/>
            </a:xfrm>
            <a:custGeom>
              <a:avLst/>
              <a:gdLst>
                <a:gd name="T0" fmla="*/ 37334472 w 108"/>
                <a:gd name="T1" fmla="*/ 672041667 h 81"/>
                <a:gd name="T2" fmla="*/ 261348361 w 108"/>
                <a:gd name="T3" fmla="*/ 584926722 h 81"/>
                <a:gd name="T4" fmla="*/ 323574833 w 108"/>
                <a:gd name="T5" fmla="*/ 535142722 h 81"/>
                <a:gd name="T6" fmla="*/ 435581778 w 108"/>
                <a:gd name="T7" fmla="*/ 771602611 h 81"/>
                <a:gd name="T8" fmla="*/ 535142722 w 108"/>
                <a:gd name="T9" fmla="*/ 535142722 h 81"/>
                <a:gd name="T10" fmla="*/ 597369194 w 108"/>
                <a:gd name="T11" fmla="*/ 584926722 h 81"/>
                <a:gd name="T12" fmla="*/ 746714139 w 108"/>
                <a:gd name="T13" fmla="*/ 634707194 h 81"/>
                <a:gd name="T14" fmla="*/ 759156611 w 108"/>
                <a:gd name="T15" fmla="*/ 622261194 h 81"/>
                <a:gd name="T16" fmla="*/ 896055556 w 108"/>
                <a:gd name="T17" fmla="*/ 572480722 h 81"/>
                <a:gd name="T18" fmla="*/ 1045396972 w 108"/>
                <a:gd name="T19" fmla="*/ 746714139 h 81"/>
                <a:gd name="T20" fmla="*/ 1194741917 w 108"/>
                <a:gd name="T21" fmla="*/ 572480722 h 81"/>
                <a:gd name="T22" fmla="*/ 1306748861 w 108"/>
                <a:gd name="T23" fmla="*/ 597369194 h 81"/>
                <a:gd name="T24" fmla="*/ 1344083333 w 108"/>
                <a:gd name="T25" fmla="*/ 883609556 h 81"/>
                <a:gd name="T26" fmla="*/ 871163556 w 108"/>
                <a:gd name="T27" fmla="*/ 883609556 h 81"/>
                <a:gd name="T28" fmla="*/ 871163556 w 108"/>
                <a:gd name="T29" fmla="*/ 1008062500 h 81"/>
                <a:gd name="T30" fmla="*/ 0 w 108"/>
                <a:gd name="T31" fmla="*/ 1008062500 h 81"/>
                <a:gd name="T32" fmla="*/ 37334472 w 108"/>
                <a:gd name="T33" fmla="*/ 672041667 h 81"/>
                <a:gd name="T34" fmla="*/ 920947556 w 108"/>
                <a:gd name="T35" fmla="*/ 323574833 h 81"/>
                <a:gd name="T36" fmla="*/ 1169849917 w 108"/>
                <a:gd name="T37" fmla="*/ 298686361 h 81"/>
                <a:gd name="T38" fmla="*/ 1144961444 w 108"/>
                <a:gd name="T39" fmla="*/ 460473778 h 81"/>
                <a:gd name="T40" fmla="*/ 1107623444 w 108"/>
                <a:gd name="T41" fmla="*/ 510254250 h 81"/>
                <a:gd name="T42" fmla="*/ 1232076389 w 108"/>
                <a:gd name="T43" fmla="*/ 522700250 h 81"/>
                <a:gd name="T44" fmla="*/ 1219630389 w 108"/>
                <a:gd name="T45" fmla="*/ 385801306 h 81"/>
                <a:gd name="T46" fmla="*/ 858721083 w 108"/>
                <a:gd name="T47" fmla="*/ 385801306 h 81"/>
                <a:gd name="T48" fmla="*/ 846275083 w 108"/>
                <a:gd name="T49" fmla="*/ 522700250 h 81"/>
                <a:gd name="T50" fmla="*/ 970728028 w 108"/>
                <a:gd name="T51" fmla="*/ 510254250 h 81"/>
                <a:gd name="T52" fmla="*/ 933390028 w 108"/>
                <a:gd name="T53" fmla="*/ 460473778 h 81"/>
                <a:gd name="T54" fmla="*/ 920947556 w 108"/>
                <a:gd name="T55" fmla="*/ 323574833 h 81"/>
                <a:gd name="T56" fmla="*/ 920947556 w 108"/>
                <a:gd name="T57" fmla="*/ 323574833 h 81"/>
                <a:gd name="T58" fmla="*/ 273794361 w 108"/>
                <a:gd name="T59" fmla="*/ 373355306 h 81"/>
                <a:gd name="T60" fmla="*/ 286240361 w 108"/>
                <a:gd name="T61" fmla="*/ 186679417 h 81"/>
                <a:gd name="T62" fmla="*/ 584926722 w 108"/>
                <a:gd name="T63" fmla="*/ 186679417 h 81"/>
                <a:gd name="T64" fmla="*/ 597369194 w 108"/>
                <a:gd name="T65" fmla="*/ 385801306 h 81"/>
                <a:gd name="T66" fmla="*/ 647149667 w 108"/>
                <a:gd name="T67" fmla="*/ 311128833 h 81"/>
                <a:gd name="T68" fmla="*/ 622261194 w 108"/>
                <a:gd name="T69" fmla="*/ 99560944 h 81"/>
                <a:gd name="T70" fmla="*/ 248905889 w 108"/>
                <a:gd name="T71" fmla="*/ 74672472 h 81"/>
                <a:gd name="T72" fmla="*/ 224013889 w 108"/>
                <a:gd name="T73" fmla="*/ 336020833 h 81"/>
                <a:gd name="T74" fmla="*/ 273794361 w 108"/>
                <a:gd name="T75" fmla="*/ 373355306 h 8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8" h="81">
                  <a:moveTo>
                    <a:pt x="3" y="54"/>
                  </a:moveTo>
                  <a:cubicBezTo>
                    <a:pt x="9" y="51"/>
                    <a:pt x="15" y="49"/>
                    <a:pt x="21" y="47"/>
                  </a:cubicBezTo>
                  <a:cubicBezTo>
                    <a:pt x="23" y="45"/>
                    <a:pt x="24" y="44"/>
                    <a:pt x="26" y="43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4"/>
                    <a:pt x="46" y="46"/>
                    <a:pt x="48" y="47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1" y="50"/>
                    <a:pt x="61" y="50"/>
                  </a:cubicBezTo>
                  <a:cubicBezTo>
                    <a:pt x="65" y="48"/>
                    <a:pt x="69" y="47"/>
                    <a:pt x="72" y="46"/>
                  </a:cubicBezTo>
                  <a:cubicBezTo>
                    <a:pt x="75" y="52"/>
                    <a:pt x="79" y="57"/>
                    <a:pt x="84" y="60"/>
                  </a:cubicBezTo>
                  <a:cubicBezTo>
                    <a:pt x="89" y="57"/>
                    <a:pt x="93" y="52"/>
                    <a:pt x="96" y="46"/>
                  </a:cubicBezTo>
                  <a:cubicBezTo>
                    <a:pt x="99" y="47"/>
                    <a:pt x="102" y="48"/>
                    <a:pt x="105" y="48"/>
                  </a:cubicBezTo>
                  <a:cubicBezTo>
                    <a:pt x="108" y="53"/>
                    <a:pt x="108" y="64"/>
                    <a:pt x="108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4"/>
                    <a:pt x="70" y="77"/>
                    <a:pt x="70" y="81"/>
                  </a:cubicBezTo>
                  <a:cubicBezTo>
                    <a:pt x="47" y="81"/>
                    <a:pt x="24" y="81"/>
                    <a:pt x="0" y="81"/>
                  </a:cubicBezTo>
                  <a:cubicBezTo>
                    <a:pt x="0" y="68"/>
                    <a:pt x="1" y="58"/>
                    <a:pt x="3" y="54"/>
                  </a:cubicBezTo>
                  <a:close/>
                  <a:moveTo>
                    <a:pt x="74" y="26"/>
                  </a:moveTo>
                  <a:cubicBezTo>
                    <a:pt x="79" y="27"/>
                    <a:pt x="89" y="26"/>
                    <a:pt x="94" y="24"/>
                  </a:cubicBezTo>
                  <a:cubicBezTo>
                    <a:pt x="94" y="27"/>
                    <a:pt x="94" y="32"/>
                    <a:pt x="92" y="37"/>
                  </a:cubicBezTo>
                  <a:cubicBezTo>
                    <a:pt x="91" y="39"/>
                    <a:pt x="90" y="40"/>
                    <a:pt x="89" y="41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8" y="33"/>
                    <a:pt x="98" y="31"/>
                  </a:cubicBezTo>
                  <a:cubicBezTo>
                    <a:pt x="102" y="2"/>
                    <a:pt x="65" y="2"/>
                    <a:pt x="69" y="31"/>
                  </a:cubicBezTo>
                  <a:cubicBezTo>
                    <a:pt x="69" y="33"/>
                    <a:pt x="68" y="42"/>
                    <a:pt x="68" y="42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7" y="40"/>
                    <a:pt x="76" y="39"/>
                    <a:pt x="75" y="37"/>
                  </a:cubicBezTo>
                  <a:cubicBezTo>
                    <a:pt x="74" y="33"/>
                    <a:pt x="73" y="29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lose/>
                  <a:moveTo>
                    <a:pt x="22" y="30"/>
                  </a:moveTo>
                  <a:cubicBezTo>
                    <a:pt x="21" y="25"/>
                    <a:pt x="21" y="21"/>
                    <a:pt x="23" y="15"/>
                  </a:cubicBezTo>
                  <a:cubicBezTo>
                    <a:pt x="29" y="11"/>
                    <a:pt x="37" y="17"/>
                    <a:pt x="47" y="15"/>
                  </a:cubicBezTo>
                  <a:cubicBezTo>
                    <a:pt x="48" y="20"/>
                    <a:pt x="48" y="24"/>
                    <a:pt x="48" y="31"/>
                  </a:cubicBezTo>
                  <a:cubicBezTo>
                    <a:pt x="48" y="31"/>
                    <a:pt x="52" y="27"/>
                    <a:pt x="52" y="25"/>
                  </a:cubicBezTo>
                  <a:cubicBezTo>
                    <a:pt x="53" y="22"/>
                    <a:pt x="52" y="10"/>
                    <a:pt x="50" y="8"/>
                  </a:cubicBezTo>
                  <a:cubicBezTo>
                    <a:pt x="45" y="0"/>
                    <a:pt x="26" y="0"/>
                    <a:pt x="20" y="6"/>
                  </a:cubicBezTo>
                  <a:cubicBezTo>
                    <a:pt x="18" y="8"/>
                    <a:pt x="16" y="25"/>
                    <a:pt x="18" y="27"/>
                  </a:cubicBezTo>
                  <a:cubicBezTo>
                    <a:pt x="20" y="29"/>
                    <a:pt x="22" y="30"/>
                    <a:pt x="22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1236663" y="4710113"/>
            <a:ext cx="2373312" cy="1331912"/>
            <a:chOff x="1235998" y="4710598"/>
            <a:chExt cx="2374206" cy="1331994"/>
          </a:xfrm>
        </p:grpSpPr>
        <p:sp>
          <p:nvSpPr>
            <p:cNvPr id="20" name="矩形 19"/>
            <p:cNvSpPr/>
            <p:nvPr/>
          </p:nvSpPr>
          <p:spPr>
            <a:xfrm>
              <a:off x="1235998" y="5088446"/>
              <a:ext cx="2374206" cy="954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97933" y="4710598"/>
              <a:ext cx="2250335" cy="3699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130675" y="1349375"/>
            <a:ext cx="3935413" cy="2624138"/>
            <a:chOff x="4091255" y="1349605"/>
            <a:chExt cx="3934848" cy="2623232"/>
          </a:xfrm>
        </p:grpSpPr>
        <p:graphicFrame>
          <p:nvGraphicFramePr>
            <p:cNvPr id="21535" name="图表 6"/>
            <p:cNvGraphicFramePr>
              <a:graphicFrameLocks/>
            </p:cNvGraphicFramePr>
            <p:nvPr/>
          </p:nvGraphicFramePr>
          <p:xfrm>
            <a:off x="4040455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77" name="图表" r:id="rId7" imgW="4041998" imgH="2731245" progId="Excel.Chart.8">
                    <p:embed/>
                  </p:oleObj>
                </mc:Choice>
                <mc:Fallback>
                  <p:oleObj name="图表" r:id="rId7" imgW="4041998" imgH="2731245" progId="Excel.Chart.8">
                    <p:embed/>
                    <p:pic>
                      <p:nvPicPr>
                        <p:cNvPr id="0" name="图表 6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40455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文本框 7"/>
            <p:cNvSpPr txBox="1"/>
            <p:nvPr/>
          </p:nvSpPr>
          <p:spPr>
            <a:xfrm>
              <a:off x="5553133" y="2214494"/>
              <a:ext cx="1015854" cy="6474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80</a:t>
              </a:r>
              <a:r>
                <a:rPr lang="en-US" altLang="zh-CN" sz="28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28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56308" y="2712797"/>
              <a:ext cx="1004743" cy="338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786438" y="4057650"/>
            <a:ext cx="544512" cy="546100"/>
            <a:chOff x="5785671" y="4269844"/>
            <a:chExt cx="546016" cy="546016"/>
          </a:xfrm>
        </p:grpSpPr>
        <p:sp>
          <p:nvSpPr>
            <p:cNvPr id="28" name="椭圆 27"/>
            <p:cNvSpPr/>
            <p:nvPr/>
          </p:nvSpPr>
          <p:spPr>
            <a:xfrm>
              <a:off x="5785671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34" name="Freeform 247"/>
            <p:cNvSpPr>
              <a:spLocks noEditPoints="1"/>
            </p:cNvSpPr>
            <p:nvPr/>
          </p:nvSpPr>
          <p:spPr bwMode="auto">
            <a:xfrm>
              <a:off x="5908660" y="4393627"/>
              <a:ext cx="300038" cy="298450"/>
            </a:xfrm>
            <a:custGeom>
              <a:avLst/>
              <a:gdLst>
                <a:gd name="T0" fmla="*/ 996793303 w 85"/>
                <a:gd name="T1" fmla="*/ 653401852 h 85"/>
                <a:gd name="T2" fmla="*/ 996793303 w 85"/>
                <a:gd name="T3" fmla="*/ 986268404 h 85"/>
                <a:gd name="T4" fmla="*/ 922034423 w 85"/>
                <a:gd name="T5" fmla="*/ 1047910618 h 85"/>
                <a:gd name="T6" fmla="*/ 124600487 w 85"/>
                <a:gd name="T7" fmla="*/ 1047910618 h 85"/>
                <a:gd name="T8" fmla="*/ 62298478 w 85"/>
                <a:gd name="T9" fmla="*/ 986268404 h 85"/>
                <a:gd name="T10" fmla="*/ 62298478 w 85"/>
                <a:gd name="T11" fmla="*/ 653401852 h 85"/>
                <a:gd name="T12" fmla="*/ 211819768 w 85"/>
                <a:gd name="T13" fmla="*/ 690388585 h 85"/>
                <a:gd name="T14" fmla="*/ 211819768 w 85"/>
                <a:gd name="T15" fmla="*/ 752030799 h 85"/>
                <a:gd name="T16" fmla="*/ 261657845 w 85"/>
                <a:gd name="T17" fmla="*/ 752030799 h 85"/>
                <a:gd name="T18" fmla="*/ 261657845 w 85"/>
                <a:gd name="T19" fmla="*/ 838328494 h 85"/>
                <a:gd name="T20" fmla="*/ 336416725 w 85"/>
                <a:gd name="T21" fmla="*/ 838328494 h 85"/>
                <a:gd name="T22" fmla="*/ 336416725 w 85"/>
                <a:gd name="T23" fmla="*/ 752030799 h 85"/>
                <a:gd name="T24" fmla="*/ 373797930 w 85"/>
                <a:gd name="T25" fmla="*/ 752030799 h 85"/>
                <a:gd name="T26" fmla="*/ 373797930 w 85"/>
                <a:gd name="T27" fmla="*/ 702716325 h 85"/>
                <a:gd name="T28" fmla="*/ 672833450 w 85"/>
                <a:gd name="T29" fmla="*/ 702716325 h 85"/>
                <a:gd name="T30" fmla="*/ 672833450 w 85"/>
                <a:gd name="T31" fmla="*/ 752030799 h 85"/>
                <a:gd name="T32" fmla="*/ 710214655 w 85"/>
                <a:gd name="T33" fmla="*/ 752030799 h 85"/>
                <a:gd name="T34" fmla="*/ 710214655 w 85"/>
                <a:gd name="T35" fmla="*/ 838328494 h 85"/>
                <a:gd name="T36" fmla="*/ 784973535 w 85"/>
                <a:gd name="T37" fmla="*/ 838328494 h 85"/>
                <a:gd name="T38" fmla="*/ 784973535 w 85"/>
                <a:gd name="T39" fmla="*/ 752030799 h 85"/>
                <a:gd name="T40" fmla="*/ 822354740 w 85"/>
                <a:gd name="T41" fmla="*/ 752030799 h 85"/>
                <a:gd name="T42" fmla="*/ 822354740 w 85"/>
                <a:gd name="T43" fmla="*/ 690388585 h 85"/>
                <a:gd name="T44" fmla="*/ 996793303 w 85"/>
                <a:gd name="T45" fmla="*/ 653401852 h 85"/>
                <a:gd name="T46" fmla="*/ 386258332 w 85"/>
                <a:gd name="T47" fmla="*/ 0 h 85"/>
                <a:gd name="T48" fmla="*/ 672833450 w 85"/>
                <a:gd name="T49" fmla="*/ 0 h 85"/>
                <a:gd name="T50" fmla="*/ 760052732 w 85"/>
                <a:gd name="T51" fmla="*/ 86297695 h 85"/>
                <a:gd name="T52" fmla="*/ 760052732 w 85"/>
                <a:gd name="T53" fmla="*/ 197254383 h 85"/>
                <a:gd name="T54" fmla="*/ 660376578 w 85"/>
                <a:gd name="T55" fmla="*/ 197254383 h 85"/>
                <a:gd name="T56" fmla="*/ 660376578 w 85"/>
                <a:gd name="T57" fmla="*/ 98625436 h 85"/>
                <a:gd name="T58" fmla="*/ 398715203 w 85"/>
                <a:gd name="T59" fmla="*/ 98625436 h 85"/>
                <a:gd name="T60" fmla="*/ 398715203 w 85"/>
                <a:gd name="T61" fmla="*/ 197254383 h 85"/>
                <a:gd name="T62" fmla="*/ 299039050 w 85"/>
                <a:gd name="T63" fmla="*/ 197254383 h 85"/>
                <a:gd name="T64" fmla="*/ 299039050 w 85"/>
                <a:gd name="T65" fmla="*/ 86297695 h 85"/>
                <a:gd name="T66" fmla="*/ 386258332 w 85"/>
                <a:gd name="T67" fmla="*/ 0 h 85"/>
                <a:gd name="T68" fmla="*/ 0 w 85"/>
                <a:gd name="T69" fmla="*/ 246568856 h 85"/>
                <a:gd name="T70" fmla="*/ 0 w 85"/>
                <a:gd name="T71" fmla="*/ 591759638 h 85"/>
                <a:gd name="T72" fmla="*/ 1059091782 w 85"/>
                <a:gd name="T73" fmla="*/ 591759638 h 85"/>
                <a:gd name="T74" fmla="*/ 1059091782 w 85"/>
                <a:gd name="T75" fmla="*/ 246568856 h 85"/>
                <a:gd name="T76" fmla="*/ 0 w 85"/>
                <a:gd name="T77" fmla="*/ 246568856 h 8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4875213" y="4710113"/>
            <a:ext cx="2366962" cy="1331912"/>
            <a:chOff x="4874917" y="4710598"/>
            <a:chExt cx="2367524" cy="1331994"/>
          </a:xfrm>
        </p:grpSpPr>
        <p:sp>
          <p:nvSpPr>
            <p:cNvPr id="26" name="矩形 25"/>
            <p:cNvSpPr/>
            <p:nvPr/>
          </p:nvSpPr>
          <p:spPr>
            <a:xfrm>
              <a:off x="4874917" y="5088446"/>
              <a:ext cx="2367524" cy="954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505304" y="4710598"/>
              <a:ext cx="1106751" cy="3699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sp>
        <p:nvSpPr>
          <p:cNvPr id="51" name="文本框 50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56" grpId="0" animBg="1"/>
      <p:bldP spid="52" grpId="0" animBg="1"/>
      <p:bldP spid="53" grpId="0" animBg="1"/>
      <p:bldP spid="5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" name="图表 97"/>
          <p:cNvGraphicFramePr>
            <a:graphicFrameLocks/>
          </p:cNvGraphicFramePr>
          <p:nvPr/>
        </p:nvGraphicFramePr>
        <p:xfrm>
          <a:off x="147638" y="1063625"/>
          <a:ext cx="3306762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019175" y="1846263"/>
            <a:ext cx="15621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accent1"/>
                </a:solidFill>
                <a:latin typeface="Century Gothic" pitchFamily="34" charset="0"/>
              </a:rPr>
              <a:t>75</a:t>
            </a:r>
            <a:r>
              <a:rPr lang="en-US" altLang="zh-CN" sz="1800">
                <a:solidFill>
                  <a:schemeClr val="accent1"/>
                </a:solidFill>
                <a:latin typeface="Century Gothic" pitchFamily="34" charset="0"/>
              </a:rPr>
              <a:t>%</a:t>
            </a:r>
            <a:endParaRPr lang="zh-CN" altLang="en-US" sz="1800">
              <a:solidFill>
                <a:schemeClr val="accent1"/>
              </a:solidFill>
              <a:latin typeface="Century Gothic" pitchFamily="34" charset="0"/>
            </a:endParaRPr>
          </a:p>
        </p:txBody>
      </p:sp>
      <p:grpSp>
        <p:nvGrpSpPr>
          <p:cNvPr id="163" name="组合 162"/>
          <p:cNvGrpSpPr>
            <a:grpSpLocks/>
          </p:cNvGrpSpPr>
          <p:nvPr/>
        </p:nvGrpSpPr>
        <p:grpSpPr bwMode="auto">
          <a:xfrm>
            <a:off x="828675" y="3254376"/>
            <a:ext cx="1943100" cy="1831084"/>
            <a:chOff x="829100" y="3255130"/>
            <a:chExt cx="1943219" cy="1830159"/>
          </a:xfrm>
        </p:grpSpPr>
        <p:sp>
          <p:nvSpPr>
            <p:cNvPr id="40" name="矩形 39"/>
            <p:cNvSpPr/>
            <p:nvPr/>
          </p:nvSpPr>
          <p:spPr>
            <a:xfrm>
              <a:off x="894192" y="3700993"/>
              <a:ext cx="1813036" cy="138429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829100" y="3255130"/>
              <a:ext cx="1943219" cy="4490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类别</a:t>
              </a:r>
              <a:r>
                <a:rPr lang="en-US" altLang="zh-CN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42" name="椭圆 141"/>
          <p:cNvSpPr/>
          <p:nvPr/>
        </p:nvSpPr>
        <p:spPr>
          <a:xfrm>
            <a:off x="2786063" y="2133600"/>
            <a:ext cx="185737" cy="1857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2735263" y="2628900"/>
            <a:ext cx="90487" cy="90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758825" y="2386013"/>
            <a:ext cx="92075" cy="920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AE0F4C3-18E3-45B2-8A9E-3915D6F0B822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16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文本框 101"/>
          <p:cNvSpPr txBox="1"/>
          <p:nvPr/>
        </p:nvSpPr>
        <p:spPr>
          <a:xfrm>
            <a:off x="3876675" y="1843088"/>
            <a:ext cx="15621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50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%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graphicFrame>
        <p:nvGraphicFramePr>
          <p:cNvPr id="103" name="图表 102"/>
          <p:cNvGraphicFramePr>
            <a:graphicFrameLocks/>
          </p:cNvGraphicFramePr>
          <p:nvPr/>
        </p:nvGraphicFramePr>
        <p:xfrm>
          <a:off x="3003550" y="1060450"/>
          <a:ext cx="3306763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7" name="图表 106"/>
          <p:cNvGraphicFramePr>
            <a:graphicFrameLocks/>
          </p:cNvGraphicFramePr>
          <p:nvPr/>
        </p:nvGraphicFramePr>
        <p:xfrm>
          <a:off x="5861050" y="1060450"/>
          <a:ext cx="3305175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1" name="图表 110"/>
          <p:cNvGraphicFramePr>
            <a:graphicFrameLocks/>
          </p:cNvGraphicFramePr>
          <p:nvPr/>
        </p:nvGraphicFramePr>
        <p:xfrm>
          <a:off x="8716963" y="1060450"/>
          <a:ext cx="3306762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41" name="组合 140"/>
          <p:cNvGrpSpPr>
            <a:grpSpLocks/>
          </p:cNvGrpSpPr>
          <p:nvPr/>
        </p:nvGrpSpPr>
        <p:grpSpPr bwMode="auto">
          <a:xfrm>
            <a:off x="828675" y="5259388"/>
            <a:ext cx="10625138" cy="422077"/>
            <a:chOff x="829100" y="943157"/>
            <a:chExt cx="10625218" cy="421644"/>
          </a:xfrm>
        </p:grpSpPr>
        <p:sp>
          <p:nvSpPr>
            <p:cNvPr id="138" name="矩形 137"/>
            <p:cNvSpPr/>
            <p:nvPr/>
          </p:nvSpPr>
          <p:spPr>
            <a:xfrm>
              <a:off x="835450" y="1057340"/>
              <a:ext cx="10612518" cy="30746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</a:t>
              </a:r>
              <a:r>
                <a:rPr lang="en-US" altLang="zh-CN" sz="1400" dirty="0" err="1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ideasAdd</a:t>
              </a: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your text here and write down your ideas</a:t>
              </a:r>
            </a:p>
          </p:txBody>
        </p:sp>
        <p:cxnSp>
          <p:nvCxnSpPr>
            <p:cNvPr id="140" name="直接连接符 139"/>
            <p:cNvCxnSpPr/>
            <p:nvPr/>
          </p:nvCxnSpPr>
          <p:spPr>
            <a:xfrm>
              <a:off x="829100" y="943157"/>
              <a:ext cx="10625218" cy="0"/>
            </a:xfrm>
            <a:prstGeom prst="line">
              <a:avLst/>
            </a:prstGeom>
            <a:ln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7" name="椭圆 146"/>
          <p:cNvSpPr/>
          <p:nvPr/>
        </p:nvSpPr>
        <p:spPr>
          <a:xfrm rot="20331486">
            <a:off x="5562600" y="1709738"/>
            <a:ext cx="188913" cy="188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 rot="20331486">
            <a:off x="5680075" y="2209800"/>
            <a:ext cx="93663" cy="936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 rot="20331486">
            <a:off x="3749675" y="2697163"/>
            <a:ext cx="93663" cy="936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 rot="20327678">
            <a:off x="8261350" y="2814638"/>
            <a:ext cx="93663" cy="936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5" name="组合 164"/>
          <p:cNvGrpSpPr>
            <a:grpSpLocks/>
          </p:cNvGrpSpPr>
          <p:nvPr/>
        </p:nvGrpSpPr>
        <p:grpSpPr bwMode="auto">
          <a:xfrm>
            <a:off x="3751263" y="3252788"/>
            <a:ext cx="1812925" cy="1832670"/>
            <a:chOff x="3751050" y="3252327"/>
            <a:chExt cx="1812364" cy="1833123"/>
          </a:xfrm>
        </p:grpSpPr>
        <p:sp>
          <p:nvSpPr>
            <p:cNvPr id="131" name="矩形 130"/>
            <p:cNvSpPr/>
            <p:nvPr/>
          </p:nvSpPr>
          <p:spPr>
            <a:xfrm>
              <a:off x="3751050" y="3700113"/>
              <a:ext cx="1812364" cy="13853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3887533" y="3252327"/>
              <a:ext cx="1566377" cy="447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类别</a:t>
              </a:r>
              <a:r>
                <a:rPr lang="en-US" altLang="zh-CN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dirty="0">
                <a:solidFill>
                  <a:schemeClr val="accent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7" name="组合 166"/>
          <p:cNvGrpSpPr>
            <a:grpSpLocks/>
          </p:cNvGrpSpPr>
          <p:nvPr/>
        </p:nvGrpSpPr>
        <p:grpSpPr bwMode="auto">
          <a:xfrm>
            <a:off x="6607175" y="3252788"/>
            <a:ext cx="1812925" cy="1832670"/>
            <a:chOff x="6607573" y="3252327"/>
            <a:chExt cx="1812364" cy="1833123"/>
          </a:xfrm>
        </p:grpSpPr>
        <p:sp>
          <p:nvSpPr>
            <p:cNvPr id="132" name="矩形 131"/>
            <p:cNvSpPr/>
            <p:nvPr/>
          </p:nvSpPr>
          <p:spPr>
            <a:xfrm>
              <a:off x="6607573" y="3700113"/>
              <a:ext cx="1812364" cy="13853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6744056" y="3252327"/>
              <a:ext cx="1566378" cy="447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类别</a:t>
              </a:r>
              <a:r>
                <a:rPr lang="en-US" altLang="zh-CN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9" name="组合 168"/>
          <p:cNvGrpSpPr>
            <a:grpSpLocks/>
          </p:cNvGrpSpPr>
          <p:nvPr/>
        </p:nvGrpSpPr>
        <p:grpSpPr bwMode="auto">
          <a:xfrm>
            <a:off x="9464675" y="3252788"/>
            <a:ext cx="1811338" cy="1832670"/>
            <a:chOff x="9464095" y="3252327"/>
            <a:chExt cx="1812364" cy="1833123"/>
          </a:xfrm>
        </p:grpSpPr>
        <p:sp>
          <p:nvSpPr>
            <p:cNvPr id="133" name="矩形 132"/>
            <p:cNvSpPr/>
            <p:nvPr/>
          </p:nvSpPr>
          <p:spPr>
            <a:xfrm>
              <a:off x="9464095" y="3700113"/>
              <a:ext cx="1812364" cy="13853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9600697" y="3252327"/>
              <a:ext cx="1566162" cy="447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类别</a:t>
              </a:r>
              <a:r>
                <a:rPr lang="en-US" altLang="zh-CN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dirty="0">
                <a:solidFill>
                  <a:schemeClr val="accent4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6732588" y="1843088"/>
            <a:ext cx="15621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25</a:t>
            </a:r>
            <a:r>
              <a:rPr lang="en-US" altLang="zh-CN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%</a:t>
            </a:r>
            <a:endParaRPr lang="zh-CN" altLang="en-US" dirty="0">
              <a:solidFill>
                <a:schemeClr val="accent3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9836150" y="1843088"/>
            <a:ext cx="1068388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5</a:t>
            </a:r>
            <a:r>
              <a:rPr lang="en-US" altLang="zh-CN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%</a:t>
            </a:r>
            <a:endParaRPr lang="zh-CN" altLang="en-US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51" name="椭圆 150"/>
          <p:cNvSpPr/>
          <p:nvPr/>
        </p:nvSpPr>
        <p:spPr>
          <a:xfrm rot="20327678">
            <a:off x="8524875" y="1730375"/>
            <a:ext cx="188913" cy="1889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 rot="20327678">
            <a:off x="8267700" y="1443038"/>
            <a:ext cx="93663" cy="936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 rot="20327678">
            <a:off x="9191625" y="2162175"/>
            <a:ext cx="188913" cy="1889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 rot="20327678">
            <a:off x="11403013" y="2093913"/>
            <a:ext cx="149225" cy="1508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 rot="20327678">
            <a:off x="9374188" y="2419350"/>
            <a:ext cx="93662" cy="92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文本框 40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0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8" grpId="0">
        <p:bldAsOne/>
      </p:bldGraphic>
      <p:bldP spid="8" grpId="0"/>
      <p:bldP spid="142" grpId="0" animBg="1"/>
      <p:bldP spid="143" grpId="0" animBg="1"/>
      <p:bldP spid="144" grpId="0" animBg="1"/>
      <p:bldP spid="102" grpId="0"/>
      <p:bldGraphic spid="103" grpId="0">
        <p:bldAsOne/>
      </p:bldGraphic>
      <p:bldGraphic spid="107" grpId="0">
        <p:bldAsOne/>
      </p:bldGraphic>
      <p:bldGraphic spid="111" grpId="0">
        <p:bldAsOne/>
      </p:bldGraphic>
      <p:bldP spid="147" grpId="0" animBg="1"/>
      <p:bldP spid="148" grpId="0" animBg="1"/>
      <p:bldP spid="149" grpId="0" animBg="1"/>
      <p:bldP spid="153" grpId="0" animBg="1"/>
      <p:bldP spid="106" grpId="0"/>
      <p:bldP spid="110" grpId="0"/>
      <p:bldP spid="151" grpId="0" animBg="1"/>
      <p:bldP spid="152" grpId="0" animBg="1"/>
      <p:bldP spid="156" grpId="0" animBg="1"/>
      <p:bldP spid="157" grpId="0" animBg="1"/>
      <p:bldP spid="15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572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itchFamily="34" charset="0"/>
                </a:rPr>
                <a:t>04</a:t>
              </a:r>
              <a:endParaRPr lang="zh-CN" altLang="en-US" sz="125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1808162"/>
            <a:chOff x="277329" y="1093495"/>
            <a:chExt cx="5427948" cy="180824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5842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FA828987-4274-4168-9207-35F67700B711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18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1162050" y="5053013"/>
            <a:ext cx="9731375" cy="1262540"/>
            <a:chOff x="1444608" y="836515"/>
            <a:chExt cx="9731392" cy="1263387"/>
          </a:xfrm>
        </p:grpSpPr>
        <p:sp>
          <p:nvSpPr>
            <p:cNvPr id="30" name="矩形 29"/>
            <p:cNvSpPr/>
            <p:nvPr/>
          </p:nvSpPr>
          <p:spPr bwMode="auto">
            <a:xfrm>
              <a:off x="1543033" y="836515"/>
              <a:ext cx="9632967" cy="1259732"/>
            </a:xfrm>
            <a:prstGeom prst="rect">
              <a:avLst/>
            </a:prstGeom>
            <a:solidFill>
              <a:schemeClr val="accent4">
                <a:alpha val="18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24627" name="组合 30"/>
            <p:cNvGrpSpPr>
              <a:grpSpLocks/>
            </p:cNvGrpSpPr>
            <p:nvPr/>
          </p:nvGrpSpPr>
          <p:grpSpPr bwMode="auto">
            <a:xfrm>
              <a:off x="1444608" y="836515"/>
              <a:ext cx="9256729" cy="1263387"/>
              <a:chOff x="1104129" y="5270499"/>
              <a:chExt cx="9256729" cy="1263387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1359717" y="5375344"/>
                <a:ext cx="2492379" cy="3987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在这里输入文字信息</a:t>
                </a:r>
              </a:p>
            </p:txBody>
          </p:sp>
          <p:grpSp>
            <p:nvGrpSpPr>
              <p:cNvPr id="24629" name="组合 32"/>
              <p:cNvGrpSpPr>
                <a:grpSpLocks/>
              </p:cNvGrpSpPr>
              <p:nvPr/>
            </p:nvGrpSpPr>
            <p:grpSpPr bwMode="auto">
              <a:xfrm>
                <a:off x="1104129" y="5270499"/>
                <a:ext cx="9256729" cy="1263387"/>
                <a:chOff x="1104129" y="5270499"/>
                <a:chExt cx="9256729" cy="1263387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1104129" y="5270499"/>
                  <a:ext cx="98425" cy="125973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1383529" y="5794726"/>
                  <a:ext cx="8977329" cy="739160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Add your text here and write down your ideas</a:t>
                  </a:r>
                </a:p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Add your text here and write down your ideas</a:t>
                  </a:r>
                </a:p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</p:grpSp>
      </p:grpSp>
      <p:grpSp>
        <p:nvGrpSpPr>
          <p:cNvPr id="74" name="组合 73"/>
          <p:cNvGrpSpPr>
            <a:grpSpLocks/>
          </p:cNvGrpSpPr>
          <p:nvPr/>
        </p:nvGrpSpPr>
        <p:grpSpPr bwMode="auto">
          <a:xfrm>
            <a:off x="1568450" y="895350"/>
            <a:ext cx="9029700" cy="4029075"/>
            <a:chOff x="1567998" y="894805"/>
            <a:chExt cx="9029701" cy="4029076"/>
          </a:xfrm>
        </p:grpSpPr>
        <p:grpSp>
          <p:nvGrpSpPr>
            <p:cNvPr id="24596" name="组合 72"/>
            <p:cNvGrpSpPr>
              <a:grpSpLocks/>
            </p:cNvGrpSpPr>
            <p:nvPr/>
          </p:nvGrpSpPr>
          <p:grpSpPr bwMode="auto">
            <a:xfrm>
              <a:off x="1567998" y="894805"/>
              <a:ext cx="9029701" cy="4029076"/>
              <a:chOff x="1567998" y="894805"/>
              <a:chExt cx="9029701" cy="4029076"/>
            </a:xfrm>
          </p:grpSpPr>
          <p:grpSp>
            <p:nvGrpSpPr>
              <p:cNvPr id="24601" name="组合 5"/>
              <p:cNvGrpSpPr>
                <a:grpSpLocks/>
              </p:cNvGrpSpPr>
              <p:nvPr/>
            </p:nvGrpSpPr>
            <p:grpSpPr bwMode="auto">
              <a:xfrm>
                <a:off x="1567998" y="894805"/>
                <a:ext cx="9029701" cy="4029076"/>
                <a:chOff x="1581150" y="1414463"/>
                <a:chExt cx="9029701" cy="4029076"/>
              </a:xfrm>
            </p:grpSpPr>
            <p:sp>
              <p:nvSpPr>
                <p:cNvPr id="7" name="Oval 5"/>
                <p:cNvSpPr>
                  <a:spLocks noChangeArrowheads="1"/>
                </p:cNvSpPr>
                <p:nvPr/>
              </p:nvSpPr>
              <p:spPr bwMode="auto">
                <a:xfrm>
                  <a:off x="8793164" y="2528888"/>
                  <a:ext cx="1817687" cy="18161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" name="Freeform 6"/>
                <p:cNvSpPr>
                  <a:spLocks/>
                </p:cNvSpPr>
                <p:nvPr/>
              </p:nvSpPr>
              <p:spPr bwMode="auto">
                <a:xfrm>
                  <a:off x="8113714" y="2287588"/>
                  <a:ext cx="1330325" cy="1500188"/>
                </a:xfrm>
                <a:custGeom>
                  <a:avLst/>
                  <a:gdLst>
                    <a:gd name="T0" fmla="*/ 354 w 354"/>
                    <a:gd name="T1" fmla="*/ 74 h 399"/>
                    <a:gd name="T2" fmla="*/ 175 w 354"/>
                    <a:gd name="T3" fmla="*/ 0 h 399"/>
                    <a:gd name="T4" fmla="*/ 0 w 354"/>
                    <a:gd name="T5" fmla="*/ 333 h 399"/>
                    <a:gd name="T6" fmla="*/ 200 w 354"/>
                    <a:gd name="T7" fmla="*/ 399 h 399"/>
                    <a:gd name="T8" fmla="*/ 354 w 354"/>
                    <a:gd name="T9" fmla="*/ 74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4" h="399">
                      <a:moveTo>
                        <a:pt x="354" y="74"/>
                      </a:moveTo>
                      <a:cubicBezTo>
                        <a:pt x="354" y="74"/>
                        <a:pt x="217" y="128"/>
                        <a:pt x="175" y="0"/>
                      </a:cubicBezTo>
                      <a:cubicBezTo>
                        <a:pt x="0" y="333"/>
                        <a:pt x="0" y="333"/>
                        <a:pt x="0" y="333"/>
                      </a:cubicBezTo>
                      <a:cubicBezTo>
                        <a:pt x="0" y="333"/>
                        <a:pt x="132" y="270"/>
                        <a:pt x="200" y="399"/>
                      </a:cubicBezTo>
                      <a:lnTo>
                        <a:pt x="354" y="7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14" name="Oval 7"/>
                <p:cNvSpPr>
                  <a:spLocks noChangeArrowheads="1"/>
                </p:cNvSpPr>
                <p:nvPr/>
              </p:nvSpPr>
              <p:spPr bwMode="auto">
                <a:xfrm>
                  <a:off x="8921750" y="2652713"/>
                  <a:ext cx="1565275" cy="15684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10" name="Freeform 8"/>
                <p:cNvSpPr>
                  <a:spLocks/>
                </p:cNvSpPr>
                <p:nvPr/>
              </p:nvSpPr>
              <p:spPr bwMode="auto">
                <a:xfrm>
                  <a:off x="8113714" y="2287588"/>
                  <a:ext cx="819150" cy="1252538"/>
                </a:xfrm>
                <a:custGeom>
                  <a:avLst/>
                  <a:gdLst>
                    <a:gd name="T0" fmla="*/ 175 w 218"/>
                    <a:gd name="T1" fmla="*/ 0 h 333"/>
                    <a:gd name="T2" fmla="*/ 0 w 218"/>
                    <a:gd name="T3" fmla="*/ 333 h 333"/>
                    <a:gd name="T4" fmla="*/ 94 w 218"/>
                    <a:gd name="T5" fmla="*/ 319 h 333"/>
                    <a:gd name="T6" fmla="*/ 218 w 218"/>
                    <a:gd name="T7" fmla="*/ 64 h 333"/>
                    <a:gd name="T8" fmla="*/ 175 w 218"/>
                    <a:gd name="T9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8" h="333">
                      <a:moveTo>
                        <a:pt x="175" y="0"/>
                      </a:moveTo>
                      <a:cubicBezTo>
                        <a:pt x="0" y="333"/>
                        <a:pt x="0" y="333"/>
                        <a:pt x="0" y="333"/>
                      </a:cubicBezTo>
                      <a:cubicBezTo>
                        <a:pt x="0" y="333"/>
                        <a:pt x="44" y="312"/>
                        <a:pt x="94" y="319"/>
                      </a:cubicBezTo>
                      <a:cubicBezTo>
                        <a:pt x="169" y="259"/>
                        <a:pt x="217" y="167"/>
                        <a:pt x="218" y="64"/>
                      </a:cubicBezTo>
                      <a:cubicBezTo>
                        <a:pt x="200" y="51"/>
                        <a:pt x="185" y="31"/>
                        <a:pt x="175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" name="Oval 9"/>
                <p:cNvSpPr>
                  <a:spLocks noChangeArrowheads="1"/>
                </p:cNvSpPr>
                <p:nvPr/>
              </p:nvSpPr>
              <p:spPr bwMode="auto">
                <a:xfrm>
                  <a:off x="6589714" y="1414463"/>
                  <a:ext cx="2203450" cy="221297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Freeform 10"/>
                <p:cNvSpPr>
                  <a:spLocks/>
                </p:cNvSpPr>
                <p:nvPr/>
              </p:nvSpPr>
              <p:spPr bwMode="auto">
                <a:xfrm>
                  <a:off x="5846763" y="2493963"/>
                  <a:ext cx="1722437" cy="1633538"/>
                </a:xfrm>
                <a:custGeom>
                  <a:avLst/>
                  <a:gdLst>
                    <a:gd name="T0" fmla="*/ 198 w 459"/>
                    <a:gd name="T1" fmla="*/ 0 h 434"/>
                    <a:gd name="T2" fmla="*/ 0 w 459"/>
                    <a:gd name="T3" fmla="*/ 138 h 434"/>
                    <a:gd name="T4" fmla="*/ 198 w 459"/>
                    <a:gd name="T5" fmla="*/ 375 h 434"/>
                    <a:gd name="T6" fmla="*/ 289 w 459"/>
                    <a:gd name="T7" fmla="*/ 434 h 434"/>
                    <a:gd name="T8" fmla="*/ 459 w 459"/>
                    <a:gd name="T9" fmla="*/ 299 h 434"/>
                    <a:gd name="T10" fmla="*/ 198 w 459"/>
                    <a:gd name="T11" fmla="*/ 0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9" h="434">
                      <a:moveTo>
                        <a:pt x="198" y="0"/>
                      </a:moveTo>
                      <a:cubicBezTo>
                        <a:pt x="198" y="0"/>
                        <a:pt x="192" y="132"/>
                        <a:pt x="0" y="138"/>
                      </a:cubicBezTo>
                      <a:cubicBezTo>
                        <a:pt x="198" y="375"/>
                        <a:pt x="198" y="375"/>
                        <a:pt x="198" y="375"/>
                      </a:cubicBezTo>
                      <a:cubicBezTo>
                        <a:pt x="289" y="434"/>
                        <a:pt x="289" y="434"/>
                        <a:pt x="289" y="434"/>
                      </a:cubicBezTo>
                      <a:cubicBezTo>
                        <a:pt x="289" y="434"/>
                        <a:pt x="278" y="285"/>
                        <a:pt x="459" y="299"/>
                      </a:cubicBez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18" name="Oval 11"/>
                <p:cNvSpPr>
                  <a:spLocks noChangeArrowheads="1"/>
                </p:cNvSpPr>
                <p:nvPr/>
              </p:nvSpPr>
              <p:spPr bwMode="auto">
                <a:xfrm>
                  <a:off x="6765925" y="1590676"/>
                  <a:ext cx="1855788" cy="18589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14" name="Freeform 12"/>
                <p:cNvSpPr>
                  <a:spLocks/>
                </p:cNvSpPr>
                <p:nvPr/>
              </p:nvSpPr>
              <p:spPr bwMode="auto">
                <a:xfrm>
                  <a:off x="5846763" y="2941638"/>
                  <a:ext cx="1182687" cy="1185863"/>
                </a:xfrm>
                <a:custGeom>
                  <a:avLst/>
                  <a:gdLst>
                    <a:gd name="T0" fmla="*/ 100 w 315"/>
                    <a:gd name="T1" fmla="*/ 0 h 315"/>
                    <a:gd name="T2" fmla="*/ 0 w 315"/>
                    <a:gd name="T3" fmla="*/ 19 h 315"/>
                    <a:gd name="T4" fmla="*/ 198 w 315"/>
                    <a:gd name="T5" fmla="*/ 256 h 315"/>
                    <a:gd name="T6" fmla="*/ 289 w 315"/>
                    <a:gd name="T7" fmla="*/ 315 h 315"/>
                    <a:gd name="T8" fmla="*/ 315 w 315"/>
                    <a:gd name="T9" fmla="*/ 229 h 315"/>
                    <a:gd name="T10" fmla="*/ 100 w 315"/>
                    <a:gd name="T11" fmla="*/ 0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5" h="315">
                      <a:moveTo>
                        <a:pt x="100" y="0"/>
                      </a:moveTo>
                      <a:cubicBezTo>
                        <a:pt x="74" y="11"/>
                        <a:pt x="42" y="18"/>
                        <a:pt x="0" y="19"/>
                      </a:cubicBezTo>
                      <a:cubicBezTo>
                        <a:pt x="198" y="256"/>
                        <a:pt x="198" y="256"/>
                        <a:pt x="198" y="256"/>
                      </a:cubicBezTo>
                      <a:cubicBezTo>
                        <a:pt x="289" y="315"/>
                        <a:pt x="289" y="315"/>
                        <a:pt x="289" y="315"/>
                      </a:cubicBezTo>
                      <a:cubicBezTo>
                        <a:pt x="289" y="315"/>
                        <a:pt x="286" y="268"/>
                        <a:pt x="315" y="229"/>
                      </a:cubicBezTo>
                      <a:cubicBezTo>
                        <a:pt x="280" y="125"/>
                        <a:pt x="201" y="41"/>
                        <a:pt x="100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20" name="Oval 13"/>
                <p:cNvSpPr>
                  <a:spLocks noChangeArrowheads="1"/>
                </p:cNvSpPr>
                <p:nvPr/>
              </p:nvSpPr>
              <p:spPr bwMode="auto">
                <a:xfrm>
                  <a:off x="4497388" y="3006726"/>
                  <a:ext cx="2433638" cy="243681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24621" name="Freeform 14"/>
                <p:cNvSpPr>
                  <a:spLocks/>
                </p:cNvSpPr>
                <p:nvPr/>
              </p:nvSpPr>
              <p:spPr bwMode="auto">
                <a:xfrm>
                  <a:off x="3190875" y="2559051"/>
                  <a:ext cx="2144713" cy="2316163"/>
                </a:xfrm>
                <a:custGeom>
                  <a:avLst/>
                  <a:gdLst>
                    <a:gd name="T0" fmla="*/ 2147483646 w 571"/>
                    <a:gd name="T1" fmla="*/ 1922719850 h 616"/>
                    <a:gd name="T2" fmla="*/ 2147483646 w 571"/>
                    <a:gd name="T3" fmla="*/ 0 h 616"/>
                    <a:gd name="T4" fmla="*/ 0 w 571"/>
                    <a:gd name="T5" fmla="*/ 2147483646 h 616"/>
                    <a:gd name="T6" fmla="*/ 2147483646 w 571"/>
                    <a:gd name="T7" fmla="*/ 2147483646 h 616"/>
                    <a:gd name="T8" fmla="*/ 2147483646 w 571"/>
                    <a:gd name="T9" fmla="*/ 1922719850 h 6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71" h="616">
                      <a:moveTo>
                        <a:pt x="571" y="136"/>
                      </a:moveTo>
                      <a:cubicBezTo>
                        <a:pt x="571" y="136"/>
                        <a:pt x="396" y="179"/>
                        <a:pt x="329" y="0"/>
                      </a:cubicBezTo>
                      <a:cubicBezTo>
                        <a:pt x="0" y="506"/>
                        <a:pt x="0" y="506"/>
                        <a:pt x="0" y="506"/>
                      </a:cubicBezTo>
                      <a:cubicBezTo>
                        <a:pt x="0" y="506"/>
                        <a:pt x="309" y="429"/>
                        <a:pt x="398" y="616"/>
                      </a:cubicBezTo>
                      <a:lnTo>
                        <a:pt x="571" y="13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622" name="Oval 15"/>
                <p:cNvSpPr>
                  <a:spLocks noChangeArrowheads="1"/>
                </p:cNvSpPr>
                <p:nvPr/>
              </p:nvSpPr>
              <p:spPr bwMode="auto">
                <a:xfrm>
                  <a:off x="4670425" y="3182938"/>
                  <a:ext cx="2087563" cy="2087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18" name="Freeform 16"/>
                <p:cNvSpPr>
                  <a:spLocks/>
                </p:cNvSpPr>
                <p:nvPr/>
              </p:nvSpPr>
              <p:spPr bwMode="auto">
                <a:xfrm>
                  <a:off x="3190875" y="2559051"/>
                  <a:ext cx="1473200" cy="1903412"/>
                </a:xfrm>
                <a:custGeom>
                  <a:avLst/>
                  <a:gdLst>
                    <a:gd name="T0" fmla="*/ 329 w 392"/>
                    <a:gd name="T1" fmla="*/ 0 h 506"/>
                    <a:gd name="T2" fmla="*/ 0 w 392"/>
                    <a:gd name="T3" fmla="*/ 506 h 506"/>
                    <a:gd name="T4" fmla="*/ 179 w 392"/>
                    <a:gd name="T5" fmla="*/ 492 h 506"/>
                    <a:gd name="T6" fmla="*/ 392 w 392"/>
                    <a:gd name="T7" fmla="*/ 119 h 506"/>
                    <a:gd name="T8" fmla="*/ 391 w 392"/>
                    <a:gd name="T9" fmla="*/ 93 h 506"/>
                    <a:gd name="T10" fmla="*/ 329 w 392"/>
                    <a:gd name="T11" fmla="*/ 0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2" h="506">
                      <a:moveTo>
                        <a:pt x="329" y="0"/>
                      </a:moveTo>
                      <a:cubicBezTo>
                        <a:pt x="0" y="506"/>
                        <a:pt x="0" y="506"/>
                        <a:pt x="0" y="506"/>
                      </a:cubicBezTo>
                      <a:cubicBezTo>
                        <a:pt x="0" y="506"/>
                        <a:pt x="85" y="485"/>
                        <a:pt x="179" y="492"/>
                      </a:cubicBezTo>
                      <a:cubicBezTo>
                        <a:pt x="307" y="417"/>
                        <a:pt x="392" y="278"/>
                        <a:pt x="392" y="119"/>
                      </a:cubicBezTo>
                      <a:cubicBezTo>
                        <a:pt x="392" y="110"/>
                        <a:pt x="391" y="102"/>
                        <a:pt x="391" y="93"/>
                      </a:cubicBezTo>
                      <a:cubicBezTo>
                        <a:pt x="367" y="72"/>
                        <a:pt x="345" y="42"/>
                        <a:pt x="32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24" name="Oval 17"/>
                <p:cNvSpPr>
                  <a:spLocks noChangeArrowheads="1"/>
                </p:cNvSpPr>
                <p:nvPr/>
              </p:nvSpPr>
              <p:spPr bwMode="auto">
                <a:xfrm>
                  <a:off x="1581150" y="1546226"/>
                  <a:ext cx="2916238" cy="292258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24625" name="Oval 18"/>
                <p:cNvSpPr>
                  <a:spLocks noChangeArrowheads="1"/>
                </p:cNvSpPr>
                <p:nvPr/>
              </p:nvSpPr>
              <p:spPr bwMode="auto">
                <a:xfrm>
                  <a:off x="1835150" y="1801813"/>
                  <a:ext cx="2408238" cy="24114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</p:grpSp>
          <p:sp>
            <p:nvSpPr>
              <p:cNvPr id="41" name="Freeform 54"/>
              <p:cNvSpPr>
                <a:spLocks noEditPoints="1"/>
              </p:cNvSpPr>
              <p:nvPr/>
            </p:nvSpPr>
            <p:spPr bwMode="auto">
              <a:xfrm>
                <a:off x="7459212" y="1259930"/>
                <a:ext cx="495300" cy="485775"/>
              </a:xfrm>
              <a:custGeom>
                <a:avLst/>
                <a:gdLst>
                  <a:gd name="T0" fmla="*/ 112 w 112"/>
                  <a:gd name="T1" fmla="*/ 93 h 110"/>
                  <a:gd name="T2" fmla="*/ 0 w 112"/>
                  <a:gd name="T3" fmla="*/ 93 h 110"/>
                  <a:gd name="T4" fmla="*/ 9 w 112"/>
                  <a:gd name="T5" fmla="*/ 86 h 110"/>
                  <a:gd name="T6" fmla="*/ 103 w 112"/>
                  <a:gd name="T7" fmla="*/ 86 h 110"/>
                  <a:gd name="T8" fmla="*/ 29 w 112"/>
                  <a:gd name="T9" fmla="*/ 4 h 110"/>
                  <a:gd name="T10" fmla="*/ 29 w 112"/>
                  <a:gd name="T11" fmla="*/ 24 h 110"/>
                  <a:gd name="T12" fmla="*/ 29 w 112"/>
                  <a:gd name="T13" fmla="*/ 4 h 110"/>
                  <a:gd name="T14" fmla="*/ 73 w 112"/>
                  <a:gd name="T15" fmla="*/ 14 h 110"/>
                  <a:gd name="T16" fmla="*/ 93 w 112"/>
                  <a:gd name="T17" fmla="*/ 14 h 110"/>
                  <a:gd name="T18" fmla="*/ 73 w 112"/>
                  <a:gd name="T19" fmla="*/ 62 h 110"/>
                  <a:gd name="T20" fmla="*/ 80 w 112"/>
                  <a:gd name="T21" fmla="*/ 89 h 110"/>
                  <a:gd name="T22" fmla="*/ 86 w 112"/>
                  <a:gd name="T23" fmla="*/ 89 h 110"/>
                  <a:gd name="T24" fmla="*/ 94 w 112"/>
                  <a:gd name="T25" fmla="*/ 59 h 110"/>
                  <a:gd name="T26" fmla="*/ 99 w 112"/>
                  <a:gd name="T27" fmla="*/ 36 h 110"/>
                  <a:gd name="T28" fmla="*/ 78 w 112"/>
                  <a:gd name="T29" fmla="*/ 26 h 110"/>
                  <a:gd name="T30" fmla="*/ 78 w 112"/>
                  <a:gd name="T31" fmla="*/ 35 h 110"/>
                  <a:gd name="T32" fmla="*/ 73 w 112"/>
                  <a:gd name="T33" fmla="*/ 62 h 110"/>
                  <a:gd name="T34" fmla="*/ 67 w 112"/>
                  <a:gd name="T35" fmla="*/ 11 h 110"/>
                  <a:gd name="T36" fmla="*/ 45 w 112"/>
                  <a:gd name="T37" fmla="*/ 11 h 110"/>
                  <a:gd name="T38" fmla="*/ 67 w 112"/>
                  <a:gd name="T39" fmla="*/ 60 h 110"/>
                  <a:gd name="T40" fmla="*/ 73 w 112"/>
                  <a:gd name="T41" fmla="*/ 35 h 110"/>
                  <a:gd name="T42" fmla="*/ 49 w 112"/>
                  <a:gd name="T43" fmla="*/ 24 h 110"/>
                  <a:gd name="T44" fmla="*/ 39 w 112"/>
                  <a:gd name="T45" fmla="*/ 51 h 110"/>
                  <a:gd name="T46" fmla="*/ 45 w 112"/>
                  <a:gd name="T47" fmla="*/ 93 h 110"/>
                  <a:gd name="T48" fmla="*/ 56 w 112"/>
                  <a:gd name="T49" fmla="*/ 72 h 110"/>
                  <a:gd name="T50" fmla="*/ 67 w 112"/>
                  <a:gd name="T51" fmla="*/ 93 h 110"/>
                  <a:gd name="T52" fmla="*/ 39 w 112"/>
                  <a:gd name="T53" fmla="*/ 62 h 110"/>
                  <a:gd name="T54" fmla="*/ 34 w 112"/>
                  <a:gd name="T55" fmla="*/ 35 h 110"/>
                  <a:gd name="T56" fmla="*/ 34 w 112"/>
                  <a:gd name="T57" fmla="*/ 26 h 110"/>
                  <a:gd name="T58" fmla="*/ 13 w 112"/>
                  <a:gd name="T59" fmla="*/ 36 h 110"/>
                  <a:gd name="T60" fmla="*/ 18 w 112"/>
                  <a:gd name="T61" fmla="*/ 59 h 110"/>
                  <a:gd name="T62" fmla="*/ 26 w 112"/>
                  <a:gd name="T63" fmla="*/ 89 h 110"/>
                  <a:gd name="T64" fmla="*/ 32 w 112"/>
                  <a:gd name="T65" fmla="*/ 89 h 110"/>
                  <a:gd name="T66" fmla="*/ 39 w 112"/>
                  <a:gd name="T67" fmla="*/ 6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2" h="110">
                    <a:moveTo>
                      <a:pt x="100" y="82"/>
                    </a:moveTo>
                    <a:cubicBezTo>
                      <a:pt x="107" y="85"/>
                      <a:pt x="112" y="89"/>
                      <a:pt x="112" y="93"/>
                    </a:cubicBezTo>
                    <a:cubicBezTo>
                      <a:pt x="112" y="102"/>
                      <a:pt x="87" y="110"/>
                      <a:pt x="56" y="110"/>
                    </a:cubicBezTo>
                    <a:cubicBezTo>
                      <a:pt x="25" y="110"/>
                      <a:pt x="0" y="102"/>
                      <a:pt x="0" y="93"/>
                    </a:cubicBezTo>
                    <a:cubicBezTo>
                      <a:pt x="0" y="89"/>
                      <a:pt x="5" y="85"/>
                      <a:pt x="12" y="82"/>
                    </a:cubicBezTo>
                    <a:cubicBezTo>
                      <a:pt x="10" y="83"/>
                      <a:pt x="9" y="85"/>
                      <a:pt x="9" y="86"/>
                    </a:cubicBezTo>
                    <a:cubicBezTo>
                      <a:pt x="9" y="92"/>
                      <a:pt x="30" y="98"/>
                      <a:pt x="56" y="98"/>
                    </a:cubicBezTo>
                    <a:cubicBezTo>
                      <a:pt x="82" y="98"/>
                      <a:pt x="103" y="92"/>
                      <a:pt x="103" y="86"/>
                    </a:cubicBezTo>
                    <a:cubicBezTo>
                      <a:pt x="103" y="85"/>
                      <a:pt x="102" y="83"/>
                      <a:pt x="100" y="82"/>
                    </a:cubicBezTo>
                    <a:close/>
                    <a:moveTo>
                      <a:pt x="29" y="4"/>
                    </a:moveTo>
                    <a:cubicBezTo>
                      <a:pt x="34" y="4"/>
                      <a:pt x="39" y="9"/>
                      <a:pt x="39" y="14"/>
                    </a:cubicBezTo>
                    <a:cubicBezTo>
                      <a:pt x="39" y="20"/>
                      <a:pt x="34" y="24"/>
                      <a:pt x="29" y="24"/>
                    </a:cubicBezTo>
                    <a:cubicBezTo>
                      <a:pt x="23" y="24"/>
                      <a:pt x="19" y="20"/>
                      <a:pt x="19" y="14"/>
                    </a:cubicBezTo>
                    <a:cubicBezTo>
                      <a:pt x="19" y="9"/>
                      <a:pt x="23" y="4"/>
                      <a:pt x="29" y="4"/>
                    </a:cubicBezTo>
                    <a:close/>
                    <a:moveTo>
                      <a:pt x="83" y="4"/>
                    </a:moveTo>
                    <a:cubicBezTo>
                      <a:pt x="78" y="4"/>
                      <a:pt x="73" y="9"/>
                      <a:pt x="73" y="14"/>
                    </a:cubicBezTo>
                    <a:cubicBezTo>
                      <a:pt x="73" y="20"/>
                      <a:pt x="78" y="24"/>
                      <a:pt x="83" y="24"/>
                    </a:cubicBezTo>
                    <a:cubicBezTo>
                      <a:pt x="89" y="24"/>
                      <a:pt x="93" y="20"/>
                      <a:pt x="93" y="14"/>
                    </a:cubicBezTo>
                    <a:cubicBezTo>
                      <a:pt x="93" y="9"/>
                      <a:pt x="89" y="4"/>
                      <a:pt x="83" y="4"/>
                    </a:cubicBezTo>
                    <a:close/>
                    <a:moveTo>
                      <a:pt x="73" y="62"/>
                    </a:moveTo>
                    <a:cubicBezTo>
                      <a:pt x="73" y="89"/>
                      <a:pt x="73" y="89"/>
                      <a:pt x="73" y="89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7" y="58"/>
                      <a:pt x="99" y="55"/>
                      <a:pt x="99" y="51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0"/>
                      <a:pt x="95" y="26"/>
                      <a:pt x="89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7" y="26"/>
                      <a:pt x="76" y="26"/>
                      <a:pt x="75" y="26"/>
                    </a:cubicBezTo>
                    <a:cubicBezTo>
                      <a:pt x="77" y="29"/>
                      <a:pt x="78" y="32"/>
                      <a:pt x="78" y="35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5"/>
                      <a:pt x="76" y="59"/>
                      <a:pt x="73" y="62"/>
                    </a:cubicBezTo>
                    <a:close/>
                    <a:moveTo>
                      <a:pt x="56" y="0"/>
                    </a:moveTo>
                    <a:cubicBezTo>
                      <a:pt x="62" y="0"/>
                      <a:pt x="67" y="5"/>
                      <a:pt x="67" y="11"/>
                    </a:cubicBezTo>
                    <a:cubicBezTo>
                      <a:pt x="67" y="17"/>
                      <a:pt x="62" y="22"/>
                      <a:pt x="56" y="22"/>
                    </a:cubicBezTo>
                    <a:cubicBezTo>
                      <a:pt x="50" y="22"/>
                      <a:pt x="45" y="17"/>
                      <a:pt x="45" y="11"/>
                    </a:cubicBezTo>
                    <a:cubicBezTo>
                      <a:pt x="45" y="5"/>
                      <a:pt x="50" y="0"/>
                      <a:pt x="56" y="0"/>
                    </a:cubicBezTo>
                    <a:close/>
                    <a:moveTo>
                      <a:pt x="67" y="60"/>
                    </a:moveTo>
                    <a:cubicBezTo>
                      <a:pt x="70" y="59"/>
                      <a:pt x="73" y="55"/>
                      <a:pt x="73" y="51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68" y="24"/>
                      <a:pt x="62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4" y="24"/>
                      <a:pt x="39" y="29"/>
                      <a:pt x="39" y="35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5"/>
                      <a:pt x="41" y="59"/>
                      <a:pt x="45" y="60"/>
                    </a:cubicBezTo>
                    <a:cubicBezTo>
                      <a:pt x="45" y="93"/>
                      <a:pt x="45" y="93"/>
                      <a:pt x="45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39" y="62"/>
                    </a:moveTo>
                    <a:cubicBezTo>
                      <a:pt x="36" y="59"/>
                      <a:pt x="34" y="55"/>
                      <a:pt x="34" y="51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2"/>
                      <a:pt x="35" y="29"/>
                      <a:pt x="37" y="26"/>
                    </a:cubicBezTo>
                    <a:cubicBezTo>
                      <a:pt x="36" y="26"/>
                      <a:pt x="35" y="26"/>
                      <a:pt x="34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7" y="26"/>
                      <a:pt x="13" y="30"/>
                      <a:pt x="13" y="36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5"/>
                      <a:pt x="15" y="58"/>
                      <a:pt x="18" y="5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9" y="89"/>
                      <a:pt x="39" y="89"/>
                      <a:pt x="39" y="89"/>
                    </a:cubicBezTo>
                    <a:lnTo>
                      <a:pt x="39" y="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6930574" y="1753643"/>
                <a:ext cx="1552575" cy="36830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3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grpSp>
            <p:nvGrpSpPr>
              <p:cNvPr id="24604" name="组合 50"/>
              <p:cNvGrpSpPr>
                <a:grpSpLocks/>
              </p:cNvGrpSpPr>
              <p:nvPr/>
            </p:nvGrpSpPr>
            <p:grpSpPr bwMode="auto">
              <a:xfrm>
                <a:off x="2018848" y="1468011"/>
                <a:ext cx="1920875" cy="1906946"/>
                <a:chOff x="1815345" y="1222786"/>
                <a:chExt cx="1920875" cy="1906946"/>
              </a:xfrm>
            </p:grpSpPr>
            <p:sp>
              <p:nvSpPr>
                <p:cNvPr id="24609" name="Freeform 72"/>
                <p:cNvSpPr>
                  <a:spLocks noEditPoints="1"/>
                </p:cNvSpPr>
                <p:nvPr/>
              </p:nvSpPr>
              <p:spPr bwMode="auto">
                <a:xfrm>
                  <a:off x="2454117" y="1222786"/>
                  <a:ext cx="642952" cy="685292"/>
                </a:xfrm>
                <a:custGeom>
                  <a:avLst/>
                  <a:gdLst>
                    <a:gd name="T0" fmla="*/ 409632262 w 358"/>
                    <a:gd name="T1" fmla="*/ 939739843 h 382"/>
                    <a:gd name="T2" fmla="*/ 1038597362 w 358"/>
                    <a:gd name="T3" fmla="*/ 202751352 h 382"/>
                    <a:gd name="T4" fmla="*/ 1074076459 w 358"/>
                    <a:gd name="T5" fmla="*/ 363665807 h 382"/>
                    <a:gd name="T6" fmla="*/ 1083753067 w 358"/>
                    <a:gd name="T7" fmla="*/ 572855675 h 382"/>
                    <a:gd name="T8" fmla="*/ 1090204138 w 358"/>
                    <a:gd name="T9" fmla="*/ 788480471 h 382"/>
                    <a:gd name="T10" fmla="*/ 1035371827 w 358"/>
                    <a:gd name="T11" fmla="*/ 1010541988 h 382"/>
                    <a:gd name="T12" fmla="*/ 874098632 w 358"/>
                    <a:gd name="T13" fmla="*/ 1229385145 h 382"/>
                    <a:gd name="T14" fmla="*/ 554777778 w 358"/>
                    <a:gd name="T15" fmla="*/ 727333408 h 382"/>
                    <a:gd name="T16" fmla="*/ 396731915 w 358"/>
                    <a:gd name="T17" fmla="*/ 634002737 h 382"/>
                    <a:gd name="T18" fmla="*/ 403181191 w 358"/>
                    <a:gd name="T19" fmla="*/ 669402913 h 382"/>
                    <a:gd name="T20" fmla="*/ 561228850 w 358"/>
                    <a:gd name="T21" fmla="*/ 759515223 h 382"/>
                    <a:gd name="T22" fmla="*/ 554777778 w 358"/>
                    <a:gd name="T23" fmla="*/ 727333408 h 382"/>
                    <a:gd name="T24" fmla="*/ 928930943 w 358"/>
                    <a:gd name="T25" fmla="*/ 437686313 h 382"/>
                    <a:gd name="T26" fmla="*/ 848294346 w 358"/>
                    <a:gd name="T27" fmla="*/ 402286138 h 382"/>
                    <a:gd name="T28" fmla="*/ 551552243 w 358"/>
                    <a:gd name="T29" fmla="*/ 225279878 h 382"/>
                    <a:gd name="T30" fmla="*/ 477366717 w 358"/>
                    <a:gd name="T31" fmla="*/ 173787898 h 382"/>
                    <a:gd name="T32" fmla="*/ 551552243 w 358"/>
                    <a:gd name="T33" fmla="*/ 225279878 h 382"/>
                    <a:gd name="T34" fmla="*/ 657993126 w 358"/>
                    <a:gd name="T35" fmla="*/ 125512486 h 382"/>
                    <a:gd name="T36" fmla="*/ 622512233 w 358"/>
                    <a:gd name="T37" fmla="*/ 205969713 h 382"/>
                    <a:gd name="T38" fmla="*/ 832166667 w 358"/>
                    <a:gd name="T39" fmla="*/ 331483993 h 382"/>
                    <a:gd name="T40" fmla="*/ 883775239 w 358"/>
                    <a:gd name="T41" fmla="*/ 257463487 h 382"/>
                    <a:gd name="T42" fmla="*/ 832166667 w 358"/>
                    <a:gd name="T43" fmla="*/ 331483993 h 382"/>
                    <a:gd name="T44" fmla="*/ 803138642 w 358"/>
                    <a:gd name="T45" fmla="*/ 177006259 h 382"/>
                    <a:gd name="T46" fmla="*/ 728953116 w 358"/>
                    <a:gd name="T47" fmla="*/ 228498239 h 382"/>
                    <a:gd name="T48" fmla="*/ 587033136 w 358"/>
                    <a:gd name="T49" fmla="*/ 672621274 h 382"/>
                    <a:gd name="T50" fmla="*/ 428985477 w 358"/>
                    <a:gd name="T51" fmla="*/ 579290603 h 382"/>
                    <a:gd name="T52" fmla="*/ 435436548 w 358"/>
                    <a:gd name="T53" fmla="*/ 611474211 h 382"/>
                    <a:gd name="T54" fmla="*/ 593484207 w 358"/>
                    <a:gd name="T55" fmla="*/ 704804882 h 382"/>
                    <a:gd name="T56" fmla="*/ 587033136 w 358"/>
                    <a:gd name="T57" fmla="*/ 672621274 h 382"/>
                    <a:gd name="T58" fmla="*/ 506396538 w 358"/>
                    <a:gd name="T59" fmla="*/ 334702353 h 382"/>
                    <a:gd name="T60" fmla="*/ 599935278 w 358"/>
                    <a:gd name="T61" fmla="*/ 627566016 h 382"/>
                    <a:gd name="T62" fmla="*/ 716050973 w 358"/>
                    <a:gd name="T63" fmla="*/ 289645301 h 382"/>
                    <a:gd name="T64" fmla="*/ 438662084 w 358"/>
                    <a:gd name="T65" fmla="*/ 765951945 h 382"/>
                    <a:gd name="T66" fmla="*/ 416083334 w 358"/>
                    <a:gd name="T67" fmla="*/ 695149800 h 38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358" h="382">
                      <a:moveTo>
                        <a:pt x="131" y="382"/>
                      </a:moveTo>
                      <a:cubicBezTo>
                        <a:pt x="135" y="352"/>
                        <a:pt x="135" y="320"/>
                        <a:pt x="127" y="292"/>
                      </a:cubicBezTo>
                      <a:cubicBezTo>
                        <a:pt x="0" y="220"/>
                        <a:pt x="34" y="56"/>
                        <a:pt x="140" y="23"/>
                      </a:cubicBezTo>
                      <a:cubicBezTo>
                        <a:pt x="196" y="0"/>
                        <a:pt x="272" y="14"/>
                        <a:pt x="322" y="63"/>
                      </a:cubicBezTo>
                      <a:cubicBezTo>
                        <a:pt x="358" y="99"/>
                        <a:pt x="340" y="109"/>
                        <a:pt x="340" y="109"/>
                      </a:cubicBezTo>
                      <a:cubicBezTo>
                        <a:pt x="333" y="113"/>
                        <a:pt x="333" y="113"/>
                        <a:pt x="333" y="113"/>
                      </a:cubicBezTo>
                      <a:cubicBezTo>
                        <a:pt x="337" y="130"/>
                        <a:pt x="345" y="162"/>
                        <a:pt x="344" y="166"/>
                      </a:cubicBezTo>
                      <a:cubicBezTo>
                        <a:pt x="342" y="172"/>
                        <a:pt x="336" y="178"/>
                        <a:pt x="336" y="178"/>
                      </a:cubicBezTo>
                      <a:cubicBezTo>
                        <a:pt x="354" y="239"/>
                        <a:pt x="354" y="239"/>
                        <a:pt x="354" y="239"/>
                      </a:cubicBezTo>
                      <a:cubicBezTo>
                        <a:pt x="338" y="245"/>
                        <a:pt x="338" y="245"/>
                        <a:pt x="338" y="245"/>
                      </a:cubicBezTo>
                      <a:cubicBezTo>
                        <a:pt x="341" y="265"/>
                        <a:pt x="343" y="281"/>
                        <a:pt x="341" y="300"/>
                      </a:cubicBezTo>
                      <a:cubicBezTo>
                        <a:pt x="341" y="304"/>
                        <a:pt x="330" y="313"/>
                        <a:pt x="321" y="314"/>
                      </a:cubicBezTo>
                      <a:cubicBezTo>
                        <a:pt x="267" y="317"/>
                        <a:pt x="267" y="317"/>
                        <a:pt x="267" y="317"/>
                      </a:cubicBezTo>
                      <a:cubicBezTo>
                        <a:pt x="271" y="382"/>
                        <a:pt x="271" y="382"/>
                        <a:pt x="271" y="382"/>
                      </a:cubicBezTo>
                      <a:cubicBezTo>
                        <a:pt x="131" y="382"/>
                        <a:pt x="131" y="382"/>
                        <a:pt x="131" y="382"/>
                      </a:cubicBezTo>
                      <a:close/>
                      <a:moveTo>
                        <a:pt x="172" y="226"/>
                      </a:moveTo>
                      <a:cubicBezTo>
                        <a:pt x="132" y="196"/>
                        <a:pt x="132" y="196"/>
                        <a:pt x="132" y="196"/>
                      </a:cubicBezTo>
                      <a:cubicBezTo>
                        <a:pt x="129" y="193"/>
                        <a:pt x="125" y="194"/>
                        <a:pt x="123" y="197"/>
                      </a:cubicBezTo>
                      <a:cubicBezTo>
                        <a:pt x="123" y="197"/>
                        <a:pt x="123" y="197"/>
                        <a:pt x="123" y="197"/>
                      </a:cubicBezTo>
                      <a:cubicBezTo>
                        <a:pt x="121" y="201"/>
                        <a:pt x="122" y="205"/>
                        <a:pt x="125" y="208"/>
                      </a:cubicBezTo>
                      <a:cubicBezTo>
                        <a:pt x="165" y="238"/>
                        <a:pt x="165" y="238"/>
                        <a:pt x="165" y="238"/>
                      </a:cubicBezTo>
                      <a:cubicBezTo>
                        <a:pt x="168" y="240"/>
                        <a:pt x="172" y="239"/>
                        <a:pt x="174" y="236"/>
                      </a:cubicBezTo>
                      <a:cubicBezTo>
                        <a:pt x="174" y="236"/>
                        <a:pt x="174" y="236"/>
                        <a:pt x="174" y="236"/>
                      </a:cubicBezTo>
                      <a:cubicBezTo>
                        <a:pt x="176" y="233"/>
                        <a:pt x="175" y="228"/>
                        <a:pt x="172" y="226"/>
                      </a:cubicBezTo>
                      <a:close/>
                      <a:moveTo>
                        <a:pt x="263" y="136"/>
                      </a:moveTo>
                      <a:cubicBezTo>
                        <a:pt x="288" y="136"/>
                        <a:pt x="288" y="136"/>
                        <a:pt x="288" y="136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3" y="125"/>
                        <a:pt x="263" y="125"/>
                        <a:pt x="263" y="125"/>
                      </a:cubicBezTo>
                      <a:cubicBezTo>
                        <a:pt x="263" y="136"/>
                        <a:pt x="263" y="136"/>
                        <a:pt x="263" y="136"/>
                      </a:cubicBezTo>
                      <a:close/>
                      <a:moveTo>
                        <a:pt x="171" y="70"/>
                      </a:moveTo>
                      <a:cubicBezTo>
                        <a:pt x="158" y="48"/>
                        <a:pt x="158" y="48"/>
                        <a:pt x="158" y="48"/>
                      </a:cubicBezTo>
                      <a:cubicBezTo>
                        <a:pt x="148" y="54"/>
                        <a:pt x="148" y="54"/>
                        <a:pt x="148" y="54"/>
                      </a:cubicBezTo>
                      <a:cubicBezTo>
                        <a:pt x="161" y="76"/>
                        <a:pt x="161" y="76"/>
                        <a:pt x="161" y="76"/>
                      </a:cubicBezTo>
                      <a:cubicBezTo>
                        <a:pt x="171" y="70"/>
                        <a:pt x="171" y="70"/>
                        <a:pt x="171" y="70"/>
                      </a:cubicBezTo>
                      <a:close/>
                      <a:moveTo>
                        <a:pt x="204" y="64"/>
                      </a:moveTo>
                      <a:cubicBezTo>
                        <a:pt x="204" y="39"/>
                        <a:pt x="204" y="39"/>
                        <a:pt x="204" y="39"/>
                      </a:cubicBezTo>
                      <a:cubicBezTo>
                        <a:pt x="193" y="39"/>
                        <a:pt x="193" y="39"/>
                        <a:pt x="193" y="39"/>
                      </a:cubicBezTo>
                      <a:cubicBezTo>
                        <a:pt x="193" y="64"/>
                        <a:pt x="193" y="64"/>
                        <a:pt x="193" y="64"/>
                      </a:cubicBezTo>
                      <a:cubicBezTo>
                        <a:pt x="204" y="64"/>
                        <a:pt x="204" y="64"/>
                        <a:pt x="204" y="64"/>
                      </a:cubicBezTo>
                      <a:close/>
                      <a:moveTo>
                        <a:pt x="258" y="103"/>
                      </a:moveTo>
                      <a:cubicBezTo>
                        <a:pt x="279" y="90"/>
                        <a:pt x="279" y="90"/>
                        <a:pt x="279" y="90"/>
                      </a:cubicBezTo>
                      <a:cubicBezTo>
                        <a:pt x="274" y="80"/>
                        <a:pt x="274" y="80"/>
                        <a:pt x="274" y="80"/>
                      </a:cubicBezTo>
                      <a:cubicBezTo>
                        <a:pt x="252" y="93"/>
                        <a:pt x="252" y="93"/>
                        <a:pt x="252" y="93"/>
                      </a:cubicBezTo>
                      <a:cubicBezTo>
                        <a:pt x="258" y="103"/>
                        <a:pt x="258" y="103"/>
                        <a:pt x="258" y="103"/>
                      </a:cubicBezTo>
                      <a:close/>
                      <a:moveTo>
                        <a:pt x="236" y="76"/>
                      </a:moveTo>
                      <a:cubicBezTo>
                        <a:pt x="249" y="55"/>
                        <a:pt x="249" y="55"/>
                        <a:pt x="249" y="55"/>
                      </a:cubicBezTo>
                      <a:cubicBezTo>
                        <a:pt x="239" y="49"/>
                        <a:pt x="239" y="49"/>
                        <a:pt x="239" y="49"/>
                      </a:cubicBezTo>
                      <a:cubicBezTo>
                        <a:pt x="226" y="71"/>
                        <a:pt x="226" y="71"/>
                        <a:pt x="226" y="71"/>
                      </a:cubicBezTo>
                      <a:cubicBezTo>
                        <a:pt x="236" y="76"/>
                        <a:pt x="236" y="76"/>
                        <a:pt x="236" y="76"/>
                      </a:cubicBezTo>
                      <a:close/>
                      <a:moveTo>
                        <a:pt x="182" y="209"/>
                      </a:moveTo>
                      <a:cubicBezTo>
                        <a:pt x="142" y="178"/>
                        <a:pt x="142" y="178"/>
                        <a:pt x="142" y="178"/>
                      </a:cubicBezTo>
                      <a:cubicBezTo>
                        <a:pt x="139" y="176"/>
                        <a:pt x="135" y="177"/>
                        <a:pt x="133" y="180"/>
                      </a:cubicBezTo>
                      <a:cubicBezTo>
                        <a:pt x="133" y="180"/>
                        <a:pt x="133" y="180"/>
                        <a:pt x="133" y="180"/>
                      </a:cubicBezTo>
                      <a:cubicBezTo>
                        <a:pt x="131" y="183"/>
                        <a:pt x="132" y="188"/>
                        <a:pt x="135" y="190"/>
                      </a:cubicBezTo>
                      <a:cubicBezTo>
                        <a:pt x="175" y="221"/>
                        <a:pt x="175" y="221"/>
                        <a:pt x="175" y="221"/>
                      </a:cubicBezTo>
                      <a:cubicBezTo>
                        <a:pt x="178" y="223"/>
                        <a:pt x="182" y="222"/>
                        <a:pt x="184" y="219"/>
                      </a:cubicBezTo>
                      <a:cubicBezTo>
                        <a:pt x="184" y="219"/>
                        <a:pt x="184" y="219"/>
                        <a:pt x="184" y="219"/>
                      </a:cubicBezTo>
                      <a:cubicBezTo>
                        <a:pt x="186" y="216"/>
                        <a:pt x="185" y="211"/>
                        <a:pt x="182" y="209"/>
                      </a:cubicBezTo>
                      <a:close/>
                      <a:moveTo>
                        <a:pt x="222" y="90"/>
                      </a:moveTo>
                      <a:cubicBezTo>
                        <a:pt x="198" y="76"/>
                        <a:pt x="169" y="83"/>
                        <a:pt x="157" y="104"/>
                      </a:cubicBezTo>
                      <a:cubicBezTo>
                        <a:pt x="144" y="126"/>
                        <a:pt x="160" y="151"/>
                        <a:pt x="149" y="174"/>
                      </a:cubicBezTo>
                      <a:cubicBezTo>
                        <a:pt x="186" y="195"/>
                        <a:pt x="186" y="195"/>
                        <a:pt x="186" y="195"/>
                      </a:cubicBezTo>
                      <a:cubicBezTo>
                        <a:pt x="200" y="174"/>
                        <a:pt x="229" y="176"/>
                        <a:pt x="242" y="154"/>
                      </a:cubicBezTo>
                      <a:cubicBezTo>
                        <a:pt x="255" y="132"/>
                        <a:pt x="245" y="104"/>
                        <a:pt x="222" y="90"/>
                      </a:cubicBezTo>
                      <a:close/>
                      <a:moveTo>
                        <a:pt x="129" y="216"/>
                      </a:moveTo>
                      <a:cubicBezTo>
                        <a:pt x="125" y="224"/>
                        <a:pt x="128" y="233"/>
                        <a:pt x="136" y="238"/>
                      </a:cubicBezTo>
                      <a:cubicBezTo>
                        <a:pt x="142" y="241"/>
                        <a:pt x="150" y="240"/>
                        <a:pt x="155" y="236"/>
                      </a:cubicBezTo>
                      <a:lnTo>
                        <a:pt x="129" y="2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2170945" y="2032293"/>
                  <a:ext cx="1209675" cy="40005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dirty="0">
                      <a:solidFill>
                        <a:schemeClr val="accent1">
                          <a:lumMod val="7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Arial" panose="020B0604020202020204" pitchFamily="34" charset="0"/>
                    </a:rPr>
                    <a:t>文字内容</a:t>
                  </a: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1815345" y="2391068"/>
                  <a:ext cx="1920875" cy="738664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Add your text here and write down your ideas</a:t>
                  </a:r>
                </a:p>
              </p:txBody>
            </p:sp>
          </p:grpSp>
          <p:sp>
            <p:nvSpPr>
              <p:cNvPr id="49" name="矩形 48"/>
              <p:cNvSpPr/>
              <p:nvPr/>
            </p:nvSpPr>
            <p:spPr>
              <a:xfrm>
                <a:off x="6933749" y="2034630"/>
                <a:ext cx="1546225" cy="73818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  <p:grpSp>
            <p:nvGrpSpPr>
              <p:cNvPr id="24606" name="组合 52"/>
              <p:cNvGrpSpPr>
                <a:grpSpLocks/>
              </p:cNvGrpSpPr>
              <p:nvPr/>
            </p:nvGrpSpPr>
            <p:grpSpPr bwMode="auto">
              <a:xfrm>
                <a:off x="9155860" y="2511219"/>
                <a:ext cx="1107997" cy="888209"/>
                <a:chOff x="8952357" y="2265994"/>
                <a:chExt cx="1107997" cy="888209"/>
              </a:xfrm>
            </p:grpSpPr>
            <p:sp>
              <p:nvSpPr>
                <p:cNvPr id="46" name="文本框 45"/>
                <p:cNvSpPr txBox="1"/>
                <p:nvPr/>
              </p:nvSpPr>
              <p:spPr>
                <a:xfrm>
                  <a:off x="8952746" y="2784768"/>
                  <a:ext cx="1108075" cy="36988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b="1" dirty="0">
                      <a:solidFill>
                        <a:schemeClr val="accent4">
                          <a:lumMod val="7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Arial" panose="020B0604020202020204" pitchFamily="34" charset="0"/>
                    </a:rPr>
                    <a:t>文字内容</a:t>
                  </a:r>
                </a:p>
              </p:txBody>
            </p:sp>
            <p:sp>
              <p:nvSpPr>
                <p:cNvPr id="52" name="Freeform 28"/>
                <p:cNvSpPr>
                  <a:spLocks noEditPoints="1"/>
                </p:cNvSpPr>
                <p:nvPr/>
              </p:nvSpPr>
              <p:spPr bwMode="auto">
                <a:xfrm>
                  <a:off x="9151184" y="2265655"/>
                  <a:ext cx="711200" cy="530225"/>
                </a:xfrm>
                <a:custGeom>
                  <a:avLst/>
                  <a:gdLst>
                    <a:gd name="T0" fmla="*/ 44 w 209"/>
                    <a:gd name="T1" fmla="*/ 99 h 155"/>
                    <a:gd name="T2" fmla="*/ 24 w 209"/>
                    <a:gd name="T3" fmla="*/ 87 h 155"/>
                    <a:gd name="T4" fmla="*/ 28 w 209"/>
                    <a:gd name="T5" fmla="*/ 4 h 155"/>
                    <a:gd name="T6" fmla="*/ 179 w 209"/>
                    <a:gd name="T7" fmla="*/ 4 h 155"/>
                    <a:gd name="T8" fmla="*/ 182 w 209"/>
                    <a:gd name="T9" fmla="*/ 87 h 155"/>
                    <a:gd name="T10" fmla="*/ 161 w 209"/>
                    <a:gd name="T11" fmla="*/ 99 h 155"/>
                    <a:gd name="T12" fmla="*/ 209 w 209"/>
                    <a:gd name="T13" fmla="*/ 141 h 155"/>
                    <a:gd name="T14" fmla="*/ 7 w 209"/>
                    <a:gd name="T15" fmla="*/ 155 h 155"/>
                    <a:gd name="T16" fmla="*/ 63 w 209"/>
                    <a:gd name="T17" fmla="*/ 102 h 155"/>
                    <a:gd name="T18" fmla="*/ 63 w 209"/>
                    <a:gd name="T19" fmla="*/ 99 h 155"/>
                    <a:gd name="T20" fmla="*/ 36 w 209"/>
                    <a:gd name="T21" fmla="*/ 12 h 155"/>
                    <a:gd name="T22" fmla="*/ 36 w 209"/>
                    <a:gd name="T23" fmla="*/ 12 h 155"/>
                    <a:gd name="T24" fmla="*/ 36 w 209"/>
                    <a:gd name="T25" fmla="*/ 87 h 155"/>
                    <a:gd name="T26" fmla="*/ 170 w 209"/>
                    <a:gd name="T27" fmla="*/ 87 h 155"/>
                    <a:gd name="T28" fmla="*/ 170 w 209"/>
                    <a:gd name="T29" fmla="*/ 12 h 155"/>
                    <a:gd name="T30" fmla="*/ 27 w 209"/>
                    <a:gd name="T31" fmla="*/ 133 h 155"/>
                    <a:gd name="T32" fmla="*/ 31 w 209"/>
                    <a:gd name="T33" fmla="*/ 126 h 155"/>
                    <a:gd name="T34" fmla="*/ 61 w 209"/>
                    <a:gd name="T35" fmla="*/ 115 h 155"/>
                    <a:gd name="T36" fmla="*/ 157 w 209"/>
                    <a:gd name="T37" fmla="*/ 110 h 155"/>
                    <a:gd name="T38" fmla="*/ 170 w 209"/>
                    <a:gd name="T39" fmla="*/ 110 h 155"/>
                    <a:gd name="T40" fmla="*/ 140 w 209"/>
                    <a:gd name="T41" fmla="*/ 115 h 155"/>
                    <a:gd name="T42" fmla="*/ 139 w 209"/>
                    <a:gd name="T43" fmla="*/ 110 h 155"/>
                    <a:gd name="T44" fmla="*/ 136 w 209"/>
                    <a:gd name="T45" fmla="*/ 115 h 155"/>
                    <a:gd name="T46" fmla="*/ 103 w 209"/>
                    <a:gd name="T47" fmla="*/ 110 h 155"/>
                    <a:gd name="T48" fmla="*/ 117 w 209"/>
                    <a:gd name="T49" fmla="*/ 110 h 155"/>
                    <a:gd name="T50" fmla="*/ 84 w 209"/>
                    <a:gd name="T51" fmla="*/ 115 h 155"/>
                    <a:gd name="T52" fmla="*/ 85 w 209"/>
                    <a:gd name="T53" fmla="*/ 110 h 155"/>
                    <a:gd name="T54" fmla="*/ 80 w 209"/>
                    <a:gd name="T55" fmla="*/ 115 h 155"/>
                    <a:gd name="T56" fmla="*/ 152 w 209"/>
                    <a:gd name="T57" fmla="*/ 117 h 155"/>
                    <a:gd name="T58" fmla="*/ 175 w 209"/>
                    <a:gd name="T59" fmla="*/ 117 h 155"/>
                    <a:gd name="T60" fmla="*/ 134 w 209"/>
                    <a:gd name="T61" fmla="*/ 123 h 155"/>
                    <a:gd name="T62" fmla="*/ 132 w 209"/>
                    <a:gd name="T63" fmla="*/ 117 h 155"/>
                    <a:gd name="T64" fmla="*/ 129 w 209"/>
                    <a:gd name="T65" fmla="*/ 123 h 155"/>
                    <a:gd name="T66" fmla="*/ 94 w 209"/>
                    <a:gd name="T67" fmla="*/ 117 h 155"/>
                    <a:gd name="T68" fmla="*/ 109 w 209"/>
                    <a:gd name="T69" fmla="*/ 117 h 155"/>
                    <a:gd name="T70" fmla="*/ 73 w 209"/>
                    <a:gd name="T71" fmla="*/ 123 h 155"/>
                    <a:gd name="T72" fmla="*/ 75 w 209"/>
                    <a:gd name="T73" fmla="*/ 117 h 155"/>
                    <a:gd name="T74" fmla="*/ 68 w 209"/>
                    <a:gd name="T75" fmla="*/ 123 h 155"/>
                    <a:gd name="T76" fmla="*/ 37 w 209"/>
                    <a:gd name="T77" fmla="*/ 117 h 155"/>
                    <a:gd name="T78" fmla="*/ 51 w 209"/>
                    <a:gd name="T79" fmla="*/ 117 h 155"/>
                    <a:gd name="T80" fmla="*/ 163 w 209"/>
                    <a:gd name="T81" fmla="*/ 133 h 155"/>
                    <a:gd name="T82" fmla="*/ 160 w 209"/>
                    <a:gd name="T83" fmla="*/ 126 h 155"/>
                    <a:gd name="T84" fmla="*/ 158 w 209"/>
                    <a:gd name="T85" fmla="*/ 133 h 155"/>
                    <a:gd name="T86" fmla="*/ 119 w 209"/>
                    <a:gd name="T87" fmla="*/ 126 h 155"/>
                    <a:gd name="T88" fmla="*/ 135 w 209"/>
                    <a:gd name="T89" fmla="*/ 126 h 155"/>
                    <a:gd name="T90" fmla="*/ 98 w 209"/>
                    <a:gd name="T91" fmla="*/ 133 h 155"/>
                    <a:gd name="T92" fmla="*/ 98 w 209"/>
                    <a:gd name="T93" fmla="*/ 126 h 155"/>
                    <a:gd name="T94" fmla="*/ 92 w 209"/>
                    <a:gd name="T95" fmla="*/ 133 h 155"/>
                    <a:gd name="T96" fmla="*/ 57 w 209"/>
                    <a:gd name="T97" fmla="*/ 126 h 155"/>
                    <a:gd name="T98" fmla="*/ 73 w 209"/>
                    <a:gd name="T99" fmla="*/ 126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09" h="155">
                      <a:moveTo>
                        <a:pt x="27" y="102"/>
                      </a:moveTo>
                      <a:cubicBezTo>
                        <a:pt x="44" y="102"/>
                        <a:pt x="44" y="102"/>
                        <a:pt x="44" y="102"/>
                      </a:cubicBezTo>
                      <a:cubicBezTo>
                        <a:pt x="44" y="99"/>
                        <a:pt x="44" y="99"/>
                        <a:pt x="44" y="99"/>
                      </a:cubicBezTo>
                      <a:cubicBezTo>
                        <a:pt x="36" y="99"/>
                        <a:pt x="36" y="99"/>
                        <a:pt x="36" y="99"/>
                      </a:cubicBezTo>
                      <a:cubicBezTo>
                        <a:pt x="33" y="99"/>
                        <a:pt x="30" y="98"/>
                        <a:pt x="28" y="96"/>
                      </a:cubicBezTo>
                      <a:cubicBezTo>
                        <a:pt x="25" y="93"/>
                        <a:pt x="24" y="90"/>
                        <a:pt x="24" y="87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9"/>
                        <a:pt x="25" y="6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30" y="1"/>
                        <a:pt x="33" y="0"/>
                        <a:pt x="36" y="0"/>
                      </a:cubicBez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73" y="0"/>
                        <a:pt x="177" y="1"/>
                        <a:pt x="179" y="4"/>
                      </a:cubicBezTo>
                      <a:cubicBezTo>
                        <a:pt x="179" y="4"/>
                        <a:pt x="179" y="4"/>
                        <a:pt x="179" y="4"/>
                      </a:cubicBezTo>
                      <a:cubicBezTo>
                        <a:pt x="181" y="6"/>
                        <a:pt x="182" y="9"/>
                        <a:pt x="182" y="12"/>
                      </a:cubicBezTo>
                      <a:cubicBezTo>
                        <a:pt x="182" y="87"/>
                        <a:pt x="182" y="87"/>
                        <a:pt x="182" y="87"/>
                      </a:cubicBezTo>
                      <a:cubicBezTo>
                        <a:pt x="182" y="90"/>
                        <a:pt x="181" y="93"/>
                        <a:pt x="179" y="96"/>
                      </a:cubicBezTo>
                      <a:cubicBezTo>
                        <a:pt x="177" y="98"/>
                        <a:pt x="173" y="99"/>
                        <a:pt x="170" y="99"/>
                      </a:cubicBezTo>
                      <a:cubicBezTo>
                        <a:pt x="161" y="99"/>
                        <a:pt x="161" y="99"/>
                        <a:pt x="161" y="99"/>
                      </a:cubicBezTo>
                      <a:cubicBezTo>
                        <a:pt x="161" y="102"/>
                        <a:pt x="161" y="102"/>
                        <a:pt x="161" y="102"/>
                      </a:cubicBezTo>
                      <a:cubicBezTo>
                        <a:pt x="180" y="102"/>
                        <a:pt x="180" y="102"/>
                        <a:pt x="180" y="102"/>
                      </a:cubicBezTo>
                      <a:cubicBezTo>
                        <a:pt x="209" y="141"/>
                        <a:pt x="209" y="141"/>
                        <a:pt x="209" y="141"/>
                      </a:cubicBezTo>
                      <a:cubicBezTo>
                        <a:pt x="209" y="141"/>
                        <a:pt x="209" y="141"/>
                        <a:pt x="209" y="141"/>
                      </a:cubicBezTo>
                      <a:cubicBezTo>
                        <a:pt x="202" y="155"/>
                        <a:pt x="202" y="155"/>
                        <a:pt x="202" y="155"/>
                      </a:cubicBezTo>
                      <a:cubicBezTo>
                        <a:pt x="7" y="155"/>
                        <a:pt x="7" y="155"/>
                        <a:pt x="7" y="155"/>
                      </a:cubicBezTo>
                      <a:cubicBezTo>
                        <a:pt x="0" y="141"/>
                        <a:pt x="0" y="141"/>
                        <a:pt x="0" y="141"/>
                      </a:cubicBezTo>
                      <a:cubicBezTo>
                        <a:pt x="27" y="102"/>
                        <a:pt x="27" y="102"/>
                        <a:pt x="27" y="102"/>
                      </a:cubicBezTo>
                      <a:close/>
                      <a:moveTo>
                        <a:pt x="63" y="102"/>
                      </a:moveTo>
                      <a:cubicBezTo>
                        <a:pt x="143" y="102"/>
                        <a:pt x="143" y="102"/>
                        <a:pt x="143" y="102"/>
                      </a:cubicBezTo>
                      <a:cubicBezTo>
                        <a:pt x="143" y="99"/>
                        <a:pt x="143" y="99"/>
                        <a:pt x="143" y="99"/>
                      </a:cubicBezTo>
                      <a:cubicBezTo>
                        <a:pt x="63" y="99"/>
                        <a:pt x="63" y="99"/>
                        <a:pt x="63" y="99"/>
                      </a:cubicBezTo>
                      <a:cubicBezTo>
                        <a:pt x="63" y="102"/>
                        <a:pt x="63" y="102"/>
                        <a:pt x="63" y="102"/>
                      </a:cubicBezTo>
                      <a:close/>
                      <a:moveTo>
                        <a:pt x="170" y="12"/>
                      </a:move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87"/>
                        <a:pt x="36" y="87"/>
                        <a:pt x="36" y="87"/>
                      </a:cubicBezTo>
                      <a:cubicBezTo>
                        <a:pt x="36" y="87"/>
                        <a:pt x="36" y="87"/>
                        <a:pt x="36" y="87"/>
                      </a:cubicBezTo>
                      <a:cubicBezTo>
                        <a:pt x="36" y="87"/>
                        <a:pt x="36" y="87"/>
                        <a:pt x="36" y="87"/>
                      </a:cubicBezTo>
                      <a:cubicBezTo>
                        <a:pt x="170" y="87"/>
                        <a:pt x="170" y="87"/>
                        <a:pt x="170" y="87"/>
                      </a:cubicBezTo>
                      <a:cubicBezTo>
                        <a:pt x="170" y="87"/>
                        <a:pt x="170" y="87"/>
                        <a:pt x="170" y="87"/>
                      </a:cubicBezTo>
                      <a:cubicBezTo>
                        <a:pt x="170" y="87"/>
                        <a:pt x="170" y="87"/>
                        <a:pt x="170" y="87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lose/>
                      <a:moveTo>
                        <a:pt x="31" y="126"/>
                      </a:moveTo>
                      <a:cubicBezTo>
                        <a:pt x="30" y="128"/>
                        <a:pt x="28" y="131"/>
                        <a:pt x="27" y="133"/>
                      </a:cubicBezTo>
                      <a:cubicBezTo>
                        <a:pt x="34" y="133"/>
                        <a:pt x="41" y="133"/>
                        <a:pt x="48" y="133"/>
                      </a:cubicBezTo>
                      <a:cubicBezTo>
                        <a:pt x="49" y="131"/>
                        <a:pt x="50" y="128"/>
                        <a:pt x="51" y="126"/>
                      </a:cubicBezTo>
                      <a:cubicBezTo>
                        <a:pt x="44" y="126"/>
                        <a:pt x="38" y="126"/>
                        <a:pt x="31" y="126"/>
                      </a:cubicBezTo>
                      <a:close/>
                      <a:moveTo>
                        <a:pt x="41" y="110"/>
                      </a:moveTo>
                      <a:cubicBezTo>
                        <a:pt x="40" y="111"/>
                        <a:pt x="39" y="113"/>
                        <a:pt x="38" y="115"/>
                      </a:cubicBezTo>
                      <a:cubicBezTo>
                        <a:pt x="46" y="115"/>
                        <a:pt x="53" y="115"/>
                        <a:pt x="61" y="115"/>
                      </a:cubicBezTo>
                      <a:cubicBezTo>
                        <a:pt x="62" y="113"/>
                        <a:pt x="62" y="111"/>
                        <a:pt x="63" y="110"/>
                      </a:cubicBezTo>
                      <a:cubicBezTo>
                        <a:pt x="56" y="110"/>
                        <a:pt x="49" y="110"/>
                        <a:pt x="41" y="110"/>
                      </a:cubicBezTo>
                      <a:close/>
                      <a:moveTo>
                        <a:pt x="157" y="110"/>
                      </a:moveTo>
                      <a:cubicBezTo>
                        <a:pt x="157" y="111"/>
                        <a:pt x="158" y="113"/>
                        <a:pt x="159" y="115"/>
                      </a:cubicBezTo>
                      <a:cubicBezTo>
                        <a:pt x="164" y="115"/>
                        <a:pt x="169" y="115"/>
                        <a:pt x="173" y="115"/>
                      </a:cubicBezTo>
                      <a:cubicBezTo>
                        <a:pt x="172" y="113"/>
                        <a:pt x="171" y="111"/>
                        <a:pt x="170" y="110"/>
                      </a:cubicBezTo>
                      <a:cubicBezTo>
                        <a:pt x="166" y="110"/>
                        <a:pt x="161" y="110"/>
                        <a:pt x="157" y="110"/>
                      </a:cubicBezTo>
                      <a:close/>
                      <a:moveTo>
                        <a:pt x="139" y="110"/>
                      </a:moveTo>
                      <a:cubicBezTo>
                        <a:pt x="139" y="111"/>
                        <a:pt x="140" y="113"/>
                        <a:pt x="140" y="115"/>
                      </a:cubicBezTo>
                      <a:cubicBezTo>
                        <a:pt x="145" y="115"/>
                        <a:pt x="150" y="115"/>
                        <a:pt x="155" y="115"/>
                      </a:cubicBezTo>
                      <a:cubicBezTo>
                        <a:pt x="154" y="113"/>
                        <a:pt x="153" y="111"/>
                        <a:pt x="152" y="110"/>
                      </a:cubicBezTo>
                      <a:cubicBezTo>
                        <a:pt x="148" y="110"/>
                        <a:pt x="143" y="110"/>
                        <a:pt x="139" y="110"/>
                      </a:cubicBezTo>
                      <a:close/>
                      <a:moveTo>
                        <a:pt x="121" y="110"/>
                      </a:moveTo>
                      <a:cubicBezTo>
                        <a:pt x="121" y="111"/>
                        <a:pt x="121" y="113"/>
                        <a:pt x="122" y="115"/>
                      </a:cubicBezTo>
                      <a:cubicBezTo>
                        <a:pt x="126" y="115"/>
                        <a:pt x="131" y="115"/>
                        <a:pt x="136" y="115"/>
                      </a:cubicBezTo>
                      <a:cubicBezTo>
                        <a:pt x="135" y="113"/>
                        <a:pt x="135" y="111"/>
                        <a:pt x="134" y="110"/>
                      </a:cubicBezTo>
                      <a:cubicBezTo>
                        <a:pt x="130" y="110"/>
                        <a:pt x="125" y="110"/>
                        <a:pt x="121" y="110"/>
                      </a:cubicBezTo>
                      <a:close/>
                      <a:moveTo>
                        <a:pt x="103" y="110"/>
                      </a:moveTo>
                      <a:cubicBezTo>
                        <a:pt x="103" y="111"/>
                        <a:pt x="103" y="113"/>
                        <a:pt x="103" y="115"/>
                      </a:cubicBezTo>
                      <a:cubicBezTo>
                        <a:pt x="108" y="115"/>
                        <a:pt x="113" y="115"/>
                        <a:pt x="117" y="115"/>
                      </a:cubicBezTo>
                      <a:cubicBezTo>
                        <a:pt x="117" y="113"/>
                        <a:pt x="117" y="111"/>
                        <a:pt x="117" y="110"/>
                      </a:cubicBezTo>
                      <a:cubicBezTo>
                        <a:pt x="112" y="110"/>
                        <a:pt x="108" y="110"/>
                        <a:pt x="103" y="110"/>
                      </a:cubicBezTo>
                      <a:close/>
                      <a:moveTo>
                        <a:pt x="85" y="110"/>
                      </a:moveTo>
                      <a:cubicBezTo>
                        <a:pt x="85" y="111"/>
                        <a:pt x="85" y="113"/>
                        <a:pt x="84" y="115"/>
                      </a:cubicBezTo>
                      <a:cubicBezTo>
                        <a:pt x="89" y="115"/>
                        <a:pt x="94" y="115"/>
                        <a:pt x="98" y="115"/>
                      </a:cubicBezTo>
                      <a:cubicBezTo>
                        <a:pt x="99" y="113"/>
                        <a:pt x="99" y="111"/>
                        <a:pt x="99" y="110"/>
                      </a:cubicBezTo>
                      <a:cubicBezTo>
                        <a:pt x="94" y="110"/>
                        <a:pt x="90" y="110"/>
                        <a:pt x="85" y="110"/>
                      </a:cubicBezTo>
                      <a:close/>
                      <a:moveTo>
                        <a:pt x="67" y="110"/>
                      </a:moveTo>
                      <a:cubicBezTo>
                        <a:pt x="67" y="111"/>
                        <a:pt x="66" y="113"/>
                        <a:pt x="66" y="115"/>
                      </a:cubicBezTo>
                      <a:cubicBezTo>
                        <a:pt x="70" y="115"/>
                        <a:pt x="75" y="115"/>
                        <a:pt x="80" y="115"/>
                      </a:cubicBezTo>
                      <a:cubicBezTo>
                        <a:pt x="80" y="113"/>
                        <a:pt x="81" y="111"/>
                        <a:pt x="81" y="110"/>
                      </a:cubicBezTo>
                      <a:cubicBezTo>
                        <a:pt x="77" y="110"/>
                        <a:pt x="72" y="110"/>
                        <a:pt x="67" y="110"/>
                      </a:cubicBezTo>
                      <a:close/>
                      <a:moveTo>
                        <a:pt x="152" y="117"/>
                      </a:moveTo>
                      <a:cubicBezTo>
                        <a:pt x="153" y="119"/>
                        <a:pt x="153" y="121"/>
                        <a:pt x="154" y="123"/>
                      </a:cubicBezTo>
                      <a:cubicBezTo>
                        <a:pt x="162" y="123"/>
                        <a:pt x="170" y="123"/>
                        <a:pt x="178" y="123"/>
                      </a:cubicBezTo>
                      <a:cubicBezTo>
                        <a:pt x="177" y="121"/>
                        <a:pt x="176" y="119"/>
                        <a:pt x="175" y="117"/>
                      </a:cubicBezTo>
                      <a:cubicBezTo>
                        <a:pt x="167" y="117"/>
                        <a:pt x="160" y="117"/>
                        <a:pt x="152" y="117"/>
                      </a:cubicBezTo>
                      <a:close/>
                      <a:moveTo>
                        <a:pt x="132" y="117"/>
                      </a:moveTo>
                      <a:cubicBezTo>
                        <a:pt x="133" y="119"/>
                        <a:pt x="133" y="121"/>
                        <a:pt x="134" y="123"/>
                      </a:cubicBezTo>
                      <a:cubicBezTo>
                        <a:pt x="139" y="123"/>
                        <a:pt x="144" y="123"/>
                        <a:pt x="149" y="123"/>
                      </a:cubicBezTo>
                      <a:cubicBezTo>
                        <a:pt x="148" y="121"/>
                        <a:pt x="148" y="119"/>
                        <a:pt x="147" y="117"/>
                      </a:cubicBezTo>
                      <a:cubicBezTo>
                        <a:pt x="142" y="117"/>
                        <a:pt x="137" y="117"/>
                        <a:pt x="132" y="117"/>
                      </a:cubicBezTo>
                      <a:close/>
                      <a:moveTo>
                        <a:pt x="113" y="117"/>
                      </a:moveTo>
                      <a:cubicBezTo>
                        <a:pt x="113" y="119"/>
                        <a:pt x="114" y="121"/>
                        <a:pt x="114" y="123"/>
                      </a:cubicBezTo>
                      <a:cubicBezTo>
                        <a:pt x="119" y="123"/>
                        <a:pt x="124" y="123"/>
                        <a:pt x="129" y="123"/>
                      </a:cubicBezTo>
                      <a:cubicBezTo>
                        <a:pt x="129" y="121"/>
                        <a:pt x="128" y="119"/>
                        <a:pt x="128" y="117"/>
                      </a:cubicBezTo>
                      <a:cubicBezTo>
                        <a:pt x="123" y="117"/>
                        <a:pt x="118" y="117"/>
                        <a:pt x="113" y="117"/>
                      </a:cubicBezTo>
                      <a:close/>
                      <a:moveTo>
                        <a:pt x="94" y="117"/>
                      </a:moveTo>
                      <a:cubicBezTo>
                        <a:pt x="94" y="119"/>
                        <a:pt x="94" y="121"/>
                        <a:pt x="93" y="123"/>
                      </a:cubicBezTo>
                      <a:cubicBezTo>
                        <a:pt x="99" y="123"/>
                        <a:pt x="104" y="123"/>
                        <a:pt x="109" y="123"/>
                      </a:cubicBezTo>
                      <a:cubicBezTo>
                        <a:pt x="109" y="121"/>
                        <a:pt x="109" y="119"/>
                        <a:pt x="109" y="117"/>
                      </a:cubicBezTo>
                      <a:cubicBezTo>
                        <a:pt x="104" y="117"/>
                        <a:pt x="99" y="117"/>
                        <a:pt x="94" y="117"/>
                      </a:cubicBezTo>
                      <a:close/>
                      <a:moveTo>
                        <a:pt x="75" y="117"/>
                      </a:moveTo>
                      <a:cubicBezTo>
                        <a:pt x="74" y="119"/>
                        <a:pt x="74" y="121"/>
                        <a:pt x="73" y="123"/>
                      </a:cubicBezTo>
                      <a:cubicBezTo>
                        <a:pt x="79" y="123"/>
                        <a:pt x="84" y="123"/>
                        <a:pt x="89" y="123"/>
                      </a:cubicBezTo>
                      <a:cubicBezTo>
                        <a:pt x="89" y="121"/>
                        <a:pt x="89" y="119"/>
                        <a:pt x="90" y="117"/>
                      </a:cubicBezTo>
                      <a:cubicBezTo>
                        <a:pt x="85" y="117"/>
                        <a:pt x="80" y="117"/>
                        <a:pt x="75" y="117"/>
                      </a:cubicBezTo>
                      <a:close/>
                      <a:moveTo>
                        <a:pt x="56" y="117"/>
                      </a:moveTo>
                      <a:cubicBezTo>
                        <a:pt x="55" y="119"/>
                        <a:pt x="54" y="121"/>
                        <a:pt x="53" y="123"/>
                      </a:cubicBezTo>
                      <a:cubicBezTo>
                        <a:pt x="58" y="123"/>
                        <a:pt x="63" y="123"/>
                        <a:pt x="68" y="123"/>
                      </a:cubicBezTo>
                      <a:cubicBezTo>
                        <a:pt x="69" y="121"/>
                        <a:pt x="70" y="119"/>
                        <a:pt x="70" y="117"/>
                      </a:cubicBezTo>
                      <a:cubicBezTo>
                        <a:pt x="65" y="117"/>
                        <a:pt x="60" y="117"/>
                        <a:pt x="56" y="117"/>
                      </a:cubicBezTo>
                      <a:close/>
                      <a:moveTo>
                        <a:pt x="37" y="117"/>
                      </a:moveTo>
                      <a:cubicBezTo>
                        <a:pt x="35" y="119"/>
                        <a:pt x="34" y="121"/>
                        <a:pt x="33" y="123"/>
                      </a:cubicBezTo>
                      <a:cubicBezTo>
                        <a:pt x="38" y="123"/>
                        <a:pt x="43" y="123"/>
                        <a:pt x="48" y="123"/>
                      </a:cubicBezTo>
                      <a:cubicBezTo>
                        <a:pt x="49" y="121"/>
                        <a:pt x="50" y="119"/>
                        <a:pt x="51" y="117"/>
                      </a:cubicBezTo>
                      <a:cubicBezTo>
                        <a:pt x="46" y="117"/>
                        <a:pt x="41" y="117"/>
                        <a:pt x="37" y="117"/>
                      </a:cubicBezTo>
                      <a:close/>
                      <a:moveTo>
                        <a:pt x="160" y="126"/>
                      </a:moveTo>
                      <a:cubicBezTo>
                        <a:pt x="161" y="128"/>
                        <a:pt x="162" y="131"/>
                        <a:pt x="163" y="133"/>
                      </a:cubicBezTo>
                      <a:cubicBezTo>
                        <a:pt x="170" y="133"/>
                        <a:pt x="177" y="133"/>
                        <a:pt x="184" y="133"/>
                      </a:cubicBezTo>
                      <a:cubicBezTo>
                        <a:pt x="183" y="131"/>
                        <a:pt x="182" y="128"/>
                        <a:pt x="180" y="126"/>
                      </a:cubicBezTo>
                      <a:cubicBezTo>
                        <a:pt x="174" y="126"/>
                        <a:pt x="167" y="126"/>
                        <a:pt x="160" y="126"/>
                      </a:cubicBezTo>
                      <a:close/>
                      <a:moveTo>
                        <a:pt x="139" y="126"/>
                      </a:moveTo>
                      <a:cubicBezTo>
                        <a:pt x="140" y="128"/>
                        <a:pt x="141" y="131"/>
                        <a:pt x="141" y="133"/>
                      </a:cubicBezTo>
                      <a:cubicBezTo>
                        <a:pt x="147" y="133"/>
                        <a:pt x="152" y="133"/>
                        <a:pt x="158" y="133"/>
                      </a:cubicBezTo>
                      <a:cubicBezTo>
                        <a:pt x="157" y="131"/>
                        <a:pt x="156" y="128"/>
                        <a:pt x="155" y="126"/>
                      </a:cubicBezTo>
                      <a:cubicBezTo>
                        <a:pt x="150" y="126"/>
                        <a:pt x="145" y="126"/>
                        <a:pt x="139" y="126"/>
                      </a:cubicBezTo>
                      <a:close/>
                      <a:moveTo>
                        <a:pt x="119" y="126"/>
                      </a:moveTo>
                      <a:cubicBezTo>
                        <a:pt x="119" y="128"/>
                        <a:pt x="119" y="131"/>
                        <a:pt x="119" y="133"/>
                      </a:cubicBezTo>
                      <a:cubicBezTo>
                        <a:pt x="125" y="133"/>
                        <a:pt x="131" y="133"/>
                        <a:pt x="136" y="133"/>
                      </a:cubicBezTo>
                      <a:cubicBezTo>
                        <a:pt x="136" y="131"/>
                        <a:pt x="135" y="128"/>
                        <a:pt x="135" y="126"/>
                      </a:cubicBezTo>
                      <a:cubicBezTo>
                        <a:pt x="129" y="126"/>
                        <a:pt x="124" y="126"/>
                        <a:pt x="119" y="126"/>
                      </a:cubicBezTo>
                      <a:close/>
                      <a:moveTo>
                        <a:pt x="98" y="126"/>
                      </a:moveTo>
                      <a:cubicBezTo>
                        <a:pt x="98" y="128"/>
                        <a:pt x="98" y="131"/>
                        <a:pt x="98" y="133"/>
                      </a:cubicBezTo>
                      <a:cubicBezTo>
                        <a:pt x="103" y="133"/>
                        <a:pt x="109" y="133"/>
                        <a:pt x="115" y="133"/>
                      </a:cubicBezTo>
                      <a:cubicBezTo>
                        <a:pt x="114" y="131"/>
                        <a:pt x="114" y="128"/>
                        <a:pt x="114" y="126"/>
                      </a:cubicBezTo>
                      <a:cubicBezTo>
                        <a:pt x="109" y="126"/>
                        <a:pt x="103" y="126"/>
                        <a:pt x="98" y="126"/>
                      </a:cubicBezTo>
                      <a:close/>
                      <a:moveTo>
                        <a:pt x="77" y="126"/>
                      </a:moveTo>
                      <a:cubicBezTo>
                        <a:pt x="77" y="128"/>
                        <a:pt x="76" y="131"/>
                        <a:pt x="76" y="133"/>
                      </a:cubicBezTo>
                      <a:cubicBezTo>
                        <a:pt x="81" y="133"/>
                        <a:pt x="87" y="133"/>
                        <a:pt x="92" y="133"/>
                      </a:cubicBezTo>
                      <a:cubicBezTo>
                        <a:pt x="93" y="131"/>
                        <a:pt x="93" y="128"/>
                        <a:pt x="93" y="126"/>
                      </a:cubicBezTo>
                      <a:cubicBezTo>
                        <a:pt x="88" y="126"/>
                        <a:pt x="83" y="126"/>
                        <a:pt x="77" y="126"/>
                      </a:cubicBezTo>
                      <a:close/>
                      <a:moveTo>
                        <a:pt x="57" y="126"/>
                      </a:moveTo>
                      <a:cubicBezTo>
                        <a:pt x="56" y="128"/>
                        <a:pt x="55" y="131"/>
                        <a:pt x="54" y="133"/>
                      </a:cubicBezTo>
                      <a:cubicBezTo>
                        <a:pt x="60" y="133"/>
                        <a:pt x="65" y="133"/>
                        <a:pt x="71" y="133"/>
                      </a:cubicBezTo>
                      <a:cubicBezTo>
                        <a:pt x="71" y="131"/>
                        <a:pt x="72" y="128"/>
                        <a:pt x="73" y="126"/>
                      </a:cubicBezTo>
                      <a:cubicBezTo>
                        <a:pt x="67" y="126"/>
                        <a:pt x="62" y="126"/>
                        <a:pt x="57" y="126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4597" name="组合 71"/>
            <p:cNvGrpSpPr>
              <a:grpSpLocks/>
            </p:cNvGrpSpPr>
            <p:nvPr/>
          </p:nvGrpSpPr>
          <p:grpSpPr bwMode="auto">
            <a:xfrm>
              <a:off x="4738236" y="2952637"/>
              <a:ext cx="1917999" cy="1627903"/>
              <a:chOff x="4738236" y="2952637"/>
              <a:chExt cx="1917999" cy="1627903"/>
            </a:xfrm>
          </p:grpSpPr>
          <p:sp>
            <p:nvSpPr>
              <p:cNvPr id="24598" name="Freeform 16"/>
              <p:cNvSpPr>
                <a:spLocks noEditPoints="1"/>
              </p:cNvSpPr>
              <p:nvPr/>
            </p:nvSpPr>
            <p:spPr bwMode="auto">
              <a:xfrm>
                <a:off x="5407809" y="2952637"/>
                <a:ext cx="578853" cy="558715"/>
              </a:xfrm>
              <a:custGeom>
                <a:avLst/>
                <a:gdLst>
                  <a:gd name="T0" fmla="*/ 1460082098 w 97"/>
                  <a:gd name="T1" fmla="*/ 2147483646 h 94"/>
                  <a:gd name="T2" fmla="*/ 1744973255 w 97"/>
                  <a:gd name="T3" fmla="*/ 2147483646 h 94"/>
                  <a:gd name="T4" fmla="*/ 1531304887 w 97"/>
                  <a:gd name="T5" fmla="*/ 2147483646 h 94"/>
                  <a:gd name="T6" fmla="*/ 213668368 w 97"/>
                  <a:gd name="T7" fmla="*/ 2147483646 h 94"/>
                  <a:gd name="T8" fmla="*/ 320505535 w 97"/>
                  <a:gd name="T9" fmla="*/ 2147483646 h 94"/>
                  <a:gd name="T10" fmla="*/ 71222789 w 97"/>
                  <a:gd name="T11" fmla="*/ 2147483646 h 94"/>
                  <a:gd name="T12" fmla="*/ 356119914 w 97"/>
                  <a:gd name="T13" fmla="*/ 1943068119 h 94"/>
                  <a:gd name="T14" fmla="*/ 249282746 w 97"/>
                  <a:gd name="T15" fmla="*/ 1519122310 h 94"/>
                  <a:gd name="T16" fmla="*/ 35614378 w 97"/>
                  <a:gd name="T17" fmla="*/ 1024528772 h 94"/>
                  <a:gd name="T18" fmla="*/ 1388859309 w 97"/>
                  <a:gd name="T19" fmla="*/ 1024528772 h 94"/>
                  <a:gd name="T20" fmla="*/ 1460082098 w 97"/>
                  <a:gd name="T21" fmla="*/ 1448468638 h 94"/>
                  <a:gd name="T22" fmla="*/ 1673750466 w 97"/>
                  <a:gd name="T23" fmla="*/ 1943068119 h 94"/>
                  <a:gd name="T24" fmla="*/ 2147483646 w 97"/>
                  <a:gd name="T25" fmla="*/ 35329808 h 94"/>
                  <a:gd name="T26" fmla="*/ 1958647590 w 97"/>
                  <a:gd name="T27" fmla="*/ 529929290 h 94"/>
                  <a:gd name="T28" fmla="*/ 1709364844 w 97"/>
                  <a:gd name="T29" fmla="*/ 706572387 h 94"/>
                  <a:gd name="T30" fmla="*/ 1958647590 w 97"/>
                  <a:gd name="T31" fmla="*/ 1130512252 h 94"/>
                  <a:gd name="T32" fmla="*/ 1923033212 w 97"/>
                  <a:gd name="T33" fmla="*/ 1589781926 h 94"/>
                  <a:gd name="T34" fmla="*/ 1923033212 w 97"/>
                  <a:gd name="T35" fmla="*/ 2049051600 h 94"/>
                  <a:gd name="T36" fmla="*/ 2029870379 w 97"/>
                  <a:gd name="T37" fmla="*/ 2147483646 h 94"/>
                  <a:gd name="T38" fmla="*/ 1958647590 w 97"/>
                  <a:gd name="T39" fmla="*/ 2147483646 h 94"/>
                  <a:gd name="T40" fmla="*/ 2147483646 w 97"/>
                  <a:gd name="T41" fmla="*/ 2147483646 h 94"/>
                  <a:gd name="T42" fmla="*/ 2147483646 w 97"/>
                  <a:gd name="T43" fmla="*/ 2147483646 h 94"/>
                  <a:gd name="T44" fmla="*/ 2147483646 w 97"/>
                  <a:gd name="T45" fmla="*/ 2147483646 h 94"/>
                  <a:gd name="T46" fmla="*/ 2147483646 w 97"/>
                  <a:gd name="T47" fmla="*/ 2147483646 h 94"/>
                  <a:gd name="T48" fmla="*/ 2147483646 w 97"/>
                  <a:gd name="T49" fmla="*/ 1695765407 h 94"/>
                  <a:gd name="T50" fmla="*/ 2147483646 w 97"/>
                  <a:gd name="T51" fmla="*/ 1236495733 h 94"/>
                  <a:gd name="T52" fmla="*/ 2147483646 w 97"/>
                  <a:gd name="T53" fmla="*/ 1059852636 h 94"/>
                  <a:gd name="T54" fmla="*/ 2147483646 w 97"/>
                  <a:gd name="T55" fmla="*/ 635912770 h 94"/>
                  <a:gd name="T56" fmla="*/ 2147483646 w 97"/>
                  <a:gd name="T57" fmla="*/ 176643097 h 94"/>
                  <a:gd name="T58" fmla="*/ 2147483646 w 97"/>
                  <a:gd name="T59" fmla="*/ 635912770 h 94"/>
                  <a:gd name="T60" fmla="*/ 2147483646 w 97"/>
                  <a:gd name="T61" fmla="*/ 741896251 h 94"/>
                  <a:gd name="T62" fmla="*/ 2147483646 w 97"/>
                  <a:gd name="T63" fmla="*/ 635912770 h 94"/>
                  <a:gd name="T64" fmla="*/ 2147483646 w 97"/>
                  <a:gd name="T65" fmla="*/ 176643097 h 94"/>
                  <a:gd name="T66" fmla="*/ 2101093169 w 97"/>
                  <a:gd name="T67" fmla="*/ 176643097 h 94"/>
                  <a:gd name="T68" fmla="*/ 2147483646 w 97"/>
                  <a:gd name="T69" fmla="*/ 1165842060 h 94"/>
                  <a:gd name="T70" fmla="*/ 2147483646 w 97"/>
                  <a:gd name="T71" fmla="*/ 1271825541 h 94"/>
                  <a:gd name="T72" fmla="*/ 2147483646 w 97"/>
                  <a:gd name="T73" fmla="*/ 1165842060 h 94"/>
                  <a:gd name="T74" fmla="*/ 2147483646 w 97"/>
                  <a:gd name="T75" fmla="*/ 1695765407 h 94"/>
                  <a:gd name="T76" fmla="*/ 2147483646 w 97"/>
                  <a:gd name="T77" fmla="*/ 1766425023 h 94"/>
                  <a:gd name="T78" fmla="*/ 2147483646 w 97"/>
                  <a:gd name="T79" fmla="*/ 1695765407 h 94"/>
                  <a:gd name="T80" fmla="*/ 2147483646 w 97"/>
                  <a:gd name="T81" fmla="*/ 2147483646 h 94"/>
                  <a:gd name="T82" fmla="*/ 2147483646 w 97"/>
                  <a:gd name="T83" fmla="*/ 2147483646 h 94"/>
                  <a:gd name="T84" fmla="*/ 2147483646 w 97"/>
                  <a:gd name="T85" fmla="*/ 2147483646 h 94"/>
                  <a:gd name="T86" fmla="*/ 2147483646 w 97"/>
                  <a:gd name="T87" fmla="*/ 2147483646 h 94"/>
                  <a:gd name="T88" fmla="*/ 2147483646 w 97"/>
                  <a:gd name="T89" fmla="*/ 2147483646 h 94"/>
                  <a:gd name="T90" fmla="*/ 356119914 w 97"/>
                  <a:gd name="T91" fmla="*/ 2147483646 h 94"/>
                  <a:gd name="T92" fmla="*/ 1424467720 w 97"/>
                  <a:gd name="T93" fmla="*/ 2147483646 h 94"/>
                  <a:gd name="T94" fmla="*/ 1460082098 w 97"/>
                  <a:gd name="T95" fmla="*/ 2147483646 h 94"/>
                  <a:gd name="T96" fmla="*/ 1210799352 w 97"/>
                  <a:gd name="T97" fmla="*/ 1519122310 h 94"/>
                  <a:gd name="T98" fmla="*/ 498565492 w 97"/>
                  <a:gd name="T99" fmla="*/ 1589781926 h 94"/>
                  <a:gd name="T100" fmla="*/ 1566913298 w 97"/>
                  <a:gd name="T101" fmla="*/ 1589781926 h 94"/>
                  <a:gd name="T102" fmla="*/ 712233860 w 97"/>
                  <a:gd name="T103" fmla="*/ 1024528772 h 94"/>
                  <a:gd name="T104" fmla="*/ 712233860 w 97"/>
                  <a:gd name="T105" fmla="*/ 1130512252 h 94"/>
                  <a:gd name="T106" fmla="*/ 1210799352 w 97"/>
                  <a:gd name="T107" fmla="*/ 2049051600 h 94"/>
                  <a:gd name="T108" fmla="*/ 320505535 w 97"/>
                  <a:gd name="T109" fmla="*/ 2049051600 h 94"/>
                  <a:gd name="T110" fmla="*/ 1175184974 w 97"/>
                  <a:gd name="T111" fmla="*/ 2119711216 h 9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97" h="94"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8"/>
                      <a:pt x="41" y="59"/>
                      <a:pt x="41" y="59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2" y="67"/>
                      <a:pt x="42" y="67"/>
                    </a:cubicBezTo>
                    <a:cubicBezTo>
                      <a:pt x="45" y="68"/>
                      <a:pt x="47" y="68"/>
                      <a:pt x="48" y="69"/>
                    </a:cubicBezTo>
                    <a:cubicBezTo>
                      <a:pt x="49" y="70"/>
                      <a:pt x="49" y="70"/>
                      <a:pt x="49" y="71"/>
                    </a:cubicBezTo>
                    <a:cubicBezTo>
                      <a:pt x="49" y="74"/>
                      <a:pt x="49" y="77"/>
                      <a:pt x="49" y="80"/>
                    </a:cubicBezTo>
                    <a:cubicBezTo>
                      <a:pt x="49" y="80"/>
                      <a:pt x="49" y="81"/>
                      <a:pt x="48" y="81"/>
                    </a:cubicBezTo>
                    <a:cubicBezTo>
                      <a:pt x="47" y="82"/>
                      <a:pt x="46" y="83"/>
                      <a:pt x="44" y="83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1"/>
                      <a:pt x="43" y="91"/>
                    </a:cubicBezTo>
                    <a:cubicBezTo>
                      <a:pt x="42" y="92"/>
                      <a:pt x="40" y="93"/>
                      <a:pt x="37" y="93"/>
                    </a:cubicBezTo>
                    <a:cubicBezTo>
                      <a:pt x="34" y="94"/>
                      <a:pt x="29" y="94"/>
                      <a:pt x="24" y="94"/>
                    </a:cubicBezTo>
                    <a:cubicBezTo>
                      <a:pt x="19" y="94"/>
                      <a:pt x="15" y="94"/>
                      <a:pt x="12" y="93"/>
                    </a:cubicBezTo>
                    <a:cubicBezTo>
                      <a:pt x="9" y="93"/>
                      <a:pt x="7" y="92"/>
                      <a:pt x="6" y="91"/>
                    </a:cubicBezTo>
                    <a:cubicBezTo>
                      <a:pt x="5" y="91"/>
                      <a:pt x="5" y="90"/>
                      <a:pt x="5" y="90"/>
                    </a:cubicBezTo>
                    <a:cubicBezTo>
                      <a:pt x="5" y="87"/>
                      <a:pt x="5" y="84"/>
                      <a:pt x="5" y="81"/>
                    </a:cubicBezTo>
                    <a:cubicBezTo>
                      <a:pt x="5" y="80"/>
                      <a:pt x="5" y="80"/>
                      <a:pt x="5" y="79"/>
                    </a:cubicBezTo>
                    <a:cubicBezTo>
                      <a:pt x="6" y="79"/>
                      <a:pt x="8" y="78"/>
                      <a:pt x="9" y="78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8" y="72"/>
                    </a:cubicBezTo>
                    <a:cubicBezTo>
                      <a:pt x="6" y="71"/>
                      <a:pt x="4" y="71"/>
                      <a:pt x="2" y="70"/>
                    </a:cubicBezTo>
                    <a:cubicBezTo>
                      <a:pt x="2" y="69"/>
                      <a:pt x="2" y="69"/>
                      <a:pt x="2" y="68"/>
                    </a:cubicBezTo>
                    <a:cubicBezTo>
                      <a:pt x="2" y="65"/>
                      <a:pt x="2" y="62"/>
                      <a:pt x="2" y="59"/>
                    </a:cubicBezTo>
                    <a:cubicBezTo>
                      <a:pt x="2" y="59"/>
                      <a:pt x="2" y="58"/>
                      <a:pt x="2" y="58"/>
                    </a:cubicBezTo>
                    <a:cubicBezTo>
                      <a:pt x="3" y="57"/>
                      <a:pt x="6" y="56"/>
                      <a:pt x="8" y="56"/>
                    </a:cubicBezTo>
                    <a:cubicBezTo>
                      <a:pt x="9" y="55"/>
                      <a:pt x="9" y="55"/>
                      <a:pt x="10" y="55"/>
                    </a:cubicBezTo>
                    <a:cubicBezTo>
                      <a:pt x="9" y="55"/>
                      <a:pt x="9" y="54"/>
                      <a:pt x="9" y="54"/>
                    </a:cubicBezTo>
                    <a:cubicBezTo>
                      <a:pt x="9" y="51"/>
                      <a:pt x="9" y="48"/>
                      <a:pt x="9" y="45"/>
                    </a:cubicBezTo>
                    <a:cubicBezTo>
                      <a:pt x="9" y="45"/>
                      <a:pt x="9" y="44"/>
                      <a:pt x="10" y="44"/>
                    </a:cubicBezTo>
                    <a:cubicBezTo>
                      <a:pt x="9" y="44"/>
                      <a:pt x="8" y="43"/>
                      <a:pt x="7" y="43"/>
                    </a:cubicBezTo>
                    <a:cubicBezTo>
                      <a:pt x="4" y="43"/>
                      <a:pt x="2" y="42"/>
                      <a:pt x="1" y="41"/>
                    </a:cubicBezTo>
                    <a:cubicBezTo>
                      <a:pt x="1" y="40"/>
                      <a:pt x="0" y="40"/>
                      <a:pt x="0" y="39"/>
                    </a:cubicBezTo>
                    <a:cubicBezTo>
                      <a:pt x="0" y="37"/>
                      <a:pt x="0" y="34"/>
                      <a:pt x="0" y="31"/>
                    </a:cubicBezTo>
                    <a:cubicBezTo>
                      <a:pt x="0" y="30"/>
                      <a:pt x="1" y="30"/>
                      <a:pt x="1" y="29"/>
                    </a:cubicBezTo>
                    <a:cubicBezTo>
                      <a:pt x="2" y="28"/>
                      <a:pt x="4" y="27"/>
                      <a:pt x="7" y="27"/>
                    </a:cubicBezTo>
                    <a:cubicBezTo>
                      <a:pt x="11" y="26"/>
                      <a:pt x="15" y="26"/>
                      <a:pt x="20" y="26"/>
                    </a:cubicBezTo>
                    <a:cubicBezTo>
                      <a:pt x="25" y="26"/>
                      <a:pt x="30" y="26"/>
                      <a:pt x="33" y="27"/>
                    </a:cubicBezTo>
                    <a:cubicBezTo>
                      <a:pt x="36" y="27"/>
                      <a:pt x="38" y="28"/>
                      <a:pt x="39" y="29"/>
                    </a:cubicBezTo>
                    <a:cubicBezTo>
                      <a:pt x="40" y="30"/>
                      <a:pt x="40" y="30"/>
                      <a:pt x="40" y="31"/>
                    </a:cubicBezTo>
                    <a:cubicBezTo>
                      <a:pt x="40" y="34"/>
                      <a:pt x="40" y="37"/>
                      <a:pt x="40" y="39"/>
                    </a:cubicBezTo>
                    <a:cubicBezTo>
                      <a:pt x="40" y="40"/>
                      <a:pt x="40" y="41"/>
                      <a:pt x="39" y="41"/>
                    </a:cubicBezTo>
                    <a:cubicBezTo>
                      <a:pt x="40" y="41"/>
                      <a:pt x="41" y="41"/>
                      <a:pt x="41" y="41"/>
                    </a:cubicBezTo>
                    <a:cubicBezTo>
                      <a:pt x="44" y="42"/>
                      <a:pt x="46" y="42"/>
                      <a:pt x="47" y="43"/>
                    </a:cubicBezTo>
                    <a:cubicBezTo>
                      <a:pt x="48" y="44"/>
                      <a:pt x="48" y="45"/>
                      <a:pt x="48" y="45"/>
                    </a:cubicBezTo>
                    <a:cubicBezTo>
                      <a:pt x="48" y="48"/>
                      <a:pt x="48" y="51"/>
                      <a:pt x="48" y="54"/>
                    </a:cubicBezTo>
                    <a:cubicBezTo>
                      <a:pt x="48" y="55"/>
                      <a:pt x="48" y="55"/>
                      <a:pt x="47" y="55"/>
                    </a:cubicBezTo>
                    <a:cubicBezTo>
                      <a:pt x="46" y="56"/>
                      <a:pt x="44" y="57"/>
                      <a:pt x="41" y="58"/>
                    </a:cubicBezTo>
                    <a:cubicBezTo>
                      <a:pt x="41" y="58"/>
                      <a:pt x="41" y="58"/>
                      <a:pt x="40" y="58"/>
                    </a:cubicBezTo>
                    <a:close/>
                    <a:moveTo>
                      <a:pt x="74" y="0"/>
                    </a:moveTo>
                    <a:cubicBezTo>
                      <a:pt x="69" y="0"/>
                      <a:pt x="64" y="1"/>
                      <a:pt x="61" y="1"/>
                    </a:cubicBezTo>
                    <a:cubicBezTo>
                      <a:pt x="58" y="2"/>
                      <a:pt x="56" y="2"/>
                      <a:pt x="55" y="4"/>
                    </a:cubicBezTo>
                    <a:cubicBezTo>
                      <a:pt x="54" y="4"/>
                      <a:pt x="54" y="4"/>
                      <a:pt x="54" y="5"/>
                    </a:cubicBezTo>
                    <a:cubicBezTo>
                      <a:pt x="54" y="8"/>
                      <a:pt x="54" y="11"/>
                      <a:pt x="54" y="14"/>
                    </a:cubicBezTo>
                    <a:cubicBezTo>
                      <a:pt x="54" y="14"/>
                      <a:pt x="54" y="15"/>
                      <a:pt x="55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2" y="16"/>
                      <a:pt x="49" y="17"/>
                      <a:pt x="48" y="18"/>
                    </a:cubicBezTo>
                    <a:cubicBezTo>
                      <a:pt x="48" y="19"/>
                      <a:pt x="48" y="19"/>
                      <a:pt x="48" y="20"/>
                    </a:cubicBezTo>
                    <a:cubicBezTo>
                      <a:pt x="48" y="23"/>
                      <a:pt x="48" y="26"/>
                      <a:pt x="48" y="28"/>
                    </a:cubicBezTo>
                    <a:cubicBezTo>
                      <a:pt x="48" y="29"/>
                      <a:pt x="48" y="30"/>
                      <a:pt x="48" y="30"/>
                    </a:cubicBezTo>
                    <a:cubicBezTo>
                      <a:pt x="50" y="31"/>
                      <a:pt x="52" y="32"/>
                      <a:pt x="55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3"/>
                      <a:pt x="54" y="33"/>
                      <a:pt x="54" y="33"/>
                    </a:cubicBezTo>
                    <a:cubicBezTo>
                      <a:pt x="54" y="34"/>
                      <a:pt x="53" y="34"/>
                      <a:pt x="53" y="35"/>
                    </a:cubicBezTo>
                    <a:cubicBezTo>
                      <a:pt x="53" y="37"/>
                      <a:pt x="53" y="40"/>
                      <a:pt x="53" y="43"/>
                    </a:cubicBezTo>
                    <a:cubicBezTo>
                      <a:pt x="53" y="44"/>
                      <a:pt x="54" y="44"/>
                      <a:pt x="54" y="45"/>
                    </a:cubicBezTo>
                    <a:cubicBezTo>
                      <a:pt x="55" y="46"/>
                      <a:pt x="56" y="46"/>
                      <a:pt x="58" y="47"/>
                    </a:cubicBezTo>
                    <a:cubicBezTo>
                      <a:pt x="57" y="47"/>
                      <a:pt x="56" y="47"/>
                      <a:pt x="55" y="48"/>
                    </a:cubicBezTo>
                    <a:cubicBezTo>
                      <a:pt x="55" y="48"/>
                      <a:pt x="54" y="49"/>
                      <a:pt x="54" y="50"/>
                    </a:cubicBezTo>
                    <a:cubicBezTo>
                      <a:pt x="54" y="52"/>
                      <a:pt x="54" y="55"/>
                      <a:pt x="54" y="58"/>
                    </a:cubicBezTo>
                    <a:cubicBezTo>
                      <a:pt x="54" y="59"/>
                      <a:pt x="55" y="59"/>
                      <a:pt x="55" y="60"/>
                    </a:cubicBezTo>
                    <a:cubicBezTo>
                      <a:pt x="56" y="60"/>
                      <a:pt x="58" y="61"/>
                      <a:pt x="60" y="62"/>
                    </a:cubicBezTo>
                    <a:cubicBezTo>
                      <a:pt x="59" y="62"/>
                      <a:pt x="58" y="62"/>
                      <a:pt x="58" y="63"/>
                    </a:cubicBezTo>
                    <a:cubicBezTo>
                      <a:pt x="57" y="63"/>
                      <a:pt x="57" y="64"/>
                      <a:pt x="57" y="64"/>
                    </a:cubicBezTo>
                    <a:cubicBezTo>
                      <a:pt x="57" y="67"/>
                      <a:pt x="57" y="70"/>
                      <a:pt x="57" y="73"/>
                    </a:cubicBezTo>
                    <a:cubicBezTo>
                      <a:pt x="57" y="74"/>
                      <a:pt x="57" y="74"/>
                      <a:pt x="58" y="74"/>
                    </a:cubicBezTo>
                    <a:cubicBezTo>
                      <a:pt x="58" y="75"/>
                      <a:pt x="59" y="75"/>
                      <a:pt x="59" y="75"/>
                    </a:cubicBezTo>
                    <a:cubicBezTo>
                      <a:pt x="57" y="76"/>
                      <a:pt x="56" y="76"/>
                      <a:pt x="55" y="77"/>
                    </a:cubicBezTo>
                    <a:cubicBezTo>
                      <a:pt x="55" y="78"/>
                      <a:pt x="54" y="78"/>
                      <a:pt x="54" y="79"/>
                    </a:cubicBezTo>
                    <a:cubicBezTo>
                      <a:pt x="54" y="82"/>
                      <a:pt x="54" y="85"/>
                      <a:pt x="54" y="87"/>
                    </a:cubicBezTo>
                    <a:cubicBezTo>
                      <a:pt x="54" y="88"/>
                      <a:pt x="55" y="88"/>
                      <a:pt x="55" y="89"/>
                    </a:cubicBezTo>
                    <a:cubicBezTo>
                      <a:pt x="56" y="90"/>
                      <a:pt x="59" y="91"/>
                      <a:pt x="61" y="91"/>
                    </a:cubicBezTo>
                    <a:cubicBezTo>
                      <a:pt x="65" y="92"/>
                      <a:pt x="69" y="92"/>
                      <a:pt x="74" y="92"/>
                    </a:cubicBezTo>
                    <a:cubicBezTo>
                      <a:pt x="79" y="92"/>
                      <a:pt x="84" y="92"/>
                      <a:pt x="87" y="91"/>
                    </a:cubicBezTo>
                    <a:cubicBezTo>
                      <a:pt x="90" y="91"/>
                      <a:pt x="92" y="90"/>
                      <a:pt x="93" y="89"/>
                    </a:cubicBezTo>
                    <a:cubicBezTo>
                      <a:pt x="94" y="89"/>
                      <a:pt x="94" y="88"/>
                      <a:pt x="94" y="87"/>
                    </a:cubicBezTo>
                    <a:cubicBezTo>
                      <a:pt x="94" y="85"/>
                      <a:pt x="94" y="82"/>
                      <a:pt x="94" y="79"/>
                    </a:cubicBezTo>
                    <a:cubicBezTo>
                      <a:pt x="94" y="78"/>
                      <a:pt x="94" y="78"/>
                      <a:pt x="93" y="77"/>
                    </a:cubicBezTo>
                    <a:cubicBezTo>
                      <a:pt x="93" y="77"/>
                      <a:pt x="92" y="77"/>
                      <a:pt x="92" y="76"/>
                    </a:cubicBezTo>
                    <a:cubicBezTo>
                      <a:pt x="93" y="76"/>
                      <a:pt x="95" y="75"/>
                      <a:pt x="96" y="75"/>
                    </a:cubicBezTo>
                    <a:cubicBezTo>
                      <a:pt x="96" y="74"/>
                      <a:pt x="96" y="74"/>
                      <a:pt x="97" y="73"/>
                    </a:cubicBezTo>
                    <a:cubicBezTo>
                      <a:pt x="97" y="70"/>
                      <a:pt x="97" y="67"/>
                      <a:pt x="97" y="64"/>
                    </a:cubicBezTo>
                    <a:cubicBezTo>
                      <a:pt x="97" y="64"/>
                      <a:pt x="96" y="63"/>
                      <a:pt x="96" y="63"/>
                    </a:cubicBezTo>
                    <a:cubicBezTo>
                      <a:pt x="95" y="62"/>
                      <a:pt x="93" y="61"/>
                      <a:pt x="91" y="61"/>
                    </a:cubicBezTo>
                    <a:cubicBezTo>
                      <a:pt x="92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8"/>
                    </a:cubicBezTo>
                    <a:cubicBezTo>
                      <a:pt x="94" y="55"/>
                      <a:pt x="94" y="52"/>
                      <a:pt x="94" y="50"/>
                    </a:cubicBezTo>
                    <a:cubicBezTo>
                      <a:pt x="94" y="49"/>
                      <a:pt x="94" y="48"/>
                      <a:pt x="93" y="48"/>
                    </a:cubicBezTo>
                    <a:cubicBezTo>
                      <a:pt x="92" y="47"/>
                      <a:pt x="91" y="47"/>
                      <a:pt x="90" y="46"/>
                    </a:cubicBezTo>
                    <a:cubicBezTo>
                      <a:pt x="91" y="46"/>
                      <a:pt x="91" y="45"/>
                      <a:pt x="92" y="45"/>
                    </a:cubicBezTo>
                    <a:cubicBezTo>
                      <a:pt x="93" y="44"/>
                      <a:pt x="93" y="44"/>
                      <a:pt x="93" y="43"/>
                    </a:cubicBezTo>
                    <a:cubicBezTo>
                      <a:pt x="93" y="40"/>
                      <a:pt x="93" y="37"/>
                      <a:pt x="93" y="35"/>
                    </a:cubicBezTo>
                    <a:cubicBezTo>
                      <a:pt x="93" y="34"/>
                      <a:pt x="93" y="34"/>
                      <a:pt x="92" y="33"/>
                    </a:cubicBezTo>
                    <a:cubicBezTo>
                      <a:pt x="91" y="32"/>
                      <a:pt x="89" y="31"/>
                      <a:pt x="86" y="31"/>
                    </a:cubicBezTo>
                    <a:cubicBezTo>
                      <a:pt x="86" y="31"/>
                      <a:pt x="86" y="31"/>
                      <a:pt x="85" y="31"/>
                    </a:cubicBezTo>
                    <a:cubicBezTo>
                      <a:pt x="86" y="31"/>
                      <a:pt x="86" y="30"/>
                      <a:pt x="86" y="30"/>
                    </a:cubicBezTo>
                    <a:cubicBezTo>
                      <a:pt x="87" y="30"/>
                      <a:pt x="87" y="29"/>
                      <a:pt x="87" y="28"/>
                    </a:cubicBezTo>
                    <a:cubicBezTo>
                      <a:pt x="87" y="26"/>
                      <a:pt x="87" y="23"/>
                      <a:pt x="87" y="20"/>
                    </a:cubicBezTo>
                    <a:cubicBezTo>
                      <a:pt x="87" y="19"/>
                      <a:pt x="87" y="19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9" y="17"/>
                      <a:pt x="91" y="16"/>
                      <a:pt x="92" y="15"/>
                    </a:cubicBezTo>
                    <a:cubicBezTo>
                      <a:pt x="93" y="15"/>
                      <a:pt x="93" y="15"/>
                      <a:pt x="93" y="14"/>
                    </a:cubicBezTo>
                    <a:cubicBezTo>
                      <a:pt x="93" y="11"/>
                      <a:pt x="93" y="8"/>
                      <a:pt x="93" y="5"/>
                    </a:cubicBezTo>
                    <a:cubicBezTo>
                      <a:pt x="93" y="5"/>
                      <a:pt x="93" y="4"/>
                      <a:pt x="93" y="3"/>
                    </a:cubicBezTo>
                    <a:cubicBezTo>
                      <a:pt x="91" y="2"/>
                      <a:pt x="89" y="2"/>
                      <a:pt x="86" y="1"/>
                    </a:cubicBezTo>
                    <a:cubicBezTo>
                      <a:pt x="83" y="1"/>
                      <a:pt x="79" y="0"/>
                      <a:pt x="74" y="0"/>
                    </a:cubicBezTo>
                    <a:close/>
                    <a:moveTo>
                      <a:pt x="78" y="18"/>
                    </a:moveTo>
                    <a:cubicBezTo>
                      <a:pt x="78" y="18"/>
                      <a:pt x="79" y="19"/>
                      <a:pt x="79" y="19"/>
                    </a:cubicBezTo>
                    <a:cubicBezTo>
                      <a:pt x="81" y="19"/>
                      <a:pt x="82" y="19"/>
                      <a:pt x="82" y="19"/>
                    </a:cubicBezTo>
                    <a:cubicBezTo>
                      <a:pt x="82" y="20"/>
                      <a:pt x="81" y="20"/>
                      <a:pt x="79" y="20"/>
                    </a:cubicBezTo>
                    <a:cubicBezTo>
                      <a:pt x="76" y="21"/>
                      <a:pt x="72" y="21"/>
                      <a:pt x="67" y="21"/>
                    </a:cubicBezTo>
                    <a:cubicBezTo>
                      <a:pt x="63" y="21"/>
                      <a:pt x="58" y="21"/>
                      <a:pt x="55" y="20"/>
                    </a:cubicBezTo>
                    <a:cubicBezTo>
                      <a:pt x="53" y="20"/>
                      <a:pt x="52" y="20"/>
                      <a:pt x="52" y="19"/>
                    </a:cubicBezTo>
                    <a:cubicBezTo>
                      <a:pt x="52" y="19"/>
                      <a:pt x="53" y="19"/>
                      <a:pt x="55" y="19"/>
                    </a:cubicBezTo>
                    <a:cubicBezTo>
                      <a:pt x="57" y="18"/>
                      <a:pt x="60" y="18"/>
                      <a:pt x="63" y="18"/>
                    </a:cubicBezTo>
                    <a:cubicBezTo>
                      <a:pt x="66" y="18"/>
                      <a:pt x="70" y="18"/>
                      <a:pt x="74" y="18"/>
                    </a:cubicBezTo>
                    <a:cubicBezTo>
                      <a:pt x="75" y="18"/>
                      <a:pt x="76" y="18"/>
                      <a:pt x="78" y="18"/>
                    </a:cubicBezTo>
                    <a:close/>
                    <a:moveTo>
                      <a:pt x="86" y="4"/>
                    </a:moveTo>
                    <a:cubicBezTo>
                      <a:pt x="88" y="4"/>
                      <a:pt x="89" y="4"/>
                      <a:pt x="89" y="5"/>
                    </a:cubicBezTo>
                    <a:cubicBezTo>
                      <a:pt x="89" y="5"/>
                      <a:pt x="88" y="5"/>
                      <a:pt x="86" y="5"/>
                    </a:cubicBezTo>
                    <a:cubicBezTo>
                      <a:pt x="83" y="6"/>
                      <a:pt x="78" y="6"/>
                      <a:pt x="74" y="6"/>
                    </a:cubicBezTo>
                    <a:cubicBezTo>
                      <a:pt x="69" y="6"/>
                      <a:pt x="65" y="6"/>
                      <a:pt x="62" y="5"/>
                    </a:cubicBezTo>
                    <a:cubicBezTo>
                      <a:pt x="60" y="5"/>
                      <a:pt x="59" y="5"/>
                      <a:pt x="59" y="5"/>
                    </a:cubicBezTo>
                    <a:cubicBezTo>
                      <a:pt x="59" y="4"/>
                      <a:pt x="60" y="4"/>
                      <a:pt x="62" y="4"/>
                    </a:cubicBezTo>
                    <a:cubicBezTo>
                      <a:pt x="65" y="3"/>
                      <a:pt x="69" y="3"/>
                      <a:pt x="74" y="3"/>
                    </a:cubicBezTo>
                    <a:cubicBezTo>
                      <a:pt x="78" y="3"/>
                      <a:pt x="83" y="3"/>
                      <a:pt x="86" y="4"/>
                    </a:cubicBezTo>
                    <a:close/>
                    <a:moveTo>
                      <a:pt x="78" y="33"/>
                    </a:moveTo>
                    <a:cubicBezTo>
                      <a:pt x="81" y="33"/>
                      <a:pt x="83" y="33"/>
                      <a:pt x="85" y="33"/>
                    </a:cubicBezTo>
                    <a:cubicBezTo>
                      <a:pt x="87" y="34"/>
                      <a:pt x="88" y="34"/>
                      <a:pt x="88" y="34"/>
                    </a:cubicBezTo>
                    <a:cubicBezTo>
                      <a:pt x="88" y="34"/>
                      <a:pt x="87" y="35"/>
                      <a:pt x="85" y="35"/>
                    </a:cubicBezTo>
                    <a:cubicBezTo>
                      <a:pt x="82" y="35"/>
                      <a:pt x="78" y="36"/>
                      <a:pt x="73" y="36"/>
                    </a:cubicBezTo>
                    <a:cubicBezTo>
                      <a:pt x="68" y="36"/>
                      <a:pt x="64" y="35"/>
                      <a:pt x="61" y="35"/>
                    </a:cubicBezTo>
                    <a:cubicBezTo>
                      <a:pt x="59" y="35"/>
                      <a:pt x="58" y="34"/>
                      <a:pt x="58" y="34"/>
                    </a:cubicBezTo>
                    <a:cubicBezTo>
                      <a:pt x="58" y="34"/>
                      <a:pt x="59" y="34"/>
                      <a:pt x="61" y="33"/>
                    </a:cubicBezTo>
                    <a:cubicBezTo>
                      <a:pt x="62" y="33"/>
                      <a:pt x="62" y="33"/>
                      <a:pt x="63" y="33"/>
                    </a:cubicBezTo>
                    <a:cubicBezTo>
                      <a:pt x="64" y="33"/>
                      <a:pt x="66" y="33"/>
                      <a:pt x="67" y="33"/>
                    </a:cubicBezTo>
                    <a:cubicBezTo>
                      <a:pt x="71" y="33"/>
                      <a:pt x="75" y="33"/>
                      <a:pt x="78" y="33"/>
                    </a:cubicBezTo>
                    <a:close/>
                    <a:moveTo>
                      <a:pt x="82" y="48"/>
                    </a:moveTo>
                    <a:cubicBezTo>
                      <a:pt x="83" y="48"/>
                      <a:pt x="85" y="48"/>
                      <a:pt x="86" y="48"/>
                    </a:cubicBezTo>
                    <a:cubicBezTo>
                      <a:pt x="88" y="49"/>
                      <a:pt x="89" y="49"/>
                      <a:pt x="89" y="49"/>
                    </a:cubicBezTo>
                    <a:cubicBezTo>
                      <a:pt x="89" y="49"/>
                      <a:pt x="88" y="49"/>
                      <a:pt x="86" y="50"/>
                    </a:cubicBezTo>
                    <a:cubicBezTo>
                      <a:pt x="83" y="50"/>
                      <a:pt x="79" y="51"/>
                      <a:pt x="74" y="51"/>
                    </a:cubicBezTo>
                    <a:cubicBezTo>
                      <a:pt x="69" y="51"/>
                      <a:pt x="65" y="50"/>
                      <a:pt x="62" y="50"/>
                    </a:cubicBezTo>
                    <a:cubicBezTo>
                      <a:pt x="60" y="49"/>
                      <a:pt x="59" y="49"/>
                      <a:pt x="59" y="49"/>
                    </a:cubicBezTo>
                    <a:cubicBezTo>
                      <a:pt x="59" y="49"/>
                      <a:pt x="60" y="49"/>
                      <a:pt x="62" y="48"/>
                    </a:cubicBezTo>
                    <a:cubicBezTo>
                      <a:pt x="63" y="48"/>
                      <a:pt x="64" y="48"/>
                      <a:pt x="66" y="48"/>
                    </a:cubicBezTo>
                    <a:cubicBezTo>
                      <a:pt x="68" y="48"/>
                      <a:pt x="70" y="48"/>
                      <a:pt x="73" y="48"/>
                    </a:cubicBezTo>
                    <a:cubicBezTo>
                      <a:pt x="76" y="48"/>
                      <a:pt x="79" y="48"/>
                      <a:pt x="82" y="48"/>
                    </a:cubicBezTo>
                    <a:close/>
                    <a:moveTo>
                      <a:pt x="84" y="62"/>
                    </a:moveTo>
                    <a:cubicBezTo>
                      <a:pt x="86" y="63"/>
                      <a:pt x="87" y="63"/>
                      <a:pt x="89" y="63"/>
                    </a:cubicBezTo>
                    <a:cubicBezTo>
                      <a:pt x="91" y="63"/>
                      <a:pt x="92" y="64"/>
                      <a:pt x="92" y="64"/>
                    </a:cubicBezTo>
                    <a:cubicBezTo>
                      <a:pt x="92" y="64"/>
                      <a:pt x="91" y="64"/>
                      <a:pt x="89" y="65"/>
                    </a:cubicBezTo>
                    <a:cubicBezTo>
                      <a:pt x="86" y="65"/>
                      <a:pt x="82" y="65"/>
                      <a:pt x="77" y="65"/>
                    </a:cubicBezTo>
                    <a:cubicBezTo>
                      <a:pt x="72" y="65"/>
                      <a:pt x="68" y="65"/>
                      <a:pt x="65" y="65"/>
                    </a:cubicBezTo>
                    <a:cubicBezTo>
                      <a:pt x="63" y="64"/>
                      <a:pt x="62" y="64"/>
                      <a:pt x="62" y="64"/>
                    </a:cubicBezTo>
                    <a:cubicBezTo>
                      <a:pt x="62" y="64"/>
                      <a:pt x="63" y="63"/>
                      <a:pt x="65" y="63"/>
                    </a:cubicBezTo>
                    <a:cubicBezTo>
                      <a:pt x="66" y="63"/>
                      <a:pt x="67" y="63"/>
                      <a:pt x="68" y="63"/>
                    </a:cubicBezTo>
                    <a:cubicBezTo>
                      <a:pt x="70" y="63"/>
                      <a:pt x="72" y="63"/>
                      <a:pt x="74" y="63"/>
                    </a:cubicBezTo>
                    <a:cubicBezTo>
                      <a:pt x="78" y="63"/>
                      <a:pt x="81" y="63"/>
                      <a:pt x="84" y="62"/>
                    </a:cubicBezTo>
                    <a:close/>
                    <a:moveTo>
                      <a:pt x="85" y="77"/>
                    </a:moveTo>
                    <a:cubicBezTo>
                      <a:pt x="85" y="77"/>
                      <a:pt x="86" y="77"/>
                      <a:pt x="86" y="78"/>
                    </a:cubicBezTo>
                    <a:cubicBezTo>
                      <a:pt x="88" y="78"/>
                      <a:pt x="89" y="78"/>
                      <a:pt x="89" y="78"/>
                    </a:cubicBezTo>
                    <a:cubicBezTo>
                      <a:pt x="89" y="79"/>
                      <a:pt x="88" y="79"/>
                      <a:pt x="86" y="79"/>
                    </a:cubicBezTo>
                    <a:cubicBezTo>
                      <a:pt x="83" y="80"/>
                      <a:pt x="79" y="80"/>
                      <a:pt x="74" y="80"/>
                    </a:cubicBezTo>
                    <a:cubicBezTo>
                      <a:pt x="69" y="80"/>
                      <a:pt x="65" y="80"/>
                      <a:pt x="62" y="79"/>
                    </a:cubicBezTo>
                    <a:cubicBezTo>
                      <a:pt x="60" y="79"/>
                      <a:pt x="59" y="79"/>
                      <a:pt x="59" y="78"/>
                    </a:cubicBezTo>
                    <a:cubicBezTo>
                      <a:pt x="59" y="78"/>
                      <a:pt x="60" y="78"/>
                      <a:pt x="62" y="78"/>
                    </a:cubicBezTo>
                    <a:cubicBezTo>
                      <a:pt x="63" y="77"/>
                      <a:pt x="65" y="77"/>
                      <a:pt x="66" y="77"/>
                    </a:cubicBezTo>
                    <a:cubicBezTo>
                      <a:pt x="69" y="77"/>
                      <a:pt x="73" y="78"/>
                      <a:pt x="77" y="78"/>
                    </a:cubicBezTo>
                    <a:cubicBezTo>
                      <a:pt x="80" y="78"/>
                      <a:pt x="82" y="78"/>
                      <a:pt x="85" y="77"/>
                    </a:cubicBezTo>
                    <a:close/>
                    <a:moveTo>
                      <a:pt x="10" y="81"/>
                    </a:moveTo>
                    <a:cubicBezTo>
                      <a:pt x="10" y="81"/>
                      <a:pt x="10" y="81"/>
                      <a:pt x="10" y="80"/>
                    </a:cubicBezTo>
                    <a:cubicBezTo>
                      <a:pt x="9" y="80"/>
                      <a:pt x="9" y="80"/>
                      <a:pt x="9" y="81"/>
                    </a:cubicBezTo>
                    <a:cubicBezTo>
                      <a:pt x="9" y="81"/>
                      <a:pt x="10" y="81"/>
                      <a:pt x="10" y="81"/>
                    </a:cubicBezTo>
                    <a:close/>
                    <a:moveTo>
                      <a:pt x="40" y="70"/>
                    </a:moveTo>
                    <a:cubicBezTo>
                      <a:pt x="40" y="70"/>
                      <a:pt x="40" y="70"/>
                      <a:pt x="40" y="70"/>
                    </a:cubicBezTo>
                    <a:cubicBezTo>
                      <a:pt x="39" y="71"/>
                      <a:pt x="37" y="71"/>
                      <a:pt x="34" y="72"/>
                    </a:cubicBezTo>
                    <a:cubicBezTo>
                      <a:pt x="34" y="72"/>
                      <a:pt x="34" y="72"/>
                      <a:pt x="33" y="72"/>
                    </a:cubicBezTo>
                    <a:cubicBezTo>
                      <a:pt x="36" y="72"/>
                      <a:pt x="39" y="72"/>
                      <a:pt x="41" y="71"/>
                    </a:cubicBezTo>
                    <a:cubicBezTo>
                      <a:pt x="43" y="71"/>
                      <a:pt x="44" y="71"/>
                      <a:pt x="44" y="71"/>
                    </a:cubicBezTo>
                    <a:cubicBezTo>
                      <a:pt x="44" y="70"/>
                      <a:pt x="43" y="70"/>
                      <a:pt x="41" y="70"/>
                    </a:cubicBezTo>
                    <a:cubicBezTo>
                      <a:pt x="41" y="70"/>
                      <a:pt x="41" y="70"/>
                      <a:pt x="40" y="70"/>
                    </a:cubicBezTo>
                    <a:close/>
                    <a:moveTo>
                      <a:pt x="34" y="43"/>
                    </a:moveTo>
                    <a:cubicBezTo>
                      <a:pt x="33" y="43"/>
                      <a:pt x="33" y="43"/>
                      <a:pt x="33" y="43"/>
                    </a:cubicBezTo>
                    <a:cubicBezTo>
                      <a:pt x="30" y="44"/>
                      <a:pt x="25" y="44"/>
                      <a:pt x="20" y="44"/>
                    </a:cubicBezTo>
                    <a:cubicBezTo>
                      <a:pt x="18" y="44"/>
                      <a:pt x="17" y="44"/>
                      <a:pt x="15" y="44"/>
                    </a:cubicBezTo>
                    <a:cubicBezTo>
                      <a:pt x="14" y="44"/>
                      <a:pt x="14" y="45"/>
                      <a:pt x="14" y="45"/>
                    </a:cubicBezTo>
                    <a:cubicBezTo>
                      <a:pt x="14" y="45"/>
                      <a:pt x="15" y="45"/>
                      <a:pt x="17" y="45"/>
                    </a:cubicBezTo>
                    <a:cubicBezTo>
                      <a:pt x="20" y="46"/>
                      <a:pt x="24" y="46"/>
                      <a:pt x="29" y="46"/>
                    </a:cubicBezTo>
                    <a:cubicBezTo>
                      <a:pt x="33" y="46"/>
                      <a:pt x="38" y="46"/>
                      <a:pt x="41" y="45"/>
                    </a:cubicBezTo>
                    <a:cubicBezTo>
                      <a:pt x="43" y="45"/>
                      <a:pt x="44" y="45"/>
                      <a:pt x="44" y="45"/>
                    </a:cubicBezTo>
                    <a:cubicBezTo>
                      <a:pt x="44" y="44"/>
                      <a:pt x="43" y="44"/>
                      <a:pt x="41" y="44"/>
                    </a:cubicBezTo>
                    <a:cubicBezTo>
                      <a:pt x="39" y="44"/>
                      <a:pt x="36" y="43"/>
                      <a:pt x="34" y="43"/>
                    </a:cubicBezTo>
                    <a:close/>
                    <a:moveTo>
                      <a:pt x="32" y="30"/>
                    </a:moveTo>
                    <a:cubicBezTo>
                      <a:pt x="29" y="29"/>
                      <a:pt x="25" y="29"/>
                      <a:pt x="20" y="29"/>
                    </a:cubicBezTo>
                    <a:cubicBezTo>
                      <a:pt x="15" y="29"/>
                      <a:pt x="11" y="29"/>
                      <a:pt x="8" y="30"/>
                    </a:cubicBezTo>
                    <a:cubicBezTo>
                      <a:pt x="6" y="30"/>
                      <a:pt x="5" y="30"/>
                      <a:pt x="5" y="30"/>
                    </a:cubicBezTo>
                    <a:cubicBezTo>
                      <a:pt x="5" y="31"/>
                      <a:pt x="6" y="31"/>
                      <a:pt x="8" y="31"/>
                    </a:cubicBezTo>
                    <a:cubicBezTo>
                      <a:pt x="11" y="32"/>
                      <a:pt x="15" y="32"/>
                      <a:pt x="20" y="32"/>
                    </a:cubicBezTo>
                    <a:cubicBezTo>
                      <a:pt x="25" y="32"/>
                      <a:pt x="29" y="32"/>
                      <a:pt x="32" y="31"/>
                    </a:cubicBezTo>
                    <a:cubicBezTo>
                      <a:pt x="34" y="31"/>
                      <a:pt x="35" y="31"/>
                      <a:pt x="35" y="30"/>
                    </a:cubicBezTo>
                    <a:cubicBezTo>
                      <a:pt x="35" y="30"/>
                      <a:pt x="34" y="30"/>
                      <a:pt x="32" y="30"/>
                    </a:cubicBezTo>
                    <a:close/>
                    <a:moveTo>
                      <a:pt x="34" y="58"/>
                    </a:moveTo>
                    <a:cubicBezTo>
                      <a:pt x="32" y="58"/>
                      <a:pt x="31" y="59"/>
                      <a:pt x="29" y="59"/>
                    </a:cubicBezTo>
                    <a:cubicBezTo>
                      <a:pt x="24" y="59"/>
                      <a:pt x="19" y="58"/>
                      <a:pt x="16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3" y="58"/>
                      <a:pt x="11" y="58"/>
                      <a:pt x="9" y="58"/>
                    </a:cubicBezTo>
                    <a:cubicBezTo>
                      <a:pt x="7" y="59"/>
                      <a:pt x="6" y="59"/>
                      <a:pt x="6" y="59"/>
                    </a:cubicBezTo>
                    <a:cubicBezTo>
                      <a:pt x="6" y="59"/>
                      <a:pt x="7" y="59"/>
                      <a:pt x="9" y="60"/>
                    </a:cubicBezTo>
                    <a:cubicBezTo>
                      <a:pt x="12" y="60"/>
                      <a:pt x="17" y="61"/>
                      <a:pt x="21" y="61"/>
                    </a:cubicBezTo>
                    <a:cubicBezTo>
                      <a:pt x="26" y="61"/>
                      <a:pt x="30" y="60"/>
                      <a:pt x="33" y="60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4" y="5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5143048" y="3531644"/>
                <a:ext cx="1108075" cy="36988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2">
                        <a:lumMod val="7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738236" y="3841206"/>
                <a:ext cx="1917700" cy="73977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</p:grpSp>
      <p:sp>
        <p:nvSpPr>
          <p:cNvPr id="56" name="椭圆 55"/>
          <p:cNvSpPr/>
          <p:nvPr/>
        </p:nvSpPr>
        <p:spPr>
          <a:xfrm rot="2715566">
            <a:off x="3014663" y="3994150"/>
            <a:ext cx="381000" cy="381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rot="2715566">
            <a:off x="2351088" y="4087813"/>
            <a:ext cx="187325" cy="187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rot="2715566">
            <a:off x="4210050" y="1354138"/>
            <a:ext cx="187325" cy="187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311275" y="2033588"/>
            <a:ext cx="152400" cy="1539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419600" y="1528763"/>
            <a:ext cx="317500" cy="3159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961188" y="3625850"/>
            <a:ext cx="317500" cy="3159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6961188" y="4078288"/>
            <a:ext cx="177800" cy="177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419600" y="4192588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rot="15358016">
            <a:off x="7852569" y="662782"/>
            <a:ext cx="206375" cy="2047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rot="15358016">
            <a:off x="8257382" y="924719"/>
            <a:ext cx="100012" cy="101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rot="15358016">
            <a:off x="6334918" y="1678782"/>
            <a:ext cx="100013" cy="101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 rot="15358016">
            <a:off x="10645775" y="2732088"/>
            <a:ext cx="204787" cy="2047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 rot="15358016">
            <a:off x="10507662" y="3089276"/>
            <a:ext cx="373063" cy="3730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 rot="15358016">
            <a:off x="8540750" y="3222625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文本框 63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A0281BB-36EF-4ECD-89A5-43F46E2F27BC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19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10836226" flipV="1">
            <a:off x="7456488" y="3481388"/>
            <a:ext cx="117475" cy="117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0836226">
            <a:off x="4483100" y="3340100"/>
            <a:ext cx="82550" cy="82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10836226">
            <a:off x="2446338" y="3544888"/>
            <a:ext cx="82550" cy="82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0836226">
            <a:off x="2033588" y="4013200"/>
            <a:ext cx="85725" cy="841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10836226">
            <a:off x="6719888" y="3314700"/>
            <a:ext cx="303212" cy="3032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0836226" flipH="1">
            <a:off x="11606213" y="2851150"/>
            <a:ext cx="93662" cy="93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0836226" flipH="1">
            <a:off x="1017588" y="3941763"/>
            <a:ext cx="93662" cy="920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10836226" flipH="1">
            <a:off x="12060238" y="3348038"/>
            <a:ext cx="282575" cy="282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21388349">
            <a:off x="9512300" y="2809875"/>
            <a:ext cx="180975" cy="182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21388349" flipV="1">
            <a:off x="8205788" y="248920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21388349" flipV="1">
            <a:off x="4787900" y="351790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21388349">
            <a:off x="1924050" y="3557588"/>
            <a:ext cx="315913" cy="3159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21388349">
            <a:off x="3417888" y="3824288"/>
            <a:ext cx="180975" cy="1825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21388349">
            <a:off x="9131300" y="3079750"/>
            <a:ext cx="180975" cy="1809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1388349">
            <a:off x="1770063" y="3194050"/>
            <a:ext cx="366712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1388349">
            <a:off x="10587038" y="3344863"/>
            <a:ext cx="368300" cy="3667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1388349">
            <a:off x="3457575" y="3487738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1388349" flipH="1">
            <a:off x="-9525" y="3702050"/>
            <a:ext cx="246063" cy="2460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1388349">
            <a:off x="3949700" y="3228975"/>
            <a:ext cx="406400" cy="4079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21388349">
            <a:off x="5746750" y="3219450"/>
            <a:ext cx="231775" cy="2317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1388349">
            <a:off x="7556500" y="3003550"/>
            <a:ext cx="166688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21388349">
            <a:off x="11256963" y="3392488"/>
            <a:ext cx="561975" cy="5619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21388349">
            <a:off x="11936413" y="2825750"/>
            <a:ext cx="487362" cy="4873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1388349" flipH="1">
            <a:off x="4359275" y="3948113"/>
            <a:ext cx="206375" cy="2079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21388349">
            <a:off x="8251825" y="3186113"/>
            <a:ext cx="236538" cy="2365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1388349">
            <a:off x="7834313" y="3230563"/>
            <a:ext cx="241300" cy="241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21388349">
            <a:off x="10858500" y="3022600"/>
            <a:ext cx="349250" cy="3492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1388349" flipH="1">
            <a:off x="625475" y="4006850"/>
            <a:ext cx="211138" cy="2111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21388349" flipH="1">
            <a:off x="-84138" y="3221038"/>
            <a:ext cx="277813" cy="279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10836226">
            <a:off x="1519238" y="3451225"/>
            <a:ext cx="82550" cy="825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21388349">
            <a:off x="5316538" y="3554413"/>
            <a:ext cx="449262" cy="4492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21388349">
            <a:off x="7078663" y="3082925"/>
            <a:ext cx="293687" cy="2936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21388349">
            <a:off x="6015038" y="3549650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21388349">
            <a:off x="9842500" y="2863850"/>
            <a:ext cx="488950" cy="4889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21388349">
            <a:off x="10093325" y="3595688"/>
            <a:ext cx="276225" cy="2762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21388349">
            <a:off x="1223963" y="3627438"/>
            <a:ext cx="488950" cy="4889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21388349">
            <a:off x="4668838" y="3748088"/>
            <a:ext cx="188912" cy="19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10836226" flipH="1">
            <a:off x="9494838" y="3186113"/>
            <a:ext cx="93662" cy="920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21388349">
            <a:off x="392113" y="3240088"/>
            <a:ext cx="663575" cy="663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21388349" flipH="1">
            <a:off x="3913188" y="3830638"/>
            <a:ext cx="401637" cy="403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21388349">
            <a:off x="2981325" y="3395663"/>
            <a:ext cx="257175" cy="255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21388349">
            <a:off x="7867650" y="2735263"/>
            <a:ext cx="427038" cy="4270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21388349">
            <a:off x="8574088" y="2763838"/>
            <a:ext cx="363537" cy="3619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21388349">
            <a:off x="6284913" y="3425825"/>
            <a:ext cx="274637" cy="274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rot="21388349">
            <a:off x="9745663" y="3335338"/>
            <a:ext cx="180975" cy="1825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21388349" flipV="1">
            <a:off x="12045950" y="3795713"/>
            <a:ext cx="184150" cy="184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328863" y="3343275"/>
            <a:ext cx="658812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149850" y="3476625"/>
            <a:ext cx="658813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878763" y="2409825"/>
            <a:ext cx="658812" cy="6588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1209338" y="3303588"/>
            <a:ext cx="660400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84175" y="3228975"/>
            <a:ext cx="660400" cy="6588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60" name="直接连接符 59"/>
          <p:cNvCxnSpPr/>
          <p:nvPr/>
        </p:nvCxnSpPr>
        <p:spPr>
          <a:xfrm>
            <a:off x="714375" y="3843338"/>
            <a:ext cx="0" cy="1935162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2659063" y="1498600"/>
            <a:ext cx="0" cy="1936750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5478463" y="3843338"/>
            <a:ext cx="0" cy="1935162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8207375" y="1058863"/>
            <a:ext cx="0" cy="1558925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11530013" y="3646488"/>
            <a:ext cx="0" cy="1935162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858838" y="4332288"/>
            <a:ext cx="2198687" cy="1716087"/>
            <a:chOff x="858193" y="4331712"/>
            <a:chExt cx="2198591" cy="1716315"/>
          </a:xfrm>
        </p:grpSpPr>
        <p:sp>
          <p:nvSpPr>
            <p:cNvPr id="25673" name="文本框 62"/>
            <p:cNvSpPr txBox="1">
              <a:spLocks noChangeArrowheads="1"/>
            </p:cNvSpPr>
            <p:nvPr/>
          </p:nvSpPr>
          <p:spPr bwMode="auto">
            <a:xfrm>
              <a:off x="858193" y="5463252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2000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862955" y="4331712"/>
              <a:ext cx="2193829" cy="52329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2805113" y="1252538"/>
            <a:ext cx="2614612" cy="1086781"/>
            <a:chOff x="2805901" y="1252174"/>
            <a:chExt cx="2613580" cy="1087185"/>
          </a:xfrm>
        </p:grpSpPr>
        <p:sp>
          <p:nvSpPr>
            <p:cNvPr id="25671" name="文本框 69"/>
            <p:cNvSpPr txBox="1">
              <a:spLocks noChangeArrowheads="1"/>
            </p:cNvSpPr>
            <p:nvPr/>
          </p:nvSpPr>
          <p:spPr bwMode="auto">
            <a:xfrm>
              <a:off x="2805901" y="1252174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2002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805901" y="1815945"/>
              <a:ext cx="2613580" cy="52341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5622925" y="4373563"/>
            <a:ext cx="2193925" cy="1674812"/>
            <a:chOff x="5622718" y="4373225"/>
            <a:chExt cx="2193877" cy="1674802"/>
          </a:xfrm>
        </p:grpSpPr>
        <p:sp>
          <p:nvSpPr>
            <p:cNvPr id="25669" name="文本框 66"/>
            <p:cNvSpPr txBox="1">
              <a:spLocks noChangeArrowheads="1"/>
            </p:cNvSpPr>
            <p:nvPr/>
          </p:nvSpPr>
          <p:spPr bwMode="auto">
            <a:xfrm>
              <a:off x="5622718" y="5463252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2005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5622718" y="4373225"/>
              <a:ext cx="2193877" cy="52321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81" name="组合 80"/>
          <p:cNvGrpSpPr>
            <a:grpSpLocks/>
          </p:cNvGrpSpPr>
          <p:nvPr/>
        </p:nvGrpSpPr>
        <p:grpSpPr bwMode="auto">
          <a:xfrm>
            <a:off x="8366125" y="739775"/>
            <a:ext cx="2532063" cy="1067733"/>
            <a:chOff x="8365640" y="739150"/>
            <a:chExt cx="2532624" cy="1068557"/>
          </a:xfrm>
        </p:grpSpPr>
        <p:sp>
          <p:nvSpPr>
            <p:cNvPr id="25667" name="文本框 68"/>
            <p:cNvSpPr txBox="1">
              <a:spLocks noChangeArrowheads="1"/>
            </p:cNvSpPr>
            <p:nvPr/>
          </p:nvSpPr>
          <p:spPr bwMode="auto">
            <a:xfrm>
              <a:off x="8365640" y="739150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2012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8365640" y="1284083"/>
              <a:ext cx="2532624" cy="523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9513888" y="4051300"/>
            <a:ext cx="1812925" cy="1727200"/>
            <a:chOff x="9513933" y="4051838"/>
            <a:chExt cx="1812364" cy="1727202"/>
          </a:xfrm>
        </p:grpSpPr>
        <p:sp>
          <p:nvSpPr>
            <p:cNvPr id="25665" name="文本框 67"/>
            <p:cNvSpPr txBox="1">
              <a:spLocks noChangeArrowheads="1"/>
            </p:cNvSpPr>
            <p:nvPr/>
          </p:nvSpPr>
          <p:spPr bwMode="auto">
            <a:xfrm>
              <a:off x="10231125" y="5194265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2014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9513933" y="4051838"/>
              <a:ext cx="1812364" cy="738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sp>
        <p:nvSpPr>
          <p:cNvPr id="77" name="文本框 76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2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2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27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2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2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 nodeType="afterGroup">
                            <p:stCondLst>
                              <p:cond delay="4950"/>
                            </p:stCondLst>
                            <p:childTnLst>
                              <p:par>
                                <p:cTn id="29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5450"/>
                            </p:stCondLst>
                            <p:childTnLst>
                              <p:par>
                                <p:cTn id="2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 nodeType="afterGroup">
                            <p:stCondLst>
                              <p:cond delay="5950"/>
                            </p:stCondLst>
                            <p:childTnLst>
                              <p:par>
                                <p:cTn id="3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30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椭圆 185"/>
          <p:cNvSpPr/>
          <p:nvPr/>
        </p:nvSpPr>
        <p:spPr>
          <a:xfrm rot="247877">
            <a:off x="5138738" y="2833688"/>
            <a:ext cx="88900" cy="904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7" name="椭圆 186"/>
          <p:cNvSpPr/>
          <p:nvPr/>
        </p:nvSpPr>
        <p:spPr>
          <a:xfrm rot="10800000">
            <a:off x="5454650" y="6227763"/>
            <a:ext cx="190500" cy="1920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8" name="椭圆 187"/>
          <p:cNvSpPr/>
          <p:nvPr/>
        </p:nvSpPr>
        <p:spPr>
          <a:xfrm rot="10800000">
            <a:off x="5075238" y="5627688"/>
            <a:ext cx="371475" cy="3730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9" name="椭圆 188"/>
          <p:cNvSpPr/>
          <p:nvPr/>
        </p:nvSpPr>
        <p:spPr>
          <a:xfrm rot="10800000">
            <a:off x="5349875" y="3590925"/>
            <a:ext cx="192088" cy="19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1" name="椭圆 190"/>
          <p:cNvSpPr/>
          <p:nvPr/>
        </p:nvSpPr>
        <p:spPr>
          <a:xfrm rot="10800000">
            <a:off x="4916488" y="3005138"/>
            <a:ext cx="485775" cy="4841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2" name="椭圆 191"/>
          <p:cNvSpPr/>
          <p:nvPr/>
        </p:nvSpPr>
        <p:spPr>
          <a:xfrm rot="10800000">
            <a:off x="5340350" y="2749550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3" name="椭圆 192"/>
          <p:cNvSpPr/>
          <p:nvPr/>
        </p:nvSpPr>
        <p:spPr>
          <a:xfrm rot="10800000">
            <a:off x="6315075" y="1282700"/>
            <a:ext cx="400050" cy="4000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 rot="247877" flipH="1">
            <a:off x="6086475" y="6538913"/>
            <a:ext cx="96838" cy="968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5" name="椭圆 194"/>
          <p:cNvSpPr/>
          <p:nvPr/>
        </p:nvSpPr>
        <p:spPr>
          <a:xfrm rot="10800000">
            <a:off x="6781800" y="4119563"/>
            <a:ext cx="404813" cy="4048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6" name="椭圆 195"/>
          <p:cNvSpPr/>
          <p:nvPr/>
        </p:nvSpPr>
        <p:spPr>
          <a:xfrm rot="10800000">
            <a:off x="5894388" y="6696075"/>
            <a:ext cx="542925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591175" y="2770188"/>
            <a:ext cx="1368425" cy="1477962"/>
            <a:chOff x="5591459" y="2770428"/>
            <a:chExt cx="1368690" cy="1477955"/>
          </a:xfrm>
        </p:grpSpPr>
        <p:grpSp>
          <p:nvGrpSpPr>
            <p:cNvPr id="7229" name="组合 11"/>
            <p:cNvGrpSpPr>
              <a:grpSpLocks/>
            </p:cNvGrpSpPr>
            <p:nvPr/>
          </p:nvGrpSpPr>
          <p:grpSpPr bwMode="auto">
            <a:xfrm>
              <a:off x="5591459" y="2770428"/>
              <a:ext cx="1368690" cy="1368690"/>
              <a:chOff x="6096000" y="1504950"/>
              <a:chExt cx="1085850" cy="108585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096000" y="1504950"/>
                <a:ext cx="1085850" cy="108563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32" name="文本框 7"/>
              <p:cNvSpPr txBox="1">
                <a:spLocks noChangeArrowheads="1"/>
              </p:cNvSpPr>
              <p:nvPr/>
            </p:nvSpPr>
            <p:spPr bwMode="auto">
              <a:xfrm>
                <a:off x="6190509" y="1586210"/>
                <a:ext cx="896834" cy="8790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600">
                    <a:solidFill>
                      <a:schemeClr val="bg1"/>
                    </a:solidFill>
                    <a:latin typeface="Century Gothic" pitchFamily="34" charset="0"/>
                  </a:rPr>
                  <a:t>02</a:t>
                </a:r>
                <a:endParaRPr lang="zh-CN" altLang="en-US" sz="66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pic>
          <p:nvPicPr>
            <p:cNvPr id="182" name="图片 181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293395">
              <a:off x="5652795" y="3032900"/>
              <a:ext cx="1215483" cy="1215483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232400" y="1684338"/>
            <a:ext cx="1176338" cy="1085850"/>
            <a:chOff x="5231859" y="1684578"/>
            <a:chExt cx="1177200" cy="1085850"/>
          </a:xfrm>
        </p:grpSpPr>
        <p:grpSp>
          <p:nvGrpSpPr>
            <p:cNvPr id="7225" name="组合 10"/>
            <p:cNvGrpSpPr>
              <a:grpSpLocks/>
            </p:cNvGrpSpPr>
            <p:nvPr/>
          </p:nvGrpSpPr>
          <p:grpSpPr bwMode="auto">
            <a:xfrm>
              <a:off x="5323209" y="1684578"/>
              <a:ext cx="1085850" cy="1085850"/>
              <a:chOff x="1276350" y="1504950"/>
              <a:chExt cx="1085850" cy="108585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277143" y="1504950"/>
                <a:ext cx="1085057" cy="108585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28" name="文本框 6"/>
              <p:cNvSpPr txBox="1">
                <a:spLocks noChangeArrowheads="1"/>
              </p:cNvSpPr>
              <p:nvPr/>
            </p:nvSpPr>
            <p:spPr bwMode="auto">
              <a:xfrm>
                <a:off x="1343825" y="1586210"/>
                <a:ext cx="950902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5400">
                    <a:solidFill>
                      <a:schemeClr val="bg1"/>
                    </a:solidFill>
                    <a:latin typeface="Century Gothic" pitchFamily="34" charset="0"/>
                  </a:rPr>
                  <a:t>01</a:t>
                </a:r>
                <a:endParaRPr lang="zh-CN" altLang="en-US" sz="54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pic>
          <p:nvPicPr>
            <p:cNvPr id="183" name="图片 182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9343822">
              <a:off x="5231859" y="1742018"/>
              <a:ext cx="1019877" cy="1019877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905375" y="3916363"/>
            <a:ext cx="1531938" cy="1531937"/>
            <a:chOff x="4905512" y="3916438"/>
            <a:chExt cx="1531210" cy="1531210"/>
          </a:xfrm>
        </p:grpSpPr>
        <p:grpSp>
          <p:nvGrpSpPr>
            <p:cNvPr id="7221" name="组合 13"/>
            <p:cNvGrpSpPr>
              <a:grpSpLocks/>
            </p:cNvGrpSpPr>
            <p:nvPr/>
          </p:nvGrpSpPr>
          <p:grpSpPr bwMode="auto">
            <a:xfrm>
              <a:off x="4905512" y="3916438"/>
              <a:ext cx="1531210" cy="1531210"/>
              <a:chOff x="1276350" y="4991100"/>
              <a:chExt cx="1085850" cy="108585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1276350" y="4991100"/>
                <a:ext cx="1085850" cy="10858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24" name="文本框 8"/>
              <p:cNvSpPr txBox="1">
                <a:spLocks noChangeArrowheads="1"/>
              </p:cNvSpPr>
              <p:nvPr/>
            </p:nvSpPr>
            <p:spPr bwMode="auto">
              <a:xfrm>
                <a:off x="1454258" y="5175970"/>
                <a:ext cx="730029" cy="720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000">
                    <a:solidFill>
                      <a:schemeClr val="bg1"/>
                    </a:solidFill>
                    <a:latin typeface="Century Gothic" pitchFamily="34" charset="0"/>
                  </a:rPr>
                  <a:t>03</a:t>
                </a:r>
                <a:endParaRPr lang="zh-CN" altLang="en-US" sz="60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pic>
          <p:nvPicPr>
            <p:cNvPr id="184" name="图片 183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9161339">
              <a:off x="4923632" y="4154443"/>
              <a:ext cx="1152845" cy="1152845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741988" y="5356225"/>
            <a:ext cx="1436687" cy="1150938"/>
            <a:chOff x="5741798" y="5356201"/>
            <a:chExt cx="1437191" cy="1150765"/>
          </a:xfrm>
        </p:grpSpPr>
        <p:grpSp>
          <p:nvGrpSpPr>
            <p:cNvPr id="7217" name="组合 12"/>
            <p:cNvGrpSpPr>
              <a:grpSpLocks/>
            </p:cNvGrpSpPr>
            <p:nvPr/>
          </p:nvGrpSpPr>
          <p:grpSpPr bwMode="auto">
            <a:xfrm>
              <a:off x="5741798" y="5366388"/>
              <a:ext cx="1085850" cy="1085850"/>
              <a:chOff x="6099500" y="4991100"/>
              <a:chExt cx="1085850" cy="108585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099500" y="4990436"/>
                <a:ext cx="1086231" cy="108727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20" name="文本框 9"/>
              <p:cNvSpPr txBox="1">
                <a:spLocks noChangeArrowheads="1"/>
              </p:cNvSpPr>
              <p:nvPr/>
            </p:nvSpPr>
            <p:spPr bwMode="auto">
              <a:xfrm>
                <a:off x="6156555" y="5072360"/>
                <a:ext cx="971741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5400">
                    <a:solidFill>
                      <a:schemeClr val="bg1"/>
                    </a:solidFill>
                    <a:latin typeface="Century Gothic" pitchFamily="34" charset="0"/>
                  </a:rPr>
                  <a:t>04</a:t>
                </a:r>
                <a:endParaRPr lang="zh-CN" altLang="en-US" sz="54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pic>
          <p:nvPicPr>
            <p:cNvPr id="185" name="图片 184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714423">
              <a:off x="6028224" y="5356201"/>
              <a:ext cx="1150765" cy="1150765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98" name="椭圆 197"/>
          <p:cNvSpPr/>
          <p:nvPr/>
        </p:nvSpPr>
        <p:spPr>
          <a:xfrm rot="10800000">
            <a:off x="6435725" y="4940300"/>
            <a:ext cx="233363" cy="233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-227013" y="1765300"/>
            <a:ext cx="12419013" cy="4790420"/>
            <a:chOff x="-226759" y="1764793"/>
            <a:chExt cx="12418759" cy="4791560"/>
          </a:xfrm>
        </p:grpSpPr>
        <p:grpSp>
          <p:nvGrpSpPr>
            <p:cNvPr id="7197" name="组合 213"/>
            <p:cNvGrpSpPr>
              <a:grpSpLocks/>
            </p:cNvGrpSpPr>
            <p:nvPr/>
          </p:nvGrpSpPr>
          <p:grpSpPr bwMode="auto">
            <a:xfrm>
              <a:off x="-18800" y="1764793"/>
              <a:ext cx="5214831" cy="1457692"/>
              <a:chOff x="-18800" y="1764793"/>
              <a:chExt cx="5214831" cy="1457692"/>
            </a:xfrm>
          </p:grpSpPr>
          <p:cxnSp>
            <p:nvCxnSpPr>
              <p:cNvPr id="209" name="直接连接符 208"/>
              <p:cNvCxnSpPr/>
              <p:nvPr/>
            </p:nvCxnSpPr>
            <p:spPr>
              <a:xfrm>
                <a:off x="411404" y="2207811"/>
                <a:ext cx="476716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1" name="文本框 210"/>
              <p:cNvSpPr txBox="1"/>
              <p:nvPr/>
            </p:nvSpPr>
            <p:spPr>
              <a:xfrm>
                <a:off x="2229054" y="1764793"/>
                <a:ext cx="2908240" cy="4620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在这里输入标题</a:t>
                </a:r>
              </a:p>
            </p:txBody>
          </p:sp>
          <p:sp>
            <p:nvSpPr>
              <p:cNvPr id="212" name="文本框 211"/>
              <p:cNvSpPr txBox="1"/>
              <p:nvPr/>
            </p:nvSpPr>
            <p:spPr>
              <a:xfrm>
                <a:off x="-18800" y="1856890"/>
                <a:ext cx="2908240" cy="3699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3" name="文本框 212"/>
              <p:cNvSpPr txBox="1"/>
              <p:nvPr/>
            </p:nvSpPr>
            <p:spPr>
              <a:xfrm>
                <a:off x="965430" y="2268151"/>
                <a:ext cx="4230601" cy="9543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  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</a:t>
                </a:r>
              </a:p>
            </p:txBody>
          </p:sp>
        </p:grpSp>
        <p:grpSp>
          <p:nvGrpSpPr>
            <p:cNvPr id="7198" name="组合 214"/>
            <p:cNvGrpSpPr>
              <a:grpSpLocks/>
            </p:cNvGrpSpPr>
            <p:nvPr/>
          </p:nvGrpSpPr>
          <p:grpSpPr bwMode="auto">
            <a:xfrm>
              <a:off x="-226759" y="3876258"/>
              <a:ext cx="5160857" cy="1483510"/>
              <a:chOff x="34102" y="1737945"/>
              <a:chExt cx="5160857" cy="1483510"/>
            </a:xfrm>
          </p:grpSpPr>
          <p:cxnSp>
            <p:nvCxnSpPr>
              <p:cNvPr id="216" name="直接连接符 215"/>
              <p:cNvCxnSpPr/>
              <p:nvPr/>
            </p:nvCxnSpPr>
            <p:spPr>
              <a:xfrm>
                <a:off x="410332" y="2206781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10" name="文本框 216"/>
              <p:cNvSpPr txBox="1">
                <a:spLocks noChangeArrowheads="1"/>
              </p:cNvSpPr>
              <p:nvPr/>
            </p:nvSpPr>
            <p:spPr bwMode="auto">
              <a:xfrm>
                <a:off x="2229316" y="1737945"/>
                <a:ext cx="29075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在这里输入标题</a:t>
                </a:r>
              </a:p>
            </p:txBody>
          </p:sp>
          <p:sp>
            <p:nvSpPr>
              <p:cNvPr id="218" name="文本框 217"/>
              <p:cNvSpPr txBox="1"/>
              <p:nvPr/>
            </p:nvSpPr>
            <p:spPr>
              <a:xfrm>
                <a:off x="34102" y="1830454"/>
                <a:ext cx="2906653" cy="36838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9" name="文本框 218"/>
              <p:cNvSpPr txBox="1"/>
              <p:nvPr/>
            </p:nvSpPr>
            <p:spPr>
              <a:xfrm>
                <a:off x="375408" y="2267121"/>
                <a:ext cx="4819551" cy="9543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  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</a:t>
                </a:r>
              </a:p>
            </p:txBody>
          </p:sp>
        </p:grpSp>
        <p:grpSp>
          <p:nvGrpSpPr>
            <p:cNvPr id="7199" name="组合 219"/>
            <p:cNvGrpSpPr>
              <a:grpSpLocks/>
            </p:cNvGrpSpPr>
            <p:nvPr/>
          </p:nvGrpSpPr>
          <p:grpSpPr bwMode="auto">
            <a:xfrm>
              <a:off x="7010337" y="3008956"/>
              <a:ext cx="5181663" cy="1228639"/>
              <a:chOff x="277330" y="1745441"/>
              <a:chExt cx="5181663" cy="1228639"/>
            </a:xfrm>
          </p:grpSpPr>
          <p:cxnSp>
            <p:nvCxnSpPr>
              <p:cNvPr id="221" name="直接连接符 220"/>
              <p:cNvCxnSpPr/>
              <p:nvPr/>
            </p:nvCxnSpPr>
            <p:spPr>
              <a:xfrm>
                <a:off x="410846" y="2206659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06" name="文本框 221"/>
              <p:cNvSpPr txBox="1">
                <a:spLocks noChangeArrowheads="1"/>
              </p:cNvSpPr>
              <p:nvPr/>
            </p:nvSpPr>
            <p:spPr bwMode="auto">
              <a:xfrm>
                <a:off x="277330" y="1745441"/>
                <a:ext cx="29075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在这里输入标题</a:t>
                </a:r>
              </a:p>
            </p:txBody>
          </p:sp>
          <p:sp>
            <p:nvSpPr>
              <p:cNvPr id="223" name="文本框 222"/>
              <p:cNvSpPr txBox="1"/>
              <p:nvPr/>
            </p:nvSpPr>
            <p:spPr>
              <a:xfrm>
                <a:off x="2552340" y="1838271"/>
                <a:ext cx="2906653" cy="36838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4" name="文本框 223"/>
              <p:cNvSpPr txBox="1"/>
              <p:nvPr/>
            </p:nvSpPr>
            <p:spPr>
              <a:xfrm>
                <a:off x="299724" y="2235241"/>
                <a:ext cx="4819551" cy="73883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  </a:t>
                </a:r>
              </a:p>
            </p:txBody>
          </p:sp>
        </p:grpSp>
        <p:grpSp>
          <p:nvGrpSpPr>
            <p:cNvPr id="7200" name="组合 224"/>
            <p:cNvGrpSpPr>
              <a:grpSpLocks/>
            </p:cNvGrpSpPr>
            <p:nvPr/>
          </p:nvGrpSpPr>
          <p:grpSpPr bwMode="auto">
            <a:xfrm>
              <a:off x="6847261" y="5542796"/>
              <a:ext cx="5232029" cy="1013557"/>
              <a:chOff x="277330" y="1745441"/>
              <a:chExt cx="5232029" cy="1013557"/>
            </a:xfrm>
          </p:grpSpPr>
          <p:cxnSp>
            <p:nvCxnSpPr>
              <p:cNvPr id="226" name="直接连接符 225"/>
              <p:cNvCxnSpPr/>
              <p:nvPr/>
            </p:nvCxnSpPr>
            <p:spPr>
              <a:xfrm>
                <a:off x="410413" y="2207071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02" name="文本框 226"/>
              <p:cNvSpPr txBox="1">
                <a:spLocks noChangeArrowheads="1"/>
              </p:cNvSpPr>
              <p:nvPr/>
            </p:nvSpPr>
            <p:spPr bwMode="auto">
              <a:xfrm>
                <a:off x="277330" y="1745441"/>
                <a:ext cx="29075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在这里输入标题</a:t>
                </a:r>
              </a:p>
            </p:txBody>
          </p:sp>
          <p:sp>
            <p:nvSpPr>
              <p:cNvPr id="228" name="文本框 227"/>
              <p:cNvSpPr txBox="1"/>
              <p:nvPr/>
            </p:nvSpPr>
            <p:spPr>
              <a:xfrm>
                <a:off x="2602705" y="1837096"/>
                <a:ext cx="2906654" cy="3699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9" name="文本框 228"/>
              <p:cNvSpPr txBox="1"/>
              <p:nvPr/>
            </p:nvSpPr>
            <p:spPr>
              <a:xfrm>
                <a:off x="299291" y="2235653"/>
                <a:ext cx="4819551" cy="5233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</a:t>
                </a:r>
              </a:p>
            </p:txBody>
          </p:sp>
        </p:grpSp>
      </p:grpSp>
      <p:sp>
        <p:nvSpPr>
          <p:cNvPr id="230" name="椭圆 229"/>
          <p:cNvSpPr/>
          <p:nvPr/>
        </p:nvSpPr>
        <p:spPr>
          <a:xfrm rot="10800000">
            <a:off x="6854825" y="2268538"/>
            <a:ext cx="242888" cy="2428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1" name="椭圆 230"/>
          <p:cNvSpPr/>
          <p:nvPr/>
        </p:nvSpPr>
        <p:spPr>
          <a:xfrm rot="10800000">
            <a:off x="6507163" y="1958975"/>
            <a:ext cx="188912" cy="188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2" name="椭圆 231"/>
          <p:cNvSpPr/>
          <p:nvPr/>
        </p:nvSpPr>
        <p:spPr>
          <a:xfrm rot="10800000">
            <a:off x="6538913" y="2301875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3" name="椭圆 232"/>
          <p:cNvSpPr/>
          <p:nvPr/>
        </p:nvSpPr>
        <p:spPr>
          <a:xfrm rot="10800000">
            <a:off x="7067550" y="4816475"/>
            <a:ext cx="152400" cy="1539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905375" y="-1123950"/>
            <a:ext cx="2343150" cy="2343150"/>
            <a:chOff x="4905189" y="-1123733"/>
            <a:chExt cx="2342574" cy="2342574"/>
          </a:xfrm>
        </p:grpSpPr>
        <p:sp>
          <p:nvSpPr>
            <p:cNvPr id="202" name="任意多边形 201"/>
            <p:cNvSpPr/>
            <p:nvPr/>
          </p:nvSpPr>
          <p:spPr>
            <a:xfrm rot="13500000" flipH="1">
              <a:off x="4905189" y="-1123733"/>
              <a:ext cx="2342574" cy="2342574"/>
            </a:xfrm>
            <a:custGeom>
              <a:avLst/>
              <a:gdLst>
                <a:gd name="connsiteX0" fmla="*/ 0 w 2342574"/>
                <a:gd name="connsiteY0" fmla="*/ 116757 h 2342574"/>
                <a:gd name="connsiteX1" fmla="*/ 2225818 w 2342574"/>
                <a:gd name="connsiteY1" fmla="*/ 2342574 h 2342574"/>
                <a:gd name="connsiteX2" fmla="*/ 2307225 w 2342574"/>
                <a:gd name="connsiteY2" fmla="*/ 2080322 h 2342574"/>
                <a:gd name="connsiteX3" fmla="*/ 2342574 w 2342574"/>
                <a:gd name="connsiteY3" fmla="*/ 1729671 h 2342574"/>
                <a:gd name="connsiteX4" fmla="*/ 2206215 w 2342574"/>
                <a:gd name="connsiteY4" fmla="*/ 180329 h 2342574"/>
                <a:gd name="connsiteX5" fmla="*/ 2233153 w 2342574"/>
                <a:gd name="connsiteY5" fmla="*/ 119650 h 2342574"/>
                <a:gd name="connsiteX6" fmla="*/ 2259713 w 2342574"/>
                <a:gd name="connsiteY6" fmla="*/ 93089 h 2342574"/>
                <a:gd name="connsiteX7" fmla="*/ 2241319 w 2342574"/>
                <a:gd name="connsiteY7" fmla="*/ 101255 h 2342574"/>
                <a:gd name="connsiteX8" fmla="*/ 2249485 w 2342574"/>
                <a:gd name="connsiteY8" fmla="*/ 82861 h 2342574"/>
                <a:gd name="connsiteX9" fmla="*/ 2222925 w 2342574"/>
                <a:gd name="connsiteY9" fmla="*/ 109421 h 2342574"/>
                <a:gd name="connsiteX10" fmla="*/ 2162245 w 2342574"/>
                <a:gd name="connsiteY10" fmla="*/ 136359 h 2342574"/>
                <a:gd name="connsiteX11" fmla="*/ 612904 w 2342574"/>
                <a:gd name="connsiteY11" fmla="*/ 0 h 2342574"/>
                <a:gd name="connsiteX12" fmla="*/ 262254 w 2342574"/>
                <a:gd name="connsiteY12" fmla="*/ 35349 h 234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42574" h="2342574">
                  <a:moveTo>
                    <a:pt x="0" y="116757"/>
                  </a:moveTo>
                  <a:lnTo>
                    <a:pt x="2225818" y="2342574"/>
                  </a:lnTo>
                  <a:lnTo>
                    <a:pt x="2307225" y="2080322"/>
                  </a:lnTo>
                  <a:cubicBezTo>
                    <a:pt x="2330403" y="1967058"/>
                    <a:pt x="2342574" y="1849786"/>
                    <a:pt x="2342574" y="1729671"/>
                  </a:cubicBezTo>
                  <a:cubicBezTo>
                    <a:pt x="2342574" y="1185952"/>
                    <a:pt x="2024401" y="669505"/>
                    <a:pt x="2206215" y="180329"/>
                  </a:cubicBezTo>
                  <a:lnTo>
                    <a:pt x="2233153" y="119650"/>
                  </a:lnTo>
                  <a:lnTo>
                    <a:pt x="2259713" y="93089"/>
                  </a:lnTo>
                  <a:lnTo>
                    <a:pt x="2241319" y="101255"/>
                  </a:lnTo>
                  <a:lnTo>
                    <a:pt x="2249485" y="82861"/>
                  </a:lnTo>
                  <a:lnTo>
                    <a:pt x="2222925" y="109421"/>
                  </a:lnTo>
                  <a:lnTo>
                    <a:pt x="2162245" y="136359"/>
                  </a:lnTo>
                  <a:cubicBezTo>
                    <a:pt x="1673070" y="318173"/>
                    <a:pt x="1156623" y="0"/>
                    <a:pt x="612904" y="0"/>
                  </a:cubicBezTo>
                  <a:cubicBezTo>
                    <a:pt x="492789" y="0"/>
                    <a:pt x="375517" y="12172"/>
                    <a:pt x="262254" y="3534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7192" name="组合 206"/>
            <p:cNvGrpSpPr>
              <a:grpSpLocks/>
            </p:cNvGrpSpPr>
            <p:nvPr/>
          </p:nvGrpSpPr>
          <p:grpSpPr bwMode="auto">
            <a:xfrm>
              <a:off x="5482116" y="-75988"/>
              <a:ext cx="1188720" cy="1037377"/>
              <a:chOff x="5437105" y="14100"/>
              <a:chExt cx="1188720" cy="1037377"/>
            </a:xfrm>
          </p:grpSpPr>
          <p:sp>
            <p:nvSpPr>
              <p:cNvPr id="7194" name="文本框 202"/>
              <p:cNvSpPr txBox="1">
                <a:spLocks noChangeArrowheads="1"/>
              </p:cNvSpPr>
              <p:nvPr/>
            </p:nvSpPr>
            <p:spPr bwMode="auto">
              <a:xfrm>
                <a:off x="5939099" y="14100"/>
                <a:ext cx="184731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4400">
                  <a:solidFill>
                    <a:schemeClr val="bg1"/>
                  </a:solidFill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  <p:cxnSp>
            <p:nvCxnSpPr>
              <p:cNvPr id="205" name="直接连接符 204"/>
              <p:cNvCxnSpPr/>
              <p:nvPr/>
            </p:nvCxnSpPr>
            <p:spPr>
              <a:xfrm>
                <a:off x="5437886" y="723286"/>
                <a:ext cx="1187158" cy="0"/>
              </a:xfrm>
              <a:prstGeom prst="line">
                <a:avLst/>
              </a:prstGeom>
              <a:ln>
                <a:solidFill>
                  <a:schemeClr val="bg1">
                    <a:alpha val="5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96" name="文本框 205"/>
              <p:cNvSpPr txBox="1">
                <a:spLocks noChangeArrowheads="1"/>
              </p:cNvSpPr>
              <p:nvPr/>
            </p:nvSpPr>
            <p:spPr bwMode="auto">
              <a:xfrm>
                <a:off x="5473780" y="743700"/>
                <a:ext cx="11153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7193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9810" y="-192446"/>
              <a:ext cx="1792379" cy="1176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6" presetClass="entr" presetSubtype="3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187" grpId="0" animBg="1"/>
      <p:bldP spid="188" grpId="0" animBg="1"/>
      <p:bldP spid="189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8" grpId="0" animBg="1"/>
      <p:bldP spid="230" grpId="0" animBg="1"/>
      <p:bldP spid="231" grpId="0" animBg="1"/>
      <p:bldP spid="232" grpId="0" animBg="1"/>
      <p:bldP spid="2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57CD96A-1A3D-4392-93F9-2E1336B7EE84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20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87375" y="1143000"/>
            <a:ext cx="2952750" cy="2887663"/>
            <a:chOff x="725173" y="1142234"/>
            <a:chExt cx="4291910" cy="4198858"/>
          </a:xfrm>
        </p:grpSpPr>
        <p:sp>
          <p:nvSpPr>
            <p:cNvPr id="6" name="椭圆 5"/>
            <p:cNvSpPr/>
            <p:nvPr/>
          </p:nvSpPr>
          <p:spPr>
            <a:xfrm>
              <a:off x="875160" y="1142234"/>
              <a:ext cx="4141923" cy="41411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699" y="1294566"/>
              <a:ext cx="3745552" cy="3752894"/>
            </a:xfrm>
            <a:prstGeom prst="ellipse">
              <a:avLst/>
            </a:prstGeom>
          </p:spPr>
        </p:pic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437063" y="1143000"/>
            <a:ext cx="2952750" cy="2887663"/>
            <a:chOff x="725173" y="1142234"/>
            <a:chExt cx="4291910" cy="4198858"/>
          </a:xfrm>
        </p:grpSpPr>
        <p:sp>
          <p:nvSpPr>
            <p:cNvPr id="11" name="椭圆 10"/>
            <p:cNvSpPr/>
            <p:nvPr/>
          </p:nvSpPr>
          <p:spPr>
            <a:xfrm>
              <a:off x="875158" y="1142234"/>
              <a:ext cx="4141925" cy="41411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699" y="1294566"/>
              <a:ext cx="3745552" cy="3752894"/>
            </a:xfrm>
            <a:prstGeom prst="ellipse">
              <a:avLst/>
            </a:prstGeom>
          </p:spPr>
        </p:pic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8286750" y="1143000"/>
            <a:ext cx="2952750" cy="2887663"/>
            <a:chOff x="725173" y="1142234"/>
            <a:chExt cx="4291910" cy="4198858"/>
          </a:xfrm>
        </p:grpSpPr>
        <p:sp>
          <p:nvSpPr>
            <p:cNvPr id="15" name="椭圆 14"/>
            <p:cNvSpPr/>
            <p:nvPr/>
          </p:nvSpPr>
          <p:spPr>
            <a:xfrm>
              <a:off x="875160" y="1142234"/>
              <a:ext cx="4141923" cy="414114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699" y="1294566"/>
              <a:ext cx="3745552" cy="3752894"/>
            </a:xfrm>
            <a:prstGeom prst="ellipse">
              <a:avLst/>
            </a:prstGeom>
          </p:spPr>
        </p:pic>
      </p:grpSp>
      <p:sp>
        <p:nvSpPr>
          <p:cNvPr id="18" name="椭圆 17"/>
          <p:cNvSpPr/>
          <p:nvPr/>
        </p:nvSpPr>
        <p:spPr>
          <a:xfrm rot="10836226" flipV="1">
            <a:off x="3041650" y="3767138"/>
            <a:ext cx="117475" cy="117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0836226">
            <a:off x="8415338" y="3605213"/>
            <a:ext cx="303212" cy="303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1388349">
            <a:off x="8188325" y="3403600"/>
            <a:ext cx="165100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1388349">
            <a:off x="449263" y="1873250"/>
            <a:ext cx="234950" cy="2365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1388349">
            <a:off x="3413125" y="2827338"/>
            <a:ext cx="366713" cy="368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1388349">
            <a:off x="3438525" y="3427413"/>
            <a:ext cx="293688" cy="2936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1388349">
            <a:off x="4376738" y="3489325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21388349">
            <a:off x="444500" y="3262313"/>
            <a:ext cx="273050" cy="2730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1388349">
            <a:off x="171450" y="2452688"/>
            <a:ext cx="449263" cy="4492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21388349">
            <a:off x="3182938" y="1374775"/>
            <a:ext cx="141287" cy="1412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10836226" flipV="1">
            <a:off x="4521200" y="3357563"/>
            <a:ext cx="117475" cy="1174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1388349">
            <a:off x="7107238" y="1336675"/>
            <a:ext cx="366712" cy="368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21388349">
            <a:off x="7316788" y="3270250"/>
            <a:ext cx="295275" cy="295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1388349">
            <a:off x="7423150" y="3068638"/>
            <a:ext cx="133350" cy="133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10836226">
            <a:off x="11329988" y="2484438"/>
            <a:ext cx="301625" cy="303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1388349">
            <a:off x="11190288" y="3022600"/>
            <a:ext cx="165100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10836226">
            <a:off x="9856788" y="738188"/>
            <a:ext cx="303212" cy="3032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10836226" flipH="1">
            <a:off x="9440863" y="979488"/>
            <a:ext cx="68262" cy="682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21388349">
            <a:off x="11068050" y="1697038"/>
            <a:ext cx="166688" cy="1651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21388349">
            <a:off x="4300538" y="3167063"/>
            <a:ext cx="215900" cy="21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068388" y="4125914"/>
            <a:ext cx="1990725" cy="1138715"/>
            <a:chOff x="1069049" y="4125511"/>
            <a:chExt cx="1989370" cy="1138782"/>
          </a:xfrm>
        </p:grpSpPr>
        <p:sp>
          <p:nvSpPr>
            <p:cNvPr id="38" name="文本框 37"/>
            <p:cNvSpPr txBox="1"/>
            <p:nvPr/>
          </p:nvSpPr>
          <p:spPr>
            <a:xfrm>
              <a:off x="1457721" y="4125511"/>
              <a:ext cx="1212024" cy="4000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049" y="4525585"/>
              <a:ext cx="1989370" cy="7387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918075" y="4144964"/>
            <a:ext cx="1990725" cy="1138715"/>
            <a:chOff x="4918779" y="4144213"/>
            <a:chExt cx="1989370" cy="1138782"/>
          </a:xfrm>
        </p:grpSpPr>
        <p:sp>
          <p:nvSpPr>
            <p:cNvPr id="39" name="文本框 38"/>
            <p:cNvSpPr txBox="1"/>
            <p:nvPr/>
          </p:nvSpPr>
          <p:spPr>
            <a:xfrm>
              <a:off x="5307452" y="4144213"/>
              <a:ext cx="1212024" cy="4000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918779" y="4544287"/>
              <a:ext cx="1989370" cy="7387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8767763" y="4144964"/>
            <a:ext cx="1990725" cy="1138715"/>
            <a:chOff x="8768509" y="4144213"/>
            <a:chExt cx="1989370" cy="1138782"/>
          </a:xfrm>
        </p:grpSpPr>
        <p:sp>
          <p:nvSpPr>
            <p:cNvPr id="40" name="文本框 39"/>
            <p:cNvSpPr txBox="1"/>
            <p:nvPr/>
          </p:nvSpPr>
          <p:spPr>
            <a:xfrm>
              <a:off x="9157181" y="4144213"/>
              <a:ext cx="1212024" cy="4000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768509" y="4544287"/>
              <a:ext cx="1989370" cy="7387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sp>
        <p:nvSpPr>
          <p:cNvPr id="47" name="文本框 46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6277B1A-69CA-4DD3-BA2E-13120097D92D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21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247877">
            <a:off x="5138738" y="2255838"/>
            <a:ext cx="88900" cy="88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 rot="10800000">
            <a:off x="5454650" y="5649913"/>
            <a:ext cx="19050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 rot="10800000">
            <a:off x="5075238" y="5049838"/>
            <a:ext cx="371475" cy="3714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 rot="10800000">
            <a:off x="5349875" y="3011488"/>
            <a:ext cx="192088" cy="1920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 rot="10800000">
            <a:off x="4916488" y="2425700"/>
            <a:ext cx="485775" cy="4857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 rot="10800000">
            <a:off x="5340350" y="2171700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 rot="10800000">
            <a:off x="6310313" y="825500"/>
            <a:ext cx="400050" cy="4000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247877" flipH="1">
            <a:off x="6086475" y="5959475"/>
            <a:ext cx="96838" cy="984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 rot="10800000">
            <a:off x="6781800" y="3541713"/>
            <a:ext cx="404813" cy="4048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5894388" y="6118225"/>
            <a:ext cx="542925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322888" y="1106488"/>
            <a:ext cx="1085850" cy="10858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591175" y="2192338"/>
            <a:ext cx="1368425" cy="13684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5375" y="3338513"/>
            <a:ext cx="1531938" cy="15303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Century Gothic" panose="020B0502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741988" y="4787900"/>
            <a:ext cx="1085850" cy="10858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43447" t="18711" r="10242" b="14206"/>
          <a:stretch>
            <a:fillRect/>
          </a:stretch>
        </p:blipFill>
        <p:spPr>
          <a:xfrm>
            <a:off x="5334251" y="2095523"/>
            <a:ext cx="1447597" cy="144759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rcRect l="43447" t="18711" r="10242" b="14206"/>
          <a:stretch>
            <a:fillRect/>
          </a:stretch>
        </p:blipFill>
        <p:spPr>
          <a:xfrm>
            <a:off x="4977777" y="3749423"/>
            <a:ext cx="1152845" cy="1152845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rcRect l="43447" t="18711" r="10242" b="14206"/>
          <a:stretch>
            <a:fillRect/>
          </a:stretch>
        </p:blipFill>
        <p:spPr>
          <a:xfrm>
            <a:off x="5304425" y="4774619"/>
            <a:ext cx="1447597" cy="144759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sp>
        <p:nvSpPr>
          <p:cNvPr id="32" name="椭圆 31"/>
          <p:cNvSpPr/>
          <p:nvPr/>
        </p:nvSpPr>
        <p:spPr>
          <a:xfrm rot="10800000">
            <a:off x="6435725" y="4362450"/>
            <a:ext cx="233363" cy="233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3" name="椭圆 52"/>
          <p:cNvSpPr/>
          <p:nvPr/>
        </p:nvSpPr>
        <p:spPr>
          <a:xfrm rot="10800000">
            <a:off x="6854825" y="1689100"/>
            <a:ext cx="242888" cy="24288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4" name="椭圆 53"/>
          <p:cNvSpPr/>
          <p:nvPr/>
        </p:nvSpPr>
        <p:spPr>
          <a:xfrm rot="10800000">
            <a:off x="6507163" y="1381125"/>
            <a:ext cx="188912" cy="188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5" name="椭圆 54"/>
          <p:cNvSpPr/>
          <p:nvPr/>
        </p:nvSpPr>
        <p:spPr>
          <a:xfrm rot="10800000">
            <a:off x="6538913" y="1722438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6" name="椭圆 55"/>
          <p:cNvSpPr/>
          <p:nvPr/>
        </p:nvSpPr>
        <p:spPr>
          <a:xfrm rot="10800000">
            <a:off x="7067550" y="4238625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461963" y="1168400"/>
            <a:ext cx="10896600" cy="4505127"/>
            <a:chOff x="462256" y="1167677"/>
            <a:chExt cx="10896071" cy="4505108"/>
          </a:xfrm>
        </p:grpSpPr>
        <p:grpSp>
          <p:nvGrpSpPr>
            <p:cNvPr id="27680" name="组合 32"/>
            <p:cNvGrpSpPr>
              <a:grpSpLocks/>
            </p:cNvGrpSpPr>
            <p:nvPr/>
          </p:nvGrpSpPr>
          <p:grpSpPr bwMode="auto">
            <a:xfrm>
              <a:off x="884511" y="1167677"/>
              <a:ext cx="4438434" cy="830062"/>
              <a:chOff x="884511" y="1746207"/>
              <a:chExt cx="4438434" cy="830062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884511" y="2206580"/>
                <a:ext cx="443843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文本框 34"/>
              <p:cNvSpPr txBox="1"/>
              <p:nvPr/>
            </p:nvSpPr>
            <p:spPr>
              <a:xfrm>
                <a:off x="2114763" y="1746207"/>
                <a:ext cx="2906572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884511" y="2268493"/>
                <a:ext cx="4311440" cy="3077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7681" name="组合 58"/>
            <p:cNvGrpSpPr>
              <a:grpSpLocks/>
            </p:cNvGrpSpPr>
            <p:nvPr/>
          </p:nvGrpSpPr>
          <p:grpSpPr bwMode="auto">
            <a:xfrm>
              <a:off x="462256" y="3634642"/>
              <a:ext cx="4440021" cy="830062"/>
              <a:chOff x="883920" y="1745520"/>
              <a:chExt cx="4440021" cy="830062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883920" y="2207481"/>
                <a:ext cx="4440021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文本框 60"/>
              <p:cNvSpPr txBox="1"/>
              <p:nvPr/>
            </p:nvSpPr>
            <p:spPr>
              <a:xfrm>
                <a:off x="2114172" y="1745520"/>
                <a:ext cx="2908158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883920" y="2267806"/>
                <a:ext cx="4313027" cy="3077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7682" name="组合 70"/>
            <p:cNvGrpSpPr>
              <a:grpSpLocks/>
            </p:cNvGrpSpPr>
            <p:nvPr/>
          </p:nvGrpSpPr>
          <p:grpSpPr bwMode="auto">
            <a:xfrm>
              <a:off x="6918305" y="2391635"/>
              <a:ext cx="4440022" cy="830061"/>
              <a:chOff x="6443651" y="2504939"/>
              <a:chExt cx="4440022" cy="830061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6443651" y="2965312"/>
                <a:ext cx="444002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文本框 64"/>
              <p:cNvSpPr txBox="1"/>
              <p:nvPr/>
            </p:nvSpPr>
            <p:spPr>
              <a:xfrm>
                <a:off x="6443651" y="2504939"/>
                <a:ext cx="2908158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6443651" y="3027224"/>
                <a:ext cx="4313028" cy="3077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7683" name="组合 71"/>
            <p:cNvGrpSpPr>
              <a:grpSpLocks/>
            </p:cNvGrpSpPr>
            <p:nvPr/>
          </p:nvGrpSpPr>
          <p:grpSpPr bwMode="auto">
            <a:xfrm>
              <a:off x="6827822" y="4842724"/>
              <a:ext cx="4438434" cy="830061"/>
              <a:chOff x="6444558" y="4972472"/>
              <a:chExt cx="4438434" cy="830061"/>
            </a:xfrm>
          </p:grpSpPr>
          <p:cxnSp>
            <p:nvCxnSpPr>
              <p:cNvPr id="68" name="直接连接符 67"/>
              <p:cNvCxnSpPr/>
              <p:nvPr/>
            </p:nvCxnSpPr>
            <p:spPr>
              <a:xfrm>
                <a:off x="6444558" y="5432845"/>
                <a:ext cx="443843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文本框 68"/>
              <p:cNvSpPr txBox="1"/>
              <p:nvPr/>
            </p:nvSpPr>
            <p:spPr>
              <a:xfrm>
                <a:off x="6444558" y="4972472"/>
                <a:ext cx="2906571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6444558" y="5494757"/>
                <a:ext cx="4311440" cy="3077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l="43447" t="18711" r="10242" b="14206"/>
          <a:stretch>
            <a:fillRect/>
          </a:stretch>
        </p:blipFill>
        <p:spPr>
          <a:xfrm>
            <a:off x="5334756" y="1141313"/>
            <a:ext cx="1019877" cy="101987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sp>
        <p:nvSpPr>
          <p:cNvPr id="73" name="Freeform 96"/>
          <p:cNvSpPr>
            <a:spLocks noEditPoints="1"/>
          </p:cNvSpPr>
          <p:nvPr/>
        </p:nvSpPr>
        <p:spPr bwMode="auto">
          <a:xfrm>
            <a:off x="5349875" y="3795713"/>
            <a:ext cx="592138" cy="538162"/>
          </a:xfrm>
          <a:custGeom>
            <a:avLst/>
            <a:gdLst>
              <a:gd name="T0" fmla="*/ 188411517 w 122"/>
              <a:gd name="T1" fmla="*/ 729204662 h 111"/>
              <a:gd name="T2" fmla="*/ 1248222050 w 122"/>
              <a:gd name="T3" fmla="*/ 635113581 h 111"/>
              <a:gd name="T4" fmla="*/ 1413083948 w 122"/>
              <a:gd name="T5" fmla="*/ 141134197 h 111"/>
              <a:gd name="T6" fmla="*/ 2147483646 w 122"/>
              <a:gd name="T7" fmla="*/ 117615063 h 111"/>
              <a:gd name="T8" fmla="*/ 2147483646 w 122"/>
              <a:gd name="T9" fmla="*/ 2147483646 h 111"/>
              <a:gd name="T10" fmla="*/ 1648594703 w 122"/>
              <a:gd name="T11" fmla="*/ 329316358 h 111"/>
              <a:gd name="T12" fmla="*/ 1248222050 w 122"/>
              <a:gd name="T13" fmla="*/ 2147483646 h 111"/>
              <a:gd name="T14" fmla="*/ 871399017 w 122"/>
              <a:gd name="T15" fmla="*/ 846819724 h 111"/>
              <a:gd name="T16" fmla="*/ 282614848 w 122"/>
              <a:gd name="T17" fmla="*/ 2147483646 h 111"/>
              <a:gd name="T18" fmla="*/ 1931214405 w 122"/>
              <a:gd name="T19" fmla="*/ 893862840 h 111"/>
              <a:gd name="T20" fmla="*/ 1978313644 w 122"/>
              <a:gd name="T21" fmla="*/ 705680679 h 111"/>
              <a:gd name="T22" fmla="*/ 1978313644 w 122"/>
              <a:gd name="T23" fmla="*/ 564546483 h 111"/>
              <a:gd name="T24" fmla="*/ 1931214405 w 122"/>
              <a:gd name="T25" fmla="*/ 399888304 h 111"/>
              <a:gd name="T26" fmla="*/ 2025417736 w 122"/>
              <a:gd name="T27" fmla="*/ 1176136082 h 111"/>
              <a:gd name="T28" fmla="*/ 1931214405 w 122"/>
              <a:gd name="T29" fmla="*/ 1317275127 h 111"/>
              <a:gd name="T30" fmla="*/ 2025417736 w 122"/>
              <a:gd name="T31" fmla="*/ 1317275127 h 111"/>
              <a:gd name="T32" fmla="*/ 1931214405 w 122"/>
              <a:gd name="T33" fmla="*/ 1811254511 h 111"/>
              <a:gd name="T34" fmla="*/ 1978313644 w 122"/>
              <a:gd name="T35" fmla="*/ 1623072350 h 111"/>
              <a:gd name="T36" fmla="*/ 1789902127 w 122"/>
              <a:gd name="T37" fmla="*/ 893862840 h 111"/>
              <a:gd name="T38" fmla="*/ 1719248415 w 122"/>
              <a:gd name="T39" fmla="*/ 729204662 h 111"/>
              <a:gd name="T40" fmla="*/ 1837006220 w 122"/>
              <a:gd name="T41" fmla="*/ 588070465 h 111"/>
              <a:gd name="T42" fmla="*/ 1719248415 w 122"/>
              <a:gd name="T43" fmla="*/ 1035001885 h 111"/>
              <a:gd name="T44" fmla="*/ 1837006220 w 122"/>
              <a:gd name="T45" fmla="*/ 1011477903 h 111"/>
              <a:gd name="T46" fmla="*/ 1719248415 w 122"/>
              <a:gd name="T47" fmla="*/ 1505457288 h 111"/>
              <a:gd name="T48" fmla="*/ 1789902127 w 122"/>
              <a:gd name="T49" fmla="*/ 1340799109 h 111"/>
              <a:gd name="T50" fmla="*/ 1789902127 w 122"/>
              <a:gd name="T51" fmla="*/ 1811254511 h 111"/>
              <a:gd name="T52" fmla="*/ 1719248415 w 122"/>
              <a:gd name="T53" fmla="*/ 1623072350 h 111"/>
              <a:gd name="T54" fmla="*/ 2025417736 w 122"/>
              <a:gd name="T55" fmla="*/ 2117046887 h 111"/>
              <a:gd name="T56" fmla="*/ 1719248415 w 122"/>
              <a:gd name="T57" fmla="*/ 1928864726 h 111"/>
              <a:gd name="T58" fmla="*/ 1837006220 w 122"/>
              <a:gd name="T59" fmla="*/ 1928864726 h 111"/>
              <a:gd name="T60" fmla="*/ 494580838 w 122"/>
              <a:gd name="T61" fmla="*/ 1481933306 h 111"/>
              <a:gd name="T62" fmla="*/ 541680077 w 122"/>
              <a:gd name="T63" fmla="*/ 1293751145 h 111"/>
              <a:gd name="T64" fmla="*/ 730091593 w 122"/>
              <a:gd name="T65" fmla="*/ 1458409323 h 111"/>
              <a:gd name="T66" fmla="*/ 682987501 w 122"/>
              <a:gd name="T67" fmla="*/ 1293751145 h 111"/>
              <a:gd name="T68" fmla="*/ 777195686 w 122"/>
              <a:gd name="T69" fmla="*/ 1152616948 h 111"/>
              <a:gd name="T70" fmla="*/ 682987501 w 122"/>
              <a:gd name="T71" fmla="*/ 1599548368 h 111"/>
              <a:gd name="T72" fmla="*/ 777195686 w 122"/>
              <a:gd name="T73" fmla="*/ 1576024386 h 111"/>
              <a:gd name="T74" fmla="*/ 682987501 w 122"/>
              <a:gd name="T75" fmla="*/ 2070003771 h 111"/>
              <a:gd name="T76" fmla="*/ 730091593 w 122"/>
              <a:gd name="T77" fmla="*/ 1905345592 h 111"/>
              <a:gd name="T78" fmla="*/ 730091593 w 122"/>
              <a:gd name="T79" fmla="*/ 2147483646 h 111"/>
              <a:gd name="T80" fmla="*/ 682987501 w 122"/>
              <a:gd name="T81" fmla="*/ 2147483646 h 111"/>
              <a:gd name="T82" fmla="*/ 588784169 w 122"/>
              <a:gd name="T83" fmla="*/ 1176136082 h 111"/>
              <a:gd name="T84" fmla="*/ 494580838 w 122"/>
              <a:gd name="T85" fmla="*/ 1599548368 h 111"/>
              <a:gd name="T86" fmla="*/ 588784169 w 122"/>
              <a:gd name="T87" fmla="*/ 1599548368 h 111"/>
              <a:gd name="T88" fmla="*/ 494580838 w 122"/>
              <a:gd name="T89" fmla="*/ 2070003771 h 111"/>
              <a:gd name="T90" fmla="*/ 541680077 w 122"/>
              <a:gd name="T91" fmla="*/ 1905345592 h 111"/>
              <a:gd name="T92" fmla="*/ 541680077 w 122"/>
              <a:gd name="T93" fmla="*/ 2147483646 h 111"/>
              <a:gd name="T94" fmla="*/ 494580838 w 122"/>
              <a:gd name="T95" fmla="*/ 2147483646 h 11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22" h="111">
                <a:moveTo>
                  <a:pt x="0" y="102"/>
                </a:moveTo>
                <a:cubicBezTo>
                  <a:pt x="8" y="102"/>
                  <a:pt x="8" y="102"/>
                  <a:pt x="8" y="102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1"/>
                  <a:pt x="8" y="31"/>
                  <a:pt x="8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41" y="26"/>
                  <a:pt x="41" y="26"/>
                  <a:pt x="41" y="26"/>
                </a:cubicBezTo>
                <a:cubicBezTo>
                  <a:pt x="47" y="25"/>
                  <a:pt x="47" y="25"/>
                  <a:pt x="47" y="25"/>
                </a:cubicBezTo>
                <a:cubicBezTo>
                  <a:pt x="53" y="27"/>
                  <a:pt x="53" y="27"/>
                  <a:pt x="53" y="27"/>
                </a:cubicBezTo>
                <a:cubicBezTo>
                  <a:pt x="58" y="69"/>
                  <a:pt x="58" y="69"/>
                  <a:pt x="58" y="69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0"/>
                  <a:pt x="60" y="10"/>
                  <a:pt x="60" y="10"/>
                </a:cubicBezTo>
                <a:cubicBezTo>
                  <a:pt x="60" y="6"/>
                  <a:pt x="60" y="6"/>
                  <a:pt x="60" y="6"/>
                </a:cubicBezTo>
                <a:cubicBezTo>
                  <a:pt x="65" y="5"/>
                  <a:pt x="65" y="5"/>
                  <a:pt x="65" y="5"/>
                </a:cubicBezTo>
                <a:cubicBezTo>
                  <a:pt x="94" y="1"/>
                  <a:pt x="94" y="1"/>
                  <a:pt x="94" y="1"/>
                </a:cubicBezTo>
                <a:cubicBezTo>
                  <a:pt x="100" y="0"/>
                  <a:pt x="100" y="0"/>
                  <a:pt x="100" y="0"/>
                </a:cubicBezTo>
                <a:cubicBezTo>
                  <a:pt x="116" y="5"/>
                  <a:pt x="116" y="5"/>
                  <a:pt x="116" y="5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95" y="111"/>
                  <a:pt x="95" y="111"/>
                  <a:pt x="95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0" y="106"/>
                  <a:pt x="90" y="106"/>
                  <a:pt x="90" y="106"/>
                </a:cubicBezTo>
                <a:cubicBezTo>
                  <a:pt x="90" y="11"/>
                  <a:pt x="90" y="11"/>
                  <a:pt x="90" y="11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06"/>
                  <a:pt x="70" y="106"/>
                  <a:pt x="70" y="106"/>
                </a:cubicBezTo>
                <a:cubicBezTo>
                  <a:pt x="70" y="111"/>
                  <a:pt x="70" y="111"/>
                  <a:pt x="70" y="111"/>
                </a:cubicBezTo>
                <a:cubicBezTo>
                  <a:pt x="69" y="111"/>
                  <a:pt x="69" y="111"/>
                  <a:pt x="69" y="111"/>
                </a:cubicBezTo>
                <a:cubicBezTo>
                  <a:pt x="53" y="111"/>
                  <a:pt x="53" y="111"/>
                  <a:pt x="53" y="11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37" y="111"/>
                  <a:pt x="37" y="111"/>
                  <a:pt x="37" y="111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37" y="36"/>
                  <a:pt x="37" y="36"/>
                  <a:pt x="37" y="36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106"/>
                  <a:pt x="17" y="106"/>
                  <a:pt x="17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02"/>
                  <a:pt x="0" y="102"/>
                  <a:pt x="0" y="102"/>
                </a:cubicBezTo>
                <a:close/>
                <a:moveTo>
                  <a:pt x="82" y="30"/>
                </a:moveTo>
                <a:cubicBezTo>
                  <a:pt x="82" y="33"/>
                  <a:pt x="82" y="35"/>
                  <a:pt x="82" y="38"/>
                </a:cubicBezTo>
                <a:cubicBezTo>
                  <a:pt x="82" y="37"/>
                  <a:pt x="83" y="37"/>
                  <a:pt x="84" y="37"/>
                </a:cubicBezTo>
                <a:cubicBezTo>
                  <a:pt x="85" y="37"/>
                  <a:pt x="86" y="37"/>
                  <a:pt x="86" y="37"/>
                </a:cubicBezTo>
                <a:cubicBezTo>
                  <a:pt x="86" y="35"/>
                  <a:pt x="86" y="32"/>
                  <a:pt x="86" y="30"/>
                </a:cubicBezTo>
                <a:cubicBezTo>
                  <a:pt x="86" y="30"/>
                  <a:pt x="85" y="30"/>
                  <a:pt x="84" y="30"/>
                </a:cubicBezTo>
                <a:cubicBezTo>
                  <a:pt x="83" y="30"/>
                  <a:pt x="82" y="30"/>
                  <a:pt x="82" y="30"/>
                </a:cubicBezTo>
                <a:close/>
                <a:moveTo>
                  <a:pt x="82" y="17"/>
                </a:moveTo>
                <a:cubicBezTo>
                  <a:pt x="82" y="20"/>
                  <a:pt x="82" y="22"/>
                  <a:pt x="82" y="25"/>
                </a:cubicBezTo>
                <a:cubicBezTo>
                  <a:pt x="82" y="24"/>
                  <a:pt x="83" y="24"/>
                  <a:pt x="84" y="24"/>
                </a:cubicBezTo>
                <a:cubicBezTo>
                  <a:pt x="85" y="24"/>
                  <a:pt x="86" y="24"/>
                  <a:pt x="86" y="24"/>
                </a:cubicBezTo>
                <a:cubicBezTo>
                  <a:pt x="86" y="22"/>
                  <a:pt x="86" y="19"/>
                  <a:pt x="86" y="17"/>
                </a:cubicBezTo>
                <a:cubicBezTo>
                  <a:pt x="86" y="17"/>
                  <a:pt x="85" y="17"/>
                  <a:pt x="84" y="17"/>
                </a:cubicBezTo>
                <a:cubicBezTo>
                  <a:pt x="83" y="17"/>
                  <a:pt x="82" y="17"/>
                  <a:pt x="82" y="17"/>
                </a:cubicBezTo>
                <a:close/>
                <a:moveTo>
                  <a:pt x="82" y="43"/>
                </a:moveTo>
                <a:cubicBezTo>
                  <a:pt x="82" y="46"/>
                  <a:pt x="82" y="48"/>
                  <a:pt x="82" y="51"/>
                </a:cubicBezTo>
                <a:cubicBezTo>
                  <a:pt x="82" y="50"/>
                  <a:pt x="83" y="50"/>
                  <a:pt x="84" y="50"/>
                </a:cubicBezTo>
                <a:cubicBezTo>
                  <a:pt x="85" y="50"/>
                  <a:pt x="86" y="50"/>
                  <a:pt x="86" y="50"/>
                </a:cubicBezTo>
                <a:cubicBezTo>
                  <a:pt x="86" y="48"/>
                  <a:pt x="86" y="45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3" y="43"/>
                  <a:pt x="82" y="43"/>
                  <a:pt x="82" y="43"/>
                </a:cubicBezTo>
                <a:close/>
                <a:moveTo>
                  <a:pt x="82" y="56"/>
                </a:moveTo>
                <a:cubicBezTo>
                  <a:pt x="82" y="59"/>
                  <a:pt x="82" y="61"/>
                  <a:pt x="82" y="64"/>
                </a:cubicBezTo>
                <a:cubicBezTo>
                  <a:pt x="82" y="63"/>
                  <a:pt x="83" y="63"/>
                  <a:pt x="84" y="63"/>
                </a:cubicBezTo>
                <a:cubicBezTo>
                  <a:pt x="85" y="63"/>
                  <a:pt x="86" y="63"/>
                  <a:pt x="86" y="63"/>
                </a:cubicBezTo>
                <a:cubicBezTo>
                  <a:pt x="86" y="61"/>
                  <a:pt x="86" y="58"/>
                  <a:pt x="86" y="56"/>
                </a:cubicBezTo>
                <a:cubicBezTo>
                  <a:pt x="86" y="56"/>
                  <a:pt x="85" y="56"/>
                  <a:pt x="84" y="56"/>
                </a:cubicBezTo>
                <a:cubicBezTo>
                  <a:pt x="83" y="56"/>
                  <a:pt x="82" y="56"/>
                  <a:pt x="82" y="56"/>
                </a:cubicBezTo>
                <a:close/>
                <a:moveTo>
                  <a:pt x="82" y="69"/>
                </a:moveTo>
                <a:cubicBezTo>
                  <a:pt x="82" y="72"/>
                  <a:pt x="82" y="74"/>
                  <a:pt x="82" y="77"/>
                </a:cubicBezTo>
                <a:cubicBezTo>
                  <a:pt x="82" y="76"/>
                  <a:pt x="83" y="76"/>
                  <a:pt x="84" y="76"/>
                </a:cubicBezTo>
                <a:cubicBezTo>
                  <a:pt x="85" y="76"/>
                  <a:pt x="86" y="76"/>
                  <a:pt x="86" y="76"/>
                </a:cubicBezTo>
                <a:cubicBezTo>
                  <a:pt x="86" y="74"/>
                  <a:pt x="86" y="71"/>
                  <a:pt x="86" y="69"/>
                </a:cubicBezTo>
                <a:cubicBezTo>
                  <a:pt x="86" y="69"/>
                  <a:pt x="85" y="69"/>
                  <a:pt x="84" y="69"/>
                </a:cubicBezTo>
                <a:cubicBezTo>
                  <a:pt x="83" y="69"/>
                  <a:pt x="82" y="69"/>
                  <a:pt x="82" y="69"/>
                </a:cubicBezTo>
                <a:close/>
                <a:moveTo>
                  <a:pt x="73" y="31"/>
                </a:moveTo>
                <a:cubicBezTo>
                  <a:pt x="73" y="33"/>
                  <a:pt x="73" y="36"/>
                  <a:pt x="73" y="38"/>
                </a:cubicBezTo>
                <a:cubicBezTo>
                  <a:pt x="74" y="38"/>
                  <a:pt x="75" y="38"/>
                  <a:pt x="76" y="38"/>
                </a:cubicBezTo>
                <a:cubicBezTo>
                  <a:pt x="76" y="38"/>
                  <a:pt x="77" y="38"/>
                  <a:pt x="78" y="38"/>
                </a:cubicBezTo>
                <a:cubicBezTo>
                  <a:pt x="78" y="35"/>
                  <a:pt x="78" y="33"/>
                  <a:pt x="78" y="31"/>
                </a:cubicBezTo>
                <a:cubicBezTo>
                  <a:pt x="77" y="31"/>
                  <a:pt x="76" y="31"/>
                  <a:pt x="76" y="31"/>
                </a:cubicBezTo>
                <a:cubicBezTo>
                  <a:pt x="75" y="31"/>
                  <a:pt x="74" y="31"/>
                  <a:pt x="73" y="31"/>
                </a:cubicBezTo>
                <a:close/>
                <a:moveTo>
                  <a:pt x="73" y="18"/>
                </a:moveTo>
                <a:cubicBezTo>
                  <a:pt x="73" y="21"/>
                  <a:pt x="73" y="23"/>
                  <a:pt x="73" y="26"/>
                </a:cubicBezTo>
                <a:cubicBezTo>
                  <a:pt x="74" y="25"/>
                  <a:pt x="75" y="25"/>
                  <a:pt x="76" y="25"/>
                </a:cubicBezTo>
                <a:cubicBezTo>
                  <a:pt x="76" y="25"/>
                  <a:pt x="77" y="25"/>
                  <a:pt x="78" y="25"/>
                </a:cubicBezTo>
                <a:cubicBezTo>
                  <a:pt x="78" y="23"/>
                  <a:pt x="78" y="20"/>
                  <a:pt x="78" y="18"/>
                </a:cubicBezTo>
                <a:cubicBezTo>
                  <a:pt x="77" y="18"/>
                  <a:pt x="76" y="18"/>
                  <a:pt x="76" y="18"/>
                </a:cubicBezTo>
                <a:cubicBezTo>
                  <a:pt x="75" y="18"/>
                  <a:pt x="74" y="18"/>
                  <a:pt x="73" y="18"/>
                </a:cubicBezTo>
                <a:close/>
                <a:moveTo>
                  <a:pt x="73" y="44"/>
                </a:moveTo>
                <a:cubicBezTo>
                  <a:pt x="73" y="46"/>
                  <a:pt x="73" y="49"/>
                  <a:pt x="73" y="51"/>
                </a:cubicBezTo>
                <a:cubicBezTo>
                  <a:pt x="74" y="51"/>
                  <a:pt x="75" y="51"/>
                  <a:pt x="76" y="51"/>
                </a:cubicBezTo>
                <a:cubicBezTo>
                  <a:pt x="76" y="51"/>
                  <a:pt x="77" y="51"/>
                  <a:pt x="78" y="51"/>
                </a:cubicBezTo>
                <a:cubicBezTo>
                  <a:pt x="78" y="48"/>
                  <a:pt x="78" y="46"/>
                  <a:pt x="78" y="43"/>
                </a:cubicBezTo>
                <a:cubicBezTo>
                  <a:pt x="77" y="44"/>
                  <a:pt x="76" y="44"/>
                  <a:pt x="76" y="44"/>
                </a:cubicBezTo>
                <a:cubicBezTo>
                  <a:pt x="75" y="44"/>
                  <a:pt x="74" y="44"/>
                  <a:pt x="73" y="44"/>
                </a:cubicBezTo>
                <a:close/>
                <a:moveTo>
                  <a:pt x="73" y="57"/>
                </a:moveTo>
                <a:cubicBezTo>
                  <a:pt x="73" y="59"/>
                  <a:pt x="73" y="61"/>
                  <a:pt x="73" y="64"/>
                </a:cubicBezTo>
                <a:cubicBezTo>
                  <a:pt x="74" y="64"/>
                  <a:pt x="75" y="64"/>
                  <a:pt x="76" y="64"/>
                </a:cubicBezTo>
                <a:cubicBezTo>
                  <a:pt x="76" y="64"/>
                  <a:pt x="77" y="64"/>
                  <a:pt x="78" y="64"/>
                </a:cubicBezTo>
                <a:cubicBezTo>
                  <a:pt x="78" y="61"/>
                  <a:pt x="78" y="59"/>
                  <a:pt x="78" y="56"/>
                </a:cubicBezTo>
                <a:cubicBezTo>
                  <a:pt x="77" y="56"/>
                  <a:pt x="76" y="56"/>
                  <a:pt x="76" y="57"/>
                </a:cubicBezTo>
                <a:cubicBezTo>
                  <a:pt x="75" y="57"/>
                  <a:pt x="74" y="57"/>
                  <a:pt x="73" y="57"/>
                </a:cubicBezTo>
                <a:close/>
                <a:moveTo>
                  <a:pt x="73" y="69"/>
                </a:moveTo>
                <a:cubicBezTo>
                  <a:pt x="73" y="72"/>
                  <a:pt x="73" y="74"/>
                  <a:pt x="73" y="77"/>
                </a:cubicBezTo>
                <a:cubicBezTo>
                  <a:pt x="74" y="77"/>
                  <a:pt x="75" y="77"/>
                  <a:pt x="76" y="77"/>
                </a:cubicBezTo>
                <a:cubicBezTo>
                  <a:pt x="76" y="77"/>
                  <a:pt x="77" y="77"/>
                  <a:pt x="78" y="77"/>
                </a:cubicBezTo>
                <a:cubicBezTo>
                  <a:pt x="78" y="74"/>
                  <a:pt x="78" y="72"/>
                  <a:pt x="78" y="69"/>
                </a:cubicBezTo>
                <a:cubicBezTo>
                  <a:pt x="77" y="69"/>
                  <a:pt x="76" y="69"/>
                  <a:pt x="76" y="69"/>
                </a:cubicBezTo>
                <a:cubicBezTo>
                  <a:pt x="75" y="69"/>
                  <a:pt x="74" y="69"/>
                  <a:pt x="73" y="69"/>
                </a:cubicBezTo>
                <a:close/>
                <a:moveTo>
                  <a:pt x="82" y="82"/>
                </a:moveTo>
                <a:cubicBezTo>
                  <a:pt x="82" y="85"/>
                  <a:pt x="82" y="87"/>
                  <a:pt x="82" y="90"/>
                </a:cubicBezTo>
                <a:cubicBezTo>
                  <a:pt x="82" y="90"/>
                  <a:pt x="83" y="90"/>
                  <a:pt x="84" y="90"/>
                </a:cubicBezTo>
                <a:cubicBezTo>
                  <a:pt x="85" y="90"/>
                  <a:pt x="86" y="90"/>
                  <a:pt x="86" y="90"/>
                </a:cubicBezTo>
                <a:cubicBezTo>
                  <a:pt x="86" y="87"/>
                  <a:pt x="86" y="85"/>
                  <a:pt x="86" y="82"/>
                </a:cubicBezTo>
                <a:cubicBezTo>
                  <a:pt x="86" y="82"/>
                  <a:pt x="85" y="82"/>
                  <a:pt x="84" y="82"/>
                </a:cubicBezTo>
                <a:cubicBezTo>
                  <a:pt x="83" y="82"/>
                  <a:pt x="82" y="82"/>
                  <a:pt x="82" y="82"/>
                </a:cubicBezTo>
                <a:close/>
                <a:moveTo>
                  <a:pt x="73" y="82"/>
                </a:moveTo>
                <a:cubicBezTo>
                  <a:pt x="73" y="85"/>
                  <a:pt x="73" y="87"/>
                  <a:pt x="73" y="90"/>
                </a:cubicBezTo>
                <a:cubicBezTo>
                  <a:pt x="74" y="90"/>
                  <a:pt x="75" y="90"/>
                  <a:pt x="76" y="90"/>
                </a:cubicBezTo>
                <a:cubicBezTo>
                  <a:pt x="76" y="90"/>
                  <a:pt x="77" y="90"/>
                  <a:pt x="78" y="90"/>
                </a:cubicBezTo>
                <a:cubicBezTo>
                  <a:pt x="78" y="87"/>
                  <a:pt x="78" y="85"/>
                  <a:pt x="78" y="82"/>
                </a:cubicBezTo>
                <a:cubicBezTo>
                  <a:pt x="77" y="82"/>
                  <a:pt x="76" y="82"/>
                  <a:pt x="76" y="82"/>
                </a:cubicBezTo>
                <a:cubicBezTo>
                  <a:pt x="75" y="82"/>
                  <a:pt x="74" y="82"/>
                  <a:pt x="73" y="82"/>
                </a:cubicBezTo>
                <a:close/>
                <a:moveTo>
                  <a:pt x="21" y="56"/>
                </a:moveTo>
                <a:cubicBezTo>
                  <a:pt x="21" y="58"/>
                  <a:pt x="21" y="60"/>
                  <a:pt x="21" y="63"/>
                </a:cubicBezTo>
                <a:cubicBezTo>
                  <a:pt x="21" y="63"/>
                  <a:pt x="22" y="63"/>
                  <a:pt x="23" y="63"/>
                </a:cubicBezTo>
                <a:cubicBezTo>
                  <a:pt x="23" y="63"/>
                  <a:pt x="24" y="63"/>
                  <a:pt x="25" y="63"/>
                </a:cubicBezTo>
                <a:cubicBezTo>
                  <a:pt x="25" y="60"/>
                  <a:pt x="25" y="58"/>
                  <a:pt x="25" y="55"/>
                </a:cubicBezTo>
                <a:cubicBezTo>
                  <a:pt x="24" y="55"/>
                  <a:pt x="23" y="55"/>
                  <a:pt x="23" y="55"/>
                </a:cubicBezTo>
                <a:cubicBezTo>
                  <a:pt x="22" y="55"/>
                  <a:pt x="21" y="56"/>
                  <a:pt x="21" y="56"/>
                </a:cubicBezTo>
                <a:close/>
                <a:moveTo>
                  <a:pt x="29" y="55"/>
                </a:moveTo>
                <a:cubicBezTo>
                  <a:pt x="29" y="57"/>
                  <a:pt x="29" y="60"/>
                  <a:pt x="29" y="62"/>
                </a:cubicBezTo>
                <a:cubicBezTo>
                  <a:pt x="30" y="62"/>
                  <a:pt x="30" y="62"/>
                  <a:pt x="31" y="62"/>
                </a:cubicBezTo>
                <a:cubicBezTo>
                  <a:pt x="32" y="62"/>
                  <a:pt x="33" y="62"/>
                  <a:pt x="33" y="62"/>
                </a:cubicBezTo>
                <a:cubicBezTo>
                  <a:pt x="33" y="59"/>
                  <a:pt x="33" y="57"/>
                  <a:pt x="33" y="54"/>
                </a:cubicBezTo>
                <a:cubicBezTo>
                  <a:pt x="33" y="54"/>
                  <a:pt x="32" y="54"/>
                  <a:pt x="31" y="55"/>
                </a:cubicBezTo>
                <a:cubicBezTo>
                  <a:pt x="30" y="55"/>
                  <a:pt x="30" y="55"/>
                  <a:pt x="29" y="55"/>
                </a:cubicBezTo>
                <a:close/>
                <a:moveTo>
                  <a:pt x="29" y="42"/>
                </a:moveTo>
                <a:cubicBezTo>
                  <a:pt x="29" y="44"/>
                  <a:pt x="29" y="47"/>
                  <a:pt x="29" y="49"/>
                </a:cubicBezTo>
                <a:cubicBezTo>
                  <a:pt x="30" y="49"/>
                  <a:pt x="30" y="49"/>
                  <a:pt x="31" y="49"/>
                </a:cubicBezTo>
                <a:cubicBezTo>
                  <a:pt x="32" y="49"/>
                  <a:pt x="33" y="49"/>
                  <a:pt x="33" y="49"/>
                </a:cubicBezTo>
                <a:cubicBezTo>
                  <a:pt x="33" y="46"/>
                  <a:pt x="33" y="44"/>
                  <a:pt x="33" y="41"/>
                </a:cubicBezTo>
                <a:cubicBezTo>
                  <a:pt x="33" y="41"/>
                  <a:pt x="32" y="41"/>
                  <a:pt x="31" y="41"/>
                </a:cubicBezTo>
                <a:cubicBezTo>
                  <a:pt x="30" y="42"/>
                  <a:pt x="30" y="42"/>
                  <a:pt x="29" y="42"/>
                </a:cubicBezTo>
                <a:close/>
                <a:moveTo>
                  <a:pt x="29" y="68"/>
                </a:moveTo>
                <a:cubicBezTo>
                  <a:pt x="29" y="70"/>
                  <a:pt x="29" y="73"/>
                  <a:pt x="29" y="75"/>
                </a:cubicBezTo>
                <a:cubicBezTo>
                  <a:pt x="30" y="75"/>
                  <a:pt x="30" y="75"/>
                  <a:pt x="31" y="75"/>
                </a:cubicBezTo>
                <a:cubicBezTo>
                  <a:pt x="32" y="75"/>
                  <a:pt x="33" y="75"/>
                  <a:pt x="33" y="75"/>
                </a:cubicBezTo>
                <a:cubicBezTo>
                  <a:pt x="33" y="72"/>
                  <a:pt x="33" y="70"/>
                  <a:pt x="33" y="67"/>
                </a:cubicBezTo>
                <a:cubicBezTo>
                  <a:pt x="33" y="68"/>
                  <a:pt x="32" y="68"/>
                  <a:pt x="31" y="68"/>
                </a:cubicBezTo>
                <a:cubicBezTo>
                  <a:pt x="30" y="68"/>
                  <a:pt x="30" y="68"/>
                  <a:pt x="29" y="68"/>
                </a:cubicBezTo>
                <a:close/>
                <a:moveTo>
                  <a:pt x="29" y="81"/>
                </a:moveTo>
                <a:cubicBezTo>
                  <a:pt x="29" y="83"/>
                  <a:pt x="29" y="86"/>
                  <a:pt x="29" y="88"/>
                </a:cubicBezTo>
                <a:cubicBezTo>
                  <a:pt x="30" y="88"/>
                  <a:pt x="30" y="88"/>
                  <a:pt x="31" y="88"/>
                </a:cubicBezTo>
                <a:cubicBezTo>
                  <a:pt x="32" y="88"/>
                  <a:pt x="33" y="88"/>
                  <a:pt x="33" y="88"/>
                </a:cubicBezTo>
                <a:cubicBezTo>
                  <a:pt x="33" y="86"/>
                  <a:pt x="33" y="83"/>
                  <a:pt x="33" y="81"/>
                </a:cubicBezTo>
                <a:cubicBezTo>
                  <a:pt x="33" y="81"/>
                  <a:pt x="32" y="81"/>
                  <a:pt x="31" y="81"/>
                </a:cubicBezTo>
                <a:cubicBezTo>
                  <a:pt x="30" y="81"/>
                  <a:pt x="30" y="81"/>
                  <a:pt x="29" y="81"/>
                </a:cubicBezTo>
                <a:close/>
                <a:moveTo>
                  <a:pt x="29" y="94"/>
                </a:moveTo>
                <a:cubicBezTo>
                  <a:pt x="29" y="96"/>
                  <a:pt x="29" y="99"/>
                  <a:pt x="29" y="101"/>
                </a:cubicBezTo>
                <a:cubicBezTo>
                  <a:pt x="30" y="101"/>
                  <a:pt x="30" y="101"/>
                  <a:pt x="31" y="101"/>
                </a:cubicBezTo>
                <a:cubicBezTo>
                  <a:pt x="32" y="101"/>
                  <a:pt x="33" y="101"/>
                  <a:pt x="33" y="101"/>
                </a:cubicBezTo>
                <a:cubicBezTo>
                  <a:pt x="33" y="99"/>
                  <a:pt x="33" y="96"/>
                  <a:pt x="33" y="94"/>
                </a:cubicBezTo>
                <a:cubicBezTo>
                  <a:pt x="33" y="94"/>
                  <a:pt x="32" y="94"/>
                  <a:pt x="31" y="94"/>
                </a:cubicBezTo>
                <a:cubicBezTo>
                  <a:pt x="30" y="94"/>
                  <a:pt x="30" y="94"/>
                  <a:pt x="29" y="94"/>
                </a:cubicBezTo>
                <a:close/>
                <a:moveTo>
                  <a:pt x="21" y="43"/>
                </a:moveTo>
                <a:cubicBezTo>
                  <a:pt x="21" y="45"/>
                  <a:pt x="21" y="48"/>
                  <a:pt x="21" y="50"/>
                </a:cubicBezTo>
                <a:cubicBezTo>
                  <a:pt x="21" y="50"/>
                  <a:pt x="22" y="50"/>
                  <a:pt x="23" y="50"/>
                </a:cubicBezTo>
                <a:cubicBezTo>
                  <a:pt x="23" y="50"/>
                  <a:pt x="24" y="50"/>
                  <a:pt x="25" y="50"/>
                </a:cubicBezTo>
                <a:cubicBezTo>
                  <a:pt x="25" y="47"/>
                  <a:pt x="25" y="45"/>
                  <a:pt x="25" y="42"/>
                </a:cubicBezTo>
                <a:cubicBezTo>
                  <a:pt x="24" y="42"/>
                  <a:pt x="23" y="42"/>
                  <a:pt x="23" y="43"/>
                </a:cubicBezTo>
                <a:cubicBezTo>
                  <a:pt x="22" y="43"/>
                  <a:pt x="21" y="43"/>
                  <a:pt x="21" y="43"/>
                </a:cubicBezTo>
                <a:close/>
                <a:moveTo>
                  <a:pt x="21" y="68"/>
                </a:moveTo>
                <a:cubicBezTo>
                  <a:pt x="21" y="71"/>
                  <a:pt x="21" y="73"/>
                  <a:pt x="21" y="76"/>
                </a:cubicBezTo>
                <a:cubicBezTo>
                  <a:pt x="21" y="76"/>
                  <a:pt x="22" y="76"/>
                  <a:pt x="23" y="76"/>
                </a:cubicBezTo>
                <a:cubicBezTo>
                  <a:pt x="23" y="76"/>
                  <a:pt x="24" y="75"/>
                  <a:pt x="25" y="75"/>
                </a:cubicBezTo>
                <a:cubicBezTo>
                  <a:pt x="25" y="73"/>
                  <a:pt x="25" y="71"/>
                  <a:pt x="25" y="68"/>
                </a:cubicBezTo>
                <a:cubicBezTo>
                  <a:pt x="24" y="68"/>
                  <a:pt x="23" y="68"/>
                  <a:pt x="23" y="68"/>
                </a:cubicBezTo>
                <a:cubicBezTo>
                  <a:pt x="22" y="68"/>
                  <a:pt x="21" y="68"/>
                  <a:pt x="21" y="68"/>
                </a:cubicBezTo>
                <a:close/>
                <a:moveTo>
                  <a:pt x="21" y="81"/>
                </a:moveTo>
                <a:cubicBezTo>
                  <a:pt x="21" y="84"/>
                  <a:pt x="21" y="86"/>
                  <a:pt x="21" y="88"/>
                </a:cubicBezTo>
                <a:cubicBezTo>
                  <a:pt x="21" y="88"/>
                  <a:pt x="22" y="88"/>
                  <a:pt x="23" y="88"/>
                </a:cubicBezTo>
                <a:cubicBezTo>
                  <a:pt x="23" y="88"/>
                  <a:pt x="24" y="88"/>
                  <a:pt x="25" y="88"/>
                </a:cubicBezTo>
                <a:cubicBezTo>
                  <a:pt x="25" y="86"/>
                  <a:pt x="25" y="83"/>
                  <a:pt x="25" y="81"/>
                </a:cubicBezTo>
                <a:cubicBezTo>
                  <a:pt x="24" y="81"/>
                  <a:pt x="23" y="81"/>
                  <a:pt x="23" y="81"/>
                </a:cubicBezTo>
                <a:cubicBezTo>
                  <a:pt x="22" y="81"/>
                  <a:pt x="21" y="81"/>
                  <a:pt x="21" y="81"/>
                </a:cubicBezTo>
                <a:close/>
                <a:moveTo>
                  <a:pt x="21" y="94"/>
                </a:moveTo>
                <a:cubicBezTo>
                  <a:pt x="21" y="96"/>
                  <a:pt x="21" y="99"/>
                  <a:pt x="21" y="101"/>
                </a:cubicBezTo>
                <a:cubicBezTo>
                  <a:pt x="21" y="101"/>
                  <a:pt x="22" y="101"/>
                  <a:pt x="23" y="101"/>
                </a:cubicBezTo>
                <a:cubicBezTo>
                  <a:pt x="23" y="101"/>
                  <a:pt x="24" y="101"/>
                  <a:pt x="25" y="101"/>
                </a:cubicBezTo>
                <a:cubicBezTo>
                  <a:pt x="25" y="99"/>
                  <a:pt x="25" y="96"/>
                  <a:pt x="25" y="94"/>
                </a:cubicBezTo>
                <a:cubicBezTo>
                  <a:pt x="24" y="94"/>
                  <a:pt x="23" y="94"/>
                  <a:pt x="23" y="94"/>
                </a:cubicBezTo>
                <a:cubicBezTo>
                  <a:pt x="22" y="94"/>
                  <a:pt x="21" y="94"/>
                  <a:pt x="21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" name="Freeform 99"/>
          <p:cNvSpPr>
            <a:spLocks noEditPoints="1"/>
          </p:cNvSpPr>
          <p:nvPr/>
        </p:nvSpPr>
        <p:spPr bwMode="auto">
          <a:xfrm>
            <a:off x="6005513" y="2511425"/>
            <a:ext cx="539750" cy="679450"/>
          </a:xfrm>
          <a:custGeom>
            <a:avLst/>
            <a:gdLst>
              <a:gd name="T0" fmla="*/ 71016026 w 222"/>
              <a:gd name="T1" fmla="*/ 0 h 279"/>
              <a:gd name="T2" fmla="*/ 1242774375 w 222"/>
              <a:gd name="T3" fmla="*/ 0 h 279"/>
              <a:gd name="T4" fmla="*/ 1313790401 w 222"/>
              <a:gd name="T5" fmla="*/ 0 h 279"/>
              <a:gd name="T6" fmla="*/ 1313790401 w 222"/>
              <a:gd name="T7" fmla="*/ 71132814 h 279"/>
              <a:gd name="T8" fmla="*/ 1313790401 w 222"/>
              <a:gd name="T9" fmla="*/ 1582692322 h 279"/>
              <a:gd name="T10" fmla="*/ 1313790401 w 222"/>
              <a:gd name="T11" fmla="*/ 1653825135 h 279"/>
              <a:gd name="T12" fmla="*/ 1242774375 w 222"/>
              <a:gd name="T13" fmla="*/ 1653825135 h 279"/>
              <a:gd name="T14" fmla="*/ 420175925 w 222"/>
              <a:gd name="T15" fmla="*/ 1653825135 h 279"/>
              <a:gd name="T16" fmla="*/ 390586927 w 222"/>
              <a:gd name="T17" fmla="*/ 1653825135 h 279"/>
              <a:gd name="T18" fmla="*/ 378751328 w 222"/>
              <a:gd name="T19" fmla="*/ 1641970072 h 279"/>
              <a:gd name="T20" fmla="*/ 23671198 w 222"/>
              <a:gd name="T21" fmla="*/ 1375223847 h 279"/>
              <a:gd name="T22" fmla="*/ 0 w 222"/>
              <a:gd name="T23" fmla="*/ 1357441253 h 279"/>
              <a:gd name="T24" fmla="*/ 0 w 222"/>
              <a:gd name="T25" fmla="*/ 1333731126 h 279"/>
              <a:gd name="T26" fmla="*/ 0 w 222"/>
              <a:gd name="T27" fmla="*/ 71132814 h 279"/>
              <a:gd name="T28" fmla="*/ 0 w 222"/>
              <a:gd name="T29" fmla="*/ 0 h 279"/>
              <a:gd name="T30" fmla="*/ 71016026 w 222"/>
              <a:gd name="T31" fmla="*/ 0 h 279"/>
              <a:gd name="T32" fmla="*/ 71016026 w 222"/>
              <a:gd name="T33" fmla="*/ 0 h 279"/>
              <a:gd name="T34" fmla="*/ 136114252 w 222"/>
              <a:gd name="T35" fmla="*/ 1262598313 h 279"/>
              <a:gd name="T36" fmla="*/ 349159899 w 222"/>
              <a:gd name="T37" fmla="*/ 1179610436 h 279"/>
              <a:gd name="T38" fmla="*/ 378751328 w 222"/>
              <a:gd name="T39" fmla="*/ 1161827841 h 279"/>
              <a:gd name="T40" fmla="*/ 390586927 w 222"/>
              <a:gd name="T41" fmla="*/ 1191465499 h 279"/>
              <a:gd name="T42" fmla="*/ 473438552 w 222"/>
              <a:gd name="T43" fmla="*/ 1511559508 h 279"/>
              <a:gd name="T44" fmla="*/ 1171758349 w 222"/>
              <a:gd name="T45" fmla="*/ 1511559508 h 279"/>
              <a:gd name="T46" fmla="*/ 1171758349 w 222"/>
              <a:gd name="T47" fmla="*/ 142265628 h 279"/>
              <a:gd name="T48" fmla="*/ 136114252 w 222"/>
              <a:gd name="T49" fmla="*/ 142265628 h 279"/>
              <a:gd name="T50" fmla="*/ 136114252 w 222"/>
              <a:gd name="T51" fmla="*/ 1262598313 h 279"/>
              <a:gd name="T52" fmla="*/ 136114252 w 222"/>
              <a:gd name="T53" fmla="*/ 1262598313 h 279"/>
              <a:gd name="T54" fmla="*/ 402422526 w 222"/>
              <a:gd name="T55" fmla="*/ 1499704445 h 279"/>
              <a:gd name="T56" fmla="*/ 331406500 w 222"/>
              <a:gd name="T57" fmla="*/ 1250743249 h 279"/>
              <a:gd name="T58" fmla="*/ 165703250 w 222"/>
              <a:gd name="T59" fmla="*/ 1304091033 h 279"/>
              <a:gd name="T60" fmla="*/ 402422526 w 222"/>
              <a:gd name="T61" fmla="*/ 1499704445 h 279"/>
              <a:gd name="T62" fmla="*/ 402422526 w 222"/>
              <a:gd name="T63" fmla="*/ 1499704445 h 279"/>
              <a:gd name="T64" fmla="*/ 307735302 w 222"/>
              <a:gd name="T65" fmla="*/ 883226553 h 279"/>
              <a:gd name="T66" fmla="*/ 307735302 w 222"/>
              <a:gd name="T67" fmla="*/ 954356931 h 279"/>
              <a:gd name="T68" fmla="*/ 1017890698 w 222"/>
              <a:gd name="T69" fmla="*/ 954356931 h 279"/>
              <a:gd name="T70" fmla="*/ 1017890698 w 222"/>
              <a:gd name="T71" fmla="*/ 883226553 h 279"/>
              <a:gd name="T72" fmla="*/ 307735302 w 222"/>
              <a:gd name="T73" fmla="*/ 883226553 h 279"/>
              <a:gd name="T74" fmla="*/ 307735302 w 222"/>
              <a:gd name="T75" fmla="*/ 883226553 h 279"/>
              <a:gd name="T76" fmla="*/ 307735302 w 222"/>
              <a:gd name="T77" fmla="*/ 717250799 h 279"/>
              <a:gd name="T78" fmla="*/ 307735302 w 222"/>
              <a:gd name="T79" fmla="*/ 770598583 h 279"/>
              <a:gd name="T80" fmla="*/ 1017890698 w 222"/>
              <a:gd name="T81" fmla="*/ 770598583 h 279"/>
              <a:gd name="T82" fmla="*/ 1017890698 w 222"/>
              <a:gd name="T83" fmla="*/ 717250799 h 279"/>
              <a:gd name="T84" fmla="*/ 307735302 w 222"/>
              <a:gd name="T85" fmla="*/ 717250799 h 279"/>
              <a:gd name="T86" fmla="*/ 307735302 w 222"/>
              <a:gd name="T87" fmla="*/ 717250799 h 279"/>
              <a:gd name="T88" fmla="*/ 307735302 w 222"/>
              <a:gd name="T89" fmla="*/ 533492451 h 279"/>
              <a:gd name="T90" fmla="*/ 307735302 w 222"/>
              <a:gd name="T91" fmla="*/ 586840234 h 279"/>
              <a:gd name="T92" fmla="*/ 1017890698 w 222"/>
              <a:gd name="T93" fmla="*/ 586840234 h 279"/>
              <a:gd name="T94" fmla="*/ 1017890698 w 222"/>
              <a:gd name="T95" fmla="*/ 533492451 h 279"/>
              <a:gd name="T96" fmla="*/ 307735302 w 222"/>
              <a:gd name="T97" fmla="*/ 533492451 h 279"/>
              <a:gd name="T98" fmla="*/ 307735302 w 222"/>
              <a:gd name="T99" fmla="*/ 533492451 h 279"/>
              <a:gd name="T100" fmla="*/ 307735302 w 222"/>
              <a:gd name="T101" fmla="*/ 349734102 h 279"/>
              <a:gd name="T102" fmla="*/ 307735302 w 222"/>
              <a:gd name="T103" fmla="*/ 420866916 h 279"/>
              <a:gd name="T104" fmla="*/ 1017890698 w 222"/>
              <a:gd name="T105" fmla="*/ 420866916 h 279"/>
              <a:gd name="T106" fmla="*/ 1017890698 w 222"/>
              <a:gd name="T107" fmla="*/ 349734102 h 279"/>
              <a:gd name="T108" fmla="*/ 307735302 w 222"/>
              <a:gd name="T109" fmla="*/ 349734102 h 27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22" h="279">
                <a:moveTo>
                  <a:pt x="12" y="0"/>
                </a:moveTo>
                <a:lnTo>
                  <a:pt x="210" y="0"/>
                </a:lnTo>
                <a:lnTo>
                  <a:pt x="222" y="0"/>
                </a:lnTo>
                <a:lnTo>
                  <a:pt x="222" y="12"/>
                </a:lnTo>
                <a:lnTo>
                  <a:pt x="222" y="267"/>
                </a:lnTo>
                <a:lnTo>
                  <a:pt x="222" y="279"/>
                </a:lnTo>
                <a:lnTo>
                  <a:pt x="210" y="279"/>
                </a:lnTo>
                <a:lnTo>
                  <a:pt x="71" y="279"/>
                </a:lnTo>
                <a:lnTo>
                  <a:pt x="66" y="279"/>
                </a:lnTo>
                <a:lnTo>
                  <a:pt x="64" y="277"/>
                </a:lnTo>
                <a:lnTo>
                  <a:pt x="4" y="232"/>
                </a:lnTo>
                <a:lnTo>
                  <a:pt x="0" y="229"/>
                </a:lnTo>
                <a:lnTo>
                  <a:pt x="0" y="225"/>
                </a:lnTo>
                <a:lnTo>
                  <a:pt x="0" y="12"/>
                </a:lnTo>
                <a:lnTo>
                  <a:pt x="0" y="0"/>
                </a:lnTo>
                <a:lnTo>
                  <a:pt x="12" y="0"/>
                </a:lnTo>
                <a:close/>
                <a:moveTo>
                  <a:pt x="23" y="213"/>
                </a:moveTo>
                <a:lnTo>
                  <a:pt x="59" y="199"/>
                </a:lnTo>
                <a:lnTo>
                  <a:pt x="64" y="196"/>
                </a:lnTo>
                <a:lnTo>
                  <a:pt x="66" y="201"/>
                </a:lnTo>
                <a:lnTo>
                  <a:pt x="80" y="255"/>
                </a:lnTo>
                <a:lnTo>
                  <a:pt x="198" y="255"/>
                </a:lnTo>
                <a:lnTo>
                  <a:pt x="198" y="24"/>
                </a:lnTo>
                <a:lnTo>
                  <a:pt x="23" y="24"/>
                </a:lnTo>
                <a:lnTo>
                  <a:pt x="23" y="213"/>
                </a:lnTo>
                <a:close/>
                <a:moveTo>
                  <a:pt x="68" y="253"/>
                </a:moveTo>
                <a:lnTo>
                  <a:pt x="56" y="211"/>
                </a:lnTo>
                <a:lnTo>
                  <a:pt x="28" y="220"/>
                </a:lnTo>
                <a:lnTo>
                  <a:pt x="68" y="253"/>
                </a:lnTo>
                <a:close/>
                <a:moveTo>
                  <a:pt x="52" y="149"/>
                </a:moveTo>
                <a:lnTo>
                  <a:pt x="52" y="161"/>
                </a:lnTo>
                <a:lnTo>
                  <a:pt x="172" y="161"/>
                </a:lnTo>
                <a:lnTo>
                  <a:pt x="172" y="149"/>
                </a:lnTo>
                <a:lnTo>
                  <a:pt x="52" y="149"/>
                </a:lnTo>
                <a:close/>
                <a:moveTo>
                  <a:pt x="52" y="121"/>
                </a:moveTo>
                <a:lnTo>
                  <a:pt x="52" y="130"/>
                </a:lnTo>
                <a:lnTo>
                  <a:pt x="172" y="130"/>
                </a:lnTo>
                <a:lnTo>
                  <a:pt x="172" y="121"/>
                </a:lnTo>
                <a:lnTo>
                  <a:pt x="52" y="121"/>
                </a:lnTo>
                <a:close/>
                <a:moveTo>
                  <a:pt x="52" y="90"/>
                </a:moveTo>
                <a:lnTo>
                  <a:pt x="52" y="99"/>
                </a:lnTo>
                <a:lnTo>
                  <a:pt x="172" y="99"/>
                </a:lnTo>
                <a:lnTo>
                  <a:pt x="172" y="90"/>
                </a:lnTo>
                <a:lnTo>
                  <a:pt x="52" y="90"/>
                </a:lnTo>
                <a:close/>
                <a:moveTo>
                  <a:pt x="52" y="59"/>
                </a:moveTo>
                <a:lnTo>
                  <a:pt x="52" y="71"/>
                </a:lnTo>
                <a:lnTo>
                  <a:pt x="172" y="71"/>
                </a:lnTo>
                <a:lnTo>
                  <a:pt x="172" y="59"/>
                </a:lnTo>
                <a:lnTo>
                  <a:pt x="52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Freeform 94"/>
          <p:cNvSpPr>
            <a:spLocks noEditPoints="1"/>
          </p:cNvSpPr>
          <p:nvPr/>
        </p:nvSpPr>
        <p:spPr bwMode="auto">
          <a:xfrm>
            <a:off x="5654675" y="1401763"/>
            <a:ext cx="358775" cy="455612"/>
          </a:xfrm>
          <a:custGeom>
            <a:avLst/>
            <a:gdLst>
              <a:gd name="T0" fmla="*/ 1708457617 w 62"/>
              <a:gd name="T1" fmla="*/ 900122062 h 79"/>
              <a:gd name="T2" fmla="*/ 1708457617 w 62"/>
              <a:gd name="T3" fmla="*/ 900122062 h 79"/>
              <a:gd name="T4" fmla="*/ 1741956785 w 62"/>
              <a:gd name="T5" fmla="*/ 900122062 h 79"/>
              <a:gd name="T6" fmla="*/ 1741956785 w 62"/>
              <a:gd name="T7" fmla="*/ 933462479 h 79"/>
              <a:gd name="T8" fmla="*/ 1708457617 w 62"/>
              <a:gd name="T9" fmla="*/ 1166822332 h 79"/>
              <a:gd name="T10" fmla="*/ 1607960110 w 62"/>
              <a:gd name="T11" fmla="*/ 1266837817 h 79"/>
              <a:gd name="T12" fmla="*/ 1406965096 w 62"/>
              <a:gd name="T13" fmla="*/ 1600218922 h 79"/>
              <a:gd name="T14" fmla="*/ 1038474238 w 62"/>
              <a:gd name="T15" fmla="*/ 1766909474 h 79"/>
              <a:gd name="T16" fmla="*/ 669983379 w 62"/>
              <a:gd name="T17" fmla="*/ 1600218922 h 79"/>
              <a:gd name="T18" fmla="*/ 468988365 w 62"/>
              <a:gd name="T19" fmla="*/ 1266837817 h 79"/>
              <a:gd name="T20" fmla="*/ 368490858 w 62"/>
              <a:gd name="T21" fmla="*/ 1166822332 h 79"/>
              <a:gd name="T22" fmla="*/ 334991690 w 62"/>
              <a:gd name="T23" fmla="*/ 933462479 h 79"/>
              <a:gd name="T24" fmla="*/ 334991690 w 62"/>
              <a:gd name="T25" fmla="*/ 900122062 h 79"/>
              <a:gd name="T26" fmla="*/ 368490858 w 62"/>
              <a:gd name="T27" fmla="*/ 900122062 h 79"/>
              <a:gd name="T28" fmla="*/ 368490858 w 62"/>
              <a:gd name="T29" fmla="*/ 900122062 h 79"/>
              <a:gd name="T30" fmla="*/ 535986703 w 62"/>
              <a:gd name="T31" fmla="*/ 233365620 h 79"/>
              <a:gd name="T32" fmla="*/ 1507462603 w 62"/>
              <a:gd name="T33" fmla="*/ 200025202 h 79"/>
              <a:gd name="T34" fmla="*/ 1708457617 w 62"/>
              <a:gd name="T35" fmla="*/ 900122062 h 79"/>
              <a:gd name="T36" fmla="*/ 301492521 w 62"/>
              <a:gd name="T37" fmla="*/ 1766909474 h 79"/>
              <a:gd name="T38" fmla="*/ 569485872 w 62"/>
              <a:gd name="T39" fmla="*/ 1766909474 h 79"/>
              <a:gd name="T40" fmla="*/ 1038474238 w 62"/>
              <a:gd name="T41" fmla="*/ 1966934676 h 79"/>
              <a:gd name="T42" fmla="*/ 1473963434 w 62"/>
              <a:gd name="T43" fmla="*/ 1766909474 h 79"/>
              <a:gd name="T44" fmla="*/ 1775455954 w 62"/>
              <a:gd name="T45" fmla="*/ 1766909474 h 79"/>
              <a:gd name="T46" fmla="*/ 2043449306 w 62"/>
              <a:gd name="T47" fmla="*/ 2147483646 h 79"/>
              <a:gd name="T48" fmla="*/ 0 w 62"/>
              <a:gd name="T49" fmla="*/ 2147483646 h 79"/>
              <a:gd name="T50" fmla="*/ 301492521 w 62"/>
              <a:gd name="T51" fmla="*/ 1766909474 h 79"/>
              <a:gd name="T52" fmla="*/ 1607960110 w 62"/>
              <a:gd name="T53" fmla="*/ 966797130 h 79"/>
              <a:gd name="T54" fmla="*/ 1540961772 w 62"/>
              <a:gd name="T55" fmla="*/ 966797130 h 79"/>
              <a:gd name="T56" fmla="*/ 1473963434 w 62"/>
              <a:gd name="T57" fmla="*/ 833446995 h 79"/>
              <a:gd name="T58" fmla="*/ 669983379 w 62"/>
              <a:gd name="T59" fmla="*/ 800106577 h 79"/>
              <a:gd name="T60" fmla="*/ 569485872 w 62"/>
              <a:gd name="T61" fmla="*/ 966797130 h 79"/>
              <a:gd name="T62" fmla="*/ 468988365 w 62"/>
              <a:gd name="T63" fmla="*/ 966797130 h 79"/>
              <a:gd name="T64" fmla="*/ 468988365 w 62"/>
              <a:gd name="T65" fmla="*/ 966797130 h 79"/>
              <a:gd name="T66" fmla="*/ 435489196 w 62"/>
              <a:gd name="T67" fmla="*/ 966797130 h 79"/>
              <a:gd name="T68" fmla="*/ 468988365 w 62"/>
              <a:gd name="T69" fmla="*/ 1133487682 h 79"/>
              <a:gd name="T70" fmla="*/ 535986703 w 62"/>
              <a:gd name="T71" fmla="*/ 1166822332 h 79"/>
              <a:gd name="T72" fmla="*/ 535986703 w 62"/>
              <a:gd name="T73" fmla="*/ 1200162749 h 79"/>
              <a:gd name="T74" fmla="*/ 569485872 w 62"/>
              <a:gd name="T75" fmla="*/ 1233503167 h 79"/>
              <a:gd name="T76" fmla="*/ 736981717 w 62"/>
              <a:gd name="T77" fmla="*/ 1533543854 h 79"/>
              <a:gd name="T78" fmla="*/ 1038474238 w 62"/>
              <a:gd name="T79" fmla="*/ 1633553572 h 79"/>
              <a:gd name="T80" fmla="*/ 1339966758 w 62"/>
              <a:gd name="T81" fmla="*/ 1533543854 h 79"/>
              <a:gd name="T82" fmla="*/ 1507462603 w 62"/>
              <a:gd name="T83" fmla="*/ 1233503167 h 79"/>
              <a:gd name="T84" fmla="*/ 1540961772 w 62"/>
              <a:gd name="T85" fmla="*/ 1200162749 h 79"/>
              <a:gd name="T86" fmla="*/ 1540961772 w 62"/>
              <a:gd name="T87" fmla="*/ 1166822332 h 79"/>
              <a:gd name="T88" fmla="*/ 1607960110 w 62"/>
              <a:gd name="T89" fmla="*/ 1133487682 h 79"/>
              <a:gd name="T90" fmla="*/ 1641459279 w 62"/>
              <a:gd name="T91" fmla="*/ 966797130 h 79"/>
              <a:gd name="T92" fmla="*/ 1607960110 w 62"/>
              <a:gd name="T93" fmla="*/ 966797130 h 7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2" h="79">
                <a:moveTo>
                  <a:pt x="51" y="27"/>
                </a:moveTo>
                <a:cubicBezTo>
                  <a:pt x="51" y="27"/>
                  <a:pt x="51" y="27"/>
                  <a:pt x="51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31"/>
                  <a:pt x="52" y="33"/>
                  <a:pt x="51" y="35"/>
                </a:cubicBezTo>
                <a:cubicBezTo>
                  <a:pt x="50" y="36"/>
                  <a:pt x="50" y="37"/>
                  <a:pt x="48" y="38"/>
                </a:cubicBezTo>
                <a:cubicBezTo>
                  <a:pt x="47" y="42"/>
                  <a:pt x="45" y="46"/>
                  <a:pt x="42" y="48"/>
                </a:cubicBezTo>
                <a:cubicBezTo>
                  <a:pt x="39" y="51"/>
                  <a:pt x="35" y="53"/>
                  <a:pt x="31" y="53"/>
                </a:cubicBezTo>
                <a:cubicBezTo>
                  <a:pt x="27" y="53"/>
                  <a:pt x="23" y="51"/>
                  <a:pt x="20" y="48"/>
                </a:cubicBezTo>
                <a:cubicBezTo>
                  <a:pt x="17" y="46"/>
                  <a:pt x="15" y="42"/>
                  <a:pt x="14" y="38"/>
                </a:cubicBezTo>
                <a:cubicBezTo>
                  <a:pt x="13" y="37"/>
                  <a:pt x="12" y="36"/>
                  <a:pt x="11" y="35"/>
                </a:cubicBezTo>
                <a:cubicBezTo>
                  <a:pt x="10" y="33"/>
                  <a:pt x="10" y="31"/>
                  <a:pt x="10" y="28"/>
                </a:cubicBezTo>
                <a:cubicBezTo>
                  <a:pt x="10" y="27"/>
                  <a:pt x="10" y="27"/>
                  <a:pt x="1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9" y="16"/>
                  <a:pt x="11" y="11"/>
                  <a:pt x="16" y="7"/>
                </a:cubicBezTo>
                <a:cubicBezTo>
                  <a:pt x="23" y="0"/>
                  <a:pt x="37" y="0"/>
                  <a:pt x="45" y="6"/>
                </a:cubicBezTo>
                <a:cubicBezTo>
                  <a:pt x="50" y="10"/>
                  <a:pt x="52" y="16"/>
                  <a:pt x="51" y="27"/>
                </a:cubicBezTo>
                <a:close/>
                <a:moveTo>
                  <a:pt x="9" y="53"/>
                </a:moveTo>
                <a:cubicBezTo>
                  <a:pt x="12" y="53"/>
                  <a:pt x="15" y="53"/>
                  <a:pt x="17" y="53"/>
                </a:cubicBezTo>
                <a:cubicBezTo>
                  <a:pt x="21" y="57"/>
                  <a:pt x="25" y="59"/>
                  <a:pt x="31" y="59"/>
                </a:cubicBezTo>
                <a:cubicBezTo>
                  <a:pt x="36" y="59"/>
                  <a:pt x="41" y="57"/>
                  <a:pt x="44" y="53"/>
                </a:cubicBezTo>
                <a:cubicBezTo>
                  <a:pt x="47" y="53"/>
                  <a:pt x="50" y="53"/>
                  <a:pt x="53" y="53"/>
                </a:cubicBezTo>
                <a:cubicBezTo>
                  <a:pt x="58" y="58"/>
                  <a:pt x="62" y="71"/>
                  <a:pt x="61" y="79"/>
                </a:cubicBezTo>
                <a:cubicBezTo>
                  <a:pt x="41" y="79"/>
                  <a:pt x="21" y="79"/>
                  <a:pt x="0" y="79"/>
                </a:cubicBezTo>
                <a:cubicBezTo>
                  <a:pt x="1" y="72"/>
                  <a:pt x="2" y="60"/>
                  <a:pt x="9" y="53"/>
                </a:cubicBezTo>
                <a:close/>
                <a:moveTo>
                  <a:pt x="48" y="29"/>
                </a:moveTo>
                <a:cubicBezTo>
                  <a:pt x="47" y="29"/>
                  <a:pt x="46" y="29"/>
                  <a:pt x="46" y="29"/>
                </a:cubicBezTo>
                <a:cubicBezTo>
                  <a:pt x="45" y="28"/>
                  <a:pt x="45" y="27"/>
                  <a:pt x="44" y="25"/>
                </a:cubicBezTo>
                <a:cubicBezTo>
                  <a:pt x="38" y="27"/>
                  <a:pt x="30" y="27"/>
                  <a:pt x="20" y="24"/>
                </a:cubicBezTo>
                <a:cubicBezTo>
                  <a:pt x="19" y="26"/>
                  <a:pt x="18" y="28"/>
                  <a:pt x="17" y="29"/>
                </a:cubicBezTo>
                <a:cubicBezTo>
                  <a:pt x="16" y="29"/>
                  <a:pt x="15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1"/>
                  <a:pt x="13" y="32"/>
                  <a:pt x="14" y="34"/>
                </a:cubicBezTo>
                <a:cubicBezTo>
                  <a:pt x="14" y="35"/>
                  <a:pt x="15" y="35"/>
                  <a:pt x="16" y="35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7"/>
                  <a:pt x="17" y="37"/>
                  <a:pt x="17" y="37"/>
                </a:cubicBezTo>
                <a:cubicBezTo>
                  <a:pt x="18" y="40"/>
                  <a:pt x="20" y="44"/>
                  <a:pt x="22" y="46"/>
                </a:cubicBezTo>
                <a:cubicBezTo>
                  <a:pt x="25" y="48"/>
                  <a:pt x="28" y="49"/>
                  <a:pt x="31" y="49"/>
                </a:cubicBezTo>
                <a:cubicBezTo>
                  <a:pt x="34" y="49"/>
                  <a:pt x="37" y="48"/>
                  <a:pt x="40" y="46"/>
                </a:cubicBezTo>
                <a:cubicBezTo>
                  <a:pt x="42" y="44"/>
                  <a:pt x="44" y="40"/>
                  <a:pt x="45" y="37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cubicBezTo>
                  <a:pt x="47" y="35"/>
                  <a:pt x="48" y="35"/>
                  <a:pt x="48" y="34"/>
                </a:cubicBezTo>
                <a:cubicBezTo>
                  <a:pt x="49" y="32"/>
                  <a:pt x="49" y="31"/>
                  <a:pt x="49" y="29"/>
                </a:cubicBezTo>
                <a:cubicBezTo>
                  <a:pt x="49" y="29"/>
                  <a:pt x="49" y="29"/>
                  <a:pt x="48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" name="Freeform 72"/>
          <p:cNvSpPr>
            <a:spLocks noEditPoints="1"/>
          </p:cNvSpPr>
          <p:nvPr/>
        </p:nvSpPr>
        <p:spPr bwMode="auto">
          <a:xfrm>
            <a:off x="6078538" y="5045075"/>
            <a:ext cx="450850" cy="479425"/>
          </a:xfrm>
          <a:custGeom>
            <a:avLst/>
            <a:gdLst>
              <a:gd name="T0" fmla="*/ 200925458 w 358"/>
              <a:gd name="T1" fmla="*/ 459873998 h 382"/>
              <a:gd name="T2" fmla="*/ 509432794 w 358"/>
              <a:gd name="T3" fmla="*/ 99219639 h 382"/>
              <a:gd name="T4" fmla="*/ 526835856 w 358"/>
              <a:gd name="T5" fmla="*/ 177964568 h 382"/>
              <a:gd name="T6" fmla="*/ 531582375 w 358"/>
              <a:gd name="T7" fmla="*/ 280334356 h 382"/>
              <a:gd name="T8" fmla="*/ 534747140 w 358"/>
              <a:gd name="T9" fmla="*/ 385853037 h 382"/>
              <a:gd name="T10" fmla="*/ 507851041 w 358"/>
              <a:gd name="T11" fmla="*/ 494521867 h 382"/>
              <a:gd name="T12" fmla="*/ 428747016 w 358"/>
              <a:gd name="T13" fmla="*/ 601615623 h 382"/>
              <a:gd name="T14" fmla="*/ 272119459 w 358"/>
              <a:gd name="T15" fmla="*/ 355929136 h 382"/>
              <a:gd name="T16" fmla="*/ 194597187 w 358"/>
              <a:gd name="T17" fmla="*/ 310257002 h 382"/>
              <a:gd name="T18" fmla="*/ 197761952 w 358"/>
              <a:gd name="T19" fmla="*/ 327581564 h 382"/>
              <a:gd name="T20" fmla="*/ 275284224 w 358"/>
              <a:gd name="T21" fmla="*/ 371678624 h 382"/>
              <a:gd name="T22" fmla="*/ 272119459 w 358"/>
              <a:gd name="T23" fmla="*/ 355929136 h 382"/>
              <a:gd name="T24" fmla="*/ 455641855 w 358"/>
              <a:gd name="T25" fmla="*/ 214187511 h 382"/>
              <a:gd name="T26" fmla="*/ 416090472 w 358"/>
              <a:gd name="T27" fmla="*/ 196864204 h 382"/>
              <a:gd name="T28" fmla="*/ 270537706 w 358"/>
              <a:gd name="T29" fmla="*/ 110243904 h 382"/>
              <a:gd name="T30" fmla="*/ 234149829 w 358"/>
              <a:gd name="T31" fmla="*/ 85045226 h 382"/>
              <a:gd name="T32" fmla="*/ 270537706 w 358"/>
              <a:gd name="T33" fmla="*/ 110243904 h 382"/>
              <a:gd name="T34" fmla="*/ 322746891 w 358"/>
              <a:gd name="T35" fmla="*/ 61421622 h 382"/>
              <a:gd name="T36" fmla="*/ 305343830 w 358"/>
              <a:gd name="T37" fmla="*/ 100794714 h 382"/>
              <a:gd name="T38" fmla="*/ 408179188 w 358"/>
              <a:gd name="T39" fmla="*/ 162216335 h 382"/>
              <a:gd name="T40" fmla="*/ 433492275 w 358"/>
              <a:gd name="T41" fmla="*/ 125993392 h 382"/>
              <a:gd name="T42" fmla="*/ 408179188 w 358"/>
              <a:gd name="T43" fmla="*/ 162216335 h 382"/>
              <a:gd name="T44" fmla="*/ 393940892 w 358"/>
              <a:gd name="T45" fmla="*/ 86620300 h 382"/>
              <a:gd name="T46" fmla="*/ 357553015 w 358"/>
              <a:gd name="T47" fmla="*/ 111818979 h 382"/>
              <a:gd name="T48" fmla="*/ 287940768 w 358"/>
              <a:gd name="T49" fmla="*/ 329156638 h 382"/>
              <a:gd name="T50" fmla="*/ 210418496 w 358"/>
              <a:gd name="T51" fmla="*/ 283483249 h 382"/>
              <a:gd name="T52" fmla="*/ 213582002 w 358"/>
              <a:gd name="T53" fmla="*/ 299232737 h 382"/>
              <a:gd name="T54" fmla="*/ 291104274 w 358"/>
              <a:gd name="T55" fmla="*/ 344904871 h 382"/>
              <a:gd name="T56" fmla="*/ 287940768 w 358"/>
              <a:gd name="T57" fmla="*/ 329156638 h 382"/>
              <a:gd name="T58" fmla="*/ 248388125 w 358"/>
              <a:gd name="T59" fmla="*/ 163790155 h 382"/>
              <a:gd name="T60" fmla="*/ 294269039 w 358"/>
              <a:gd name="T61" fmla="*/ 307106854 h 382"/>
              <a:gd name="T62" fmla="*/ 351224744 w 358"/>
              <a:gd name="T63" fmla="*/ 141741625 h 382"/>
              <a:gd name="T64" fmla="*/ 215163755 w 358"/>
              <a:gd name="T65" fmla="*/ 374828772 h 382"/>
              <a:gd name="T66" fmla="*/ 204090224 w 358"/>
              <a:gd name="T67" fmla="*/ 340180903 h 38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文本框 49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4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20" grpId="0" animBg="1"/>
      <p:bldP spid="23" grpId="0" animBg="1"/>
      <p:bldP spid="26" grpId="0" animBg="1"/>
      <p:bldP spid="32" grpId="0" animBg="1"/>
      <p:bldP spid="53" grpId="0" animBg="1"/>
      <p:bldP spid="54" grpId="0" animBg="1"/>
      <p:bldP spid="55" grpId="0" animBg="1"/>
      <p:bldP spid="56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/>
          <p:cNvSpPr/>
          <p:nvPr/>
        </p:nvSpPr>
        <p:spPr>
          <a:xfrm rot="11047877" flipV="1">
            <a:off x="8308975" y="5719763"/>
            <a:ext cx="176213" cy="1762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11047877">
            <a:off x="3890963" y="52355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11047877">
            <a:off x="4294188" y="67214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11047877">
            <a:off x="8826500" y="5873750"/>
            <a:ext cx="127000" cy="127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11047877">
            <a:off x="7078663" y="6456363"/>
            <a:ext cx="452437" cy="4524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11047877" flipH="1">
            <a:off x="8724900" y="4476750"/>
            <a:ext cx="138113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1047877" flipH="1">
            <a:off x="4899025" y="6496050"/>
            <a:ext cx="139700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11047877" flipH="1">
            <a:off x="7996238" y="4240213"/>
            <a:ext cx="422275" cy="4222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55563" y="3451225"/>
            <a:ext cx="519112" cy="5191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6731000" y="6753225"/>
            <a:ext cx="271463" cy="271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10213975" y="3238500"/>
            <a:ext cx="501650" cy="500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V="1">
            <a:off x="10110788" y="4351338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flipV="1">
            <a:off x="4464050" y="5535613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817688" y="6245225"/>
            <a:ext cx="471487" cy="471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1842750" y="3402013"/>
            <a:ext cx="271463" cy="2714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1102975" y="4179888"/>
            <a:ext cx="269875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615488" y="6046788"/>
            <a:ext cx="271462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860675" y="6430963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7159625" y="5703888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9618663" y="2452688"/>
            <a:ext cx="282575" cy="285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69863" y="4748213"/>
            <a:ext cx="550862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>
            <a:off x="1428750" y="5278438"/>
            <a:ext cx="368300" cy="368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3117850" y="5554663"/>
            <a:ext cx="608013" cy="6080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462713" y="6118225"/>
            <a:ext cx="344487" cy="346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8501063" y="5019675"/>
            <a:ext cx="247650" cy="24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8526463" y="6335713"/>
            <a:ext cx="1100137" cy="11001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118100" y="6583363"/>
            <a:ext cx="728663" cy="7286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>
            <a:off x="3421063" y="4489450"/>
            <a:ext cx="309562" cy="3111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9518650" y="5357813"/>
            <a:ext cx="350838" cy="352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7937500" y="6753225"/>
            <a:ext cx="361950" cy="360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10304463" y="5583238"/>
            <a:ext cx="522287" cy="522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5786438" y="6280150"/>
            <a:ext cx="315912" cy="315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>
            <a:off x="787400" y="4184650"/>
            <a:ext cx="415925" cy="4175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rot="11047877">
            <a:off x="4237038" y="6276975"/>
            <a:ext cx="123825" cy="1238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870450" y="5681663"/>
            <a:ext cx="669925" cy="669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7967663" y="6008688"/>
            <a:ext cx="439737" cy="439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6088063" y="6635750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11652250" y="4589463"/>
            <a:ext cx="728663" cy="7302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10537825" y="6399213"/>
            <a:ext cx="412750" cy="4127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65138" y="5934075"/>
            <a:ext cx="730250" cy="728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24325" y="5864225"/>
            <a:ext cx="282575" cy="2841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 rot="11047877" flipH="1">
            <a:off x="7205663" y="5405438"/>
            <a:ext cx="138112" cy="1381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3779838" y="6300788"/>
            <a:ext cx="990600" cy="990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1812925" y="3538538"/>
            <a:ext cx="490538" cy="4905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>
            <a:off x="11687175" y="2138363"/>
            <a:ext cx="444500" cy="44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-434975" y="2360613"/>
            <a:ext cx="627063" cy="6286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flipH="1">
            <a:off x="2444750" y="2798763"/>
            <a:ext cx="266700" cy="268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rot="11047877" flipV="1">
            <a:off x="9999663" y="1350963"/>
            <a:ext cx="149225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 flipH="1">
            <a:off x="2636838" y="4654550"/>
            <a:ext cx="601662" cy="6000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2490788" y="5783263"/>
            <a:ext cx="382587" cy="382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7702550" y="4910138"/>
            <a:ext cx="638175" cy="6381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9159875" y="4476750"/>
            <a:ext cx="541338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11637963" y="3808413"/>
            <a:ext cx="541337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 flipV="1">
            <a:off x="9682163" y="3733800"/>
            <a:ext cx="274637" cy="276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6561138" y="5537200"/>
            <a:ext cx="409575" cy="409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2"/>
          <a:srcRect l="36905" t="33759" r="32570" b="22025"/>
          <a:stretch>
            <a:fillRect/>
          </a:stretch>
        </p:blipFill>
        <p:spPr>
          <a:xfrm rot="1501864">
            <a:off x="7973266" y="1354132"/>
            <a:ext cx="407562" cy="407562"/>
          </a:xfrm>
          <a:custGeom>
            <a:avLst/>
            <a:gdLst>
              <a:gd name="connsiteX0" fmla="*/ 588998 w 1177996"/>
              <a:gd name="connsiteY0" fmla="*/ 0 h 1177994"/>
              <a:gd name="connsiteX1" fmla="*/ 1177996 w 1177996"/>
              <a:gd name="connsiteY1" fmla="*/ 588997 h 1177994"/>
              <a:gd name="connsiteX2" fmla="*/ 588998 w 1177996"/>
              <a:gd name="connsiteY2" fmla="*/ 1177994 h 1177994"/>
              <a:gd name="connsiteX3" fmla="*/ 0 w 1177996"/>
              <a:gd name="connsiteY3" fmla="*/ 588997 h 1177994"/>
              <a:gd name="connsiteX4" fmla="*/ 588998 w 1177996"/>
              <a:gd name="connsiteY4" fmla="*/ 0 h 117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996" h="1177994">
                <a:moveTo>
                  <a:pt x="588998" y="0"/>
                </a:moveTo>
                <a:cubicBezTo>
                  <a:pt x="914293" y="0"/>
                  <a:pt x="1177996" y="263703"/>
                  <a:pt x="1177996" y="588997"/>
                </a:cubicBezTo>
                <a:cubicBezTo>
                  <a:pt x="1177996" y="914291"/>
                  <a:pt x="914293" y="1177994"/>
                  <a:pt x="588998" y="1177994"/>
                </a:cubicBezTo>
                <a:cubicBezTo>
                  <a:pt x="263703" y="1177994"/>
                  <a:pt x="0" y="914291"/>
                  <a:pt x="0" y="588997"/>
                </a:cubicBezTo>
                <a:cubicBezTo>
                  <a:pt x="0" y="263703"/>
                  <a:pt x="263703" y="0"/>
                  <a:pt x="588998" y="0"/>
                </a:cubicBezTo>
                <a:close/>
              </a:path>
            </a:pathLst>
          </a:custGeom>
        </p:spPr>
      </p:pic>
      <p:sp>
        <p:nvSpPr>
          <p:cNvPr id="197" name="椭圆 196"/>
          <p:cNvSpPr/>
          <p:nvPr/>
        </p:nvSpPr>
        <p:spPr>
          <a:xfrm>
            <a:off x="11261725" y="5419725"/>
            <a:ext cx="271463" cy="2714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 flipV="1">
            <a:off x="11339513" y="6289675"/>
            <a:ext cx="276225" cy="2746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590955" y="273020"/>
            <a:ext cx="5072002" cy="6035705"/>
            <a:chOff x="3565662" y="300100"/>
            <a:chExt cx="5070953" cy="6036274"/>
          </a:xfrm>
        </p:grpSpPr>
        <p:sp>
          <p:nvSpPr>
            <p:cNvPr id="210" name="任意多边形 209"/>
            <p:cNvSpPr/>
            <p:nvPr/>
          </p:nvSpPr>
          <p:spPr>
            <a:xfrm rot="13500000" flipH="1">
              <a:off x="3565632" y="300130"/>
              <a:ext cx="5071014" cy="5070953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25" name="直接连接符 224"/>
            <p:cNvCxnSpPr/>
            <p:nvPr/>
          </p:nvCxnSpPr>
          <p:spPr>
            <a:xfrm>
              <a:off x="3759267" y="2427581"/>
              <a:ext cx="463771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38" name="文本框 226"/>
            <p:cNvSpPr txBox="1">
              <a:spLocks noChangeArrowheads="1"/>
            </p:cNvSpPr>
            <p:nvPr/>
          </p:nvSpPr>
          <p:spPr bwMode="auto">
            <a:xfrm>
              <a:off x="3705810" y="1946236"/>
              <a:ext cx="26468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Century Gothic" pitchFamily="34" charset="0"/>
                </a:rPr>
                <a:t>清新风格演示模板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3759267" y="2462509"/>
              <a:ext cx="2688669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3759267" y="3448440"/>
              <a:ext cx="463771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>
              <a:off x="6939959" y="3511946"/>
              <a:ext cx="1457024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9" name="图片 348"/>
            <p:cNvPicPr>
              <a:picLocks noChangeAspect="1"/>
            </p:cNvPicPr>
            <p:nvPr/>
          </p:nvPicPr>
          <p:blipFill>
            <a:blip r:embed="rId2"/>
            <a:srcRect l="35176"/>
            <a:stretch>
              <a:fillRect/>
            </a:stretch>
          </p:blipFill>
          <p:spPr>
            <a:xfrm>
              <a:off x="3775670" y="3572820"/>
              <a:ext cx="2276311" cy="2763554"/>
            </a:xfrm>
            <a:custGeom>
              <a:avLst/>
              <a:gdLst>
                <a:gd name="connsiteX0" fmla="*/ 0 w 2501639"/>
                <a:gd name="connsiteY0" fmla="*/ 0 h 3037113"/>
                <a:gd name="connsiteX1" fmla="*/ 2501639 w 2501639"/>
                <a:gd name="connsiteY1" fmla="*/ 0 h 3037113"/>
                <a:gd name="connsiteX2" fmla="*/ 2501639 w 2501639"/>
                <a:gd name="connsiteY2" fmla="*/ 3031844 h 3037113"/>
                <a:gd name="connsiteX3" fmla="*/ 2499610 w 2501639"/>
                <a:gd name="connsiteY3" fmla="*/ 3037113 h 3037113"/>
                <a:gd name="connsiteX4" fmla="*/ 2494398 w 2501639"/>
                <a:gd name="connsiteY4" fmla="*/ 3037113 h 3037113"/>
                <a:gd name="connsiteX5" fmla="*/ 2494398 w 2501639"/>
                <a:gd name="connsiteY5" fmla="*/ 2995749 h 3037113"/>
                <a:gd name="connsiteX6" fmla="*/ 2459527 w 2501639"/>
                <a:gd name="connsiteY6" fmla="*/ 2905197 h 3037113"/>
                <a:gd name="connsiteX7" fmla="*/ 717381 w 2501639"/>
                <a:gd name="connsiteY7" fmla="*/ 1444903 h 3037113"/>
                <a:gd name="connsiteX8" fmla="*/ 19111 w 2501639"/>
                <a:gd name="connsiteY8" fmla="*/ 132437 h 303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1639" h="3037113">
                  <a:moveTo>
                    <a:pt x="0" y="0"/>
                  </a:moveTo>
                  <a:lnTo>
                    <a:pt x="2501639" y="0"/>
                  </a:lnTo>
                  <a:lnTo>
                    <a:pt x="2501639" y="3031844"/>
                  </a:lnTo>
                  <a:lnTo>
                    <a:pt x="2499610" y="3037113"/>
                  </a:lnTo>
                  <a:lnTo>
                    <a:pt x="2494398" y="3037113"/>
                  </a:lnTo>
                  <a:lnTo>
                    <a:pt x="2494398" y="2995749"/>
                  </a:lnTo>
                  <a:lnTo>
                    <a:pt x="2459527" y="2905197"/>
                  </a:lnTo>
                  <a:cubicBezTo>
                    <a:pt x="2141873" y="2211741"/>
                    <a:pt x="1279306" y="2006828"/>
                    <a:pt x="717381" y="1444903"/>
                  </a:cubicBezTo>
                  <a:cubicBezTo>
                    <a:pt x="344970" y="1072492"/>
                    <a:pt x="112213" y="613311"/>
                    <a:pt x="19111" y="132437"/>
                  </a:cubicBezTo>
                  <a:close/>
                </a:path>
              </a:pathLst>
            </a:custGeom>
          </p:spPr>
        </p:pic>
      </p:grpSp>
      <p:sp>
        <p:nvSpPr>
          <p:cNvPr id="201" name="椭圆 200"/>
          <p:cNvSpPr/>
          <p:nvPr/>
        </p:nvSpPr>
        <p:spPr>
          <a:xfrm>
            <a:off x="8102600" y="1300163"/>
            <a:ext cx="477838" cy="4778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3444875" y="3463925"/>
            <a:ext cx="676275" cy="6778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8735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950" y="2248992"/>
            <a:ext cx="5402263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5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3" grpId="0" animBg="1"/>
      <p:bldP spid="134" grpId="0" animBg="1"/>
      <p:bldP spid="135" grpId="0" animBg="1"/>
      <p:bldP spid="136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197" grpId="0" animBg="1"/>
      <p:bldP spid="198" grpId="0" animBg="1"/>
      <p:bldP spid="201" grpId="0" animBg="1"/>
      <p:bldP spid="2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919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12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itchFamily="34" charset="0"/>
                </a:rPr>
                <a:t>01</a:t>
              </a:r>
              <a:endParaRPr lang="zh-CN" altLang="en-US" sz="125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2301180"/>
            <a:chOff x="277329" y="1093495"/>
            <a:chExt cx="5427948" cy="230127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10772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874713" y="1143000"/>
            <a:ext cx="4141787" cy="4140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043488" y="1749425"/>
            <a:ext cx="417512" cy="41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548188" y="1454150"/>
            <a:ext cx="328612" cy="330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98450" y="1919288"/>
            <a:ext cx="554038" cy="552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0" y="242888"/>
            <a:ext cx="2998824" cy="461962"/>
            <a:chOff x="0" y="242888"/>
            <a:chExt cx="2999607" cy="461665"/>
          </a:xfrm>
        </p:grpSpPr>
        <p:sp>
          <p:nvSpPr>
            <p:cNvPr id="16" name="矩形 15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01743" y="242888"/>
              <a:ext cx="2597864" cy="46136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TITLE HERE</a:t>
              </a:r>
            </a:p>
          </p:txBody>
        </p:sp>
      </p:grpSp>
      <p:sp>
        <p:nvSpPr>
          <p:cNvPr id="30" name="椭圆 29"/>
          <p:cNvSpPr/>
          <p:nvPr/>
        </p:nvSpPr>
        <p:spPr>
          <a:xfrm>
            <a:off x="5256213" y="2995613"/>
            <a:ext cx="206375" cy="2047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11047877">
            <a:off x="1938338" y="5992813"/>
            <a:ext cx="165100" cy="165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328738" y="5078413"/>
            <a:ext cx="603250" cy="6032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V="1">
            <a:off x="2563813" y="5973763"/>
            <a:ext cx="679450" cy="679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76263" y="5153025"/>
            <a:ext cx="287337" cy="2873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H="1">
            <a:off x="2752725" y="5370513"/>
            <a:ext cx="301625" cy="3016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flipH="1">
            <a:off x="4416425" y="5197475"/>
            <a:ext cx="231775" cy="2333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609975" y="5580063"/>
            <a:ext cx="250825" cy="2524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4539416" y="3368966"/>
            <a:ext cx="1674934" cy="1674934"/>
            <a:chOff x="4539416" y="3368966"/>
            <a:chExt cx="1674934" cy="1674934"/>
          </a:xfrm>
          <a:solidFill>
            <a:schemeClr val="accent2"/>
          </a:solidFill>
        </p:grpSpPr>
        <p:sp>
          <p:nvSpPr>
            <p:cNvPr id="32" name="椭圆 31"/>
            <p:cNvSpPr/>
            <p:nvPr/>
          </p:nvSpPr>
          <p:spPr>
            <a:xfrm>
              <a:off x="4539416" y="3368966"/>
              <a:ext cx="1674934" cy="16749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589910" y="3974426"/>
              <a:ext cx="1569660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输入图片标题</a:t>
              </a:r>
            </a:p>
          </p:txBody>
        </p:sp>
      </p:grpSp>
      <p:sp>
        <p:nvSpPr>
          <p:cNvPr id="59" name="椭圆 58"/>
          <p:cNvSpPr/>
          <p:nvPr/>
        </p:nvSpPr>
        <p:spPr>
          <a:xfrm>
            <a:off x="-41275" y="3700463"/>
            <a:ext cx="942975" cy="9477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6638925" y="1549399"/>
            <a:ext cx="4821238" cy="1103788"/>
            <a:chOff x="6639013" y="1549333"/>
            <a:chExt cx="4820607" cy="1103657"/>
          </a:xfrm>
        </p:grpSpPr>
        <p:sp>
          <p:nvSpPr>
            <p:cNvPr id="60" name="文本框 59"/>
            <p:cNvSpPr txBox="1"/>
            <p:nvPr/>
          </p:nvSpPr>
          <p:spPr>
            <a:xfrm>
              <a:off x="6639013" y="1549333"/>
              <a:ext cx="4820607" cy="3698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TITLE HERE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6921551" y="1914414"/>
              <a:ext cx="4538069" cy="7385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</p:grpSp>
      <p:grpSp>
        <p:nvGrpSpPr>
          <p:cNvPr id="84" name="组合 83"/>
          <p:cNvGrpSpPr>
            <a:grpSpLocks/>
          </p:cNvGrpSpPr>
          <p:nvPr/>
        </p:nvGrpSpPr>
        <p:grpSpPr bwMode="auto">
          <a:xfrm>
            <a:off x="6638925" y="2947860"/>
            <a:ext cx="4821238" cy="1062766"/>
            <a:chOff x="6639013" y="2635727"/>
            <a:chExt cx="4820607" cy="1025910"/>
          </a:xfrm>
        </p:grpSpPr>
        <p:sp>
          <p:nvSpPr>
            <p:cNvPr id="63" name="矩形 62"/>
            <p:cNvSpPr/>
            <p:nvPr/>
          </p:nvSpPr>
          <p:spPr>
            <a:xfrm>
              <a:off x="6921551" y="2948589"/>
              <a:ext cx="4538069" cy="71304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639013" y="2635727"/>
              <a:ext cx="4820607" cy="370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TITLE HERE</a:t>
              </a:r>
            </a:p>
          </p:txBody>
        </p: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6638925" y="4305299"/>
            <a:ext cx="4821238" cy="1277956"/>
            <a:chOff x="6639013" y="4154731"/>
            <a:chExt cx="4820607" cy="1277109"/>
          </a:xfrm>
        </p:grpSpPr>
        <p:sp>
          <p:nvSpPr>
            <p:cNvPr id="64" name="矩形 63"/>
            <p:cNvSpPr/>
            <p:nvPr/>
          </p:nvSpPr>
          <p:spPr>
            <a:xfrm>
              <a:off x="6921551" y="4478366"/>
              <a:ext cx="4538069" cy="9534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639013" y="4154731"/>
              <a:ext cx="4820607" cy="3696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TITLE HERE</a:t>
              </a:r>
            </a:p>
          </p:txBody>
        </p:sp>
      </p:grpSp>
      <p:sp>
        <p:nvSpPr>
          <p:cNvPr id="9236" name="灯片编号占位符 69"/>
          <p:cNvSpPr>
            <a:spLocks noGrp="1"/>
          </p:cNvSpPr>
          <p:nvPr>
            <p:ph type="sldNum" sz="quarter" idx="10"/>
          </p:nvPr>
        </p:nvSpPr>
        <p:spPr bwMode="auto">
          <a:xfrm>
            <a:off x="11268075" y="6048375"/>
            <a:ext cx="37306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A02F301E-2C76-4068-A1DB-6AD9E27791CF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3"/>
          <a:srcRect l="15987" t="309" r="20936" b="54406"/>
          <a:stretch>
            <a:fillRect/>
          </a:stretch>
        </p:blipFill>
        <p:spPr>
          <a:xfrm rot="1986105">
            <a:off x="4922489" y="3457566"/>
            <a:ext cx="1433404" cy="1433404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3"/>
          <a:srcRect l="15987" t="309" r="20936" b="54406"/>
          <a:stretch>
            <a:fillRect/>
          </a:stretch>
        </p:blipFill>
        <p:spPr>
          <a:xfrm rot="2636422">
            <a:off x="725173" y="1862295"/>
            <a:ext cx="3478797" cy="3478797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699" y="1294566"/>
            <a:ext cx="3745552" cy="3752894"/>
          </a:xfrm>
          <a:prstGeom prst="ellipse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4" grpId="0" animBg="1"/>
      <p:bldP spid="39" grpId="0" animBg="1"/>
      <p:bldP spid="45" grpId="0" animBg="1"/>
      <p:bldP spid="30" grpId="0" animBg="1"/>
      <p:bldP spid="26" grpId="0" animBg="1"/>
      <p:bldP spid="28" grpId="0" animBg="1"/>
      <p:bldP spid="29" grpId="0" animBg="1"/>
      <p:bldP spid="33" grpId="0" animBg="1"/>
      <p:bldP spid="35" grpId="0" animBg="1"/>
      <p:bldP spid="36" grpId="0" animBg="1"/>
      <p:bldP spid="42" grpId="0" animBg="1"/>
      <p:bldP spid="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57372FF-4C98-4E69-8312-4BAE940E57BF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1011238" y="1771650"/>
            <a:ext cx="1728787" cy="1728788"/>
            <a:chOff x="1011953" y="1914525"/>
            <a:chExt cx="1728787" cy="1728787"/>
          </a:xfrm>
        </p:grpSpPr>
        <p:sp>
          <p:nvSpPr>
            <p:cNvPr id="5" name="椭圆 4"/>
            <p:cNvSpPr/>
            <p:nvPr/>
          </p:nvSpPr>
          <p:spPr>
            <a:xfrm>
              <a:off x="1011953" y="1914525"/>
              <a:ext cx="1728787" cy="172878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6" name="Freeform 101"/>
            <p:cNvSpPr>
              <a:spLocks noEditPoints="1"/>
            </p:cNvSpPr>
            <p:nvPr/>
          </p:nvSpPr>
          <p:spPr bwMode="auto">
            <a:xfrm>
              <a:off x="1580991" y="2424188"/>
              <a:ext cx="590710" cy="709460"/>
            </a:xfrm>
            <a:custGeom>
              <a:avLst/>
              <a:gdLst>
                <a:gd name="T0" fmla="*/ 1491964171 w 164"/>
                <a:gd name="T1" fmla="*/ 1491493797 h 197"/>
                <a:gd name="T2" fmla="*/ 1401149712 w 164"/>
                <a:gd name="T3" fmla="*/ 1452585137 h 197"/>
                <a:gd name="T4" fmla="*/ 1284387236 w 164"/>
                <a:gd name="T5" fmla="*/ 1426644831 h 197"/>
                <a:gd name="T6" fmla="*/ 1258439219 w 164"/>
                <a:gd name="T7" fmla="*/ 1426644831 h 197"/>
                <a:gd name="T8" fmla="*/ 1206546786 w 164"/>
                <a:gd name="T9" fmla="*/ 1413676478 h 197"/>
                <a:gd name="T10" fmla="*/ 1206546786 w 164"/>
                <a:gd name="T11" fmla="*/ 1413676478 h 197"/>
                <a:gd name="T12" fmla="*/ 1128702734 w 164"/>
                <a:gd name="T13" fmla="*/ 1400708126 h 197"/>
                <a:gd name="T14" fmla="*/ 973021834 w 164"/>
                <a:gd name="T15" fmla="*/ 1400708126 h 197"/>
                <a:gd name="T16" fmla="*/ 947073817 w 164"/>
                <a:gd name="T17" fmla="*/ 1413676478 h 197"/>
                <a:gd name="T18" fmla="*/ 895177782 w 164"/>
                <a:gd name="T19" fmla="*/ 1413676478 h 197"/>
                <a:gd name="T20" fmla="*/ 830311341 w 164"/>
                <a:gd name="T21" fmla="*/ 1426644831 h 197"/>
                <a:gd name="T22" fmla="*/ 713548865 w 164"/>
                <a:gd name="T23" fmla="*/ 1452585137 h 197"/>
                <a:gd name="T24" fmla="*/ 609760398 w 164"/>
                <a:gd name="T25" fmla="*/ 1504462149 h 197"/>
                <a:gd name="T26" fmla="*/ 596786389 w 164"/>
                <a:gd name="T27" fmla="*/ 1504462149 h 197"/>
                <a:gd name="T28" fmla="*/ 0 w 164"/>
                <a:gd name="T29" fmla="*/ 2147483646 h 197"/>
                <a:gd name="T30" fmla="*/ 2114698577 w 164"/>
                <a:gd name="T31" fmla="*/ 2147483646 h 197"/>
                <a:gd name="T32" fmla="*/ 2127672586 w 164"/>
                <a:gd name="T33" fmla="*/ 2147483646 h 197"/>
                <a:gd name="T34" fmla="*/ 103788467 w 164"/>
                <a:gd name="T35" fmla="*/ 2147483646 h 197"/>
                <a:gd name="T36" fmla="*/ 661652830 w 164"/>
                <a:gd name="T37" fmla="*/ 1595247820 h 197"/>
                <a:gd name="T38" fmla="*/ 739496882 w 164"/>
                <a:gd name="T39" fmla="*/ 1556339161 h 197"/>
                <a:gd name="T40" fmla="*/ 791389315 w 164"/>
                <a:gd name="T41" fmla="*/ 1543370808 h 197"/>
                <a:gd name="T42" fmla="*/ 882207376 w 164"/>
                <a:gd name="T43" fmla="*/ 1517430502 h 197"/>
                <a:gd name="T44" fmla="*/ 908151791 w 164"/>
                <a:gd name="T45" fmla="*/ 1517430502 h 197"/>
                <a:gd name="T46" fmla="*/ 985995843 w 164"/>
                <a:gd name="T47" fmla="*/ 1504462149 h 197"/>
                <a:gd name="T48" fmla="*/ 1154650752 w 164"/>
                <a:gd name="T49" fmla="*/ 1504462149 h 197"/>
                <a:gd name="T50" fmla="*/ 1193572778 w 164"/>
                <a:gd name="T51" fmla="*/ 1517430502 h 197"/>
                <a:gd name="T52" fmla="*/ 1245465210 w 164"/>
                <a:gd name="T53" fmla="*/ 1517430502 h 197"/>
                <a:gd name="T54" fmla="*/ 1323309262 w 164"/>
                <a:gd name="T55" fmla="*/ 1543370808 h 197"/>
                <a:gd name="T56" fmla="*/ 1414123721 w 164"/>
                <a:gd name="T57" fmla="*/ 1569311115 h 197"/>
                <a:gd name="T58" fmla="*/ 1453045747 w 164"/>
                <a:gd name="T59" fmla="*/ 1595247820 h 197"/>
                <a:gd name="T60" fmla="*/ 103788467 w 164"/>
                <a:gd name="T61" fmla="*/ 2147483646 h 197"/>
                <a:gd name="T62" fmla="*/ 830311341 w 164"/>
                <a:gd name="T63" fmla="*/ 1283982149 h 197"/>
                <a:gd name="T64" fmla="*/ 856259358 w 164"/>
                <a:gd name="T65" fmla="*/ 1296950501 h 197"/>
                <a:gd name="T66" fmla="*/ 1063836293 w 164"/>
                <a:gd name="T67" fmla="*/ 1322890808 h 197"/>
                <a:gd name="T68" fmla="*/ 1154650752 w 164"/>
                <a:gd name="T69" fmla="*/ 1309918854 h 197"/>
                <a:gd name="T70" fmla="*/ 1193572778 w 164"/>
                <a:gd name="T71" fmla="*/ 1309918854 h 197"/>
                <a:gd name="T72" fmla="*/ 1232494804 w 164"/>
                <a:gd name="T73" fmla="*/ 1296950501 h 197"/>
                <a:gd name="T74" fmla="*/ 1271413228 w 164"/>
                <a:gd name="T75" fmla="*/ 1283982149 h 197"/>
                <a:gd name="T76" fmla="*/ 1323309262 w 164"/>
                <a:gd name="T77" fmla="*/ 1271010195 h 197"/>
                <a:gd name="T78" fmla="*/ 1336283271 w 164"/>
                <a:gd name="T79" fmla="*/ 1258041842 h 197"/>
                <a:gd name="T80" fmla="*/ 1388175704 w 164"/>
                <a:gd name="T81" fmla="*/ 1232101536 h 197"/>
                <a:gd name="T82" fmla="*/ 1453045747 w 164"/>
                <a:gd name="T83" fmla="*/ 1193192876 h 197"/>
                <a:gd name="T84" fmla="*/ 1725489123 w 164"/>
                <a:gd name="T85" fmla="*/ 661443603 h 197"/>
                <a:gd name="T86" fmla="*/ 1063836293 w 164"/>
                <a:gd name="T87" fmla="*/ 0 h 197"/>
                <a:gd name="T88" fmla="*/ 402183463 w 164"/>
                <a:gd name="T89" fmla="*/ 622534944 h 197"/>
                <a:gd name="T90" fmla="*/ 804363324 w 164"/>
                <a:gd name="T91" fmla="*/ 1271010195 h 197"/>
                <a:gd name="T92" fmla="*/ 505971930 w 164"/>
                <a:gd name="T93" fmla="*/ 622534944 h 197"/>
                <a:gd name="T94" fmla="*/ 1621700656 w 164"/>
                <a:gd name="T95" fmla="*/ 661443603 h 197"/>
                <a:gd name="T96" fmla="*/ 1414123721 w 164"/>
                <a:gd name="T97" fmla="*/ 1089438853 h 197"/>
                <a:gd name="T98" fmla="*/ 1375201695 w 164"/>
                <a:gd name="T99" fmla="*/ 1128347512 h 197"/>
                <a:gd name="T100" fmla="*/ 1323309262 w 164"/>
                <a:gd name="T101" fmla="*/ 1154284217 h 197"/>
                <a:gd name="T102" fmla="*/ 1271413228 w 164"/>
                <a:gd name="T103" fmla="*/ 1180224524 h 197"/>
                <a:gd name="T104" fmla="*/ 1232494804 w 164"/>
                <a:gd name="T105" fmla="*/ 1193192876 h 197"/>
                <a:gd name="T106" fmla="*/ 1206546786 w 164"/>
                <a:gd name="T107" fmla="*/ 1193192876 h 197"/>
                <a:gd name="T108" fmla="*/ 1167624760 w 164"/>
                <a:gd name="T109" fmla="*/ 1206164830 h 197"/>
                <a:gd name="T110" fmla="*/ 1128702734 w 164"/>
                <a:gd name="T111" fmla="*/ 1219133183 h 197"/>
                <a:gd name="T112" fmla="*/ 1063836293 w 164"/>
                <a:gd name="T113" fmla="*/ 1219133183 h 197"/>
                <a:gd name="T114" fmla="*/ 1063836293 w 164"/>
                <a:gd name="T115" fmla="*/ 1219133183 h 197"/>
                <a:gd name="T116" fmla="*/ 882207376 w 164"/>
                <a:gd name="T117" fmla="*/ 1193192876 h 197"/>
                <a:gd name="T118" fmla="*/ 843285350 w 164"/>
                <a:gd name="T119" fmla="*/ 1180224524 h 197"/>
                <a:gd name="T120" fmla="*/ 505971930 w 164"/>
                <a:gd name="T121" fmla="*/ 635506898 h 19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4" h="197">
                  <a:moveTo>
                    <a:pt x="116" y="116"/>
                  </a:moveTo>
                  <a:cubicBezTo>
                    <a:pt x="115" y="115"/>
                    <a:pt x="115" y="115"/>
                    <a:pt x="115" y="115"/>
                  </a:cubicBezTo>
                  <a:cubicBezTo>
                    <a:pt x="114" y="115"/>
                    <a:pt x="113" y="114"/>
                    <a:pt x="112" y="114"/>
                  </a:cubicBezTo>
                  <a:cubicBezTo>
                    <a:pt x="110" y="113"/>
                    <a:pt x="109" y="113"/>
                    <a:pt x="108" y="112"/>
                  </a:cubicBezTo>
                  <a:cubicBezTo>
                    <a:pt x="106" y="112"/>
                    <a:pt x="105" y="112"/>
                    <a:pt x="104" y="111"/>
                  </a:cubicBezTo>
                  <a:cubicBezTo>
                    <a:pt x="103" y="111"/>
                    <a:pt x="101" y="110"/>
                    <a:pt x="99" y="110"/>
                  </a:cubicBezTo>
                  <a:cubicBezTo>
                    <a:pt x="98" y="110"/>
                    <a:pt x="98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96" y="109"/>
                    <a:pt x="95" y="109"/>
                    <a:pt x="94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2" y="109"/>
                    <a:pt x="91" y="109"/>
                    <a:pt x="90" y="109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3" y="108"/>
                    <a:pt x="79" y="108"/>
                    <a:pt x="76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2" y="109"/>
                    <a:pt x="70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9"/>
                    <a:pt x="67" y="109"/>
                    <a:pt x="67" y="109"/>
                  </a:cubicBezTo>
                  <a:cubicBezTo>
                    <a:pt x="66" y="110"/>
                    <a:pt x="65" y="110"/>
                    <a:pt x="64" y="110"/>
                  </a:cubicBezTo>
                  <a:cubicBezTo>
                    <a:pt x="62" y="110"/>
                    <a:pt x="61" y="111"/>
                    <a:pt x="59" y="111"/>
                  </a:cubicBezTo>
                  <a:cubicBezTo>
                    <a:pt x="58" y="112"/>
                    <a:pt x="56" y="112"/>
                    <a:pt x="55" y="112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2" y="114"/>
                    <a:pt x="49" y="115"/>
                    <a:pt x="47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18" y="130"/>
                    <a:pt x="0" y="159"/>
                    <a:pt x="0" y="190"/>
                  </a:cubicBezTo>
                  <a:cubicBezTo>
                    <a:pt x="0" y="191"/>
                    <a:pt x="0" y="191"/>
                    <a:pt x="0" y="19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163" y="197"/>
                    <a:pt x="163" y="197"/>
                    <a:pt x="163" y="197"/>
                  </a:cubicBezTo>
                  <a:cubicBezTo>
                    <a:pt x="163" y="192"/>
                    <a:pt x="163" y="192"/>
                    <a:pt x="163" y="192"/>
                  </a:cubicBezTo>
                  <a:cubicBezTo>
                    <a:pt x="163" y="191"/>
                    <a:pt x="164" y="191"/>
                    <a:pt x="164" y="190"/>
                  </a:cubicBezTo>
                  <a:cubicBezTo>
                    <a:pt x="164" y="158"/>
                    <a:pt x="145" y="129"/>
                    <a:pt x="116" y="116"/>
                  </a:cubicBezTo>
                  <a:close/>
                  <a:moveTo>
                    <a:pt x="8" y="189"/>
                  </a:moveTo>
                  <a:cubicBezTo>
                    <a:pt x="8" y="161"/>
                    <a:pt x="25" y="135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3" y="122"/>
                    <a:pt x="55" y="121"/>
                    <a:pt x="57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9" y="120"/>
                    <a:pt x="60" y="119"/>
                    <a:pt x="61" y="119"/>
                  </a:cubicBezTo>
                  <a:cubicBezTo>
                    <a:pt x="63" y="119"/>
                    <a:pt x="64" y="118"/>
                    <a:pt x="66" y="118"/>
                  </a:cubicBezTo>
                  <a:cubicBezTo>
                    <a:pt x="66" y="118"/>
                    <a:pt x="67" y="117"/>
                    <a:pt x="68" y="117"/>
                  </a:cubicBezTo>
                  <a:cubicBezTo>
                    <a:pt x="69" y="117"/>
                    <a:pt x="69" y="117"/>
                    <a:pt x="70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1" y="117"/>
                    <a:pt x="73" y="117"/>
                    <a:pt x="74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80" y="116"/>
                    <a:pt x="83" y="116"/>
                    <a:pt x="87" y="116"/>
                  </a:cubicBezTo>
                  <a:cubicBezTo>
                    <a:pt x="89" y="116"/>
                    <a:pt x="89" y="116"/>
                    <a:pt x="89" y="116"/>
                  </a:cubicBezTo>
                  <a:cubicBezTo>
                    <a:pt x="90" y="117"/>
                    <a:pt x="91" y="117"/>
                    <a:pt x="91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3" y="117"/>
                    <a:pt x="94" y="117"/>
                    <a:pt x="95" y="117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6" y="118"/>
                    <a:pt x="97" y="118"/>
                    <a:pt x="97" y="118"/>
                  </a:cubicBezTo>
                  <a:cubicBezTo>
                    <a:pt x="99" y="118"/>
                    <a:pt x="100" y="119"/>
                    <a:pt x="102" y="119"/>
                  </a:cubicBezTo>
                  <a:cubicBezTo>
                    <a:pt x="103" y="119"/>
                    <a:pt x="104" y="120"/>
                    <a:pt x="105" y="120"/>
                  </a:cubicBezTo>
                  <a:cubicBezTo>
                    <a:pt x="106" y="120"/>
                    <a:pt x="107" y="121"/>
                    <a:pt x="109" y="121"/>
                  </a:cubicBezTo>
                  <a:cubicBezTo>
                    <a:pt x="110" y="122"/>
                    <a:pt x="111" y="122"/>
                    <a:pt x="112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38" y="135"/>
                    <a:pt x="155" y="161"/>
                    <a:pt x="156" y="189"/>
                  </a:cubicBezTo>
                  <a:lnTo>
                    <a:pt x="8" y="189"/>
                  </a:lnTo>
                  <a:close/>
                  <a:moveTo>
                    <a:pt x="62" y="98"/>
                  </a:moveTo>
                  <a:cubicBezTo>
                    <a:pt x="62" y="98"/>
                    <a:pt x="63" y="98"/>
                    <a:pt x="64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6" y="100"/>
                    <a:pt x="66" y="100"/>
                  </a:cubicBezTo>
                  <a:cubicBezTo>
                    <a:pt x="71" y="101"/>
                    <a:pt x="76" y="102"/>
                    <a:pt x="81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5" y="102"/>
                    <a:pt x="87" y="102"/>
                  </a:cubicBezTo>
                  <a:cubicBezTo>
                    <a:pt x="87" y="102"/>
                    <a:pt x="88" y="102"/>
                    <a:pt x="89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1"/>
                    <a:pt x="91" y="101"/>
                    <a:pt x="92" y="101"/>
                  </a:cubicBezTo>
                  <a:cubicBezTo>
                    <a:pt x="92" y="101"/>
                    <a:pt x="93" y="101"/>
                    <a:pt x="93" y="101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7" y="100"/>
                  </a:cubicBezTo>
                  <a:cubicBezTo>
                    <a:pt x="97" y="100"/>
                    <a:pt x="98" y="99"/>
                    <a:pt x="98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1" y="98"/>
                    <a:pt x="10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4" y="97"/>
                    <a:pt x="105" y="96"/>
                    <a:pt x="106" y="96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8" y="95"/>
                    <a:pt x="109" y="94"/>
                    <a:pt x="110" y="93"/>
                  </a:cubicBezTo>
                  <a:cubicBezTo>
                    <a:pt x="111" y="93"/>
                    <a:pt x="112" y="92"/>
                    <a:pt x="112" y="92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6" y="80"/>
                    <a:pt x="133" y="66"/>
                    <a:pt x="133" y="51"/>
                  </a:cubicBezTo>
                  <a:cubicBezTo>
                    <a:pt x="133" y="51"/>
                    <a:pt x="133" y="51"/>
                    <a:pt x="133" y="51"/>
                  </a:cubicBezTo>
                  <a:cubicBezTo>
                    <a:pt x="133" y="23"/>
                    <a:pt x="110" y="0"/>
                    <a:pt x="82" y="0"/>
                  </a:cubicBezTo>
                  <a:cubicBezTo>
                    <a:pt x="55" y="0"/>
                    <a:pt x="32" y="21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1" y="71"/>
                    <a:pt x="43" y="90"/>
                    <a:pt x="62" y="98"/>
                  </a:cubicBezTo>
                  <a:close/>
                  <a:moveTo>
                    <a:pt x="39" y="49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40" y="26"/>
                    <a:pt x="59" y="8"/>
                    <a:pt x="82" y="8"/>
                  </a:cubicBezTo>
                  <a:cubicBezTo>
                    <a:pt x="105" y="8"/>
                    <a:pt x="125" y="27"/>
                    <a:pt x="125" y="51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5" y="64"/>
                    <a:pt x="119" y="76"/>
                    <a:pt x="109" y="84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7" y="86"/>
                    <a:pt x="106" y="86"/>
                    <a:pt x="106" y="87"/>
                  </a:cubicBezTo>
                  <a:cubicBezTo>
                    <a:pt x="105" y="87"/>
                    <a:pt x="104" y="88"/>
                    <a:pt x="103" y="88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01" y="89"/>
                    <a:pt x="100" y="90"/>
                    <a:pt x="99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1"/>
                    <a:pt x="97" y="91"/>
                    <a:pt x="97" y="91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92"/>
                    <a:pt x="95" y="92"/>
                    <a:pt x="94" y="92"/>
                  </a:cubicBezTo>
                  <a:cubicBezTo>
                    <a:pt x="94" y="92"/>
                    <a:pt x="93" y="92"/>
                    <a:pt x="93" y="92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1" y="93"/>
                    <a:pt x="91" y="93"/>
                    <a:pt x="90" y="93"/>
                  </a:cubicBezTo>
                  <a:cubicBezTo>
                    <a:pt x="90" y="93"/>
                    <a:pt x="89" y="93"/>
                    <a:pt x="89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7" y="94"/>
                    <a:pt x="87" y="94"/>
                    <a:pt x="86" y="94"/>
                  </a:cubicBezTo>
                  <a:cubicBezTo>
                    <a:pt x="85" y="94"/>
                    <a:pt x="83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77" y="94"/>
                    <a:pt x="73" y="93"/>
                    <a:pt x="69" y="92"/>
                  </a:cubicBezTo>
                  <a:cubicBezTo>
                    <a:pt x="69" y="92"/>
                    <a:pt x="68" y="92"/>
                    <a:pt x="68" y="92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6" y="91"/>
                    <a:pt x="65" y="91"/>
                    <a:pt x="65" y="91"/>
                  </a:cubicBezTo>
                  <a:cubicBezTo>
                    <a:pt x="49" y="84"/>
                    <a:pt x="39" y="68"/>
                    <a:pt x="39" y="51"/>
                  </a:cubicBezTo>
                  <a:cubicBezTo>
                    <a:pt x="39" y="50"/>
                    <a:pt x="39" y="50"/>
                    <a:pt x="3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269038" y="1771650"/>
            <a:ext cx="1728787" cy="1728788"/>
            <a:chOff x="6269753" y="1914525"/>
            <a:chExt cx="1728787" cy="1728787"/>
          </a:xfrm>
        </p:grpSpPr>
        <p:sp>
          <p:nvSpPr>
            <p:cNvPr id="7" name="椭圆 6"/>
            <p:cNvSpPr/>
            <p:nvPr/>
          </p:nvSpPr>
          <p:spPr>
            <a:xfrm>
              <a:off x="6269753" y="1914525"/>
              <a:ext cx="1728787" cy="172878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4" name="Freeform 139"/>
            <p:cNvSpPr>
              <a:spLocks noEditPoints="1"/>
            </p:cNvSpPr>
            <p:nvPr/>
          </p:nvSpPr>
          <p:spPr bwMode="auto">
            <a:xfrm>
              <a:off x="6734050" y="2493018"/>
              <a:ext cx="800192" cy="571800"/>
            </a:xfrm>
            <a:custGeom>
              <a:avLst/>
              <a:gdLst>
                <a:gd name="T0" fmla="*/ 2147483646 w 206"/>
                <a:gd name="T1" fmla="*/ 1724879433 h 147"/>
                <a:gd name="T2" fmla="*/ 2147483646 w 206"/>
                <a:gd name="T3" fmla="*/ 242089229 h 147"/>
                <a:gd name="T4" fmla="*/ 2147483646 w 206"/>
                <a:gd name="T5" fmla="*/ 0 h 147"/>
                <a:gd name="T6" fmla="*/ 482842068 w 206"/>
                <a:gd name="T7" fmla="*/ 0 h 147"/>
                <a:gd name="T8" fmla="*/ 241421034 w 206"/>
                <a:gd name="T9" fmla="*/ 242089229 h 147"/>
                <a:gd name="T10" fmla="*/ 241421034 w 206"/>
                <a:gd name="T11" fmla="*/ 1724879433 h 147"/>
                <a:gd name="T12" fmla="*/ 0 w 206"/>
                <a:gd name="T13" fmla="*/ 1724879433 h 147"/>
                <a:gd name="T14" fmla="*/ 0 w 206"/>
                <a:gd name="T15" fmla="*/ 1997227384 h 147"/>
                <a:gd name="T16" fmla="*/ 241421034 w 206"/>
                <a:gd name="T17" fmla="*/ 2147483646 h 147"/>
                <a:gd name="T18" fmla="*/ 2147483646 w 206"/>
                <a:gd name="T19" fmla="*/ 2147483646 h 147"/>
                <a:gd name="T20" fmla="*/ 2147483646 w 206"/>
                <a:gd name="T21" fmla="*/ 1997227384 h 147"/>
                <a:gd name="T22" fmla="*/ 2147483646 w 206"/>
                <a:gd name="T23" fmla="*/ 1724879433 h 147"/>
                <a:gd name="T24" fmla="*/ 2147483646 w 206"/>
                <a:gd name="T25" fmla="*/ 1724879433 h 147"/>
                <a:gd name="T26" fmla="*/ 362129609 w 206"/>
                <a:gd name="T27" fmla="*/ 242089229 h 147"/>
                <a:gd name="T28" fmla="*/ 482842068 w 206"/>
                <a:gd name="T29" fmla="*/ 121042669 h 147"/>
                <a:gd name="T30" fmla="*/ 2147483646 w 206"/>
                <a:gd name="T31" fmla="*/ 121042669 h 147"/>
                <a:gd name="T32" fmla="*/ 2147483646 w 206"/>
                <a:gd name="T33" fmla="*/ 242089229 h 147"/>
                <a:gd name="T34" fmla="*/ 2147483646 w 206"/>
                <a:gd name="T35" fmla="*/ 1724879433 h 147"/>
                <a:gd name="T36" fmla="*/ 362129609 w 206"/>
                <a:gd name="T37" fmla="*/ 1724879433 h 147"/>
                <a:gd name="T38" fmla="*/ 362129609 w 206"/>
                <a:gd name="T39" fmla="*/ 242089229 h 147"/>
                <a:gd name="T40" fmla="*/ 2147483646 w 206"/>
                <a:gd name="T41" fmla="*/ 1997227384 h 147"/>
                <a:gd name="T42" fmla="*/ 2147483646 w 206"/>
                <a:gd name="T43" fmla="*/ 2103142637 h 147"/>
                <a:gd name="T44" fmla="*/ 241421034 w 206"/>
                <a:gd name="T45" fmla="*/ 2103142637 h 147"/>
                <a:gd name="T46" fmla="*/ 120708575 w 206"/>
                <a:gd name="T47" fmla="*/ 1997227384 h 147"/>
                <a:gd name="T48" fmla="*/ 120708575 w 206"/>
                <a:gd name="T49" fmla="*/ 1845922102 h 147"/>
                <a:gd name="T50" fmla="*/ 241421034 w 206"/>
                <a:gd name="T51" fmla="*/ 1845922102 h 147"/>
                <a:gd name="T52" fmla="*/ 995858366 w 206"/>
                <a:gd name="T53" fmla="*/ 1845922102 h 147"/>
                <a:gd name="T54" fmla="*/ 1131657941 w 206"/>
                <a:gd name="T55" fmla="*/ 1936706049 h 147"/>
                <a:gd name="T56" fmla="*/ 1991716732 w 206"/>
                <a:gd name="T57" fmla="*/ 1936706049 h 147"/>
                <a:gd name="T58" fmla="*/ 2127516307 w 206"/>
                <a:gd name="T59" fmla="*/ 1845922102 h 147"/>
                <a:gd name="T60" fmla="*/ 2147483646 w 206"/>
                <a:gd name="T61" fmla="*/ 1845922102 h 147"/>
                <a:gd name="T62" fmla="*/ 2147483646 w 206"/>
                <a:gd name="T63" fmla="*/ 1845922102 h 147"/>
                <a:gd name="T64" fmla="*/ 2147483646 w 206"/>
                <a:gd name="T65" fmla="*/ 1997227384 h 1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6" h="147">
                  <a:moveTo>
                    <a:pt x="191" y="114"/>
                  </a:moveTo>
                  <a:cubicBezTo>
                    <a:pt x="191" y="16"/>
                    <a:pt x="191" y="16"/>
                    <a:pt x="191" y="16"/>
                  </a:cubicBezTo>
                  <a:cubicBezTo>
                    <a:pt x="191" y="8"/>
                    <a:pt x="184" y="0"/>
                    <a:pt x="17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3" y="0"/>
                    <a:pt x="16" y="8"/>
                    <a:pt x="16" y="16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0"/>
                    <a:pt x="7" y="147"/>
                    <a:pt x="16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9" y="147"/>
                    <a:pt x="206" y="140"/>
                    <a:pt x="206" y="132"/>
                  </a:cubicBezTo>
                  <a:cubicBezTo>
                    <a:pt x="206" y="114"/>
                    <a:pt x="206" y="114"/>
                    <a:pt x="206" y="114"/>
                  </a:cubicBezTo>
                  <a:lnTo>
                    <a:pt x="191" y="114"/>
                  </a:lnTo>
                  <a:close/>
                  <a:moveTo>
                    <a:pt x="24" y="16"/>
                  </a:moveTo>
                  <a:cubicBezTo>
                    <a:pt x="24" y="12"/>
                    <a:pt x="27" y="8"/>
                    <a:pt x="32" y="8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79" y="8"/>
                    <a:pt x="183" y="12"/>
                    <a:pt x="183" y="16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24" y="114"/>
                    <a:pt x="24" y="114"/>
                    <a:pt x="24" y="114"/>
                  </a:cubicBezTo>
                  <a:lnTo>
                    <a:pt x="24" y="16"/>
                  </a:lnTo>
                  <a:close/>
                  <a:moveTo>
                    <a:pt x="198" y="132"/>
                  </a:moveTo>
                  <a:cubicBezTo>
                    <a:pt x="198" y="136"/>
                    <a:pt x="195" y="139"/>
                    <a:pt x="191" y="139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1" y="139"/>
                    <a:pt x="8" y="136"/>
                    <a:pt x="8" y="13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7" y="126"/>
                    <a:pt x="71" y="128"/>
                    <a:pt x="75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6" y="128"/>
                    <a:pt x="140" y="126"/>
                    <a:pt x="141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98" y="122"/>
                    <a:pt x="198" y="122"/>
                    <a:pt x="198" y="122"/>
                  </a:cubicBezTo>
                  <a:lnTo>
                    <a:pt x="198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8897938" y="1771650"/>
            <a:ext cx="1728787" cy="1728788"/>
            <a:chOff x="8898653" y="1914525"/>
            <a:chExt cx="1728787" cy="1728787"/>
          </a:xfrm>
        </p:grpSpPr>
        <p:sp>
          <p:nvSpPr>
            <p:cNvPr id="8" name="椭圆 7"/>
            <p:cNvSpPr/>
            <p:nvPr/>
          </p:nvSpPr>
          <p:spPr>
            <a:xfrm>
              <a:off x="8898653" y="1914525"/>
              <a:ext cx="1728787" cy="172878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2" name="Freeform 21"/>
            <p:cNvSpPr>
              <a:spLocks noEditPoints="1"/>
            </p:cNvSpPr>
            <p:nvPr/>
          </p:nvSpPr>
          <p:spPr bwMode="auto">
            <a:xfrm>
              <a:off x="9393974" y="2418097"/>
              <a:ext cx="738144" cy="721642"/>
            </a:xfrm>
            <a:custGeom>
              <a:avLst/>
              <a:gdLst>
                <a:gd name="T0" fmla="*/ 2147483646 w 208"/>
                <a:gd name="T1" fmla="*/ 1251085496 h 203"/>
                <a:gd name="T2" fmla="*/ 1612000033 w 208"/>
                <a:gd name="T3" fmla="*/ 568675225 h 203"/>
                <a:gd name="T4" fmla="*/ 843783762 w 208"/>
                <a:gd name="T5" fmla="*/ 404389691 h 203"/>
                <a:gd name="T6" fmla="*/ 264468478 w 208"/>
                <a:gd name="T7" fmla="*/ 745594827 h 203"/>
                <a:gd name="T8" fmla="*/ 214093699 w 208"/>
                <a:gd name="T9" fmla="*/ 1251085496 h 203"/>
                <a:gd name="T10" fmla="*/ 0 w 208"/>
                <a:gd name="T11" fmla="*/ 1857670033 h 203"/>
                <a:gd name="T12" fmla="*/ 617095482 w 208"/>
                <a:gd name="T13" fmla="*/ 2147483646 h 203"/>
                <a:gd name="T14" fmla="*/ 906749575 w 208"/>
                <a:gd name="T15" fmla="*/ 2147483646 h 203"/>
                <a:gd name="T16" fmla="*/ 1460875695 w 208"/>
                <a:gd name="T17" fmla="*/ 2147483646 h 203"/>
                <a:gd name="T18" fmla="*/ 1763127919 w 208"/>
                <a:gd name="T19" fmla="*/ 2147483646 h 203"/>
                <a:gd name="T20" fmla="*/ 2147483646 w 208"/>
                <a:gd name="T21" fmla="*/ 1465917964 h 203"/>
                <a:gd name="T22" fmla="*/ 2147483646 w 208"/>
                <a:gd name="T23" fmla="*/ 1263723118 h 203"/>
                <a:gd name="T24" fmla="*/ 2147483646 w 208"/>
                <a:gd name="T25" fmla="*/ 1402729853 h 203"/>
                <a:gd name="T26" fmla="*/ 2147483646 w 208"/>
                <a:gd name="T27" fmla="*/ 1326907674 h 203"/>
                <a:gd name="T28" fmla="*/ 2147483646 w 208"/>
                <a:gd name="T29" fmla="*/ 1314270052 h 203"/>
                <a:gd name="T30" fmla="*/ 1498659441 w 208"/>
                <a:gd name="T31" fmla="*/ 568675225 h 203"/>
                <a:gd name="T32" fmla="*/ 1473470277 w 208"/>
                <a:gd name="T33" fmla="*/ 593950470 h 203"/>
                <a:gd name="T34" fmla="*/ 1448281113 w 208"/>
                <a:gd name="T35" fmla="*/ 631859782 h 203"/>
                <a:gd name="T36" fmla="*/ 1360126137 w 208"/>
                <a:gd name="T37" fmla="*/ 682410270 h 203"/>
                <a:gd name="T38" fmla="*/ 1309751358 w 208"/>
                <a:gd name="T39" fmla="*/ 695047893 h 203"/>
                <a:gd name="T40" fmla="*/ 1246781996 w 208"/>
                <a:gd name="T41" fmla="*/ 707685515 h 203"/>
                <a:gd name="T42" fmla="*/ 1171221602 w 208"/>
                <a:gd name="T43" fmla="*/ 695047893 h 203"/>
                <a:gd name="T44" fmla="*/ 1133437856 w 208"/>
                <a:gd name="T45" fmla="*/ 682410270 h 203"/>
                <a:gd name="T46" fmla="*/ 1007502682 w 208"/>
                <a:gd name="T47" fmla="*/ 581312848 h 203"/>
                <a:gd name="T48" fmla="*/ 944533321 w 208"/>
                <a:gd name="T49" fmla="*/ 404389691 h 203"/>
                <a:gd name="T50" fmla="*/ 1763127919 w 208"/>
                <a:gd name="T51" fmla="*/ 2147483646 h 203"/>
                <a:gd name="T52" fmla="*/ 1574219836 w 208"/>
                <a:gd name="T53" fmla="*/ 2147483646 h 203"/>
                <a:gd name="T54" fmla="*/ 1498659441 w 208"/>
                <a:gd name="T55" fmla="*/ 2147483646 h 203"/>
                <a:gd name="T56" fmla="*/ 919344157 w 208"/>
                <a:gd name="T57" fmla="*/ 2147483646 h 203"/>
                <a:gd name="T58" fmla="*/ 717845040 w 208"/>
                <a:gd name="T59" fmla="*/ 2147483646 h 203"/>
                <a:gd name="T60" fmla="*/ 692655876 w 208"/>
                <a:gd name="T61" fmla="*/ 2147483646 h 203"/>
                <a:gd name="T62" fmla="*/ 151124338 w 208"/>
                <a:gd name="T63" fmla="*/ 1920858144 h 203"/>
                <a:gd name="T64" fmla="*/ 151124338 w 208"/>
                <a:gd name="T65" fmla="*/ 1352182919 h 203"/>
                <a:gd name="T66" fmla="*/ 453376562 w 208"/>
                <a:gd name="T67" fmla="*/ 985702539 h 203"/>
                <a:gd name="T68" fmla="*/ 541531538 w 208"/>
                <a:gd name="T69" fmla="*/ 846692249 h 203"/>
                <a:gd name="T70" fmla="*/ 944533321 w 208"/>
                <a:gd name="T71" fmla="*/ 669772648 h 203"/>
                <a:gd name="T72" fmla="*/ 969718936 w 208"/>
                <a:gd name="T73" fmla="*/ 695047893 h 203"/>
                <a:gd name="T74" fmla="*/ 1020093715 w 208"/>
                <a:gd name="T75" fmla="*/ 732957204 h 203"/>
                <a:gd name="T76" fmla="*/ 881563960 w 208"/>
                <a:gd name="T77" fmla="*/ 897242738 h 203"/>
                <a:gd name="T78" fmla="*/ 1674969394 w 208"/>
                <a:gd name="T79" fmla="*/ 909880361 h 203"/>
                <a:gd name="T80" fmla="*/ 1473470277 w 208"/>
                <a:gd name="T81" fmla="*/ 732957204 h 203"/>
                <a:gd name="T82" fmla="*/ 1511250474 w 208"/>
                <a:gd name="T83" fmla="*/ 695047893 h 203"/>
                <a:gd name="T84" fmla="*/ 1549034220 w 208"/>
                <a:gd name="T85" fmla="*/ 657135026 h 203"/>
                <a:gd name="T86" fmla="*/ 2147483646 w 208"/>
                <a:gd name="T87" fmla="*/ 1352182919 h 203"/>
                <a:gd name="T88" fmla="*/ 2147483646 w 208"/>
                <a:gd name="T89" fmla="*/ 1314270052 h 203"/>
                <a:gd name="T90" fmla="*/ 2147483646 w 208"/>
                <a:gd name="T91" fmla="*/ 1352182919 h 203"/>
                <a:gd name="T92" fmla="*/ 528936956 w 208"/>
                <a:gd name="T93" fmla="*/ 1301632430 h 2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08" h="203">
                  <a:moveTo>
                    <a:pt x="207" y="104"/>
                  </a:moveTo>
                  <a:cubicBezTo>
                    <a:pt x="206" y="103"/>
                    <a:pt x="204" y="102"/>
                    <a:pt x="201" y="101"/>
                  </a:cubicBezTo>
                  <a:cubicBezTo>
                    <a:pt x="201" y="100"/>
                    <a:pt x="200" y="99"/>
                    <a:pt x="200" y="99"/>
                  </a:cubicBezTo>
                  <a:cubicBezTo>
                    <a:pt x="199" y="96"/>
                    <a:pt x="197" y="95"/>
                    <a:pt x="195" y="95"/>
                  </a:cubicBezTo>
                  <a:cubicBezTo>
                    <a:pt x="190" y="94"/>
                    <a:pt x="185" y="96"/>
                    <a:pt x="182" y="98"/>
                  </a:cubicBezTo>
                  <a:cubicBezTo>
                    <a:pt x="175" y="74"/>
                    <a:pt x="155" y="54"/>
                    <a:pt x="128" y="45"/>
                  </a:cubicBezTo>
                  <a:cubicBezTo>
                    <a:pt x="130" y="41"/>
                    <a:pt x="131" y="37"/>
                    <a:pt x="131" y="32"/>
                  </a:cubicBezTo>
                  <a:cubicBezTo>
                    <a:pt x="131" y="14"/>
                    <a:pt x="117" y="0"/>
                    <a:pt x="99" y="0"/>
                  </a:cubicBezTo>
                  <a:cubicBezTo>
                    <a:pt x="81" y="0"/>
                    <a:pt x="67" y="14"/>
                    <a:pt x="67" y="32"/>
                  </a:cubicBezTo>
                  <a:cubicBezTo>
                    <a:pt x="67" y="37"/>
                    <a:pt x="68" y="42"/>
                    <a:pt x="70" y="46"/>
                  </a:cubicBezTo>
                  <a:cubicBezTo>
                    <a:pt x="61" y="49"/>
                    <a:pt x="52" y="53"/>
                    <a:pt x="45" y="59"/>
                  </a:cubicBezTo>
                  <a:cubicBezTo>
                    <a:pt x="36" y="54"/>
                    <a:pt x="27" y="54"/>
                    <a:pt x="21" y="59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3" y="83"/>
                    <a:pt x="19" y="91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6" y="99"/>
                    <a:pt x="0" y="105"/>
                    <a:pt x="0" y="11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4"/>
                    <a:pt x="6" y="160"/>
                    <a:pt x="12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5" y="166"/>
                    <a:pt x="42" y="172"/>
                    <a:pt x="49" y="177"/>
                  </a:cubicBezTo>
                  <a:cubicBezTo>
                    <a:pt x="49" y="194"/>
                    <a:pt x="49" y="194"/>
                    <a:pt x="49" y="194"/>
                  </a:cubicBezTo>
                  <a:cubicBezTo>
                    <a:pt x="49" y="199"/>
                    <a:pt x="53" y="203"/>
                    <a:pt x="57" y="203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77" y="203"/>
                    <a:pt x="81" y="199"/>
                    <a:pt x="81" y="194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92" y="192"/>
                    <a:pt x="104" y="193"/>
                    <a:pt x="116" y="190"/>
                  </a:cubicBezTo>
                  <a:cubicBezTo>
                    <a:pt x="116" y="194"/>
                    <a:pt x="116" y="194"/>
                    <a:pt x="116" y="194"/>
                  </a:cubicBezTo>
                  <a:cubicBezTo>
                    <a:pt x="116" y="199"/>
                    <a:pt x="120" y="203"/>
                    <a:pt x="125" y="203"/>
                  </a:cubicBezTo>
                  <a:cubicBezTo>
                    <a:pt x="140" y="203"/>
                    <a:pt x="140" y="203"/>
                    <a:pt x="140" y="203"/>
                  </a:cubicBezTo>
                  <a:cubicBezTo>
                    <a:pt x="144" y="203"/>
                    <a:pt x="148" y="199"/>
                    <a:pt x="148" y="194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71" y="164"/>
                    <a:pt x="185" y="141"/>
                    <a:pt x="185" y="116"/>
                  </a:cubicBezTo>
                  <a:cubicBezTo>
                    <a:pt x="185" y="112"/>
                    <a:pt x="184" y="107"/>
                    <a:pt x="183" y="102"/>
                  </a:cubicBezTo>
                  <a:cubicBezTo>
                    <a:pt x="186" y="100"/>
                    <a:pt x="191" y="98"/>
                    <a:pt x="194" y="98"/>
                  </a:cubicBezTo>
                  <a:cubicBezTo>
                    <a:pt x="195" y="99"/>
                    <a:pt x="196" y="99"/>
                    <a:pt x="196" y="100"/>
                  </a:cubicBezTo>
                  <a:cubicBezTo>
                    <a:pt x="194" y="100"/>
                    <a:pt x="192" y="100"/>
                    <a:pt x="191" y="101"/>
                  </a:cubicBezTo>
                  <a:cubicBezTo>
                    <a:pt x="189" y="102"/>
                    <a:pt x="188" y="105"/>
                    <a:pt x="189" y="107"/>
                  </a:cubicBezTo>
                  <a:cubicBezTo>
                    <a:pt x="189" y="109"/>
                    <a:pt x="191" y="111"/>
                    <a:pt x="194" y="111"/>
                  </a:cubicBezTo>
                  <a:cubicBezTo>
                    <a:pt x="194" y="111"/>
                    <a:pt x="195" y="111"/>
                    <a:pt x="195" y="111"/>
                  </a:cubicBezTo>
                  <a:cubicBezTo>
                    <a:pt x="196" y="111"/>
                    <a:pt x="198" y="110"/>
                    <a:pt x="199" y="109"/>
                  </a:cubicBezTo>
                  <a:cubicBezTo>
                    <a:pt x="200" y="108"/>
                    <a:pt x="200" y="107"/>
                    <a:pt x="201" y="105"/>
                  </a:cubicBezTo>
                  <a:cubicBezTo>
                    <a:pt x="202" y="106"/>
                    <a:pt x="204" y="106"/>
                    <a:pt x="204" y="107"/>
                  </a:cubicBezTo>
                  <a:cubicBezTo>
                    <a:pt x="205" y="108"/>
                    <a:pt x="206" y="108"/>
                    <a:pt x="207" y="107"/>
                  </a:cubicBezTo>
                  <a:cubicBezTo>
                    <a:pt x="208" y="106"/>
                    <a:pt x="208" y="105"/>
                    <a:pt x="207" y="104"/>
                  </a:cubicBezTo>
                  <a:close/>
                  <a:moveTo>
                    <a:pt x="99" y="8"/>
                  </a:moveTo>
                  <a:cubicBezTo>
                    <a:pt x="112" y="8"/>
                    <a:pt x="123" y="18"/>
                    <a:pt x="123" y="32"/>
                  </a:cubicBezTo>
                  <a:cubicBezTo>
                    <a:pt x="123" y="37"/>
                    <a:pt x="121" y="41"/>
                    <a:pt x="119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8" y="46"/>
                    <a:pt x="117" y="47"/>
                    <a:pt x="117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6" y="48"/>
                    <a:pt x="115" y="49"/>
                    <a:pt x="115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3" y="51"/>
                    <a:pt x="112" y="52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3"/>
                    <a:pt x="108" y="54"/>
                    <a:pt x="108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6" y="54"/>
                    <a:pt x="106" y="55"/>
                    <a:pt x="105" y="55"/>
                  </a:cubicBezTo>
                  <a:cubicBezTo>
                    <a:pt x="105" y="55"/>
                    <a:pt x="105" y="55"/>
                    <a:pt x="104" y="55"/>
                  </a:cubicBezTo>
                  <a:cubicBezTo>
                    <a:pt x="104" y="55"/>
                    <a:pt x="103" y="55"/>
                    <a:pt x="102" y="55"/>
                  </a:cubicBezTo>
                  <a:cubicBezTo>
                    <a:pt x="102" y="55"/>
                    <a:pt x="102" y="55"/>
                    <a:pt x="102" y="56"/>
                  </a:cubicBezTo>
                  <a:cubicBezTo>
                    <a:pt x="101" y="56"/>
                    <a:pt x="100" y="56"/>
                    <a:pt x="99" y="56"/>
                  </a:cubicBezTo>
                  <a:cubicBezTo>
                    <a:pt x="98" y="56"/>
                    <a:pt x="97" y="56"/>
                    <a:pt x="96" y="56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5" y="55"/>
                    <a:pt x="94" y="55"/>
                    <a:pt x="93" y="5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2" y="55"/>
                    <a:pt x="92" y="54"/>
                    <a:pt x="91" y="54"/>
                  </a:cubicBezTo>
                  <a:cubicBezTo>
                    <a:pt x="91" y="54"/>
                    <a:pt x="91" y="54"/>
                    <a:pt x="90" y="54"/>
                  </a:cubicBezTo>
                  <a:cubicBezTo>
                    <a:pt x="87" y="53"/>
                    <a:pt x="84" y="51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7"/>
                    <a:pt x="80" y="47"/>
                    <a:pt x="80" y="46"/>
                  </a:cubicBezTo>
                  <a:cubicBezTo>
                    <a:pt x="79" y="46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6" y="41"/>
                    <a:pt x="75" y="37"/>
                    <a:pt x="75" y="32"/>
                  </a:cubicBezTo>
                  <a:cubicBezTo>
                    <a:pt x="75" y="18"/>
                    <a:pt x="86" y="8"/>
                    <a:pt x="99" y="8"/>
                  </a:cubicBezTo>
                  <a:close/>
                  <a:moveTo>
                    <a:pt x="142" y="173"/>
                  </a:moveTo>
                  <a:cubicBezTo>
                    <a:pt x="140" y="174"/>
                    <a:pt x="140" y="174"/>
                    <a:pt x="140" y="174"/>
                  </a:cubicBezTo>
                  <a:cubicBezTo>
                    <a:pt x="140" y="194"/>
                    <a:pt x="140" y="194"/>
                    <a:pt x="140" y="194"/>
                  </a:cubicBezTo>
                  <a:cubicBezTo>
                    <a:pt x="140" y="195"/>
                    <a:pt x="140" y="195"/>
                    <a:pt x="140" y="195"/>
                  </a:cubicBezTo>
                  <a:cubicBezTo>
                    <a:pt x="125" y="195"/>
                    <a:pt x="125" y="195"/>
                    <a:pt x="125" y="195"/>
                  </a:cubicBezTo>
                  <a:cubicBezTo>
                    <a:pt x="125" y="195"/>
                    <a:pt x="124" y="195"/>
                    <a:pt x="124" y="194"/>
                  </a:cubicBezTo>
                  <a:cubicBezTo>
                    <a:pt x="124" y="180"/>
                    <a:pt x="124" y="180"/>
                    <a:pt x="124" y="180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05" y="185"/>
                    <a:pt x="91" y="185"/>
                    <a:pt x="78" y="181"/>
                  </a:cubicBezTo>
                  <a:cubicBezTo>
                    <a:pt x="73" y="180"/>
                    <a:pt x="73" y="180"/>
                    <a:pt x="73" y="180"/>
                  </a:cubicBezTo>
                  <a:cubicBezTo>
                    <a:pt x="73" y="194"/>
                    <a:pt x="73" y="194"/>
                    <a:pt x="73" y="194"/>
                  </a:cubicBezTo>
                  <a:cubicBezTo>
                    <a:pt x="73" y="194"/>
                    <a:pt x="72" y="195"/>
                    <a:pt x="72" y="195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57" y="195"/>
                    <a:pt x="57" y="194"/>
                    <a:pt x="57" y="194"/>
                  </a:cubicBezTo>
                  <a:cubicBezTo>
                    <a:pt x="57" y="176"/>
                    <a:pt x="57" y="176"/>
                    <a:pt x="57" y="17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55" y="171"/>
                    <a:pt x="55" y="171"/>
                    <a:pt x="55" y="171"/>
                  </a:cubicBezTo>
                  <a:cubicBezTo>
                    <a:pt x="47" y="167"/>
                    <a:pt x="41" y="161"/>
                    <a:pt x="35" y="153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8" y="150"/>
                    <a:pt x="8" y="14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09"/>
                    <a:pt x="10" y="107"/>
                    <a:pt x="12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6" y="95"/>
                    <a:pt x="30" y="86"/>
                    <a:pt x="36" y="78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3" y="63"/>
                    <a:pt x="38" y="64"/>
                    <a:pt x="43" y="67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56" y="60"/>
                    <a:pt x="65" y="56"/>
                    <a:pt x="75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6" y="54"/>
                    <a:pt x="76" y="54"/>
                    <a:pt x="77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8" y="56"/>
                    <a:pt x="79" y="57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81" y="58"/>
                    <a:pt x="81" y="58"/>
                  </a:cubicBezTo>
                  <a:cubicBezTo>
                    <a:pt x="76" y="59"/>
                    <a:pt x="71" y="61"/>
                    <a:pt x="66" y="64"/>
                  </a:cubicBezTo>
                  <a:cubicBezTo>
                    <a:pt x="64" y="65"/>
                    <a:pt x="63" y="67"/>
                    <a:pt x="64" y="69"/>
                  </a:cubicBezTo>
                  <a:cubicBezTo>
                    <a:pt x="65" y="71"/>
                    <a:pt x="68" y="72"/>
                    <a:pt x="70" y="71"/>
                  </a:cubicBezTo>
                  <a:cubicBezTo>
                    <a:pt x="79" y="66"/>
                    <a:pt x="89" y="64"/>
                    <a:pt x="100" y="64"/>
                  </a:cubicBezTo>
                  <a:cubicBezTo>
                    <a:pt x="111" y="64"/>
                    <a:pt x="122" y="67"/>
                    <a:pt x="131" y="72"/>
                  </a:cubicBezTo>
                  <a:cubicBezTo>
                    <a:pt x="132" y="72"/>
                    <a:pt x="132" y="72"/>
                    <a:pt x="133" y="72"/>
                  </a:cubicBezTo>
                  <a:cubicBezTo>
                    <a:pt x="135" y="72"/>
                    <a:pt x="136" y="71"/>
                    <a:pt x="137" y="70"/>
                  </a:cubicBezTo>
                  <a:cubicBezTo>
                    <a:pt x="138" y="68"/>
                    <a:pt x="137" y="66"/>
                    <a:pt x="135" y="65"/>
                  </a:cubicBezTo>
                  <a:cubicBezTo>
                    <a:pt x="129" y="62"/>
                    <a:pt x="123" y="59"/>
                    <a:pt x="117" y="58"/>
                  </a:cubicBezTo>
                  <a:cubicBezTo>
                    <a:pt x="117" y="58"/>
                    <a:pt x="118" y="58"/>
                    <a:pt x="118" y="57"/>
                  </a:cubicBezTo>
                  <a:cubicBezTo>
                    <a:pt x="118" y="57"/>
                    <a:pt x="118" y="57"/>
                    <a:pt x="119" y="57"/>
                  </a:cubicBezTo>
                  <a:cubicBezTo>
                    <a:pt x="119" y="56"/>
                    <a:pt x="120" y="56"/>
                    <a:pt x="120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2" y="54"/>
                    <a:pt x="122" y="53"/>
                    <a:pt x="123" y="53"/>
                  </a:cubicBezTo>
                  <a:cubicBezTo>
                    <a:pt x="123" y="53"/>
                    <a:pt x="123" y="52"/>
                    <a:pt x="123" y="52"/>
                  </a:cubicBezTo>
                  <a:cubicBezTo>
                    <a:pt x="155" y="61"/>
                    <a:pt x="177" y="87"/>
                    <a:pt x="177" y="116"/>
                  </a:cubicBezTo>
                  <a:cubicBezTo>
                    <a:pt x="177" y="139"/>
                    <a:pt x="164" y="160"/>
                    <a:pt x="142" y="173"/>
                  </a:cubicBezTo>
                  <a:close/>
                  <a:moveTo>
                    <a:pt x="196" y="107"/>
                  </a:moveTo>
                  <a:cubicBezTo>
                    <a:pt x="195" y="107"/>
                    <a:pt x="195" y="107"/>
                    <a:pt x="195" y="107"/>
                  </a:cubicBezTo>
                  <a:cubicBezTo>
                    <a:pt x="194" y="107"/>
                    <a:pt x="193" y="107"/>
                    <a:pt x="193" y="106"/>
                  </a:cubicBezTo>
                  <a:cubicBezTo>
                    <a:pt x="192" y="105"/>
                    <a:pt x="193" y="104"/>
                    <a:pt x="193" y="104"/>
                  </a:cubicBezTo>
                  <a:cubicBezTo>
                    <a:pt x="193" y="104"/>
                    <a:pt x="194" y="104"/>
                    <a:pt x="194" y="104"/>
                  </a:cubicBezTo>
                  <a:cubicBezTo>
                    <a:pt x="195" y="104"/>
                    <a:pt x="196" y="104"/>
                    <a:pt x="197" y="104"/>
                  </a:cubicBezTo>
                  <a:cubicBezTo>
                    <a:pt x="196" y="105"/>
                    <a:pt x="196" y="106"/>
                    <a:pt x="196" y="107"/>
                  </a:cubicBezTo>
                  <a:close/>
                  <a:moveTo>
                    <a:pt x="55" y="103"/>
                  </a:moveTo>
                  <a:cubicBezTo>
                    <a:pt x="55" y="107"/>
                    <a:pt x="52" y="110"/>
                    <a:pt x="49" y="110"/>
                  </a:cubicBezTo>
                  <a:cubicBezTo>
                    <a:pt x="45" y="110"/>
                    <a:pt x="42" y="107"/>
                    <a:pt x="42" y="103"/>
                  </a:cubicBezTo>
                  <a:cubicBezTo>
                    <a:pt x="42" y="99"/>
                    <a:pt x="45" y="96"/>
                    <a:pt x="49" y="96"/>
                  </a:cubicBezTo>
                  <a:cubicBezTo>
                    <a:pt x="52" y="96"/>
                    <a:pt x="55" y="99"/>
                    <a:pt x="55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3640138" y="1771650"/>
            <a:ext cx="1728787" cy="1728788"/>
            <a:chOff x="3640853" y="1914525"/>
            <a:chExt cx="1728787" cy="1728787"/>
          </a:xfrm>
        </p:grpSpPr>
        <p:sp>
          <p:nvSpPr>
            <p:cNvPr id="6" name="椭圆 5"/>
            <p:cNvSpPr/>
            <p:nvPr/>
          </p:nvSpPr>
          <p:spPr>
            <a:xfrm>
              <a:off x="3640853" y="1914525"/>
              <a:ext cx="1728787" cy="17287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0" name="Freeform 133"/>
            <p:cNvSpPr>
              <a:spLocks noEditPoints="1"/>
            </p:cNvSpPr>
            <p:nvPr/>
          </p:nvSpPr>
          <p:spPr bwMode="auto">
            <a:xfrm>
              <a:off x="4112754" y="2386427"/>
              <a:ext cx="784984" cy="784982"/>
            </a:xfrm>
            <a:custGeom>
              <a:avLst/>
              <a:gdLst>
                <a:gd name="T0" fmla="*/ 0 w 80"/>
                <a:gd name="T1" fmla="*/ 2147483646 h 80"/>
                <a:gd name="T2" fmla="*/ 2147483646 w 80"/>
                <a:gd name="T3" fmla="*/ 2147483646 h 80"/>
                <a:gd name="T4" fmla="*/ 2147483646 w 80"/>
                <a:gd name="T5" fmla="*/ 2147483646 h 80"/>
                <a:gd name="T6" fmla="*/ 2147483646 w 80"/>
                <a:gd name="T7" fmla="*/ 2147483646 h 80"/>
                <a:gd name="T8" fmla="*/ 2147483646 w 80"/>
                <a:gd name="T9" fmla="*/ 2147483646 h 80"/>
                <a:gd name="T10" fmla="*/ 1733058238 w 80"/>
                <a:gd name="T11" fmla="*/ 2147483646 h 80"/>
                <a:gd name="T12" fmla="*/ 770245925 w 80"/>
                <a:gd name="T13" fmla="*/ 2147483646 h 80"/>
                <a:gd name="T14" fmla="*/ 2147483646 w 80"/>
                <a:gd name="T15" fmla="*/ 1829331865 h 80"/>
                <a:gd name="T16" fmla="*/ 2147483646 w 80"/>
                <a:gd name="T17" fmla="*/ 288843939 h 80"/>
                <a:gd name="T18" fmla="*/ 2147483646 w 80"/>
                <a:gd name="T19" fmla="*/ 1829331865 h 80"/>
                <a:gd name="T20" fmla="*/ 2147483646 w 80"/>
                <a:gd name="T21" fmla="*/ 2147483646 h 80"/>
                <a:gd name="T22" fmla="*/ 2147483646 w 80"/>
                <a:gd name="T23" fmla="*/ 2118175804 h 80"/>
                <a:gd name="T24" fmla="*/ 2147483646 w 80"/>
                <a:gd name="T25" fmla="*/ 1829331865 h 80"/>
                <a:gd name="T26" fmla="*/ 2147483646 w 80"/>
                <a:gd name="T27" fmla="*/ 288843939 h 80"/>
                <a:gd name="T28" fmla="*/ 2147483646 w 80"/>
                <a:gd name="T29" fmla="*/ 1829331865 h 80"/>
                <a:gd name="T30" fmla="*/ 2147483646 w 80"/>
                <a:gd name="T31" fmla="*/ 2147483646 h 80"/>
                <a:gd name="T32" fmla="*/ 2147483646 w 80"/>
                <a:gd name="T33" fmla="*/ 2118175804 h 80"/>
                <a:gd name="T34" fmla="*/ 1733058238 w 80"/>
                <a:gd name="T35" fmla="*/ 2147483646 h 80"/>
                <a:gd name="T36" fmla="*/ 770245925 w 80"/>
                <a:gd name="T37" fmla="*/ 2118175804 h 80"/>
                <a:gd name="T38" fmla="*/ 1733058238 w 80"/>
                <a:gd name="T39" fmla="*/ 2147483646 h 80"/>
                <a:gd name="T40" fmla="*/ 2147483646 w 80"/>
                <a:gd name="T41" fmla="*/ 2147483646 h 80"/>
                <a:gd name="T42" fmla="*/ 2147483646 w 80"/>
                <a:gd name="T43" fmla="*/ 2147483646 h 80"/>
                <a:gd name="T44" fmla="*/ 2147483646 w 80"/>
                <a:gd name="T45" fmla="*/ 2147483646 h 80"/>
                <a:gd name="T46" fmla="*/ 2147483646 w 80"/>
                <a:gd name="T47" fmla="*/ 2147483646 h 80"/>
                <a:gd name="T48" fmla="*/ 2147483646 w 80"/>
                <a:gd name="T49" fmla="*/ 2147483646 h 80"/>
                <a:gd name="T50" fmla="*/ 2147483646 w 80"/>
                <a:gd name="T51" fmla="*/ 2147483646 h 80"/>
                <a:gd name="T52" fmla="*/ 2147483646 w 80"/>
                <a:gd name="T53" fmla="*/ 2147483646 h 80"/>
                <a:gd name="T54" fmla="*/ 2147483646 w 80"/>
                <a:gd name="T55" fmla="*/ 2147483646 h 80"/>
                <a:gd name="T56" fmla="*/ 2147483646 w 80"/>
                <a:gd name="T57" fmla="*/ 2147483646 h 80"/>
                <a:gd name="T58" fmla="*/ 2147483646 w 80"/>
                <a:gd name="T59" fmla="*/ 2147483646 h 80"/>
                <a:gd name="T60" fmla="*/ 2147483646 w 80"/>
                <a:gd name="T61" fmla="*/ 2147483646 h 80"/>
                <a:gd name="T62" fmla="*/ 2147483646 w 80"/>
                <a:gd name="T63" fmla="*/ 2118175804 h 80"/>
                <a:gd name="T64" fmla="*/ 2147483646 w 80"/>
                <a:gd name="T65" fmla="*/ 2147483646 h 80"/>
                <a:gd name="T66" fmla="*/ 2147483646 w 80"/>
                <a:gd name="T67" fmla="*/ 1829331865 h 80"/>
                <a:gd name="T68" fmla="*/ 2147483646 w 80"/>
                <a:gd name="T69" fmla="*/ 1251653799 h 80"/>
                <a:gd name="T70" fmla="*/ 1347935276 w 80"/>
                <a:gd name="T71" fmla="*/ 1251653799 h 80"/>
                <a:gd name="T72" fmla="*/ 2118191013 w 80"/>
                <a:gd name="T73" fmla="*/ 1829331865 h 80"/>
                <a:gd name="T74" fmla="*/ 1347935276 w 80"/>
                <a:gd name="T75" fmla="*/ 1251653799 h 80"/>
                <a:gd name="T76" fmla="*/ 2118191013 w 80"/>
                <a:gd name="T77" fmla="*/ 2147483646 h 80"/>
                <a:gd name="T78" fmla="*/ 1347935276 w 80"/>
                <a:gd name="T79" fmla="*/ 2147483646 h 80"/>
                <a:gd name="T80" fmla="*/ 2147483646 w 80"/>
                <a:gd name="T81" fmla="*/ 2147483646 h 80"/>
                <a:gd name="T82" fmla="*/ 2147483646 w 80"/>
                <a:gd name="T83" fmla="*/ 2147483646 h 80"/>
                <a:gd name="T84" fmla="*/ 2147483646 w 80"/>
                <a:gd name="T85" fmla="*/ 2147483646 h 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3" y="76"/>
                  </a:moveTo>
                  <a:cubicBezTo>
                    <a:pt x="30" y="72"/>
                    <a:pt x="27" y="67"/>
                    <a:pt x="25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7" y="77"/>
                    <a:pt x="35" y="77"/>
                    <a:pt x="33" y="76"/>
                  </a:cubicBezTo>
                  <a:close/>
                  <a:moveTo>
                    <a:pt x="3" y="41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7"/>
                    <a:pt x="19" y="53"/>
                    <a:pt x="21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5" y="53"/>
                    <a:pt x="3" y="47"/>
                    <a:pt x="3" y="41"/>
                  </a:cubicBezTo>
                  <a:close/>
                  <a:moveTo>
                    <a:pt x="42" y="19"/>
                  </a:move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5" y="3"/>
                    <a:pt x="46" y="3"/>
                  </a:cubicBezTo>
                  <a:cubicBezTo>
                    <a:pt x="50" y="8"/>
                    <a:pt x="53" y="13"/>
                    <a:pt x="55" y="19"/>
                  </a:cubicBezTo>
                  <a:lnTo>
                    <a:pt x="42" y="19"/>
                  </a:lnTo>
                  <a:close/>
                  <a:moveTo>
                    <a:pt x="56" y="22"/>
                  </a:moveTo>
                  <a:cubicBezTo>
                    <a:pt x="58" y="27"/>
                    <a:pt x="58" y="33"/>
                    <a:pt x="5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6" y="22"/>
                  </a:lnTo>
                  <a:close/>
                  <a:moveTo>
                    <a:pt x="39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3"/>
                    <a:pt x="30" y="8"/>
                    <a:pt x="33" y="3"/>
                  </a:cubicBezTo>
                  <a:cubicBezTo>
                    <a:pt x="35" y="3"/>
                    <a:pt x="37" y="3"/>
                    <a:pt x="39" y="3"/>
                  </a:cubicBezTo>
                  <a:lnTo>
                    <a:pt x="39" y="19"/>
                  </a:lnTo>
                  <a:close/>
                  <a:moveTo>
                    <a:pt x="39" y="22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3"/>
                    <a:pt x="22" y="27"/>
                    <a:pt x="24" y="22"/>
                  </a:cubicBezTo>
                  <a:lnTo>
                    <a:pt x="39" y="22"/>
                  </a:lnTo>
                  <a:close/>
                  <a:moveTo>
                    <a:pt x="18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32"/>
                    <a:pt x="5" y="27"/>
                    <a:pt x="8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7"/>
                    <a:pt x="19" y="33"/>
                    <a:pt x="18" y="38"/>
                  </a:cubicBezTo>
                  <a:close/>
                  <a:moveTo>
                    <a:pt x="21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2" y="53"/>
                    <a:pt x="21" y="47"/>
                    <a:pt x="21" y="41"/>
                  </a:cubicBezTo>
                  <a:close/>
                  <a:moveTo>
                    <a:pt x="42" y="61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53" y="67"/>
                    <a:pt x="50" y="72"/>
                    <a:pt x="46" y="77"/>
                  </a:cubicBezTo>
                  <a:cubicBezTo>
                    <a:pt x="45" y="77"/>
                    <a:pt x="43" y="77"/>
                    <a:pt x="42" y="77"/>
                  </a:cubicBezTo>
                  <a:lnTo>
                    <a:pt x="42" y="61"/>
                  </a:lnTo>
                  <a:close/>
                  <a:moveTo>
                    <a:pt x="42" y="58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8" y="47"/>
                    <a:pt x="58" y="53"/>
                    <a:pt x="56" y="58"/>
                  </a:cubicBezTo>
                  <a:lnTo>
                    <a:pt x="42" y="58"/>
                  </a:lnTo>
                  <a:close/>
                  <a:moveTo>
                    <a:pt x="61" y="41"/>
                  </a:moveTo>
                  <a:cubicBezTo>
                    <a:pt x="78" y="41"/>
                    <a:pt x="78" y="41"/>
                    <a:pt x="78" y="41"/>
                  </a:cubicBezTo>
                  <a:cubicBezTo>
                    <a:pt x="77" y="47"/>
                    <a:pt x="76" y="53"/>
                    <a:pt x="73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60" y="53"/>
                    <a:pt x="61" y="47"/>
                    <a:pt x="61" y="41"/>
                  </a:cubicBezTo>
                  <a:close/>
                  <a:moveTo>
                    <a:pt x="61" y="38"/>
                  </a:moveTo>
                  <a:cubicBezTo>
                    <a:pt x="61" y="33"/>
                    <a:pt x="60" y="27"/>
                    <a:pt x="59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6" y="27"/>
                    <a:pt x="77" y="32"/>
                    <a:pt x="78" y="38"/>
                  </a:cubicBezTo>
                  <a:lnTo>
                    <a:pt x="61" y="38"/>
                  </a:lnTo>
                  <a:close/>
                  <a:moveTo>
                    <a:pt x="71" y="19"/>
                  </a:moveTo>
                  <a:cubicBezTo>
                    <a:pt x="58" y="19"/>
                    <a:pt x="58" y="19"/>
                    <a:pt x="58" y="19"/>
                  </a:cubicBezTo>
                  <a:cubicBezTo>
                    <a:pt x="56" y="13"/>
                    <a:pt x="54" y="8"/>
                    <a:pt x="50" y="4"/>
                  </a:cubicBezTo>
                  <a:cubicBezTo>
                    <a:pt x="57" y="6"/>
                    <a:pt x="62" y="9"/>
                    <a:pt x="67" y="13"/>
                  </a:cubicBezTo>
                  <a:cubicBezTo>
                    <a:pt x="68" y="15"/>
                    <a:pt x="70" y="17"/>
                    <a:pt x="71" y="19"/>
                  </a:cubicBezTo>
                  <a:close/>
                  <a:moveTo>
                    <a:pt x="14" y="13"/>
                  </a:moveTo>
                  <a:cubicBezTo>
                    <a:pt x="18" y="9"/>
                    <a:pt x="23" y="6"/>
                    <a:pt x="29" y="4"/>
                  </a:cubicBezTo>
                  <a:cubicBezTo>
                    <a:pt x="26" y="9"/>
                    <a:pt x="24" y="14"/>
                    <a:pt x="22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17"/>
                    <a:pt x="12" y="15"/>
                    <a:pt x="14" y="13"/>
                  </a:cubicBezTo>
                  <a:close/>
                  <a:moveTo>
                    <a:pt x="9" y="61"/>
                  </a:moveTo>
                  <a:cubicBezTo>
                    <a:pt x="22" y="61"/>
                    <a:pt x="22" y="61"/>
                    <a:pt x="22" y="61"/>
                  </a:cubicBezTo>
                  <a:cubicBezTo>
                    <a:pt x="24" y="66"/>
                    <a:pt x="26" y="71"/>
                    <a:pt x="29" y="75"/>
                  </a:cubicBezTo>
                  <a:cubicBezTo>
                    <a:pt x="23" y="74"/>
                    <a:pt x="18" y="70"/>
                    <a:pt x="14" y="66"/>
                  </a:cubicBezTo>
                  <a:cubicBezTo>
                    <a:pt x="12" y="65"/>
                    <a:pt x="11" y="63"/>
                    <a:pt x="9" y="61"/>
                  </a:cubicBezTo>
                  <a:close/>
                  <a:moveTo>
                    <a:pt x="67" y="66"/>
                  </a:moveTo>
                  <a:cubicBezTo>
                    <a:pt x="62" y="71"/>
                    <a:pt x="57" y="74"/>
                    <a:pt x="50" y="76"/>
                  </a:cubicBezTo>
                  <a:cubicBezTo>
                    <a:pt x="54" y="71"/>
                    <a:pt x="56" y="66"/>
                    <a:pt x="58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0" y="63"/>
                    <a:pt x="68" y="65"/>
                    <a:pt x="6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右箭头 12"/>
          <p:cNvSpPr/>
          <p:nvPr/>
        </p:nvSpPr>
        <p:spPr>
          <a:xfrm>
            <a:off x="2930525" y="2443163"/>
            <a:ext cx="520700" cy="385762"/>
          </a:xfrm>
          <a:prstGeom prst="rightArrow">
            <a:avLst>
              <a:gd name="adj1" fmla="val 50000"/>
              <a:gd name="adj2" fmla="val 6481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559425" y="2443163"/>
            <a:ext cx="520700" cy="385762"/>
          </a:xfrm>
          <a:prstGeom prst="rightArrow">
            <a:avLst>
              <a:gd name="adj1" fmla="val 50000"/>
              <a:gd name="adj2" fmla="val 6481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8188325" y="2443163"/>
            <a:ext cx="520700" cy="385762"/>
          </a:xfrm>
          <a:prstGeom prst="rightArrow">
            <a:avLst>
              <a:gd name="adj1" fmla="val 50000"/>
              <a:gd name="adj2" fmla="val 6481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849313" y="3609976"/>
            <a:ext cx="1990725" cy="2646819"/>
            <a:chOff x="940651" y="3609990"/>
            <a:chExt cx="1989370" cy="2646973"/>
          </a:xfrm>
        </p:grpSpPr>
        <p:sp>
          <p:nvSpPr>
            <p:cNvPr id="20" name="文本框 19"/>
            <p:cNvSpPr txBox="1"/>
            <p:nvPr/>
          </p:nvSpPr>
          <p:spPr>
            <a:xfrm>
              <a:off x="1329323" y="3609990"/>
              <a:ext cx="1212024" cy="4000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940651" y="4010063"/>
              <a:ext cx="1989370" cy="22469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509963" y="3609976"/>
            <a:ext cx="1990725" cy="2646819"/>
            <a:chOff x="3510560" y="3609990"/>
            <a:chExt cx="1989370" cy="2646973"/>
          </a:xfrm>
        </p:grpSpPr>
        <p:sp>
          <p:nvSpPr>
            <p:cNvPr id="21" name="文本框 20"/>
            <p:cNvSpPr txBox="1"/>
            <p:nvPr/>
          </p:nvSpPr>
          <p:spPr>
            <a:xfrm>
              <a:off x="3899232" y="3609990"/>
              <a:ext cx="1212024" cy="4000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3510560" y="4010063"/>
              <a:ext cx="1989370" cy="22469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6138863" y="3609976"/>
            <a:ext cx="1990725" cy="2646819"/>
            <a:chOff x="6139463" y="3609990"/>
            <a:chExt cx="1989370" cy="2646973"/>
          </a:xfrm>
        </p:grpSpPr>
        <p:sp>
          <p:nvSpPr>
            <p:cNvPr id="22" name="文本框 21"/>
            <p:cNvSpPr txBox="1"/>
            <p:nvPr/>
          </p:nvSpPr>
          <p:spPr>
            <a:xfrm>
              <a:off x="6528135" y="3609990"/>
              <a:ext cx="1212024" cy="4000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6139463" y="4010063"/>
              <a:ext cx="1989370" cy="22469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8709025" y="3609974"/>
            <a:ext cx="1989138" cy="2646818"/>
            <a:chOff x="8709372" y="3609990"/>
            <a:chExt cx="1989370" cy="2648065"/>
          </a:xfrm>
        </p:grpSpPr>
        <p:sp>
          <p:nvSpPr>
            <p:cNvPr id="23" name="文本框 22"/>
            <p:cNvSpPr txBox="1"/>
            <p:nvPr/>
          </p:nvSpPr>
          <p:spPr>
            <a:xfrm>
              <a:off x="9157099" y="3609990"/>
              <a:ext cx="1211404" cy="400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8709372" y="4010228"/>
              <a:ext cx="1989370" cy="224782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</p:txBody>
        </p:sp>
      </p:grpSp>
      <p:sp>
        <p:nvSpPr>
          <p:cNvPr id="32" name="椭圆 31"/>
          <p:cNvSpPr/>
          <p:nvPr/>
        </p:nvSpPr>
        <p:spPr>
          <a:xfrm>
            <a:off x="942975" y="1812925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09600" y="2559050"/>
            <a:ext cx="153988" cy="153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663825" y="3236913"/>
            <a:ext cx="153988" cy="1555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843338" y="1812925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451475" y="3108325"/>
            <a:ext cx="104775" cy="104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214938" y="3236913"/>
            <a:ext cx="153987" cy="1555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rot="10800000">
            <a:off x="7642225" y="3192463"/>
            <a:ext cx="231775" cy="2333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10800000">
            <a:off x="6161088" y="2025650"/>
            <a:ext cx="104775" cy="104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10800000">
            <a:off x="7997825" y="3046413"/>
            <a:ext cx="155575" cy="1539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10800000">
            <a:off x="10817225" y="2755900"/>
            <a:ext cx="231775" cy="231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10800000">
            <a:off x="10247313" y="3160713"/>
            <a:ext cx="315912" cy="315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rot="10800000">
            <a:off x="10720388" y="2481263"/>
            <a:ext cx="153987" cy="1539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文本框 45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32" grpId="0" animBg="1"/>
      <p:bldP spid="39" grpId="0" animBg="1"/>
      <p:bldP spid="40" grpId="0" animBg="1"/>
      <p:bldP spid="43" grpId="0" animBg="1"/>
      <p:bldP spid="44" grpId="0" animBg="1"/>
      <p:bldP spid="45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E68D567-562E-4BD5-BD0C-F48F2ECD24FA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6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6" name="图表 22"/>
          <p:cNvGraphicFramePr>
            <a:graphicFrameLocks/>
          </p:cNvGraphicFramePr>
          <p:nvPr/>
        </p:nvGraphicFramePr>
        <p:xfrm>
          <a:off x="311150" y="1155700"/>
          <a:ext cx="5688013" cy="4254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9"/>
          <p:cNvSpPr/>
          <p:nvPr/>
        </p:nvSpPr>
        <p:spPr>
          <a:xfrm>
            <a:off x="7848600" y="1452563"/>
            <a:ext cx="33909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12" name="矩形 11"/>
          <p:cNvSpPr/>
          <p:nvPr/>
        </p:nvSpPr>
        <p:spPr>
          <a:xfrm>
            <a:off x="7848600" y="3001963"/>
            <a:ext cx="33909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15" name="矩形 14"/>
          <p:cNvSpPr/>
          <p:nvPr/>
        </p:nvSpPr>
        <p:spPr>
          <a:xfrm>
            <a:off x="7848600" y="4597400"/>
            <a:ext cx="33909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773863" y="2371725"/>
            <a:ext cx="987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系列</a:t>
            </a:r>
            <a:r>
              <a:rPr lang="en-US" altLang="zh-CN" sz="1800" b="1">
                <a:solidFill>
                  <a:schemeClr val="accent1"/>
                </a:solidFill>
              </a:rPr>
              <a:t>1</a:t>
            </a:r>
            <a:endParaRPr lang="zh-CN" altLang="en-US" sz="1800" b="1">
              <a:solidFill>
                <a:schemeClr val="accent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73863" y="1352550"/>
            <a:ext cx="987425" cy="9874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98" name="Freeform 71"/>
          <p:cNvSpPr>
            <a:spLocks noEditPoints="1"/>
          </p:cNvSpPr>
          <p:nvPr/>
        </p:nvSpPr>
        <p:spPr bwMode="auto">
          <a:xfrm>
            <a:off x="7037388" y="1592263"/>
            <a:ext cx="460375" cy="508000"/>
          </a:xfrm>
          <a:custGeom>
            <a:avLst/>
            <a:gdLst>
              <a:gd name="T0" fmla="*/ 1768584970 w 110"/>
              <a:gd name="T1" fmla="*/ 329325574 h 122"/>
              <a:gd name="T2" fmla="*/ 752964239 w 110"/>
              <a:gd name="T3" fmla="*/ 329325574 h 122"/>
              <a:gd name="T4" fmla="*/ 1155708659 w 110"/>
              <a:gd name="T5" fmla="*/ 34664754 h 122"/>
              <a:gd name="T6" fmla="*/ 1348329559 w 110"/>
              <a:gd name="T7" fmla="*/ 34664754 h 122"/>
              <a:gd name="T8" fmla="*/ 1768584970 w 110"/>
              <a:gd name="T9" fmla="*/ 329325574 h 122"/>
              <a:gd name="T10" fmla="*/ 1786095961 w 110"/>
              <a:gd name="T11" fmla="*/ 450654295 h 122"/>
              <a:gd name="T12" fmla="*/ 735453248 w 110"/>
              <a:gd name="T13" fmla="*/ 450654295 h 122"/>
              <a:gd name="T14" fmla="*/ 595365320 w 110"/>
              <a:gd name="T15" fmla="*/ 1109305443 h 122"/>
              <a:gd name="T16" fmla="*/ 1190730641 w 110"/>
              <a:gd name="T17" fmla="*/ 2114612459 h 122"/>
              <a:gd name="T18" fmla="*/ 1208241632 w 110"/>
              <a:gd name="T19" fmla="*/ 2114612459 h 122"/>
              <a:gd name="T20" fmla="*/ 1208241632 w 110"/>
              <a:gd name="T21" fmla="*/ 1369297344 h 122"/>
              <a:gd name="T22" fmla="*/ 1085668881 w 110"/>
              <a:gd name="T23" fmla="*/ 1213303869 h 122"/>
              <a:gd name="T24" fmla="*/ 1260774605 w 110"/>
              <a:gd name="T25" fmla="*/ 1039971770 h 122"/>
              <a:gd name="T26" fmla="*/ 1435884514 w 110"/>
              <a:gd name="T27" fmla="*/ 1213303869 h 122"/>
              <a:gd name="T28" fmla="*/ 1313307577 w 110"/>
              <a:gd name="T29" fmla="*/ 1369297344 h 122"/>
              <a:gd name="T30" fmla="*/ 1313307577 w 110"/>
              <a:gd name="T31" fmla="*/ 2114612459 h 122"/>
              <a:gd name="T32" fmla="*/ 1330818568 w 110"/>
              <a:gd name="T33" fmla="*/ 2114612459 h 122"/>
              <a:gd name="T34" fmla="*/ 1926183889 w 110"/>
              <a:gd name="T35" fmla="*/ 1109305443 h 122"/>
              <a:gd name="T36" fmla="*/ 1786095961 w 110"/>
              <a:gd name="T37" fmla="*/ 450654295 h 122"/>
              <a:gd name="T38" fmla="*/ 998113926 w 110"/>
              <a:gd name="T39" fmla="*/ 2010614033 h 122"/>
              <a:gd name="T40" fmla="*/ 17510991 w 110"/>
              <a:gd name="T41" fmla="*/ 2010614033 h 122"/>
              <a:gd name="T42" fmla="*/ 0 w 110"/>
              <a:gd name="T43" fmla="*/ 2062613246 h 122"/>
              <a:gd name="T44" fmla="*/ 17510991 w 110"/>
              <a:gd name="T45" fmla="*/ 2114612459 h 122"/>
              <a:gd name="T46" fmla="*/ 998113926 w 110"/>
              <a:gd name="T47" fmla="*/ 2114612459 h 122"/>
              <a:gd name="T48" fmla="*/ 1033135908 w 110"/>
              <a:gd name="T49" fmla="*/ 2062613246 h 122"/>
              <a:gd name="T50" fmla="*/ 998113926 w 110"/>
              <a:gd name="T51" fmla="*/ 2010614033 h 12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10" h="122">
                <a:moveTo>
                  <a:pt x="101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0"/>
                  <a:pt x="44" y="2"/>
                  <a:pt x="66" y="2"/>
                </a:cubicBezTo>
                <a:cubicBezTo>
                  <a:pt x="77" y="2"/>
                  <a:pt x="77" y="2"/>
                  <a:pt x="77" y="2"/>
                </a:cubicBezTo>
                <a:cubicBezTo>
                  <a:pt x="100" y="2"/>
                  <a:pt x="101" y="0"/>
                  <a:pt x="101" y="19"/>
                </a:cubicBezTo>
                <a:close/>
                <a:moveTo>
                  <a:pt x="10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34" y="64"/>
                  <a:pt x="34" y="64"/>
                  <a:pt x="34" y="64"/>
                </a:cubicBezTo>
                <a:cubicBezTo>
                  <a:pt x="64" y="64"/>
                  <a:pt x="58" y="122"/>
                  <a:pt x="68" y="122"/>
                </a:cubicBezTo>
                <a:cubicBezTo>
                  <a:pt x="68" y="122"/>
                  <a:pt x="69" y="122"/>
                  <a:pt x="69" y="122"/>
                </a:cubicBezTo>
                <a:cubicBezTo>
                  <a:pt x="69" y="79"/>
                  <a:pt x="69" y="79"/>
                  <a:pt x="69" y="79"/>
                </a:cubicBezTo>
                <a:cubicBezTo>
                  <a:pt x="65" y="78"/>
                  <a:pt x="62" y="74"/>
                  <a:pt x="62" y="70"/>
                </a:cubicBezTo>
                <a:cubicBezTo>
                  <a:pt x="62" y="65"/>
                  <a:pt x="67" y="60"/>
                  <a:pt x="72" y="60"/>
                </a:cubicBezTo>
                <a:cubicBezTo>
                  <a:pt x="77" y="60"/>
                  <a:pt x="82" y="65"/>
                  <a:pt x="82" y="70"/>
                </a:cubicBezTo>
                <a:cubicBezTo>
                  <a:pt x="82" y="74"/>
                  <a:pt x="79" y="78"/>
                  <a:pt x="75" y="79"/>
                </a:cubicBezTo>
                <a:cubicBezTo>
                  <a:pt x="75" y="122"/>
                  <a:pt x="75" y="122"/>
                  <a:pt x="75" y="122"/>
                </a:cubicBezTo>
                <a:cubicBezTo>
                  <a:pt x="75" y="122"/>
                  <a:pt x="76" y="122"/>
                  <a:pt x="76" y="122"/>
                </a:cubicBezTo>
                <a:cubicBezTo>
                  <a:pt x="85" y="122"/>
                  <a:pt x="79" y="64"/>
                  <a:pt x="110" y="64"/>
                </a:cubicBezTo>
                <a:lnTo>
                  <a:pt x="102" y="26"/>
                </a:lnTo>
                <a:close/>
                <a:moveTo>
                  <a:pt x="57" y="116"/>
                </a:moveTo>
                <a:cubicBezTo>
                  <a:pt x="1" y="116"/>
                  <a:pt x="1" y="116"/>
                  <a:pt x="1" y="116"/>
                </a:cubicBezTo>
                <a:cubicBezTo>
                  <a:pt x="0" y="116"/>
                  <a:pt x="0" y="117"/>
                  <a:pt x="0" y="119"/>
                </a:cubicBezTo>
                <a:cubicBezTo>
                  <a:pt x="0" y="121"/>
                  <a:pt x="0" y="122"/>
                  <a:pt x="1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8" y="122"/>
                  <a:pt x="59" y="121"/>
                  <a:pt x="59" y="119"/>
                </a:cubicBezTo>
                <a:cubicBezTo>
                  <a:pt x="59" y="117"/>
                  <a:pt x="58" y="116"/>
                  <a:pt x="57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773863" y="3894138"/>
            <a:ext cx="9874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</a:t>
            </a:r>
            <a:r>
              <a:rPr lang="en-US" altLang="zh-CN" b="1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b="1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6791325" y="2935288"/>
            <a:ext cx="985838" cy="987425"/>
            <a:chOff x="6790926" y="2936017"/>
            <a:chExt cx="986614" cy="986614"/>
          </a:xfrm>
        </p:grpSpPr>
        <p:sp>
          <p:nvSpPr>
            <p:cNvPr id="24" name="椭圆 23"/>
            <p:cNvSpPr/>
            <p:nvPr/>
          </p:nvSpPr>
          <p:spPr>
            <a:xfrm>
              <a:off x="6790926" y="2936017"/>
              <a:ext cx="986614" cy="9866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16" name="Freeform 67"/>
            <p:cNvSpPr>
              <a:spLocks noEditPoints="1"/>
            </p:cNvSpPr>
            <p:nvPr/>
          </p:nvSpPr>
          <p:spPr bwMode="auto">
            <a:xfrm>
              <a:off x="7029428" y="3174520"/>
              <a:ext cx="509610" cy="509608"/>
            </a:xfrm>
            <a:custGeom>
              <a:avLst/>
              <a:gdLst>
                <a:gd name="T0" fmla="*/ 2111259927 w 122"/>
                <a:gd name="T1" fmla="*/ 1919313219 h 122"/>
                <a:gd name="T2" fmla="*/ 1587806915 w 122"/>
                <a:gd name="T3" fmla="*/ 1378414452 h 122"/>
                <a:gd name="T4" fmla="*/ 1535463284 w 122"/>
                <a:gd name="T5" fmla="*/ 1378414452 h 122"/>
                <a:gd name="T6" fmla="*/ 1360976162 w 122"/>
                <a:gd name="T7" fmla="*/ 1203932192 h 122"/>
                <a:gd name="T8" fmla="*/ 1186493217 w 122"/>
                <a:gd name="T9" fmla="*/ 1029449931 h 122"/>
                <a:gd name="T10" fmla="*/ 1186493217 w 122"/>
                <a:gd name="T11" fmla="*/ 1029449931 h 122"/>
                <a:gd name="T12" fmla="*/ 1308632532 w 122"/>
                <a:gd name="T13" fmla="*/ 645585617 h 122"/>
                <a:gd name="T14" fmla="*/ 663040204 w 122"/>
                <a:gd name="T15" fmla="*/ 0 h 122"/>
                <a:gd name="T16" fmla="*/ 0 w 122"/>
                <a:gd name="T17" fmla="*/ 645585617 h 122"/>
                <a:gd name="T18" fmla="*/ 663040204 w 122"/>
                <a:gd name="T19" fmla="*/ 1291171233 h 122"/>
                <a:gd name="T20" fmla="*/ 1029458148 w 122"/>
                <a:gd name="T21" fmla="*/ 1169036575 h 122"/>
                <a:gd name="T22" fmla="*/ 1029458148 w 122"/>
                <a:gd name="T23" fmla="*/ 1169036575 h 122"/>
                <a:gd name="T24" fmla="*/ 1203941094 w 122"/>
                <a:gd name="T25" fmla="*/ 1343518835 h 122"/>
                <a:gd name="T26" fmla="*/ 1395871916 w 122"/>
                <a:gd name="T27" fmla="*/ 1535448904 h 122"/>
                <a:gd name="T28" fmla="*/ 1395871916 w 122"/>
                <a:gd name="T29" fmla="*/ 1570344521 h 122"/>
                <a:gd name="T30" fmla="*/ 1919324928 w 122"/>
                <a:gd name="T31" fmla="*/ 2093795479 h 122"/>
                <a:gd name="T32" fmla="*/ 2041464243 w 122"/>
                <a:gd name="T33" fmla="*/ 2041447877 h 122"/>
                <a:gd name="T34" fmla="*/ 2058912120 w 122"/>
                <a:gd name="T35" fmla="*/ 2041447877 h 122"/>
                <a:gd name="T36" fmla="*/ 2111259927 w 122"/>
                <a:gd name="T37" fmla="*/ 1919313219 h 122"/>
                <a:gd name="T38" fmla="*/ 663040204 w 122"/>
                <a:gd name="T39" fmla="*/ 1151588767 h 122"/>
                <a:gd name="T40" fmla="*/ 157035068 w 122"/>
                <a:gd name="T41" fmla="*/ 645585617 h 122"/>
                <a:gd name="T42" fmla="*/ 663040204 w 122"/>
                <a:gd name="T43" fmla="*/ 139586644 h 122"/>
                <a:gd name="T44" fmla="*/ 1169045340 w 122"/>
                <a:gd name="T45" fmla="*/ 645585617 h 122"/>
                <a:gd name="T46" fmla="*/ 663040204 w 122"/>
                <a:gd name="T47" fmla="*/ 1151588767 h 12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2" h="122">
                  <a:moveTo>
                    <a:pt x="121" y="110"/>
                  </a:moveTo>
                  <a:cubicBezTo>
                    <a:pt x="91" y="79"/>
                    <a:pt x="91" y="79"/>
                    <a:pt x="91" y="79"/>
                  </a:cubicBezTo>
                  <a:cubicBezTo>
                    <a:pt x="90" y="79"/>
                    <a:pt x="89" y="79"/>
                    <a:pt x="88" y="7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2" y="53"/>
                    <a:pt x="75" y="45"/>
                    <a:pt x="75" y="37"/>
                  </a:cubicBezTo>
                  <a:cubicBezTo>
                    <a:pt x="75" y="17"/>
                    <a:pt x="5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4"/>
                    <a:pt x="38" y="74"/>
                  </a:cubicBezTo>
                  <a:cubicBezTo>
                    <a:pt x="46" y="74"/>
                    <a:pt x="53" y="72"/>
                    <a:pt x="5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79" y="89"/>
                    <a:pt x="79" y="90"/>
                    <a:pt x="80" y="9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1" y="122"/>
                    <a:pt x="115" y="120"/>
                    <a:pt x="117" y="117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121" y="114"/>
                    <a:pt x="122" y="111"/>
                    <a:pt x="121" y="110"/>
                  </a:cubicBezTo>
                  <a:close/>
                  <a:moveTo>
                    <a:pt x="38" y="66"/>
                  </a:moveTo>
                  <a:cubicBezTo>
                    <a:pt x="22" y="66"/>
                    <a:pt x="9" y="53"/>
                    <a:pt x="9" y="37"/>
                  </a:cubicBezTo>
                  <a:cubicBezTo>
                    <a:pt x="9" y="21"/>
                    <a:pt x="22" y="8"/>
                    <a:pt x="38" y="8"/>
                  </a:cubicBezTo>
                  <a:cubicBezTo>
                    <a:pt x="54" y="8"/>
                    <a:pt x="67" y="21"/>
                    <a:pt x="67" y="37"/>
                  </a:cubicBezTo>
                  <a:cubicBezTo>
                    <a:pt x="67" y="53"/>
                    <a:pt x="54" y="66"/>
                    <a:pt x="38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6791325" y="4519613"/>
            <a:ext cx="985838" cy="985837"/>
            <a:chOff x="6790926" y="4519158"/>
            <a:chExt cx="986614" cy="986614"/>
          </a:xfrm>
        </p:grpSpPr>
        <p:sp>
          <p:nvSpPr>
            <p:cNvPr id="25" name="椭圆 24"/>
            <p:cNvSpPr/>
            <p:nvPr/>
          </p:nvSpPr>
          <p:spPr>
            <a:xfrm>
              <a:off x="6790926" y="4519158"/>
              <a:ext cx="986614" cy="98661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012401" y="4702906"/>
              <a:ext cx="543664" cy="619118"/>
              <a:chOff x="3516313" y="5559425"/>
              <a:chExt cx="446088" cy="508000"/>
            </a:xfrm>
            <a:solidFill>
              <a:schemeClr val="bg1"/>
            </a:solidFill>
          </p:grpSpPr>
          <p:sp>
            <p:nvSpPr>
              <p:cNvPr id="20" name="Freeform 25"/>
              <p:cNvSpPr>
                <a:spLocks noEditPoints="1"/>
              </p:cNvSpPr>
              <p:nvPr/>
            </p:nvSpPr>
            <p:spPr bwMode="auto">
              <a:xfrm>
                <a:off x="3516313" y="5559425"/>
                <a:ext cx="446088" cy="508000"/>
              </a:xfrm>
              <a:custGeom>
                <a:avLst/>
                <a:gdLst>
                  <a:gd name="T0" fmla="*/ 174 w 178"/>
                  <a:gd name="T1" fmla="*/ 77 h 203"/>
                  <a:gd name="T2" fmla="*/ 162 w 178"/>
                  <a:gd name="T3" fmla="*/ 34 h 203"/>
                  <a:gd name="T4" fmla="*/ 123 w 178"/>
                  <a:gd name="T5" fmla="*/ 31 h 203"/>
                  <a:gd name="T6" fmla="*/ 89 w 178"/>
                  <a:gd name="T7" fmla="*/ 0 h 203"/>
                  <a:gd name="T8" fmla="*/ 54 w 178"/>
                  <a:gd name="T9" fmla="*/ 34 h 203"/>
                  <a:gd name="T10" fmla="*/ 5 w 178"/>
                  <a:gd name="T11" fmla="*/ 42 h 203"/>
                  <a:gd name="T12" fmla="*/ 20 w 178"/>
                  <a:gd name="T13" fmla="*/ 101 h 203"/>
                  <a:gd name="T14" fmla="*/ 0 w 178"/>
                  <a:gd name="T15" fmla="*/ 145 h 203"/>
                  <a:gd name="T16" fmla="*/ 33 w 178"/>
                  <a:gd name="T17" fmla="*/ 171 h 203"/>
                  <a:gd name="T18" fmla="*/ 70 w 178"/>
                  <a:gd name="T19" fmla="*/ 194 h 203"/>
                  <a:gd name="T20" fmla="*/ 99 w 178"/>
                  <a:gd name="T21" fmla="*/ 201 h 203"/>
                  <a:gd name="T22" fmla="*/ 146 w 178"/>
                  <a:gd name="T23" fmla="*/ 172 h 203"/>
                  <a:gd name="T24" fmla="*/ 178 w 178"/>
                  <a:gd name="T25" fmla="*/ 146 h 203"/>
                  <a:gd name="T26" fmla="*/ 146 w 178"/>
                  <a:gd name="T27" fmla="*/ 39 h 203"/>
                  <a:gd name="T28" fmla="*/ 171 w 178"/>
                  <a:gd name="T29" fmla="*/ 58 h 203"/>
                  <a:gd name="T30" fmla="*/ 152 w 178"/>
                  <a:gd name="T31" fmla="*/ 95 h 203"/>
                  <a:gd name="T32" fmla="*/ 146 w 178"/>
                  <a:gd name="T33" fmla="*/ 39 h 203"/>
                  <a:gd name="T34" fmla="*/ 147 w 178"/>
                  <a:gd name="T35" fmla="*/ 103 h 203"/>
                  <a:gd name="T36" fmla="*/ 136 w 178"/>
                  <a:gd name="T37" fmla="*/ 89 h 203"/>
                  <a:gd name="T38" fmla="*/ 112 w 178"/>
                  <a:gd name="T39" fmla="*/ 133 h 203"/>
                  <a:gd name="T40" fmla="*/ 50 w 178"/>
                  <a:gd name="T41" fmla="*/ 121 h 203"/>
                  <a:gd name="T42" fmla="*/ 66 w 178"/>
                  <a:gd name="T43" fmla="*/ 70 h 203"/>
                  <a:gd name="T44" fmla="*/ 128 w 178"/>
                  <a:gd name="T45" fmla="*/ 82 h 203"/>
                  <a:gd name="T46" fmla="*/ 127 w 178"/>
                  <a:gd name="T47" fmla="*/ 72 h 203"/>
                  <a:gd name="T48" fmla="*/ 109 w 178"/>
                  <a:gd name="T49" fmla="*/ 47 h 203"/>
                  <a:gd name="T50" fmla="*/ 62 w 178"/>
                  <a:gd name="T51" fmla="*/ 34 h 203"/>
                  <a:gd name="T52" fmla="*/ 89 w 178"/>
                  <a:gd name="T53" fmla="*/ 7 h 203"/>
                  <a:gd name="T54" fmla="*/ 117 w 178"/>
                  <a:gd name="T55" fmla="*/ 36 h 203"/>
                  <a:gd name="T56" fmla="*/ 72 w 178"/>
                  <a:gd name="T57" fmla="*/ 40 h 203"/>
                  <a:gd name="T58" fmla="*/ 58 w 178"/>
                  <a:gd name="T59" fmla="*/ 43 h 203"/>
                  <a:gd name="T60" fmla="*/ 61 w 178"/>
                  <a:gd name="T61" fmla="*/ 64 h 203"/>
                  <a:gd name="T62" fmla="*/ 12 w 178"/>
                  <a:gd name="T63" fmla="*/ 73 h 203"/>
                  <a:gd name="T64" fmla="*/ 19 w 178"/>
                  <a:gd name="T65" fmla="*/ 40 h 203"/>
                  <a:gd name="T66" fmla="*/ 48 w 178"/>
                  <a:gd name="T67" fmla="*/ 52 h 203"/>
                  <a:gd name="T68" fmla="*/ 23 w 178"/>
                  <a:gd name="T69" fmla="*/ 93 h 203"/>
                  <a:gd name="T70" fmla="*/ 30 w 178"/>
                  <a:gd name="T71" fmla="*/ 101 h 203"/>
                  <a:gd name="T72" fmla="*/ 42 w 178"/>
                  <a:gd name="T73" fmla="*/ 101 h 203"/>
                  <a:gd name="T74" fmla="*/ 19 w 178"/>
                  <a:gd name="T75" fmla="*/ 162 h 203"/>
                  <a:gd name="T76" fmla="*/ 11 w 178"/>
                  <a:gd name="T77" fmla="*/ 129 h 203"/>
                  <a:gd name="T78" fmla="*/ 43 w 178"/>
                  <a:gd name="T79" fmla="*/ 125 h 203"/>
                  <a:gd name="T80" fmla="*/ 55 w 178"/>
                  <a:gd name="T81" fmla="*/ 149 h 203"/>
                  <a:gd name="T82" fmla="*/ 81 w 178"/>
                  <a:gd name="T83" fmla="*/ 151 h 203"/>
                  <a:gd name="T84" fmla="*/ 55 w 178"/>
                  <a:gd name="T85" fmla="*/ 149 h 203"/>
                  <a:gd name="T86" fmla="*/ 96 w 178"/>
                  <a:gd name="T87" fmla="*/ 194 h 203"/>
                  <a:gd name="T88" fmla="*/ 70 w 178"/>
                  <a:gd name="T89" fmla="*/ 183 h 203"/>
                  <a:gd name="T90" fmla="*/ 89 w 178"/>
                  <a:gd name="T91" fmla="*/ 156 h 203"/>
                  <a:gd name="T92" fmla="*/ 116 w 178"/>
                  <a:gd name="T93" fmla="*/ 169 h 203"/>
                  <a:gd name="T94" fmla="*/ 97 w 178"/>
                  <a:gd name="T95" fmla="*/ 151 h 203"/>
                  <a:gd name="T96" fmla="*/ 120 w 178"/>
                  <a:gd name="T97" fmla="*/ 160 h 203"/>
                  <a:gd name="T98" fmla="*/ 146 w 178"/>
                  <a:gd name="T99" fmla="*/ 165 h 203"/>
                  <a:gd name="T100" fmla="*/ 135 w 178"/>
                  <a:gd name="T101" fmla="*/ 125 h 203"/>
                  <a:gd name="T102" fmla="*/ 166 w 178"/>
                  <a:gd name="T103" fmla="*/ 13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3">
                    <a:moveTo>
                      <a:pt x="158" y="102"/>
                    </a:moveTo>
                    <a:cubicBezTo>
                      <a:pt x="159" y="100"/>
                      <a:pt x="160" y="99"/>
                      <a:pt x="161" y="97"/>
                    </a:cubicBezTo>
                    <a:cubicBezTo>
                      <a:pt x="167" y="90"/>
                      <a:pt x="171" y="83"/>
                      <a:pt x="174" y="77"/>
                    </a:cubicBezTo>
                    <a:cubicBezTo>
                      <a:pt x="177" y="70"/>
                      <a:pt x="178" y="64"/>
                      <a:pt x="178" y="58"/>
                    </a:cubicBezTo>
                    <a:cubicBezTo>
                      <a:pt x="178" y="52"/>
                      <a:pt x="177" y="47"/>
                      <a:pt x="174" y="43"/>
                    </a:cubicBezTo>
                    <a:cubicBezTo>
                      <a:pt x="171" y="39"/>
                      <a:pt x="167" y="36"/>
                      <a:pt x="162" y="34"/>
                    </a:cubicBezTo>
                    <a:cubicBezTo>
                      <a:pt x="157" y="32"/>
                      <a:pt x="152" y="31"/>
                      <a:pt x="146" y="31"/>
                    </a:cubicBezTo>
                    <a:cubicBezTo>
                      <a:pt x="139" y="32"/>
                      <a:pt x="132" y="32"/>
                      <a:pt x="125" y="34"/>
                    </a:cubicBezTo>
                    <a:cubicBezTo>
                      <a:pt x="124" y="33"/>
                      <a:pt x="124" y="32"/>
                      <a:pt x="123" y="31"/>
                    </a:cubicBezTo>
                    <a:cubicBezTo>
                      <a:pt x="119" y="22"/>
                      <a:pt x="114" y="14"/>
                      <a:pt x="109" y="9"/>
                    </a:cubicBezTo>
                    <a:cubicBezTo>
                      <a:pt x="106" y="6"/>
                      <a:pt x="103" y="4"/>
                      <a:pt x="99" y="2"/>
                    </a:cubicBezTo>
                    <a:cubicBezTo>
                      <a:pt x="96" y="1"/>
                      <a:pt x="93" y="0"/>
                      <a:pt x="89" y="0"/>
                    </a:cubicBezTo>
                    <a:cubicBezTo>
                      <a:pt x="85" y="0"/>
                      <a:pt x="82" y="1"/>
                      <a:pt x="79" y="2"/>
                    </a:cubicBezTo>
                    <a:cubicBezTo>
                      <a:pt x="73" y="5"/>
                      <a:pt x="68" y="10"/>
                      <a:pt x="64" y="16"/>
                    </a:cubicBezTo>
                    <a:cubicBezTo>
                      <a:pt x="60" y="21"/>
                      <a:pt x="57" y="27"/>
                      <a:pt x="54" y="34"/>
                    </a:cubicBezTo>
                    <a:cubicBezTo>
                      <a:pt x="46" y="32"/>
                      <a:pt x="39" y="31"/>
                      <a:pt x="33" y="31"/>
                    </a:cubicBezTo>
                    <a:cubicBezTo>
                      <a:pt x="27" y="31"/>
                      <a:pt x="21" y="32"/>
                      <a:pt x="17" y="33"/>
                    </a:cubicBezTo>
                    <a:cubicBezTo>
                      <a:pt x="12" y="35"/>
                      <a:pt x="8" y="38"/>
                      <a:pt x="5" y="42"/>
                    </a:cubicBezTo>
                    <a:cubicBezTo>
                      <a:pt x="2" y="46"/>
                      <a:pt x="0" y="51"/>
                      <a:pt x="0" y="57"/>
                    </a:cubicBezTo>
                    <a:cubicBezTo>
                      <a:pt x="0" y="63"/>
                      <a:pt x="2" y="70"/>
                      <a:pt x="5" y="76"/>
                    </a:cubicBezTo>
                    <a:cubicBezTo>
                      <a:pt x="8" y="84"/>
                      <a:pt x="14" y="93"/>
                      <a:pt x="20" y="101"/>
                    </a:cubicBezTo>
                    <a:cubicBezTo>
                      <a:pt x="19" y="103"/>
                      <a:pt x="18" y="104"/>
                      <a:pt x="17" y="105"/>
                    </a:cubicBezTo>
                    <a:cubicBezTo>
                      <a:pt x="12" y="113"/>
                      <a:pt x="7" y="120"/>
                      <a:pt x="4" y="126"/>
                    </a:cubicBezTo>
                    <a:cubicBezTo>
                      <a:pt x="2" y="133"/>
                      <a:pt x="0" y="139"/>
                      <a:pt x="0" y="145"/>
                    </a:cubicBezTo>
                    <a:cubicBezTo>
                      <a:pt x="0" y="151"/>
                      <a:pt x="1" y="156"/>
                      <a:pt x="5" y="160"/>
                    </a:cubicBezTo>
                    <a:cubicBezTo>
                      <a:pt x="7" y="164"/>
                      <a:pt x="12" y="167"/>
                      <a:pt x="16" y="169"/>
                    </a:cubicBezTo>
                    <a:cubicBezTo>
                      <a:pt x="21" y="171"/>
                      <a:pt x="27" y="171"/>
                      <a:pt x="33" y="171"/>
                    </a:cubicBezTo>
                    <a:cubicBezTo>
                      <a:pt x="39" y="171"/>
                      <a:pt x="46" y="171"/>
                      <a:pt x="53" y="169"/>
                    </a:cubicBezTo>
                    <a:cubicBezTo>
                      <a:pt x="54" y="170"/>
                      <a:pt x="54" y="171"/>
                      <a:pt x="55" y="172"/>
                    </a:cubicBezTo>
                    <a:cubicBezTo>
                      <a:pt x="59" y="181"/>
                      <a:pt x="64" y="189"/>
                      <a:pt x="70" y="194"/>
                    </a:cubicBezTo>
                    <a:cubicBezTo>
                      <a:pt x="72" y="197"/>
                      <a:pt x="75" y="199"/>
                      <a:pt x="79" y="201"/>
                    </a:cubicBezTo>
                    <a:cubicBezTo>
                      <a:pt x="82" y="202"/>
                      <a:pt x="85" y="203"/>
                      <a:pt x="89" y="203"/>
                    </a:cubicBezTo>
                    <a:cubicBezTo>
                      <a:pt x="93" y="203"/>
                      <a:pt x="96" y="202"/>
                      <a:pt x="99" y="201"/>
                    </a:cubicBezTo>
                    <a:cubicBezTo>
                      <a:pt x="105" y="198"/>
                      <a:pt x="110" y="193"/>
                      <a:pt x="115" y="187"/>
                    </a:cubicBezTo>
                    <a:cubicBezTo>
                      <a:pt x="118" y="182"/>
                      <a:pt x="122" y="176"/>
                      <a:pt x="124" y="169"/>
                    </a:cubicBezTo>
                    <a:cubicBezTo>
                      <a:pt x="132" y="171"/>
                      <a:pt x="139" y="172"/>
                      <a:pt x="146" y="172"/>
                    </a:cubicBezTo>
                    <a:cubicBezTo>
                      <a:pt x="151" y="172"/>
                      <a:pt x="157" y="171"/>
                      <a:pt x="161" y="170"/>
                    </a:cubicBezTo>
                    <a:cubicBezTo>
                      <a:pt x="166" y="168"/>
                      <a:pt x="170" y="165"/>
                      <a:pt x="173" y="161"/>
                    </a:cubicBezTo>
                    <a:cubicBezTo>
                      <a:pt x="176" y="157"/>
                      <a:pt x="178" y="151"/>
                      <a:pt x="178" y="146"/>
                    </a:cubicBezTo>
                    <a:cubicBezTo>
                      <a:pt x="178" y="140"/>
                      <a:pt x="176" y="133"/>
                      <a:pt x="173" y="127"/>
                    </a:cubicBezTo>
                    <a:cubicBezTo>
                      <a:pt x="170" y="119"/>
                      <a:pt x="165" y="110"/>
                      <a:pt x="158" y="102"/>
                    </a:cubicBezTo>
                    <a:close/>
                    <a:moveTo>
                      <a:pt x="146" y="39"/>
                    </a:moveTo>
                    <a:cubicBezTo>
                      <a:pt x="151" y="39"/>
                      <a:pt x="156" y="40"/>
                      <a:pt x="159" y="41"/>
                    </a:cubicBezTo>
                    <a:cubicBezTo>
                      <a:pt x="163" y="42"/>
                      <a:pt x="166" y="44"/>
                      <a:pt x="168" y="47"/>
                    </a:cubicBezTo>
                    <a:cubicBezTo>
                      <a:pt x="170" y="50"/>
                      <a:pt x="171" y="53"/>
                      <a:pt x="171" y="58"/>
                    </a:cubicBezTo>
                    <a:cubicBezTo>
                      <a:pt x="171" y="62"/>
                      <a:pt x="170" y="68"/>
                      <a:pt x="167" y="74"/>
                    </a:cubicBezTo>
                    <a:cubicBezTo>
                      <a:pt x="164" y="81"/>
                      <a:pt x="159" y="88"/>
                      <a:pt x="153" y="96"/>
                    </a:cubicBezTo>
                    <a:cubicBezTo>
                      <a:pt x="152" y="95"/>
                      <a:pt x="152" y="95"/>
                      <a:pt x="152" y="95"/>
                    </a:cubicBezTo>
                    <a:cubicBezTo>
                      <a:pt x="147" y="90"/>
                      <a:pt x="141" y="84"/>
                      <a:pt x="135" y="78"/>
                    </a:cubicBezTo>
                    <a:cubicBezTo>
                      <a:pt x="134" y="65"/>
                      <a:pt x="131" y="52"/>
                      <a:pt x="127" y="41"/>
                    </a:cubicBezTo>
                    <a:cubicBezTo>
                      <a:pt x="134" y="40"/>
                      <a:pt x="140" y="39"/>
                      <a:pt x="146" y="39"/>
                    </a:cubicBezTo>
                    <a:close/>
                    <a:moveTo>
                      <a:pt x="136" y="89"/>
                    </a:moveTo>
                    <a:cubicBezTo>
                      <a:pt x="140" y="93"/>
                      <a:pt x="144" y="98"/>
                      <a:pt x="148" y="102"/>
                    </a:cubicBezTo>
                    <a:cubicBezTo>
                      <a:pt x="147" y="103"/>
                      <a:pt x="147" y="103"/>
                      <a:pt x="147" y="103"/>
                    </a:cubicBezTo>
                    <a:cubicBezTo>
                      <a:pt x="143" y="107"/>
                      <a:pt x="140" y="110"/>
                      <a:pt x="136" y="114"/>
                    </a:cubicBezTo>
                    <a:cubicBezTo>
                      <a:pt x="136" y="110"/>
                      <a:pt x="136" y="106"/>
                      <a:pt x="136" y="101"/>
                    </a:cubicBezTo>
                    <a:cubicBezTo>
                      <a:pt x="136" y="97"/>
                      <a:pt x="136" y="93"/>
                      <a:pt x="136" y="89"/>
                    </a:cubicBezTo>
                    <a:close/>
                    <a:moveTo>
                      <a:pt x="129" y="101"/>
                    </a:moveTo>
                    <a:cubicBezTo>
                      <a:pt x="129" y="108"/>
                      <a:pt x="129" y="115"/>
                      <a:pt x="128" y="121"/>
                    </a:cubicBezTo>
                    <a:cubicBezTo>
                      <a:pt x="123" y="125"/>
                      <a:pt x="118" y="129"/>
                      <a:pt x="112" y="133"/>
                    </a:cubicBezTo>
                    <a:cubicBezTo>
                      <a:pt x="105" y="138"/>
                      <a:pt x="97" y="143"/>
                      <a:pt x="89" y="147"/>
                    </a:cubicBezTo>
                    <a:cubicBezTo>
                      <a:pt x="81" y="143"/>
                      <a:pt x="73" y="138"/>
                      <a:pt x="65" y="133"/>
                    </a:cubicBezTo>
                    <a:cubicBezTo>
                      <a:pt x="60" y="129"/>
                      <a:pt x="55" y="125"/>
                      <a:pt x="50" y="121"/>
                    </a:cubicBezTo>
                    <a:cubicBezTo>
                      <a:pt x="50" y="115"/>
                      <a:pt x="49" y="108"/>
                      <a:pt x="49" y="101"/>
                    </a:cubicBezTo>
                    <a:cubicBezTo>
                      <a:pt x="49" y="95"/>
                      <a:pt x="50" y="88"/>
                      <a:pt x="50" y="82"/>
                    </a:cubicBezTo>
                    <a:cubicBezTo>
                      <a:pt x="55" y="78"/>
                      <a:pt x="60" y="74"/>
                      <a:pt x="66" y="70"/>
                    </a:cubicBezTo>
                    <a:cubicBezTo>
                      <a:pt x="74" y="65"/>
                      <a:pt x="81" y="60"/>
                      <a:pt x="89" y="56"/>
                    </a:cubicBezTo>
                    <a:cubicBezTo>
                      <a:pt x="97" y="60"/>
                      <a:pt x="105" y="65"/>
                      <a:pt x="113" y="70"/>
                    </a:cubicBezTo>
                    <a:cubicBezTo>
                      <a:pt x="118" y="74"/>
                      <a:pt x="123" y="78"/>
                      <a:pt x="128" y="82"/>
                    </a:cubicBezTo>
                    <a:cubicBezTo>
                      <a:pt x="129" y="88"/>
                      <a:pt x="129" y="95"/>
                      <a:pt x="129" y="101"/>
                    </a:cubicBezTo>
                    <a:close/>
                    <a:moveTo>
                      <a:pt x="123" y="54"/>
                    </a:moveTo>
                    <a:cubicBezTo>
                      <a:pt x="125" y="59"/>
                      <a:pt x="126" y="65"/>
                      <a:pt x="127" y="72"/>
                    </a:cubicBezTo>
                    <a:cubicBezTo>
                      <a:pt x="124" y="69"/>
                      <a:pt x="120" y="67"/>
                      <a:pt x="117" y="64"/>
                    </a:cubicBezTo>
                    <a:cubicBezTo>
                      <a:pt x="111" y="60"/>
                      <a:pt x="104" y="56"/>
                      <a:pt x="97" y="52"/>
                    </a:cubicBezTo>
                    <a:cubicBezTo>
                      <a:pt x="101" y="50"/>
                      <a:pt x="105" y="48"/>
                      <a:pt x="109" y="47"/>
                    </a:cubicBezTo>
                    <a:cubicBezTo>
                      <a:pt x="113" y="45"/>
                      <a:pt x="116" y="44"/>
                      <a:pt x="120" y="43"/>
                    </a:cubicBezTo>
                    <a:cubicBezTo>
                      <a:pt x="121" y="47"/>
                      <a:pt x="122" y="50"/>
                      <a:pt x="123" y="54"/>
                    </a:cubicBezTo>
                    <a:close/>
                    <a:moveTo>
                      <a:pt x="62" y="34"/>
                    </a:moveTo>
                    <a:cubicBezTo>
                      <a:pt x="65" y="25"/>
                      <a:pt x="70" y="19"/>
                      <a:pt x="75" y="14"/>
                    </a:cubicBezTo>
                    <a:cubicBezTo>
                      <a:pt x="77" y="12"/>
                      <a:pt x="79" y="10"/>
                      <a:pt x="82" y="9"/>
                    </a:cubicBezTo>
                    <a:cubicBezTo>
                      <a:pt x="84" y="8"/>
                      <a:pt x="87" y="7"/>
                      <a:pt x="89" y="7"/>
                    </a:cubicBezTo>
                    <a:cubicBezTo>
                      <a:pt x="91" y="7"/>
                      <a:pt x="94" y="8"/>
                      <a:pt x="96" y="9"/>
                    </a:cubicBezTo>
                    <a:cubicBezTo>
                      <a:pt x="100" y="11"/>
                      <a:pt x="105" y="15"/>
                      <a:pt x="109" y="20"/>
                    </a:cubicBezTo>
                    <a:cubicBezTo>
                      <a:pt x="112" y="24"/>
                      <a:pt x="115" y="30"/>
                      <a:pt x="117" y="36"/>
                    </a:cubicBezTo>
                    <a:cubicBezTo>
                      <a:pt x="114" y="37"/>
                      <a:pt x="110" y="39"/>
                      <a:pt x="106" y="40"/>
                    </a:cubicBezTo>
                    <a:cubicBezTo>
                      <a:pt x="101" y="42"/>
                      <a:pt x="95" y="45"/>
                      <a:pt x="89" y="47"/>
                    </a:cubicBezTo>
                    <a:cubicBezTo>
                      <a:pt x="84" y="44"/>
                      <a:pt x="78" y="42"/>
                      <a:pt x="72" y="40"/>
                    </a:cubicBezTo>
                    <a:cubicBezTo>
                      <a:pt x="68" y="38"/>
                      <a:pt x="65" y="37"/>
                      <a:pt x="61" y="36"/>
                    </a:cubicBezTo>
                    <a:cubicBezTo>
                      <a:pt x="61" y="35"/>
                      <a:pt x="61" y="34"/>
                      <a:pt x="62" y="34"/>
                    </a:cubicBezTo>
                    <a:close/>
                    <a:moveTo>
                      <a:pt x="58" y="43"/>
                    </a:moveTo>
                    <a:cubicBezTo>
                      <a:pt x="62" y="44"/>
                      <a:pt x="66" y="45"/>
                      <a:pt x="69" y="47"/>
                    </a:cubicBezTo>
                    <a:cubicBezTo>
                      <a:pt x="73" y="48"/>
                      <a:pt x="77" y="50"/>
                      <a:pt x="81" y="52"/>
                    </a:cubicBezTo>
                    <a:cubicBezTo>
                      <a:pt x="75" y="55"/>
                      <a:pt x="68" y="59"/>
                      <a:pt x="61" y="64"/>
                    </a:cubicBezTo>
                    <a:cubicBezTo>
                      <a:pt x="58" y="66"/>
                      <a:pt x="55" y="69"/>
                      <a:pt x="51" y="71"/>
                    </a:cubicBezTo>
                    <a:cubicBezTo>
                      <a:pt x="53" y="61"/>
                      <a:pt x="55" y="51"/>
                      <a:pt x="58" y="43"/>
                    </a:cubicBezTo>
                    <a:close/>
                    <a:moveTo>
                      <a:pt x="12" y="73"/>
                    </a:moveTo>
                    <a:cubicBezTo>
                      <a:pt x="9" y="67"/>
                      <a:pt x="8" y="62"/>
                      <a:pt x="8" y="57"/>
                    </a:cubicBezTo>
                    <a:cubicBezTo>
                      <a:pt x="8" y="53"/>
                      <a:pt x="9" y="49"/>
                      <a:pt x="11" y="46"/>
                    </a:cubicBezTo>
                    <a:cubicBezTo>
                      <a:pt x="13" y="44"/>
                      <a:pt x="16" y="42"/>
                      <a:pt x="19" y="40"/>
                    </a:cubicBezTo>
                    <a:cubicBezTo>
                      <a:pt x="23" y="39"/>
                      <a:pt x="27" y="38"/>
                      <a:pt x="33" y="38"/>
                    </a:cubicBezTo>
                    <a:cubicBezTo>
                      <a:pt x="38" y="38"/>
                      <a:pt x="44" y="39"/>
                      <a:pt x="51" y="41"/>
                    </a:cubicBezTo>
                    <a:cubicBezTo>
                      <a:pt x="50" y="44"/>
                      <a:pt x="49" y="48"/>
                      <a:pt x="48" y="52"/>
                    </a:cubicBezTo>
                    <a:cubicBezTo>
                      <a:pt x="46" y="60"/>
                      <a:pt x="44" y="69"/>
                      <a:pt x="43" y="78"/>
                    </a:cubicBezTo>
                    <a:cubicBezTo>
                      <a:pt x="37" y="84"/>
                      <a:pt x="31" y="90"/>
                      <a:pt x="25" y="95"/>
                    </a:cubicBezTo>
                    <a:cubicBezTo>
                      <a:pt x="25" y="94"/>
                      <a:pt x="24" y="93"/>
                      <a:pt x="23" y="93"/>
                    </a:cubicBezTo>
                    <a:cubicBezTo>
                      <a:pt x="18" y="86"/>
                      <a:pt x="14" y="79"/>
                      <a:pt x="12" y="73"/>
                    </a:cubicBezTo>
                    <a:close/>
                    <a:moveTo>
                      <a:pt x="42" y="114"/>
                    </a:moveTo>
                    <a:cubicBezTo>
                      <a:pt x="38" y="110"/>
                      <a:pt x="34" y="105"/>
                      <a:pt x="30" y="101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5" y="96"/>
                      <a:pt x="38" y="93"/>
                      <a:pt x="42" y="89"/>
                    </a:cubicBezTo>
                    <a:cubicBezTo>
                      <a:pt x="42" y="93"/>
                      <a:pt x="42" y="97"/>
                      <a:pt x="42" y="101"/>
                    </a:cubicBezTo>
                    <a:cubicBezTo>
                      <a:pt x="42" y="106"/>
                      <a:pt x="42" y="110"/>
                      <a:pt x="42" y="114"/>
                    </a:cubicBezTo>
                    <a:close/>
                    <a:moveTo>
                      <a:pt x="33" y="164"/>
                    </a:moveTo>
                    <a:cubicBezTo>
                      <a:pt x="27" y="164"/>
                      <a:pt x="23" y="163"/>
                      <a:pt x="19" y="162"/>
                    </a:cubicBezTo>
                    <a:cubicBezTo>
                      <a:pt x="15" y="161"/>
                      <a:pt x="12" y="159"/>
                      <a:pt x="11" y="156"/>
                    </a:cubicBezTo>
                    <a:cubicBezTo>
                      <a:pt x="8" y="153"/>
                      <a:pt x="7" y="150"/>
                      <a:pt x="7" y="145"/>
                    </a:cubicBezTo>
                    <a:cubicBezTo>
                      <a:pt x="7" y="141"/>
                      <a:pt x="9" y="135"/>
                      <a:pt x="11" y="129"/>
                    </a:cubicBezTo>
                    <a:cubicBezTo>
                      <a:pt x="14" y="122"/>
                      <a:pt x="19" y="115"/>
                      <a:pt x="25" y="107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31" y="113"/>
                      <a:pt x="37" y="119"/>
                      <a:pt x="43" y="125"/>
                    </a:cubicBezTo>
                    <a:cubicBezTo>
                      <a:pt x="45" y="138"/>
                      <a:pt x="47" y="151"/>
                      <a:pt x="51" y="162"/>
                    </a:cubicBezTo>
                    <a:cubicBezTo>
                      <a:pt x="44" y="163"/>
                      <a:pt x="38" y="164"/>
                      <a:pt x="33" y="164"/>
                    </a:cubicBezTo>
                    <a:close/>
                    <a:moveTo>
                      <a:pt x="55" y="149"/>
                    </a:moveTo>
                    <a:cubicBezTo>
                      <a:pt x="54" y="144"/>
                      <a:pt x="52" y="138"/>
                      <a:pt x="51" y="131"/>
                    </a:cubicBezTo>
                    <a:cubicBezTo>
                      <a:pt x="55" y="134"/>
                      <a:pt x="58" y="136"/>
                      <a:pt x="61" y="139"/>
                    </a:cubicBezTo>
                    <a:cubicBezTo>
                      <a:pt x="68" y="143"/>
                      <a:pt x="74" y="147"/>
                      <a:pt x="81" y="151"/>
                    </a:cubicBezTo>
                    <a:cubicBezTo>
                      <a:pt x="77" y="153"/>
                      <a:pt x="73" y="155"/>
                      <a:pt x="69" y="156"/>
                    </a:cubicBezTo>
                    <a:cubicBezTo>
                      <a:pt x="65" y="158"/>
                      <a:pt x="62" y="159"/>
                      <a:pt x="58" y="160"/>
                    </a:cubicBezTo>
                    <a:cubicBezTo>
                      <a:pt x="57" y="156"/>
                      <a:pt x="56" y="153"/>
                      <a:pt x="55" y="149"/>
                    </a:cubicBezTo>
                    <a:close/>
                    <a:moveTo>
                      <a:pt x="116" y="169"/>
                    </a:moveTo>
                    <a:cubicBezTo>
                      <a:pt x="113" y="178"/>
                      <a:pt x="108" y="184"/>
                      <a:pt x="103" y="189"/>
                    </a:cubicBezTo>
                    <a:cubicBezTo>
                      <a:pt x="101" y="191"/>
                      <a:pt x="99" y="193"/>
                      <a:pt x="96" y="194"/>
                    </a:cubicBezTo>
                    <a:cubicBezTo>
                      <a:pt x="94" y="195"/>
                      <a:pt x="91" y="196"/>
                      <a:pt x="89" y="196"/>
                    </a:cubicBezTo>
                    <a:cubicBezTo>
                      <a:pt x="87" y="196"/>
                      <a:pt x="84" y="195"/>
                      <a:pt x="82" y="194"/>
                    </a:cubicBezTo>
                    <a:cubicBezTo>
                      <a:pt x="78" y="192"/>
                      <a:pt x="73" y="188"/>
                      <a:pt x="70" y="183"/>
                    </a:cubicBezTo>
                    <a:cubicBezTo>
                      <a:pt x="66" y="179"/>
                      <a:pt x="63" y="173"/>
                      <a:pt x="61" y="167"/>
                    </a:cubicBezTo>
                    <a:cubicBezTo>
                      <a:pt x="64" y="166"/>
                      <a:pt x="68" y="164"/>
                      <a:pt x="72" y="163"/>
                    </a:cubicBezTo>
                    <a:cubicBezTo>
                      <a:pt x="77" y="161"/>
                      <a:pt x="83" y="158"/>
                      <a:pt x="89" y="156"/>
                    </a:cubicBezTo>
                    <a:cubicBezTo>
                      <a:pt x="95" y="159"/>
                      <a:pt x="100" y="161"/>
                      <a:pt x="106" y="163"/>
                    </a:cubicBezTo>
                    <a:cubicBezTo>
                      <a:pt x="110" y="165"/>
                      <a:pt x="114" y="166"/>
                      <a:pt x="117" y="167"/>
                    </a:cubicBezTo>
                    <a:cubicBezTo>
                      <a:pt x="117" y="168"/>
                      <a:pt x="117" y="168"/>
                      <a:pt x="116" y="169"/>
                    </a:cubicBezTo>
                    <a:close/>
                    <a:moveTo>
                      <a:pt x="120" y="160"/>
                    </a:moveTo>
                    <a:cubicBezTo>
                      <a:pt x="116" y="159"/>
                      <a:pt x="113" y="158"/>
                      <a:pt x="109" y="156"/>
                    </a:cubicBezTo>
                    <a:cubicBezTo>
                      <a:pt x="105" y="155"/>
                      <a:pt x="101" y="153"/>
                      <a:pt x="97" y="151"/>
                    </a:cubicBezTo>
                    <a:cubicBezTo>
                      <a:pt x="103" y="148"/>
                      <a:pt x="110" y="144"/>
                      <a:pt x="117" y="139"/>
                    </a:cubicBezTo>
                    <a:cubicBezTo>
                      <a:pt x="120" y="137"/>
                      <a:pt x="123" y="134"/>
                      <a:pt x="127" y="132"/>
                    </a:cubicBezTo>
                    <a:cubicBezTo>
                      <a:pt x="125" y="142"/>
                      <a:pt x="123" y="152"/>
                      <a:pt x="120" y="160"/>
                    </a:cubicBezTo>
                    <a:close/>
                    <a:moveTo>
                      <a:pt x="167" y="157"/>
                    </a:moveTo>
                    <a:cubicBezTo>
                      <a:pt x="165" y="159"/>
                      <a:pt x="162" y="161"/>
                      <a:pt x="159" y="163"/>
                    </a:cubicBezTo>
                    <a:cubicBezTo>
                      <a:pt x="155" y="164"/>
                      <a:pt x="151" y="165"/>
                      <a:pt x="146" y="165"/>
                    </a:cubicBezTo>
                    <a:cubicBezTo>
                      <a:pt x="140" y="165"/>
                      <a:pt x="134" y="164"/>
                      <a:pt x="127" y="162"/>
                    </a:cubicBezTo>
                    <a:cubicBezTo>
                      <a:pt x="128" y="159"/>
                      <a:pt x="129" y="155"/>
                      <a:pt x="130" y="151"/>
                    </a:cubicBezTo>
                    <a:cubicBezTo>
                      <a:pt x="132" y="143"/>
                      <a:pt x="134" y="134"/>
                      <a:pt x="135" y="125"/>
                    </a:cubicBezTo>
                    <a:cubicBezTo>
                      <a:pt x="142" y="119"/>
                      <a:pt x="148" y="113"/>
                      <a:pt x="153" y="108"/>
                    </a:cubicBezTo>
                    <a:cubicBezTo>
                      <a:pt x="154" y="109"/>
                      <a:pt x="154" y="110"/>
                      <a:pt x="155" y="110"/>
                    </a:cubicBezTo>
                    <a:cubicBezTo>
                      <a:pt x="160" y="117"/>
                      <a:pt x="164" y="124"/>
                      <a:pt x="166" y="130"/>
                    </a:cubicBezTo>
                    <a:cubicBezTo>
                      <a:pt x="169" y="136"/>
                      <a:pt x="170" y="141"/>
                      <a:pt x="170" y="146"/>
                    </a:cubicBezTo>
                    <a:cubicBezTo>
                      <a:pt x="170" y="150"/>
                      <a:pt x="169" y="154"/>
                      <a:pt x="167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" name="Oval 26"/>
              <p:cNvSpPr>
                <a:spLocks noChangeArrowheads="1"/>
              </p:cNvSpPr>
              <p:nvPr/>
            </p:nvSpPr>
            <p:spPr bwMode="auto">
              <a:xfrm>
                <a:off x="3694113" y="5767387"/>
                <a:ext cx="93663" cy="92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401638" y="5275263"/>
            <a:ext cx="549592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不过在倒第二杯时，助手一不小心加入了苏打水，这回味道更好了，合伙人罗宾逊从糖浆的两种成分，激发出命名的灵感</a:t>
            </a:r>
          </a:p>
        </p:txBody>
      </p:sp>
      <p:sp>
        <p:nvSpPr>
          <p:cNvPr id="32" name="椭圆 31"/>
          <p:cNvSpPr/>
          <p:nvPr/>
        </p:nvSpPr>
        <p:spPr>
          <a:xfrm rot="20383925">
            <a:off x="6691313" y="1373188"/>
            <a:ext cx="195262" cy="1952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0383925">
            <a:off x="6589713" y="1906588"/>
            <a:ext cx="130175" cy="130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20383925">
            <a:off x="7348538" y="1260475"/>
            <a:ext cx="79375" cy="79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7200000">
            <a:off x="6552406" y="3186907"/>
            <a:ext cx="149225" cy="1508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7200000">
            <a:off x="6645275" y="3448050"/>
            <a:ext cx="98425" cy="984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7200000">
            <a:off x="6723063" y="3125788"/>
            <a:ext cx="60325" cy="603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14217330">
            <a:off x="7557294" y="4545806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14217330">
            <a:off x="7712075" y="5311775"/>
            <a:ext cx="153988" cy="153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14217330">
            <a:off x="7604126" y="5459412"/>
            <a:ext cx="93662" cy="936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773863" y="5465763"/>
            <a:ext cx="9874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b="1" dirty="0">
              <a:solidFill>
                <a:schemeClr val="accent4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10" grpId="0"/>
      <p:bldP spid="12" grpId="0"/>
      <p:bldP spid="15" grpId="0"/>
      <p:bldP spid="9" grpId="0"/>
      <p:bldP spid="7" grpId="0" animBg="1"/>
      <p:bldP spid="26" grpId="0"/>
      <p:bldP spid="30" grpId="0"/>
      <p:bldP spid="32" grpId="0" animBg="1"/>
      <p:bldP spid="33" grpId="0" animBg="1"/>
      <p:bldP spid="34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8477CBD-9230-41AA-AD60-A751BEE4EEEA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7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084388" y="1116013"/>
            <a:ext cx="514350" cy="1592262"/>
            <a:chOff x="6409166" y="1116425"/>
            <a:chExt cx="514729" cy="1592109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6539437" y="1116425"/>
              <a:ext cx="254187" cy="2571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6409166" y="1400560"/>
              <a:ext cx="514729" cy="1307974"/>
            </a:xfrm>
            <a:custGeom>
              <a:avLst/>
              <a:gdLst>
                <a:gd name="T0" fmla="*/ 70 w 96"/>
                <a:gd name="T1" fmla="*/ 0 h 244"/>
                <a:gd name="T2" fmla="*/ 48 w 96"/>
                <a:gd name="T3" fmla="*/ 0 h 244"/>
                <a:gd name="T4" fmla="*/ 48 w 96"/>
                <a:gd name="T5" fmla="*/ 0 h 244"/>
                <a:gd name="T6" fmla="*/ 26 w 96"/>
                <a:gd name="T7" fmla="*/ 0 h 244"/>
                <a:gd name="T8" fmla="*/ 0 w 96"/>
                <a:gd name="T9" fmla="*/ 27 h 244"/>
                <a:gd name="T10" fmla="*/ 0 w 96"/>
                <a:gd name="T11" fmla="*/ 108 h 244"/>
                <a:gd name="T12" fmla="*/ 8 w 96"/>
                <a:gd name="T13" fmla="*/ 116 h 244"/>
                <a:gd name="T14" fmla="*/ 16 w 96"/>
                <a:gd name="T15" fmla="*/ 108 h 244"/>
                <a:gd name="T16" fmla="*/ 16 w 96"/>
                <a:gd name="T17" fmla="*/ 34 h 244"/>
                <a:gd name="T18" fmla="*/ 17 w 96"/>
                <a:gd name="T19" fmla="*/ 33 h 244"/>
                <a:gd name="T20" fmla="*/ 18 w 96"/>
                <a:gd name="T21" fmla="*/ 34 h 244"/>
                <a:gd name="T22" fmla="*/ 18 w 96"/>
                <a:gd name="T23" fmla="*/ 230 h 244"/>
                <a:gd name="T24" fmla="*/ 32 w 96"/>
                <a:gd name="T25" fmla="*/ 244 h 244"/>
                <a:gd name="T26" fmla="*/ 46 w 96"/>
                <a:gd name="T27" fmla="*/ 230 h 244"/>
                <a:gd name="T28" fmla="*/ 46 w 96"/>
                <a:gd name="T29" fmla="*/ 126 h 244"/>
                <a:gd name="T30" fmla="*/ 47 w 96"/>
                <a:gd name="T31" fmla="*/ 125 h 244"/>
                <a:gd name="T32" fmla="*/ 48 w 96"/>
                <a:gd name="T33" fmla="*/ 125 h 244"/>
                <a:gd name="T34" fmla="*/ 48 w 96"/>
                <a:gd name="T35" fmla="*/ 125 h 244"/>
                <a:gd name="T36" fmla="*/ 49 w 96"/>
                <a:gd name="T37" fmla="*/ 125 h 244"/>
                <a:gd name="T38" fmla="*/ 50 w 96"/>
                <a:gd name="T39" fmla="*/ 126 h 244"/>
                <a:gd name="T40" fmla="*/ 50 w 96"/>
                <a:gd name="T41" fmla="*/ 230 h 244"/>
                <a:gd name="T42" fmla="*/ 64 w 96"/>
                <a:gd name="T43" fmla="*/ 244 h 244"/>
                <a:gd name="T44" fmla="*/ 78 w 96"/>
                <a:gd name="T45" fmla="*/ 230 h 244"/>
                <a:gd name="T46" fmla="*/ 78 w 96"/>
                <a:gd name="T47" fmla="*/ 34 h 244"/>
                <a:gd name="T48" fmla="*/ 79 w 96"/>
                <a:gd name="T49" fmla="*/ 33 h 244"/>
                <a:gd name="T50" fmla="*/ 80 w 96"/>
                <a:gd name="T51" fmla="*/ 34 h 244"/>
                <a:gd name="T52" fmla="*/ 80 w 96"/>
                <a:gd name="T53" fmla="*/ 108 h 244"/>
                <a:gd name="T54" fmla="*/ 88 w 96"/>
                <a:gd name="T55" fmla="*/ 116 h 244"/>
                <a:gd name="T56" fmla="*/ 96 w 96"/>
                <a:gd name="T57" fmla="*/ 108 h 244"/>
                <a:gd name="T58" fmla="*/ 96 w 96"/>
                <a:gd name="T59" fmla="*/ 27 h 244"/>
                <a:gd name="T60" fmla="*/ 70 w 96"/>
                <a:gd name="T6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244">
                  <a:moveTo>
                    <a:pt x="70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2"/>
                    <a:pt x="3" y="116"/>
                    <a:pt x="8" y="116"/>
                  </a:cubicBezTo>
                  <a:cubicBezTo>
                    <a:pt x="12" y="116"/>
                    <a:pt x="16" y="112"/>
                    <a:pt x="16" y="108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230"/>
                    <a:pt x="18" y="230"/>
                    <a:pt x="18" y="230"/>
                  </a:cubicBezTo>
                  <a:cubicBezTo>
                    <a:pt x="18" y="237"/>
                    <a:pt x="24" y="244"/>
                    <a:pt x="32" y="244"/>
                  </a:cubicBezTo>
                  <a:cubicBezTo>
                    <a:pt x="40" y="244"/>
                    <a:pt x="46" y="237"/>
                    <a:pt x="46" y="230"/>
                  </a:cubicBezTo>
                  <a:cubicBezTo>
                    <a:pt x="46" y="126"/>
                    <a:pt x="46" y="126"/>
                    <a:pt x="46" y="126"/>
                  </a:cubicBezTo>
                  <a:cubicBezTo>
                    <a:pt x="46" y="125"/>
                    <a:pt x="47" y="125"/>
                    <a:pt x="47" y="125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50" y="125"/>
                    <a:pt x="50" y="125"/>
                    <a:pt x="50" y="126"/>
                  </a:cubicBezTo>
                  <a:cubicBezTo>
                    <a:pt x="50" y="230"/>
                    <a:pt x="50" y="230"/>
                    <a:pt x="50" y="230"/>
                  </a:cubicBezTo>
                  <a:cubicBezTo>
                    <a:pt x="50" y="237"/>
                    <a:pt x="56" y="244"/>
                    <a:pt x="64" y="244"/>
                  </a:cubicBezTo>
                  <a:cubicBezTo>
                    <a:pt x="72" y="244"/>
                    <a:pt x="78" y="237"/>
                    <a:pt x="78" y="230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3"/>
                    <a:pt x="78" y="33"/>
                    <a:pt x="79" y="33"/>
                  </a:cubicBezTo>
                  <a:cubicBezTo>
                    <a:pt x="80" y="33"/>
                    <a:pt x="80" y="33"/>
                    <a:pt x="80" y="34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12"/>
                    <a:pt x="84" y="116"/>
                    <a:pt x="88" y="116"/>
                  </a:cubicBezTo>
                  <a:cubicBezTo>
                    <a:pt x="93" y="116"/>
                    <a:pt x="96" y="112"/>
                    <a:pt x="96" y="108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12"/>
                    <a:pt x="84" y="0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63661" y="1095125"/>
            <a:ext cx="679798" cy="1586786"/>
            <a:chOff x="9488665" y="1095125"/>
            <a:chExt cx="679798" cy="1586786"/>
          </a:xfrm>
          <a:solidFill>
            <a:schemeClr val="accent3"/>
          </a:solidFill>
        </p:grpSpPr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9703432" y="1095125"/>
              <a:ext cx="250265" cy="257364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9488665" y="1379114"/>
              <a:ext cx="679798" cy="1302797"/>
            </a:xfrm>
            <a:custGeom>
              <a:avLst/>
              <a:gdLst>
                <a:gd name="T0" fmla="*/ 108 w 127"/>
                <a:gd name="T1" fmla="*/ 23 h 243"/>
                <a:gd name="T2" fmla="*/ 83 w 127"/>
                <a:gd name="T3" fmla="*/ 0 h 243"/>
                <a:gd name="T4" fmla="*/ 64 w 127"/>
                <a:gd name="T5" fmla="*/ 0 h 243"/>
                <a:gd name="T6" fmla="*/ 45 w 127"/>
                <a:gd name="T7" fmla="*/ 0 h 243"/>
                <a:gd name="T8" fmla="*/ 19 w 127"/>
                <a:gd name="T9" fmla="*/ 23 h 243"/>
                <a:gd name="T10" fmla="*/ 0 w 127"/>
                <a:gd name="T11" fmla="*/ 105 h 243"/>
                <a:gd name="T12" fmla="*/ 2 w 127"/>
                <a:gd name="T13" fmla="*/ 111 h 243"/>
                <a:gd name="T14" fmla="*/ 7 w 127"/>
                <a:gd name="T15" fmla="*/ 114 h 243"/>
                <a:gd name="T16" fmla="*/ 8 w 127"/>
                <a:gd name="T17" fmla="*/ 114 h 243"/>
                <a:gd name="T18" fmla="*/ 15 w 127"/>
                <a:gd name="T19" fmla="*/ 108 h 243"/>
                <a:gd name="T20" fmla="*/ 31 w 127"/>
                <a:gd name="T21" fmla="*/ 33 h 243"/>
                <a:gd name="T22" fmla="*/ 31 w 127"/>
                <a:gd name="T23" fmla="*/ 33 h 243"/>
                <a:gd name="T24" fmla="*/ 31 w 127"/>
                <a:gd name="T25" fmla="*/ 32 h 243"/>
                <a:gd name="T26" fmla="*/ 31 w 127"/>
                <a:gd name="T27" fmla="*/ 32 h 243"/>
                <a:gd name="T28" fmla="*/ 33 w 127"/>
                <a:gd name="T29" fmla="*/ 31 h 243"/>
                <a:gd name="T30" fmla="*/ 34 w 127"/>
                <a:gd name="T31" fmla="*/ 32 h 243"/>
                <a:gd name="T32" fmla="*/ 34 w 127"/>
                <a:gd name="T33" fmla="*/ 33 h 243"/>
                <a:gd name="T34" fmla="*/ 34 w 127"/>
                <a:gd name="T35" fmla="*/ 34 h 243"/>
                <a:gd name="T36" fmla="*/ 9 w 127"/>
                <a:gd name="T37" fmla="*/ 149 h 243"/>
                <a:gd name="T38" fmla="*/ 43 w 127"/>
                <a:gd name="T39" fmla="*/ 149 h 243"/>
                <a:gd name="T40" fmla="*/ 44 w 127"/>
                <a:gd name="T41" fmla="*/ 150 h 243"/>
                <a:gd name="T42" fmla="*/ 44 w 127"/>
                <a:gd name="T43" fmla="*/ 235 h 243"/>
                <a:gd name="T44" fmla="*/ 53 w 127"/>
                <a:gd name="T45" fmla="*/ 243 h 243"/>
                <a:gd name="T46" fmla="*/ 62 w 127"/>
                <a:gd name="T47" fmla="*/ 235 h 243"/>
                <a:gd name="T48" fmla="*/ 62 w 127"/>
                <a:gd name="T49" fmla="*/ 150 h 243"/>
                <a:gd name="T50" fmla="*/ 63 w 127"/>
                <a:gd name="T51" fmla="*/ 149 h 243"/>
                <a:gd name="T52" fmla="*/ 64 w 127"/>
                <a:gd name="T53" fmla="*/ 149 h 243"/>
                <a:gd name="T54" fmla="*/ 64 w 127"/>
                <a:gd name="T55" fmla="*/ 149 h 243"/>
                <a:gd name="T56" fmla="*/ 65 w 127"/>
                <a:gd name="T57" fmla="*/ 150 h 243"/>
                <a:gd name="T58" fmla="*/ 65 w 127"/>
                <a:gd name="T59" fmla="*/ 235 h 243"/>
                <a:gd name="T60" fmla="*/ 74 w 127"/>
                <a:gd name="T61" fmla="*/ 243 h 243"/>
                <a:gd name="T62" fmla="*/ 83 w 127"/>
                <a:gd name="T63" fmla="*/ 235 h 243"/>
                <a:gd name="T64" fmla="*/ 83 w 127"/>
                <a:gd name="T65" fmla="*/ 150 h 243"/>
                <a:gd name="T66" fmla="*/ 84 w 127"/>
                <a:gd name="T67" fmla="*/ 149 h 243"/>
                <a:gd name="T68" fmla="*/ 119 w 127"/>
                <a:gd name="T69" fmla="*/ 149 h 243"/>
                <a:gd name="T70" fmla="*/ 94 w 127"/>
                <a:gd name="T71" fmla="*/ 34 h 243"/>
                <a:gd name="T72" fmla="*/ 94 w 127"/>
                <a:gd name="T73" fmla="*/ 33 h 243"/>
                <a:gd name="T74" fmla="*/ 94 w 127"/>
                <a:gd name="T75" fmla="*/ 32 h 243"/>
                <a:gd name="T76" fmla="*/ 95 w 127"/>
                <a:gd name="T77" fmla="*/ 31 h 243"/>
                <a:gd name="T78" fmla="*/ 96 w 127"/>
                <a:gd name="T79" fmla="*/ 32 h 243"/>
                <a:gd name="T80" fmla="*/ 96 w 127"/>
                <a:gd name="T81" fmla="*/ 32 h 243"/>
                <a:gd name="T82" fmla="*/ 96 w 127"/>
                <a:gd name="T83" fmla="*/ 33 h 243"/>
                <a:gd name="T84" fmla="*/ 96 w 127"/>
                <a:gd name="T85" fmla="*/ 33 h 243"/>
                <a:gd name="T86" fmla="*/ 112 w 127"/>
                <a:gd name="T87" fmla="*/ 108 h 243"/>
                <a:gd name="T88" fmla="*/ 120 w 127"/>
                <a:gd name="T89" fmla="*/ 114 h 243"/>
                <a:gd name="T90" fmla="*/ 121 w 127"/>
                <a:gd name="T91" fmla="*/ 114 h 243"/>
                <a:gd name="T92" fmla="*/ 126 w 127"/>
                <a:gd name="T93" fmla="*/ 111 h 243"/>
                <a:gd name="T94" fmla="*/ 127 w 127"/>
                <a:gd name="T95" fmla="*/ 105 h 243"/>
                <a:gd name="T96" fmla="*/ 108 w 127"/>
                <a:gd name="T97" fmla="*/ 2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" h="243">
                  <a:moveTo>
                    <a:pt x="108" y="23"/>
                  </a:moveTo>
                  <a:cubicBezTo>
                    <a:pt x="106" y="10"/>
                    <a:pt x="95" y="0"/>
                    <a:pt x="8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3" y="0"/>
                    <a:pt x="21" y="10"/>
                    <a:pt x="19" y="2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1" y="109"/>
                    <a:pt x="2" y="111"/>
                  </a:cubicBezTo>
                  <a:cubicBezTo>
                    <a:pt x="3" y="112"/>
                    <a:pt x="5" y="113"/>
                    <a:pt x="7" y="114"/>
                  </a:cubicBezTo>
                  <a:cubicBezTo>
                    <a:pt x="7" y="114"/>
                    <a:pt x="8" y="114"/>
                    <a:pt x="8" y="114"/>
                  </a:cubicBezTo>
                  <a:cubicBezTo>
                    <a:pt x="12" y="114"/>
                    <a:pt x="15" y="111"/>
                    <a:pt x="15" y="108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2" y="32"/>
                    <a:pt x="32" y="31"/>
                    <a:pt x="33" y="31"/>
                  </a:cubicBezTo>
                  <a:cubicBezTo>
                    <a:pt x="33" y="31"/>
                    <a:pt x="33" y="31"/>
                    <a:pt x="34" y="32"/>
                  </a:cubicBezTo>
                  <a:cubicBezTo>
                    <a:pt x="34" y="32"/>
                    <a:pt x="34" y="32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1" y="45"/>
                    <a:pt x="11" y="136"/>
                    <a:pt x="9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4" y="149"/>
                    <a:pt x="44" y="149"/>
                    <a:pt x="44" y="150"/>
                  </a:cubicBezTo>
                  <a:cubicBezTo>
                    <a:pt x="44" y="235"/>
                    <a:pt x="44" y="235"/>
                    <a:pt x="44" y="235"/>
                  </a:cubicBezTo>
                  <a:cubicBezTo>
                    <a:pt x="44" y="239"/>
                    <a:pt x="48" y="243"/>
                    <a:pt x="53" y="243"/>
                  </a:cubicBezTo>
                  <a:cubicBezTo>
                    <a:pt x="58" y="243"/>
                    <a:pt x="62" y="239"/>
                    <a:pt x="62" y="235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2" y="149"/>
                    <a:pt x="63" y="149"/>
                    <a:pt x="63" y="149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65" y="149"/>
                    <a:pt x="65" y="149"/>
                    <a:pt x="65" y="150"/>
                  </a:cubicBezTo>
                  <a:cubicBezTo>
                    <a:pt x="65" y="235"/>
                    <a:pt x="65" y="235"/>
                    <a:pt x="65" y="235"/>
                  </a:cubicBezTo>
                  <a:cubicBezTo>
                    <a:pt x="65" y="239"/>
                    <a:pt x="69" y="243"/>
                    <a:pt x="74" y="243"/>
                  </a:cubicBezTo>
                  <a:cubicBezTo>
                    <a:pt x="79" y="243"/>
                    <a:pt x="83" y="239"/>
                    <a:pt x="83" y="235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3" y="149"/>
                    <a:pt x="84" y="149"/>
                    <a:pt x="84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6" y="136"/>
                    <a:pt x="96" y="45"/>
                    <a:pt x="94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1"/>
                    <a:pt x="94" y="31"/>
                    <a:pt x="95" y="31"/>
                  </a:cubicBezTo>
                  <a:cubicBezTo>
                    <a:pt x="96" y="31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3" y="111"/>
                    <a:pt x="116" y="114"/>
                    <a:pt x="120" y="114"/>
                  </a:cubicBezTo>
                  <a:cubicBezTo>
                    <a:pt x="120" y="114"/>
                    <a:pt x="120" y="114"/>
                    <a:pt x="121" y="114"/>
                  </a:cubicBezTo>
                  <a:cubicBezTo>
                    <a:pt x="123" y="113"/>
                    <a:pt x="125" y="112"/>
                    <a:pt x="126" y="111"/>
                  </a:cubicBezTo>
                  <a:cubicBezTo>
                    <a:pt x="127" y="109"/>
                    <a:pt x="127" y="107"/>
                    <a:pt x="127" y="105"/>
                  </a:cubicBezTo>
                  <a:lnTo>
                    <a:pt x="108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87363" y="1095375"/>
            <a:ext cx="1446212" cy="1724025"/>
            <a:chOff x="4812719" y="1094872"/>
            <a:chExt cx="1446230" cy="1723970"/>
          </a:xfrm>
        </p:grpSpPr>
        <p:sp>
          <p:nvSpPr>
            <p:cNvPr id="13" name="文本框 12"/>
            <p:cNvSpPr txBox="1"/>
            <p:nvPr/>
          </p:nvSpPr>
          <p:spPr>
            <a:xfrm>
              <a:off x="4812719" y="1094872"/>
              <a:ext cx="1446230" cy="15699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5</a:t>
              </a:r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.7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919082" y="2418805"/>
              <a:ext cx="1268429" cy="4000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1MONTH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538538" y="1077913"/>
            <a:ext cx="1446212" cy="1741487"/>
            <a:chOff x="7863567" y="1078644"/>
            <a:chExt cx="1446230" cy="1740198"/>
          </a:xfrm>
        </p:grpSpPr>
        <p:sp>
          <p:nvSpPr>
            <p:cNvPr id="16" name="文本框 15"/>
            <p:cNvSpPr txBox="1"/>
            <p:nvPr/>
          </p:nvSpPr>
          <p:spPr>
            <a:xfrm>
              <a:off x="7863567" y="1078644"/>
              <a:ext cx="1446230" cy="1568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3</a:t>
              </a:r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.9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998506" y="2419088"/>
              <a:ext cx="1266841" cy="3997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1MONTH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3124200" y="1154113"/>
            <a:ext cx="0" cy="4699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圆角矩形 54"/>
          <p:cNvSpPr/>
          <p:nvPr/>
        </p:nvSpPr>
        <p:spPr>
          <a:xfrm>
            <a:off x="7739063" y="1077913"/>
            <a:ext cx="3713162" cy="4891087"/>
          </a:xfrm>
          <a:prstGeom prst="roundRect">
            <a:avLst>
              <a:gd name="adj" fmla="val 521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993063" y="1304925"/>
            <a:ext cx="1414462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rPr>
              <a:t>文字内容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8048625" y="1839913"/>
            <a:ext cx="2979738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7947025" y="1992313"/>
            <a:ext cx="3297238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5864225" y="3481388"/>
            <a:ext cx="1590675" cy="1617662"/>
            <a:chOff x="10189763" y="3480629"/>
            <a:chExt cx="1590335" cy="1618734"/>
          </a:xfrm>
        </p:grpSpPr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10189763" y="3480629"/>
              <a:ext cx="1590335" cy="1618734"/>
            </a:xfrm>
            <a:custGeom>
              <a:avLst/>
              <a:gdLst>
                <a:gd name="T0" fmla="*/ 148 w 297"/>
                <a:gd name="T1" fmla="*/ 0 h 302"/>
                <a:gd name="T2" fmla="*/ 0 w 297"/>
                <a:gd name="T3" fmla="*/ 129 h 302"/>
                <a:gd name="T4" fmla="*/ 61 w 297"/>
                <a:gd name="T5" fmla="*/ 233 h 302"/>
                <a:gd name="T6" fmla="*/ 22 w 297"/>
                <a:gd name="T7" fmla="*/ 288 h 302"/>
                <a:gd name="T8" fmla="*/ 1 w 297"/>
                <a:gd name="T9" fmla="*/ 302 h 302"/>
                <a:gd name="T10" fmla="*/ 26 w 297"/>
                <a:gd name="T11" fmla="*/ 302 h 302"/>
                <a:gd name="T12" fmla="*/ 115 w 297"/>
                <a:gd name="T13" fmla="*/ 254 h 302"/>
                <a:gd name="T14" fmla="*/ 148 w 297"/>
                <a:gd name="T15" fmla="*/ 258 h 302"/>
                <a:gd name="T16" fmla="*/ 297 w 297"/>
                <a:gd name="T17" fmla="*/ 129 h 302"/>
                <a:gd name="T18" fmla="*/ 148 w 297"/>
                <a:gd name="T1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302">
                  <a:moveTo>
                    <a:pt x="148" y="0"/>
                  </a:moveTo>
                  <a:cubicBezTo>
                    <a:pt x="67" y="0"/>
                    <a:pt x="0" y="58"/>
                    <a:pt x="0" y="129"/>
                  </a:cubicBezTo>
                  <a:cubicBezTo>
                    <a:pt x="0" y="170"/>
                    <a:pt x="23" y="209"/>
                    <a:pt x="61" y="233"/>
                  </a:cubicBezTo>
                  <a:cubicBezTo>
                    <a:pt x="59" y="243"/>
                    <a:pt x="52" y="268"/>
                    <a:pt x="22" y="288"/>
                  </a:cubicBezTo>
                  <a:cubicBezTo>
                    <a:pt x="1" y="302"/>
                    <a:pt x="1" y="302"/>
                    <a:pt x="1" y="302"/>
                  </a:cubicBezTo>
                  <a:cubicBezTo>
                    <a:pt x="26" y="302"/>
                    <a:pt x="26" y="302"/>
                    <a:pt x="26" y="302"/>
                  </a:cubicBezTo>
                  <a:cubicBezTo>
                    <a:pt x="77" y="302"/>
                    <a:pt x="105" y="267"/>
                    <a:pt x="115" y="254"/>
                  </a:cubicBezTo>
                  <a:cubicBezTo>
                    <a:pt x="126" y="256"/>
                    <a:pt x="137" y="258"/>
                    <a:pt x="148" y="258"/>
                  </a:cubicBezTo>
                  <a:cubicBezTo>
                    <a:pt x="230" y="258"/>
                    <a:pt x="297" y="200"/>
                    <a:pt x="297" y="129"/>
                  </a:cubicBezTo>
                  <a:cubicBezTo>
                    <a:pt x="297" y="58"/>
                    <a:pt x="230" y="0"/>
                    <a:pt x="148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0464342" y="3757037"/>
              <a:ext cx="1041177" cy="3081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同比增加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0473865" y="3952428"/>
              <a:ext cx="1149104" cy="6004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4.2%</a:t>
              </a:r>
              <a:endParaRPr lang="zh-CN" altLang="en-US" sz="3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65" name="图表 64"/>
          <p:cNvGraphicFramePr>
            <a:graphicFrameLocks/>
          </p:cNvGraphicFramePr>
          <p:nvPr/>
        </p:nvGraphicFramePr>
        <p:xfrm>
          <a:off x="300038" y="3041650"/>
          <a:ext cx="2638425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7" name="图表 66"/>
          <p:cNvGraphicFramePr>
            <a:graphicFrameLocks/>
          </p:cNvGraphicFramePr>
          <p:nvPr/>
        </p:nvGraphicFramePr>
        <p:xfrm>
          <a:off x="3436938" y="3038475"/>
          <a:ext cx="2638425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文本框 28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30" name="矩形 29"/>
          <p:cNvSpPr/>
          <p:nvPr/>
        </p:nvSpPr>
        <p:spPr>
          <a:xfrm>
            <a:off x="7947025" y="3757613"/>
            <a:ext cx="3297238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/>
      <p:bldP spid="58" grpId="0"/>
      <p:bldGraphic spid="65" grpId="0">
        <p:bldAsOne/>
      </p:bldGraphic>
      <p:bldGraphic spid="67" grpId="0">
        <p:bldAsOne/>
      </p:bldGraphic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56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itchFamily="34" charset="0"/>
                </a:rPr>
                <a:t>02</a:t>
              </a:r>
              <a:endParaRPr lang="zh-CN" altLang="en-US" sz="125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956925"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2054960"/>
            <a:chOff x="277329" y="1093495"/>
            <a:chExt cx="5427948" cy="2055048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8310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2828925" y="1493838"/>
            <a:ext cx="1406525" cy="1406525"/>
            <a:chOff x="2828925" y="1493521"/>
            <a:chExt cx="1407130" cy="1407128"/>
          </a:xfrm>
        </p:grpSpPr>
        <p:sp>
          <p:nvSpPr>
            <p:cNvPr id="6" name="椭圆 5"/>
            <p:cNvSpPr/>
            <p:nvPr/>
          </p:nvSpPr>
          <p:spPr>
            <a:xfrm>
              <a:off x="2828925" y="1493521"/>
              <a:ext cx="1407130" cy="14071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15" name="文本框 10"/>
            <p:cNvSpPr txBox="1">
              <a:spLocks noChangeArrowheads="1"/>
            </p:cNvSpPr>
            <p:nvPr/>
          </p:nvSpPr>
          <p:spPr bwMode="auto">
            <a:xfrm>
              <a:off x="2978493" y="1980571"/>
              <a:ext cx="11079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sp>
        <p:nvSpPr>
          <p:cNvPr id="15363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C37F7E1-2C3F-49B4-855B-2B603EDB55A8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9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911350" y="2903538"/>
            <a:ext cx="3240088" cy="403225"/>
            <a:chOff x="1036320" y="2371727"/>
            <a:chExt cx="3407093" cy="1194433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36320" y="2785546"/>
              <a:ext cx="0" cy="77120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41329" y="2785546"/>
              <a:ext cx="340208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443413" y="2794951"/>
              <a:ext cx="0" cy="77120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739032" y="2371727"/>
              <a:ext cx="0" cy="41381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椭圆 7"/>
          <p:cNvSpPr/>
          <p:nvPr/>
        </p:nvSpPr>
        <p:spPr>
          <a:xfrm>
            <a:off x="2987675" y="1493838"/>
            <a:ext cx="217488" cy="2174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616200" y="2197100"/>
            <a:ext cx="144463" cy="144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flipV="1">
            <a:off x="4270375" y="2625725"/>
            <a:ext cx="42863" cy="42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238625" y="1876425"/>
            <a:ext cx="207963" cy="2079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2797175" y="2554288"/>
            <a:ext cx="379413" cy="3794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1308100" y="3243263"/>
            <a:ext cx="1108075" cy="1025525"/>
            <a:chOff x="3808841" y="3125480"/>
            <a:chExt cx="1181272" cy="1093947"/>
          </a:xfrm>
        </p:grpSpPr>
        <p:sp>
          <p:nvSpPr>
            <p:cNvPr id="24" name="椭圆 23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07" name="文本框 25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920750" y="4268788"/>
            <a:ext cx="1868488" cy="379412"/>
            <a:chOff x="1036320" y="2371727"/>
            <a:chExt cx="3407093" cy="1194433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036320" y="2786529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042109" y="2786529"/>
              <a:ext cx="34013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4443413" y="2796524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2738419" y="2371727"/>
              <a:ext cx="0" cy="41480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366713" y="4619625"/>
            <a:ext cx="1108075" cy="1027113"/>
            <a:chOff x="3808841" y="3125480"/>
            <a:chExt cx="1181272" cy="1093947"/>
          </a:xfrm>
        </p:grpSpPr>
        <p:sp>
          <p:nvSpPr>
            <p:cNvPr id="42" name="椭圆 41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01" name="文本框 42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235200" y="4619625"/>
            <a:ext cx="1108075" cy="1027113"/>
            <a:chOff x="3808840" y="3125480"/>
            <a:chExt cx="1181274" cy="1093947"/>
          </a:xfrm>
        </p:grpSpPr>
        <p:sp>
          <p:nvSpPr>
            <p:cNvPr id="45" name="椭圆 44"/>
            <p:cNvSpPr/>
            <p:nvPr/>
          </p:nvSpPr>
          <p:spPr>
            <a:xfrm>
              <a:off x="3846072" y="3125480"/>
              <a:ext cx="1093271" cy="10939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9" name="文本框 45"/>
            <p:cNvSpPr txBox="1">
              <a:spLocks noChangeArrowheads="1"/>
            </p:cNvSpPr>
            <p:nvPr/>
          </p:nvSpPr>
          <p:spPr bwMode="auto">
            <a:xfrm>
              <a:off x="3808840" y="3487787"/>
              <a:ext cx="1181274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546600" y="3243263"/>
            <a:ext cx="1106488" cy="1025525"/>
            <a:chOff x="7208909" y="3125480"/>
            <a:chExt cx="1181272" cy="1093947"/>
          </a:xfrm>
        </p:grpSpPr>
        <p:sp>
          <p:nvSpPr>
            <p:cNvPr id="25" name="椭圆 24"/>
            <p:cNvSpPr/>
            <p:nvPr/>
          </p:nvSpPr>
          <p:spPr>
            <a:xfrm>
              <a:off x="7252974" y="3125480"/>
              <a:ext cx="1093143" cy="1093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7" name="文本框 26"/>
            <p:cNvSpPr txBox="1">
              <a:spLocks noChangeArrowheads="1"/>
            </p:cNvSpPr>
            <p:nvPr/>
          </p:nvSpPr>
          <p:spPr bwMode="auto">
            <a:xfrm>
              <a:off x="7208909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244975" y="4243388"/>
            <a:ext cx="1682750" cy="379412"/>
            <a:chOff x="1036320" y="2371727"/>
            <a:chExt cx="3407093" cy="1194433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036320" y="2786529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042748" y="2786529"/>
              <a:ext cx="340066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443413" y="2796524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2739867" y="2371727"/>
              <a:ext cx="0" cy="41480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3719513" y="4619625"/>
            <a:ext cx="1108075" cy="1027113"/>
            <a:chOff x="3808841" y="3125480"/>
            <a:chExt cx="1181272" cy="1093947"/>
          </a:xfrm>
        </p:grpSpPr>
        <p:sp>
          <p:nvSpPr>
            <p:cNvPr id="48" name="椭圆 47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1" name="文本框 48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5373688" y="4619625"/>
            <a:ext cx="1108075" cy="1027113"/>
            <a:chOff x="3808841" y="3125480"/>
            <a:chExt cx="1181272" cy="1093947"/>
          </a:xfrm>
        </p:grpSpPr>
        <p:sp>
          <p:nvSpPr>
            <p:cNvPr id="51" name="椭圆 50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9" name="文本框 51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7123113" y="1603374"/>
            <a:ext cx="4660900" cy="1103788"/>
            <a:chOff x="6639013" y="1549333"/>
            <a:chExt cx="4820607" cy="1103657"/>
          </a:xfrm>
        </p:grpSpPr>
        <p:sp>
          <p:nvSpPr>
            <p:cNvPr id="58" name="文本框 57"/>
            <p:cNvSpPr txBox="1"/>
            <p:nvPr/>
          </p:nvSpPr>
          <p:spPr>
            <a:xfrm>
              <a:off x="6639013" y="1549333"/>
              <a:ext cx="4820607" cy="3698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输入小标题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6921419" y="1914414"/>
              <a:ext cx="4538201" cy="7385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7123113" y="3165474"/>
            <a:ext cx="4660900" cy="1051400"/>
            <a:chOff x="6639013" y="2635727"/>
            <a:chExt cx="4820607" cy="1051822"/>
          </a:xfrm>
        </p:grpSpPr>
        <p:sp>
          <p:nvSpPr>
            <p:cNvPr id="61" name="矩形 60"/>
            <p:cNvSpPr/>
            <p:nvPr/>
          </p:nvSpPr>
          <p:spPr>
            <a:xfrm>
              <a:off x="6921419" y="2948589"/>
              <a:ext cx="4538201" cy="7389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639013" y="2635727"/>
              <a:ext cx="4820607" cy="370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输入小标题</a:t>
              </a: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7123113" y="4675186"/>
            <a:ext cx="4660900" cy="1062513"/>
            <a:chOff x="6639013" y="4154731"/>
            <a:chExt cx="4820607" cy="1061809"/>
          </a:xfrm>
        </p:grpSpPr>
        <p:sp>
          <p:nvSpPr>
            <p:cNvPr id="64" name="矩形 63"/>
            <p:cNvSpPr/>
            <p:nvPr/>
          </p:nvSpPr>
          <p:spPr>
            <a:xfrm>
              <a:off x="6921419" y="4478366"/>
              <a:ext cx="4538201" cy="7381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639013" y="4154731"/>
              <a:ext cx="4820607" cy="3696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输入小标题</a:t>
              </a:r>
            </a:p>
          </p:txBody>
        </p:sp>
      </p:grpSp>
      <p:sp>
        <p:nvSpPr>
          <p:cNvPr id="66" name="文本框 65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55" grpId="0" animBg="1"/>
      <p:bldP spid="56" grpId="0" animBg="1"/>
    </p:bldLst>
  </p:timing>
</p:sld>
</file>

<file path=ppt/theme/theme1.xml><?xml version="1.0" encoding="utf-8"?>
<a:theme xmlns:a="http://schemas.openxmlformats.org/drawingml/2006/main" name="微软雅黑">
  <a:themeElements>
    <a:clrScheme name="平面图表4配色(合集配色)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BCC0"/>
      </a:accent1>
      <a:accent2>
        <a:srgbClr val="FFC535"/>
      </a:accent2>
      <a:accent3>
        <a:srgbClr val="EB7513"/>
      </a:accent3>
      <a:accent4>
        <a:srgbClr val="C8C2AC"/>
      </a:accent4>
      <a:accent5>
        <a:srgbClr val="76AFAF"/>
      </a:accent5>
      <a:accent6>
        <a:srgbClr val="F4EFD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 Light" panose="020B0502040204020203" pitchFamily="34" charset="-122"/>
            <a:ea typeface="微软雅黑 Light" panose="020B0502040204020203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微软雅黑" id="{3E5E0507-0DD5-4F3F-BEAB-EA1E7E1D7A0F}" vid="{617B5E1D-EDAA-47A6-85A5-3E9FA5C64BE4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966</TotalTime>
  <Words>1818</Words>
  <Application>Microsoft Office PowerPoint</Application>
  <PresentationFormat>宽屏</PresentationFormat>
  <Paragraphs>301</Paragraphs>
  <Slides>23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Meiryo</vt:lpstr>
      <vt:lpstr>Microsoft YaHei UI Light</vt:lpstr>
      <vt:lpstr>方正清刻本悦宋简体</vt:lpstr>
      <vt:lpstr>宋体</vt:lpstr>
      <vt:lpstr>微软雅黑</vt:lpstr>
      <vt:lpstr>微软雅黑 Light</vt:lpstr>
      <vt:lpstr>Arial</vt:lpstr>
      <vt:lpstr>Calibri</vt:lpstr>
      <vt:lpstr>Calibri Light</vt:lpstr>
      <vt:lpstr>Century Gothic</vt:lpstr>
      <vt:lpstr>Wingdings</vt:lpstr>
      <vt:lpstr>微软雅黑</vt:lpstr>
      <vt:lpstr>Office Theme</vt:lpstr>
      <vt:lpstr>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杨桉楠</dc:creator>
  <cp:lastModifiedBy>Administrator</cp:lastModifiedBy>
  <cp:revision>64</cp:revision>
  <dcterms:created xsi:type="dcterms:W3CDTF">2015-02-01T03:08:30Z</dcterms:created>
  <dcterms:modified xsi:type="dcterms:W3CDTF">2018-06-03T04:13:41Z</dcterms:modified>
</cp:coreProperties>
</file>