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98" r:id="rId3"/>
    <p:sldId id="299" r:id="rId4"/>
    <p:sldId id="303" r:id="rId5"/>
    <p:sldId id="259" r:id="rId6"/>
    <p:sldId id="263" r:id="rId7"/>
    <p:sldId id="264" r:id="rId8"/>
    <p:sldId id="265" r:id="rId9"/>
    <p:sldId id="304" r:id="rId10"/>
    <p:sldId id="271" r:id="rId11"/>
    <p:sldId id="277" r:id="rId12"/>
    <p:sldId id="278" r:id="rId13"/>
    <p:sldId id="276" r:id="rId14"/>
    <p:sldId id="283" r:id="rId15"/>
    <p:sldId id="305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1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1727"/>
    <a:srgbClr val="FFFFFF"/>
    <a:srgbClr val="FF0000"/>
    <a:srgbClr val="595959"/>
    <a:srgbClr val="404040"/>
    <a:srgbClr val="F2F2F2"/>
    <a:srgbClr val="EA1725"/>
    <a:srgbClr val="EF4A55"/>
    <a:srgbClr val="262626"/>
    <a:srgbClr val="F6F4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8" autoAdjust="0"/>
    <p:restoredTop sz="96196" autoAdjust="0"/>
  </p:normalViewPr>
  <p:slideViewPr>
    <p:cSldViewPr snapToGrid="0">
      <p:cViewPr varScale="1">
        <p:scale>
          <a:sx n="113" d="100"/>
          <a:sy n="113" d="100"/>
        </p:scale>
        <p:origin x="882" y="102"/>
      </p:cViewPr>
      <p:guideLst>
        <p:guide orient="horz" pos="2160"/>
        <p:guide pos="3840"/>
        <p:guide pos="1164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50" d="100"/>
        <a:sy n="150" d="100"/>
      </p:scale>
      <p:origin x="0" y="-66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7708207601392677"/>
          <c:y val="7.335344616800441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  <a:cs typeface="+mn-cs"/>
            </a:defRPr>
          </a:pPr>
          <a:endParaRPr lang="zh-CN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FF1727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8F9-460A-8729-9D291A41C8E7}"/>
              </c:ext>
            </c:extLst>
          </c:dPt>
          <c:dPt>
            <c:idx val="1"/>
            <c:bubble3D val="0"/>
            <c:spPr>
              <a:solidFill>
                <a:srgbClr val="26262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68F9-460A-8729-9D291A41C8E7}"/>
              </c:ext>
            </c:extLst>
          </c:dPt>
          <c:dPt>
            <c:idx val="2"/>
            <c:bubble3D val="0"/>
            <c:spPr>
              <a:solidFill>
                <a:srgbClr val="40404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8F9-460A-8729-9D291A41C8E7}"/>
              </c:ext>
            </c:extLst>
          </c:dPt>
          <c:dPt>
            <c:idx val="3"/>
            <c:bubble3D val="0"/>
            <c:spPr>
              <a:solidFill>
                <a:srgbClr val="595959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68F9-460A-8729-9D291A41C8E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8F9-460A-8729-9D291A41C8E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744771626300245"/>
          <c:y val="0.47585747483168178"/>
          <c:w val="0.2164710617804079"/>
          <c:h val="0.3867378509558088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0BDE9-ACA1-4FB4-83B3-49757250FBD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80B37-74F4-4366-A750-9F718A4858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0296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80B37-74F4-4366-A750-9F718A4858D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490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80B37-74F4-4366-A750-9F718A4858D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4641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80B37-74F4-4366-A750-9F718A4858D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80786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80B37-74F4-4366-A750-9F718A4858D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16985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80B37-74F4-4366-A750-9F718A4858D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37496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1941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80B37-74F4-4366-A750-9F718A4858D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0253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80B37-74F4-4366-A750-9F718A4858D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4286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80B37-74F4-4366-A750-9F718A4858D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8982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80B37-74F4-4366-A750-9F718A4858D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57428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80B37-74F4-4366-A750-9F718A4858D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00629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80B37-74F4-4366-A750-9F718A4858D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25640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80B37-74F4-4366-A750-9F718A4858D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80849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80B37-74F4-4366-A750-9F718A4858D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7878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411161"/>
            <a:ext cx="110330" cy="424657"/>
          </a:xfrm>
          <a:prstGeom prst="rect">
            <a:avLst/>
          </a:prstGeom>
          <a:solidFill>
            <a:srgbClr val="FF17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11730492" y="6465094"/>
            <a:ext cx="461508" cy="182447"/>
          </a:xfrm>
          <a:prstGeom prst="rect">
            <a:avLst/>
          </a:prstGeom>
          <a:solidFill>
            <a:srgbClr val="FF17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0" hasCustomPrompt="1"/>
          </p:nvPr>
        </p:nvSpPr>
        <p:spPr>
          <a:xfrm>
            <a:off x="11378564" y="6446045"/>
            <a:ext cx="441960" cy="258532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defRPr>
            </a:lvl1pPr>
          </a:lstStyle>
          <a:p>
            <a:pPr marL="0" lvl="0"/>
            <a:r>
              <a:rPr lang="en-US" altLang="zh-CN"/>
              <a:t>01</a:t>
            </a:r>
            <a:endParaRPr lang="zh-CN" altLang="en-US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2" hasCustomPrompt="1"/>
          </p:nvPr>
        </p:nvSpPr>
        <p:spPr>
          <a:xfrm>
            <a:off x="327025" y="396674"/>
            <a:ext cx="2006600" cy="453629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defRPr>
            </a:lvl1pPr>
          </a:lstStyle>
          <a:p>
            <a:pPr lvl="0"/>
            <a:r>
              <a:rPr lang="zh-CN" altLang="en-US"/>
              <a:t>公司战略</a:t>
            </a:r>
          </a:p>
        </p:txBody>
      </p:sp>
    </p:spTree>
    <p:extLst>
      <p:ext uri="{BB962C8B-B14F-4D97-AF65-F5344CB8AC3E}">
        <p14:creationId xmlns:p14="http://schemas.microsoft.com/office/powerpoint/2010/main" val="774612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6250-5C76-47A9-A70F-5FF468DBD7A1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0F53F-7DF6-40F4-BE79-5E4EC15755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43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6250-5C76-47A9-A70F-5FF468DBD7A1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0F53F-7DF6-40F4-BE79-5E4EC15755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98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516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607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153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8816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370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1989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7694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471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6250-5C76-47A9-A70F-5FF468DBD7A1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0F53F-7DF6-40F4-BE79-5E4EC15755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145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7252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7912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253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6250-5C76-47A9-A70F-5FF468DBD7A1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0F53F-7DF6-40F4-BE79-5E4EC15755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942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6250-5C76-47A9-A70F-5FF468DBD7A1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0F53F-7DF6-40F4-BE79-5E4EC15755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166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6250-5C76-47A9-A70F-5FF468DBD7A1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0F53F-7DF6-40F4-BE79-5E4EC15755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50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6250-5C76-47A9-A70F-5FF468DBD7A1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0F53F-7DF6-40F4-BE79-5E4EC15755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486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6250-5C76-47A9-A70F-5FF468DBD7A1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0F53F-7DF6-40F4-BE79-5E4EC15755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74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6250-5C76-47A9-A70F-5FF468DBD7A1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0F53F-7DF6-40F4-BE79-5E4EC15755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073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6250-5C76-47A9-A70F-5FF468DBD7A1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0F53F-7DF6-40F4-BE79-5E4EC15755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263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E6250-5C76-47A9-A70F-5FF468DBD7A1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0F53F-7DF6-40F4-BE79-5E4EC15755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7481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631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1.jpg"/><Relationship Id="rId4" Type="http://schemas.openxmlformats.org/officeDocument/2006/relationships/tags" Target="../tags/tag4.xml"/><Relationship Id="rId9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2.jpe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image" Target="../media/image18.emf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A_文本框 42"/>
          <p:cNvSpPr txBox="1"/>
          <p:nvPr>
            <p:custDataLst>
              <p:tags r:id="rId1"/>
            </p:custDataLst>
          </p:nvPr>
        </p:nvSpPr>
        <p:spPr>
          <a:xfrm>
            <a:off x="3059262" y="4132717"/>
            <a:ext cx="6073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个人年终总结</a:t>
            </a:r>
          </a:p>
        </p:txBody>
      </p:sp>
      <p:sp>
        <p:nvSpPr>
          <p:cNvPr id="45" name="PA_文本框 44"/>
          <p:cNvSpPr txBox="1"/>
          <p:nvPr>
            <p:custDataLst>
              <p:tags r:id="rId2"/>
            </p:custDataLst>
          </p:nvPr>
        </p:nvSpPr>
        <p:spPr>
          <a:xfrm>
            <a:off x="3185973" y="4979847"/>
            <a:ext cx="599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MY YEAR-END SUMMARY</a:t>
            </a:r>
            <a:endParaRPr lang="zh-CN" altLang="en-US" sz="360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13" name="PA_椭圆 12"/>
          <p:cNvSpPr/>
          <p:nvPr>
            <p:custDataLst>
              <p:tags r:id="rId3"/>
            </p:custDataLst>
          </p:nvPr>
        </p:nvSpPr>
        <p:spPr>
          <a:xfrm>
            <a:off x="6302575" y="5941277"/>
            <a:ext cx="181210" cy="181210"/>
          </a:xfrm>
          <a:prstGeom prst="ellipse">
            <a:avLst/>
          </a:prstGeom>
          <a:noFill/>
          <a:ln>
            <a:solidFill>
              <a:srgbClr val="FF1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椭圆 13"/>
          <p:cNvSpPr/>
          <p:nvPr>
            <p:custDataLst>
              <p:tags r:id="rId4"/>
            </p:custDataLst>
          </p:nvPr>
        </p:nvSpPr>
        <p:spPr>
          <a:xfrm>
            <a:off x="5997775" y="5941277"/>
            <a:ext cx="181210" cy="181210"/>
          </a:xfrm>
          <a:prstGeom prst="ellipse">
            <a:avLst/>
          </a:prstGeom>
          <a:solidFill>
            <a:srgbClr val="FF1727"/>
          </a:solidFill>
          <a:ln>
            <a:solidFill>
              <a:srgbClr val="FF1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PA_椭圆 14"/>
          <p:cNvSpPr/>
          <p:nvPr>
            <p:custDataLst>
              <p:tags r:id="rId5"/>
            </p:custDataLst>
          </p:nvPr>
        </p:nvSpPr>
        <p:spPr>
          <a:xfrm>
            <a:off x="5692975" y="5941277"/>
            <a:ext cx="181210" cy="181210"/>
          </a:xfrm>
          <a:prstGeom prst="ellipse">
            <a:avLst/>
          </a:prstGeom>
          <a:noFill/>
          <a:ln>
            <a:solidFill>
              <a:srgbClr val="FF1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A_图片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662"/>
            <a:ext cx="12192000" cy="3448050"/>
          </a:xfrm>
          <a:prstGeom prst="rect">
            <a:avLst/>
          </a:prstGeom>
        </p:spPr>
      </p:pic>
      <p:grpSp>
        <p:nvGrpSpPr>
          <p:cNvPr id="5" name="PA_组合 4"/>
          <p:cNvGrpSpPr/>
          <p:nvPr>
            <p:custDataLst>
              <p:tags r:id="rId7"/>
            </p:custDataLst>
          </p:nvPr>
        </p:nvGrpSpPr>
        <p:grpSpPr>
          <a:xfrm>
            <a:off x="5086350" y="3023915"/>
            <a:ext cx="2019300" cy="782578"/>
            <a:chOff x="5086350" y="3056573"/>
            <a:chExt cx="2019300" cy="782578"/>
          </a:xfrm>
        </p:grpSpPr>
        <p:sp>
          <p:nvSpPr>
            <p:cNvPr id="3" name="矩形: 圆角 2"/>
            <p:cNvSpPr/>
            <p:nvPr/>
          </p:nvSpPr>
          <p:spPr>
            <a:xfrm>
              <a:off x="5086350" y="3056573"/>
              <a:ext cx="2019300" cy="782578"/>
            </a:xfrm>
            <a:prstGeom prst="roundRect">
              <a:avLst>
                <a:gd name="adj" fmla="val 23005"/>
              </a:avLst>
            </a:prstGeom>
            <a:solidFill>
              <a:srgbClr val="FF17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5141663" y="3154120"/>
              <a:ext cx="19086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rgbClr val="FFFFFF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20XX</a:t>
              </a:r>
              <a:endParaRPr lang="zh-CN" altLang="en-US" sz="3600" dirty="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928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decel="10000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5" grpId="0"/>
      <p:bldP spid="13" grpId="0" animBg="1"/>
      <p:bldP spid="14" grpId="0" animBg="1"/>
      <p:bldP spid="1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679950" y="2889502"/>
            <a:ext cx="10832101" cy="1214537"/>
          </a:xfrm>
          <a:prstGeom prst="rect">
            <a:avLst/>
          </a:prstGeom>
          <a:solidFill>
            <a:srgbClr val="FF1727"/>
          </a:solidFill>
          <a:ln w="28575">
            <a:solidFill>
              <a:srgbClr val="FF1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22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5100" y="363653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工作计划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4592808" y="1244088"/>
            <a:ext cx="3006384" cy="4456907"/>
            <a:chOff x="4592808" y="1200546"/>
            <a:chExt cx="3006384" cy="4456907"/>
          </a:xfrm>
        </p:grpSpPr>
        <p:grpSp>
          <p:nvGrpSpPr>
            <p:cNvPr id="30" name="组合 29"/>
            <p:cNvGrpSpPr/>
            <p:nvPr/>
          </p:nvGrpSpPr>
          <p:grpSpPr>
            <a:xfrm>
              <a:off x="4592808" y="1200546"/>
              <a:ext cx="3006384" cy="4456907"/>
              <a:chOff x="4256088" y="273050"/>
              <a:chExt cx="3941763" cy="5843588"/>
            </a:xfrm>
          </p:grpSpPr>
          <p:sp>
            <p:nvSpPr>
              <p:cNvPr id="31" name="Freeform 72"/>
              <p:cNvSpPr>
                <a:spLocks/>
              </p:cNvSpPr>
              <p:nvPr/>
            </p:nvSpPr>
            <p:spPr bwMode="auto">
              <a:xfrm>
                <a:off x="4259263" y="276225"/>
                <a:ext cx="3919538" cy="5835650"/>
              </a:xfrm>
              <a:custGeom>
                <a:avLst/>
                <a:gdLst>
                  <a:gd name="T0" fmla="*/ 971 w 1044"/>
                  <a:gd name="T1" fmla="*/ 0 h 1553"/>
                  <a:gd name="T2" fmla="*/ 73 w 1044"/>
                  <a:gd name="T3" fmla="*/ 0 h 1553"/>
                  <a:gd name="T4" fmla="*/ 0 w 1044"/>
                  <a:gd name="T5" fmla="*/ 74 h 1553"/>
                  <a:gd name="T6" fmla="*/ 0 w 1044"/>
                  <a:gd name="T7" fmla="*/ 1480 h 1553"/>
                  <a:gd name="T8" fmla="*/ 73 w 1044"/>
                  <a:gd name="T9" fmla="*/ 1553 h 1553"/>
                  <a:gd name="T10" fmla="*/ 971 w 1044"/>
                  <a:gd name="T11" fmla="*/ 1553 h 1553"/>
                  <a:gd name="T12" fmla="*/ 1044 w 1044"/>
                  <a:gd name="T13" fmla="*/ 1480 h 1553"/>
                  <a:gd name="T14" fmla="*/ 1044 w 1044"/>
                  <a:gd name="T15" fmla="*/ 74 h 1553"/>
                  <a:gd name="T16" fmla="*/ 971 w 1044"/>
                  <a:gd name="T17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4" h="1553">
                    <a:moveTo>
                      <a:pt x="971" y="0"/>
                    </a:moveTo>
                    <a:cubicBezTo>
                      <a:pt x="73" y="0"/>
                      <a:pt x="73" y="0"/>
                      <a:pt x="73" y="0"/>
                    </a:cubicBezTo>
                    <a:cubicBezTo>
                      <a:pt x="33" y="0"/>
                      <a:pt x="0" y="33"/>
                      <a:pt x="0" y="74"/>
                    </a:cubicBezTo>
                    <a:cubicBezTo>
                      <a:pt x="0" y="1480"/>
                      <a:pt x="0" y="1480"/>
                      <a:pt x="0" y="1480"/>
                    </a:cubicBezTo>
                    <a:cubicBezTo>
                      <a:pt x="0" y="1520"/>
                      <a:pt x="33" y="1553"/>
                      <a:pt x="73" y="1553"/>
                    </a:cubicBezTo>
                    <a:cubicBezTo>
                      <a:pt x="971" y="1553"/>
                      <a:pt x="971" y="1553"/>
                      <a:pt x="971" y="1553"/>
                    </a:cubicBezTo>
                    <a:cubicBezTo>
                      <a:pt x="1011" y="1553"/>
                      <a:pt x="1044" y="1520"/>
                      <a:pt x="1044" y="1480"/>
                    </a:cubicBezTo>
                    <a:cubicBezTo>
                      <a:pt x="1044" y="74"/>
                      <a:pt x="1044" y="74"/>
                      <a:pt x="1044" y="74"/>
                    </a:cubicBezTo>
                    <a:cubicBezTo>
                      <a:pt x="1044" y="33"/>
                      <a:pt x="1011" y="0"/>
                      <a:pt x="971" y="0"/>
                    </a:cubicBezTo>
                    <a:close/>
                  </a:path>
                </a:pathLst>
              </a:custGeom>
              <a:solidFill>
                <a:srgbClr val="F5F6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2" name="Rectangle 73"/>
              <p:cNvSpPr>
                <a:spLocks noChangeArrowheads="1"/>
              </p:cNvSpPr>
              <p:nvPr/>
            </p:nvSpPr>
            <p:spPr bwMode="auto">
              <a:xfrm>
                <a:off x="6113463" y="882650"/>
                <a:ext cx="142875" cy="88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500" b="0" i="0" u="none" strike="noStrike" cap="none" normalizeH="0" baseline="0">
                    <a:ln>
                      <a:noFill/>
                    </a:ln>
                    <a:solidFill>
                      <a:srgbClr val="E4E4E4"/>
                    </a:solidFill>
                    <a:effectLst/>
                    <a:latin typeface="Myriad Pro" panose="020B0503030403020204" pitchFamily="34" charset="0"/>
                  </a:rPr>
                  <a:t>9:45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" name="Rectangle 74"/>
              <p:cNvSpPr>
                <a:spLocks noChangeArrowheads="1"/>
              </p:cNvSpPr>
              <p:nvPr/>
            </p:nvSpPr>
            <p:spPr bwMode="auto">
              <a:xfrm>
                <a:off x="6242051" y="882650"/>
                <a:ext cx="68263" cy="88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500" b="0" i="0" u="none" strike="noStrike" cap="none" normalizeH="0" baseline="0">
                    <a:ln>
                      <a:noFill/>
                    </a:ln>
                    <a:solidFill>
                      <a:srgbClr val="E4E4E4"/>
                    </a:solidFill>
                    <a:effectLst/>
                    <a:latin typeface="Myriad Pro" panose="020B0503030403020204" pitchFamily="34" charset="0"/>
                  </a:rPr>
                  <a:t>A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" name="Rectangle 75"/>
              <p:cNvSpPr>
                <a:spLocks noChangeArrowheads="1"/>
              </p:cNvSpPr>
              <p:nvPr/>
            </p:nvSpPr>
            <p:spPr bwMode="auto">
              <a:xfrm>
                <a:off x="6280151" y="882650"/>
                <a:ext cx="82550" cy="88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500" b="0" i="0" u="none" strike="noStrike" cap="none" normalizeH="0" baseline="0">
                    <a:ln>
                      <a:noFill/>
                    </a:ln>
                    <a:solidFill>
                      <a:srgbClr val="E4E4E4"/>
                    </a:solidFill>
                    <a:effectLst/>
                    <a:latin typeface="Myriad Pro" panose="020B0503030403020204" pitchFamily="34" charset="0"/>
                  </a:rPr>
                  <a:t>M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" name="Rectangle 76"/>
              <p:cNvSpPr>
                <a:spLocks noChangeArrowheads="1"/>
              </p:cNvSpPr>
              <p:nvPr/>
            </p:nvSpPr>
            <p:spPr bwMode="auto">
              <a:xfrm>
                <a:off x="7842251" y="908050"/>
                <a:ext cx="69850" cy="22225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2" name="Freeform 77"/>
              <p:cNvSpPr>
                <a:spLocks noEditPoints="1"/>
              </p:cNvSpPr>
              <p:nvPr/>
            </p:nvSpPr>
            <p:spPr bwMode="auto">
              <a:xfrm>
                <a:off x="7829551" y="893763"/>
                <a:ext cx="109538" cy="52388"/>
              </a:xfrm>
              <a:custGeom>
                <a:avLst/>
                <a:gdLst>
                  <a:gd name="T0" fmla="*/ 29 w 29"/>
                  <a:gd name="T1" fmla="*/ 4 h 14"/>
                  <a:gd name="T2" fmla="*/ 25 w 29"/>
                  <a:gd name="T3" fmla="*/ 4 h 14"/>
                  <a:gd name="T4" fmla="*/ 25 w 29"/>
                  <a:gd name="T5" fmla="*/ 3 h 14"/>
                  <a:gd name="T6" fmla="*/ 23 w 29"/>
                  <a:gd name="T7" fmla="*/ 0 h 14"/>
                  <a:gd name="T8" fmla="*/ 2 w 29"/>
                  <a:gd name="T9" fmla="*/ 0 h 14"/>
                  <a:gd name="T10" fmla="*/ 0 w 29"/>
                  <a:gd name="T11" fmla="*/ 3 h 14"/>
                  <a:gd name="T12" fmla="*/ 0 w 29"/>
                  <a:gd name="T13" fmla="*/ 11 h 14"/>
                  <a:gd name="T14" fmla="*/ 2 w 29"/>
                  <a:gd name="T15" fmla="*/ 14 h 14"/>
                  <a:gd name="T16" fmla="*/ 23 w 29"/>
                  <a:gd name="T17" fmla="*/ 14 h 14"/>
                  <a:gd name="T18" fmla="*/ 25 w 29"/>
                  <a:gd name="T19" fmla="*/ 11 h 14"/>
                  <a:gd name="T20" fmla="*/ 25 w 29"/>
                  <a:gd name="T21" fmla="*/ 10 h 14"/>
                  <a:gd name="T22" fmla="*/ 29 w 29"/>
                  <a:gd name="T23" fmla="*/ 10 h 14"/>
                  <a:gd name="T24" fmla="*/ 29 w 29"/>
                  <a:gd name="T25" fmla="*/ 4 h 14"/>
                  <a:gd name="T26" fmla="*/ 24 w 29"/>
                  <a:gd name="T27" fmla="*/ 11 h 14"/>
                  <a:gd name="T28" fmla="*/ 23 w 29"/>
                  <a:gd name="T29" fmla="*/ 12 h 14"/>
                  <a:gd name="T30" fmla="*/ 2 w 29"/>
                  <a:gd name="T31" fmla="*/ 12 h 14"/>
                  <a:gd name="T32" fmla="*/ 2 w 29"/>
                  <a:gd name="T33" fmla="*/ 11 h 14"/>
                  <a:gd name="T34" fmla="*/ 2 w 29"/>
                  <a:gd name="T35" fmla="*/ 3 h 14"/>
                  <a:gd name="T36" fmla="*/ 2 w 29"/>
                  <a:gd name="T37" fmla="*/ 2 h 14"/>
                  <a:gd name="T38" fmla="*/ 23 w 29"/>
                  <a:gd name="T39" fmla="*/ 2 h 14"/>
                  <a:gd name="T40" fmla="*/ 24 w 29"/>
                  <a:gd name="T41" fmla="*/ 3 h 14"/>
                  <a:gd name="T42" fmla="*/ 24 w 29"/>
                  <a:gd name="T43" fmla="*/ 4 h 14"/>
                  <a:gd name="T44" fmla="*/ 24 w 29"/>
                  <a:gd name="T45" fmla="*/ 10 h 14"/>
                  <a:gd name="T46" fmla="*/ 24 w 29"/>
                  <a:gd name="T47" fmla="*/ 11 h 14"/>
                  <a:gd name="T48" fmla="*/ 27 w 29"/>
                  <a:gd name="T49" fmla="*/ 9 h 14"/>
                  <a:gd name="T50" fmla="*/ 25 w 29"/>
                  <a:gd name="T51" fmla="*/ 9 h 14"/>
                  <a:gd name="T52" fmla="*/ 25 w 29"/>
                  <a:gd name="T53" fmla="*/ 5 h 14"/>
                  <a:gd name="T54" fmla="*/ 27 w 29"/>
                  <a:gd name="T55" fmla="*/ 5 h 14"/>
                  <a:gd name="T56" fmla="*/ 27 w 29"/>
                  <a:gd name="T57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14">
                    <a:moveTo>
                      <a:pt x="29" y="4"/>
                    </a:moveTo>
                    <a:cubicBezTo>
                      <a:pt x="25" y="4"/>
                      <a:pt x="25" y="4"/>
                      <a:pt x="25" y="4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5" y="1"/>
                      <a:pt x="24" y="0"/>
                      <a:pt x="2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1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9" y="10"/>
                      <a:pt x="29" y="10"/>
                      <a:pt x="29" y="10"/>
                    </a:cubicBezTo>
                    <a:lnTo>
                      <a:pt x="29" y="4"/>
                    </a:lnTo>
                    <a:close/>
                    <a:moveTo>
                      <a:pt x="24" y="11"/>
                    </a:moveTo>
                    <a:cubicBezTo>
                      <a:pt x="24" y="12"/>
                      <a:pt x="23" y="12"/>
                      <a:pt x="23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1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2"/>
                      <a:pt x="24" y="2"/>
                      <a:pt x="24" y="3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10"/>
                      <a:pt x="24" y="10"/>
                      <a:pt x="24" y="10"/>
                    </a:cubicBezTo>
                    <a:lnTo>
                      <a:pt x="24" y="11"/>
                    </a:lnTo>
                    <a:close/>
                    <a:moveTo>
                      <a:pt x="27" y="9"/>
                    </a:moveTo>
                    <a:cubicBezTo>
                      <a:pt x="25" y="9"/>
                      <a:pt x="25" y="9"/>
                      <a:pt x="25" y="9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7" y="5"/>
                      <a:pt x="27" y="5"/>
                      <a:pt x="27" y="5"/>
                    </a:cubicBezTo>
                    <a:lnTo>
                      <a:pt x="27" y="9"/>
                    </a:ln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3" name="Rectangle 78"/>
              <p:cNvSpPr>
                <a:spLocks noChangeArrowheads="1"/>
              </p:cNvSpPr>
              <p:nvPr/>
            </p:nvSpPr>
            <p:spPr bwMode="auto">
              <a:xfrm>
                <a:off x="7653338" y="882650"/>
                <a:ext cx="180975" cy="88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500" b="0" i="0" u="none" strike="noStrike" cap="none" normalizeH="0" baseline="0">
                    <a:ln>
                      <a:noFill/>
                    </a:ln>
                    <a:solidFill>
                      <a:srgbClr val="E4E4E4"/>
                    </a:solidFill>
                    <a:effectLst/>
                    <a:latin typeface="Myriad Pro" panose="020B0503030403020204" pitchFamily="34" charset="0"/>
                  </a:rPr>
                  <a:t>100%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4" name="Rectangle 79"/>
              <p:cNvSpPr>
                <a:spLocks noChangeArrowheads="1"/>
              </p:cNvSpPr>
              <p:nvPr/>
            </p:nvSpPr>
            <p:spPr bwMode="auto">
              <a:xfrm>
                <a:off x="4492626" y="879475"/>
                <a:ext cx="44450" cy="88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500" b="0" i="0" u="none" strike="noStrike" cap="none" normalizeH="0" baseline="0">
                    <a:ln>
                      <a:noFill/>
                    </a:ln>
                    <a:solidFill>
                      <a:srgbClr val="E4E4E4"/>
                    </a:solidFill>
                    <a:effectLst/>
                    <a:latin typeface="Myriad Pro" panose="020B0503030403020204" pitchFamily="34" charset="0"/>
                  </a:rPr>
                  <a:t>i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" name="Rectangle 80"/>
              <p:cNvSpPr>
                <a:spLocks noChangeArrowheads="1"/>
              </p:cNvSpPr>
              <p:nvPr/>
            </p:nvSpPr>
            <p:spPr bwMode="auto">
              <a:xfrm>
                <a:off x="4506913" y="879475"/>
                <a:ext cx="63500" cy="88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500" b="0" i="0" u="none" strike="noStrike" cap="none" normalizeH="0" baseline="0">
                    <a:ln>
                      <a:noFill/>
                    </a:ln>
                    <a:solidFill>
                      <a:srgbClr val="E4E4E4"/>
                    </a:solidFill>
                    <a:effectLst/>
                    <a:latin typeface="Myriad Pro" panose="020B0503030403020204" pitchFamily="34" charset="0"/>
                  </a:rPr>
                  <a:t>P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" name="Rectangle 81"/>
              <p:cNvSpPr>
                <a:spLocks noChangeArrowheads="1"/>
              </p:cNvSpPr>
              <p:nvPr/>
            </p:nvSpPr>
            <p:spPr bwMode="auto">
              <a:xfrm>
                <a:off x="4540251" y="879475"/>
                <a:ext cx="98425" cy="88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500" b="0" i="0" u="none" strike="noStrike" cap="none" normalizeH="0" baseline="0">
                    <a:ln>
                      <a:noFill/>
                    </a:ln>
                    <a:solidFill>
                      <a:srgbClr val="E4E4E4"/>
                    </a:solidFill>
                    <a:effectLst/>
                    <a:latin typeface="Myriad Pro" panose="020B0503030403020204" pitchFamily="34" charset="0"/>
                  </a:rPr>
                  <a:t>ad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" name="Rectangle 82"/>
              <p:cNvSpPr>
                <a:spLocks noChangeArrowheads="1"/>
              </p:cNvSpPr>
              <p:nvPr/>
            </p:nvSpPr>
            <p:spPr bwMode="auto">
              <a:xfrm>
                <a:off x="4664076" y="927100"/>
                <a:ext cx="7938" cy="7938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8" name="Rectangle 83"/>
              <p:cNvSpPr>
                <a:spLocks noChangeArrowheads="1"/>
              </p:cNvSpPr>
              <p:nvPr/>
            </p:nvSpPr>
            <p:spPr bwMode="auto">
              <a:xfrm>
                <a:off x="4676776" y="915988"/>
                <a:ext cx="11113" cy="19050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9" name="Rectangle 84"/>
              <p:cNvSpPr>
                <a:spLocks noChangeArrowheads="1"/>
              </p:cNvSpPr>
              <p:nvPr/>
            </p:nvSpPr>
            <p:spPr bwMode="auto">
              <a:xfrm>
                <a:off x="4691063" y="911225"/>
                <a:ext cx="11113" cy="23813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0" name="Rectangle 85"/>
              <p:cNvSpPr>
                <a:spLocks noChangeArrowheads="1"/>
              </p:cNvSpPr>
              <p:nvPr/>
            </p:nvSpPr>
            <p:spPr bwMode="auto">
              <a:xfrm>
                <a:off x="4705351" y="908050"/>
                <a:ext cx="12700" cy="26988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1" name="Rectangle 86"/>
              <p:cNvSpPr>
                <a:spLocks noChangeArrowheads="1"/>
              </p:cNvSpPr>
              <p:nvPr/>
            </p:nvSpPr>
            <p:spPr bwMode="auto">
              <a:xfrm>
                <a:off x="4721226" y="896938"/>
                <a:ext cx="7938" cy="38100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pic>
            <p:nvPicPr>
              <p:cNvPr id="52" name="Picture 87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59501" y="536575"/>
                <a:ext cx="112713" cy="112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3" name="Picture 8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78551" y="550863"/>
                <a:ext cx="77788" cy="79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4" name="Picture 89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84901" y="555625"/>
                <a:ext cx="68263" cy="66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5" name="Picture 90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89663" y="561975"/>
                <a:ext cx="55563" cy="57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6" name="Picture 91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2838" y="569913"/>
                <a:ext cx="46038" cy="44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7" name="Oval 92"/>
              <p:cNvSpPr>
                <a:spLocks noChangeArrowheads="1"/>
              </p:cNvSpPr>
              <p:nvPr/>
            </p:nvSpPr>
            <p:spPr bwMode="auto">
              <a:xfrm>
                <a:off x="6080126" y="573088"/>
                <a:ext cx="38100" cy="38100"/>
              </a:xfrm>
              <a:prstGeom prst="ellipse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pic>
            <p:nvPicPr>
              <p:cNvPr id="58" name="Picture 93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56088" y="276225"/>
                <a:ext cx="3941763" cy="58404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9" name="Picture 94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26413" y="600075"/>
                <a:ext cx="68263" cy="5106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0" name="Picture 95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56088" y="600075"/>
                <a:ext cx="55563" cy="5106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" name="Picture 96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56088" y="5762625"/>
                <a:ext cx="112713" cy="282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2" name="Picture 97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54938" y="5991225"/>
                <a:ext cx="349250" cy="1254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3" name="Picture 98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56088" y="325438"/>
                <a:ext cx="134938" cy="327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4" name="Picture 99"/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89876" y="273050"/>
                <a:ext cx="247650" cy="157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5" name="Freeform 100"/>
              <p:cNvSpPr>
                <a:spLocks/>
              </p:cNvSpPr>
              <p:nvPr/>
            </p:nvSpPr>
            <p:spPr bwMode="auto">
              <a:xfrm>
                <a:off x="4457701" y="847725"/>
                <a:ext cx="3530600" cy="4692650"/>
              </a:xfrm>
              <a:custGeom>
                <a:avLst/>
                <a:gdLst>
                  <a:gd name="T0" fmla="*/ 940 w 940"/>
                  <a:gd name="T1" fmla="*/ 1243 h 1249"/>
                  <a:gd name="T2" fmla="*/ 935 w 940"/>
                  <a:gd name="T3" fmla="*/ 1249 h 1249"/>
                  <a:gd name="T4" fmla="*/ 6 w 940"/>
                  <a:gd name="T5" fmla="*/ 1249 h 1249"/>
                  <a:gd name="T6" fmla="*/ 0 w 940"/>
                  <a:gd name="T7" fmla="*/ 1243 h 1249"/>
                  <a:gd name="T8" fmla="*/ 0 w 940"/>
                  <a:gd name="T9" fmla="*/ 6 h 1249"/>
                  <a:gd name="T10" fmla="*/ 6 w 940"/>
                  <a:gd name="T11" fmla="*/ 0 h 1249"/>
                  <a:gd name="T12" fmla="*/ 935 w 940"/>
                  <a:gd name="T13" fmla="*/ 0 h 1249"/>
                  <a:gd name="T14" fmla="*/ 940 w 940"/>
                  <a:gd name="T15" fmla="*/ 6 h 1249"/>
                  <a:gd name="T16" fmla="*/ 940 w 940"/>
                  <a:gd name="T17" fmla="*/ 1243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0" h="1249">
                    <a:moveTo>
                      <a:pt x="940" y="1243"/>
                    </a:moveTo>
                    <a:cubicBezTo>
                      <a:pt x="940" y="1246"/>
                      <a:pt x="938" y="1249"/>
                      <a:pt x="935" y="1249"/>
                    </a:cubicBezTo>
                    <a:cubicBezTo>
                      <a:pt x="6" y="1249"/>
                      <a:pt x="6" y="1249"/>
                      <a:pt x="6" y="1249"/>
                    </a:cubicBezTo>
                    <a:cubicBezTo>
                      <a:pt x="3" y="1249"/>
                      <a:pt x="0" y="1246"/>
                      <a:pt x="0" y="12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935" y="0"/>
                      <a:pt x="935" y="0"/>
                      <a:pt x="935" y="0"/>
                    </a:cubicBezTo>
                    <a:cubicBezTo>
                      <a:pt x="938" y="0"/>
                      <a:pt x="940" y="3"/>
                      <a:pt x="940" y="6"/>
                    </a:cubicBezTo>
                    <a:lnTo>
                      <a:pt x="940" y="1243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6" name="Freeform 101"/>
              <p:cNvSpPr>
                <a:spLocks/>
              </p:cNvSpPr>
              <p:nvPr/>
            </p:nvSpPr>
            <p:spPr bwMode="auto">
              <a:xfrm>
                <a:off x="4457701" y="847725"/>
                <a:ext cx="3530600" cy="4692650"/>
              </a:xfrm>
              <a:custGeom>
                <a:avLst/>
                <a:gdLst>
                  <a:gd name="T0" fmla="*/ 940 w 940"/>
                  <a:gd name="T1" fmla="*/ 1243 h 1249"/>
                  <a:gd name="T2" fmla="*/ 935 w 940"/>
                  <a:gd name="T3" fmla="*/ 1249 h 1249"/>
                  <a:gd name="T4" fmla="*/ 6 w 940"/>
                  <a:gd name="T5" fmla="*/ 1249 h 1249"/>
                  <a:gd name="T6" fmla="*/ 0 w 940"/>
                  <a:gd name="T7" fmla="*/ 1243 h 1249"/>
                  <a:gd name="T8" fmla="*/ 0 w 940"/>
                  <a:gd name="T9" fmla="*/ 6 h 1249"/>
                  <a:gd name="T10" fmla="*/ 6 w 940"/>
                  <a:gd name="T11" fmla="*/ 0 h 1249"/>
                  <a:gd name="T12" fmla="*/ 935 w 940"/>
                  <a:gd name="T13" fmla="*/ 0 h 1249"/>
                  <a:gd name="T14" fmla="*/ 940 w 940"/>
                  <a:gd name="T15" fmla="*/ 6 h 1249"/>
                  <a:gd name="T16" fmla="*/ 940 w 940"/>
                  <a:gd name="T17" fmla="*/ 1243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0" h="1249">
                    <a:moveTo>
                      <a:pt x="940" y="1243"/>
                    </a:moveTo>
                    <a:cubicBezTo>
                      <a:pt x="940" y="1246"/>
                      <a:pt x="938" y="1249"/>
                      <a:pt x="935" y="1249"/>
                    </a:cubicBezTo>
                    <a:cubicBezTo>
                      <a:pt x="6" y="1249"/>
                      <a:pt x="6" y="1249"/>
                      <a:pt x="6" y="1249"/>
                    </a:cubicBezTo>
                    <a:cubicBezTo>
                      <a:pt x="3" y="1249"/>
                      <a:pt x="0" y="1246"/>
                      <a:pt x="0" y="12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935" y="0"/>
                      <a:pt x="935" y="0"/>
                      <a:pt x="935" y="0"/>
                    </a:cubicBezTo>
                    <a:cubicBezTo>
                      <a:pt x="938" y="0"/>
                      <a:pt x="940" y="3"/>
                      <a:pt x="940" y="6"/>
                    </a:cubicBezTo>
                    <a:lnTo>
                      <a:pt x="940" y="1243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2A2A2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pic>
            <p:nvPicPr>
              <p:cNvPr id="67" name="Picture 102"/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4726" y="5649913"/>
                <a:ext cx="325438" cy="327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8" name="Oval 103"/>
              <p:cNvSpPr>
                <a:spLocks noChangeArrowheads="1"/>
              </p:cNvSpPr>
              <p:nvPr/>
            </p:nvSpPr>
            <p:spPr bwMode="auto">
              <a:xfrm>
                <a:off x="6072188" y="5661025"/>
                <a:ext cx="293688" cy="296863"/>
              </a:xfrm>
              <a:prstGeom prst="ellipse">
                <a:avLst/>
              </a:prstGeom>
              <a:noFill/>
              <a:ln w="3175" cap="flat">
                <a:solidFill>
                  <a:srgbClr val="EAECE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pic>
            <p:nvPicPr>
              <p:cNvPr id="69" name="Picture 104"/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4726" y="5795963"/>
                <a:ext cx="325438" cy="180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0" name="Picture 105"/>
              <p:cNvPicPr>
                <a:picLocks noChangeAspect="1" noChangeArrowheads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43626" y="5737225"/>
                <a:ext cx="147638" cy="146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1" name="Freeform 106"/>
              <p:cNvSpPr>
                <a:spLocks noEditPoints="1"/>
              </p:cNvSpPr>
              <p:nvPr/>
            </p:nvSpPr>
            <p:spPr bwMode="auto">
              <a:xfrm>
                <a:off x="6162676" y="5754688"/>
                <a:ext cx="112713" cy="109538"/>
              </a:xfrm>
              <a:custGeom>
                <a:avLst/>
                <a:gdLst>
                  <a:gd name="T0" fmla="*/ 23 w 30"/>
                  <a:gd name="T1" fmla="*/ 29 h 29"/>
                  <a:gd name="T2" fmla="*/ 7 w 30"/>
                  <a:gd name="T3" fmla="*/ 29 h 29"/>
                  <a:gd name="T4" fmla="*/ 0 w 30"/>
                  <a:gd name="T5" fmla="*/ 22 h 29"/>
                  <a:gd name="T6" fmla="*/ 0 w 30"/>
                  <a:gd name="T7" fmla="*/ 7 h 29"/>
                  <a:gd name="T8" fmla="*/ 7 w 30"/>
                  <a:gd name="T9" fmla="*/ 0 h 29"/>
                  <a:gd name="T10" fmla="*/ 23 w 30"/>
                  <a:gd name="T11" fmla="*/ 0 h 29"/>
                  <a:gd name="T12" fmla="*/ 30 w 30"/>
                  <a:gd name="T13" fmla="*/ 7 h 29"/>
                  <a:gd name="T14" fmla="*/ 30 w 30"/>
                  <a:gd name="T15" fmla="*/ 22 h 29"/>
                  <a:gd name="T16" fmla="*/ 23 w 30"/>
                  <a:gd name="T17" fmla="*/ 29 h 29"/>
                  <a:gd name="T18" fmla="*/ 7 w 30"/>
                  <a:gd name="T19" fmla="*/ 3 h 29"/>
                  <a:gd name="T20" fmla="*/ 3 w 30"/>
                  <a:gd name="T21" fmla="*/ 7 h 29"/>
                  <a:gd name="T22" fmla="*/ 3 w 30"/>
                  <a:gd name="T23" fmla="*/ 22 h 29"/>
                  <a:gd name="T24" fmla="*/ 7 w 30"/>
                  <a:gd name="T25" fmla="*/ 27 h 29"/>
                  <a:gd name="T26" fmla="*/ 23 w 30"/>
                  <a:gd name="T27" fmla="*/ 27 h 29"/>
                  <a:gd name="T28" fmla="*/ 27 w 30"/>
                  <a:gd name="T29" fmla="*/ 22 h 29"/>
                  <a:gd name="T30" fmla="*/ 27 w 30"/>
                  <a:gd name="T31" fmla="*/ 7 h 29"/>
                  <a:gd name="T32" fmla="*/ 23 w 30"/>
                  <a:gd name="T33" fmla="*/ 3 h 29"/>
                  <a:gd name="T34" fmla="*/ 7 w 30"/>
                  <a:gd name="T35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" h="29">
                    <a:moveTo>
                      <a:pt x="23" y="29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3" y="29"/>
                      <a:pt x="0" y="26"/>
                      <a:pt x="0" y="2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7" y="0"/>
                      <a:pt x="30" y="3"/>
                      <a:pt x="30" y="7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0" y="26"/>
                      <a:pt x="27" y="29"/>
                      <a:pt x="23" y="29"/>
                    </a:cubicBezTo>
                    <a:close/>
                    <a:moveTo>
                      <a:pt x="7" y="3"/>
                    </a:moveTo>
                    <a:cubicBezTo>
                      <a:pt x="5" y="3"/>
                      <a:pt x="3" y="5"/>
                      <a:pt x="3" y="7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5"/>
                      <a:pt x="5" y="27"/>
                      <a:pt x="7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5" y="27"/>
                      <a:pt x="27" y="25"/>
                      <a:pt x="27" y="22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5"/>
                      <a:pt x="25" y="3"/>
                      <a:pt x="23" y="3"/>
                    </a:cubicBezTo>
                    <a:lnTo>
                      <a:pt x="7" y="3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E7EAE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52975" y="1643856"/>
              <a:ext cx="2681289" cy="3567731"/>
            </a:xfrm>
            <a:custGeom>
              <a:avLst/>
              <a:gdLst>
                <a:gd name="connsiteX0" fmla="*/ 25874 w 2681289"/>
                <a:gd name="connsiteY0" fmla="*/ 0 h 3567731"/>
                <a:gd name="connsiteX1" fmla="*/ 2655415 w 2681289"/>
                <a:gd name="connsiteY1" fmla="*/ 0 h 3567731"/>
                <a:gd name="connsiteX2" fmla="*/ 2681289 w 2681289"/>
                <a:gd name="connsiteY2" fmla="*/ 25874 h 3567731"/>
                <a:gd name="connsiteX3" fmla="*/ 2681289 w 2681289"/>
                <a:gd name="connsiteY3" fmla="*/ 3541857 h 3567731"/>
                <a:gd name="connsiteX4" fmla="*/ 2655415 w 2681289"/>
                <a:gd name="connsiteY4" fmla="*/ 3567731 h 3567731"/>
                <a:gd name="connsiteX5" fmla="*/ 25874 w 2681289"/>
                <a:gd name="connsiteY5" fmla="*/ 3567731 h 3567731"/>
                <a:gd name="connsiteX6" fmla="*/ 0 w 2681289"/>
                <a:gd name="connsiteY6" fmla="*/ 3541857 h 3567731"/>
                <a:gd name="connsiteX7" fmla="*/ 0 w 2681289"/>
                <a:gd name="connsiteY7" fmla="*/ 25874 h 3567731"/>
                <a:gd name="connsiteX8" fmla="*/ 25874 w 2681289"/>
                <a:gd name="connsiteY8" fmla="*/ 0 h 3567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81289" h="3567731">
                  <a:moveTo>
                    <a:pt x="25874" y="0"/>
                  </a:moveTo>
                  <a:lnTo>
                    <a:pt x="2655415" y="0"/>
                  </a:lnTo>
                  <a:cubicBezTo>
                    <a:pt x="2669705" y="0"/>
                    <a:pt x="2681289" y="11584"/>
                    <a:pt x="2681289" y="25874"/>
                  </a:cubicBezTo>
                  <a:lnTo>
                    <a:pt x="2681289" y="3541857"/>
                  </a:lnTo>
                  <a:cubicBezTo>
                    <a:pt x="2681289" y="3556147"/>
                    <a:pt x="2669705" y="3567731"/>
                    <a:pt x="2655415" y="3567731"/>
                  </a:cubicBezTo>
                  <a:lnTo>
                    <a:pt x="25874" y="3567731"/>
                  </a:lnTo>
                  <a:cubicBezTo>
                    <a:pt x="11584" y="3567731"/>
                    <a:pt x="0" y="3556147"/>
                    <a:pt x="0" y="3541857"/>
                  </a:cubicBezTo>
                  <a:lnTo>
                    <a:pt x="0" y="25874"/>
                  </a:lnTo>
                  <a:cubicBezTo>
                    <a:pt x="0" y="11584"/>
                    <a:pt x="11584" y="0"/>
                    <a:pt x="25874" y="0"/>
                  </a:cubicBezTo>
                  <a:close/>
                </a:path>
              </a:pathLst>
            </a:custGeom>
          </p:spPr>
        </p:pic>
      </p:grpSp>
      <p:grpSp>
        <p:nvGrpSpPr>
          <p:cNvPr id="14" name="组合 13"/>
          <p:cNvGrpSpPr/>
          <p:nvPr/>
        </p:nvGrpSpPr>
        <p:grpSpPr>
          <a:xfrm>
            <a:off x="3609560" y="1806031"/>
            <a:ext cx="559384" cy="559384"/>
            <a:chOff x="3609560" y="1806031"/>
            <a:chExt cx="559384" cy="559384"/>
          </a:xfrm>
        </p:grpSpPr>
        <p:sp>
          <p:nvSpPr>
            <p:cNvPr id="9" name="椭圆 8"/>
            <p:cNvSpPr/>
            <p:nvPr/>
          </p:nvSpPr>
          <p:spPr>
            <a:xfrm>
              <a:off x="3609560" y="1806031"/>
              <a:ext cx="559384" cy="559384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Freeform 56"/>
            <p:cNvSpPr>
              <a:spLocks noChangeArrowheads="1"/>
            </p:cNvSpPr>
            <p:nvPr/>
          </p:nvSpPr>
          <p:spPr bwMode="auto">
            <a:xfrm>
              <a:off x="3770731" y="1961224"/>
              <a:ext cx="243496" cy="269584"/>
            </a:xfrm>
            <a:custGeom>
              <a:avLst/>
              <a:gdLst>
                <a:gd name="T0" fmla="*/ 197797 w 409"/>
                <a:gd name="T1" fmla="*/ 43455 h 453"/>
                <a:gd name="T2" fmla="*/ 197797 w 409"/>
                <a:gd name="T3" fmla="*/ 43455 h 453"/>
                <a:gd name="T4" fmla="*/ 178778 w 409"/>
                <a:gd name="T5" fmla="*/ 28789 h 453"/>
                <a:gd name="T6" fmla="*/ 120634 w 409"/>
                <a:gd name="T7" fmla="*/ 24443 h 453"/>
                <a:gd name="T8" fmla="*/ 110853 w 409"/>
                <a:gd name="T9" fmla="*/ 4889 h 453"/>
                <a:gd name="T10" fmla="*/ 77163 w 409"/>
                <a:gd name="T11" fmla="*/ 0 h 453"/>
                <a:gd name="T12" fmla="*/ 67381 w 409"/>
                <a:gd name="T13" fmla="*/ 24443 h 453"/>
                <a:gd name="T14" fmla="*/ 67381 w 409"/>
                <a:gd name="T15" fmla="*/ 53232 h 453"/>
                <a:gd name="T16" fmla="*/ 43472 w 409"/>
                <a:gd name="T17" fmla="*/ 72243 h 453"/>
                <a:gd name="T18" fmla="*/ 14672 w 409"/>
                <a:gd name="T19" fmla="*/ 72243 h 453"/>
                <a:gd name="T20" fmla="*/ 0 w 409"/>
                <a:gd name="T21" fmla="*/ 82021 h 453"/>
                <a:gd name="T22" fmla="*/ 24453 w 409"/>
                <a:gd name="T23" fmla="*/ 164041 h 453"/>
                <a:gd name="T24" fmla="*/ 91834 w 409"/>
                <a:gd name="T25" fmla="*/ 173275 h 453"/>
                <a:gd name="T26" fmla="*/ 101072 w 409"/>
                <a:gd name="T27" fmla="*/ 144487 h 453"/>
                <a:gd name="T28" fmla="*/ 125525 w 409"/>
                <a:gd name="T29" fmla="*/ 168387 h 453"/>
                <a:gd name="T30" fmla="*/ 164106 w 409"/>
                <a:gd name="T31" fmla="*/ 183053 h 453"/>
                <a:gd name="T32" fmla="*/ 159216 w 409"/>
                <a:gd name="T33" fmla="*/ 216730 h 453"/>
                <a:gd name="T34" fmla="*/ 134763 w 409"/>
                <a:gd name="T35" fmla="*/ 221619 h 453"/>
                <a:gd name="T36" fmla="*/ 129872 w 409"/>
                <a:gd name="T37" fmla="*/ 202064 h 453"/>
                <a:gd name="T38" fmla="*/ 139653 w 409"/>
                <a:gd name="T39" fmla="*/ 202064 h 453"/>
                <a:gd name="T40" fmla="*/ 139653 w 409"/>
                <a:gd name="T41" fmla="*/ 183053 h 453"/>
                <a:gd name="T42" fmla="*/ 101072 w 409"/>
                <a:gd name="T43" fmla="*/ 202064 h 453"/>
                <a:gd name="T44" fmla="*/ 105963 w 409"/>
                <a:gd name="T45" fmla="*/ 235742 h 453"/>
                <a:gd name="T46" fmla="*/ 159216 w 409"/>
                <a:gd name="T47" fmla="*/ 245519 h 453"/>
                <a:gd name="T48" fmla="*/ 197797 w 409"/>
                <a:gd name="T49" fmla="*/ 43455 h 453"/>
                <a:gd name="T50" fmla="*/ 173344 w 409"/>
                <a:gd name="T51" fmla="*/ 125475 h 453"/>
                <a:gd name="T52" fmla="*/ 173344 w 409"/>
                <a:gd name="T53" fmla="*/ 125475 h 453"/>
                <a:gd name="T54" fmla="*/ 154325 w 409"/>
                <a:gd name="T55" fmla="*/ 120587 h 453"/>
                <a:gd name="T56" fmla="*/ 134763 w 409"/>
                <a:gd name="T57" fmla="*/ 125475 h 453"/>
                <a:gd name="T58" fmla="*/ 154325 w 409"/>
                <a:gd name="T59" fmla="*/ 96143 h 453"/>
                <a:gd name="T60" fmla="*/ 173344 w 409"/>
                <a:gd name="T61" fmla="*/ 125475 h 45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09" h="453">
                  <a:moveTo>
                    <a:pt x="364" y="80"/>
                  </a:moveTo>
                  <a:lnTo>
                    <a:pt x="364" y="80"/>
                  </a:lnTo>
                  <a:cubicBezTo>
                    <a:pt x="364" y="53"/>
                    <a:pt x="329" y="53"/>
                    <a:pt x="329" y="53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22" y="45"/>
                    <a:pt x="222" y="18"/>
                    <a:pt x="204" y="9"/>
                  </a:cubicBezTo>
                  <a:cubicBezTo>
                    <a:pt x="177" y="0"/>
                    <a:pt x="160" y="0"/>
                    <a:pt x="142" y="0"/>
                  </a:cubicBezTo>
                  <a:cubicBezTo>
                    <a:pt x="124" y="0"/>
                    <a:pt x="124" y="27"/>
                    <a:pt x="124" y="45"/>
                  </a:cubicBezTo>
                  <a:cubicBezTo>
                    <a:pt x="124" y="62"/>
                    <a:pt x="124" y="89"/>
                    <a:pt x="124" y="98"/>
                  </a:cubicBezTo>
                  <a:cubicBezTo>
                    <a:pt x="124" y="124"/>
                    <a:pt x="116" y="133"/>
                    <a:pt x="80" y="133"/>
                  </a:cubicBezTo>
                  <a:cubicBezTo>
                    <a:pt x="27" y="133"/>
                    <a:pt x="27" y="133"/>
                    <a:pt x="27" y="133"/>
                  </a:cubicBezTo>
                  <a:cubicBezTo>
                    <a:pt x="10" y="133"/>
                    <a:pt x="0" y="133"/>
                    <a:pt x="0" y="151"/>
                  </a:cubicBezTo>
                  <a:cubicBezTo>
                    <a:pt x="0" y="159"/>
                    <a:pt x="18" y="275"/>
                    <a:pt x="45" y="302"/>
                  </a:cubicBezTo>
                  <a:cubicBezTo>
                    <a:pt x="63" y="310"/>
                    <a:pt x="151" y="319"/>
                    <a:pt x="169" y="319"/>
                  </a:cubicBezTo>
                  <a:cubicBezTo>
                    <a:pt x="186" y="319"/>
                    <a:pt x="177" y="266"/>
                    <a:pt x="186" y="266"/>
                  </a:cubicBezTo>
                  <a:cubicBezTo>
                    <a:pt x="195" y="266"/>
                    <a:pt x="195" y="302"/>
                    <a:pt x="231" y="310"/>
                  </a:cubicBezTo>
                  <a:cubicBezTo>
                    <a:pt x="257" y="310"/>
                    <a:pt x="302" y="310"/>
                    <a:pt x="302" y="337"/>
                  </a:cubicBezTo>
                  <a:cubicBezTo>
                    <a:pt x="302" y="363"/>
                    <a:pt x="310" y="399"/>
                    <a:pt x="293" y="399"/>
                  </a:cubicBezTo>
                  <a:cubicBezTo>
                    <a:pt x="248" y="408"/>
                    <a:pt x="248" y="408"/>
                    <a:pt x="248" y="408"/>
                  </a:cubicBezTo>
                  <a:cubicBezTo>
                    <a:pt x="213" y="399"/>
                    <a:pt x="222" y="372"/>
                    <a:pt x="239" y="372"/>
                  </a:cubicBezTo>
                  <a:cubicBezTo>
                    <a:pt x="248" y="372"/>
                    <a:pt x="257" y="372"/>
                    <a:pt x="257" y="372"/>
                  </a:cubicBezTo>
                  <a:cubicBezTo>
                    <a:pt x="257" y="337"/>
                    <a:pt x="257" y="337"/>
                    <a:pt x="257" y="337"/>
                  </a:cubicBezTo>
                  <a:cubicBezTo>
                    <a:pt x="257" y="337"/>
                    <a:pt x="195" y="328"/>
                    <a:pt x="186" y="372"/>
                  </a:cubicBezTo>
                  <a:cubicBezTo>
                    <a:pt x="186" y="417"/>
                    <a:pt x="195" y="434"/>
                    <a:pt x="195" y="434"/>
                  </a:cubicBezTo>
                  <a:cubicBezTo>
                    <a:pt x="204" y="443"/>
                    <a:pt x="213" y="452"/>
                    <a:pt x="293" y="452"/>
                  </a:cubicBezTo>
                  <a:cubicBezTo>
                    <a:pt x="408" y="452"/>
                    <a:pt x="364" y="115"/>
                    <a:pt x="364" y="80"/>
                  </a:cubicBezTo>
                  <a:close/>
                  <a:moveTo>
                    <a:pt x="319" y="231"/>
                  </a:moveTo>
                  <a:lnTo>
                    <a:pt x="319" y="231"/>
                  </a:lnTo>
                  <a:cubicBezTo>
                    <a:pt x="319" y="240"/>
                    <a:pt x="302" y="222"/>
                    <a:pt x="284" y="222"/>
                  </a:cubicBezTo>
                  <a:cubicBezTo>
                    <a:pt x="266" y="222"/>
                    <a:pt x="248" y="231"/>
                    <a:pt x="248" y="231"/>
                  </a:cubicBezTo>
                  <a:cubicBezTo>
                    <a:pt x="239" y="222"/>
                    <a:pt x="248" y="177"/>
                    <a:pt x="284" y="177"/>
                  </a:cubicBezTo>
                  <a:cubicBezTo>
                    <a:pt x="310" y="177"/>
                    <a:pt x="329" y="231"/>
                    <a:pt x="319" y="2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8018479" y="4331745"/>
            <a:ext cx="559384" cy="559384"/>
            <a:chOff x="8018479" y="4331745"/>
            <a:chExt cx="559384" cy="559384"/>
          </a:xfrm>
        </p:grpSpPr>
        <p:sp>
          <p:nvSpPr>
            <p:cNvPr id="81" name="椭圆 80"/>
            <p:cNvSpPr/>
            <p:nvPr/>
          </p:nvSpPr>
          <p:spPr>
            <a:xfrm>
              <a:off x="8018479" y="4331745"/>
              <a:ext cx="559384" cy="55938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Freeform 64"/>
            <p:cNvSpPr>
              <a:spLocks noChangeArrowheads="1"/>
            </p:cNvSpPr>
            <p:nvPr/>
          </p:nvSpPr>
          <p:spPr bwMode="auto">
            <a:xfrm>
              <a:off x="8153696" y="4477517"/>
              <a:ext cx="274800" cy="269580"/>
            </a:xfrm>
            <a:custGeom>
              <a:avLst/>
              <a:gdLst>
                <a:gd name="T0" fmla="*/ 67467 w 461"/>
                <a:gd name="T1" fmla="*/ 14666 h 453"/>
                <a:gd name="T2" fmla="*/ 67467 w 461"/>
                <a:gd name="T3" fmla="*/ 14666 h 453"/>
                <a:gd name="T4" fmla="*/ 0 w 461"/>
                <a:gd name="T5" fmla="*/ 120587 h 453"/>
                <a:gd name="T6" fmla="*/ 4897 w 461"/>
                <a:gd name="T7" fmla="*/ 149375 h 453"/>
                <a:gd name="T8" fmla="*/ 110994 w 461"/>
                <a:gd name="T9" fmla="*/ 53232 h 453"/>
                <a:gd name="T10" fmla="*/ 67467 w 461"/>
                <a:gd name="T11" fmla="*/ 14666 h 453"/>
                <a:gd name="T12" fmla="*/ 178461 w 461"/>
                <a:gd name="T13" fmla="*/ 9777 h 453"/>
                <a:gd name="T14" fmla="*/ 178461 w 461"/>
                <a:gd name="T15" fmla="*/ 9777 h 453"/>
                <a:gd name="T16" fmla="*/ 125685 w 461"/>
                <a:gd name="T17" fmla="*/ 0 h 453"/>
                <a:gd name="T18" fmla="*/ 87054 w 461"/>
                <a:gd name="T19" fmla="*/ 4889 h 453"/>
                <a:gd name="T20" fmla="*/ 178461 w 461"/>
                <a:gd name="T21" fmla="*/ 86366 h 453"/>
                <a:gd name="T22" fmla="*/ 178461 w 461"/>
                <a:gd name="T23" fmla="*/ 9777 h 453"/>
                <a:gd name="T24" fmla="*/ 197504 w 461"/>
                <a:gd name="T25" fmla="*/ 19555 h 453"/>
                <a:gd name="T26" fmla="*/ 197504 w 461"/>
                <a:gd name="T27" fmla="*/ 19555 h 453"/>
                <a:gd name="T28" fmla="*/ 197504 w 461"/>
                <a:gd name="T29" fmla="*/ 164041 h 453"/>
                <a:gd name="T30" fmla="*/ 241031 w 461"/>
                <a:gd name="T31" fmla="*/ 164041 h 453"/>
                <a:gd name="T32" fmla="*/ 250281 w 461"/>
                <a:gd name="T33" fmla="*/ 120587 h 453"/>
                <a:gd name="T34" fmla="*/ 197504 w 461"/>
                <a:gd name="T35" fmla="*/ 19555 h 453"/>
                <a:gd name="T36" fmla="*/ 9794 w 461"/>
                <a:gd name="T37" fmla="*/ 168387 h 453"/>
                <a:gd name="T38" fmla="*/ 9794 w 461"/>
                <a:gd name="T39" fmla="*/ 168387 h 453"/>
                <a:gd name="T40" fmla="*/ 57673 w 461"/>
                <a:gd name="T41" fmla="*/ 226507 h 453"/>
                <a:gd name="T42" fmla="*/ 57673 w 461"/>
                <a:gd name="T43" fmla="*/ 125475 h 453"/>
                <a:gd name="T44" fmla="*/ 28837 w 461"/>
                <a:gd name="T45" fmla="*/ 154264 h 453"/>
                <a:gd name="T46" fmla="*/ 9794 w 461"/>
                <a:gd name="T47" fmla="*/ 168387 h 453"/>
                <a:gd name="T48" fmla="*/ 72364 w 461"/>
                <a:gd name="T49" fmla="*/ 235742 h 453"/>
                <a:gd name="T50" fmla="*/ 72364 w 461"/>
                <a:gd name="T51" fmla="*/ 235742 h 453"/>
                <a:gd name="T52" fmla="*/ 115891 w 461"/>
                <a:gd name="T53" fmla="*/ 245519 h 453"/>
                <a:gd name="T54" fmla="*/ 134934 w 461"/>
                <a:gd name="T55" fmla="*/ 245519 h 453"/>
                <a:gd name="T56" fmla="*/ 236135 w 461"/>
                <a:gd name="T57" fmla="*/ 183053 h 453"/>
                <a:gd name="T58" fmla="*/ 72364 w 461"/>
                <a:gd name="T59" fmla="*/ 183053 h 453"/>
                <a:gd name="T60" fmla="*/ 72364 w 461"/>
                <a:gd name="T61" fmla="*/ 235742 h 45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61" h="453">
                  <a:moveTo>
                    <a:pt x="124" y="27"/>
                  </a:moveTo>
                  <a:lnTo>
                    <a:pt x="124" y="27"/>
                  </a:lnTo>
                  <a:cubicBezTo>
                    <a:pt x="53" y="62"/>
                    <a:pt x="0" y="142"/>
                    <a:pt x="0" y="222"/>
                  </a:cubicBezTo>
                  <a:cubicBezTo>
                    <a:pt x="0" y="240"/>
                    <a:pt x="0" y="257"/>
                    <a:pt x="9" y="275"/>
                  </a:cubicBezTo>
                  <a:cubicBezTo>
                    <a:pt x="204" y="98"/>
                    <a:pt x="204" y="98"/>
                    <a:pt x="204" y="98"/>
                  </a:cubicBezTo>
                  <a:cubicBezTo>
                    <a:pt x="186" y="71"/>
                    <a:pt x="124" y="27"/>
                    <a:pt x="124" y="27"/>
                  </a:cubicBezTo>
                  <a:close/>
                  <a:moveTo>
                    <a:pt x="328" y="18"/>
                  </a:moveTo>
                  <a:lnTo>
                    <a:pt x="328" y="18"/>
                  </a:lnTo>
                  <a:cubicBezTo>
                    <a:pt x="293" y="0"/>
                    <a:pt x="266" y="0"/>
                    <a:pt x="231" y="0"/>
                  </a:cubicBezTo>
                  <a:cubicBezTo>
                    <a:pt x="204" y="0"/>
                    <a:pt x="186" y="0"/>
                    <a:pt x="160" y="9"/>
                  </a:cubicBezTo>
                  <a:cubicBezTo>
                    <a:pt x="328" y="159"/>
                    <a:pt x="328" y="159"/>
                    <a:pt x="328" y="159"/>
                  </a:cubicBezTo>
                  <a:lnTo>
                    <a:pt x="328" y="18"/>
                  </a:lnTo>
                  <a:close/>
                  <a:moveTo>
                    <a:pt x="363" y="36"/>
                  </a:moveTo>
                  <a:lnTo>
                    <a:pt x="363" y="36"/>
                  </a:lnTo>
                  <a:cubicBezTo>
                    <a:pt x="363" y="302"/>
                    <a:pt x="363" y="302"/>
                    <a:pt x="363" y="302"/>
                  </a:cubicBezTo>
                  <a:cubicBezTo>
                    <a:pt x="443" y="302"/>
                    <a:pt x="443" y="302"/>
                    <a:pt x="443" y="302"/>
                  </a:cubicBezTo>
                  <a:cubicBezTo>
                    <a:pt x="452" y="275"/>
                    <a:pt x="460" y="248"/>
                    <a:pt x="460" y="222"/>
                  </a:cubicBezTo>
                  <a:cubicBezTo>
                    <a:pt x="460" y="151"/>
                    <a:pt x="416" y="80"/>
                    <a:pt x="363" y="36"/>
                  </a:cubicBezTo>
                  <a:close/>
                  <a:moveTo>
                    <a:pt x="18" y="310"/>
                  </a:moveTo>
                  <a:lnTo>
                    <a:pt x="18" y="310"/>
                  </a:lnTo>
                  <a:cubicBezTo>
                    <a:pt x="35" y="355"/>
                    <a:pt x="62" y="390"/>
                    <a:pt x="106" y="417"/>
                  </a:cubicBezTo>
                  <a:cubicBezTo>
                    <a:pt x="106" y="231"/>
                    <a:pt x="106" y="231"/>
                    <a:pt x="106" y="231"/>
                  </a:cubicBezTo>
                  <a:cubicBezTo>
                    <a:pt x="53" y="284"/>
                    <a:pt x="53" y="284"/>
                    <a:pt x="53" y="284"/>
                  </a:cubicBezTo>
                  <a:cubicBezTo>
                    <a:pt x="35" y="293"/>
                    <a:pt x="18" y="310"/>
                    <a:pt x="18" y="310"/>
                  </a:cubicBezTo>
                  <a:close/>
                  <a:moveTo>
                    <a:pt x="133" y="434"/>
                  </a:moveTo>
                  <a:lnTo>
                    <a:pt x="133" y="434"/>
                  </a:lnTo>
                  <a:cubicBezTo>
                    <a:pt x="160" y="443"/>
                    <a:pt x="186" y="452"/>
                    <a:pt x="213" y="452"/>
                  </a:cubicBezTo>
                  <a:cubicBezTo>
                    <a:pt x="248" y="452"/>
                    <a:pt x="248" y="452"/>
                    <a:pt x="248" y="452"/>
                  </a:cubicBezTo>
                  <a:cubicBezTo>
                    <a:pt x="328" y="443"/>
                    <a:pt x="390" y="399"/>
                    <a:pt x="434" y="337"/>
                  </a:cubicBezTo>
                  <a:cubicBezTo>
                    <a:pt x="133" y="337"/>
                    <a:pt x="133" y="337"/>
                    <a:pt x="133" y="337"/>
                  </a:cubicBezTo>
                  <a:lnTo>
                    <a:pt x="133" y="4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609560" y="4331745"/>
            <a:ext cx="559384" cy="559384"/>
            <a:chOff x="3609560" y="4331745"/>
            <a:chExt cx="559384" cy="559384"/>
          </a:xfrm>
        </p:grpSpPr>
        <p:sp>
          <p:nvSpPr>
            <p:cNvPr id="75" name="椭圆 74"/>
            <p:cNvSpPr/>
            <p:nvPr/>
          </p:nvSpPr>
          <p:spPr>
            <a:xfrm>
              <a:off x="3609560" y="4331745"/>
              <a:ext cx="559384" cy="5593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Freeform 75"/>
            <p:cNvSpPr>
              <a:spLocks noChangeArrowheads="1"/>
            </p:cNvSpPr>
            <p:nvPr/>
          </p:nvSpPr>
          <p:spPr bwMode="auto">
            <a:xfrm>
              <a:off x="3816204" y="4477517"/>
              <a:ext cx="146096" cy="271320"/>
            </a:xfrm>
            <a:custGeom>
              <a:avLst/>
              <a:gdLst>
                <a:gd name="T0" fmla="*/ 132814 w 249"/>
                <a:gd name="T1" fmla="*/ 43735 h 453"/>
                <a:gd name="T2" fmla="*/ 132814 w 249"/>
                <a:gd name="T3" fmla="*/ 43735 h 453"/>
                <a:gd name="T4" fmla="*/ 94791 w 249"/>
                <a:gd name="T5" fmla="*/ 43735 h 453"/>
                <a:gd name="T6" fmla="*/ 85687 w 249"/>
                <a:gd name="T7" fmla="*/ 58496 h 453"/>
                <a:gd name="T8" fmla="*/ 85687 w 249"/>
                <a:gd name="T9" fmla="*/ 87470 h 453"/>
                <a:gd name="T10" fmla="*/ 132814 w 249"/>
                <a:gd name="T11" fmla="*/ 87470 h 453"/>
                <a:gd name="T12" fmla="*/ 132814 w 249"/>
                <a:gd name="T13" fmla="*/ 126285 h 453"/>
                <a:gd name="T14" fmla="*/ 85687 w 249"/>
                <a:gd name="T15" fmla="*/ 126285 h 453"/>
                <a:gd name="T16" fmla="*/ 85687 w 249"/>
                <a:gd name="T17" fmla="*/ 247103 h 453"/>
                <a:gd name="T18" fmla="*/ 42308 w 249"/>
                <a:gd name="T19" fmla="*/ 247103 h 453"/>
                <a:gd name="T20" fmla="*/ 42308 w 249"/>
                <a:gd name="T21" fmla="*/ 126285 h 453"/>
                <a:gd name="T22" fmla="*/ 0 w 249"/>
                <a:gd name="T23" fmla="*/ 126285 h 453"/>
                <a:gd name="T24" fmla="*/ 0 w 249"/>
                <a:gd name="T25" fmla="*/ 87470 h 453"/>
                <a:gd name="T26" fmla="*/ 42308 w 249"/>
                <a:gd name="T27" fmla="*/ 87470 h 453"/>
                <a:gd name="T28" fmla="*/ 42308 w 249"/>
                <a:gd name="T29" fmla="*/ 63416 h 453"/>
                <a:gd name="T30" fmla="*/ 94791 w 249"/>
                <a:gd name="T31" fmla="*/ 0 h 453"/>
                <a:gd name="T32" fmla="*/ 132814 w 249"/>
                <a:gd name="T33" fmla="*/ 0 h 453"/>
                <a:gd name="T34" fmla="*/ 132814 w 249"/>
                <a:gd name="T35" fmla="*/ 43735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3611848" y="3068888"/>
            <a:ext cx="559384" cy="559384"/>
            <a:chOff x="3611848" y="3068888"/>
            <a:chExt cx="559384" cy="559384"/>
          </a:xfrm>
          <a:solidFill>
            <a:srgbClr val="FFFFFF"/>
          </a:solidFill>
        </p:grpSpPr>
        <p:sp>
          <p:nvSpPr>
            <p:cNvPr id="74" name="椭圆 73"/>
            <p:cNvSpPr/>
            <p:nvPr/>
          </p:nvSpPr>
          <p:spPr>
            <a:xfrm>
              <a:off x="3611848" y="3068888"/>
              <a:ext cx="559384" cy="55938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Freeform 85"/>
            <p:cNvSpPr>
              <a:spLocks noChangeArrowheads="1"/>
            </p:cNvSpPr>
            <p:nvPr/>
          </p:nvSpPr>
          <p:spPr bwMode="auto">
            <a:xfrm>
              <a:off x="3764918" y="3242340"/>
              <a:ext cx="274800" cy="220882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solidFill>
              <a:srgbClr val="FF1727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8020767" y="3068888"/>
            <a:ext cx="559384" cy="559384"/>
            <a:chOff x="8020767" y="3068888"/>
            <a:chExt cx="559384" cy="559384"/>
          </a:xfrm>
          <a:solidFill>
            <a:srgbClr val="FFFFFF"/>
          </a:solidFill>
        </p:grpSpPr>
        <p:sp>
          <p:nvSpPr>
            <p:cNvPr id="77" name="椭圆 76"/>
            <p:cNvSpPr/>
            <p:nvPr/>
          </p:nvSpPr>
          <p:spPr>
            <a:xfrm>
              <a:off x="8020767" y="3068888"/>
              <a:ext cx="559384" cy="55938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Freeform 120"/>
            <p:cNvSpPr>
              <a:spLocks noChangeArrowheads="1"/>
            </p:cNvSpPr>
            <p:nvPr/>
          </p:nvSpPr>
          <p:spPr bwMode="auto">
            <a:xfrm>
              <a:off x="8141035" y="3219007"/>
              <a:ext cx="295670" cy="259146"/>
            </a:xfrm>
            <a:custGeom>
              <a:avLst/>
              <a:gdLst>
                <a:gd name="T0" fmla="*/ 197112 w 497"/>
                <a:gd name="T1" fmla="*/ 120716 h 435"/>
                <a:gd name="T2" fmla="*/ 197112 w 497"/>
                <a:gd name="T3" fmla="*/ 120716 h 435"/>
                <a:gd name="T4" fmla="*/ 192225 w 497"/>
                <a:gd name="T5" fmla="*/ 110384 h 435"/>
                <a:gd name="T6" fmla="*/ 192225 w 497"/>
                <a:gd name="T7" fmla="*/ 86459 h 435"/>
                <a:gd name="T8" fmla="*/ 134123 w 497"/>
                <a:gd name="T9" fmla="*/ 86459 h 435"/>
                <a:gd name="T10" fmla="*/ 129779 w 497"/>
                <a:gd name="T11" fmla="*/ 81565 h 435"/>
                <a:gd name="T12" fmla="*/ 124892 w 497"/>
                <a:gd name="T13" fmla="*/ 48395 h 435"/>
                <a:gd name="T14" fmla="*/ 38554 w 497"/>
                <a:gd name="T15" fmla="*/ 86459 h 435"/>
                <a:gd name="T16" fmla="*/ 0 w 497"/>
                <a:gd name="T17" fmla="*/ 159323 h 435"/>
                <a:gd name="T18" fmla="*/ 110231 w 497"/>
                <a:gd name="T19" fmla="*/ 235994 h 435"/>
                <a:gd name="T20" fmla="*/ 230778 w 497"/>
                <a:gd name="T21" fmla="*/ 154429 h 435"/>
                <a:gd name="T22" fmla="*/ 197112 w 497"/>
                <a:gd name="T23" fmla="*/ 120716 h 435"/>
                <a:gd name="T24" fmla="*/ 110231 w 497"/>
                <a:gd name="T25" fmla="*/ 212069 h 435"/>
                <a:gd name="T26" fmla="*/ 110231 w 497"/>
                <a:gd name="T27" fmla="*/ 212069 h 435"/>
                <a:gd name="T28" fmla="*/ 28779 w 497"/>
                <a:gd name="T29" fmla="*/ 168567 h 435"/>
                <a:gd name="T30" fmla="*/ 100999 w 497"/>
                <a:gd name="T31" fmla="*/ 110384 h 435"/>
                <a:gd name="T32" fmla="*/ 182451 w 497"/>
                <a:gd name="T33" fmla="*/ 154429 h 435"/>
                <a:gd name="T34" fmla="*/ 110231 w 497"/>
                <a:gd name="T35" fmla="*/ 212069 h 435"/>
                <a:gd name="T36" fmla="*/ 269332 w 497"/>
                <a:gd name="T37" fmla="*/ 81565 h 435"/>
                <a:gd name="T38" fmla="*/ 269332 w 497"/>
                <a:gd name="T39" fmla="*/ 81565 h 435"/>
                <a:gd name="T40" fmla="*/ 187338 w 497"/>
                <a:gd name="T41" fmla="*/ 0 h 435"/>
                <a:gd name="T42" fmla="*/ 177564 w 497"/>
                <a:gd name="T43" fmla="*/ 9788 h 435"/>
                <a:gd name="T44" fmla="*/ 187338 w 497"/>
                <a:gd name="T45" fmla="*/ 19576 h 435"/>
                <a:gd name="T46" fmla="*/ 249784 w 497"/>
                <a:gd name="T47" fmla="*/ 81565 h 435"/>
                <a:gd name="T48" fmla="*/ 259558 w 497"/>
                <a:gd name="T49" fmla="*/ 91353 h 435"/>
                <a:gd name="T50" fmla="*/ 269332 w 497"/>
                <a:gd name="T51" fmla="*/ 81565 h 435"/>
                <a:gd name="T52" fmla="*/ 230778 w 497"/>
                <a:gd name="T53" fmla="*/ 81565 h 435"/>
                <a:gd name="T54" fmla="*/ 230778 w 497"/>
                <a:gd name="T55" fmla="*/ 81565 h 435"/>
                <a:gd name="T56" fmla="*/ 187338 w 497"/>
                <a:gd name="T57" fmla="*/ 38607 h 435"/>
                <a:gd name="T58" fmla="*/ 177564 w 497"/>
                <a:gd name="T59" fmla="*/ 48395 h 435"/>
                <a:gd name="T60" fmla="*/ 187338 w 497"/>
                <a:gd name="T61" fmla="*/ 57639 h 435"/>
                <a:gd name="T62" fmla="*/ 211773 w 497"/>
                <a:gd name="T63" fmla="*/ 86459 h 435"/>
                <a:gd name="T64" fmla="*/ 225891 w 497"/>
                <a:gd name="T65" fmla="*/ 91353 h 435"/>
                <a:gd name="T66" fmla="*/ 230778 w 497"/>
                <a:gd name="T67" fmla="*/ 81565 h 435"/>
                <a:gd name="T68" fmla="*/ 86338 w 497"/>
                <a:gd name="T69" fmla="*/ 139748 h 435"/>
                <a:gd name="T70" fmla="*/ 86338 w 497"/>
                <a:gd name="T71" fmla="*/ 139748 h 435"/>
                <a:gd name="T72" fmla="*/ 62446 w 497"/>
                <a:gd name="T73" fmla="*/ 168567 h 435"/>
                <a:gd name="T74" fmla="*/ 100999 w 497"/>
                <a:gd name="T75" fmla="*/ 192493 h 435"/>
                <a:gd name="T76" fmla="*/ 124892 w 497"/>
                <a:gd name="T77" fmla="*/ 159323 h 435"/>
                <a:gd name="T78" fmla="*/ 86338 w 497"/>
                <a:gd name="T79" fmla="*/ 139748 h 43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97" h="435">
                  <a:moveTo>
                    <a:pt x="363" y="222"/>
                  </a:moveTo>
                  <a:lnTo>
                    <a:pt x="363" y="222"/>
                  </a:lnTo>
                  <a:cubicBezTo>
                    <a:pt x="354" y="213"/>
                    <a:pt x="354" y="213"/>
                    <a:pt x="354" y="203"/>
                  </a:cubicBezTo>
                  <a:cubicBezTo>
                    <a:pt x="363" y="186"/>
                    <a:pt x="363" y="168"/>
                    <a:pt x="354" y="159"/>
                  </a:cubicBezTo>
                  <a:cubicBezTo>
                    <a:pt x="336" y="133"/>
                    <a:pt x="300" y="133"/>
                    <a:pt x="247" y="159"/>
                  </a:cubicBezTo>
                  <a:cubicBezTo>
                    <a:pt x="247" y="159"/>
                    <a:pt x="230" y="159"/>
                    <a:pt x="239" y="150"/>
                  </a:cubicBezTo>
                  <a:cubicBezTo>
                    <a:pt x="247" y="124"/>
                    <a:pt x="239" y="106"/>
                    <a:pt x="230" y="89"/>
                  </a:cubicBezTo>
                  <a:cubicBezTo>
                    <a:pt x="203" y="62"/>
                    <a:pt x="132" y="97"/>
                    <a:pt x="71" y="159"/>
                  </a:cubicBezTo>
                  <a:cubicBezTo>
                    <a:pt x="26" y="203"/>
                    <a:pt x="0" y="248"/>
                    <a:pt x="0" y="293"/>
                  </a:cubicBezTo>
                  <a:cubicBezTo>
                    <a:pt x="0" y="372"/>
                    <a:pt x="106" y="434"/>
                    <a:pt x="203" y="434"/>
                  </a:cubicBezTo>
                  <a:cubicBezTo>
                    <a:pt x="336" y="434"/>
                    <a:pt x="425" y="346"/>
                    <a:pt x="425" y="284"/>
                  </a:cubicBezTo>
                  <a:cubicBezTo>
                    <a:pt x="425" y="248"/>
                    <a:pt x="390" y="231"/>
                    <a:pt x="363" y="222"/>
                  </a:cubicBezTo>
                  <a:close/>
                  <a:moveTo>
                    <a:pt x="203" y="390"/>
                  </a:moveTo>
                  <a:lnTo>
                    <a:pt x="203" y="390"/>
                  </a:lnTo>
                  <a:cubicBezTo>
                    <a:pt x="124" y="399"/>
                    <a:pt x="53" y="363"/>
                    <a:pt x="53" y="310"/>
                  </a:cubicBezTo>
                  <a:cubicBezTo>
                    <a:pt x="44" y="257"/>
                    <a:pt x="106" y="213"/>
                    <a:pt x="186" y="203"/>
                  </a:cubicBezTo>
                  <a:cubicBezTo>
                    <a:pt x="265" y="195"/>
                    <a:pt x="336" y="231"/>
                    <a:pt x="336" y="284"/>
                  </a:cubicBezTo>
                  <a:cubicBezTo>
                    <a:pt x="345" y="337"/>
                    <a:pt x="283" y="381"/>
                    <a:pt x="203" y="390"/>
                  </a:cubicBezTo>
                  <a:close/>
                  <a:moveTo>
                    <a:pt x="496" y="150"/>
                  </a:moveTo>
                  <a:lnTo>
                    <a:pt x="496" y="150"/>
                  </a:lnTo>
                  <a:cubicBezTo>
                    <a:pt x="496" y="71"/>
                    <a:pt x="425" y="0"/>
                    <a:pt x="345" y="0"/>
                  </a:cubicBezTo>
                  <a:cubicBezTo>
                    <a:pt x="336" y="0"/>
                    <a:pt x="327" y="9"/>
                    <a:pt x="327" y="18"/>
                  </a:cubicBezTo>
                  <a:cubicBezTo>
                    <a:pt x="327" y="27"/>
                    <a:pt x="336" y="36"/>
                    <a:pt x="345" y="36"/>
                  </a:cubicBezTo>
                  <a:cubicBezTo>
                    <a:pt x="407" y="36"/>
                    <a:pt x="460" y="89"/>
                    <a:pt x="460" y="150"/>
                  </a:cubicBezTo>
                  <a:cubicBezTo>
                    <a:pt x="460" y="159"/>
                    <a:pt x="469" y="168"/>
                    <a:pt x="478" y="168"/>
                  </a:cubicBezTo>
                  <a:cubicBezTo>
                    <a:pt x="487" y="168"/>
                    <a:pt x="496" y="159"/>
                    <a:pt x="496" y="150"/>
                  </a:cubicBezTo>
                  <a:close/>
                  <a:moveTo>
                    <a:pt x="425" y="150"/>
                  </a:moveTo>
                  <a:lnTo>
                    <a:pt x="425" y="150"/>
                  </a:lnTo>
                  <a:cubicBezTo>
                    <a:pt x="416" y="106"/>
                    <a:pt x="390" y="80"/>
                    <a:pt x="345" y="71"/>
                  </a:cubicBezTo>
                  <a:cubicBezTo>
                    <a:pt x="336" y="71"/>
                    <a:pt x="327" y="80"/>
                    <a:pt x="327" y="89"/>
                  </a:cubicBezTo>
                  <a:cubicBezTo>
                    <a:pt x="327" y="97"/>
                    <a:pt x="327" y="106"/>
                    <a:pt x="345" y="106"/>
                  </a:cubicBezTo>
                  <a:cubicBezTo>
                    <a:pt x="363" y="115"/>
                    <a:pt x="390" y="133"/>
                    <a:pt x="390" y="159"/>
                  </a:cubicBezTo>
                  <a:cubicBezTo>
                    <a:pt x="390" y="168"/>
                    <a:pt x="398" y="168"/>
                    <a:pt x="416" y="168"/>
                  </a:cubicBezTo>
                  <a:cubicBezTo>
                    <a:pt x="425" y="168"/>
                    <a:pt x="425" y="159"/>
                    <a:pt x="425" y="150"/>
                  </a:cubicBezTo>
                  <a:close/>
                  <a:moveTo>
                    <a:pt x="159" y="257"/>
                  </a:moveTo>
                  <a:lnTo>
                    <a:pt x="159" y="257"/>
                  </a:lnTo>
                  <a:cubicBezTo>
                    <a:pt x="132" y="257"/>
                    <a:pt x="106" y="284"/>
                    <a:pt x="115" y="310"/>
                  </a:cubicBezTo>
                  <a:cubicBezTo>
                    <a:pt x="124" y="337"/>
                    <a:pt x="150" y="354"/>
                    <a:pt x="186" y="354"/>
                  </a:cubicBezTo>
                  <a:cubicBezTo>
                    <a:pt x="212" y="346"/>
                    <a:pt x="239" y="319"/>
                    <a:pt x="230" y="293"/>
                  </a:cubicBezTo>
                  <a:cubicBezTo>
                    <a:pt x="221" y="266"/>
                    <a:pt x="194" y="248"/>
                    <a:pt x="159" y="257"/>
                  </a:cubicBezTo>
                  <a:close/>
                </a:path>
              </a:pathLst>
            </a:custGeom>
            <a:solidFill>
              <a:srgbClr val="FF1727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8018479" y="1806031"/>
            <a:ext cx="559384" cy="559384"/>
            <a:chOff x="8018479" y="1806031"/>
            <a:chExt cx="559384" cy="559384"/>
          </a:xfrm>
        </p:grpSpPr>
        <p:sp>
          <p:nvSpPr>
            <p:cNvPr id="79" name="椭圆 78"/>
            <p:cNvSpPr/>
            <p:nvPr/>
          </p:nvSpPr>
          <p:spPr>
            <a:xfrm>
              <a:off x="8018479" y="1806031"/>
              <a:ext cx="559384" cy="559384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Freeform 86"/>
            <p:cNvSpPr>
              <a:spLocks noEditPoints="1"/>
            </p:cNvSpPr>
            <p:nvPr/>
          </p:nvSpPr>
          <p:spPr bwMode="auto">
            <a:xfrm>
              <a:off x="8174555" y="1974469"/>
              <a:ext cx="247232" cy="222508"/>
            </a:xfrm>
            <a:custGeom>
              <a:avLst/>
              <a:gdLst>
                <a:gd name="T0" fmla="*/ 327 w 327"/>
                <a:gd name="T1" fmla="*/ 130 h 294"/>
                <a:gd name="T2" fmla="*/ 163 w 327"/>
                <a:gd name="T3" fmla="*/ 0 h 294"/>
                <a:gd name="T4" fmla="*/ 0 w 327"/>
                <a:gd name="T5" fmla="*/ 130 h 294"/>
                <a:gd name="T6" fmla="*/ 163 w 327"/>
                <a:gd name="T7" fmla="*/ 260 h 294"/>
                <a:gd name="T8" fmla="*/ 219 w 327"/>
                <a:gd name="T9" fmla="*/ 253 h 294"/>
                <a:gd name="T10" fmla="*/ 267 w 327"/>
                <a:gd name="T11" fmla="*/ 292 h 294"/>
                <a:gd name="T12" fmla="*/ 271 w 327"/>
                <a:gd name="T13" fmla="*/ 294 h 294"/>
                <a:gd name="T14" fmla="*/ 273 w 327"/>
                <a:gd name="T15" fmla="*/ 292 h 294"/>
                <a:gd name="T16" fmla="*/ 270 w 327"/>
                <a:gd name="T17" fmla="*/ 229 h 294"/>
                <a:gd name="T18" fmla="*/ 327 w 327"/>
                <a:gd name="T19" fmla="*/ 130 h 294"/>
                <a:gd name="T20" fmla="*/ 228 w 327"/>
                <a:gd name="T21" fmla="*/ 186 h 294"/>
                <a:gd name="T22" fmla="*/ 101 w 327"/>
                <a:gd name="T23" fmla="*/ 186 h 294"/>
                <a:gd name="T24" fmla="*/ 89 w 327"/>
                <a:gd name="T25" fmla="*/ 174 h 294"/>
                <a:gd name="T26" fmla="*/ 101 w 327"/>
                <a:gd name="T27" fmla="*/ 163 h 294"/>
                <a:gd name="T28" fmla="*/ 228 w 327"/>
                <a:gd name="T29" fmla="*/ 163 h 294"/>
                <a:gd name="T30" fmla="*/ 240 w 327"/>
                <a:gd name="T31" fmla="*/ 174 h 294"/>
                <a:gd name="T32" fmla="*/ 228 w 327"/>
                <a:gd name="T33" fmla="*/ 186 h 294"/>
                <a:gd name="T34" fmla="*/ 228 w 327"/>
                <a:gd name="T35" fmla="*/ 137 h 294"/>
                <a:gd name="T36" fmla="*/ 101 w 327"/>
                <a:gd name="T37" fmla="*/ 137 h 294"/>
                <a:gd name="T38" fmla="*/ 89 w 327"/>
                <a:gd name="T39" fmla="*/ 125 h 294"/>
                <a:gd name="T40" fmla="*/ 101 w 327"/>
                <a:gd name="T41" fmla="*/ 114 h 294"/>
                <a:gd name="T42" fmla="*/ 228 w 327"/>
                <a:gd name="T43" fmla="*/ 114 h 294"/>
                <a:gd name="T44" fmla="*/ 240 w 327"/>
                <a:gd name="T45" fmla="*/ 125 h 294"/>
                <a:gd name="T46" fmla="*/ 228 w 327"/>
                <a:gd name="T47" fmla="*/ 137 h 294"/>
                <a:gd name="T48" fmla="*/ 228 w 327"/>
                <a:gd name="T49" fmla="*/ 88 h 294"/>
                <a:gd name="T50" fmla="*/ 101 w 327"/>
                <a:gd name="T51" fmla="*/ 88 h 294"/>
                <a:gd name="T52" fmla="*/ 89 w 327"/>
                <a:gd name="T53" fmla="*/ 76 h 294"/>
                <a:gd name="T54" fmla="*/ 101 w 327"/>
                <a:gd name="T55" fmla="*/ 65 h 294"/>
                <a:gd name="T56" fmla="*/ 228 w 327"/>
                <a:gd name="T57" fmla="*/ 65 h 294"/>
                <a:gd name="T58" fmla="*/ 240 w 327"/>
                <a:gd name="T59" fmla="*/ 76 h 294"/>
                <a:gd name="T60" fmla="*/ 228 w 327"/>
                <a:gd name="T61" fmla="*/ 88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7" h="294">
                  <a:moveTo>
                    <a:pt x="327" y="130"/>
                  </a:moveTo>
                  <a:cubicBezTo>
                    <a:pt x="327" y="58"/>
                    <a:pt x="254" y="0"/>
                    <a:pt x="163" y="0"/>
                  </a:cubicBezTo>
                  <a:cubicBezTo>
                    <a:pt x="73" y="0"/>
                    <a:pt x="0" y="58"/>
                    <a:pt x="0" y="130"/>
                  </a:cubicBezTo>
                  <a:cubicBezTo>
                    <a:pt x="0" y="202"/>
                    <a:pt x="73" y="260"/>
                    <a:pt x="163" y="260"/>
                  </a:cubicBezTo>
                  <a:cubicBezTo>
                    <a:pt x="183" y="260"/>
                    <a:pt x="202" y="258"/>
                    <a:pt x="219" y="253"/>
                  </a:cubicBezTo>
                  <a:cubicBezTo>
                    <a:pt x="267" y="292"/>
                    <a:pt x="267" y="292"/>
                    <a:pt x="267" y="292"/>
                  </a:cubicBezTo>
                  <a:cubicBezTo>
                    <a:pt x="268" y="293"/>
                    <a:pt x="270" y="294"/>
                    <a:pt x="271" y="294"/>
                  </a:cubicBezTo>
                  <a:cubicBezTo>
                    <a:pt x="272" y="294"/>
                    <a:pt x="273" y="293"/>
                    <a:pt x="273" y="292"/>
                  </a:cubicBezTo>
                  <a:cubicBezTo>
                    <a:pt x="270" y="229"/>
                    <a:pt x="270" y="229"/>
                    <a:pt x="270" y="229"/>
                  </a:cubicBezTo>
                  <a:cubicBezTo>
                    <a:pt x="305" y="205"/>
                    <a:pt x="327" y="170"/>
                    <a:pt x="327" y="130"/>
                  </a:cubicBezTo>
                  <a:close/>
                  <a:moveTo>
                    <a:pt x="228" y="186"/>
                  </a:moveTo>
                  <a:cubicBezTo>
                    <a:pt x="101" y="186"/>
                    <a:pt x="101" y="186"/>
                    <a:pt x="101" y="186"/>
                  </a:cubicBezTo>
                  <a:cubicBezTo>
                    <a:pt x="94" y="186"/>
                    <a:pt x="89" y="181"/>
                    <a:pt x="89" y="174"/>
                  </a:cubicBezTo>
                  <a:cubicBezTo>
                    <a:pt x="89" y="168"/>
                    <a:pt x="94" y="163"/>
                    <a:pt x="101" y="163"/>
                  </a:cubicBezTo>
                  <a:cubicBezTo>
                    <a:pt x="228" y="163"/>
                    <a:pt x="228" y="163"/>
                    <a:pt x="228" y="163"/>
                  </a:cubicBezTo>
                  <a:cubicBezTo>
                    <a:pt x="234" y="163"/>
                    <a:pt x="240" y="168"/>
                    <a:pt x="240" y="174"/>
                  </a:cubicBezTo>
                  <a:cubicBezTo>
                    <a:pt x="240" y="181"/>
                    <a:pt x="234" y="186"/>
                    <a:pt x="228" y="186"/>
                  </a:cubicBezTo>
                  <a:close/>
                  <a:moveTo>
                    <a:pt x="228" y="137"/>
                  </a:moveTo>
                  <a:cubicBezTo>
                    <a:pt x="101" y="137"/>
                    <a:pt x="101" y="137"/>
                    <a:pt x="101" y="137"/>
                  </a:cubicBezTo>
                  <a:cubicBezTo>
                    <a:pt x="94" y="137"/>
                    <a:pt x="89" y="132"/>
                    <a:pt x="89" y="125"/>
                  </a:cubicBezTo>
                  <a:cubicBezTo>
                    <a:pt x="89" y="119"/>
                    <a:pt x="94" y="114"/>
                    <a:pt x="101" y="114"/>
                  </a:cubicBezTo>
                  <a:cubicBezTo>
                    <a:pt x="228" y="114"/>
                    <a:pt x="228" y="114"/>
                    <a:pt x="228" y="114"/>
                  </a:cubicBezTo>
                  <a:cubicBezTo>
                    <a:pt x="234" y="114"/>
                    <a:pt x="240" y="119"/>
                    <a:pt x="240" y="125"/>
                  </a:cubicBezTo>
                  <a:cubicBezTo>
                    <a:pt x="240" y="132"/>
                    <a:pt x="234" y="137"/>
                    <a:pt x="228" y="137"/>
                  </a:cubicBezTo>
                  <a:close/>
                  <a:moveTo>
                    <a:pt x="228" y="88"/>
                  </a:moveTo>
                  <a:cubicBezTo>
                    <a:pt x="101" y="88"/>
                    <a:pt x="101" y="88"/>
                    <a:pt x="101" y="88"/>
                  </a:cubicBezTo>
                  <a:cubicBezTo>
                    <a:pt x="94" y="88"/>
                    <a:pt x="89" y="83"/>
                    <a:pt x="89" y="76"/>
                  </a:cubicBezTo>
                  <a:cubicBezTo>
                    <a:pt x="89" y="70"/>
                    <a:pt x="94" y="65"/>
                    <a:pt x="101" y="65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4" y="65"/>
                    <a:pt x="240" y="70"/>
                    <a:pt x="240" y="76"/>
                  </a:cubicBezTo>
                  <a:cubicBezTo>
                    <a:pt x="240" y="83"/>
                    <a:pt x="234" y="88"/>
                    <a:pt x="228" y="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861210" y="1757462"/>
            <a:ext cx="2674841" cy="917505"/>
            <a:chOff x="861210" y="1757462"/>
            <a:chExt cx="2674841" cy="917505"/>
          </a:xfrm>
        </p:grpSpPr>
        <p:sp>
          <p:nvSpPr>
            <p:cNvPr id="83" name="文本框 82"/>
            <p:cNvSpPr txBox="1"/>
            <p:nvPr/>
          </p:nvSpPr>
          <p:spPr>
            <a:xfrm>
              <a:off x="2480245" y="1757462"/>
              <a:ext cx="10179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b="1">
                  <a:solidFill>
                    <a:srgbClr val="404040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项目立案</a:t>
              </a:r>
            </a:p>
          </p:txBody>
        </p:sp>
        <p:sp>
          <p:nvSpPr>
            <p:cNvPr id="100" name="文本框 78"/>
            <p:cNvSpPr txBox="1"/>
            <p:nvPr/>
          </p:nvSpPr>
          <p:spPr>
            <a:xfrm>
              <a:off x="861210" y="2091089"/>
              <a:ext cx="2674841" cy="583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rgbClr val="595959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大会你不知道清炒算</a:t>
              </a:r>
              <a:r>
                <a:rPr lang="en-US" altLang="zh-CN" sz="1400" dirty="0">
                  <a:solidFill>
                    <a:srgbClr val="595959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,</a:t>
              </a:r>
              <a:r>
                <a:rPr lang="zh-CN" altLang="en-US" sz="1400">
                  <a:solidFill>
                    <a:srgbClr val="595959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卦是一大起来做伊桑，阿拉一霎。</a:t>
              </a:r>
              <a:endParaRPr lang="en-US" altLang="zh-CN" sz="1400" dirty="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767715" y="3002562"/>
            <a:ext cx="2735264" cy="986569"/>
            <a:chOff x="767715" y="3002562"/>
            <a:chExt cx="2735264" cy="986569"/>
          </a:xfrm>
        </p:grpSpPr>
        <p:sp>
          <p:nvSpPr>
            <p:cNvPr id="82" name="文本框 81"/>
            <p:cNvSpPr txBox="1"/>
            <p:nvPr/>
          </p:nvSpPr>
          <p:spPr>
            <a:xfrm>
              <a:off x="2480245" y="3002562"/>
              <a:ext cx="10179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b="1">
                  <a:solidFill>
                    <a:srgbClr val="FFFFFF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需求沟通</a:t>
              </a:r>
            </a:p>
          </p:txBody>
        </p:sp>
        <p:sp>
          <p:nvSpPr>
            <p:cNvPr id="101" name="矩形 100"/>
            <p:cNvSpPr/>
            <p:nvPr/>
          </p:nvSpPr>
          <p:spPr>
            <a:xfrm>
              <a:off x="767715" y="3405253"/>
              <a:ext cx="2735264" cy="58387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rgbClr val="FFFFFF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卦是啥事三六九等，数控车模就三扽及，代码下来看得出</a:t>
              </a:r>
              <a:endParaRPr lang="en-US" altLang="zh-CN" sz="1400" dirty="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8577863" y="1757462"/>
            <a:ext cx="2804512" cy="1176037"/>
            <a:chOff x="8577863" y="1757462"/>
            <a:chExt cx="2804512" cy="1176037"/>
          </a:xfrm>
        </p:grpSpPr>
        <p:sp>
          <p:nvSpPr>
            <p:cNvPr id="86" name="文本框 85"/>
            <p:cNvSpPr txBox="1"/>
            <p:nvPr/>
          </p:nvSpPr>
          <p:spPr>
            <a:xfrm>
              <a:off x="8577863" y="1757462"/>
              <a:ext cx="10179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>
                  <a:solidFill>
                    <a:srgbClr val="404040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装修整理</a:t>
              </a:r>
            </a:p>
          </p:txBody>
        </p:sp>
        <p:sp>
          <p:nvSpPr>
            <p:cNvPr id="102" name="文本框 89"/>
            <p:cNvSpPr txBox="1"/>
            <p:nvPr/>
          </p:nvSpPr>
          <p:spPr>
            <a:xfrm>
              <a:off x="8586663" y="2065569"/>
              <a:ext cx="2795712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rgbClr val="595959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美仑设计是集</a:t>
              </a:r>
              <a:r>
                <a:rPr lang="en-US" altLang="zh-CN" sz="1400">
                  <a:solidFill>
                    <a:srgbClr val="595959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PPT</a:t>
              </a:r>
              <a:r>
                <a:rPr lang="zh-CN" altLang="en-US" sz="1400">
                  <a:solidFill>
                    <a:srgbClr val="595959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模板开发、</a:t>
              </a:r>
              <a:r>
                <a:rPr lang="en-US" altLang="zh-CN" sz="1400">
                  <a:solidFill>
                    <a:srgbClr val="595959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PPT</a:t>
              </a:r>
              <a:r>
                <a:rPr lang="zh-CN" altLang="en-US" sz="1400">
                  <a:solidFill>
                    <a:srgbClr val="595959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设计定制好评和肯定</a:t>
              </a:r>
            </a:p>
            <a:p>
              <a:pPr>
                <a:lnSpc>
                  <a:spcPct val="120000"/>
                </a:lnSpc>
              </a:pPr>
              <a:endParaRPr lang="zh-CN" altLang="en-US" sz="14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8577863" y="3067948"/>
            <a:ext cx="2907381" cy="895663"/>
            <a:chOff x="8577863" y="3067948"/>
            <a:chExt cx="2907381" cy="895663"/>
          </a:xfrm>
        </p:grpSpPr>
        <p:sp>
          <p:nvSpPr>
            <p:cNvPr id="84" name="文本框 83"/>
            <p:cNvSpPr txBox="1"/>
            <p:nvPr/>
          </p:nvSpPr>
          <p:spPr>
            <a:xfrm>
              <a:off x="8577863" y="3067948"/>
              <a:ext cx="10179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>
                  <a:solidFill>
                    <a:srgbClr val="FFFFFF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醒目规划</a:t>
              </a:r>
            </a:p>
          </p:txBody>
        </p:sp>
        <p:sp>
          <p:nvSpPr>
            <p:cNvPr id="103" name="矩形 102"/>
            <p:cNvSpPr/>
            <p:nvPr/>
          </p:nvSpPr>
          <p:spPr>
            <a:xfrm>
              <a:off x="8596197" y="3379733"/>
              <a:ext cx="2889047" cy="58387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rgbClr val="FFFFFF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再看是啥事三六九等，数控车模。代码下来看得上到现阶段</a:t>
              </a:r>
              <a:endParaRPr lang="en-US" altLang="zh-CN" sz="1400" dirty="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854080" y="4247663"/>
            <a:ext cx="2674841" cy="914083"/>
            <a:chOff x="854080" y="4247663"/>
            <a:chExt cx="2674841" cy="914083"/>
          </a:xfrm>
        </p:grpSpPr>
        <p:sp>
          <p:nvSpPr>
            <p:cNvPr id="85" name="文本框 84"/>
            <p:cNvSpPr txBox="1"/>
            <p:nvPr/>
          </p:nvSpPr>
          <p:spPr>
            <a:xfrm>
              <a:off x="2480245" y="4247663"/>
              <a:ext cx="10179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b="1">
                  <a:solidFill>
                    <a:srgbClr val="404040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开土动工</a:t>
              </a:r>
            </a:p>
          </p:txBody>
        </p:sp>
        <p:sp>
          <p:nvSpPr>
            <p:cNvPr id="104" name="文本框 78"/>
            <p:cNvSpPr txBox="1"/>
            <p:nvPr/>
          </p:nvSpPr>
          <p:spPr>
            <a:xfrm>
              <a:off x="854080" y="4577868"/>
              <a:ext cx="2674841" cy="583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rgbClr val="595959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大会你不知道清炒算</a:t>
              </a:r>
              <a:r>
                <a:rPr lang="en-US" altLang="zh-CN" sz="1400" dirty="0">
                  <a:solidFill>
                    <a:srgbClr val="595959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,</a:t>
              </a:r>
              <a:r>
                <a:rPr lang="zh-CN" altLang="en-US" sz="1400">
                  <a:solidFill>
                    <a:srgbClr val="595959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卦是一大起来做伊桑，阿拉一霎。</a:t>
              </a:r>
              <a:endParaRPr lang="en-US" altLang="zh-CN" sz="1400" dirty="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8577863" y="4247663"/>
            <a:ext cx="2804512" cy="914083"/>
            <a:chOff x="8577863" y="4247663"/>
            <a:chExt cx="2804512" cy="914083"/>
          </a:xfrm>
        </p:grpSpPr>
        <p:sp>
          <p:nvSpPr>
            <p:cNvPr id="87" name="文本框 86"/>
            <p:cNvSpPr txBox="1"/>
            <p:nvPr/>
          </p:nvSpPr>
          <p:spPr>
            <a:xfrm>
              <a:off x="8577863" y="4247663"/>
              <a:ext cx="10179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>
                  <a:solidFill>
                    <a:srgbClr val="404040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项目交付</a:t>
              </a:r>
            </a:p>
          </p:txBody>
        </p:sp>
        <p:sp>
          <p:nvSpPr>
            <p:cNvPr id="105" name="文本框 89"/>
            <p:cNvSpPr txBox="1"/>
            <p:nvPr/>
          </p:nvSpPr>
          <p:spPr>
            <a:xfrm>
              <a:off x="8586663" y="4552348"/>
              <a:ext cx="2795712" cy="60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rgbClr val="595959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就得是你不知道清炒算</a:t>
              </a:r>
              <a:r>
                <a:rPr lang="en-US" altLang="zh-CN" sz="1400" dirty="0">
                  <a:solidFill>
                    <a:srgbClr val="595959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,</a:t>
              </a:r>
              <a:r>
                <a:rPr lang="zh-CN" altLang="en-US" sz="1400">
                  <a:solidFill>
                    <a:srgbClr val="595959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卦是一大起来做伊桑，阿拉一霎</a:t>
              </a:r>
              <a:endParaRPr lang="en-US" altLang="zh-CN" sz="1400" dirty="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8979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23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5100" y="363653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工作计划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1389" y="1566452"/>
            <a:ext cx="2992331" cy="19958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0" y="3656853"/>
            <a:ext cx="3519759" cy="234767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5000" y="1217975"/>
            <a:ext cx="2344363" cy="2344362"/>
          </a:xfrm>
          <a:prstGeom prst="rect">
            <a:avLst/>
          </a:prstGeom>
        </p:spPr>
      </p:pic>
      <p:pic>
        <p:nvPicPr>
          <p:cNvPr id="78" name="图片 7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50628" y="4146560"/>
            <a:ext cx="1368262" cy="1368262"/>
          </a:xfrm>
          <a:custGeom>
            <a:avLst/>
            <a:gdLst>
              <a:gd name="connsiteX0" fmla="*/ 2192195 w 4384390"/>
              <a:gd name="connsiteY0" fmla="*/ 0 h 4384390"/>
              <a:gd name="connsiteX1" fmla="*/ 4384390 w 4384390"/>
              <a:gd name="connsiteY1" fmla="*/ 2192195 h 4384390"/>
              <a:gd name="connsiteX2" fmla="*/ 2192195 w 4384390"/>
              <a:gd name="connsiteY2" fmla="*/ 4384390 h 4384390"/>
              <a:gd name="connsiteX3" fmla="*/ 0 w 4384390"/>
              <a:gd name="connsiteY3" fmla="*/ 2192195 h 4384390"/>
              <a:gd name="connsiteX4" fmla="*/ 2192195 w 4384390"/>
              <a:gd name="connsiteY4" fmla="*/ 0 h 4384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84390" h="4384390">
                <a:moveTo>
                  <a:pt x="2192195" y="0"/>
                </a:moveTo>
                <a:cubicBezTo>
                  <a:pt x="3402911" y="0"/>
                  <a:pt x="4384390" y="981479"/>
                  <a:pt x="4384390" y="2192195"/>
                </a:cubicBezTo>
                <a:cubicBezTo>
                  <a:pt x="4384390" y="3402911"/>
                  <a:pt x="3402911" y="4384390"/>
                  <a:pt x="2192195" y="4384390"/>
                </a:cubicBezTo>
                <a:cubicBezTo>
                  <a:pt x="981479" y="4384390"/>
                  <a:pt x="0" y="3402911"/>
                  <a:pt x="0" y="2192195"/>
                </a:cubicBezTo>
                <a:cubicBezTo>
                  <a:pt x="0" y="981479"/>
                  <a:pt x="981479" y="0"/>
                  <a:pt x="2192195" y="0"/>
                </a:cubicBezTo>
                <a:close/>
              </a:path>
            </a:pathLst>
          </a:custGeom>
        </p:spPr>
      </p:pic>
      <p:sp>
        <p:nvSpPr>
          <p:cNvPr id="80" name="矩形 79"/>
          <p:cNvSpPr/>
          <p:nvPr/>
        </p:nvSpPr>
        <p:spPr>
          <a:xfrm>
            <a:off x="941822" y="5065718"/>
            <a:ext cx="4461213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服务提供商。深受大家的好评和肯定。</a:t>
            </a:r>
          </a:p>
        </p:txBody>
      </p:sp>
      <p:sp>
        <p:nvSpPr>
          <p:cNvPr id="95" name="文本框 217"/>
          <p:cNvSpPr txBox="1">
            <a:spLocks/>
          </p:cNvSpPr>
          <p:nvPr/>
        </p:nvSpPr>
        <p:spPr>
          <a:xfrm>
            <a:off x="914623" y="4369027"/>
            <a:ext cx="1722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项目分析</a:t>
            </a:r>
            <a:r>
              <a:rPr lang="en-US" altLang="zh-CN" sz="24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 </a:t>
            </a:r>
            <a:endParaRPr lang="zh-CN" altLang="en-US" sz="24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graphicFrame>
        <p:nvGraphicFramePr>
          <p:cNvPr id="21" name="图表 20"/>
          <p:cNvGraphicFramePr/>
          <p:nvPr>
            <p:extLst>
              <p:ext uri="{D42A27DB-BD31-4B8C-83A1-F6EECF244321}">
                <p14:modId xmlns:p14="http://schemas.microsoft.com/office/powerpoint/2010/main" val="43942534"/>
              </p:ext>
            </p:extLst>
          </p:nvPr>
        </p:nvGraphicFramePr>
        <p:xfrm>
          <a:off x="341286" y="1196438"/>
          <a:ext cx="3895523" cy="2597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96" name="文本框 217"/>
          <p:cNvSpPr txBox="1">
            <a:spLocks/>
          </p:cNvSpPr>
          <p:nvPr/>
        </p:nvSpPr>
        <p:spPr>
          <a:xfrm>
            <a:off x="923678" y="4059462"/>
            <a:ext cx="2821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>
                <a:solidFill>
                  <a:srgbClr val="FF172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PROJECT ANALYSIS </a:t>
            </a:r>
            <a:endParaRPr lang="zh-CN" altLang="en-US">
              <a:solidFill>
                <a:srgbClr val="FF1727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031494" y="4975860"/>
            <a:ext cx="580023" cy="0"/>
          </a:xfrm>
          <a:prstGeom prst="line">
            <a:avLst/>
          </a:prstGeom>
          <a:ln w="28575">
            <a:solidFill>
              <a:srgbClr val="FF17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文本框 217"/>
          <p:cNvSpPr txBox="1">
            <a:spLocks/>
          </p:cNvSpPr>
          <p:nvPr/>
        </p:nvSpPr>
        <p:spPr>
          <a:xfrm>
            <a:off x="8480506" y="4853103"/>
            <a:ext cx="28795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4000" b="1">
                <a:solidFill>
                  <a:schemeClr val="bg1">
                    <a:lumMod val="95000"/>
                    <a:alpha val="51000"/>
                  </a:schemeClr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BIG SUCCESS</a:t>
            </a:r>
            <a:endParaRPr lang="zh-CN" altLang="en-US" sz="4000" b="1">
              <a:solidFill>
                <a:schemeClr val="bg1">
                  <a:lumMod val="95000"/>
                  <a:alpha val="51000"/>
                </a:schemeClr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099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95" grpId="0"/>
      <p:bldGraphic spid="21" grpId="0">
        <p:bldAsOne/>
      </p:bldGraphic>
      <p:bldP spid="96" grpId="0"/>
      <p:bldP spid="9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5949" y="0"/>
            <a:ext cx="12197949" cy="2982942"/>
            <a:chOff x="-5949" y="0"/>
            <a:chExt cx="12197949" cy="2982942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5949" y="48042"/>
              <a:ext cx="12197949" cy="2934900"/>
            </a:xfrm>
            <a:prstGeom prst="rect">
              <a:avLst/>
            </a:prstGeom>
          </p:spPr>
        </p:pic>
        <p:sp>
          <p:nvSpPr>
            <p:cNvPr id="36" name="矩形 35"/>
            <p:cNvSpPr/>
            <p:nvPr/>
          </p:nvSpPr>
          <p:spPr>
            <a:xfrm>
              <a:off x="0" y="1524"/>
              <a:ext cx="12192000" cy="2971800"/>
            </a:xfrm>
            <a:prstGeom prst="rect">
              <a:avLst/>
            </a:prstGeom>
            <a:solidFill>
              <a:srgbClr val="FF1727">
                <a:alpha val="8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2974848"/>
            </a:xfrm>
            <a:prstGeom prst="rect">
              <a:avLst/>
            </a:prstGeom>
          </p:spPr>
        </p:pic>
      </p:grp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20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5100" y="363653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规划蓝图</a:t>
            </a:r>
          </a:p>
        </p:txBody>
      </p:sp>
      <p:sp>
        <p:nvSpPr>
          <p:cNvPr id="31" name="矩形 30"/>
          <p:cNvSpPr/>
          <p:nvPr/>
        </p:nvSpPr>
        <p:spPr>
          <a:xfrm>
            <a:off x="0" y="411161"/>
            <a:ext cx="110330" cy="4246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8558669" y="623489"/>
            <a:ext cx="2171700" cy="2171700"/>
          </a:xfrm>
          <a:prstGeom prst="ellipse">
            <a:avLst/>
          </a:prstGeom>
          <a:noFill/>
          <a:ln w="0">
            <a:solidFill>
              <a:srgbClr val="FFFFFF">
                <a:alpha val="73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8274328" y="339148"/>
            <a:ext cx="2740382" cy="2740382"/>
          </a:xfrm>
          <a:prstGeom prst="ellipse">
            <a:avLst/>
          </a:prstGeom>
          <a:noFill/>
          <a:ln w="0">
            <a:solidFill>
              <a:srgbClr val="FFFFFF">
                <a:alpha val="53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7931428" y="-8093"/>
            <a:ext cx="3426182" cy="3426182"/>
          </a:xfrm>
          <a:prstGeom prst="ellipse">
            <a:avLst/>
          </a:prstGeom>
          <a:noFill/>
          <a:ln w="0">
            <a:solidFill>
              <a:srgbClr val="FFFFFF">
                <a:alpha val="2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8470475" y="1191671"/>
            <a:ext cx="2348089" cy="4786489"/>
            <a:chOff x="8108525" y="886873"/>
            <a:chExt cx="2348089" cy="4786489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08525" y="886873"/>
              <a:ext cx="2348089" cy="4786489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322086" y="1511167"/>
              <a:ext cx="1930492" cy="3397383"/>
            </a:xfrm>
            <a:custGeom>
              <a:avLst/>
              <a:gdLst>
                <a:gd name="connsiteX0" fmla="*/ 0 w 2525779"/>
                <a:gd name="connsiteY0" fmla="*/ 0 h 4445000"/>
                <a:gd name="connsiteX1" fmla="*/ 2525779 w 2525779"/>
                <a:gd name="connsiteY1" fmla="*/ 0 h 4445000"/>
                <a:gd name="connsiteX2" fmla="*/ 2525779 w 2525779"/>
                <a:gd name="connsiteY2" fmla="*/ 4445000 h 4445000"/>
                <a:gd name="connsiteX3" fmla="*/ 0 w 2525779"/>
                <a:gd name="connsiteY3" fmla="*/ 4445000 h 444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25779" h="4445000">
                  <a:moveTo>
                    <a:pt x="0" y="0"/>
                  </a:moveTo>
                  <a:lnTo>
                    <a:pt x="2525779" y="0"/>
                  </a:lnTo>
                  <a:lnTo>
                    <a:pt x="2525779" y="4445000"/>
                  </a:lnTo>
                  <a:lnTo>
                    <a:pt x="0" y="4445000"/>
                  </a:lnTo>
                  <a:close/>
                </a:path>
              </a:pathLst>
            </a:custGeom>
          </p:spPr>
        </p:pic>
      </p:grpSp>
      <p:sp>
        <p:nvSpPr>
          <p:cNvPr id="44" name="文本框 217"/>
          <p:cNvSpPr txBox="1">
            <a:spLocks/>
          </p:cNvSpPr>
          <p:nvPr/>
        </p:nvSpPr>
        <p:spPr>
          <a:xfrm>
            <a:off x="3613744" y="1781198"/>
            <a:ext cx="1373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days</a:t>
            </a:r>
            <a:endParaRPr lang="zh-CN" altLang="en-US" sz="360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5" name="文本框 217"/>
          <p:cNvSpPr txBox="1">
            <a:spLocks/>
          </p:cNvSpPr>
          <p:nvPr/>
        </p:nvSpPr>
        <p:spPr>
          <a:xfrm>
            <a:off x="1166639" y="1030428"/>
            <a:ext cx="27190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960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365</a:t>
            </a:r>
            <a:endParaRPr lang="zh-CN" altLang="en-US" sz="960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6" name="文本框 12"/>
          <p:cNvSpPr txBox="1"/>
          <p:nvPr/>
        </p:nvSpPr>
        <p:spPr>
          <a:xfrm>
            <a:off x="1335088" y="4653789"/>
            <a:ext cx="889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>
                <a:solidFill>
                  <a:srgbClr val="31313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2016</a:t>
            </a:r>
            <a:endParaRPr lang="zh-CN" altLang="en-US" dirty="0">
              <a:solidFill>
                <a:srgbClr val="31313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7" name="文本框 15"/>
          <p:cNvSpPr txBox="1"/>
          <p:nvPr/>
        </p:nvSpPr>
        <p:spPr>
          <a:xfrm>
            <a:off x="6443480" y="4600615"/>
            <a:ext cx="889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>
                <a:solidFill>
                  <a:srgbClr val="31313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2018</a:t>
            </a:r>
            <a:endParaRPr lang="zh-CN" altLang="en-US" dirty="0">
              <a:solidFill>
                <a:srgbClr val="31313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8" name="文本框 16"/>
          <p:cNvSpPr txBox="1"/>
          <p:nvPr/>
        </p:nvSpPr>
        <p:spPr>
          <a:xfrm>
            <a:off x="3937292" y="4652742"/>
            <a:ext cx="889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>
                <a:solidFill>
                  <a:srgbClr val="31313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2017</a:t>
            </a:r>
            <a:endParaRPr lang="zh-CN" altLang="en-US" dirty="0">
              <a:solidFill>
                <a:srgbClr val="31313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402395" y="3442969"/>
            <a:ext cx="954840" cy="954840"/>
            <a:chOff x="5562334" y="3781168"/>
            <a:chExt cx="954840" cy="954840"/>
          </a:xfrm>
        </p:grpSpPr>
        <p:sp>
          <p:nvSpPr>
            <p:cNvPr id="50" name="椭圆 49"/>
            <p:cNvSpPr/>
            <p:nvPr/>
          </p:nvSpPr>
          <p:spPr>
            <a:xfrm>
              <a:off x="5562334" y="3781168"/>
              <a:ext cx="954840" cy="9548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5643102" y="3863302"/>
              <a:ext cx="793305" cy="793305"/>
            </a:xfrm>
            <a:prstGeom prst="ellipse">
              <a:avLst/>
            </a:prstGeom>
            <a:solidFill>
              <a:srgbClr val="404040"/>
            </a:solidFill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170D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  <p:sp>
          <p:nvSpPr>
            <p:cNvPr id="52" name="Freeform 81"/>
            <p:cNvSpPr>
              <a:spLocks noChangeArrowheads="1"/>
            </p:cNvSpPr>
            <p:nvPr/>
          </p:nvSpPr>
          <p:spPr bwMode="auto">
            <a:xfrm>
              <a:off x="5894040" y="4145509"/>
              <a:ext cx="294533" cy="226158"/>
            </a:xfrm>
            <a:custGeom>
              <a:avLst/>
              <a:gdLst>
                <a:gd name="T0" fmla="*/ 131975 w 619"/>
                <a:gd name="T1" fmla="*/ 79795 h 472"/>
                <a:gd name="T2" fmla="*/ 131975 w 619"/>
                <a:gd name="T3" fmla="*/ 79795 h 472"/>
                <a:gd name="T4" fmla="*/ 105437 w 619"/>
                <a:gd name="T5" fmla="*/ 79795 h 472"/>
                <a:gd name="T6" fmla="*/ 116196 w 619"/>
                <a:gd name="T7" fmla="*/ 48021 h 472"/>
                <a:gd name="T8" fmla="*/ 110816 w 619"/>
                <a:gd name="T9" fmla="*/ 42605 h 472"/>
                <a:gd name="T10" fmla="*/ 100416 w 619"/>
                <a:gd name="T11" fmla="*/ 42605 h 472"/>
                <a:gd name="T12" fmla="*/ 84278 w 619"/>
                <a:gd name="T13" fmla="*/ 85211 h 472"/>
                <a:gd name="T14" fmla="*/ 84278 w 619"/>
                <a:gd name="T15" fmla="*/ 90626 h 472"/>
                <a:gd name="T16" fmla="*/ 89657 w 619"/>
                <a:gd name="T17" fmla="*/ 95681 h 472"/>
                <a:gd name="T18" fmla="*/ 121575 w 619"/>
                <a:gd name="T19" fmla="*/ 95681 h 472"/>
                <a:gd name="T20" fmla="*/ 105437 w 619"/>
                <a:gd name="T21" fmla="*/ 127455 h 472"/>
                <a:gd name="T22" fmla="*/ 105437 w 619"/>
                <a:gd name="T23" fmla="*/ 138287 h 472"/>
                <a:gd name="T24" fmla="*/ 116196 w 619"/>
                <a:gd name="T25" fmla="*/ 133232 h 472"/>
                <a:gd name="T26" fmla="*/ 136996 w 619"/>
                <a:gd name="T27" fmla="*/ 85211 h 472"/>
                <a:gd name="T28" fmla="*/ 131975 w 619"/>
                <a:gd name="T29" fmla="*/ 79795 h 472"/>
                <a:gd name="T30" fmla="*/ 158155 w 619"/>
                <a:gd name="T31" fmla="*/ 37189 h 472"/>
                <a:gd name="T32" fmla="*/ 158155 w 619"/>
                <a:gd name="T33" fmla="*/ 37189 h 472"/>
                <a:gd name="T34" fmla="*/ 105437 w 619"/>
                <a:gd name="T35" fmla="*/ 0 h 472"/>
                <a:gd name="T36" fmla="*/ 42318 w 619"/>
                <a:gd name="T37" fmla="*/ 58492 h 472"/>
                <a:gd name="T38" fmla="*/ 0 w 619"/>
                <a:gd name="T39" fmla="*/ 116984 h 472"/>
                <a:gd name="T40" fmla="*/ 52718 w 619"/>
                <a:gd name="T41" fmla="*/ 170060 h 472"/>
                <a:gd name="T42" fmla="*/ 153134 w 619"/>
                <a:gd name="T43" fmla="*/ 170060 h 472"/>
                <a:gd name="T44" fmla="*/ 221632 w 619"/>
                <a:gd name="T45" fmla="*/ 106513 h 472"/>
                <a:gd name="T46" fmla="*/ 158155 w 619"/>
                <a:gd name="T47" fmla="*/ 37189 h 472"/>
                <a:gd name="T48" fmla="*/ 153134 w 619"/>
                <a:gd name="T49" fmla="*/ 159589 h 472"/>
                <a:gd name="T50" fmla="*/ 153134 w 619"/>
                <a:gd name="T51" fmla="*/ 159589 h 472"/>
                <a:gd name="T52" fmla="*/ 52718 w 619"/>
                <a:gd name="T53" fmla="*/ 159589 h 472"/>
                <a:gd name="T54" fmla="*/ 10400 w 619"/>
                <a:gd name="T55" fmla="*/ 116984 h 472"/>
                <a:gd name="T56" fmla="*/ 52718 w 619"/>
                <a:gd name="T57" fmla="*/ 74379 h 472"/>
                <a:gd name="T58" fmla="*/ 105437 w 619"/>
                <a:gd name="T59" fmla="*/ 15887 h 472"/>
                <a:gd name="T60" fmla="*/ 147755 w 619"/>
                <a:gd name="T61" fmla="*/ 53437 h 472"/>
                <a:gd name="T62" fmla="*/ 211232 w 619"/>
                <a:gd name="T63" fmla="*/ 101097 h 472"/>
                <a:gd name="T64" fmla="*/ 153134 w 619"/>
                <a:gd name="T65" fmla="*/ 159589 h 4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619" h="472">
                  <a:moveTo>
                    <a:pt x="368" y="221"/>
                  </a:moveTo>
                  <a:lnTo>
                    <a:pt x="368" y="221"/>
                  </a:lnTo>
                  <a:cubicBezTo>
                    <a:pt x="294" y="221"/>
                    <a:pt x="294" y="221"/>
                    <a:pt x="294" y="221"/>
                  </a:cubicBezTo>
                  <a:cubicBezTo>
                    <a:pt x="324" y="133"/>
                    <a:pt x="324" y="133"/>
                    <a:pt x="324" y="133"/>
                  </a:cubicBezTo>
                  <a:cubicBezTo>
                    <a:pt x="324" y="133"/>
                    <a:pt x="324" y="118"/>
                    <a:pt x="309" y="118"/>
                  </a:cubicBezTo>
                  <a:cubicBezTo>
                    <a:pt x="294" y="103"/>
                    <a:pt x="294" y="118"/>
                    <a:pt x="280" y="118"/>
                  </a:cubicBezTo>
                  <a:cubicBezTo>
                    <a:pt x="235" y="236"/>
                    <a:pt x="235" y="236"/>
                    <a:pt x="235" y="236"/>
                  </a:cubicBezTo>
                  <a:lnTo>
                    <a:pt x="235" y="251"/>
                  </a:lnTo>
                  <a:lnTo>
                    <a:pt x="250" y="265"/>
                  </a:lnTo>
                  <a:cubicBezTo>
                    <a:pt x="339" y="265"/>
                    <a:pt x="339" y="265"/>
                    <a:pt x="339" y="265"/>
                  </a:cubicBezTo>
                  <a:cubicBezTo>
                    <a:pt x="294" y="353"/>
                    <a:pt x="294" y="353"/>
                    <a:pt x="294" y="353"/>
                  </a:cubicBezTo>
                  <a:cubicBezTo>
                    <a:pt x="280" y="353"/>
                    <a:pt x="294" y="369"/>
                    <a:pt x="294" y="383"/>
                  </a:cubicBezTo>
                  <a:cubicBezTo>
                    <a:pt x="309" y="383"/>
                    <a:pt x="324" y="383"/>
                    <a:pt x="324" y="369"/>
                  </a:cubicBezTo>
                  <a:cubicBezTo>
                    <a:pt x="324" y="369"/>
                    <a:pt x="382" y="251"/>
                    <a:pt x="382" y="236"/>
                  </a:cubicBezTo>
                  <a:cubicBezTo>
                    <a:pt x="382" y="236"/>
                    <a:pt x="382" y="221"/>
                    <a:pt x="368" y="221"/>
                  </a:cubicBezTo>
                  <a:close/>
                  <a:moveTo>
                    <a:pt x="441" y="103"/>
                  </a:moveTo>
                  <a:lnTo>
                    <a:pt x="441" y="103"/>
                  </a:lnTo>
                  <a:cubicBezTo>
                    <a:pt x="412" y="44"/>
                    <a:pt x="353" y="0"/>
                    <a:pt x="294" y="0"/>
                  </a:cubicBezTo>
                  <a:cubicBezTo>
                    <a:pt x="191" y="0"/>
                    <a:pt x="118" y="74"/>
                    <a:pt x="118" y="162"/>
                  </a:cubicBezTo>
                  <a:cubicBezTo>
                    <a:pt x="44" y="192"/>
                    <a:pt x="0" y="251"/>
                    <a:pt x="0" y="324"/>
                  </a:cubicBezTo>
                  <a:cubicBezTo>
                    <a:pt x="0" y="398"/>
                    <a:pt x="59" y="471"/>
                    <a:pt x="147" y="471"/>
                  </a:cubicBezTo>
                  <a:lnTo>
                    <a:pt x="427" y="471"/>
                  </a:lnTo>
                  <a:cubicBezTo>
                    <a:pt x="530" y="471"/>
                    <a:pt x="618" y="398"/>
                    <a:pt x="618" y="295"/>
                  </a:cubicBezTo>
                  <a:cubicBezTo>
                    <a:pt x="618" y="192"/>
                    <a:pt x="544" y="103"/>
                    <a:pt x="441" y="103"/>
                  </a:cubicBezTo>
                  <a:close/>
                  <a:moveTo>
                    <a:pt x="427" y="442"/>
                  </a:moveTo>
                  <a:lnTo>
                    <a:pt x="427" y="442"/>
                  </a:lnTo>
                  <a:lnTo>
                    <a:pt x="147" y="442"/>
                  </a:lnTo>
                  <a:cubicBezTo>
                    <a:pt x="147" y="442"/>
                    <a:pt x="29" y="427"/>
                    <a:pt x="29" y="324"/>
                  </a:cubicBezTo>
                  <a:cubicBezTo>
                    <a:pt x="29" y="265"/>
                    <a:pt x="88" y="206"/>
                    <a:pt x="147" y="206"/>
                  </a:cubicBezTo>
                  <a:cubicBezTo>
                    <a:pt x="147" y="118"/>
                    <a:pt x="206" y="44"/>
                    <a:pt x="294" y="44"/>
                  </a:cubicBezTo>
                  <a:cubicBezTo>
                    <a:pt x="353" y="44"/>
                    <a:pt x="397" y="89"/>
                    <a:pt x="412" y="148"/>
                  </a:cubicBezTo>
                  <a:cubicBezTo>
                    <a:pt x="515" y="133"/>
                    <a:pt x="574" y="221"/>
                    <a:pt x="589" y="280"/>
                  </a:cubicBezTo>
                  <a:cubicBezTo>
                    <a:pt x="589" y="369"/>
                    <a:pt x="500" y="442"/>
                    <a:pt x="427" y="4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885644" y="3482718"/>
            <a:ext cx="954840" cy="954840"/>
            <a:chOff x="3858559" y="3781168"/>
            <a:chExt cx="954840" cy="954840"/>
          </a:xfrm>
        </p:grpSpPr>
        <p:sp>
          <p:nvSpPr>
            <p:cNvPr id="54" name="椭圆 53"/>
            <p:cNvSpPr/>
            <p:nvPr/>
          </p:nvSpPr>
          <p:spPr>
            <a:xfrm>
              <a:off x="3858559" y="3781168"/>
              <a:ext cx="954840" cy="9548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17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3939326" y="3863302"/>
              <a:ext cx="793305" cy="793305"/>
            </a:xfrm>
            <a:prstGeom prst="ellipse">
              <a:avLst/>
            </a:prstGeom>
            <a:solidFill>
              <a:srgbClr val="FF1727"/>
            </a:solidFill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  <p:sp>
          <p:nvSpPr>
            <p:cNvPr id="56" name="Freeform 159"/>
            <p:cNvSpPr>
              <a:spLocks noChangeArrowheads="1"/>
            </p:cNvSpPr>
            <p:nvPr/>
          </p:nvSpPr>
          <p:spPr bwMode="auto">
            <a:xfrm>
              <a:off x="4202608" y="4129072"/>
              <a:ext cx="266742" cy="259032"/>
            </a:xfrm>
            <a:custGeom>
              <a:avLst/>
              <a:gdLst>
                <a:gd name="T0" fmla="*/ 63820 w 634"/>
                <a:gd name="T1" fmla="*/ 68484 h 619"/>
                <a:gd name="T2" fmla="*/ 63820 w 634"/>
                <a:gd name="T3" fmla="*/ 68484 h 619"/>
                <a:gd name="T4" fmla="*/ 58411 w 634"/>
                <a:gd name="T5" fmla="*/ 73504 h 619"/>
                <a:gd name="T6" fmla="*/ 58411 w 634"/>
                <a:gd name="T7" fmla="*/ 147724 h 619"/>
                <a:gd name="T8" fmla="*/ 63820 w 634"/>
                <a:gd name="T9" fmla="*/ 152744 h 619"/>
                <a:gd name="T10" fmla="*/ 74637 w 634"/>
                <a:gd name="T11" fmla="*/ 147724 h 619"/>
                <a:gd name="T12" fmla="*/ 74637 w 634"/>
                <a:gd name="T13" fmla="*/ 73504 h 619"/>
                <a:gd name="T14" fmla="*/ 63820 w 634"/>
                <a:gd name="T15" fmla="*/ 68484 h 619"/>
                <a:gd name="T16" fmla="*/ 122231 w 634"/>
                <a:gd name="T17" fmla="*/ 89639 h 619"/>
                <a:gd name="T18" fmla="*/ 122231 w 634"/>
                <a:gd name="T19" fmla="*/ 89639 h 619"/>
                <a:gd name="T20" fmla="*/ 116822 w 634"/>
                <a:gd name="T21" fmla="*/ 94658 h 619"/>
                <a:gd name="T22" fmla="*/ 116822 w 634"/>
                <a:gd name="T23" fmla="*/ 136968 h 619"/>
                <a:gd name="T24" fmla="*/ 122231 w 634"/>
                <a:gd name="T25" fmla="*/ 147724 h 619"/>
                <a:gd name="T26" fmla="*/ 127639 w 634"/>
                <a:gd name="T27" fmla="*/ 136968 h 619"/>
                <a:gd name="T28" fmla="*/ 127639 w 634"/>
                <a:gd name="T29" fmla="*/ 94658 h 619"/>
                <a:gd name="T30" fmla="*/ 122231 w 634"/>
                <a:gd name="T31" fmla="*/ 89639 h 619"/>
                <a:gd name="T32" fmla="*/ 169825 w 634"/>
                <a:gd name="T33" fmla="*/ 0 h 619"/>
                <a:gd name="T34" fmla="*/ 169825 w 634"/>
                <a:gd name="T35" fmla="*/ 0 h 619"/>
                <a:gd name="T36" fmla="*/ 116822 w 634"/>
                <a:gd name="T37" fmla="*/ 41951 h 619"/>
                <a:gd name="T38" fmla="*/ 58411 w 634"/>
                <a:gd name="T39" fmla="*/ 20796 h 619"/>
                <a:gd name="T40" fmla="*/ 0 w 634"/>
                <a:gd name="T41" fmla="*/ 52707 h 619"/>
                <a:gd name="T42" fmla="*/ 0 w 634"/>
                <a:gd name="T43" fmla="*/ 221586 h 619"/>
                <a:gd name="T44" fmla="*/ 58411 w 634"/>
                <a:gd name="T45" fmla="*/ 190034 h 619"/>
                <a:gd name="T46" fmla="*/ 116822 w 634"/>
                <a:gd name="T47" fmla="*/ 210830 h 619"/>
                <a:gd name="T48" fmla="*/ 169825 w 634"/>
                <a:gd name="T49" fmla="*/ 168879 h 619"/>
                <a:gd name="T50" fmla="*/ 228236 w 634"/>
                <a:gd name="T51" fmla="*/ 210830 h 619"/>
                <a:gd name="T52" fmla="*/ 228236 w 634"/>
                <a:gd name="T53" fmla="*/ 41951 h 619"/>
                <a:gd name="T54" fmla="*/ 169825 w 634"/>
                <a:gd name="T55" fmla="*/ 0 h 619"/>
                <a:gd name="T56" fmla="*/ 212372 w 634"/>
                <a:gd name="T57" fmla="*/ 184655 h 619"/>
                <a:gd name="T58" fmla="*/ 212372 w 634"/>
                <a:gd name="T59" fmla="*/ 184655 h 619"/>
                <a:gd name="T60" fmla="*/ 169825 w 634"/>
                <a:gd name="T61" fmla="*/ 152744 h 619"/>
                <a:gd name="T62" fmla="*/ 116822 w 634"/>
                <a:gd name="T63" fmla="*/ 195053 h 619"/>
                <a:gd name="T64" fmla="*/ 58411 w 634"/>
                <a:gd name="T65" fmla="*/ 173899 h 619"/>
                <a:gd name="T66" fmla="*/ 15865 w 634"/>
                <a:gd name="T67" fmla="*/ 200432 h 619"/>
                <a:gd name="T68" fmla="*/ 15865 w 634"/>
                <a:gd name="T69" fmla="*/ 58086 h 619"/>
                <a:gd name="T70" fmla="*/ 58411 w 634"/>
                <a:gd name="T71" fmla="*/ 31553 h 619"/>
                <a:gd name="T72" fmla="*/ 116822 w 634"/>
                <a:gd name="T73" fmla="*/ 52707 h 619"/>
                <a:gd name="T74" fmla="*/ 169825 w 634"/>
                <a:gd name="T75" fmla="*/ 10398 h 619"/>
                <a:gd name="T76" fmla="*/ 212372 w 634"/>
                <a:gd name="T77" fmla="*/ 41951 h 619"/>
                <a:gd name="T78" fmla="*/ 212372 w 634"/>
                <a:gd name="T79" fmla="*/ 184655 h 619"/>
                <a:gd name="T80" fmla="*/ 169825 w 634"/>
                <a:gd name="T81" fmla="*/ 115813 h 619"/>
                <a:gd name="T82" fmla="*/ 169825 w 634"/>
                <a:gd name="T83" fmla="*/ 115813 h 619"/>
                <a:gd name="T84" fmla="*/ 180642 w 634"/>
                <a:gd name="T85" fmla="*/ 126570 h 619"/>
                <a:gd name="T86" fmla="*/ 186051 w 634"/>
                <a:gd name="T87" fmla="*/ 115813 h 619"/>
                <a:gd name="T88" fmla="*/ 186051 w 634"/>
                <a:gd name="T89" fmla="*/ 63106 h 619"/>
                <a:gd name="T90" fmla="*/ 180642 w 634"/>
                <a:gd name="T91" fmla="*/ 52707 h 619"/>
                <a:gd name="T92" fmla="*/ 169825 w 634"/>
                <a:gd name="T93" fmla="*/ 63106 h 619"/>
                <a:gd name="T94" fmla="*/ 169825 w 634"/>
                <a:gd name="T95" fmla="*/ 115813 h 61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34" h="619">
                  <a:moveTo>
                    <a:pt x="177" y="191"/>
                  </a:moveTo>
                  <a:lnTo>
                    <a:pt x="177" y="191"/>
                  </a:lnTo>
                  <a:lnTo>
                    <a:pt x="162" y="205"/>
                  </a:lnTo>
                  <a:cubicBezTo>
                    <a:pt x="162" y="412"/>
                    <a:pt x="162" y="412"/>
                    <a:pt x="162" y="412"/>
                  </a:cubicBezTo>
                  <a:lnTo>
                    <a:pt x="177" y="426"/>
                  </a:lnTo>
                  <a:cubicBezTo>
                    <a:pt x="192" y="426"/>
                    <a:pt x="207" y="412"/>
                    <a:pt x="207" y="412"/>
                  </a:cubicBezTo>
                  <a:cubicBezTo>
                    <a:pt x="207" y="205"/>
                    <a:pt x="207" y="205"/>
                    <a:pt x="207" y="205"/>
                  </a:cubicBezTo>
                  <a:cubicBezTo>
                    <a:pt x="207" y="205"/>
                    <a:pt x="192" y="191"/>
                    <a:pt x="177" y="191"/>
                  </a:cubicBezTo>
                  <a:close/>
                  <a:moveTo>
                    <a:pt x="339" y="250"/>
                  </a:moveTo>
                  <a:lnTo>
                    <a:pt x="339" y="250"/>
                  </a:lnTo>
                  <a:cubicBezTo>
                    <a:pt x="324" y="250"/>
                    <a:pt x="324" y="264"/>
                    <a:pt x="324" y="264"/>
                  </a:cubicBezTo>
                  <a:cubicBezTo>
                    <a:pt x="324" y="382"/>
                    <a:pt x="324" y="382"/>
                    <a:pt x="324" y="382"/>
                  </a:cubicBezTo>
                  <a:cubicBezTo>
                    <a:pt x="324" y="397"/>
                    <a:pt x="324" y="412"/>
                    <a:pt x="339" y="412"/>
                  </a:cubicBezTo>
                  <a:cubicBezTo>
                    <a:pt x="354" y="412"/>
                    <a:pt x="354" y="397"/>
                    <a:pt x="354" y="382"/>
                  </a:cubicBezTo>
                  <a:cubicBezTo>
                    <a:pt x="354" y="264"/>
                    <a:pt x="354" y="264"/>
                    <a:pt x="354" y="264"/>
                  </a:cubicBezTo>
                  <a:cubicBezTo>
                    <a:pt x="354" y="264"/>
                    <a:pt x="354" y="250"/>
                    <a:pt x="339" y="250"/>
                  </a:cubicBezTo>
                  <a:close/>
                  <a:moveTo>
                    <a:pt x="471" y="0"/>
                  </a:moveTo>
                  <a:lnTo>
                    <a:pt x="471" y="0"/>
                  </a:lnTo>
                  <a:cubicBezTo>
                    <a:pt x="324" y="117"/>
                    <a:pt x="324" y="117"/>
                    <a:pt x="324" y="117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618"/>
                    <a:pt x="0" y="618"/>
                    <a:pt x="0" y="618"/>
                  </a:cubicBezTo>
                  <a:cubicBezTo>
                    <a:pt x="162" y="530"/>
                    <a:pt x="162" y="530"/>
                    <a:pt x="162" y="530"/>
                  </a:cubicBezTo>
                  <a:cubicBezTo>
                    <a:pt x="324" y="588"/>
                    <a:pt x="324" y="588"/>
                    <a:pt x="324" y="588"/>
                  </a:cubicBezTo>
                  <a:cubicBezTo>
                    <a:pt x="471" y="471"/>
                    <a:pt x="471" y="471"/>
                    <a:pt x="471" y="471"/>
                  </a:cubicBezTo>
                  <a:cubicBezTo>
                    <a:pt x="633" y="588"/>
                    <a:pt x="633" y="588"/>
                    <a:pt x="633" y="588"/>
                  </a:cubicBezTo>
                  <a:cubicBezTo>
                    <a:pt x="633" y="117"/>
                    <a:pt x="633" y="117"/>
                    <a:pt x="633" y="117"/>
                  </a:cubicBezTo>
                  <a:lnTo>
                    <a:pt x="471" y="0"/>
                  </a:lnTo>
                  <a:close/>
                  <a:moveTo>
                    <a:pt x="589" y="515"/>
                  </a:moveTo>
                  <a:lnTo>
                    <a:pt x="589" y="515"/>
                  </a:lnTo>
                  <a:cubicBezTo>
                    <a:pt x="471" y="426"/>
                    <a:pt x="471" y="426"/>
                    <a:pt x="471" y="426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162" y="485"/>
                    <a:pt x="162" y="485"/>
                    <a:pt x="162" y="485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324" y="147"/>
                    <a:pt x="324" y="147"/>
                    <a:pt x="324" y="147"/>
                  </a:cubicBezTo>
                  <a:cubicBezTo>
                    <a:pt x="471" y="29"/>
                    <a:pt x="471" y="29"/>
                    <a:pt x="471" y="29"/>
                  </a:cubicBezTo>
                  <a:cubicBezTo>
                    <a:pt x="589" y="117"/>
                    <a:pt x="589" y="117"/>
                    <a:pt x="589" y="117"/>
                  </a:cubicBezTo>
                  <a:lnTo>
                    <a:pt x="589" y="515"/>
                  </a:lnTo>
                  <a:close/>
                  <a:moveTo>
                    <a:pt x="471" y="323"/>
                  </a:moveTo>
                  <a:lnTo>
                    <a:pt x="471" y="323"/>
                  </a:lnTo>
                  <a:cubicBezTo>
                    <a:pt x="471" y="338"/>
                    <a:pt x="486" y="353"/>
                    <a:pt x="501" y="353"/>
                  </a:cubicBezTo>
                  <a:cubicBezTo>
                    <a:pt x="501" y="353"/>
                    <a:pt x="516" y="338"/>
                    <a:pt x="516" y="323"/>
                  </a:cubicBezTo>
                  <a:cubicBezTo>
                    <a:pt x="516" y="176"/>
                    <a:pt x="516" y="176"/>
                    <a:pt x="516" y="176"/>
                  </a:cubicBezTo>
                  <a:cubicBezTo>
                    <a:pt x="516" y="162"/>
                    <a:pt x="501" y="147"/>
                    <a:pt x="501" y="147"/>
                  </a:cubicBezTo>
                  <a:cubicBezTo>
                    <a:pt x="486" y="147"/>
                    <a:pt x="471" y="162"/>
                    <a:pt x="471" y="176"/>
                  </a:cubicBezTo>
                  <a:lnTo>
                    <a:pt x="471" y="3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368892" y="3448579"/>
            <a:ext cx="954840" cy="954840"/>
            <a:chOff x="2154782" y="3781168"/>
            <a:chExt cx="954840" cy="954840"/>
          </a:xfrm>
        </p:grpSpPr>
        <p:sp>
          <p:nvSpPr>
            <p:cNvPr id="58" name="椭圆 57"/>
            <p:cNvSpPr/>
            <p:nvPr/>
          </p:nvSpPr>
          <p:spPr>
            <a:xfrm>
              <a:off x="2154782" y="3781168"/>
              <a:ext cx="954840" cy="9548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2235549" y="3863302"/>
              <a:ext cx="793305" cy="793305"/>
            </a:xfrm>
            <a:prstGeom prst="ellipse">
              <a:avLst/>
            </a:prstGeom>
            <a:solidFill>
              <a:srgbClr val="404040"/>
            </a:solidFill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170D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  <p:sp>
          <p:nvSpPr>
            <p:cNvPr id="60" name="Freeform 160"/>
            <p:cNvSpPr>
              <a:spLocks noChangeArrowheads="1"/>
            </p:cNvSpPr>
            <p:nvPr/>
          </p:nvSpPr>
          <p:spPr bwMode="auto">
            <a:xfrm>
              <a:off x="2541840" y="4130529"/>
              <a:ext cx="215860" cy="259032"/>
            </a:xfrm>
            <a:custGeom>
              <a:avLst/>
              <a:gdLst>
                <a:gd name="T0" fmla="*/ 179267 w 517"/>
                <a:gd name="T1" fmla="*/ 84260 h 619"/>
                <a:gd name="T2" fmla="*/ 179267 w 517"/>
                <a:gd name="T3" fmla="*/ 84260 h 619"/>
                <a:gd name="T4" fmla="*/ 158156 w 517"/>
                <a:gd name="T5" fmla="*/ 41951 h 619"/>
                <a:gd name="T6" fmla="*/ 152788 w 517"/>
                <a:gd name="T7" fmla="*/ 41951 h 619"/>
                <a:gd name="T8" fmla="*/ 110566 w 517"/>
                <a:gd name="T9" fmla="*/ 41951 h 619"/>
                <a:gd name="T10" fmla="*/ 110566 w 517"/>
                <a:gd name="T11" fmla="*/ 26174 h 619"/>
                <a:gd name="T12" fmla="*/ 84445 w 517"/>
                <a:gd name="T13" fmla="*/ 0 h 619"/>
                <a:gd name="T14" fmla="*/ 68701 w 517"/>
                <a:gd name="T15" fmla="*/ 0 h 619"/>
                <a:gd name="T16" fmla="*/ 42223 w 517"/>
                <a:gd name="T17" fmla="*/ 26174 h 619"/>
                <a:gd name="T18" fmla="*/ 42223 w 517"/>
                <a:gd name="T19" fmla="*/ 41951 h 619"/>
                <a:gd name="T20" fmla="*/ 16102 w 517"/>
                <a:gd name="T21" fmla="*/ 41951 h 619"/>
                <a:gd name="T22" fmla="*/ 0 w 517"/>
                <a:gd name="T23" fmla="*/ 52707 h 619"/>
                <a:gd name="T24" fmla="*/ 0 w 517"/>
                <a:gd name="T25" fmla="*/ 126570 h 619"/>
                <a:gd name="T26" fmla="*/ 16102 w 517"/>
                <a:gd name="T27" fmla="*/ 136968 h 619"/>
                <a:gd name="T28" fmla="*/ 42223 w 517"/>
                <a:gd name="T29" fmla="*/ 136968 h 619"/>
                <a:gd name="T30" fmla="*/ 42223 w 517"/>
                <a:gd name="T31" fmla="*/ 195053 h 619"/>
                <a:gd name="T32" fmla="*/ 68701 w 517"/>
                <a:gd name="T33" fmla="*/ 221586 h 619"/>
                <a:gd name="T34" fmla="*/ 84445 w 517"/>
                <a:gd name="T35" fmla="*/ 221586 h 619"/>
                <a:gd name="T36" fmla="*/ 110566 w 517"/>
                <a:gd name="T37" fmla="*/ 195053 h 619"/>
                <a:gd name="T38" fmla="*/ 110566 w 517"/>
                <a:gd name="T39" fmla="*/ 136968 h 619"/>
                <a:gd name="T40" fmla="*/ 152788 w 517"/>
                <a:gd name="T41" fmla="*/ 136968 h 619"/>
                <a:gd name="T42" fmla="*/ 152788 w 517"/>
                <a:gd name="T43" fmla="*/ 136968 h 619"/>
                <a:gd name="T44" fmla="*/ 158156 w 517"/>
                <a:gd name="T45" fmla="*/ 136968 h 619"/>
                <a:gd name="T46" fmla="*/ 179267 w 517"/>
                <a:gd name="T47" fmla="*/ 94658 h 619"/>
                <a:gd name="T48" fmla="*/ 184634 w 517"/>
                <a:gd name="T49" fmla="*/ 89639 h 619"/>
                <a:gd name="T50" fmla="*/ 179267 w 517"/>
                <a:gd name="T51" fmla="*/ 84260 h 619"/>
                <a:gd name="T52" fmla="*/ 57967 w 517"/>
                <a:gd name="T53" fmla="*/ 26174 h 619"/>
                <a:gd name="T54" fmla="*/ 57967 w 517"/>
                <a:gd name="T55" fmla="*/ 26174 h 619"/>
                <a:gd name="T56" fmla="*/ 68701 w 517"/>
                <a:gd name="T57" fmla="*/ 10398 h 619"/>
                <a:gd name="T58" fmla="*/ 84445 w 517"/>
                <a:gd name="T59" fmla="*/ 10398 h 619"/>
                <a:gd name="T60" fmla="*/ 100189 w 517"/>
                <a:gd name="T61" fmla="*/ 26174 h 619"/>
                <a:gd name="T62" fmla="*/ 100189 w 517"/>
                <a:gd name="T63" fmla="*/ 41951 h 619"/>
                <a:gd name="T64" fmla="*/ 57967 w 517"/>
                <a:gd name="T65" fmla="*/ 41951 h 619"/>
                <a:gd name="T66" fmla="*/ 57967 w 517"/>
                <a:gd name="T67" fmla="*/ 26174 h 619"/>
                <a:gd name="T68" fmla="*/ 100189 w 517"/>
                <a:gd name="T69" fmla="*/ 195053 h 619"/>
                <a:gd name="T70" fmla="*/ 100189 w 517"/>
                <a:gd name="T71" fmla="*/ 195053 h 619"/>
                <a:gd name="T72" fmla="*/ 84445 w 517"/>
                <a:gd name="T73" fmla="*/ 210830 h 619"/>
                <a:gd name="T74" fmla="*/ 68701 w 517"/>
                <a:gd name="T75" fmla="*/ 210830 h 619"/>
                <a:gd name="T76" fmla="*/ 57967 w 517"/>
                <a:gd name="T77" fmla="*/ 195053 h 619"/>
                <a:gd name="T78" fmla="*/ 57967 w 517"/>
                <a:gd name="T79" fmla="*/ 136968 h 619"/>
                <a:gd name="T80" fmla="*/ 100189 w 517"/>
                <a:gd name="T81" fmla="*/ 136968 h 619"/>
                <a:gd name="T82" fmla="*/ 100189 w 517"/>
                <a:gd name="T83" fmla="*/ 195053 h 619"/>
                <a:gd name="T84" fmla="*/ 152788 w 517"/>
                <a:gd name="T85" fmla="*/ 121191 h 619"/>
                <a:gd name="T86" fmla="*/ 152788 w 517"/>
                <a:gd name="T87" fmla="*/ 121191 h 619"/>
                <a:gd name="T88" fmla="*/ 147779 w 517"/>
                <a:gd name="T89" fmla="*/ 126570 h 619"/>
                <a:gd name="T90" fmla="*/ 21111 w 517"/>
                <a:gd name="T91" fmla="*/ 126570 h 619"/>
                <a:gd name="T92" fmla="*/ 16102 w 517"/>
                <a:gd name="T93" fmla="*/ 115813 h 619"/>
                <a:gd name="T94" fmla="*/ 16102 w 517"/>
                <a:gd name="T95" fmla="*/ 63106 h 619"/>
                <a:gd name="T96" fmla="*/ 21111 w 517"/>
                <a:gd name="T97" fmla="*/ 52707 h 619"/>
                <a:gd name="T98" fmla="*/ 147779 w 517"/>
                <a:gd name="T99" fmla="*/ 52707 h 619"/>
                <a:gd name="T100" fmla="*/ 152788 w 517"/>
                <a:gd name="T101" fmla="*/ 58086 h 619"/>
                <a:gd name="T102" fmla="*/ 168890 w 517"/>
                <a:gd name="T103" fmla="*/ 89639 h 619"/>
                <a:gd name="T104" fmla="*/ 152788 w 517"/>
                <a:gd name="T105" fmla="*/ 121191 h 61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17" h="619">
                  <a:moveTo>
                    <a:pt x="501" y="235"/>
                  </a:moveTo>
                  <a:lnTo>
                    <a:pt x="501" y="235"/>
                  </a:lnTo>
                  <a:cubicBezTo>
                    <a:pt x="442" y="117"/>
                    <a:pt x="442" y="117"/>
                    <a:pt x="442" y="117"/>
                  </a:cubicBezTo>
                  <a:cubicBezTo>
                    <a:pt x="442" y="117"/>
                    <a:pt x="442" y="117"/>
                    <a:pt x="427" y="117"/>
                  </a:cubicBezTo>
                  <a:cubicBezTo>
                    <a:pt x="309" y="117"/>
                    <a:pt x="309" y="117"/>
                    <a:pt x="309" y="117"/>
                  </a:cubicBezTo>
                  <a:cubicBezTo>
                    <a:pt x="309" y="73"/>
                    <a:pt x="309" y="73"/>
                    <a:pt x="309" y="73"/>
                  </a:cubicBezTo>
                  <a:cubicBezTo>
                    <a:pt x="309" y="29"/>
                    <a:pt x="280" y="0"/>
                    <a:pt x="236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48" y="0"/>
                    <a:pt x="118" y="29"/>
                    <a:pt x="118" y="73"/>
                  </a:cubicBezTo>
                  <a:cubicBezTo>
                    <a:pt x="118" y="117"/>
                    <a:pt x="118" y="117"/>
                    <a:pt x="118" y="117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15" y="117"/>
                    <a:pt x="0" y="132"/>
                    <a:pt x="0" y="147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67"/>
                    <a:pt x="15" y="382"/>
                    <a:pt x="45" y="382"/>
                  </a:cubicBezTo>
                  <a:cubicBezTo>
                    <a:pt x="118" y="382"/>
                    <a:pt x="118" y="382"/>
                    <a:pt x="118" y="382"/>
                  </a:cubicBezTo>
                  <a:cubicBezTo>
                    <a:pt x="118" y="544"/>
                    <a:pt x="118" y="544"/>
                    <a:pt x="118" y="544"/>
                  </a:cubicBezTo>
                  <a:cubicBezTo>
                    <a:pt x="118" y="588"/>
                    <a:pt x="148" y="618"/>
                    <a:pt x="192" y="618"/>
                  </a:cubicBezTo>
                  <a:cubicBezTo>
                    <a:pt x="236" y="618"/>
                    <a:pt x="236" y="618"/>
                    <a:pt x="236" y="618"/>
                  </a:cubicBezTo>
                  <a:cubicBezTo>
                    <a:pt x="280" y="618"/>
                    <a:pt x="309" y="588"/>
                    <a:pt x="309" y="544"/>
                  </a:cubicBezTo>
                  <a:cubicBezTo>
                    <a:pt x="309" y="382"/>
                    <a:pt x="309" y="382"/>
                    <a:pt x="309" y="382"/>
                  </a:cubicBezTo>
                  <a:cubicBezTo>
                    <a:pt x="427" y="382"/>
                    <a:pt x="427" y="382"/>
                    <a:pt x="427" y="382"/>
                  </a:cubicBezTo>
                  <a:cubicBezTo>
                    <a:pt x="442" y="382"/>
                    <a:pt x="442" y="382"/>
                    <a:pt x="442" y="382"/>
                  </a:cubicBezTo>
                  <a:cubicBezTo>
                    <a:pt x="501" y="264"/>
                    <a:pt x="501" y="264"/>
                    <a:pt x="501" y="264"/>
                  </a:cubicBezTo>
                  <a:cubicBezTo>
                    <a:pt x="516" y="250"/>
                    <a:pt x="516" y="250"/>
                    <a:pt x="516" y="250"/>
                  </a:cubicBezTo>
                  <a:cubicBezTo>
                    <a:pt x="516" y="250"/>
                    <a:pt x="516" y="235"/>
                    <a:pt x="501" y="235"/>
                  </a:cubicBezTo>
                  <a:close/>
                  <a:moveTo>
                    <a:pt x="162" y="73"/>
                  </a:moveTo>
                  <a:lnTo>
                    <a:pt x="162" y="73"/>
                  </a:lnTo>
                  <a:cubicBezTo>
                    <a:pt x="162" y="58"/>
                    <a:pt x="177" y="29"/>
                    <a:pt x="192" y="29"/>
                  </a:cubicBezTo>
                  <a:cubicBezTo>
                    <a:pt x="236" y="29"/>
                    <a:pt x="236" y="29"/>
                    <a:pt x="236" y="29"/>
                  </a:cubicBezTo>
                  <a:cubicBezTo>
                    <a:pt x="251" y="29"/>
                    <a:pt x="280" y="58"/>
                    <a:pt x="280" y="73"/>
                  </a:cubicBezTo>
                  <a:cubicBezTo>
                    <a:pt x="280" y="117"/>
                    <a:pt x="280" y="117"/>
                    <a:pt x="280" y="117"/>
                  </a:cubicBezTo>
                  <a:cubicBezTo>
                    <a:pt x="162" y="117"/>
                    <a:pt x="162" y="117"/>
                    <a:pt x="162" y="117"/>
                  </a:cubicBezTo>
                  <a:lnTo>
                    <a:pt x="162" y="73"/>
                  </a:lnTo>
                  <a:close/>
                  <a:moveTo>
                    <a:pt x="280" y="544"/>
                  </a:moveTo>
                  <a:lnTo>
                    <a:pt x="280" y="544"/>
                  </a:lnTo>
                  <a:cubicBezTo>
                    <a:pt x="280" y="559"/>
                    <a:pt x="251" y="588"/>
                    <a:pt x="236" y="588"/>
                  </a:cubicBezTo>
                  <a:cubicBezTo>
                    <a:pt x="192" y="588"/>
                    <a:pt x="192" y="588"/>
                    <a:pt x="192" y="588"/>
                  </a:cubicBezTo>
                  <a:cubicBezTo>
                    <a:pt x="177" y="588"/>
                    <a:pt x="162" y="559"/>
                    <a:pt x="162" y="544"/>
                  </a:cubicBezTo>
                  <a:cubicBezTo>
                    <a:pt x="162" y="382"/>
                    <a:pt x="162" y="382"/>
                    <a:pt x="162" y="382"/>
                  </a:cubicBezTo>
                  <a:cubicBezTo>
                    <a:pt x="280" y="382"/>
                    <a:pt x="280" y="382"/>
                    <a:pt x="280" y="382"/>
                  </a:cubicBezTo>
                  <a:lnTo>
                    <a:pt x="280" y="544"/>
                  </a:lnTo>
                  <a:close/>
                  <a:moveTo>
                    <a:pt x="427" y="338"/>
                  </a:moveTo>
                  <a:lnTo>
                    <a:pt x="427" y="338"/>
                  </a:lnTo>
                  <a:cubicBezTo>
                    <a:pt x="427" y="353"/>
                    <a:pt x="413" y="353"/>
                    <a:pt x="413" y="353"/>
                  </a:cubicBezTo>
                  <a:cubicBezTo>
                    <a:pt x="59" y="353"/>
                    <a:pt x="59" y="353"/>
                    <a:pt x="59" y="353"/>
                  </a:cubicBezTo>
                  <a:cubicBezTo>
                    <a:pt x="45" y="353"/>
                    <a:pt x="45" y="338"/>
                    <a:pt x="45" y="323"/>
                  </a:cubicBezTo>
                  <a:cubicBezTo>
                    <a:pt x="45" y="176"/>
                    <a:pt x="45" y="176"/>
                    <a:pt x="45" y="176"/>
                  </a:cubicBezTo>
                  <a:cubicBezTo>
                    <a:pt x="45" y="162"/>
                    <a:pt x="45" y="147"/>
                    <a:pt x="59" y="147"/>
                  </a:cubicBezTo>
                  <a:cubicBezTo>
                    <a:pt x="413" y="147"/>
                    <a:pt x="413" y="147"/>
                    <a:pt x="413" y="147"/>
                  </a:cubicBezTo>
                  <a:cubicBezTo>
                    <a:pt x="413" y="147"/>
                    <a:pt x="427" y="147"/>
                    <a:pt x="427" y="162"/>
                  </a:cubicBezTo>
                  <a:cubicBezTo>
                    <a:pt x="472" y="250"/>
                    <a:pt x="472" y="250"/>
                    <a:pt x="472" y="250"/>
                  </a:cubicBezTo>
                  <a:lnTo>
                    <a:pt x="427" y="3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  <p:sp>
        <p:nvSpPr>
          <p:cNvPr id="61" name="矩形 60"/>
          <p:cNvSpPr/>
          <p:nvPr/>
        </p:nvSpPr>
        <p:spPr>
          <a:xfrm>
            <a:off x="1335088" y="5377528"/>
            <a:ext cx="6939240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没仑设计胸剋，三剋到在泪桑欻不早咋悲伤上车你个。贵山海经大，会你老乡，睡懒老师的开始，双排扣开。</a:t>
            </a:r>
            <a:endParaRPr lang="en-US" altLang="zh-CN" sz="1600" dirty="0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1444006" y="5276848"/>
            <a:ext cx="355601" cy="0"/>
          </a:xfrm>
          <a:prstGeom prst="line">
            <a:avLst/>
          </a:prstGeom>
          <a:ln w="28575">
            <a:solidFill>
              <a:srgbClr val="FF17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231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8" presetClass="entr" presetSubtype="1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1" grpId="0" animBg="1"/>
      <p:bldP spid="12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48" grpId="0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654868" y="2740426"/>
            <a:ext cx="3691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THANKS</a:t>
            </a:r>
            <a:endParaRPr lang="zh-CN" altLang="en-US" sz="4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329131" y="3429000"/>
            <a:ext cx="43427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谢谢观看</a:t>
            </a:r>
          </a:p>
        </p:txBody>
      </p:sp>
      <p:sp>
        <p:nvSpPr>
          <p:cNvPr id="2" name="椭圆 1"/>
          <p:cNvSpPr/>
          <p:nvPr/>
        </p:nvSpPr>
        <p:spPr>
          <a:xfrm>
            <a:off x="9310031" y="1456547"/>
            <a:ext cx="380960" cy="380960"/>
          </a:xfrm>
          <a:prstGeom prst="ellipse">
            <a:avLst/>
          </a:prstGeom>
          <a:solidFill>
            <a:srgbClr val="FF17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9348110" y="1925129"/>
            <a:ext cx="304802" cy="304802"/>
          </a:xfrm>
          <a:prstGeom prst="ellipse">
            <a:avLst/>
          </a:prstGeom>
          <a:solidFill>
            <a:srgbClr val="FF17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9412930" y="2317554"/>
            <a:ext cx="175162" cy="175162"/>
          </a:xfrm>
          <a:prstGeom prst="ellipse">
            <a:avLst/>
          </a:prstGeom>
          <a:solidFill>
            <a:srgbClr val="FF17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/>
          <p:cNvSpPr/>
          <p:nvPr/>
        </p:nvSpPr>
        <p:spPr>
          <a:xfrm>
            <a:off x="8505824" y="4981574"/>
            <a:ext cx="1681999" cy="457771"/>
          </a:xfrm>
          <a:prstGeom prst="roundRect">
            <a:avLst>
              <a:gd name="adj" fmla="val 28026"/>
            </a:avLst>
          </a:prstGeom>
          <a:solidFill>
            <a:srgbClr val="FF17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汇报人：美仑设计</a:t>
            </a:r>
          </a:p>
        </p:txBody>
      </p:sp>
      <p:pic>
        <p:nvPicPr>
          <p:cNvPr id="65" name="图片 6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868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5" grpId="0"/>
      <p:bldP spid="2" grpId="0" animBg="1"/>
      <p:bldP spid="56" grpId="0" animBg="1"/>
      <p:bldP spid="57" grpId="0" animBg="1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12295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/>
          <p:cNvPicPr>
            <a:picLocks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3719" t="7118" r="72" b="9158"/>
          <a:stretch/>
        </p:blipFill>
        <p:spPr>
          <a:xfrm flipH="1">
            <a:off x="0" y="-9525"/>
            <a:ext cx="6858000" cy="6877990"/>
          </a:xfrm>
          <a:custGeom>
            <a:avLst/>
            <a:gdLst>
              <a:gd name="connsiteX0" fmla="*/ 6858000 w 6858000"/>
              <a:gd name="connsiteY0" fmla="*/ 0 h 6858000"/>
              <a:gd name="connsiteX1" fmla="*/ 2501900 w 6858000"/>
              <a:gd name="connsiteY1" fmla="*/ 6350 h 6858000"/>
              <a:gd name="connsiteX2" fmla="*/ 0 w 6858000"/>
              <a:gd name="connsiteY2" fmla="*/ 6858000 h 6858000"/>
              <a:gd name="connsiteX3" fmla="*/ 6858000 w 6858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000" h="6858000">
                <a:moveTo>
                  <a:pt x="6858000" y="0"/>
                </a:moveTo>
                <a:lnTo>
                  <a:pt x="2501900" y="6350"/>
                </a:lnTo>
                <a:lnTo>
                  <a:pt x="0" y="6858000"/>
                </a:lnTo>
                <a:lnTo>
                  <a:pt x="6858000" y="6858000"/>
                </a:lnTo>
                <a:close/>
              </a:path>
            </a:pathLst>
          </a:custGeom>
        </p:spPr>
      </p:pic>
      <p:sp>
        <p:nvSpPr>
          <p:cNvPr id="18" name="文本框 14"/>
          <p:cNvSpPr txBox="1"/>
          <p:nvPr/>
        </p:nvSpPr>
        <p:spPr>
          <a:xfrm>
            <a:off x="5406654" y="687259"/>
            <a:ext cx="34801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CONTENT</a:t>
            </a:r>
            <a:endParaRPr lang="zh-CN" altLang="en-US" sz="440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19" name="文本框 16"/>
          <p:cNvSpPr txBox="1"/>
          <p:nvPr/>
        </p:nvSpPr>
        <p:spPr>
          <a:xfrm>
            <a:off x="5699399" y="1456700"/>
            <a:ext cx="16840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4400" b="1">
                <a:solidFill>
                  <a:srgbClr val="EA1725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目录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6075431" y="2602607"/>
            <a:ext cx="4822537" cy="523220"/>
            <a:chOff x="6477657" y="2954272"/>
            <a:chExt cx="4822537" cy="523220"/>
          </a:xfrm>
        </p:grpSpPr>
        <p:grpSp>
          <p:nvGrpSpPr>
            <p:cNvPr id="36" name="组合 35"/>
            <p:cNvGrpSpPr/>
            <p:nvPr/>
          </p:nvGrpSpPr>
          <p:grpSpPr>
            <a:xfrm>
              <a:off x="6477657" y="2954272"/>
              <a:ext cx="3724485" cy="523220"/>
              <a:chOff x="6477657" y="2954272"/>
              <a:chExt cx="3724485" cy="523220"/>
            </a:xfrm>
          </p:grpSpPr>
          <p:sp>
            <p:nvSpPr>
              <p:cNvPr id="38" name="文本框 13"/>
              <p:cNvSpPr txBox="1"/>
              <p:nvPr/>
            </p:nvSpPr>
            <p:spPr>
              <a:xfrm>
                <a:off x="6477657" y="2954272"/>
                <a:ext cx="7679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800" dirty="0">
                    <a:solidFill>
                      <a:srgbClr val="EA1725"/>
                    </a:solidFill>
                    <a:latin typeface="Century Gothic" panose="020B0502020202020204" pitchFamily="34" charset="0"/>
                    <a:ea typeface="冬青黑体简体中文 W3" panose="020B0300000000000000" pitchFamily="34" charset="-122"/>
                  </a:rPr>
                  <a:t>P1</a:t>
                </a:r>
                <a:endParaRPr lang="zh-CN" altLang="en-US" sz="2800">
                  <a:solidFill>
                    <a:srgbClr val="EA1725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endParaRPr>
              </a:p>
            </p:txBody>
          </p:sp>
          <p:sp>
            <p:nvSpPr>
              <p:cNvPr id="39" name="文本框 20"/>
              <p:cNvSpPr txBox="1"/>
              <p:nvPr/>
            </p:nvSpPr>
            <p:spPr>
              <a:xfrm>
                <a:off x="7099113" y="3031216"/>
                <a:ext cx="310302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>
                    <a:solidFill>
                      <a:srgbClr val="EA1725"/>
                    </a:solidFill>
                    <a:latin typeface="Century Gothic" panose="020B0502020202020204" pitchFamily="34" charset="0"/>
                    <a:ea typeface="冬青黑体简体中文 W3" panose="020B0300000000000000" pitchFamily="34" charset="-122"/>
                  </a:rPr>
                  <a:t>2016</a:t>
                </a:r>
                <a:r>
                  <a:rPr lang="zh-CN" altLang="en-US">
                    <a:solidFill>
                      <a:srgbClr val="EA1725"/>
                    </a:solidFill>
                    <a:latin typeface="Century Gothic" panose="020B0502020202020204" pitchFamily="34" charset="0"/>
                    <a:ea typeface="冬青黑体简体中文 W3" panose="020B0300000000000000" pitchFamily="34" charset="-122"/>
                  </a:rPr>
                  <a:t>年度工作概述</a:t>
                </a:r>
              </a:p>
            </p:txBody>
          </p:sp>
        </p:grpSp>
        <p:sp>
          <p:nvSpPr>
            <p:cNvPr id="37" name="文本框 29"/>
            <p:cNvSpPr txBox="1"/>
            <p:nvPr/>
          </p:nvSpPr>
          <p:spPr>
            <a:xfrm>
              <a:off x="10487522" y="3031216"/>
              <a:ext cx="812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>
                  <a:solidFill>
                    <a:srgbClr val="EA1725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03</a:t>
              </a:r>
              <a:endParaRPr lang="zh-CN" altLang="en-US">
                <a:solidFill>
                  <a:srgbClr val="EA1725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51061" y="3348007"/>
            <a:ext cx="4822537" cy="523220"/>
            <a:chOff x="6477657" y="3698591"/>
            <a:chExt cx="4822537" cy="523220"/>
          </a:xfrm>
        </p:grpSpPr>
        <p:grpSp>
          <p:nvGrpSpPr>
            <p:cNvPr id="32" name="组合 31"/>
            <p:cNvGrpSpPr/>
            <p:nvPr/>
          </p:nvGrpSpPr>
          <p:grpSpPr>
            <a:xfrm>
              <a:off x="6477657" y="3698591"/>
              <a:ext cx="3724485" cy="523220"/>
              <a:chOff x="6477657" y="3723713"/>
              <a:chExt cx="3724485" cy="523220"/>
            </a:xfrm>
          </p:grpSpPr>
          <p:sp>
            <p:nvSpPr>
              <p:cNvPr id="34" name="文本框 21"/>
              <p:cNvSpPr txBox="1"/>
              <p:nvPr/>
            </p:nvSpPr>
            <p:spPr>
              <a:xfrm>
                <a:off x="6477657" y="3723713"/>
                <a:ext cx="7679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800" dirty="0">
                    <a:solidFill>
                      <a:srgbClr val="EA1725"/>
                    </a:solidFill>
                    <a:latin typeface="Century Gothic" panose="020B0502020202020204" pitchFamily="34" charset="0"/>
                    <a:ea typeface="冬青黑体简体中文 W3" panose="020B0300000000000000" pitchFamily="34" charset="-122"/>
                  </a:rPr>
                  <a:t>P2</a:t>
                </a:r>
                <a:endParaRPr lang="zh-CN" altLang="en-US" sz="2800">
                  <a:solidFill>
                    <a:srgbClr val="EA1725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endParaRPr>
              </a:p>
            </p:txBody>
          </p:sp>
          <p:sp>
            <p:nvSpPr>
              <p:cNvPr id="35" name="文本框 22"/>
              <p:cNvSpPr txBox="1"/>
              <p:nvPr/>
            </p:nvSpPr>
            <p:spPr>
              <a:xfrm>
                <a:off x="7099113" y="3800657"/>
                <a:ext cx="310302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>
                    <a:solidFill>
                      <a:srgbClr val="EA1725"/>
                    </a:solidFill>
                    <a:latin typeface="Century Gothic" panose="020B0502020202020204" pitchFamily="34" charset="0"/>
                    <a:ea typeface="冬青黑体简体中文 W3" panose="020B0300000000000000" pitchFamily="34" charset="-122"/>
                  </a:rPr>
                  <a:t>2016</a:t>
                </a:r>
                <a:r>
                  <a:rPr lang="zh-CN" altLang="en-US">
                    <a:solidFill>
                      <a:srgbClr val="EA1725"/>
                    </a:solidFill>
                    <a:latin typeface="Century Gothic" panose="020B0502020202020204" pitchFamily="34" charset="0"/>
                    <a:ea typeface="冬青黑体简体中文 W3" panose="020B0300000000000000" pitchFamily="34" charset="-122"/>
                  </a:rPr>
                  <a:t>年工作完成情况</a:t>
                </a:r>
              </a:p>
            </p:txBody>
          </p:sp>
        </p:grpSp>
        <p:sp>
          <p:nvSpPr>
            <p:cNvPr id="33" name="文本框 30"/>
            <p:cNvSpPr txBox="1"/>
            <p:nvPr/>
          </p:nvSpPr>
          <p:spPr>
            <a:xfrm>
              <a:off x="10487522" y="3792794"/>
              <a:ext cx="812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solidFill>
                    <a:srgbClr val="EA1725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08</a:t>
              </a:r>
              <a:endParaRPr lang="zh-CN" altLang="en-US">
                <a:solidFill>
                  <a:srgbClr val="EA1725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630177" y="4093407"/>
            <a:ext cx="4822537" cy="523220"/>
            <a:chOff x="6477657" y="4442910"/>
            <a:chExt cx="4822537" cy="523220"/>
          </a:xfrm>
        </p:grpSpPr>
        <p:grpSp>
          <p:nvGrpSpPr>
            <p:cNvPr id="28" name="组合 27"/>
            <p:cNvGrpSpPr/>
            <p:nvPr/>
          </p:nvGrpSpPr>
          <p:grpSpPr>
            <a:xfrm>
              <a:off x="6477657" y="4442910"/>
              <a:ext cx="3724485" cy="523220"/>
              <a:chOff x="6477657" y="4443401"/>
              <a:chExt cx="3724485" cy="523220"/>
            </a:xfrm>
          </p:grpSpPr>
          <p:sp>
            <p:nvSpPr>
              <p:cNvPr id="30" name="文本框 23"/>
              <p:cNvSpPr txBox="1"/>
              <p:nvPr/>
            </p:nvSpPr>
            <p:spPr>
              <a:xfrm>
                <a:off x="6477657" y="4443401"/>
                <a:ext cx="7679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800" dirty="0">
                    <a:solidFill>
                      <a:srgbClr val="EA1725"/>
                    </a:solidFill>
                    <a:latin typeface="Century Gothic" panose="020B0502020202020204" pitchFamily="34" charset="0"/>
                    <a:ea typeface="冬青黑体简体中文 W3" panose="020B0300000000000000" pitchFamily="34" charset="-122"/>
                  </a:rPr>
                  <a:t>P3</a:t>
                </a:r>
                <a:endParaRPr lang="zh-CN" altLang="en-US" sz="2800">
                  <a:solidFill>
                    <a:srgbClr val="EA1725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endParaRPr>
              </a:p>
            </p:txBody>
          </p:sp>
          <p:sp>
            <p:nvSpPr>
              <p:cNvPr id="31" name="文本框 26"/>
              <p:cNvSpPr txBox="1"/>
              <p:nvPr/>
            </p:nvSpPr>
            <p:spPr>
              <a:xfrm>
                <a:off x="7099113" y="4520345"/>
                <a:ext cx="310302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>
                    <a:solidFill>
                      <a:srgbClr val="EA1725"/>
                    </a:solidFill>
                    <a:latin typeface="Century Gothic" panose="020B0502020202020204" pitchFamily="34" charset="0"/>
                    <a:ea typeface="冬青黑体简体中文 W3" panose="020B0300000000000000" pitchFamily="34" charset="-122"/>
                  </a:rPr>
                  <a:t>成功项目展示</a:t>
                </a:r>
              </a:p>
            </p:txBody>
          </p:sp>
        </p:grpSp>
        <p:sp>
          <p:nvSpPr>
            <p:cNvPr id="29" name="文本框 31"/>
            <p:cNvSpPr txBox="1"/>
            <p:nvPr/>
          </p:nvSpPr>
          <p:spPr>
            <a:xfrm>
              <a:off x="10487522" y="4519854"/>
              <a:ext cx="812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solidFill>
                    <a:srgbClr val="EA1725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13</a:t>
              </a:r>
              <a:endParaRPr lang="zh-CN" altLang="en-US">
                <a:solidFill>
                  <a:srgbClr val="EA1725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899492" y="4838807"/>
            <a:ext cx="4822537" cy="523220"/>
            <a:chOff x="6477657" y="5187230"/>
            <a:chExt cx="4822537" cy="523220"/>
          </a:xfrm>
        </p:grpSpPr>
        <p:grpSp>
          <p:nvGrpSpPr>
            <p:cNvPr id="24" name="组合 23"/>
            <p:cNvGrpSpPr/>
            <p:nvPr/>
          </p:nvGrpSpPr>
          <p:grpSpPr>
            <a:xfrm>
              <a:off x="6477657" y="5187230"/>
              <a:ext cx="3724485" cy="523220"/>
              <a:chOff x="6477657" y="5187230"/>
              <a:chExt cx="3724485" cy="523220"/>
            </a:xfrm>
          </p:grpSpPr>
          <p:sp>
            <p:nvSpPr>
              <p:cNvPr id="26" name="文本框 27"/>
              <p:cNvSpPr txBox="1"/>
              <p:nvPr/>
            </p:nvSpPr>
            <p:spPr>
              <a:xfrm>
                <a:off x="6477657" y="5187230"/>
                <a:ext cx="7679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800" dirty="0">
                    <a:solidFill>
                      <a:srgbClr val="EA1725"/>
                    </a:solidFill>
                    <a:latin typeface="Century Gothic" panose="020B0502020202020204" pitchFamily="34" charset="0"/>
                    <a:ea typeface="冬青黑体简体中文 W3" panose="020B0300000000000000" pitchFamily="34" charset="-122"/>
                  </a:rPr>
                  <a:t>P4</a:t>
                </a:r>
                <a:endParaRPr lang="zh-CN" altLang="en-US" sz="2800">
                  <a:solidFill>
                    <a:srgbClr val="EA1725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endParaRPr>
              </a:p>
            </p:txBody>
          </p:sp>
          <p:sp>
            <p:nvSpPr>
              <p:cNvPr id="27" name="文本框 28"/>
              <p:cNvSpPr txBox="1"/>
              <p:nvPr/>
            </p:nvSpPr>
            <p:spPr>
              <a:xfrm>
                <a:off x="7099113" y="5264174"/>
                <a:ext cx="310302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>
                    <a:solidFill>
                      <a:srgbClr val="EA1725"/>
                    </a:solidFill>
                    <a:latin typeface="Century Gothic" panose="020B0502020202020204" pitchFamily="34" charset="0"/>
                    <a:ea typeface="冬青黑体简体中文 W3" panose="020B0300000000000000" pitchFamily="34" charset="-122"/>
                  </a:rPr>
                  <a:t>不足之处及分析</a:t>
                </a:r>
              </a:p>
            </p:txBody>
          </p:sp>
        </p:grpSp>
        <p:sp>
          <p:nvSpPr>
            <p:cNvPr id="25" name="文本框 32"/>
            <p:cNvSpPr txBox="1"/>
            <p:nvPr/>
          </p:nvSpPr>
          <p:spPr>
            <a:xfrm>
              <a:off x="10487522" y="5264174"/>
              <a:ext cx="812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solidFill>
                    <a:srgbClr val="EA1725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24</a:t>
              </a:r>
              <a:endParaRPr lang="zh-CN" altLang="en-US">
                <a:solidFill>
                  <a:srgbClr val="EA1725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187008" y="5584208"/>
            <a:ext cx="4822537" cy="523220"/>
            <a:chOff x="6477657" y="5187230"/>
            <a:chExt cx="4822537" cy="523220"/>
          </a:xfrm>
        </p:grpSpPr>
        <p:grpSp>
          <p:nvGrpSpPr>
            <p:cNvPr id="42" name="组合 41"/>
            <p:cNvGrpSpPr/>
            <p:nvPr/>
          </p:nvGrpSpPr>
          <p:grpSpPr>
            <a:xfrm>
              <a:off x="6477657" y="5187230"/>
              <a:ext cx="3724485" cy="523220"/>
              <a:chOff x="6477657" y="5187230"/>
              <a:chExt cx="3724485" cy="523220"/>
            </a:xfrm>
          </p:grpSpPr>
          <p:sp>
            <p:nvSpPr>
              <p:cNvPr id="44" name="文本框 27"/>
              <p:cNvSpPr txBox="1"/>
              <p:nvPr/>
            </p:nvSpPr>
            <p:spPr>
              <a:xfrm>
                <a:off x="6477657" y="5187230"/>
                <a:ext cx="7679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800">
                    <a:solidFill>
                      <a:srgbClr val="EA1725"/>
                    </a:solidFill>
                    <a:latin typeface="Century Gothic" panose="020B0502020202020204" pitchFamily="34" charset="0"/>
                    <a:ea typeface="冬青黑体简体中文 W3" panose="020B0300000000000000" pitchFamily="34" charset="-122"/>
                  </a:rPr>
                  <a:t>P5</a:t>
                </a:r>
                <a:endParaRPr lang="zh-CN" altLang="en-US" sz="2800">
                  <a:solidFill>
                    <a:srgbClr val="EA1725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endParaRPr>
              </a:p>
            </p:txBody>
          </p:sp>
          <p:sp>
            <p:nvSpPr>
              <p:cNvPr id="45" name="文本框 28"/>
              <p:cNvSpPr txBox="1"/>
              <p:nvPr/>
            </p:nvSpPr>
            <p:spPr>
              <a:xfrm>
                <a:off x="7099113" y="5264174"/>
                <a:ext cx="310302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>
                    <a:solidFill>
                      <a:srgbClr val="EA1725"/>
                    </a:solidFill>
                    <a:latin typeface="Century Gothic" panose="020B0502020202020204" pitchFamily="34" charset="0"/>
                    <a:ea typeface="冬青黑体简体中文 W3" panose="020B0300000000000000" pitchFamily="34" charset="-122"/>
                  </a:rPr>
                  <a:t>2017</a:t>
                </a:r>
                <a:r>
                  <a:rPr lang="zh-CN" altLang="en-US">
                    <a:solidFill>
                      <a:srgbClr val="EA1725"/>
                    </a:solidFill>
                    <a:latin typeface="Century Gothic" panose="020B0502020202020204" pitchFamily="34" charset="0"/>
                    <a:ea typeface="冬青黑体简体中文 W3" panose="020B0300000000000000" pitchFamily="34" charset="-122"/>
                  </a:rPr>
                  <a:t>年工作计划</a:t>
                </a:r>
              </a:p>
            </p:txBody>
          </p:sp>
        </p:grpSp>
        <p:sp>
          <p:nvSpPr>
            <p:cNvPr id="43" name="文本框 32"/>
            <p:cNvSpPr txBox="1"/>
            <p:nvPr/>
          </p:nvSpPr>
          <p:spPr>
            <a:xfrm>
              <a:off x="10487522" y="5264174"/>
              <a:ext cx="812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solidFill>
                    <a:srgbClr val="EA1725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24</a:t>
              </a:r>
              <a:endParaRPr lang="zh-CN" altLang="en-US">
                <a:solidFill>
                  <a:srgbClr val="EA1725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endParaRPr>
            </a:p>
          </p:txBody>
        </p:sp>
      </p:grpSp>
      <p:sp>
        <p:nvSpPr>
          <p:cNvPr id="2" name="平行四边形 1"/>
          <p:cNvSpPr/>
          <p:nvPr/>
        </p:nvSpPr>
        <p:spPr>
          <a:xfrm rot="20442993" flipH="1">
            <a:off x="5028944" y="412642"/>
            <a:ext cx="121639" cy="2112951"/>
          </a:xfrm>
          <a:prstGeom prst="parallelogram">
            <a:avLst/>
          </a:prstGeom>
          <a:solidFill>
            <a:srgbClr val="EA17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543804" y="-1441"/>
            <a:ext cx="2500514" cy="6840391"/>
          </a:xfrm>
          <a:prstGeom prst="line">
            <a:avLst/>
          </a:prstGeom>
          <a:ln>
            <a:solidFill>
              <a:srgbClr val="EA17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8105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840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decel="100000" fill="hold" grpId="0" nodeType="withEffect">
                                      <p:stCondLst>
                                        <p:cond delay="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10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decel="10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decel="10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decel="100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path" presetSubtype="0" accel="50000" fill="hold" grpId="1" nodeType="withEffect" p14:presetBounceEnd="71000">
                                      <p:stCondLst>
                                        <p:cond delay="600"/>
                                      </p:stCondLst>
                                      <p:childTnLst>
                                        <p:animMotion origin="layout" path="M 2.08333E-6 -3.7037E-7 L 0.08073 0.39398 " pathEditMode="relative" rAng="0" ptsTypes="AA" p14:bounceEnd="71000">
                                          <p:cBhvr>
                                            <p:cTn id="41" dur="2000" spd="-100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36" y="1969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2" presetID="16" presetClass="entr" presetSubtype="2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" grpId="0" animBg="1"/>
          <p:bldP spid="2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840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decel="100000" fill="hold" grpId="0" nodeType="withEffect">
                                      <p:stCondLst>
                                        <p:cond delay="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decel="10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decel="10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decel="10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decel="100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path" presetSubtype="0" accel="5000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Motion origin="layout" path="M 2.08333E-6 -3.7037E-7 L 0.08073 0.39398 " pathEditMode="relative" rAng="0" ptsTypes="AA">
                                          <p:cBhvr>
                                            <p:cTn id="41" dur="2000" spd="-100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36" y="1969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2" presetID="16" presetClass="entr" presetSubtype="2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" grpId="0" animBg="1"/>
          <p:bldP spid="2" grpId="1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>
            <a:spLocks noChangeAspect="1"/>
          </p:cNvSpPr>
          <p:nvPr/>
        </p:nvSpPr>
        <p:spPr>
          <a:xfrm>
            <a:off x="1911960" y="1342967"/>
            <a:ext cx="1918800" cy="1918800"/>
          </a:xfrm>
          <a:prstGeom prst="ellipse">
            <a:avLst/>
          </a:prstGeom>
          <a:noFill/>
          <a:ln>
            <a:solidFill>
              <a:srgbClr val="FF1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052" y="0"/>
            <a:ext cx="6858000" cy="6858000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7385051" y="2051050"/>
            <a:ext cx="2755900" cy="2755900"/>
          </a:xfrm>
          <a:prstGeom prst="rect">
            <a:avLst/>
          </a:prstGeom>
          <a:solidFill>
            <a:srgbClr val="FF0000">
              <a:alpha val="61000"/>
            </a:srgb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>
                <a:latin typeface="Century Gothic" panose="020B0502020202020204" pitchFamily="34" charset="0"/>
              </a:rPr>
              <a:t>01</a:t>
            </a:r>
          </a:p>
        </p:txBody>
      </p:sp>
      <p:sp>
        <p:nvSpPr>
          <p:cNvPr id="23" name="文本框 32"/>
          <p:cNvSpPr txBox="1"/>
          <p:nvPr/>
        </p:nvSpPr>
        <p:spPr>
          <a:xfrm>
            <a:off x="782379" y="3839947"/>
            <a:ext cx="41779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800" b="1">
                <a:solidFill>
                  <a:srgbClr val="FF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2016</a:t>
            </a:r>
            <a:r>
              <a:rPr lang="zh-CN" altLang="en-US" sz="2800" b="1">
                <a:solidFill>
                  <a:srgbClr val="FF000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年度工作概述</a:t>
            </a:r>
          </a:p>
        </p:txBody>
      </p:sp>
      <p:sp>
        <p:nvSpPr>
          <p:cNvPr id="24" name="文本框 33"/>
          <p:cNvSpPr txBox="1"/>
          <p:nvPr/>
        </p:nvSpPr>
        <p:spPr>
          <a:xfrm>
            <a:off x="697926" y="4478850"/>
            <a:ext cx="395719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1.1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输入活动一</a:t>
            </a:r>
            <a:endParaRPr lang="en-US" altLang="zh-CN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1.2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输入活动二</a:t>
            </a:r>
            <a:endParaRPr lang="en-US" altLang="zh-CN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1.3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输入活动三</a:t>
            </a:r>
            <a:endParaRPr lang="en-US" altLang="zh-CN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pic>
        <p:nvPicPr>
          <p:cNvPr id="17" name="图片 16"/>
          <p:cNvPicPr>
            <a:picLocks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9565" t="1903" r="29149" b="6814"/>
          <a:stretch/>
        </p:blipFill>
        <p:spPr>
          <a:xfrm>
            <a:off x="1819138" y="1349128"/>
            <a:ext cx="1919481" cy="1919481"/>
          </a:xfrm>
          <a:prstGeom prst="ellipse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11455145" y="6246077"/>
            <a:ext cx="181210" cy="181210"/>
          </a:xfrm>
          <a:prstGeom prst="ellipse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1150345" y="6246077"/>
            <a:ext cx="181210" cy="181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0845545" y="6246077"/>
            <a:ext cx="181210" cy="181210"/>
          </a:xfrm>
          <a:prstGeom prst="ellipse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347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grpId="0" nodeType="withEffect">
                                  <p:stCondLst>
                                    <p:cond delay="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2" decel="10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" grpId="0" animBg="1"/>
      <p:bldP spid="23" grpId="0"/>
      <p:bldP spid="24" grpId="0" build="allAtOnce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04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5100" y="363653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我的工作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733" y="1142998"/>
            <a:ext cx="4073005" cy="2617926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561" y="1144128"/>
            <a:ext cx="4079619" cy="4988233"/>
          </a:xfrm>
          <a:custGeom>
            <a:avLst/>
            <a:gdLst>
              <a:gd name="connsiteX0" fmla="*/ 0 w 5590199"/>
              <a:gd name="connsiteY0" fmla="*/ 0 h 6838335"/>
              <a:gd name="connsiteX1" fmla="*/ 5590199 w 5590199"/>
              <a:gd name="connsiteY1" fmla="*/ 0 h 6838335"/>
              <a:gd name="connsiteX2" fmla="*/ 5590199 w 5590199"/>
              <a:gd name="connsiteY2" fmla="*/ 6838335 h 6838335"/>
              <a:gd name="connsiteX3" fmla="*/ 0 w 5590199"/>
              <a:gd name="connsiteY3" fmla="*/ 6838335 h 6838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90199" h="6838335">
                <a:moveTo>
                  <a:pt x="0" y="0"/>
                </a:moveTo>
                <a:lnTo>
                  <a:pt x="5590199" y="0"/>
                </a:lnTo>
                <a:lnTo>
                  <a:pt x="5590199" y="6838335"/>
                </a:lnTo>
                <a:lnTo>
                  <a:pt x="0" y="6838335"/>
                </a:lnTo>
                <a:close/>
              </a:path>
            </a:pathLst>
          </a:cu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564" y="1147523"/>
            <a:ext cx="4075200" cy="5001104"/>
          </a:xfrm>
          <a:custGeom>
            <a:avLst/>
            <a:gdLst>
              <a:gd name="connsiteX0" fmla="*/ 0 w 4075200"/>
              <a:gd name="connsiteY0" fmla="*/ 0 h 5010150"/>
              <a:gd name="connsiteX1" fmla="*/ 4075200 w 4075200"/>
              <a:gd name="connsiteY1" fmla="*/ 0 h 5010150"/>
              <a:gd name="connsiteX2" fmla="*/ 4075200 w 4075200"/>
              <a:gd name="connsiteY2" fmla="*/ 5010150 h 5010150"/>
              <a:gd name="connsiteX3" fmla="*/ 0 w 4075200"/>
              <a:gd name="connsiteY3" fmla="*/ 5010150 h 501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5200" h="5010150">
                <a:moveTo>
                  <a:pt x="0" y="0"/>
                </a:moveTo>
                <a:lnTo>
                  <a:pt x="4075200" y="0"/>
                </a:lnTo>
                <a:lnTo>
                  <a:pt x="4075200" y="5010150"/>
                </a:lnTo>
                <a:lnTo>
                  <a:pt x="0" y="5010150"/>
                </a:lnTo>
                <a:close/>
              </a:path>
            </a:pathLst>
          </a:custGeom>
        </p:spPr>
      </p:pic>
      <p:sp>
        <p:nvSpPr>
          <p:cNvPr id="34" name="任意多边形: 形状 33"/>
          <p:cNvSpPr/>
          <p:nvPr/>
        </p:nvSpPr>
        <p:spPr>
          <a:xfrm rot="16200000">
            <a:off x="4830040" y="2843969"/>
            <a:ext cx="2372214" cy="4206821"/>
          </a:xfrm>
          <a:custGeom>
            <a:avLst/>
            <a:gdLst>
              <a:gd name="connsiteX0" fmla="*/ 2403765 w 2403765"/>
              <a:gd name="connsiteY0" fmla="*/ 128534 h 4225897"/>
              <a:gd name="connsiteX1" fmla="*/ 2403765 w 2403765"/>
              <a:gd name="connsiteY1" fmla="*/ 4225897 h 4225897"/>
              <a:gd name="connsiteX2" fmla="*/ 0 w 2403765"/>
              <a:gd name="connsiteY2" fmla="*/ 4225897 h 4225897"/>
              <a:gd name="connsiteX3" fmla="*/ 0 w 2403765"/>
              <a:gd name="connsiteY3" fmla="*/ 128534 h 4225897"/>
              <a:gd name="connsiteX4" fmla="*/ 1685965 w 2403765"/>
              <a:gd name="connsiteY4" fmla="*/ 128534 h 4225897"/>
              <a:gd name="connsiteX5" fmla="*/ 1760515 w 2403765"/>
              <a:gd name="connsiteY5" fmla="*/ 0 h 4225897"/>
              <a:gd name="connsiteX6" fmla="*/ 1835065 w 2403765"/>
              <a:gd name="connsiteY6" fmla="*/ 128534 h 4225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03765" h="4225897">
                <a:moveTo>
                  <a:pt x="2403765" y="128534"/>
                </a:moveTo>
                <a:lnTo>
                  <a:pt x="2403765" y="4225897"/>
                </a:lnTo>
                <a:lnTo>
                  <a:pt x="0" y="4225897"/>
                </a:lnTo>
                <a:lnTo>
                  <a:pt x="0" y="128534"/>
                </a:lnTo>
                <a:lnTo>
                  <a:pt x="1685965" y="128534"/>
                </a:lnTo>
                <a:lnTo>
                  <a:pt x="1760515" y="0"/>
                </a:lnTo>
                <a:lnTo>
                  <a:pt x="1835065" y="12853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966824" y="2143801"/>
            <a:ext cx="20795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数据分析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9050838" y="3242068"/>
            <a:ext cx="22170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数据存档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52100" y="3242068"/>
            <a:ext cx="2153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数据存档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080720" y="4003243"/>
            <a:ext cx="2055584" cy="591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>
                <a:solidFill>
                  <a:srgbClr val="EA1725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工作介绍</a:t>
            </a:r>
          </a:p>
        </p:txBody>
      </p:sp>
      <p:sp>
        <p:nvSpPr>
          <p:cNvPr id="15" name="矩形 14"/>
          <p:cNvSpPr/>
          <p:nvPr/>
        </p:nvSpPr>
        <p:spPr>
          <a:xfrm>
            <a:off x="4327897" y="4744889"/>
            <a:ext cx="3640964" cy="1132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5776060" y="4669761"/>
            <a:ext cx="415296" cy="0"/>
          </a:xfrm>
          <a:prstGeom prst="line">
            <a:avLst/>
          </a:prstGeom>
          <a:ln w="28575">
            <a:solidFill>
              <a:srgbClr val="EA17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311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2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2" presetClass="entr" presetSubtype="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6" grpId="0"/>
      <p:bldP spid="17" grpId="0"/>
      <p:bldP spid="18" grpId="0"/>
      <p:bldP spid="13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09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5100" y="363653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工作情况</a:t>
            </a:r>
          </a:p>
        </p:txBody>
      </p:sp>
      <p:sp>
        <p:nvSpPr>
          <p:cNvPr id="24" name="矩形 23"/>
          <p:cNvSpPr/>
          <p:nvPr/>
        </p:nvSpPr>
        <p:spPr>
          <a:xfrm>
            <a:off x="1092199" y="3317601"/>
            <a:ext cx="5908675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服务提供商。深受大家的好评和肯定。</a:t>
            </a:r>
          </a:p>
        </p:txBody>
      </p:sp>
      <p:sp>
        <p:nvSpPr>
          <p:cNvPr id="9" name="矩形 8"/>
          <p:cNvSpPr/>
          <p:nvPr/>
        </p:nvSpPr>
        <p:spPr>
          <a:xfrm>
            <a:off x="7213601" y="1857375"/>
            <a:ext cx="3057020" cy="3125288"/>
          </a:xfrm>
          <a:prstGeom prst="rect">
            <a:avLst/>
          </a:prstGeom>
          <a:noFill/>
          <a:ln w="28575">
            <a:solidFill>
              <a:srgbClr val="FF1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476" y="2422892"/>
            <a:ext cx="3303432" cy="3309527"/>
          </a:xfrm>
          <a:prstGeom prst="rect">
            <a:avLst/>
          </a:prstGeom>
        </p:spPr>
      </p:pic>
      <p:sp>
        <p:nvSpPr>
          <p:cNvPr id="17" name="文本框 217"/>
          <p:cNvSpPr txBox="1">
            <a:spLocks/>
          </p:cNvSpPr>
          <p:nvPr/>
        </p:nvSpPr>
        <p:spPr>
          <a:xfrm>
            <a:off x="1098122" y="1715006"/>
            <a:ext cx="1800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0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About </a:t>
            </a:r>
            <a:endParaRPr lang="zh-CN" altLang="en-US" sz="40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2941000" y="2068949"/>
            <a:ext cx="1128921" cy="0"/>
          </a:xfrm>
          <a:prstGeom prst="line">
            <a:avLst/>
          </a:prstGeom>
          <a:ln w="38100">
            <a:solidFill>
              <a:srgbClr val="FF17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217"/>
          <p:cNvSpPr txBox="1">
            <a:spLocks/>
          </p:cNvSpPr>
          <p:nvPr/>
        </p:nvSpPr>
        <p:spPr>
          <a:xfrm>
            <a:off x="1092200" y="2473621"/>
            <a:ext cx="34385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美仑设计项目</a:t>
            </a:r>
            <a:r>
              <a:rPr lang="en-US" altLang="zh-CN" sz="40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 </a:t>
            </a:r>
            <a:endParaRPr lang="zh-CN" altLang="en-US" sz="40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217221" y="4749711"/>
            <a:ext cx="951434" cy="951419"/>
            <a:chOff x="1217221" y="4749711"/>
            <a:chExt cx="951434" cy="951419"/>
          </a:xfrm>
        </p:grpSpPr>
        <p:grpSp>
          <p:nvGrpSpPr>
            <p:cNvPr id="31" name="组合 30"/>
            <p:cNvGrpSpPr/>
            <p:nvPr/>
          </p:nvGrpSpPr>
          <p:grpSpPr>
            <a:xfrm>
              <a:off x="1217221" y="4749711"/>
              <a:ext cx="951434" cy="951419"/>
              <a:chOff x="1585107" y="2092324"/>
              <a:chExt cx="1319233" cy="1319213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1585107" y="2092324"/>
                <a:ext cx="1319204" cy="1319204"/>
              </a:xfrm>
              <a:prstGeom prst="ellipse">
                <a:avLst/>
              </a:prstGeom>
              <a:noFill/>
              <a:ln w="98425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595959"/>
                  </a:solidFill>
                </a:endParaRPr>
              </a:p>
            </p:txBody>
          </p:sp>
          <p:sp>
            <p:nvSpPr>
              <p:cNvPr id="36" name="不完整圆 4"/>
              <p:cNvSpPr/>
              <p:nvPr/>
            </p:nvSpPr>
            <p:spPr>
              <a:xfrm rot="16200000">
                <a:off x="1758881" y="2266077"/>
                <a:ext cx="1319212" cy="971707"/>
              </a:xfrm>
              <a:custGeom>
                <a:avLst/>
                <a:gdLst>
                  <a:gd name="connsiteX0" fmla="*/ 1872000 w 1872000"/>
                  <a:gd name="connsiteY0" fmla="*/ 936000 h 1872000"/>
                  <a:gd name="connsiteX1" fmla="*/ 1265133 w 1872000"/>
                  <a:gd name="connsiteY1" fmla="*/ 1812223 h 1872000"/>
                  <a:gd name="connsiteX2" fmla="*/ 231471 w 1872000"/>
                  <a:gd name="connsiteY2" fmla="*/ 1552226 h 1872000"/>
                  <a:gd name="connsiteX3" fmla="*/ 111389 w 1872000"/>
                  <a:gd name="connsiteY3" fmla="*/ 493153 h 1872000"/>
                  <a:gd name="connsiteX4" fmla="*/ 936000 w 1872000"/>
                  <a:gd name="connsiteY4" fmla="*/ 936000 h 1872000"/>
                  <a:gd name="connsiteX5" fmla="*/ 1872000 w 1872000"/>
                  <a:gd name="connsiteY5" fmla="*/ 936000 h 1872000"/>
                  <a:gd name="connsiteX0" fmla="*/ 936012 w 1872012"/>
                  <a:gd name="connsiteY0" fmla="*/ 442847 h 1378888"/>
                  <a:gd name="connsiteX1" fmla="*/ 1872012 w 1872012"/>
                  <a:gd name="connsiteY1" fmla="*/ 442847 h 1378888"/>
                  <a:gd name="connsiteX2" fmla="*/ 1265145 w 1872012"/>
                  <a:gd name="connsiteY2" fmla="*/ 1319070 h 1378888"/>
                  <a:gd name="connsiteX3" fmla="*/ 231483 w 1872012"/>
                  <a:gd name="connsiteY3" fmla="*/ 1059073 h 1378888"/>
                  <a:gd name="connsiteX4" fmla="*/ 111401 w 1872012"/>
                  <a:gd name="connsiteY4" fmla="*/ 0 h 1378888"/>
                  <a:gd name="connsiteX5" fmla="*/ 1027452 w 1872012"/>
                  <a:gd name="connsiteY5" fmla="*/ 534287 h 1378888"/>
                  <a:gd name="connsiteX0" fmla="*/ 1872012 w 1872012"/>
                  <a:gd name="connsiteY0" fmla="*/ 442847 h 1378888"/>
                  <a:gd name="connsiteX1" fmla="*/ 1265145 w 1872012"/>
                  <a:gd name="connsiteY1" fmla="*/ 1319070 h 1378888"/>
                  <a:gd name="connsiteX2" fmla="*/ 231483 w 1872012"/>
                  <a:gd name="connsiteY2" fmla="*/ 1059073 h 1378888"/>
                  <a:gd name="connsiteX3" fmla="*/ 111401 w 1872012"/>
                  <a:gd name="connsiteY3" fmla="*/ 0 h 1378888"/>
                  <a:gd name="connsiteX4" fmla="*/ 1027452 w 1872012"/>
                  <a:gd name="connsiteY4" fmla="*/ 534287 h 1378888"/>
                  <a:gd name="connsiteX0" fmla="*/ 1872012 w 1872012"/>
                  <a:gd name="connsiteY0" fmla="*/ 442847 h 1378888"/>
                  <a:gd name="connsiteX1" fmla="*/ 1265145 w 1872012"/>
                  <a:gd name="connsiteY1" fmla="*/ 1319070 h 1378888"/>
                  <a:gd name="connsiteX2" fmla="*/ 231483 w 1872012"/>
                  <a:gd name="connsiteY2" fmla="*/ 1059073 h 1378888"/>
                  <a:gd name="connsiteX3" fmla="*/ 111401 w 1872012"/>
                  <a:gd name="connsiteY3" fmla="*/ 0 h 1378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2012" h="1378888">
                    <a:moveTo>
                      <a:pt x="1872012" y="442847"/>
                    </a:moveTo>
                    <a:cubicBezTo>
                      <a:pt x="1872012" y="832825"/>
                      <a:pt x="1630218" y="1181939"/>
                      <a:pt x="1265145" y="1319070"/>
                    </a:cubicBezTo>
                    <a:cubicBezTo>
                      <a:pt x="900072" y="1456201"/>
                      <a:pt x="488230" y="1352610"/>
                      <a:pt x="231483" y="1059073"/>
                    </a:cubicBezTo>
                    <a:cubicBezTo>
                      <a:pt x="-25264" y="765536"/>
                      <a:pt x="-73108" y="343569"/>
                      <a:pt x="111401" y="0"/>
                    </a:cubicBezTo>
                  </a:path>
                </a:pathLst>
              </a:custGeom>
              <a:noFill/>
              <a:ln w="98425" cap="rnd">
                <a:solidFill>
                  <a:srgbClr val="59595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595959"/>
                  </a:solidFill>
                </a:endParaRPr>
              </a:p>
            </p:txBody>
          </p:sp>
        </p:grpSp>
        <p:sp>
          <p:nvSpPr>
            <p:cNvPr id="32" name="文本框 23"/>
            <p:cNvSpPr txBox="1"/>
            <p:nvPr/>
          </p:nvSpPr>
          <p:spPr>
            <a:xfrm>
              <a:off x="1346763" y="5058358"/>
              <a:ext cx="691151" cy="40011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000" dirty="0">
                  <a:solidFill>
                    <a:srgbClr val="595959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34%</a:t>
              </a:r>
              <a:endParaRPr lang="zh-CN" altLang="en-US" sz="20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endParaRPr>
            </a:p>
          </p:txBody>
        </p:sp>
      </p:grpSp>
      <p:sp>
        <p:nvSpPr>
          <p:cNvPr id="34" name="文本框 27"/>
          <p:cNvSpPr txBox="1"/>
          <p:nvPr/>
        </p:nvSpPr>
        <p:spPr>
          <a:xfrm>
            <a:off x="1284506" y="5812707"/>
            <a:ext cx="820694" cy="199772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别墅置地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098158" y="4749711"/>
            <a:ext cx="950256" cy="950255"/>
            <a:chOff x="3098158" y="4749711"/>
            <a:chExt cx="950256" cy="950255"/>
          </a:xfrm>
        </p:grpSpPr>
        <p:grpSp>
          <p:nvGrpSpPr>
            <p:cNvPr id="26" name="组合 25"/>
            <p:cNvGrpSpPr/>
            <p:nvPr/>
          </p:nvGrpSpPr>
          <p:grpSpPr>
            <a:xfrm>
              <a:off x="3098158" y="4749711"/>
              <a:ext cx="950256" cy="950255"/>
              <a:chOff x="4399417" y="1863724"/>
              <a:chExt cx="1872043" cy="1872013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4399417" y="1863724"/>
                <a:ext cx="1872000" cy="1872000"/>
              </a:xfrm>
              <a:prstGeom prst="ellipse">
                <a:avLst/>
              </a:prstGeom>
              <a:noFill/>
              <a:ln w="98425">
                <a:solidFill>
                  <a:srgbClr val="BFBFB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595959"/>
                  </a:solidFill>
                </a:endParaRPr>
              </a:p>
            </p:txBody>
          </p:sp>
          <p:sp>
            <p:nvSpPr>
              <p:cNvPr id="30" name="不完整圆 13"/>
              <p:cNvSpPr/>
              <p:nvPr/>
            </p:nvSpPr>
            <p:spPr>
              <a:xfrm rot="16200000">
                <a:off x="4646010" y="2110287"/>
                <a:ext cx="1872012" cy="1378888"/>
              </a:xfrm>
              <a:custGeom>
                <a:avLst/>
                <a:gdLst>
                  <a:gd name="connsiteX0" fmla="*/ 1872000 w 1872000"/>
                  <a:gd name="connsiteY0" fmla="*/ 936000 h 1872000"/>
                  <a:gd name="connsiteX1" fmla="*/ 1265133 w 1872000"/>
                  <a:gd name="connsiteY1" fmla="*/ 1812223 h 1872000"/>
                  <a:gd name="connsiteX2" fmla="*/ 231471 w 1872000"/>
                  <a:gd name="connsiteY2" fmla="*/ 1552226 h 1872000"/>
                  <a:gd name="connsiteX3" fmla="*/ 111389 w 1872000"/>
                  <a:gd name="connsiteY3" fmla="*/ 493153 h 1872000"/>
                  <a:gd name="connsiteX4" fmla="*/ 936000 w 1872000"/>
                  <a:gd name="connsiteY4" fmla="*/ 936000 h 1872000"/>
                  <a:gd name="connsiteX5" fmla="*/ 1872000 w 1872000"/>
                  <a:gd name="connsiteY5" fmla="*/ 936000 h 1872000"/>
                  <a:gd name="connsiteX0" fmla="*/ 936012 w 1872012"/>
                  <a:gd name="connsiteY0" fmla="*/ 442847 h 1378888"/>
                  <a:gd name="connsiteX1" fmla="*/ 1872012 w 1872012"/>
                  <a:gd name="connsiteY1" fmla="*/ 442847 h 1378888"/>
                  <a:gd name="connsiteX2" fmla="*/ 1265145 w 1872012"/>
                  <a:gd name="connsiteY2" fmla="*/ 1319070 h 1378888"/>
                  <a:gd name="connsiteX3" fmla="*/ 231483 w 1872012"/>
                  <a:gd name="connsiteY3" fmla="*/ 1059073 h 1378888"/>
                  <a:gd name="connsiteX4" fmla="*/ 111401 w 1872012"/>
                  <a:gd name="connsiteY4" fmla="*/ 0 h 1378888"/>
                  <a:gd name="connsiteX5" fmla="*/ 1027452 w 1872012"/>
                  <a:gd name="connsiteY5" fmla="*/ 534287 h 1378888"/>
                  <a:gd name="connsiteX0" fmla="*/ 1872012 w 1872012"/>
                  <a:gd name="connsiteY0" fmla="*/ 442847 h 1378888"/>
                  <a:gd name="connsiteX1" fmla="*/ 1265145 w 1872012"/>
                  <a:gd name="connsiteY1" fmla="*/ 1319070 h 1378888"/>
                  <a:gd name="connsiteX2" fmla="*/ 231483 w 1872012"/>
                  <a:gd name="connsiteY2" fmla="*/ 1059073 h 1378888"/>
                  <a:gd name="connsiteX3" fmla="*/ 111401 w 1872012"/>
                  <a:gd name="connsiteY3" fmla="*/ 0 h 1378888"/>
                  <a:gd name="connsiteX4" fmla="*/ 1027452 w 1872012"/>
                  <a:gd name="connsiteY4" fmla="*/ 534287 h 1378888"/>
                  <a:gd name="connsiteX0" fmla="*/ 1872012 w 1872012"/>
                  <a:gd name="connsiteY0" fmla="*/ 442847 h 1378888"/>
                  <a:gd name="connsiteX1" fmla="*/ 1265145 w 1872012"/>
                  <a:gd name="connsiteY1" fmla="*/ 1319070 h 1378888"/>
                  <a:gd name="connsiteX2" fmla="*/ 231483 w 1872012"/>
                  <a:gd name="connsiteY2" fmla="*/ 1059073 h 1378888"/>
                  <a:gd name="connsiteX3" fmla="*/ 111401 w 1872012"/>
                  <a:gd name="connsiteY3" fmla="*/ 0 h 1378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2012" h="1378888">
                    <a:moveTo>
                      <a:pt x="1872012" y="442847"/>
                    </a:moveTo>
                    <a:cubicBezTo>
                      <a:pt x="1872012" y="832825"/>
                      <a:pt x="1630218" y="1181939"/>
                      <a:pt x="1265145" y="1319070"/>
                    </a:cubicBezTo>
                    <a:cubicBezTo>
                      <a:pt x="900072" y="1456201"/>
                      <a:pt x="488230" y="1352610"/>
                      <a:pt x="231483" y="1059073"/>
                    </a:cubicBezTo>
                    <a:cubicBezTo>
                      <a:pt x="-25264" y="765536"/>
                      <a:pt x="-73108" y="343569"/>
                      <a:pt x="111401" y="0"/>
                    </a:cubicBezTo>
                  </a:path>
                </a:pathLst>
              </a:custGeom>
              <a:noFill/>
              <a:ln w="98425" cap="rnd">
                <a:solidFill>
                  <a:srgbClr val="FF17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595959"/>
                  </a:solidFill>
                </a:endParaRPr>
              </a:p>
            </p:txBody>
          </p:sp>
        </p:grpSp>
        <p:sp>
          <p:nvSpPr>
            <p:cNvPr id="27" name="文本框 24"/>
            <p:cNvSpPr txBox="1"/>
            <p:nvPr/>
          </p:nvSpPr>
          <p:spPr>
            <a:xfrm>
              <a:off x="3235203" y="5058358"/>
              <a:ext cx="691150" cy="40011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000" dirty="0">
                  <a:solidFill>
                    <a:srgbClr val="595959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23%</a:t>
              </a:r>
              <a:endParaRPr lang="zh-CN" altLang="en-US" sz="20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endParaRPr>
            </a:p>
          </p:txBody>
        </p:sp>
      </p:grpSp>
      <p:sp>
        <p:nvSpPr>
          <p:cNvPr id="28" name="文本框 28"/>
          <p:cNvSpPr txBox="1"/>
          <p:nvPr/>
        </p:nvSpPr>
        <p:spPr>
          <a:xfrm>
            <a:off x="3196619" y="5812707"/>
            <a:ext cx="820693" cy="199772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法务医疗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5108460" y="4749711"/>
            <a:ext cx="950280" cy="950255"/>
            <a:chOff x="5108460" y="4749711"/>
            <a:chExt cx="950280" cy="950255"/>
          </a:xfrm>
        </p:grpSpPr>
        <p:grpSp>
          <p:nvGrpSpPr>
            <p:cNvPr id="20" name="组合 19"/>
            <p:cNvGrpSpPr>
              <a:grpSpLocks noChangeAspect="1"/>
            </p:cNvGrpSpPr>
            <p:nvPr/>
          </p:nvGrpSpPr>
          <p:grpSpPr>
            <a:xfrm>
              <a:off x="5108460" y="4749711"/>
              <a:ext cx="950280" cy="950255"/>
              <a:chOff x="1014082" y="4581524"/>
              <a:chExt cx="1872093" cy="1872046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1014085" y="4581524"/>
                <a:ext cx="1872000" cy="1872000"/>
              </a:xfrm>
              <a:prstGeom prst="ellipse">
                <a:avLst/>
              </a:prstGeom>
              <a:noFill/>
              <a:ln w="98425">
                <a:solidFill>
                  <a:srgbClr val="BFBFB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595959"/>
                  </a:solidFill>
                </a:endParaRPr>
              </a:p>
            </p:txBody>
          </p:sp>
          <p:sp>
            <p:nvSpPr>
              <p:cNvPr id="25" name="不完整圆 18"/>
              <p:cNvSpPr/>
              <p:nvPr/>
            </p:nvSpPr>
            <p:spPr>
              <a:xfrm rot="16200000">
                <a:off x="1014106" y="4581501"/>
                <a:ext cx="1872045" cy="1872093"/>
              </a:xfrm>
              <a:custGeom>
                <a:avLst/>
                <a:gdLst>
                  <a:gd name="connsiteX0" fmla="*/ 1872000 w 1872000"/>
                  <a:gd name="connsiteY0" fmla="*/ 936000 h 1872000"/>
                  <a:gd name="connsiteX1" fmla="*/ 1156282 w 1872000"/>
                  <a:gd name="connsiteY1" fmla="*/ 1845710 h 1872000"/>
                  <a:gd name="connsiteX2" fmla="*/ 103684 w 1872000"/>
                  <a:gd name="connsiteY2" fmla="*/ 1364190 h 1872000"/>
                  <a:gd name="connsiteX3" fmla="*/ 323957 w 1872000"/>
                  <a:gd name="connsiteY3" fmla="*/ 227834 h 1872000"/>
                  <a:gd name="connsiteX4" fmla="*/ 1480235 w 1872000"/>
                  <a:gd name="connsiteY4" fmla="*/ 174485 h 1872000"/>
                  <a:gd name="connsiteX5" fmla="*/ 936000 w 1872000"/>
                  <a:gd name="connsiteY5" fmla="*/ 936000 h 1872000"/>
                  <a:gd name="connsiteX6" fmla="*/ 1872000 w 1872000"/>
                  <a:gd name="connsiteY6" fmla="*/ 936000 h 1872000"/>
                  <a:gd name="connsiteX0" fmla="*/ 936045 w 1872045"/>
                  <a:gd name="connsiteY0" fmla="*/ 936003 h 1872093"/>
                  <a:gd name="connsiteX1" fmla="*/ 1872045 w 1872045"/>
                  <a:gd name="connsiteY1" fmla="*/ 936003 h 1872093"/>
                  <a:gd name="connsiteX2" fmla="*/ 1156327 w 1872045"/>
                  <a:gd name="connsiteY2" fmla="*/ 1845713 h 1872093"/>
                  <a:gd name="connsiteX3" fmla="*/ 103729 w 1872045"/>
                  <a:gd name="connsiteY3" fmla="*/ 1364193 h 1872093"/>
                  <a:gd name="connsiteX4" fmla="*/ 324002 w 1872045"/>
                  <a:gd name="connsiteY4" fmla="*/ 227837 h 1872093"/>
                  <a:gd name="connsiteX5" fmla="*/ 1480280 w 1872045"/>
                  <a:gd name="connsiteY5" fmla="*/ 174488 h 1872093"/>
                  <a:gd name="connsiteX6" fmla="*/ 1027485 w 1872045"/>
                  <a:gd name="connsiteY6" fmla="*/ 1027443 h 1872093"/>
                  <a:gd name="connsiteX0" fmla="*/ 936045 w 1872045"/>
                  <a:gd name="connsiteY0" fmla="*/ 936003 h 1872093"/>
                  <a:gd name="connsiteX1" fmla="*/ 1872045 w 1872045"/>
                  <a:gd name="connsiteY1" fmla="*/ 936003 h 1872093"/>
                  <a:gd name="connsiteX2" fmla="*/ 1156327 w 1872045"/>
                  <a:gd name="connsiteY2" fmla="*/ 1845713 h 1872093"/>
                  <a:gd name="connsiteX3" fmla="*/ 103729 w 1872045"/>
                  <a:gd name="connsiteY3" fmla="*/ 1364193 h 1872093"/>
                  <a:gd name="connsiteX4" fmla="*/ 324002 w 1872045"/>
                  <a:gd name="connsiteY4" fmla="*/ 227837 h 1872093"/>
                  <a:gd name="connsiteX5" fmla="*/ 1480280 w 1872045"/>
                  <a:gd name="connsiteY5" fmla="*/ 174488 h 1872093"/>
                  <a:gd name="connsiteX0" fmla="*/ 1872045 w 1872045"/>
                  <a:gd name="connsiteY0" fmla="*/ 936003 h 1872093"/>
                  <a:gd name="connsiteX1" fmla="*/ 1156327 w 1872045"/>
                  <a:gd name="connsiteY1" fmla="*/ 1845713 h 1872093"/>
                  <a:gd name="connsiteX2" fmla="*/ 103729 w 1872045"/>
                  <a:gd name="connsiteY2" fmla="*/ 1364193 h 1872093"/>
                  <a:gd name="connsiteX3" fmla="*/ 324002 w 1872045"/>
                  <a:gd name="connsiteY3" fmla="*/ 227837 h 1872093"/>
                  <a:gd name="connsiteX4" fmla="*/ 1480280 w 1872045"/>
                  <a:gd name="connsiteY4" fmla="*/ 174488 h 1872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72045" h="1872093">
                    <a:moveTo>
                      <a:pt x="1872045" y="936003"/>
                    </a:moveTo>
                    <a:cubicBezTo>
                      <a:pt x="1872045" y="1368089"/>
                      <a:pt x="1576277" y="1744024"/>
                      <a:pt x="1156327" y="1845713"/>
                    </a:cubicBezTo>
                    <a:cubicBezTo>
                      <a:pt x="736377" y="1947402"/>
                      <a:pt x="301394" y="1748415"/>
                      <a:pt x="103729" y="1364193"/>
                    </a:cubicBezTo>
                    <a:cubicBezTo>
                      <a:pt x="-93936" y="979971"/>
                      <a:pt x="-2909" y="510375"/>
                      <a:pt x="324002" y="227837"/>
                    </a:cubicBezTo>
                    <a:cubicBezTo>
                      <a:pt x="650913" y="-54701"/>
                      <a:pt x="1128741" y="-76747"/>
                      <a:pt x="1480280" y="174488"/>
                    </a:cubicBezTo>
                  </a:path>
                </a:pathLst>
              </a:custGeom>
              <a:noFill/>
              <a:ln w="98425" cap="rnd">
                <a:solidFill>
                  <a:srgbClr val="A2000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595959"/>
                  </a:solidFill>
                </a:endParaRPr>
              </a:p>
            </p:txBody>
          </p:sp>
        </p:grpSp>
        <p:sp>
          <p:nvSpPr>
            <p:cNvPr id="21" name="文本框 25"/>
            <p:cNvSpPr txBox="1"/>
            <p:nvPr/>
          </p:nvSpPr>
          <p:spPr>
            <a:xfrm>
              <a:off x="5238002" y="5044129"/>
              <a:ext cx="691151" cy="40011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000" dirty="0">
                  <a:solidFill>
                    <a:srgbClr val="595959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91%</a:t>
              </a:r>
              <a:endParaRPr lang="zh-CN" altLang="en-US" sz="20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endParaRPr>
            </a:p>
          </p:txBody>
        </p:sp>
      </p:grpSp>
      <p:sp>
        <p:nvSpPr>
          <p:cNvPr id="22" name="文本框 29"/>
          <p:cNvSpPr txBox="1"/>
          <p:nvPr/>
        </p:nvSpPr>
        <p:spPr>
          <a:xfrm>
            <a:off x="5119908" y="5821183"/>
            <a:ext cx="820694" cy="199772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小区置地</a:t>
            </a:r>
          </a:p>
        </p:txBody>
      </p:sp>
    </p:spTree>
    <p:extLst>
      <p:ext uri="{BB962C8B-B14F-4D97-AF65-F5344CB8AC3E}">
        <p14:creationId xmlns:p14="http://schemas.microsoft.com/office/powerpoint/2010/main" val="1710989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decel="10000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decel="100000" fill="hold" grpId="0" nodeType="withEffect">
                                      <p:stCondLst>
                                        <p:cond delay="20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100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nodeType="withEffect" p14:presetBounceEnd="50667">
                                      <p:stCondLst>
                                        <p:cond delay="650"/>
                                      </p:stCondLst>
                                      <p:childTnLst>
                                        <p:animScale p14:bounceEnd="50667">
                                          <p:cBhvr>
                                            <p:cTn id="35" dur="2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nodeType="withEffect" p14:presetBounceEnd="50667">
                                      <p:stCondLst>
                                        <p:cond delay="750"/>
                                      </p:stCondLst>
                                      <p:childTnLst>
                                        <p:animScale p14:bounceEnd="50667">
                                          <p:cBhvr>
                                            <p:cTn id="42" dur="2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nodeType="withEffect" p14:presetBounceEnd="50667">
                                      <p:stCondLst>
                                        <p:cond delay="850"/>
                                      </p:stCondLst>
                                      <p:childTnLst>
                                        <p:animScale p14:bounceEnd="50667">
                                          <p:cBhvr>
                                            <p:cTn id="49" dur="2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9" grpId="0" animBg="1"/>
          <p:bldP spid="17" grpId="0"/>
          <p:bldP spid="12" grpId="0"/>
          <p:bldP spid="34" grpId="0"/>
          <p:bldP spid="28" grpId="0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decel="10000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decel="100000" fill="hold" grpId="0" nodeType="withEffect">
                                      <p:stCondLst>
                                        <p:cond delay="20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100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2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2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2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9" grpId="0" animBg="1"/>
          <p:bldP spid="17" grpId="0"/>
          <p:bldP spid="12" grpId="0"/>
          <p:bldP spid="34" grpId="0"/>
          <p:bldP spid="28" grpId="0"/>
          <p:bldP spid="22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矩形 77"/>
          <p:cNvSpPr/>
          <p:nvPr/>
        </p:nvSpPr>
        <p:spPr>
          <a:xfrm>
            <a:off x="1181100" y="1675547"/>
            <a:ext cx="2796323" cy="3812562"/>
          </a:xfrm>
          <a:prstGeom prst="rect">
            <a:avLst/>
          </a:prstGeom>
          <a:noFill/>
          <a:ln w="38100">
            <a:solidFill>
              <a:srgbClr val="FF1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09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5100" y="363653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工作情况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727" y="1990639"/>
            <a:ext cx="2836231" cy="3873133"/>
          </a:xfrm>
          <a:prstGeom prst="rect">
            <a:avLst/>
          </a:prstGeom>
        </p:spPr>
      </p:pic>
      <p:sp>
        <p:nvSpPr>
          <p:cNvPr id="37" name="矩形 36"/>
          <p:cNvSpPr/>
          <p:nvPr/>
        </p:nvSpPr>
        <p:spPr>
          <a:xfrm>
            <a:off x="3321478" y="4020457"/>
            <a:ext cx="8057086" cy="13643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293116" y="2769298"/>
            <a:ext cx="7228115" cy="77284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服务提供商。深受大家的好评和肯定。</a:t>
            </a:r>
          </a:p>
        </p:txBody>
      </p:sp>
      <p:cxnSp>
        <p:nvCxnSpPr>
          <p:cNvPr id="39" name="直接连接符 38"/>
          <p:cNvCxnSpPr/>
          <p:nvPr/>
        </p:nvCxnSpPr>
        <p:spPr>
          <a:xfrm>
            <a:off x="4468378" y="2008257"/>
            <a:ext cx="635794" cy="0"/>
          </a:xfrm>
          <a:prstGeom prst="line">
            <a:avLst/>
          </a:prstGeom>
          <a:ln w="53975">
            <a:solidFill>
              <a:srgbClr val="FF17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5996075" y="4350817"/>
            <a:ext cx="536892" cy="536892"/>
            <a:chOff x="5996075" y="4350817"/>
            <a:chExt cx="536892" cy="536892"/>
          </a:xfrm>
        </p:grpSpPr>
        <p:sp>
          <p:nvSpPr>
            <p:cNvPr id="56" name="椭圆 55"/>
            <p:cNvSpPr/>
            <p:nvPr/>
          </p:nvSpPr>
          <p:spPr>
            <a:xfrm>
              <a:off x="5996075" y="4350817"/>
              <a:ext cx="536892" cy="536892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0" name="Group 274"/>
            <p:cNvGrpSpPr/>
            <p:nvPr/>
          </p:nvGrpSpPr>
          <p:grpSpPr>
            <a:xfrm>
              <a:off x="6126408" y="4473212"/>
              <a:ext cx="276226" cy="292100"/>
              <a:chOff x="1497013" y="1843088"/>
              <a:chExt cx="276226" cy="292100"/>
            </a:xfrm>
            <a:solidFill>
              <a:srgbClr val="FFFFFF"/>
            </a:solidFill>
          </p:grpSpPr>
          <p:sp>
            <p:nvSpPr>
              <p:cNvPr id="46" name="Freeform 23"/>
              <p:cNvSpPr>
                <a:spLocks noEditPoints="1"/>
              </p:cNvSpPr>
              <p:nvPr/>
            </p:nvSpPr>
            <p:spPr bwMode="auto">
              <a:xfrm>
                <a:off x="1663701" y="1951038"/>
                <a:ext cx="109538" cy="184150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22"/>
                  </a:cxn>
                  <a:cxn ang="0">
                    <a:pos x="7" y="38"/>
                  </a:cxn>
                  <a:cxn ang="0">
                    <a:pos x="7" y="73"/>
                  </a:cxn>
                  <a:cxn ang="0">
                    <a:pos x="22" y="58"/>
                  </a:cxn>
                  <a:cxn ang="0">
                    <a:pos x="36" y="73"/>
                  </a:cxn>
                  <a:cxn ang="0">
                    <a:pos x="36" y="38"/>
                  </a:cxn>
                  <a:cxn ang="0">
                    <a:pos x="43" y="22"/>
                  </a:cxn>
                  <a:cxn ang="0">
                    <a:pos x="22" y="0"/>
                  </a:cxn>
                  <a:cxn ang="0">
                    <a:pos x="22" y="37"/>
                  </a:cxn>
                  <a:cxn ang="0">
                    <a:pos x="7" y="22"/>
                  </a:cxn>
                  <a:cxn ang="0">
                    <a:pos x="22" y="7"/>
                  </a:cxn>
                  <a:cxn ang="0">
                    <a:pos x="36" y="22"/>
                  </a:cxn>
                  <a:cxn ang="0">
                    <a:pos x="22" y="37"/>
                  </a:cxn>
                </a:cxnLst>
                <a:rect l="0" t="0" r="r" b="b"/>
                <a:pathLst>
                  <a:path w="43" h="73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28"/>
                      <a:pt x="3" y="34"/>
                      <a:pt x="7" y="38"/>
                    </a:cubicBezTo>
                    <a:cubicBezTo>
                      <a:pt x="7" y="73"/>
                      <a:pt x="7" y="73"/>
                      <a:pt x="7" y="73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36" y="73"/>
                      <a:pt x="36" y="73"/>
                      <a:pt x="36" y="73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40" y="34"/>
                      <a:pt x="43" y="28"/>
                      <a:pt x="43" y="22"/>
                    </a:cubicBezTo>
                    <a:cubicBezTo>
                      <a:pt x="43" y="10"/>
                      <a:pt x="34" y="0"/>
                      <a:pt x="22" y="0"/>
                    </a:cubicBezTo>
                    <a:close/>
                    <a:moveTo>
                      <a:pt x="22" y="37"/>
                    </a:moveTo>
                    <a:cubicBezTo>
                      <a:pt x="14" y="37"/>
                      <a:pt x="7" y="30"/>
                      <a:pt x="7" y="22"/>
                    </a:cubicBezTo>
                    <a:cubicBezTo>
                      <a:pt x="7" y="14"/>
                      <a:pt x="14" y="7"/>
                      <a:pt x="22" y="7"/>
                    </a:cubicBezTo>
                    <a:cubicBezTo>
                      <a:pt x="30" y="7"/>
                      <a:pt x="36" y="14"/>
                      <a:pt x="36" y="22"/>
                    </a:cubicBezTo>
                    <a:cubicBezTo>
                      <a:pt x="36" y="30"/>
                      <a:pt x="30" y="37"/>
                      <a:pt x="2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1pPr>
                <a:lvl2pPr marL="4572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2pPr>
                <a:lvl3pPr marL="9144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3pPr>
                <a:lvl4pPr marL="13716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4pPr>
                <a:lvl5pPr marL="18288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7" name="Freeform 24"/>
              <p:cNvSpPr>
                <a:spLocks/>
              </p:cNvSpPr>
              <p:nvPr/>
            </p:nvSpPr>
            <p:spPr bwMode="auto">
              <a:xfrm>
                <a:off x="1497013" y="1843088"/>
                <a:ext cx="239713" cy="292100"/>
              </a:xfrm>
              <a:custGeom>
                <a:avLst/>
                <a:gdLst/>
                <a:ahLst/>
                <a:cxnLst>
                  <a:cxn ang="0">
                    <a:pos x="78" y="160"/>
                  </a:cxn>
                  <a:cxn ang="0">
                    <a:pos x="24" y="160"/>
                  </a:cxn>
                  <a:cxn ang="0">
                    <a:pos x="24" y="22"/>
                  </a:cxn>
                  <a:cxn ang="0">
                    <a:pos x="89" y="22"/>
                  </a:cxn>
                  <a:cxn ang="0">
                    <a:pos x="123" y="57"/>
                  </a:cxn>
                  <a:cxn ang="0">
                    <a:pos x="151" y="57"/>
                  </a:cxn>
                  <a:cxn ang="0">
                    <a:pos x="151" y="52"/>
                  </a:cxn>
                  <a:cxn ang="0">
                    <a:pos x="99" y="0"/>
                  </a:cxn>
                  <a:cxn ang="0">
                    <a:pos x="0" y="0"/>
                  </a:cxn>
                  <a:cxn ang="0">
                    <a:pos x="0" y="184"/>
                  </a:cxn>
                  <a:cxn ang="0">
                    <a:pos x="101" y="184"/>
                  </a:cxn>
                  <a:cxn ang="0">
                    <a:pos x="78" y="162"/>
                  </a:cxn>
                  <a:cxn ang="0">
                    <a:pos x="78" y="160"/>
                  </a:cxn>
                </a:cxnLst>
                <a:rect l="0" t="0" r="r" b="b"/>
                <a:pathLst>
                  <a:path w="151" h="184">
                    <a:moveTo>
                      <a:pt x="78" y="160"/>
                    </a:moveTo>
                    <a:lnTo>
                      <a:pt x="24" y="160"/>
                    </a:lnTo>
                    <a:lnTo>
                      <a:pt x="24" y="22"/>
                    </a:lnTo>
                    <a:lnTo>
                      <a:pt x="89" y="22"/>
                    </a:lnTo>
                    <a:lnTo>
                      <a:pt x="123" y="57"/>
                    </a:lnTo>
                    <a:lnTo>
                      <a:pt x="151" y="57"/>
                    </a:lnTo>
                    <a:lnTo>
                      <a:pt x="151" y="52"/>
                    </a:lnTo>
                    <a:lnTo>
                      <a:pt x="99" y="0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101" y="184"/>
                    </a:lnTo>
                    <a:lnTo>
                      <a:pt x="78" y="162"/>
                    </a:lnTo>
                    <a:lnTo>
                      <a:pt x="78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1pPr>
                <a:lvl2pPr marL="4572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2pPr>
                <a:lvl3pPr marL="9144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3pPr>
                <a:lvl4pPr marL="13716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4pPr>
                <a:lvl5pPr marL="18288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8" name="Rectangle 25"/>
              <p:cNvSpPr>
                <a:spLocks noChangeArrowheads="1"/>
              </p:cNvSpPr>
              <p:nvPr/>
            </p:nvSpPr>
            <p:spPr bwMode="auto">
              <a:xfrm>
                <a:off x="1552576" y="1933575"/>
                <a:ext cx="93663" cy="174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1pPr>
                <a:lvl2pPr marL="4572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2pPr>
                <a:lvl3pPr marL="9144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3pPr>
                <a:lvl4pPr marL="13716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4pPr>
                <a:lvl5pPr marL="18288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9" name="Rectangle 26"/>
              <p:cNvSpPr>
                <a:spLocks noChangeArrowheads="1"/>
              </p:cNvSpPr>
              <p:nvPr/>
            </p:nvSpPr>
            <p:spPr bwMode="auto">
              <a:xfrm>
                <a:off x="1552576" y="1968500"/>
                <a:ext cx="93663" cy="2063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1pPr>
                <a:lvl2pPr marL="4572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2pPr>
                <a:lvl3pPr marL="9144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3pPr>
                <a:lvl4pPr marL="13716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4pPr>
                <a:lvl5pPr marL="18288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50" name="Rectangle 27"/>
              <p:cNvSpPr>
                <a:spLocks noChangeArrowheads="1"/>
              </p:cNvSpPr>
              <p:nvPr/>
            </p:nvSpPr>
            <p:spPr bwMode="auto">
              <a:xfrm>
                <a:off x="1552576" y="2006600"/>
                <a:ext cx="93663" cy="174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1pPr>
                <a:lvl2pPr marL="4572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2pPr>
                <a:lvl3pPr marL="9144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3pPr>
                <a:lvl4pPr marL="13716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4pPr>
                <a:lvl5pPr marL="18288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8053407" y="4350817"/>
            <a:ext cx="536892" cy="536892"/>
            <a:chOff x="8053407" y="4350817"/>
            <a:chExt cx="536892" cy="536892"/>
          </a:xfrm>
        </p:grpSpPr>
        <p:sp>
          <p:nvSpPr>
            <p:cNvPr id="58" name="椭圆 57"/>
            <p:cNvSpPr/>
            <p:nvPr/>
          </p:nvSpPr>
          <p:spPr>
            <a:xfrm>
              <a:off x="8053407" y="4350817"/>
              <a:ext cx="536892" cy="536892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1" name="Group 313"/>
            <p:cNvGrpSpPr/>
            <p:nvPr/>
          </p:nvGrpSpPr>
          <p:grpSpPr>
            <a:xfrm>
              <a:off x="8175803" y="4508931"/>
              <a:ext cx="292100" cy="220663"/>
              <a:chOff x="6769101" y="3673475"/>
              <a:chExt cx="292100" cy="220663"/>
            </a:xfrm>
            <a:solidFill>
              <a:srgbClr val="FFFFFF"/>
            </a:solidFill>
          </p:grpSpPr>
          <p:sp>
            <p:nvSpPr>
              <p:cNvPr id="44" name="Freeform 92"/>
              <p:cNvSpPr>
                <a:spLocks noEditPoints="1"/>
              </p:cNvSpPr>
              <p:nvPr/>
            </p:nvSpPr>
            <p:spPr bwMode="auto">
              <a:xfrm>
                <a:off x="6769101" y="3673475"/>
                <a:ext cx="292100" cy="220663"/>
              </a:xfrm>
              <a:custGeom>
                <a:avLst/>
                <a:gdLst/>
                <a:ahLst/>
                <a:cxnLst>
                  <a:cxn ang="0">
                    <a:pos x="91" y="36"/>
                  </a:cxn>
                  <a:cxn ang="0">
                    <a:pos x="83" y="37"/>
                  </a:cxn>
                  <a:cxn ang="0">
                    <a:pos x="79" y="29"/>
                  </a:cxn>
                  <a:cxn ang="0">
                    <a:pos x="90" y="7"/>
                  </a:cxn>
                  <a:cxn ang="0">
                    <a:pos x="91" y="5"/>
                  </a:cxn>
                  <a:cxn ang="0">
                    <a:pos x="90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69" y="0"/>
                  </a:cxn>
                  <a:cxn ang="0">
                    <a:pos x="65" y="3"/>
                  </a:cxn>
                  <a:cxn ang="0">
                    <a:pos x="69" y="7"/>
                  </a:cxn>
                  <a:cxn ang="0">
                    <a:pos x="82" y="7"/>
                  </a:cxn>
                  <a:cxn ang="0">
                    <a:pos x="75" y="21"/>
                  </a:cxn>
                  <a:cxn ang="0">
                    <a:pos x="36" y="21"/>
                  </a:cxn>
                  <a:cxn ang="0">
                    <a:pos x="33" y="24"/>
                  </a:cxn>
                  <a:cxn ang="0">
                    <a:pos x="29" y="36"/>
                  </a:cxn>
                  <a:cxn ang="0">
                    <a:pos x="26" y="36"/>
                  </a:cxn>
                  <a:cxn ang="0">
                    <a:pos x="0" y="61"/>
                  </a:cxn>
                  <a:cxn ang="0">
                    <a:pos x="26" y="87"/>
                  </a:cxn>
                  <a:cxn ang="0">
                    <a:pos x="51" y="61"/>
                  </a:cxn>
                  <a:cxn ang="0">
                    <a:pos x="36" y="38"/>
                  </a:cxn>
                  <a:cxn ang="0">
                    <a:pos x="37" y="33"/>
                  </a:cxn>
                  <a:cxn ang="0">
                    <a:pos x="44" y="29"/>
                  </a:cxn>
                  <a:cxn ang="0">
                    <a:pos x="70" y="29"/>
                  </a:cxn>
                  <a:cxn ang="0">
                    <a:pos x="71" y="30"/>
                  </a:cxn>
                  <a:cxn ang="0">
                    <a:pos x="75" y="37"/>
                  </a:cxn>
                  <a:cxn ang="0">
                    <a:pos x="77" y="40"/>
                  </a:cxn>
                  <a:cxn ang="0">
                    <a:pos x="65" y="61"/>
                  </a:cxn>
                  <a:cxn ang="0">
                    <a:pos x="91" y="87"/>
                  </a:cxn>
                  <a:cxn ang="0">
                    <a:pos x="116" y="61"/>
                  </a:cxn>
                  <a:cxn ang="0">
                    <a:pos x="91" y="36"/>
                  </a:cxn>
                  <a:cxn ang="0">
                    <a:pos x="44" y="61"/>
                  </a:cxn>
                  <a:cxn ang="0">
                    <a:pos x="26" y="79"/>
                  </a:cxn>
                  <a:cxn ang="0">
                    <a:pos x="7" y="61"/>
                  </a:cxn>
                  <a:cxn ang="0">
                    <a:pos x="26" y="43"/>
                  </a:cxn>
                  <a:cxn ang="0">
                    <a:pos x="27" y="43"/>
                  </a:cxn>
                  <a:cxn ang="0">
                    <a:pos x="23" y="54"/>
                  </a:cxn>
                  <a:cxn ang="0">
                    <a:pos x="25" y="59"/>
                  </a:cxn>
                  <a:cxn ang="0">
                    <a:pos x="28" y="59"/>
                  </a:cxn>
                  <a:cxn ang="0">
                    <a:pos x="30" y="57"/>
                  </a:cxn>
                  <a:cxn ang="0">
                    <a:pos x="34" y="45"/>
                  </a:cxn>
                  <a:cxn ang="0">
                    <a:pos x="44" y="61"/>
                  </a:cxn>
                  <a:cxn ang="0">
                    <a:pos x="91" y="79"/>
                  </a:cxn>
                  <a:cxn ang="0">
                    <a:pos x="73" y="61"/>
                  </a:cxn>
                  <a:cxn ang="0">
                    <a:pos x="80" y="47"/>
                  </a:cxn>
                  <a:cxn ang="0">
                    <a:pos x="90" y="63"/>
                  </a:cxn>
                  <a:cxn ang="0">
                    <a:pos x="94" y="65"/>
                  </a:cxn>
                  <a:cxn ang="0">
                    <a:pos x="94" y="65"/>
                  </a:cxn>
                  <a:cxn ang="0">
                    <a:pos x="96" y="63"/>
                  </a:cxn>
                  <a:cxn ang="0">
                    <a:pos x="96" y="60"/>
                  </a:cxn>
                  <a:cxn ang="0">
                    <a:pos x="87" y="44"/>
                  </a:cxn>
                  <a:cxn ang="0">
                    <a:pos x="91" y="43"/>
                  </a:cxn>
                  <a:cxn ang="0">
                    <a:pos x="109" y="61"/>
                  </a:cxn>
                  <a:cxn ang="0">
                    <a:pos x="91" y="79"/>
                  </a:cxn>
                </a:cxnLst>
                <a:rect l="0" t="0" r="r" b="b"/>
                <a:pathLst>
                  <a:path w="116" h="87">
                    <a:moveTo>
                      <a:pt x="91" y="36"/>
                    </a:moveTo>
                    <a:cubicBezTo>
                      <a:pt x="88" y="36"/>
                      <a:pt x="86" y="36"/>
                      <a:pt x="83" y="37"/>
                    </a:cubicBezTo>
                    <a:cubicBezTo>
                      <a:pt x="79" y="29"/>
                      <a:pt x="79" y="29"/>
                      <a:pt x="79" y="29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4"/>
                      <a:pt x="91" y="2"/>
                      <a:pt x="90" y="1"/>
                    </a:cubicBezTo>
                    <a:cubicBezTo>
                      <a:pt x="90" y="0"/>
                      <a:pt x="88" y="0"/>
                      <a:pt x="87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7" y="0"/>
                      <a:pt x="65" y="1"/>
                      <a:pt x="65" y="3"/>
                    </a:cubicBezTo>
                    <a:cubicBezTo>
                      <a:pt x="65" y="5"/>
                      <a:pt x="67" y="7"/>
                      <a:pt x="69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5" y="21"/>
                      <a:pt x="33" y="22"/>
                      <a:pt x="33" y="24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8" y="36"/>
                      <a:pt x="27" y="36"/>
                      <a:pt x="26" y="36"/>
                    </a:cubicBezTo>
                    <a:cubicBezTo>
                      <a:pt x="11" y="36"/>
                      <a:pt x="0" y="47"/>
                      <a:pt x="0" y="61"/>
                    </a:cubicBezTo>
                    <a:cubicBezTo>
                      <a:pt x="0" y="75"/>
                      <a:pt x="11" y="87"/>
                      <a:pt x="26" y="87"/>
                    </a:cubicBezTo>
                    <a:cubicBezTo>
                      <a:pt x="40" y="87"/>
                      <a:pt x="51" y="75"/>
                      <a:pt x="51" y="61"/>
                    </a:cubicBezTo>
                    <a:cubicBezTo>
                      <a:pt x="51" y="51"/>
                      <a:pt x="45" y="42"/>
                      <a:pt x="36" y="38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8" y="31"/>
                      <a:pt x="41" y="29"/>
                      <a:pt x="44" y="29"/>
                    </a:cubicBezTo>
                    <a:cubicBezTo>
                      <a:pt x="70" y="29"/>
                      <a:pt x="70" y="29"/>
                      <a:pt x="70" y="29"/>
                    </a:cubicBezTo>
                    <a:cubicBezTo>
                      <a:pt x="71" y="30"/>
                      <a:pt x="71" y="30"/>
                      <a:pt x="71" y="30"/>
                    </a:cubicBezTo>
                    <a:cubicBezTo>
                      <a:pt x="75" y="37"/>
                      <a:pt x="75" y="37"/>
                      <a:pt x="75" y="37"/>
                    </a:cubicBezTo>
                    <a:cubicBezTo>
                      <a:pt x="77" y="40"/>
                      <a:pt x="77" y="40"/>
                      <a:pt x="77" y="40"/>
                    </a:cubicBezTo>
                    <a:cubicBezTo>
                      <a:pt x="70" y="45"/>
                      <a:pt x="65" y="52"/>
                      <a:pt x="65" y="61"/>
                    </a:cubicBezTo>
                    <a:cubicBezTo>
                      <a:pt x="65" y="75"/>
                      <a:pt x="77" y="87"/>
                      <a:pt x="91" y="87"/>
                    </a:cubicBezTo>
                    <a:cubicBezTo>
                      <a:pt x="105" y="87"/>
                      <a:pt x="116" y="75"/>
                      <a:pt x="116" y="61"/>
                    </a:cubicBezTo>
                    <a:cubicBezTo>
                      <a:pt x="116" y="47"/>
                      <a:pt x="105" y="36"/>
                      <a:pt x="91" y="36"/>
                    </a:cubicBezTo>
                    <a:close/>
                    <a:moveTo>
                      <a:pt x="44" y="61"/>
                    </a:moveTo>
                    <a:cubicBezTo>
                      <a:pt x="44" y="71"/>
                      <a:pt x="36" y="79"/>
                      <a:pt x="26" y="79"/>
                    </a:cubicBezTo>
                    <a:cubicBezTo>
                      <a:pt x="16" y="79"/>
                      <a:pt x="7" y="71"/>
                      <a:pt x="7" y="61"/>
                    </a:cubicBezTo>
                    <a:cubicBezTo>
                      <a:pt x="7" y="51"/>
                      <a:pt x="16" y="43"/>
                      <a:pt x="26" y="43"/>
                    </a:cubicBezTo>
                    <a:cubicBezTo>
                      <a:pt x="26" y="43"/>
                      <a:pt x="26" y="43"/>
                      <a:pt x="27" y="43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2" y="56"/>
                      <a:pt x="23" y="58"/>
                      <a:pt x="25" y="59"/>
                    </a:cubicBezTo>
                    <a:cubicBezTo>
                      <a:pt x="26" y="59"/>
                      <a:pt x="27" y="59"/>
                      <a:pt x="28" y="59"/>
                    </a:cubicBezTo>
                    <a:cubicBezTo>
                      <a:pt x="29" y="58"/>
                      <a:pt x="30" y="57"/>
                      <a:pt x="30" y="57"/>
                    </a:cubicBezTo>
                    <a:cubicBezTo>
                      <a:pt x="34" y="45"/>
                      <a:pt x="34" y="45"/>
                      <a:pt x="34" y="45"/>
                    </a:cubicBezTo>
                    <a:cubicBezTo>
                      <a:pt x="40" y="48"/>
                      <a:pt x="44" y="54"/>
                      <a:pt x="44" y="61"/>
                    </a:cubicBezTo>
                    <a:close/>
                    <a:moveTo>
                      <a:pt x="91" y="79"/>
                    </a:moveTo>
                    <a:cubicBezTo>
                      <a:pt x="81" y="79"/>
                      <a:pt x="73" y="71"/>
                      <a:pt x="73" y="61"/>
                    </a:cubicBezTo>
                    <a:cubicBezTo>
                      <a:pt x="73" y="55"/>
                      <a:pt x="76" y="50"/>
                      <a:pt x="80" y="47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90" y="65"/>
                      <a:pt x="93" y="66"/>
                      <a:pt x="94" y="65"/>
                    </a:cubicBezTo>
                    <a:cubicBezTo>
                      <a:pt x="94" y="65"/>
                      <a:pt x="94" y="65"/>
                      <a:pt x="94" y="65"/>
                    </a:cubicBezTo>
                    <a:cubicBezTo>
                      <a:pt x="95" y="65"/>
                      <a:pt x="96" y="64"/>
                      <a:pt x="96" y="63"/>
                    </a:cubicBezTo>
                    <a:cubicBezTo>
                      <a:pt x="97" y="62"/>
                      <a:pt x="96" y="61"/>
                      <a:pt x="96" y="60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8" y="43"/>
                      <a:pt x="90" y="43"/>
                      <a:pt x="91" y="43"/>
                    </a:cubicBezTo>
                    <a:cubicBezTo>
                      <a:pt x="101" y="43"/>
                      <a:pt x="109" y="51"/>
                      <a:pt x="109" y="61"/>
                    </a:cubicBezTo>
                    <a:cubicBezTo>
                      <a:pt x="109" y="71"/>
                      <a:pt x="101" y="79"/>
                      <a:pt x="91" y="7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1pPr>
                <a:lvl2pPr marL="4572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2pPr>
                <a:lvl3pPr marL="9144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3pPr>
                <a:lvl4pPr marL="13716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4pPr>
                <a:lvl5pPr marL="18288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5" name="Freeform 93"/>
              <p:cNvSpPr>
                <a:spLocks/>
              </p:cNvSpPr>
              <p:nvPr/>
            </p:nvSpPr>
            <p:spPr bwMode="auto">
              <a:xfrm>
                <a:off x="6824663" y="3692525"/>
                <a:ext cx="68263" cy="17463"/>
              </a:xfrm>
              <a:custGeom>
                <a:avLst/>
                <a:gdLst/>
                <a:ahLst/>
                <a:cxnLst>
                  <a:cxn ang="0">
                    <a:pos x="4" y="7"/>
                  </a:cxn>
                  <a:cxn ang="0">
                    <a:pos x="14" y="7"/>
                  </a:cxn>
                  <a:cxn ang="0">
                    <a:pos x="26" y="2"/>
                  </a:cxn>
                  <a:cxn ang="0">
                    <a:pos x="27" y="1"/>
                  </a:cxn>
                  <a:cxn ang="0">
                    <a:pos x="25" y="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4" y="7"/>
                  </a:cxn>
                </a:cxnLst>
                <a:rect l="0" t="0" r="r" b="b"/>
                <a:pathLst>
                  <a:path w="27" h="7">
                    <a:moveTo>
                      <a:pt x="4" y="7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20" y="7"/>
                      <a:pt x="23" y="5"/>
                      <a:pt x="26" y="2"/>
                    </a:cubicBezTo>
                    <a:cubicBezTo>
                      <a:pt x="27" y="2"/>
                      <a:pt x="27" y="1"/>
                      <a:pt x="27" y="1"/>
                    </a:cubicBezTo>
                    <a:cubicBezTo>
                      <a:pt x="26" y="0"/>
                      <a:pt x="26" y="0"/>
                      <a:pt x="2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5"/>
                      <a:pt x="2" y="7"/>
                      <a:pt x="4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en-US"/>
                </a:defPPr>
                <a:lvl1pPr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1pPr>
                <a:lvl2pPr marL="4572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2pPr>
                <a:lvl3pPr marL="9144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3pPr>
                <a:lvl4pPr marL="13716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4pPr>
                <a:lvl5pPr marL="18288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+mn-cs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9082073" y="4350817"/>
            <a:ext cx="536892" cy="536892"/>
            <a:chOff x="9082073" y="4350817"/>
            <a:chExt cx="536892" cy="536892"/>
          </a:xfrm>
        </p:grpSpPr>
        <p:sp>
          <p:nvSpPr>
            <p:cNvPr id="59" name="椭圆 58"/>
            <p:cNvSpPr/>
            <p:nvPr/>
          </p:nvSpPr>
          <p:spPr>
            <a:xfrm>
              <a:off x="9082073" y="4350817"/>
              <a:ext cx="536892" cy="536892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Freeform 111"/>
            <p:cNvSpPr>
              <a:spLocks noEditPoints="1"/>
            </p:cNvSpPr>
            <p:nvPr/>
          </p:nvSpPr>
          <p:spPr bwMode="auto">
            <a:xfrm>
              <a:off x="9204469" y="4479563"/>
              <a:ext cx="292100" cy="236537"/>
            </a:xfrm>
            <a:custGeom>
              <a:avLst/>
              <a:gdLst>
                <a:gd name="T0" fmla="*/ 646767316 w 116"/>
                <a:gd name="T1" fmla="*/ 139305195 h 94"/>
                <a:gd name="T2" fmla="*/ 532631759 w 116"/>
                <a:gd name="T3" fmla="*/ 139305195 h 94"/>
                <a:gd name="T4" fmla="*/ 513607488 w 116"/>
                <a:gd name="T5" fmla="*/ 44323008 h 94"/>
                <a:gd name="T6" fmla="*/ 462882812 w 116"/>
                <a:gd name="T7" fmla="*/ 0 h 94"/>
                <a:gd name="T8" fmla="*/ 278998308 w 116"/>
                <a:gd name="T9" fmla="*/ 0 h 94"/>
                <a:gd name="T10" fmla="*/ 221930529 w 116"/>
                <a:gd name="T11" fmla="*/ 44323008 h 94"/>
                <a:gd name="T12" fmla="*/ 202906258 w 116"/>
                <a:gd name="T13" fmla="*/ 139305195 h 94"/>
                <a:gd name="T14" fmla="*/ 95113803 w 116"/>
                <a:gd name="T15" fmla="*/ 139305195 h 94"/>
                <a:gd name="T16" fmla="*/ 0 w 116"/>
                <a:gd name="T17" fmla="*/ 227953727 h 94"/>
                <a:gd name="T18" fmla="*/ 0 w 116"/>
                <a:gd name="T19" fmla="*/ 506561600 h 94"/>
                <a:gd name="T20" fmla="*/ 95113803 w 116"/>
                <a:gd name="T21" fmla="*/ 595210132 h 94"/>
                <a:gd name="T22" fmla="*/ 646767316 w 116"/>
                <a:gd name="T23" fmla="*/ 595210132 h 94"/>
                <a:gd name="T24" fmla="*/ 735538017 w 116"/>
                <a:gd name="T25" fmla="*/ 506561600 h 94"/>
                <a:gd name="T26" fmla="*/ 735538017 w 116"/>
                <a:gd name="T27" fmla="*/ 227953727 h 94"/>
                <a:gd name="T28" fmla="*/ 646767316 w 116"/>
                <a:gd name="T29" fmla="*/ 139305195 h 94"/>
                <a:gd name="T30" fmla="*/ 266314621 w 116"/>
                <a:gd name="T31" fmla="*/ 56987803 h 94"/>
                <a:gd name="T32" fmla="*/ 278998308 w 116"/>
                <a:gd name="T33" fmla="*/ 44323008 h 94"/>
                <a:gd name="T34" fmla="*/ 462882812 w 116"/>
                <a:gd name="T35" fmla="*/ 44323008 h 94"/>
                <a:gd name="T36" fmla="*/ 469223397 w 116"/>
                <a:gd name="T37" fmla="*/ 56987803 h 94"/>
                <a:gd name="T38" fmla="*/ 488245150 w 116"/>
                <a:gd name="T39" fmla="*/ 139305195 h 94"/>
                <a:gd name="T40" fmla="*/ 247292867 w 116"/>
                <a:gd name="T41" fmla="*/ 139305195 h 94"/>
                <a:gd name="T42" fmla="*/ 266314621 w 116"/>
                <a:gd name="T43" fmla="*/ 56987803 h 94"/>
                <a:gd name="T44" fmla="*/ 507266903 w 116"/>
                <a:gd name="T45" fmla="*/ 411581929 h 94"/>
                <a:gd name="T46" fmla="*/ 412155618 w 116"/>
                <a:gd name="T47" fmla="*/ 411581929 h 94"/>
                <a:gd name="T48" fmla="*/ 412155618 w 116"/>
                <a:gd name="T49" fmla="*/ 506561600 h 94"/>
                <a:gd name="T50" fmla="*/ 323382399 w 116"/>
                <a:gd name="T51" fmla="*/ 506561600 h 94"/>
                <a:gd name="T52" fmla="*/ 323382399 w 116"/>
                <a:gd name="T53" fmla="*/ 411581929 h 94"/>
                <a:gd name="T54" fmla="*/ 228271114 w 116"/>
                <a:gd name="T55" fmla="*/ 411581929 h 94"/>
                <a:gd name="T56" fmla="*/ 228271114 w 116"/>
                <a:gd name="T57" fmla="*/ 322933397 h 94"/>
                <a:gd name="T58" fmla="*/ 323382399 w 116"/>
                <a:gd name="T59" fmla="*/ 322933397 h 94"/>
                <a:gd name="T60" fmla="*/ 323382399 w 116"/>
                <a:gd name="T61" fmla="*/ 227953727 h 94"/>
                <a:gd name="T62" fmla="*/ 412155618 w 116"/>
                <a:gd name="T63" fmla="*/ 227953727 h 94"/>
                <a:gd name="T64" fmla="*/ 412155618 w 116"/>
                <a:gd name="T65" fmla="*/ 322933397 h 94"/>
                <a:gd name="T66" fmla="*/ 507266903 w 116"/>
                <a:gd name="T67" fmla="*/ 322933397 h 94"/>
                <a:gd name="T68" fmla="*/ 507266903 w 116"/>
                <a:gd name="T69" fmla="*/ 411581929 h 9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6" h="94">
                  <a:moveTo>
                    <a:pt x="102" y="22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81" y="3"/>
                    <a:pt x="77" y="0"/>
                    <a:pt x="7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36" y="3"/>
                    <a:pt x="35" y="7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7" y="22"/>
                    <a:pt x="0" y="28"/>
                    <a:pt x="0" y="3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8"/>
                    <a:pt x="7" y="94"/>
                    <a:pt x="15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10" y="94"/>
                    <a:pt x="116" y="88"/>
                    <a:pt x="116" y="80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28"/>
                    <a:pt x="110" y="22"/>
                    <a:pt x="102" y="22"/>
                  </a:cubicBezTo>
                  <a:close/>
                  <a:moveTo>
                    <a:pt x="42" y="9"/>
                  </a:moveTo>
                  <a:cubicBezTo>
                    <a:pt x="44" y="7"/>
                    <a:pt x="44" y="7"/>
                    <a:pt x="44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39" y="22"/>
                    <a:pt x="39" y="22"/>
                    <a:pt x="39" y="22"/>
                  </a:cubicBezTo>
                  <a:lnTo>
                    <a:pt x="42" y="9"/>
                  </a:lnTo>
                  <a:close/>
                  <a:moveTo>
                    <a:pt x="80" y="65"/>
                  </a:moveTo>
                  <a:cubicBezTo>
                    <a:pt x="65" y="65"/>
                    <a:pt x="65" y="65"/>
                    <a:pt x="65" y="65"/>
                  </a:cubicBezTo>
                  <a:cubicBezTo>
                    <a:pt x="65" y="80"/>
                    <a:pt x="65" y="80"/>
                    <a:pt x="65" y="80"/>
                  </a:cubicBezTo>
                  <a:cubicBezTo>
                    <a:pt x="51" y="80"/>
                    <a:pt x="51" y="80"/>
                    <a:pt x="51" y="80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80" y="51"/>
                    <a:pt x="80" y="51"/>
                    <a:pt x="80" y="51"/>
                  </a:cubicBezTo>
                  <a:lnTo>
                    <a:pt x="8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024741" y="4350817"/>
            <a:ext cx="536892" cy="536892"/>
            <a:chOff x="7024741" y="4350817"/>
            <a:chExt cx="536892" cy="536892"/>
          </a:xfrm>
        </p:grpSpPr>
        <p:sp>
          <p:nvSpPr>
            <p:cNvPr id="57" name="椭圆 56"/>
            <p:cNvSpPr/>
            <p:nvPr/>
          </p:nvSpPr>
          <p:spPr>
            <a:xfrm>
              <a:off x="7024741" y="4350817"/>
              <a:ext cx="536892" cy="536892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Freeform 153"/>
            <p:cNvSpPr>
              <a:spLocks/>
            </p:cNvSpPr>
            <p:nvPr/>
          </p:nvSpPr>
          <p:spPr bwMode="auto">
            <a:xfrm>
              <a:off x="7155868" y="4479563"/>
              <a:ext cx="274637" cy="293688"/>
            </a:xfrm>
            <a:custGeom>
              <a:avLst/>
              <a:gdLst>
                <a:gd name="T0" fmla="*/ 368207590 w 109"/>
                <a:gd name="T1" fmla="*/ 44870969 h 116"/>
                <a:gd name="T2" fmla="*/ 368207590 w 109"/>
                <a:gd name="T3" fmla="*/ 19228969 h 116"/>
                <a:gd name="T4" fmla="*/ 349161892 w 109"/>
                <a:gd name="T5" fmla="*/ 0 h 116"/>
                <a:gd name="T6" fmla="*/ 323769307 w 109"/>
                <a:gd name="T7" fmla="*/ 19228969 h 116"/>
                <a:gd name="T8" fmla="*/ 323769307 w 109"/>
                <a:gd name="T9" fmla="*/ 44870969 h 116"/>
                <a:gd name="T10" fmla="*/ 0 w 109"/>
                <a:gd name="T11" fmla="*/ 391007595 h 116"/>
                <a:gd name="T12" fmla="*/ 0 w 109"/>
                <a:gd name="T13" fmla="*/ 416649596 h 116"/>
                <a:gd name="T14" fmla="*/ 6349406 w 109"/>
                <a:gd name="T15" fmla="*/ 416649596 h 116"/>
                <a:gd name="T16" fmla="*/ 114271668 w 109"/>
                <a:gd name="T17" fmla="*/ 320499689 h 116"/>
                <a:gd name="T18" fmla="*/ 228543337 w 109"/>
                <a:gd name="T19" fmla="*/ 416649596 h 116"/>
                <a:gd name="T20" fmla="*/ 234890223 w 109"/>
                <a:gd name="T21" fmla="*/ 416649596 h 116"/>
                <a:gd name="T22" fmla="*/ 323769307 w 109"/>
                <a:gd name="T23" fmla="*/ 326907657 h 116"/>
                <a:gd name="T24" fmla="*/ 323769307 w 109"/>
                <a:gd name="T25" fmla="*/ 576896908 h 116"/>
                <a:gd name="T26" fmla="*/ 253935921 w 109"/>
                <a:gd name="T27" fmla="*/ 692278315 h 116"/>
                <a:gd name="T28" fmla="*/ 184105055 w 109"/>
                <a:gd name="T29" fmla="*/ 628178378 h 116"/>
                <a:gd name="T30" fmla="*/ 165059357 w 109"/>
                <a:gd name="T31" fmla="*/ 602538909 h 116"/>
                <a:gd name="T32" fmla="*/ 139664253 w 109"/>
                <a:gd name="T33" fmla="*/ 628178378 h 116"/>
                <a:gd name="T34" fmla="*/ 253935921 w 109"/>
                <a:gd name="T35" fmla="*/ 743557253 h 116"/>
                <a:gd name="T36" fmla="*/ 368207590 w 109"/>
                <a:gd name="T37" fmla="*/ 576896908 h 116"/>
                <a:gd name="T38" fmla="*/ 368207590 w 109"/>
                <a:gd name="T39" fmla="*/ 326907657 h 116"/>
                <a:gd name="T40" fmla="*/ 463433560 w 109"/>
                <a:gd name="T41" fmla="*/ 416649596 h 116"/>
                <a:gd name="T42" fmla="*/ 463433560 w 109"/>
                <a:gd name="T43" fmla="*/ 416649596 h 116"/>
                <a:gd name="T44" fmla="*/ 577705229 w 109"/>
                <a:gd name="T45" fmla="*/ 320499689 h 116"/>
                <a:gd name="T46" fmla="*/ 691976897 w 109"/>
                <a:gd name="T47" fmla="*/ 416649596 h 116"/>
                <a:gd name="T48" fmla="*/ 691976897 w 109"/>
                <a:gd name="T49" fmla="*/ 416649596 h 116"/>
                <a:gd name="T50" fmla="*/ 691976897 w 109"/>
                <a:gd name="T51" fmla="*/ 391007595 h 116"/>
                <a:gd name="T52" fmla="*/ 368207590 w 109"/>
                <a:gd name="T53" fmla="*/ 44870969 h 11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09" h="116">
                  <a:moveTo>
                    <a:pt x="58" y="7"/>
                  </a:moveTo>
                  <a:cubicBezTo>
                    <a:pt x="58" y="3"/>
                    <a:pt x="58" y="3"/>
                    <a:pt x="58" y="3"/>
                  </a:cubicBezTo>
                  <a:cubicBezTo>
                    <a:pt x="58" y="1"/>
                    <a:pt x="57" y="0"/>
                    <a:pt x="55" y="0"/>
                  </a:cubicBezTo>
                  <a:cubicBezTo>
                    <a:pt x="53" y="0"/>
                    <a:pt x="51" y="1"/>
                    <a:pt x="51" y="3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23" y="9"/>
                    <a:pt x="0" y="32"/>
                    <a:pt x="0" y="61"/>
                  </a:cubicBezTo>
                  <a:cubicBezTo>
                    <a:pt x="0" y="62"/>
                    <a:pt x="0" y="64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2" y="57"/>
                    <a:pt x="10" y="50"/>
                    <a:pt x="18" y="50"/>
                  </a:cubicBezTo>
                  <a:cubicBezTo>
                    <a:pt x="27" y="50"/>
                    <a:pt x="35" y="57"/>
                    <a:pt x="36" y="65"/>
                  </a:cubicBezTo>
                  <a:cubicBezTo>
                    <a:pt x="37" y="65"/>
                    <a:pt x="37" y="65"/>
                    <a:pt x="37" y="65"/>
                  </a:cubicBezTo>
                  <a:cubicBezTo>
                    <a:pt x="38" y="58"/>
                    <a:pt x="44" y="52"/>
                    <a:pt x="51" y="5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108"/>
                    <a:pt x="47" y="108"/>
                    <a:pt x="40" y="108"/>
                  </a:cubicBezTo>
                  <a:cubicBezTo>
                    <a:pt x="29" y="108"/>
                    <a:pt x="29" y="105"/>
                    <a:pt x="29" y="98"/>
                  </a:cubicBezTo>
                  <a:cubicBezTo>
                    <a:pt x="29" y="96"/>
                    <a:pt x="28" y="94"/>
                    <a:pt x="26" y="94"/>
                  </a:cubicBezTo>
                  <a:cubicBezTo>
                    <a:pt x="24" y="94"/>
                    <a:pt x="22" y="96"/>
                    <a:pt x="22" y="98"/>
                  </a:cubicBezTo>
                  <a:cubicBezTo>
                    <a:pt x="22" y="105"/>
                    <a:pt x="22" y="116"/>
                    <a:pt x="40" y="116"/>
                  </a:cubicBezTo>
                  <a:cubicBezTo>
                    <a:pt x="50" y="116"/>
                    <a:pt x="58" y="114"/>
                    <a:pt x="58" y="90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65" y="52"/>
                    <a:pt x="71" y="58"/>
                    <a:pt x="73" y="65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5" y="57"/>
                    <a:pt x="82" y="50"/>
                    <a:pt x="91" y="50"/>
                  </a:cubicBezTo>
                  <a:cubicBezTo>
                    <a:pt x="100" y="50"/>
                    <a:pt x="107" y="57"/>
                    <a:pt x="109" y="65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09" y="64"/>
                    <a:pt x="109" y="62"/>
                    <a:pt x="109" y="61"/>
                  </a:cubicBezTo>
                  <a:cubicBezTo>
                    <a:pt x="109" y="32"/>
                    <a:pt x="87" y="9"/>
                    <a:pt x="58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0110742" y="4350817"/>
            <a:ext cx="536892" cy="536892"/>
            <a:chOff x="10110742" y="4350817"/>
            <a:chExt cx="536892" cy="536892"/>
          </a:xfrm>
        </p:grpSpPr>
        <p:sp>
          <p:nvSpPr>
            <p:cNvPr id="60" name="椭圆 59"/>
            <p:cNvSpPr/>
            <p:nvPr/>
          </p:nvSpPr>
          <p:spPr>
            <a:xfrm>
              <a:off x="10110742" y="4350817"/>
              <a:ext cx="536892" cy="536892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Freeform 153"/>
            <p:cNvSpPr>
              <a:spLocks/>
            </p:cNvSpPr>
            <p:nvPr/>
          </p:nvSpPr>
          <p:spPr bwMode="auto">
            <a:xfrm>
              <a:off x="10244143" y="4465591"/>
              <a:ext cx="270090" cy="268606"/>
            </a:xfrm>
            <a:custGeom>
              <a:avLst/>
              <a:gdLst>
                <a:gd name="T0" fmla="*/ 594914473 w 113"/>
                <a:gd name="T1" fmla="*/ 585782654 h 112"/>
                <a:gd name="T2" fmla="*/ 523002830 w 113"/>
                <a:gd name="T3" fmla="*/ 645020255 h 112"/>
                <a:gd name="T4" fmla="*/ 281113798 w 113"/>
                <a:gd name="T5" fmla="*/ 645020255 h 112"/>
                <a:gd name="T6" fmla="*/ 248426920 w 113"/>
                <a:gd name="T7" fmla="*/ 598946280 h 112"/>
                <a:gd name="T8" fmla="*/ 281113798 w 113"/>
                <a:gd name="T9" fmla="*/ 500220365 h 112"/>
                <a:gd name="T10" fmla="*/ 660290786 w 113"/>
                <a:gd name="T11" fmla="*/ 500220365 h 112"/>
                <a:gd name="T12" fmla="*/ 738740315 w 113"/>
                <a:gd name="T13" fmla="*/ 171127142 h 112"/>
                <a:gd name="T14" fmla="*/ 137287955 w 113"/>
                <a:gd name="T15" fmla="*/ 85564854 h 112"/>
                <a:gd name="T16" fmla="*/ 84987417 w 113"/>
                <a:gd name="T17" fmla="*/ 52654505 h 112"/>
                <a:gd name="T18" fmla="*/ 91525304 w 113"/>
                <a:gd name="T19" fmla="*/ 46073975 h 112"/>
                <a:gd name="T20" fmla="*/ 45762652 w 113"/>
                <a:gd name="T21" fmla="*/ 0 h 112"/>
                <a:gd name="T22" fmla="*/ 0 w 113"/>
                <a:gd name="T23" fmla="*/ 46073975 h 112"/>
                <a:gd name="T24" fmla="*/ 45762652 w 113"/>
                <a:gd name="T25" fmla="*/ 92145384 h 112"/>
                <a:gd name="T26" fmla="*/ 52300539 w 113"/>
                <a:gd name="T27" fmla="*/ 92145384 h 112"/>
                <a:gd name="T28" fmla="*/ 111138964 w 113"/>
                <a:gd name="T29" fmla="*/ 125055733 h 112"/>
                <a:gd name="T30" fmla="*/ 202664268 w 113"/>
                <a:gd name="T31" fmla="*/ 500220365 h 112"/>
                <a:gd name="T32" fmla="*/ 228813259 w 113"/>
                <a:gd name="T33" fmla="*/ 500220365 h 112"/>
                <a:gd name="T34" fmla="*/ 202664268 w 113"/>
                <a:gd name="T35" fmla="*/ 579202123 h 112"/>
                <a:gd name="T36" fmla="*/ 202664268 w 113"/>
                <a:gd name="T37" fmla="*/ 579202123 h 112"/>
                <a:gd name="T38" fmla="*/ 124212181 w 113"/>
                <a:gd name="T39" fmla="*/ 658183881 h 112"/>
                <a:gd name="T40" fmla="*/ 202664268 w 113"/>
                <a:gd name="T41" fmla="*/ 737165639 h 112"/>
                <a:gd name="T42" fmla="*/ 274575911 w 113"/>
                <a:gd name="T43" fmla="*/ 691091664 h 112"/>
                <a:gd name="T44" fmla="*/ 523002830 w 113"/>
                <a:gd name="T45" fmla="*/ 691091664 h 112"/>
                <a:gd name="T46" fmla="*/ 594914473 w 113"/>
                <a:gd name="T47" fmla="*/ 737165639 h 112"/>
                <a:gd name="T48" fmla="*/ 673364003 w 113"/>
                <a:gd name="T49" fmla="*/ 664764412 h 112"/>
                <a:gd name="T50" fmla="*/ 594914473 w 113"/>
                <a:gd name="T51" fmla="*/ 585782654 h 1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13" h="112">
                  <a:moveTo>
                    <a:pt x="91" y="89"/>
                  </a:moveTo>
                  <a:cubicBezTo>
                    <a:pt x="86" y="89"/>
                    <a:pt x="81" y="93"/>
                    <a:pt x="80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2" y="95"/>
                    <a:pt x="41" y="92"/>
                    <a:pt x="38" y="91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24" y="88"/>
                    <a:pt x="19" y="94"/>
                    <a:pt x="19" y="100"/>
                  </a:cubicBezTo>
                  <a:cubicBezTo>
                    <a:pt x="19" y="107"/>
                    <a:pt x="24" y="112"/>
                    <a:pt x="31" y="112"/>
                  </a:cubicBezTo>
                  <a:cubicBezTo>
                    <a:pt x="36" y="112"/>
                    <a:pt x="40" y="109"/>
                    <a:pt x="42" y="105"/>
                  </a:cubicBezTo>
                  <a:cubicBezTo>
                    <a:pt x="80" y="105"/>
                    <a:pt x="80" y="105"/>
                    <a:pt x="80" y="105"/>
                  </a:cubicBezTo>
                  <a:cubicBezTo>
                    <a:pt x="82" y="109"/>
                    <a:pt x="86" y="112"/>
                    <a:pt x="91" y="112"/>
                  </a:cubicBezTo>
                  <a:cubicBezTo>
                    <a:pt x="98" y="112"/>
                    <a:pt x="103" y="107"/>
                    <a:pt x="103" y="101"/>
                  </a:cubicBezTo>
                  <a:cubicBezTo>
                    <a:pt x="103" y="94"/>
                    <a:pt x="98" y="89"/>
                    <a:pt x="91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967409" y="4350817"/>
            <a:ext cx="536892" cy="536892"/>
            <a:chOff x="4967409" y="4350817"/>
            <a:chExt cx="536892" cy="536892"/>
          </a:xfrm>
        </p:grpSpPr>
        <p:sp>
          <p:nvSpPr>
            <p:cNvPr id="55" name="椭圆 54"/>
            <p:cNvSpPr/>
            <p:nvPr/>
          </p:nvSpPr>
          <p:spPr>
            <a:xfrm>
              <a:off x="4967409" y="4350817"/>
              <a:ext cx="536892" cy="536892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Freeform 166"/>
            <p:cNvSpPr>
              <a:spLocks noEditPoints="1"/>
            </p:cNvSpPr>
            <p:nvPr/>
          </p:nvSpPr>
          <p:spPr bwMode="auto">
            <a:xfrm>
              <a:off x="5133461" y="4473212"/>
              <a:ext cx="204787" cy="300037"/>
            </a:xfrm>
            <a:custGeom>
              <a:avLst/>
              <a:gdLst>
                <a:gd name="T0" fmla="*/ 262112001 w 80"/>
                <a:gd name="T1" fmla="*/ 0 h 117"/>
                <a:gd name="T2" fmla="*/ 0 w 80"/>
                <a:gd name="T3" fmla="*/ 263050388 h 117"/>
                <a:gd name="T4" fmla="*/ 262112001 w 80"/>
                <a:gd name="T5" fmla="*/ 769420525 h 117"/>
                <a:gd name="T6" fmla="*/ 524221442 w 80"/>
                <a:gd name="T7" fmla="*/ 263050388 h 117"/>
                <a:gd name="T8" fmla="*/ 262112001 w 80"/>
                <a:gd name="T9" fmla="*/ 0 h 117"/>
                <a:gd name="T10" fmla="*/ 45869728 w 80"/>
                <a:gd name="T11" fmla="*/ 210438771 h 117"/>
                <a:gd name="T12" fmla="*/ 209689089 w 80"/>
                <a:gd name="T13" fmla="*/ 210438771 h 117"/>
                <a:gd name="T14" fmla="*/ 262112001 w 80"/>
                <a:gd name="T15" fmla="*/ 52609052 h 117"/>
                <a:gd name="T16" fmla="*/ 314532353 w 80"/>
                <a:gd name="T17" fmla="*/ 210438771 h 117"/>
                <a:gd name="T18" fmla="*/ 478351714 w 80"/>
                <a:gd name="T19" fmla="*/ 210438771 h 117"/>
                <a:gd name="T20" fmla="*/ 340745089 w 80"/>
                <a:gd name="T21" fmla="*/ 302506535 h 117"/>
                <a:gd name="T22" fmla="*/ 412824994 w 80"/>
                <a:gd name="T23" fmla="*/ 453761085 h 117"/>
                <a:gd name="T24" fmla="*/ 262112001 w 80"/>
                <a:gd name="T25" fmla="*/ 355118151 h 117"/>
                <a:gd name="T26" fmla="*/ 111396448 w 80"/>
                <a:gd name="T27" fmla="*/ 453761085 h 117"/>
                <a:gd name="T28" fmla="*/ 183476353 w 80"/>
                <a:gd name="T29" fmla="*/ 302506535 h 117"/>
                <a:gd name="T30" fmla="*/ 45869728 w 80"/>
                <a:gd name="T31" fmla="*/ 210438771 h 1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80" h="117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6"/>
                    <a:pt x="27" y="85"/>
                    <a:pt x="40" y="117"/>
                  </a:cubicBezTo>
                  <a:cubicBezTo>
                    <a:pt x="53" y="85"/>
                    <a:pt x="80" y="66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  <a:moveTo>
                    <a:pt x="7" y="32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63" y="69"/>
                    <a:pt x="63" y="69"/>
                    <a:pt x="63" y="69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8" y="46"/>
                    <a:pt x="28" y="46"/>
                    <a:pt x="28" y="46"/>
                  </a:cubicBezTo>
                  <a:lnTo>
                    <a:pt x="7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938743" y="4350817"/>
            <a:ext cx="536892" cy="536892"/>
            <a:chOff x="3938743" y="4350817"/>
            <a:chExt cx="536892" cy="536892"/>
          </a:xfrm>
        </p:grpSpPr>
        <p:sp>
          <p:nvSpPr>
            <p:cNvPr id="13" name="椭圆 12"/>
            <p:cNvSpPr/>
            <p:nvPr/>
          </p:nvSpPr>
          <p:spPr>
            <a:xfrm>
              <a:off x="3938743" y="4350817"/>
              <a:ext cx="536892" cy="536892"/>
            </a:xfrm>
            <a:prstGeom prst="ellipse">
              <a:avLst/>
            </a:prstGeom>
            <a:solidFill>
              <a:srgbClr val="FF17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Freeform 169"/>
            <p:cNvSpPr>
              <a:spLocks/>
            </p:cNvSpPr>
            <p:nvPr/>
          </p:nvSpPr>
          <p:spPr bwMode="auto">
            <a:xfrm>
              <a:off x="4059351" y="4447814"/>
              <a:ext cx="295275" cy="300037"/>
            </a:xfrm>
            <a:custGeom>
              <a:avLst/>
              <a:gdLst>
                <a:gd name="T0" fmla="*/ 468749063 w 186"/>
                <a:gd name="T1" fmla="*/ 385582470 h 189"/>
                <a:gd name="T2" fmla="*/ 322580000 w 186"/>
                <a:gd name="T3" fmla="*/ 239413651 h 189"/>
                <a:gd name="T4" fmla="*/ 413305625 w 186"/>
                <a:gd name="T5" fmla="*/ 239413651 h 189"/>
                <a:gd name="T6" fmla="*/ 294859075 w 186"/>
                <a:gd name="T7" fmla="*/ 120967298 h 189"/>
                <a:gd name="T8" fmla="*/ 352821875 w 186"/>
                <a:gd name="T9" fmla="*/ 120967298 h 189"/>
                <a:gd name="T10" fmla="*/ 234375325 w 186"/>
                <a:gd name="T11" fmla="*/ 0 h 189"/>
                <a:gd name="T12" fmla="*/ 115927188 w 186"/>
                <a:gd name="T13" fmla="*/ 120967298 h 189"/>
                <a:gd name="T14" fmla="*/ 173891575 w 186"/>
                <a:gd name="T15" fmla="*/ 120967298 h 189"/>
                <a:gd name="T16" fmla="*/ 55443438 w 186"/>
                <a:gd name="T17" fmla="*/ 239413651 h 189"/>
                <a:gd name="T18" fmla="*/ 146169063 w 186"/>
                <a:gd name="T19" fmla="*/ 239413651 h 189"/>
                <a:gd name="T20" fmla="*/ 0 w 186"/>
                <a:gd name="T21" fmla="*/ 385582470 h 189"/>
                <a:gd name="T22" fmla="*/ 173891575 w 186"/>
                <a:gd name="T23" fmla="*/ 385582470 h 189"/>
                <a:gd name="T24" fmla="*/ 173891575 w 186"/>
                <a:gd name="T25" fmla="*/ 476307944 h 189"/>
                <a:gd name="T26" fmla="*/ 294859075 w 186"/>
                <a:gd name="T27" fmla="*/ 476307944 h 189"/>
                <a:gd name="T28" fmla="*/ 294859075 w 186"/>
                <a:gd name="T29" fmla="*/ 385582470 h 189"/>
                <a:gd name="T30" fmla="*/ 468749063 w 186"/>
                <a:gd name="T31" fmla="*/ 385582470 h 18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86" h="189">
                  <a:moveTo>
                    <a:pt x="186" y="153"/>
                  </a:moveTo>
                  <a:lnTo>
                    <a:pt x="128" y="95"/>
                  </a:lnTo>
                  <a:lnTo>
                    <a:pt x="164" y="95"/>
                  </a:lnTo>
                  <a:lnTo>
                    <a:pt x="117" y="48"/>
                  </a:lnTo>
                  <a:lnTo>
                    <a:pt x="140" y="48"/>
                  </a:lnTo>
                  <a:lnTo>
                    <a:pt x="93" y="0"/>
                  </a:lnTo>
                  <a:lnTo>
                    <a:pt x="46" y="48"/>
                  </a:lnTo>
                  <a:lnTo>
                    <a:pt x="69" y="48"/>
                  </a:lnTo>
                  <a:lnTo>
                    <a:pt x="22" y="95"/>
                  </a:lnTo>
                  <a:lnTo>
                    <a:pt x="58" y="95"/>
                  </a:lnTo>
                  <a:lnTo>
                    <a:pt x="0" y="153"/>
                  </a:lnTo>
                  <a:lnTo>
                    <a:pt x="69" y="153"/>
                  </a:lnTo>
                  <a:lnTo>
                    <a:pt x="69" y="189"/>
                  </a:lnTo>
                  <a:lnTo>
                    <a:pt x="117" y="189"/>
                  </a:lnTo>
                  <a:lnTo>
                    <a:pt x="117" y="153"/>
                  </a:lnTo>
                  <a:lnTo>
                    <a:pt x="186" y="1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70" name="矩形 69"/>
          <p:cNvSpPr/>
          <p:nvPr/>
        </p:nvSpPr>
        <p:spPr>
          <a:xfrm>
            <a:off x="3824788" y="4887709"/>
            <a:ext cx="764400" cy="2880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1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植被覆盖</a:t>
            </a:r>
            <a:endParaRPr lang="en-US" altLang="zh-CN" sz="1100" dirty="0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4853654" y="4887709"/>
            <a:ext cx="764400" cy="2880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1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安全导航</a:t>
            </a:r>
            <a:endParaRPr lang="en-US" altLang="zh-CN" sz="1100" dirty="0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5826917" y="4887709"/>
            <a:ext cx="764400" cy="2880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1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资料备份</a:t>
            </a:r>
            <a:endParaRPr lang="en-US" altLang="zh-CN" sz="1100" dirty="0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6881813" y="4887709"/>
            <a:ext cx="764400" cy="2880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1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安全防盗</a:t>
            </a:r>
            <a:endParaRPr lang="en-US" altLang="zh-CN" sz="1100" dirty="0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7936709" y="4887709"/>
            <a:ext cx="764400" cy="2880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1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自由骑行</a:t>
            </a:r>
            <a:endParaRPr lang="en-US" altLang="zh-CN" sz="1100" dirty="0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8947924" y="4887709"/>
            <a:ext cx="764400" cy="2880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1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医疗护理</a:t>
            </a:r>
            <a:endParaRPr lang="en-US" altLang="zh-CN" sz="1100" dirty="0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9996988" y="4887709"/>
            <a:ext cx="764400" cy="2880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1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购物狂欢</a:t>
            </a:r>
            <a:endParaRPr lang="en-US" altLang="zh-CN" sz="1100" dirty="0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77" name="文本框 217"/>
          <p:cNvSpPr txBox="1">
            <a:spLocks/>
          </p:cNvSpPr>
          <p:nvPr/>
        </p:nvSpPr>
        <p:spPr>
          <a:xfrm>
            <a:off x="4354626" y="2116208"/>
            <a:ext cx="2080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美仑设计项目</a:t>
            </a:r>
            <a:r>
              <a:rPr lang="en-US" altLang="zh-CN" sz="24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 </a:t>
            </a:r>
            <a:endParaRPr lang="zh-CN" altLang="en-US" sz="24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51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decel="1000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decel="10000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decel="10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 p14:presetBounceEnd="50667">
                                      <p:stCondLst>
                                        <p:cond delay="650"/>
                                      </p:stCondLst>
                                      <p:childTnLst>
                                        <p:animScale p14:bounceEnd="50667">
                                          <p:cBhvr>
                                            <p:cTn id="36" dur="2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autoRev="1" fill="hold" nodeType="withEffect" p14:presetBounceEnd="50667">
                                      <p:stCondLst>
                                        <p:cond delay="750"/>
                                      </p:stCondLst>
                                      <p:childTnLst>
                                        <p:animScale p14:bounceEnd="50667">
                                          <p:cBhvr>
                                            <p:cTn id="43" dur="2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nodeType="withEffect" p14:presetBounceEnd="50667">
                                      <p:stCondLst>
                                        <p:cond delay="850"/>
                                      </p:stCondLst>
                                      <p:childTnLst>
                                        <p:animScale p14:bounceEnd="50667">
                                          <p:cBhvr>
                                            <p:cTn id="50" dur="2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autoRev="1" fill="hold" nodeType="withEffect" p14:presetBounceEnd="50667">
                                      <p:stCondLst>
                                        <p:cond delay="950"/>
                                      </p:stCondLst>
                                      <p:childTnLst>
                                        <p:animScale p14:bounceEnd="50667">
                                          <p:cBhvr>
                                            <p:cTn id="57" dur="2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nodeType="withEffect" p14:presetBounceEnd="50667">
                                      <p:stCondLst>
                                        <p:cond delay="1050"/>
                                      </p:stCondLst>
                                      <p:childTnLst>
                                        <p:animScale p14:bounceEnd="50667">
                                          <p:cBhvr>
                                            <p:cTn id="64" dur="25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nodeType="withEffect" p14:presetBounceEnd="50667">
                                      <p:stCondLst>
                                        <p:cond delay="1150"/>
                                      </p:stCondLst>
                                      <p:childTnLst>
                                        <p:animScale p14:bounceEnd="50667">
                                          <p:cBhvr>
                                            <p:cTn id="71" dur="2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autoRev="1" fill="hold" nodeType="withEffect" p14:presetBounceEnd="50667">
                                      <p:stCondLst>
                                        <p:cond delay="1250"/>
                                      </p:stCondLst>
                                      <p:childTnLst>
                                        <p:animScale p14:bounceEnd="50667">
                                          <p:cBhvr>
                                            <p:cTn id="78" dur="25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8" grpId="0" animBg="1"/>
          <p:bldP spid="37" grpId="0" animBg="1"/>
          <p:bldP spid="38" grpId="0"/>
          <p:bldP spid="70" grpId="0"/>
          <p:bldP spid="71" grpId="0"/>
          <p:bldP spid="72" grpId="0"/>
          <p:bldP spid="73" grpId="0"/>
          <p:bldP spid="74" grpId="0"/>
          <p:bldP spid="75" grpId="0"/>
          <p:bldP spid="76" grpId="0"/>
          <p:bldP spid="7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decel="1000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decel="10000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decel="10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2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2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2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autoRev="1" fill="hold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2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25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2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25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8" grpId="0" animBg="1"/>
          <p:bldP spid="37" grpId="0" animBg="1"/>
          <p:bldP spid="38" grpId="0"/>
          <p:bldP spid="70" grpId="0"/>
          <p:bldP spid="71" grpId="0"/>
          <p:bldP spid="72" grpId="0"/>
          <p:bldP spid="73" grpId="0"/>
          <p:bldP spid="74" grpId="0"/>
          <p:bldP spid="75" grpId="0"/>
          <p:bldP spid="76" grpId="0"/>
          <p:bldP spid="77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12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5100" y="363653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项目介绍</a:t>
            </a:r>
          </a:p>
        </p:txBody>
      </p:sp>
      <p:sp>
        <p:nvSpPr>
          <p:cNvPr id="9" name="任意多边形: 形状 8"/>
          <p:cNvSpPr/>
          <p:nvPr/>
        </p:nvSpPr>
        <p:spPr>
          <a:xfrm>
            <a:off x="14514" y="3888903"/>
            <a:ext cx="12177486" cy="819144"/>
          </a:xfrm>
          <a:custGeom>
            <a:avLst/>
            <a:gdLst>
              <a:gd name="connsiteX0" fmla="*/ 0 w 12177486"/>
              <a:gd name="connsiteY0" fmla="*/ 805696 h 823872"/>
              <a:gd name="connsiteX1" fmla="*/ 3788229 w 12177486"/>
              <a:gd name="connsiteY1" fmla="*/ 326725 h 823872"/>
              <a:gd name="connsiteX2" fmla="*/ 6821715 w 12177486"/>
              <a:gd name="connsiteY2" fmla="*/ 820210 h 823872"/>
              <a:gd name="connsiteX3" fmla="*/ 9913257 w 12177486"/>
              <a:gd name="connsiteY3" fmla="*/ 7410 h 823872"/>
              <a:gd name="connsiteX4" fmla="*/ 12177486 w 12177486"/>
              <a:gd name="connsiteY4" fmla="*/ 486382 h 823872"/>
              <a:gd name="connsiteX0" fmla="*/ 0 w 12177486"/>
              <a:gd name="connsiteY0" fmla="*/ 805696 h 825056"/>
              <a:gd name="connsiteX1" fmla="*/ 3788229 w 12177486"/>
              <a:gd name="connsiteY1" fmla="*/ 326725 h 825056"/>
              <a:gd name="connsiteX2" fmla="*/ 6821715 w 12177486"/>
              <a:gd name="connsiteY2" fmla="*/ 820210 h 825056"/>
              <a:gd name="connsiteX3" fmla="*/ 9913257 w 12177486"/>
              <a:gd name="connsiteY3" fmla="*/ 7410 h 825056"/>
              <a:gd name="connsiteX4" fmla="*/ 12177486 w 12177486"/>
              <a:gd name="connsiteY4" fmla="*/ 486382 h 825056"/>
              <a:gd name="connsiteX0" fmla="*/ 0 w 12177486"/>
              <a:gd name="connsiteY0" fmla="*/ 805696 h 831751"/>
              <a:gd name="connsiteX1" fmla="*/ 3788229 w 12177486"/>
              <a:gd name="connsiteY1" fmla="*/ 326725 h 831751"/>
              <a:gd name="connsiteX2" fmla="*/ 6821715 w 12177486"/>
              <a:gd name="connsiteY2" fmla="*/ 820210 h 831751"/>
              <a:gd name="connsiteX3" fmla="*/ 9913257 w 12177486"/>
              <a:gd name="connsiteY3" fmla="*/ 7410 h 831751"/>
              <a:gd name="connsiteX4" fmla="*/ 12177486 w 12177486"/>
              <a:gd name="connsiteY4" fmla="*/ 486382 h 831751"/>
              <a:gd name="connsiteX0" fmla="*/ 0 w 12177486"/>
              <a:gd name="connsiteY0" fmla="*/ 803846 h 829901"/>
              <a:gd name="connsiteX1" fmla="*/ 3788229 w 12177486"/>
              <a:gd name="connsiteY1" fmla="*/ 324875 h 829901"/>
              <a:gd name="connsiteX2" fmla="*/ 6821715 w 12177486"/>
              <a:gd name="connsiteY2" fmla="*/ 818360 h 829901"/>
              <a:gd name="connsiteX3" fmla="*/ 9913257 w 12177486"/>
              <a:gd name="connsiteY3" fmla="*/ 5560 h 829901"/>
              <a:gd name="connsiteX4" fmla="*/ 12177486 w 12177486"/>
              <a:gd name="connsiteY4" fmla="*/ 484532 h 829901"/>
              <a:gd name="connsiteX0" fmla="*/ 0 w 12177486"/>
              <a:gd name="connsiteY0" fmla="*/ 798305 h 824360"/>
              <a:gd name="connsiteX1" fmla="*/ 3788229 w 12177486"/>
              <a:gd name="connsiteY1" fmla="*/ 319334 h 824360"/>
              <a:gd name="connsiteX2" fmla="*/ 6821715 w 12177486"/>
              <a:gd name="connsiteY2" fmla="*/ 812819 h 824360"/>
              <a:gd name="connsiteX3" fmla="*/ 9913257 w 12177486"/>
              <a:gd name="connsiteY3" fmla="*/ 19 h 824360"/>
              <a:gd name="connsiteX4" fmla="*/ 12177486 w 12177486"/>
              <a:gd name="connsiteY4" fmla="*/ 478991 h 824360"/>
              <a:gd name="connsiteX0" fmla="*/ 0 w 12177486"/>
              <a:gd name="connsiteY0" fmla="*/ 798305 h 819144"/>
              <a:gd name="connsiteX1" fmla="*/ 3788229 w 12177486"/>
              <a:gd name="connsiteY1" fmla="*/ 319334 h 819144"/>
              <a:gd name="connsiteX2" fmla="*/ 6821715 w 12177486"/>
              <a:gd name="connsiteY2" fmla="*/ 812819 h 819144"/>
              <a:gd name="connsiteX3" fmla="*/ 9913257 w 12177486"/>
              <a:gd name="connsiteY3" fmla="*/ 19 h 819144"/>
              <a:gd name="connsiteX4" fmla="*/ 12177486 w 12177486"/>
              <a:gd name="connsiteY4" fmla="*/ 478991 h 81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77486" h="819144">
                <a:moveTo>
                  <a:pt x="0" y="798305"/>
                </a:moveTo>
                <a:cubicBezTo>
                  <a:pt x="1325638" y="557610"/>
                  <a:pt x="3009417" y="65455"/>
                  <a:pt x="3788229" y="319334"/>
                </a:cubicBezTo>
                <a:cubicBezTo>
                  <a:pt x="4567041" y="573213"/>
                  <a:pt x="5800877" y="866038"/>
                  <a:pt x="6821715" y="812819"/>
                </a:cubicBezTo>
                <a:cubicBezTo>
                  <a:pt x="7842553" y="759600"/>
                  <a:pt x="8883469" y="2317"/>
                  <a:pt x="9913257" y="19"/>
                </a:cubicBezTo>
                <a:cubicBezTo>
                  <a:pt x="10943045" y="-2279"/>
                  <a:pt x="11491686" y="211686"/>
                  <a:pt x="12177486" y="478991"/>
                </a:cubicBezTo>
              </a:path>
            </a:pathLst>
          </a:custGeom>
          <a:noFill/>
          <a:ln w="19050">
            <a:solidFill>
              <a:srgbClr val="FF1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901747" y="4230929"/>
            <a:ext cx="117553" cy="117553"/>
          </a:xfrm>
          <a:prstGeom prst="ellipse">
            <a:avLst/>
          </a:prstGeom>
          <a:solidFill>
            <a:srgbClr val="FFFFFF"/>
          </a:solidFill>
          <a:ln>
            <a:solidFill>
              <a:srgbClr val="FF1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3557606" y="4099958"/>
            <a:ext cx="117553" cy="117553"/>
          </a:xfrm>
          <a:prstGeom prst="ellipse">
            <a:avLst/>
          </a:prstGeom>
          <a:solidFill>
            <a:srgbClr val="FFFFFF"/>
          </a:solidFill>
          <a:ln>
            <a:solidFill>
              <a:srgbClr val="FF1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5213465" y="4516682"/>
            <a:ext cx="117553" cy="117553"/>
          </a:xfrm>
          <a:prstGeom prst="ellipse">
            <a:avLst/>
          </a:prstGeom>
          <a:solidFill>
            <a:srgbClr val="FFFFFF"/>
          </a:solidFill>
          <a:ln>
            <a:solidFill>
              <a:srgbClr val="FF1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6869324" y="4628607"/>
            <a:ext cx="117553" cy="117553"/>
          </a:xfrm>
          <a:prstGeom prst="ellipse">
            <a:avLst/>
          </a:prstGeom>
          <a:solidFill>
            <a:srgbClr val="FFFFFF"/>
          </a:solidFill>
          <a:ln>
            <a:solidFill>
              <a:srgbClr val="FF1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8525183" y="4145205"/>
            <a:ext cx="117553" cy="117553"/>
          </a:xfrm>
          <a:prstGeom prst="ellipse">
            <a:avLst/>
          </a:prstGeom>
          <a:solidFill>
            <a:srgbClr val="FFFFFF"/>
          </a:solidFill>
          <a:ln>
            <a:solidFill>
              <a:srgbClr val="FF1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10181041" y="3835639"/>
            <a:ext cx="117553" cy="117553"/>
          </a:xfrm>
          <a:prstGeom prst="ellipse">
            <a:avLst/>
          </a:prstGeom>
          <a:solidFill>
            <a:srgbClr val="FFFFFF"/>
          </a:solidFill>
          <a:ln>
            <a:solidFill>
              <a:srgbClr val="FF1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676400" y="4740492"/>
            <a:ext cx="685800" cy="685800"/>
            <a:chOff x="1676400" y="4740492"/>
            <a:chExt cx="685800" cy="685800"/>
          </a:xfrm>
        </p:grpSpPr>
        <p:sp>
          <p:nvSpPr>
            <p:cNvPr id="11" name="椭圆 10"/>
            <p:cNvSpPr/>
            <p:nvPr/>
          </p:nvSpPr>
          <p:spPr>
            <a:xfrm>
              <a:off x="1676400" y="4740492"/>
              <a:ext cx="685800" cy="685800"/>
            </a:xfrm>
            <a:prstGeom prst="ellipse">
              <a:avLst/>
            </a:prstGeom>
            <a:solidFill>
              <a:srgbClr val="FF17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Freeform 109"/>
            <p:cNvSpPr>
              <a:spLocks noChangeArrowheads="1"/>
            </p:cNvSpPr>
            <p:nvPr/>
          </p:nvSpPr>
          <p:spPr bwMode="auto">
            <a:xfrm>
              <a:off x="1827792" y="4880339"/>
              <a:ext cx="383016" cy="383014"/>
            </a:xfrm>
            <a:custGeom>
              <a:avLst/>
              <a:gdLst>
                <a:gd name="T0" fmla="*/ 116822 w 634"/>
                <a:gd name="T1" fmla="*/ 0 h 634"/>
                <a:gd name="T2" fmla="*/ 116822 w 634"/>
                <a:gd name="T3" fmla="*/ 228190 h 634"/>
                <a:gd name="T4" fmla="*/ 116822 w 634"/>
                <a:gd name="T5" fmla="*/ 0 h 634"/>
                <a:gd name="T6" fmla="*/ 196507 w 634"/>
                <a:gd name="T7" fmla="*/ 58399 h 634"/>
                <a:gd name="T8" fmla="*/ 159369 w 634"/>
                <a:gd name="T9" fmla="*/ 105984 h 634"/>
                <a:gd name="T10" fmla="*/ 196507 w 634"/>
                <a:gd name="T11" fmla="*/ 58399 h 634"/>
                <a:gd name="T12" fmla="*/ 186051 w 634"/>
                <a:gd name="T13" fmla="*/ 47945 h 634"/>
                <a:gd name="T14" fmla="*/ 138096 w 634"/>
                <a:gd name="T15" fmla="*/ 21269 h 634"/>
                <a:gd name="T16" fmla="*/ 85093 w 634"/>
                <a:gd name="T17" fmla="*/ 105984 h 634"/>
                <a:gd name="T18" fmla="*/ 90501 w 634"/>
                <a:gd name="T19" fmla="*/ 69214 h 634"/>
                <a:gd name="T20" fmla="*/ 138096 w 634"/>
                <a:gd name="T21" fmla="*/ 69214 h 634"/>
                <a:gd name="T22" fmla="*/ 85093 w 634"/>
                <a:gd name="T23" fmla="*/ 105984 h 634"/>
                <a:gd name="T24" fmla="*/ 143504 w 634"/>
                <a:gd name="T25" fmla="*/ 122206 h 634"/>
                <a:gd name="T26" fmla="*/ 116822 w 634"/>
                <a:gd name="T27" fmla="*/ 159336 h 634"/>
                <a:gd name="T28" fmla="*/ 85093 w 634"/>
                <a:gd name="T29" fmla="*/ 122206 h 634"/>
                <a:gd name="T30" fmla="*/ 106366 w 634"/>
                <a:gd name="T31" fmla="*/ 15862 h 634"/>
                <a:gd name="T32" fmla="*/ 116822 w 634"/>
                <a:gd name="T33" fmla="*/ 15862 h 634"/>
                <a:gd name="T34" fmla="*/ 138096 w 634"/>
                <a:gd name="T35" fmla="*/ 58399 h 634"/>
                <a:gd name="T36" fmla="*/ 95549 w 634"/>
                <a:gd name="T37" fmla="*/ 58399 h 634"/>
                <a:gd name="T38" fmla="*/ 90501 w 634"/>
                <a:gd name="T39" fmla="*/ 21269 h 634"/>
                <a:gd name="T40" fmla="*/ 79684 w 634"/>
                <a:gd name="T41" fmla="*/ 52992 h 634"/>
                <a:gd name="T42" fmla="*/ 90501 w 634"/>
                <a:gd name="T43" fmla="*/ 21269 h 634"/>
                <a:gd name="T44" fmla="*/ 32090 w 634"/>
                <a:gd name="T45" fmla="*/ 58399 h 634"/>
                <a:gd name="T46" fmla="*/ 74637 w 634"/>
                <a:gd name="T47" fmla="*/ 105984 h 634"/>
                <a:gd name="T48" fmla="*/ 32090 w 634"/>
                <a:gd name="T49" fmla="*/ 58399 h 634"/>
                <a:gd name="T50" fmla="*/ 32090 w 634"/>
                <a:gd name="T51" fmla="*/ 169790 h 634"/>
                <a:gd name="T52" fmla="*/ 74637 w 634"/>
                <a:gd name="T53" fmla="*/ 122206 h 634"/>
                <a:gd name="T54" fmla="*/ 32090 w 634"/>
                <a:gd name="T55" fmla="*/ 169790 h 634"/>
                <a:gd name="T56" fmla="*/ 42546 w 634"/>
                <a:gd name="T57" fmla="*/ 180605 h 634"/>
                <a:gd name="T58" fmla="*/ 90501 w 634"/>
                <a:gd name="T59" fmla="*/ 212328 h 634"/>
                <a:gd name="T60" fmla="*/ 122231 w 634"/>
                <a:gd name="T61" fmla="*/ 212328 h 634"/>
                <a:gd name="T62" fmla="*/ 116822 w 634"/>
                <a:gd name="T63" fmla="*/ 212328 h 634"/>
                <a:gd name="T64" fmla="*/ 95549 w 634"/>
                <a:gd name="T65" fmla="*/ 169790 h 634"/>
                <a:gd name="T66" fmla="*/ 138096 w 634"/>
                <a:gd name="T67" fmla="*/ 169790 h 634"/>
                <a:gd name="T68" fmla="*/ 138096 w 634"/>
                <a:gd name="T69" fmla="*/ 212328 h 634"/>
                <a:gd name="T70" fmla="*/ 148552 w 634"/>
                <a:gd name="T71" fmla="*/ 175198 h 634"/>
                <a:gd name="T72" fmla="*/ 138096 w 634"/>
                <a:gd name="T73" fmla="*/ 212328 h 634"/>
                <a:gd name="T74" fmla="*/ 196507 w 634"/>
                <a:gd name="T75" fmla="*/ 169790 h 634"/>
                <a:gd name="T76" fmla="*/ 159369 w 634"/>
                <a:gd name="T77" fmla="*/ 122206 h 634"/>
                <a:gd name="T78" fmla="*/ 196507 w 634"/>
                <a:gd name="T79" fmla="*/ 169790 h 63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34" h="634">
                  <a:moveTo>
                    <a:pt x="324" y="0"/>
                  </a:moveTo>
                  <a:lnTo>
                    <a:pt x="324" y="0"/>
                  </a:lnTo>
                  <a:cubicBezTo>
                    <a:pt x="148" y="0"/>
                    <a:pt x="0" y="147"/>
                    <a:pt x="0" y="324"/>
                  </a:cubicBezTo>
                  <a:cubicBezTo>
                    <a:pt x="0" y="486"/>
                    <a:pt x="148" y="633"/>
                    <a:pt x="324" y="633"/>
                  </a:cubicBezTo>
                  <a:cubicBezTo>
                    <a:pt x="486" y="633"/>
                    <a:pt x="633" y="486"/>
                    <a:pt x="633" y="324"/>
                  </a:cubicBezTo>
                  <a:cubicBezTo>
                    <a:pt x="633" y="147"/>
                    <a:pt x="486" y="0"/>
                    <a:pt x="324" y="0"/>
                  </a:cubicBezTo>
                  <a:close/>
                  <a:moveTo>
                    <a:pt x="545" y="162"/>
                  </a:moveTo>
                  <a:lnTo>
                    <a:pt x="545" y="162"/>
                  </a:lnTo>
                  <a:cubicBezTo>
                    <a:pt x="574" y="206"/>
                    <a:pt x="589" y="251"/>
                    <a:pt x="589" y="294"/>
                  </a:cubicBezTo>
                  <a:cubicBezTo>
                    <a:pt x="442" y="294"/>
                    <a:pt x="442" y="294"/>
                    <a:pt x="442" y="294"/>
                  </a:cubicBezTo>
                  <a:cubicBezTo>
                    <a:pt x="442" y="265"/>
                    <a:pt x="427" y="221"/>
                    <a:pt x="427" y="192"/>
                  </a:cubicBezTo>
                  <a:cubicBezTo>
                    <a:pt x="471" y="192"/>
                    <a:pt x="516" y="177"/>
                    <a:pt x="545" y="162"/>
                  </a:cubicBezTo>
                  <a:close/>
                  <a:moveTo>
                    <a:pt x="516" y="133"/>
                  </a:moveTo>
                  <a:lnTo>
                    <a:pt x="516" y="133"/>
                  </a:lnTo>
                  <a:cubicBezTo>
                    <a:pt x="486" y="147"/>
                    <a:pt x="457" y="147"/>
                    <a:pt x="412" y="147"/>
                  </a:cubicBezTo>
                  <a:cubicBezTo>
                    <a:pt x="412" y="118"/>
                    <a:pt x="398" y="89"/>
                    <a:pt x="383" y="59"/>
                  </a:cubicBezTo>
                  <a:cubicBezTo>
                    <a:pt x="442" y="59"/>
                    <a:pt x="486" y="89"/>
                    <a:pt x="516" y="133"/>
                  </a:cubicBezTo>
                  <a:close/>
                  <a:moveTo>
                    <a:pt x="236" y="294"/>
                  </a:moveTo>
                  <a:lnTo>
                    <a:pt x="236" y="294"/>
                  </a:lnTo>
                  <a:cubicBezTo>
                    <a:pt x="236" y="265"/>
                    <a:pt x="251" y="236"/>
                    <a:pt x="251" y="192"/>
                  </a:cubicBezTo>
                  <a:cubicBezTo>
                    <a:pt x="280" y="206"/>
                    <a:pt x="295" y="206"/>
                    <a:pt x="324" y="206"/>
                  </a:cubicBezTo>
                  <a:cubicBezTo>
                    <a:pt x="339" y="206"/>
                    <a:pt x="369" y="206"/>
                    <a:pt x="383" y="192"/>
                  </a:cubicBezTo>
                  <a:cubicBezTo>
                    <a:pt x="398" y="236"/>
                    <a:pt x="398" y="265"/>
                    <a:pt x="398" y="294"/>
                  </a:cubicBezTo>
                  <a:lnTo>
                    <a:pt x="236" y="294"/>
                  </a:lnTo>
                  <a:close/>
                  <a:moveTo>
                    <a:pt x="398" y="339"/>
                  </a:moveTo>
                  <a:lnTo>
                    <a:pt x="398" y="339"/>
                  </a:lnTo>
                  <a:cubicBezTo>
                    <a:pt x="398" y="368"/>
                    <a:pt x="398" y="412"/>
                    <a:pt x="383" y="442"/>
                  </a:cubicBezTo>
                  <a:cubicBezTo>
                    <a:pt x="369" y="442"/>
                    <a:pt x="339" y="442"/>
                    <a:pt x="324" y="442"/>
                  </a:cubicBezTo>
                  <a:cubicBezTo>
                    <a:pt x="295" y="442"/>
                    <a:pt x="280" y="442"/>
                    <a:pt x="251" y="442"/>
                  </a:cubicBezTo>
                  <a:cubicBezTo>
                    <a:pt x="251" y="412"/>
                    <a:pt x="236" y="368"/>
                    <a:pt x="236" y="339"/>
                  </a:cubicBezTo>
                  <a:lnTo>
                    <a:pt x="398" y="339"/>
                  </a:lnTo>
                  <a:close/>
                  <a:moveTo>
                    <a:pt x="295" y="44"/>
                  </a:moveTo>
                  <a:lnTo>
                    <a:pt x="295" y="44"/>
                  </a:lnTo>
                  <a:cubicBezTo>
                    <a:pt x="310" y="44"/>
                    <a:pt x="310" y="44"/>
                    <a:pt x="324" y="44"/>
                  </a:cubicBezTo>
                  <a:lnTo>
                    <a:pt x="339" y="44"/>
                  </a:lnTo>
                  <a:cubicBezTo>
                    <a:pt x="354" y="74"/>
                    <a:pt x="369" y="118"/>
                    <a:pt x="383" y="162"/>
                  </a:cubicBezTo>
                  <a:cubicBezTo>
                    <a:pt x="354" y="162"/>
                    <a:pt x="339" y="162"/>
                    <a:pt x="324" y="162"/>
                  </a:cubicBezTo>
                  <a:cubicBezTo>
                    <a:pt x="295" y="162"/>
                    <a:pt x="280" y="162"/>
                    <a:pt x="265" y="162"/>
                  </a:cubicBezTo>
                  <a:cubicBezTo>
                    <a:pt x="265" y="118"/>
                    <a:pt x="280" y="74"/>
                    <a:pt x="295" y="44"/>
                  </a:cubicBezTo>
                  <a:close/>
                  <a:moveTo>
                    <a:pt x="251" y="59"/>
                  </a:moveTo>
                  <a:lnTo>
                    <a:pt x="251" y="59"/>
                  </a:lnTo>
                  <a:cubicBezTo>
                    <a:pt x="236" y="89"/>
                    <a:pt x="221" y="118"/>
                    <a:pt x="221" y="147"/>
                  </a:cubicBezTo>
                  <a:cubicBezTo>
                    <a:pt x="192" y="147"/>
                    <a:pt x="148" y="147"/>
                    <a:pt x="118" y="133"/>
                  </a:cubicBezTo>
                  <a:cubicBezTo>
                    <a:pt x="148" y="89"/>
                    <a:pt x="207" y="59"/>
                    <a:pt x="251" y="59"/>
                  </a:cubicBezTo>
                  <a:close/>
                  <a:moveTo>
                    <a:pt x="89" y="162"/>
                  </a:moveTo>
                  <a:lnTo>
                    <a:pt x="89" y="162"/>
                  </a:lnTo>
                  <a:cubicBezTo>
                    <a:pt x="133" y="177"/>
                    <a:pt x="177" y="192"/>
                    <a:pt x="207" y="192"/>
                  </a:cubicBezTo>
                  <a:cubicBezTo>
                    <a:pt x="207" y="221"/>
                    <a:pt x="207" y="265"/>
                    <a:pt x="207" y="294"/>
                  </a:cubicBezTo>
                  <a:cubicBezTo>
                    <a:pt x="44" y="294"/>
                    <a:pt x="44" y="294"/>
                    <a:pt x="44" y="294"/>
                  </a:cubicBezTo>
                  <a:cubicBezTo>
                    <a:pt x="44" y="251"/>
                    <a:pt x="59" y="206"/>
                    <a:pt x="89" y="162"/>
                  </a:cubicBezTo>
                  <a:close/>
                  <a:moveTo>
                    <a:pt x="89" y="471"/>
                  </a:moveTo>
                  <a:lnTo>
                    <a:pt x="89" y="471"/>
                  </a:lnTo>
                  <a:cubicBezTo>
                    <a:pt x="59" y="427"/>
                    <a:pt x="44" y="383"/>
                    <a:pt x="44" y="339"/>
                  </a:cubicBezTo>
                  <a:cubicBezTo>
                    <a:pt x="207" y="339"/>
                    <a:pt x="207" y="339"/>
                    <a:pt x="207" y="339"/>
                  </a:cubicBezTo>
                  <a:cubicBezTo>
                    <a:pt x="207" y="368"/>
                    <a:pt x="207" y="412"/>
                    <a:pt x="207" y="442"/>
                  </a:cubicBezTo>
                  <a:cubicBezTo>
                    <a:pt x="177" y="457"/>
                    <a:pt x="133" y="457"/>
                    <a:pt x="89" y="471"/>
                  </a:cubicBezTo>
                  <a:close/>
                  <a:moveTo>
                    <a:pt x="118" y="501"/>
                  </a:moveTo>
                  <a:lnTo>
                    <a:pt x="118" y="501"/>
                  </a:lnTo>
                  <a:cubicBezTo>
                    <a:pt x="148" y="501"/>
                    <a:pt x="192" y="486"/>
                    <a:pt x="221" y="486"/>
                  </a:cubicBezTo>
                  <a:cubicBezTo>
                    <a:pt x="221" y="515"/>
                    <a:pt x="236" y="560"/>
                    <a:pt x="251" y="589"/>
                  </a:cubicBezTo>
                  <a:cubicBezTo>
                    <a:pt x="207" y="574"/>
                    <a:pt x="148" y="545"/>
                    <a:pt x="118" y="501"/>
                  </a:cubicBezTo>
                  <a:close/>
                  <a:moveTo>
                    <a:pt x="339" y="589"/>
                  </a:moveTo>
                  <a:lnTo>
                    <a:pt x="339" y="589"/>
                  </a:lnTo>
                  <a:lnTo>
                    <a:pt x="324" y="589"/>
                  </a:lnTo>
                  <a:cubicBezTo>
                    <a:pt x="310" y="589"/>
                    <a:pt x="310" y="589"/>
                    <a:pt x="295" y="589"/>
                  </a:cubicBezTo>
                  <a:cubicBezTo>
                    <a:pt x="280" y="560"/>
                    <a:pt x="265" y="515"/>
                    <a:pt x="265" y="471"/>
                  </a:cubicBezTo>
                  <a:cubicBezTo>
                    <a:pt x="280" y="471"/>
                    <a:pt x="295" y="471"/>
                    <a:pt x="324" y="471"/>
                  </a:cubicBezTo>
                  <a:cubicBezTo>
                    <a:pt x="339" y="471"/>
                    <a:pt x="354" y="471"/>
                    <a:pt x="383" y="471"/>
                  </a:cubicBezTo>
                  <a:cubicBezTo>
                    <a:pt x="369" y="515"/>
                    <a:pt x="354" y="560"/>
                    <a:pt x="339" y="589"/>
                  </a:cubicBezTo>
                  <a:close/>
                  <a:moveTo>
                    <a:pt x="383" y="589"/>
                  </a:moveTo>
                  <a:lnTo>
                    <a:pt x="383" y="589"/>
                  </a:lnTo>
                  <a:cubicBezTo>
                    <a:pt x="398" y="560"/>
                    <a:pt x="412" y="515"/>
                    <a:pt x="412" y="486"/>
                  </a:cubicBezTo>
                  <a:cubicBezTo>
                    <a:pt x="457" y="486"/>
                    <a:pt x="486" y="501"/>
                    <a:pt x="516" y="501"/>
                  </a:cubicBezTo>
                  <a:cubicBezTo>
                    <a:pt x="486" y="545"/>
                    <a:pt x="442" y="574"/>
                    <a:pt x="383" y="589"/>
                  </a:cubicBezTo>
                  <a:close/>
                  <a:moveTo>
                    <a:pt x="545" y="471"/>
                  </a:moveTo>
                  <a:lnTo>
                    <a:pt x="545" y="471"/>
                  </a:lnTo>
                  <a:cubicBezTo>
                    <a:pt x="516" y="457"/>
                    <a:pt x="471" y="457"/>
                    <a:pt x="427" y="442"/>
                  </a:cubicBezTo>
                  <a:cubicBezTo>
                    <a:pt x="427" y="412"/>
                    <a:pt x="442" y="368"/>
                    <a:pt x="442" y="339"/>
                  </a:cubicBezTo>
                  <a:cubicBezTo>
                    <a:pt x="589" y="339"/>
                    <a:pt x="589" y="339"/>
                    <a:pt x="589" y="339"/>
                  </a:cubicBezTo>
                  <a:cubicBezTo>
                    <a:pt x="589" y="383"/>
                    <a:pt x="574" y="427"/>
                    <a:pt x="545" y="4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299836" y="4588092"/>
            <a:ext cx="685800" cy="685800"/>
            <a:chOff x="8299836" y="4588092"/>
            <a:chExt cx="685800" cy="685800"/>
          </a:xfrm>
        </p:grpSpPr>
        <p:sp>
          <p:nvSpPr>
            <p:cNvPr id="83" name="椭圆 82"/>
            <p:cNvSpPr/>
            <p:nvPr/>
          </p:nvSpPr>
          <p:spPr>
            <a:xfrm>
              <a:off x="8299836" y="4588092"/>
              <a:ext cx="685800" cy="685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Freeform 81"/>
            <p:cNvSpPr>
              <a:spLocks noChangeArrowheads="1"/>
            </p:cNvSpPr>
            <p:nvPr/>
          </p:nvSpPr>
          <p:spPr bwMode="auto">
            <a:xfrm>
              <a:off x="8456763" y="4786246"/>
              <a:ext cx="371946" cy="285600"/>
            </a:xfrm>
            <a:custGeom>
              <a:avLst/>
              <a:gdLst>
                <a:gd name="T0" fmla="*/ 131975 w 619"/>
                <a:gd name="T1" fmla="*/ 79795 h 472"/>
                <a:gd name="T2" fmla="*/ 131975 w 619"/>
                <a:gd name="T3" fmla="*/ 79795 h 472"/>
                <a:gd name="T4" fmla="*/ 105437 w 619"/>
                <a:gd name="T5" fmla="*/ 79795 h 472"/>
                <a:gd name="T6" fmla="*/ 116196 w 619"/>
                <a:gd name="T7" fmla="*/ 48021 h 472"/>
                <a:gd name="T8" fmla="*/ 110816 w 619"/>
                <a:gd name="T9" fmla="*/ 42605 h 472"/>
                <a:gd name="T10" fmla="*/ 100416 w 619"/>
                <a:gd name="T11" fmla="*/ 42605 h 472"/>
                <a:gd name="T12" fmla="*/ 84278 w 619"/>
                <a:gd name="T13" fmla="*/ 85211 h 472"/>
                <a:gd name="T14" fmla="*/ 84278 w 619"/>
                <a:gd name="T15" fmla="*/ 90626 h 472"/>
                <a:gd name="T16" fmla="*/ 89657 w 619"/>
                <a:gd name="T17" fmla="*/ 95681 h 472"/>
                <a:gd name="T18" fmla="*/ 121575 w 619"/>
                <a:gd name="T19" fmla="*/ 95681 h 472"/>
                <a:gd name="T20" fmla="*/ 105437 w 619"/>
                <a:gd name="T21" fmla="*/ 127455 h 472"/>
                <a:gd name="T22" fmla="*/ 105437 w 619"/>
                <a:gd name="T23" fmla="*/ 138287 h 472"/>
                <a:gd name="T24" fmla="*/ 116196 w 619"/>
                <a:gd name="T25" fmla="*/ 133232 h 472"/>
                <a:gd name="T26" fmla="*/ 136996 w 619"/>
                <a:gd name="T27" fmla="*/ 85211 h 472"/>
                <a:gd name="T28" fmla="*/ 131975 w 619"/>
                <a:gd name="T29" fmla="*/ 79795 h 472"/>
                <a:gd name="T30" fmla="*/ 158155 w 619"/>
                <a:gd name="T31" fmla="*/ 37189 h 472"/>
                <a:gd name="T32" fmla="*/ 158155 w 619"/>
                <a:gd name="T33" fmla="*/ 37189 h 472"/>
                <a:gd name="T34" fmla="*/ 105437 w 619"/>
                <a:gd name="T35" fmla="*/ 0 h 472"/>
                <a:gd name="T36" fmla="*/ 42318 w 619"/>
                <a:gd name="T37" fmla="*/ 58492 h 472"/>
                <a:gd name="T38" fmla="*/ 0 w 619"/>
                <a:gd name="T39" fmla="*/ 116984 h 472"/>
                <a:gd name="T40" fmla="*/ 52718 w 619"/>
                <a:gd name="T41" fmla="*/ 170060 h 472"/>
                <a:gd name="T42" fmla="*/ 153134 w 619"/>
                <a:gd name="T43" fmla="*/ 170060 h 472"/>
                <a:gd name="T44" fmla="*/ 221632 w 619"/>
                <a:gd name="T45" fmla="*/ 106513 h 472"/>
                <a:gd name="T46" fmla="*/ 158155 w 619"/>
                <a:gd name="T47" fmla="*/ 37189 h 472"/>
                <a:gd name="T48" fmla="*/ 153134 w 619"/>
                <a:gd name="T49" fmla="*/ 159589 h 472"/>
                <a:gd name="T50" fmla="*/ 153134 w 619"/>
                <a:gd name="T51" fmla="*/ 159589 h 472"/>
                <a:gd name="T52" fmla="*/ 52718 w 619"/>
                <a:gd name="T53" fmla="*/ 159589 h 472"/>
                <a:gd name="T54" fmla="*/ 10400 w 619"/>
                <a:gd name="T55" fmla="*/ 116984 h 472"/>
                <a:gd name="T56" fmla="*/ 52718 w 619"/>
                <a:gd name="T57" fmla="*/ 74379 h 472"/>
                <a:gd name="T58" fmla="*/ 105437 w 619"/>
                <a:gd name="T59" fmla="*/ 15887 h 472"/>
                <a:gd name="T60" fmla="*/ 147755 w 619"/>
                <a:gd name="T61" fmla="*/ 53437 h 472"/>
                <a:gd name="T62" fmla="*/ 211232 w 619"/>
                <a:gd name="T63" fmla="*/ 101097 h 472"/>
                <a:gd name="T64" fmla="*/ 153134 w 619"/>
                <a:gd name="T65" fmla="*/ 159589 h 4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619" h="472">
                  <a:moveTo>
                    <a:pt x="368" y="221"/>
                  </a:moveTo>
                  <a:lnTo>
                    <a:pt x="368" y="221"/>
                  </a:lnTo>
                  <a:cubicBezTo>
                    <a:pt x="294" y="221"/>
                    <a:pt x="294" y="221"/>
                    <a:pt x="294" y="221"/>
                  </a:cubicBezTo>
                  <a:cubicBezTo>
                    <a:pt x="324" y="133"/>
                    <a:pt x="324" y="133"/>
                    <a:pt x="324" y="133"/>
                  </a:cubicBezTo>
                  <a:cubicBezTo>
                    <a:pt x="324" y="133"/>
                    <a:pt x="324" y="118"/>
                    <a:pt x="309" y="118"/>
                  </a:cubicBezTo>
                  <a:cubicBezTo>
                    <a:pt x="294" y="103"/>
                    <a:pt x="294" y="118"/>
                    <a:pt x="280" y="118"/>
                  </a:cubicBezTo>
                  <a:cubicBezTo>
                    <a:pt x="235" y="236"/>
                    <a:pt x="235" y="236"/>
                    <a:pt x="235" y="236"/>
                  </a:cubicBezTo>
                  <a:lnTo>
                    <a:pt x="235" y="251"/>
                  </a:lnTo>
                  <a:lnTo>
                    <a:pt x="250" y="265"/>
                  </a:lnTo>
                  <a:cubicBezTo>
                    <a:pt x="339" y="265"/>
                    <a:pt x="339" y="265"/>
                    <a:pt x="339" y="265"/>
                  </a:cubicBezTo>
                  <a:cubicBezTo>
                    <a:pt x="294" y="353"/>
                    <a:pt x="294" y="353"/>
                    <a:pt x="294" y="353"/>
                  </a:cubicBezTo>
                  <a:cubicBezTo>
                    <a:pt x="280" y="353"/>
                    <a:pt x="294" y="369"/>
                    <a:pt x="294" y="383"/>
                  </a:cubicBezTo>
                  <a:cubicBezTo>
                    <a:pt x="309" y="383"/>
                    <a:pt x="324" y="383"/>
                    <a:pt x="324" y="369"/>
                  </a:cubicBezTo>
                  <a:cubicBezTo>
                    <a:pt x="324" y="369"/>
                    <a:pt x="382" y="251"/>
                    <a:pt x="382" y="236"/>
                  </a:cubicBezTo>
                  <a:cubicBezTo>
                    <a:pt x="382" y="236"/>
                    <a:pt x="382" y="221"/>
                    <a:pt x="368" y="221"/>
                  </a:cubicBezTo>
                  <a:close/>
                  <a:moveTo>
                    <a:pt x="441" y="103"/>
                  </a:moveTo>
                  <a:lnTo>
                    <a:pt x="441" y="103"/>
                  </a:lnTo>
                  <a:cubicBezTo>
                    <a:pt x="412" y="44"/>
                    <a:pt x="353" y="0"/>
                    <a:pt x="294" y="0"/>
                  </a:cubicBezTo>
                  <a:cubicBezTo>
                    <a:pt x="191" y="0"/>
                    <a:pt x="118" y="74"/>
                    <a:pt x="118" y="162"/>
                  </a:cubicBezTo>
                  <a:cubicBezTo>
                    <a:pt x="44" y="192"/>
                    <a:pt x="0" y="251"/>
                    <a:pt x="0" y="324"/>
                  </a:cubicBezTo>
                  <a:cubicBezTo>
                    <a:pt x="0" y="398"/>
                    <a:pt x="59" y="471"/>
                    <a:pt x="147" y="471"/>
                  </a:cubicBezTo>
                  <a:lnTo>
                    <a:pt x="427" y="471"/>
                  </a:lnTo>
                  <a:cubicBezTo>
                    <a:pt x="530" y="471"/>
                    <a:pt x="618" y="398"/>
                    <a:pt x="618" y="295"/>
                  </a:cubicBezTo>
                  <a:cubicBezTo>
                    <a:pt x="618" y="192"/>
                    <a:pt x="544" y="103"/>
                    <a:pt x="441" y="103"/>
                  </a:cubicBezTo>
                  <a:close/>
                  <a:moveTo>
                    <a:pt x="427" y="442"/>
                  </a:moveTo>
                  <a:lnTo>
                    <a:pt x="427" y="442"/>
                  </a:lnTo>
                  <a:lnTo>
                    <a:pt x="147" y="442"/>
                  </a:lnTo>
                  <a:cubicBezTo>
                    <a:pt x="147" y="442"/>
                    <a:pt x="29" y="427"/>
                    <a:pt x="29" y="324"/>
                  </a:cubicBezTo>
                  <a:cubicBezTo>
                    <a:pt x="29" y="265"/>
                    <a:pt x="88" y="206"/>
                    <a:pt x="147" y="206"/>
                  </a:cubicBezTo>
                  <a:cubicBezTo>
                    <a:pt x="147" y="118"/>
                    <a:pt x="206" y="44"/>
                    <a:pt x="294" y="44"/>
                  </a:cubicBezTo>
                  <a:cubicBezTo>
                    <a:pt x="353" y="44"/>
                    <a:pt x="397" y="89"/>
                    <a:pt x="412" y="148"/>
                  </a:cubicBezTo>
                  <a:cubicBezTo>
                    <a:pt x="515" y="133"/>
                    <a:pt x="574" y="221"/>
                    <a:pt x="589" y="280"/>
                  </a:cubicBezTo>
                  <a:cubicBezTo>
                    <a:pt x="589" y="369"/>
                    <a:pt x="500" y="442"/>
                    <a:pt x="427" y="442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ffectLst/>
            <a:ex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955694" y="2892642"/>
            <a:ext cx="685800" cy="685800"/>
            <a:chOff x="9955694" y="2892642"/>
            <a:chExt cx="685800" cy="685800"/>
          </a:xfrm>
        </p:grpSpPr>
        <p:sp>
          <p:nvSpPr>
            <p:cNvPr id="84" name="椭圆 83"/>
            <p:cNvSpPr/>
            <p:nvPr/>
          </p:nvSpPr>
          <p:spPr>
            <a:xfrm>
              <a:off x="9955694" y="2892642"/>
              <a:ext cx="685800" cy="685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Freeform 85"/>
            <p:cNvSpPr>
              <a:spLocks noChangeArrowheads="1"/>
            </p:cNvSpPr>
            <p:nvPr/>
          </p:nvSpPr>
          <p:spPr bwMode="auto">
            <a:xfrm>
              <a:off x="10130332" y="3043021"/>
              <a:ext cx="336524" cy="383014"/>
            </a:xfrm>
            <a:custGeom>
              <a:avLst/>
              <a:gdLst>
                <a:gd name="T0" fmla="*/ 168627 w 561"/>
                <a:gd name="T1" fmla="*/ 0 h 635"/>
                <a:gd name="T2" fmla="*/ 168627 w 561"/>
                <a:gd name="T3" fmla="*/ 0 h 635"/>
                <a:gd name="T4" fmla="*/ 31864 w 561"/>
                <a:gd name="T5" fmla="*/ 0 h 635"/>
                <a:gd name="T6" fmla="*/ 0 w 561"/>
                <a:gd name="T7" fmla="*/ 26634 h 635"/>
                <a:gd name="T8" fmla="*/ 0 w 561"/>
                <a:gd name="T9" fmla="*/ 228190 h 635"/>
                <a:gd name="T10" fmla="*/ 15753 w 561"/>
                <a:gd name="T11" fmla="*/ 228190 h 635"/>
                <a:gd name="T12" fmla="*/ 42246 w 561"/>
                <a:gd name="T13" fmla="*/ 206955 h 635"/>
                <a:gd name="T14" fmla="*/ 74110 w 561"/>
                <a:gd name="T15" fmla="*/ 228190 h 635"/>
                <a:gd name="T16" fmla="*/ 100245 w 561"/>
                <a:gd name="T17" fmla="*/ 206955 h 635"/>
                <a:gd name="T18" fmla="*/ 126739 w 561"/>
                <a:gd name="T19" fmla="*/ 228190 h 635"/>
                <a:gd name="T20" fmla="*/ 158245 w 561"/>
                <a:gd name="T21" fmla="*/ 206955 h 635"/>
                <a:gd name="T22" fmla="*/ 184738 w 561"/>
                <a:gd name="T23" fmla="*/ 228190 h 635"/>
                <a:gd name="T24" fmla="*/ 200491 w 561"/>
                <a:gd name="T25" fmla="*/ 228190 h 635"/>
                <a:gd name="T26" fmla="*/ 200491 w 561"/>
                <a:gd name="T27" fmla="*/ 26634 h 635"/>
                <a:gd name="T28" fmla="*/ 168627 w 561"/>
                <a:gd name="T29" fmla="*/ 0 h 635"/>
                <a:gd name="T30" fmla="*/ 184738 w 561"/>
                <a:gd name="T31" fmla="*/ 211994 h 635"/>
                <a:gd name="T32" fmla="*/ 184738 w 561"/>
                <a:gd name="T33" fmla="*/ 211994 h 635"/>
                <a:gd name="T34" fmla="*/ 158245 w 561"/>
                <a:gd name="T35" fmla="*/ 190758 h 635"/>
                <a:gd name="T36" fmla="*/ 126739 w 561"/>
                <a:gd name="T37" fmla="*/ 211994 h 635"/>
                <a:gd name="T38" fmla="*/ 100245 w 561"/>
                <a:gd name="T39" fmla="*/ 190758 h 635"/>
                <a:gd name="T40" fmla="*/ 74110 w 561"/>
                <a:gd name="T41" fmla="*/ 211994 h 635"/>
                <a:gd name="T42" fmla="*/ 42246 w 561"/>
                <a:gd name="T43" fmla="*/ 190758 h 635"/>
                <a:gd name="T44" fmla="*/ 15753 w 561"/>
                <a:gd name="T45" fmla="*/ 211994 h 635"/>
                <a:gd name="T46" fmla="*/ 15753 w 561"/>
                <a:gd name="T47" fmla="*/ 26634 h 635"/>
                <a:gd name="T48" fmla="*/ 31864 w 561"/>
                <a:gd name="T49" fmla="*/ 16196 h 635"/>
                <a:gd name="T50" fmla="*/ 168627 w 561"/>
                <a:gd name="T51" fmla="*/ 16196 h 635"/>
                <a:gd name="T52" fmla="*/ 184738 w 561"/>
                <a:gd name="T53" fmla="*/ 26634 h 635"/>
                <a:gd name="T54" fmla="*/ 184738 w 561"/>
                <a:gd name="T55" fmla="*/ 211994 h 635"/>
                <a:gd name="T56" fmla="*/ 147504 w 561"/>
                <a:gd name="T57" fmla="*/ 127412 h 635"/>
                <a:gd name="T58" fmla="*/ 147504 w 561"/>
                <a:gd name="T59" fmla="*/ 127412 h 635"/>
                <a:gd name="T60" fmla="*/ 52987 w 561"/>
                <a:gd name="T61" fmla="*/ 127412 h 635"/>
                <a:gd name="T62" fmla="*/ 42246 w 561"/>
                <a:gd name="T63" fmla="*/ 132451 h 635"/>
                <a:gd name="T64" fmla="*/ 52987 w 561"/>
                <a:gd name="T65" fmla="*/ 143249 h 635"/>
                <a:gd name="T66" fmla="*/ 147504 w 561"/>
                <a:gd name="T67" fmla="*/ 143249 h 635"/>
                <a:gd name="T68" fmla="*/ 158245 w 561"/>
                <a:gd name="T69" fmla="*/ 132451 h 635"/>
                <a:gd name="T70" fmla="*/ 147504 w 561"/>
                <a:gd name="T71" fmla="*/ 127412 h 635"/>
                <a:gd name="T72" fmla="*/ 147504 w 561"/>
                <a:gd name="T73" fmla="*/ 84941 h 635"/>
                <a:gd name="T74" fmla="*/ 147504 w 561"/>
                <a:gd name="T75" fmla="*/ 84941 h 635"/>
                <a:gd name="T76" fmla="*/ 52987 w 561"/>
                <a:gd name="T77" fmla="*/ 84941 h 635"/>
                <a:gd name="T78" fmla="*/ 42246 w 561"/>
                <a:gd name="T79" fmla="*/ 90340 h 635"/>
                <a:gd name="T80" fmla="*/ 52987 w 561"/>
                <a:gd name="T81" fmla="*/ 100778 h 635"/>
                <a:gd name="T82" fmla="*/ 147504 w 561"/>
                <a:gd name="T83" fmla="*/ 100778 h 635"/>
                <a:gd name="T84" fmla="*/ 158245 w 561"/>
                <a:gd name="T85" fmla="*/ 90340 h 635"/>
                <a:gd name="T86" fmla="*/ 147504 w 561"/>
                <a:gd name="T87" fmla="*/ 84941 h 635"/>
                <a:gd name="T88" fmla="*/ 147504 w 561"/>
                <a:gd name="T89" fmla="*/ 42471 h 635"/>
                <a:gd name="T90" fmla="*/ 147504 w 561"/>
                <a:gd name="T91" fmla="*/ 42471 h 635"/>
                <a:gd name="T92" fmla="*/ 52987 w 561"/>
                <a:gd name="T93" fmla="*/ 42471 h 635"/>
                <a:gd name="T94" fmla="*/ 42246 w 561"/>
                <a:gd name="T95" fmla="*/ 47870 h 635"/>
                <a:gd name="T96" fmla="*/ 52987 w 561"/>
                <a:gd name="T97" fmla="*/ 58667 h 635"/>
                <a:gd name="T98" fmla="*/ 147504 w 561"/>
                <a:gd name="T99" fmla="*/ 58667 h 635"/>
                <a:gd name="T100" fmla="*/ 158245 w 561"/>
                <a:gd name="T101" fmla="*/ 47870 h 635"/>
                <a:gd name="T102" fmla="*/ 147504 w 561"/>
                <a:gd name="T103" fmla="*/ 42471 h 63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61" h="635">
                  <a:moveTo>
                    <a:pt x="471" y="0"/>
                  </a:moveTo>
                  <a:lnTo>
                    <a:pt x="471" y="0"/>
                  </a:lnTo>
                  <a:cubicBezTo>
                    <a:pt x="89" y="0"/>
                    <a:pt x="89" y="0"/>
                    <a:pt x="89" y="0"/>
                  </a:cubicBezTo>
                  <a:cubicBezTo>
                    <a:pt x="44" y="0"/>
                    <a:pt x="0" y="30"/>
                    <a:pt x="0" y="74"/>
                  </a:cubicBezTo>
                  <a:cubicBezTo>
                    <a:pt x="0" y="634"/>
                    <a:pt x="0" y="634"/>
                    <a:pt x="0" y="634"/>
                  </a:cubicBezTo>
                  <a:cubicBezTo>
                    <a:pt x="44" y="634"/>
                    <a:pt x="44" y="634"/>
                    <a:pt x="44" y="634"/>
                  </a:cubicBezTo>
                  <a:cubicBezTo>
                    <a:pt x="118" y="575"/>
                    <a:pt x="118" y="575"/>
                    <a:pt x="118" y="575"/>
                  </a:cubicBezTo>
                  <a:cubicBezTo>
                    <a:pt x="207" y="634"/>
                    <a:pt x="207" y="634"/>
                    <a:pt x="207" y="634"/>
                  </a:cubicBezTo>
                  <a:cubicBezTo>
                    <a:pt x="280" y="575"/>
                    <a:pt x="280" y="575"/>
                    <a:pt x="280" y="575"/>
                  </a:cubicBezTo>
                  <a:cubicBezTo>
                    <a:pt x="354" y="634"/>
                    <a:pt x="354" y="634"/>
                    <a:pt x="354" y="634"/>
                  </a:cubicBezTo>
                  <a:cubicBezTo>
                    <a:pt x="442" y="575"/>
                    <a:pt x="442" y="575"/>
                    <a:pt x="442" y="575"/>
                  </a:cubicBezTo>
                  <a:cubicBezTo>
                    <a:pt x="516" y="634"/>
                    <a:pt x="516" y="634"/>
                    <a:pt x="516" y="634"/>
                  </a:cubicBezTo>
                  <a:cubicBezTo>
                    <a:pt x="560" y="634"/>
                    <a:pt x="560" y="634"/>
                    <a:pt x="560" y="634"/>
                  </a:cubicBezTo>
                  <a:cubicBezTo>
                    <a:pt x="560" y="74"/>
                    <a:pt x="560" y="74"/>
                    <a:pt x="560" y="74"/>
                  </a:cubicBezTo>
                  <a:cubicBezTo>
                    <a:pt x="560" y="30"/>
                    <a:pt x="516" y="0"/>
                    <a:pt x="471" y="0"/>
                  </a:cubicBezTo>
                  <a:close/>
                  <a:moveTo>
                    <a:pt x="516" y="589"/>
                  </a:moveTo>
                  <a:lnTo>
                    <a:pt x="516" y="589"/>
                  </a:lnTo>
                  <a:cubicBezTo>
                    <a:pt x="442" y="530"/>
                    <a:pt x="442" y="530"/>
                    <a:pt x="442" y="530"/>
                  </a:cubicBezTo>
                  <a:cubicBezTo>
                    <a:pt x="354" y="589"/>
                    <a:pt x="354" y="589"/>
                    <a:pt x="354" y="589"/>
                  </a:cubicBezTo>
                  <a:cubicBezTo>
                    <a:pt x="280" y="530"/>
                    <a:pt x="280" y="530"/>
                    <a:pt x="280" y="530"/>
                  </a:cubicBezTo>
                  <a:cubicBezTo>
                    <a:pt x="207" y="589"/>
                    <a:pt x="207" y="589"/>
                    <a:pt x="207" y="589"/>
                  </a:cubicBezTo>
                  <a:cubicBezTo>
                    <a:pt x="118" y="530"/>
                    <a:pt x="118" y="530"/>
                    <a:pt x="118" y="530"/>
                  </a:cubicBezTo>
                  <a:cubicBezTo>
                    <a:pt x="44" y="589"/>
                    <a:pt x="44" y="589"/>
                    <a:pt x="44" y="589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59"/>
                    <a:pt x="59" y="45"/>
                    <a:pt x="89" y="45"/>
                  </a:cubicBezTo>
                  <a:cubicBezTo>
                    <a:pt x="471" y="45"/>
                    <a:pt x="471" y="45"/>
                    <a:pt x="471" y="45"/>
                  </a:cubicBezTo>
                  <a:cubicBezTo>
                    <a:pt x="501" y="45"/>
                    <a:pt x="516" y="59"/>
                    <a:pt x="516" y="74"/>
                  </a:cubicBezTo>
                  <a:lnTo>
                    <a:pt x="516" y="589"/>
                  </a:lnTo>
                  <a:close/>
                  <a:moveTo>
                    <a:pt x="412" y="354"/>
                  </a:moveTo>
                  <a:lnTo>
                    <a:pt x="412" y="354"/>
                  </a:lnTo>
                  <a:cubicBezTo>
                    <a:pt x="148" y="354"/>
                    <a:pt x="148" y="354"/>
                    <a:pt x="148" y="354"/>
                  </a:cubicBezTo>
                  <a:cubicBezTo>
                    <a:pt x="133" y="354"/>
                    <a:pt x="118" y="368"/>
                    <a:pt x="118" y="368"/>
                  </a:cubicBezTo>
                  <a:cubicBezTo>
                    <a:pt x="118" y="383"/>
                    <a:pt x="133" y="398"/>
                    <a:pt x="148" y="398"/>
                  </a:cubicBezTo>
                  <a:cubicBezTo>
                    <a:pt x="412" y="398"/>
                    <a:pt x="412" y="398"/>
                    <a:pt x="412" y="398"/>
                  </a:cubicBezTo>
                  <a:cubicBezTo>
                    <a:pt x="427" y="398"/>
                    <a:pt x="442" y="383"/>
                    <a:pt x="442" y="368"/>
                  </a:cubicBezTo>
                  <a:cubicBezTo>
                    <a:pt x="442" y="368"/>
                    <a:pt x="427" y="354"/>
                    <a:pt x="412" y="354"/>
                  </a:cubicBezTo>
                  <a:close/>
                  <a:moveTo>
                    <a:pt x="412" y="236"/>
                  </a:moveTo>
                  <a:lnTo>
                    <a:pt x="412" y="236"/>
                  </a:lnTo>
                  <a:cubicBezTo>
                    <a:pt x="148" y="236"/>
                    <a:pt x="148" y="236"/>
                    <a:pt x="148" y="236"/>
                  </a:cubicBezTo>
                  <a:cubicBezTo>
                    <a:pt x="133" y="236"/>
                    <a:pt x="118" y="251"/>
                    <a:pt x="118" y="251"/>
                  </a:cubicBezTo>
                  <a:cubicBezTo>
                    <a:pt x="118" y="266"/>
                    <a:pt x="133" y="280"/>
                    <a:pt x="148" y="280"/>
                  </a:cubicBezTo>
                  <a:cubicBezTo>
                    <a:pt x="412" y="280"/>
                    <a:pt x="412" y="280"/>
                    <a:pt x="412" y="280"/>
                  </a:cubicBezTo>
                  <a:cubicBezTo>
                    <a:pt x="427" y="280"/>
                    <a:pt x="442" y="266"/>
                    <a:pt x="442" y="251"/>
                  </a:cubicBezTo>
                  <a:cubicBezTo>
                    <a:pt x="442" y="251"/>
                    <a:pt x="427" y="236"/>
                    <a:pt x="412" y="236"/>
                  </a:cubicBezTo>
                  <a:close/>
                  <a:moveTo>
                    <a:pt x="412" y="118"/>
                  </a:moveTo>
                  <a:lnTo>
                    <a:pt x="412" y="118"/>
                  </a:lnTo>
                  <a:cubicBezTo>
                    <a:pt x="148" y="118"/>
                    <a:pt x="148" y="118"/>
                    <a:pt x="148" y="118"/>
                  </a:cubicBezTo>
                  <a:cubicBezTo>
                    <a:pt x="133" y="118"/>
                    <a:pt x="118" y="133"/>
                    <a:pt x="118" y="133"/>
                  </a:cubicBezTo>
                  <a:cubicBezTo>
                    <a:pt x="118" y="148"/>
                    <a:pt x="133" y="163"/>
                    <a:pt x="148" y="163"/>
                  </a:cubicBezTo>
                  <a:cubicBezTo>
                    <a:pt x="412" y="163"/>
                    <a:pt x="412" y="163"/>
                    <a:pt x="412" y="163"/>
                  </a:cubicBezTo>
                  <a:cubicBezTo>
                    <a:pt x="427" y="163"/>
                    <a:pt x="442" y="148"/>
                    <a:pt x="442" y="133"/>
                  </a:cubicBezTo>
                  <a:cubicBezTo>
                    <a:pt x="442" y="133"/>
                    <a:pt x="427" y="118"/>
                    <a:pt x="412" y="118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ffectLst/>
            <a:ex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643977" y="3597492"/>
            <a:ext cx="685800" cy="685800"/>
            <a:chOff x="6643977" y="3597492"/>
            <a:chExt cx="685800" cy="685800"/>
          </a:xfrm>
        </p:grpSpPr>
        <p:sp>
          <p:nvSpPr>
            <p:cNvPr id="82" name="椭圆 81"/>
            <p:cNvSpPr/>
            <p:nvPr/>
          </p:nvSpPr>
          <p:spPr>
            <a:xfrm>
              <a:off x="6643977" y="3597492"/>
              <a:ext cx="685800" cy="685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Freeform 92"/>
            <p:cNvSpPr>
              <a:spLocks noChangeArrowheads="1"/>
            </p:cNvSpPr>
            <p:nvPr/>
          </p:nvSpPr>
          <p:spPr bwMode="auto">
            <a:xfrm>
              <a:off x="6844075" y="3753313"/>
              <a:ext cx="285602" cy="374158"/>
            </a:xfrm>
            <a:custGeom>
              <a:avLst/>
              <a:gdLst>
                <a:gd name="T0" fmla="*/ 143373 w 472"/>
                <a:gd name="T1" fmla="*/ 26330 h 619"/>
                <a:gd name="T2" fmla="*/ 143373 w 472"/>
                <a:gd name="T3" fmla="*/ 26330 h 619"/>
                <a:gd name="T4" fmla="*/ 127482 w 472"/>
                <a:gd name="T5" fmla="*/ 26330 h 619"/>
                <a:gd name="T6" fmla="*/ 84868 w 472"/>
                <a:gd name="T7" fmla="*/ 0 h 619"/>
                <a:gd name="T8" fmla="*/ 42253 w 472"/>
                <a:gd name="T9" fmla="*/ 26330 h 619"/>
                <a:gd name="T10" fmla="*/ 26363 w 472"/>
                <a:gd name="T11" fmla="*/ 26330 h 619"/>
                <a:gd name="T12" fmla="*/ 0 w 472"/>
                <a:gd name="T13" fmla="*/ 53021 h 619"/>
                <a:gd name="T14" fmla="*/ 0 w 472"/>
                <a:gd name="T15" fmla="*/ 196214 h 619"/>
                <a:gd name="T16" fmla="*/ 26363 w 472"/>
                <a:gd name="T17" fmla="*/ 222904 h 619"/>
                <a:gd name="T18" fmla="*/ 143373 w 472"/>
                <a:gd name="T19" fmla="*/ 222904 h 619"/>
                <a:gd name="T20" fmla="*/ 170097 w 472"/>
                <a:gd name="T21" fmla="*/ 196214 h 619"/>
                <a:gd name="T22" fmla="*/ 170097 w 472"/>
                <a:gd name="T23" fmla="*/ 53021 h 619"/>
                <a:gd name="T24" fmla="*/ 143373 w 472"/>
                <a:gd name="T25" fmla="*/ 26330 h 619"/>
                <a:gd name="T26" fmla="*/ 84868 w 472"/>
                <a:gd name="T27" fmla="*/ 10460 h 619"/>
                <a:gd name="T28" fmla="*/ 84868 w 472"/>
                <a:gd name="T29" fmla="*/ 10460 h 619"/>
                <a:gd name="T30" fmla="*/ 111592 w 472"/>
                <a:gd name="T31" fmla="*/ 26330 h 619"/>
                <a:gd name="T32" fmla="*/ 58505 w 472"/>
                <a:gd name="T33" fmla="*/ 26330 h 619"/>
                <a:gd name="T34" fmla="*/ 84868 w 472"/>
                <a:gd name="T35" fmla="*/ 10460 h 619"/>
                <a:gd name="T36" fmla="*/ 153846 w 472"/>
                <a:gd name="T37" fmla="*/ 196214 h 619"/>
                <a:gd name="T38" fmla="*/ 153846 w 472"/>
                <a:gd name="T39" fmla="*/ 196214 h 619"/>
                <a:gd name="T40" fmla="*/ 143373 w 472"/>
                <a:gd name="T41" fmla="*/ 212444 h 619"/>
                <a:gd name="T42" fmla="*/ 26363 w 472"/>
                <a:gd name="T43" fmla="*/ 212444 h 619"/>
                <a:gd name="T44" fmla="*/ 15890 w 472"/>
                <a:gd name="T45" fmla="*/ 196214 h 619"/>
                <a:gd name="T46" fmla="*/ 15890 w 472"/>
                <a:gd name="T47" fmla="*/ 180343 h 619"/>
                <a:gd name="T48" fmla="*/ 153846 w 472"/>
                <a:gd name="T49" fmla="*/ 180343 h 619"/>
                <a:gd name="T50" fmla="*/ 153846 w 472"/>
                <a:gd name="T51" fmla="*/ 196214 h 619"/>
                <a:gd name="T52" fmla="*/ 153846 w 472"/>
                <a:gd name="T53" fmla="*/ 169883 h 619"/>
                <a:gd name="T54" fmla="*/ 153846 w 472"/>
                <a:gd name="T55" fmla="*/ 169883 h 619"/>
                <a:gd name="T56" fmla="*/ 15890 w 472"/>
                <a:gd name="T57" fmla="*/ 169883 h 619"/>
                <a:gd name="T58" fmla="*/ 15890 w 472"/>
                <a:gd name="T59" fmla="*/ 53021 h 619"/>
                <a:gd name="T60" fmla="*/ 26363 w 472"/>
                <a:gd name="T61" fmla="*/ 42561 h 619"/>
                <a:gd name="T62" fmla="*/ 42253 w 472"/>
                <a:gd name="T63" fmla="*/ 42561 h 619"/>
                <a:gd name="T64" fmla="*/ 42253 w 472"/>
                <a:gd name="T65" fmla="*/ 84761 h 619"/>
                <a:gd name="T66" fmla="*/ 58505 w 472"/>
                <a:gd name="T67" fmla="*/ 84761 h 619"/>
                <a:gd name="T68" fmla="*/ 58505 w 472"/>
                <a:gd name="T69" fmla="*/ 42561 h 619"/>
                <a:gd name="T70" fmla="*/ 111592 w 472"/>
                <a:gd name="T71" fmla="*/ 42561 h 619"/>
                <a:gd name="T72" fmla="*/ 111592 w 472"/>
                <a:gd name="T73" fmla="*/ 84761 h 619"/>
                <a:gd name="T74" fmla="*/ 127482 w 472"/>
                <a:gd name="T75" fmla="*/ 84761 h 619"/>
                <a:gd name="T76" fmla="*/ 127482 w 472"/>
                <a:gd name="T77" fmla="*/ 42561 h 619"/>
                <a:gd name="T78" fmla="*/ 143373 w 472"/>
                <a:gd name="T79" fmla="*/ 42561 h 619"/>
                <a:gd name="T80" fmla="*/ 153846 w 472"/>
                <a:gd name="T81" fmla="*/ 53021 h 619"/>
                <a:gd name="T82" fmla="*/ 153846 w 472"/>
                <a:gd name="T83" fmla="*/ 169883 h 61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472" h="619">
                  <a:moveTo>
                    <a:pt x="397" y="73"/>
                  </a:moveTo>
                  <a:lnTo>
                    <a:pt x="397" y="73"/>
                  </a:lnTo>
                  <a:cubicBezTo>
                    <a:pt x="353" y="73"/>
                    <a:pt x="353" y="73"/>
                    <a:pt x="353" y="73"/>
                  </a:cubicBezTo>
                  <a:cubicBezTo>
                    <a:pt x="353" y="29"/>
                    <a:pt x="294" y="0"/>
                    <a:pt x="235" y="0"/>
                  </a:cubicBezTo>
                  <a:cubicBezTo>
                    <a:pt x="176" y="0"/>
                    <a:pt x="117" y="29"/>
                    <a:pt x="117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29" y="73"/>
                    <a:pt x="0" y="103"/>
                    <a:pt x="0" y="147"/>
                  </a:cubicBezTo>
                  <a:cubicBezTo>
                    <a:pt x="0" y="544"/>
                    <a:pt x="0" y="544"/>
                    <a:pt x="0" y="544"/>
                  </a:cubicBezTo>
                  <a:cubicBezTo>
                    <a:pt x="0" y="589"/>
                    <a:pt x="29" y="618"/>
                    <a:pt x="73" y="618"/>
                  </a:cubicBezTo>
                  <a:cubicBezTo>
                    <a:pt x="397" y="618"/>
                    <a:pt x="397" y="618"/>
                    <a:pt x="397" y="618"/>
                  </a:cubicBezTo>
                  <a:cubicBezTo>
                    <a:pt x="441" y="618"/>
                    <a:pt x="471" y="589"/>
                    <a:pt x="471" y="544"/>
                  </a:cubicBezTo>
                  <a:cubicBezTo>
                    <a:pt x="471" y="147"/>
                    <a:pt x="471" y="147"/>
                    <a:pt x="471" y="147"/>
                  </a:cubicBezTo>
                  <a:cubicBezTo>
                    <a:pt x="471" y="103"/>
                    <a:pt x="441" y="73"/>
                    <a:pt x="397" y="73"/>
                  </a:cubicBezTo>
                  <a:close/>
                  <a:moveTo>
                    <a:pt x="235" y="29"/>
                  </a:moveTo>
                  <a:lnTo>
                    <a:pt x="235" y="29"/>
                  </a:lnTo>
                  <a:cubicBezTo>
                    <a:pt x="279" y="29"/>
                    <a:pt x="309" y="44"/>
                    <a:pt x="309" y="73"/>
                  </a:cubicBezTo>
                  <a:cubicBezTo>
                    <a:pt x="162" y="73"/>
                    <a:pt x="162" y="73"/>
                    <a:pt x="162" y="73"/>
                  </a:cubicBezTo>
                  <a:cubicBezTo>
                    <a:pt x="162" y="44"/>
                    <a:pt x="191" y="29"/>
                    <a:pt x="235" y="29"/>
                  </a:cubicBezTo>
                  <a:close/>
                  <a:moveTo>
                    <a:pt x="426" y="544"/>
                  </a:moveTo>
                  <a:lnTo>
                    <a:pt x="426" y="544"/>
                  </a:lnTo>
                  <a:cubicBezTo>
                    <a:pt x="426" y="559"/>
                    <a:pt x="412" y="589"/>
                    <a:pt x="397" y="589"/>
                  </a:cubicBezTo>
                  <a:cubicBezTo>
                    <a:pt x="73" y="589"/>
                    <a:pt x="73" y="589"/>
                    <a:pt x="73" y="589"/>
                  </a:cubicBezTo>
                  <a:cubicBezTo>
                    <a:pt x="58" y="589"/>
                    <a:pt x="44" y="559"/>
                    <a:pt x="44" y="544"/>
                  </a:cubicBezTo>
                  <a:cubicBezTo>
                    <a:pt x="44" y="500"/>
                    <a:pt x="44" y="500"/>
                    <a:pt x="44" y="500"/>
                  </a:cubicBezTo>
                  <a:cubicBezTo>
                    <a:pt x="426" y="500"/>
                    <a:pt x="426" y="500"/>
                    <a:pt x="426" y="500"/>
                  </a:cubicBezTo>
                  <a:lnTo>
                    <a:pt x="426" y="544"/>
                  </a:lnTo>
                  <a:close/>
                  <a:moveTo>
                    <a:pt x="426" y="471"/>
                  </a:moveTo>
                  <a:lnTo>
                    <a:pt x="426" y="471"/>
                  </a:lnTo>
                  <a:cubicBezTo>
                    <a:pt x="44" y="471"/>
                    <a:pt x="44" y="471"/>
                    <a:pt x="44" y="471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4" y="132"/>
                    <a:pt x="58" y="118"/>
                    <a:pt x="73" y="118"/>
                  </a:cubicBezTo>
                  <a:cubicBezTo>
                    <a:pt x="117" y="118"/>
                    <a:pt x="117" y="118"/>
                    <a:pt x="117" y="118"/>
                  </a:cubicBezTo>
                  <a:cubicBezTo>
                    <a:pt x="117" y="235"/>
                    <a:pt x="117" y="235"/>
                    <a:pt x="117" y="235"/>
                  </a:cubicBezTo>
                  <a:cubicBezTo>
                    <a:pt x="162" y="235"/>
                    <a:pt x="162" y="235"/>
                    <a:pt x="162" y="235"/>
                  </a:cubicBezTo>
                  <a:cubicBezTo>
                    <a:pt x="162" y="118"/>
                    <a:pt x="162" y="118"/>
                    <a:pt x="162" y="118"/>
                  </a:cubicBezTo>
                  <a:cubicBezTo>
                    <a:pt x="309" y="118"/>
                    <a:pt x="309" y="118"/>
                    <a:pt x="309" y="118"/>
                  </a:cubicBezTo>
                  <a:cubicBezTo>
                    <a:pt x="309" y="235"/>
                    <a:pt x="309" y="235"/>
                    <a:pt x="309" y="235"/>
                  </a:cubicBezTo>
                  <a:cubicBezTo>
                    <a:pt x="353" y="235"/>
                    <a:pt x="353" y="235"/>
                    <a:pt x="353" y="235"/>
                  </a:cubicBezTo>
                  <a:cubicBezTo>
                    <a:pt x="353" y="118"/>
                    <a:pt x="353" y="118"/>
                    <a:pt x="353" y="118"/>
                  </a:cubicBezTo>
                  <a:cubicBezTo>
                    <a:pt x="397" y="118"/>
                    <a:pt x="397" y="118"/>
                    <a:pt x="397" y="118"/>
                  </a:cubicBezTo>
                  <a:cubicBezTo>
                    <a:pt x="412" y="118"/>
                    <a:pt x="426" y="132"/>
                    <a:pt x="426" y="147"/>
                  </a:cubicBezTo>
                  <a:lnTo>
                    <a:pt x="426" y="471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ffectLst/>
            <a:ex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988118" y="4988142"/>
            <a:ext cx="685800" cy="685800"/>
            <a:chOff x="4988118" y="4988142"/>
            <a:chExt cx="685800" cy="685800"/>
          </a:xfrm>
        </p:grpSpPr>
        <p:sp>
          <p:nvSpPr>
            <p:cNvPr id="81" name="椭圆 80"/>
            <p:cNvSpPr/>
            <p:nvPr/>
          </p:nvSpPr>
          <p:spPr>
            <a:xfrm>
              <a:off x="4988118" y="4988142"/>
              <a:ext cx="685800" cy="685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Freeform 159"/>
            <p:cNvSpPr>
              <a:spLocks noChangeArrowheads="1"/>
            </p:cNvSpPr>
            <p:nvPr/>
          </p:nvSpPr>
          <p:spPr bwMode="auto">
            <a:xfrm>
              <a:off x="5139510" y="5151163"/>
              <a:ext cx="383016" cy="371946"/>
            </a:xfrm>
            <a:custGeom>
              <a:avLst/>
              <a:gdLst>
                <a:gd name="T0" fmla="*/ 63820 w 634"/>
                <a:gd name="T1" fmla="*/ 68484 h 619"/>
                <a:gd name="T2" fmla="*/ 63820 w 634"/>
                <a:gd name="T3" fmla="*/ 68484 h 619"/>
                <a:gd name="T4" fmla="*/ 58411 w 634"/>
                <a:gd name="T5" fmla="*/ 73504 h 619"/>
                <a:gd name="T6" fmla="*/ 58411 w 634"/>
                <a:gd name="T7" fmla="*/ 147724 h 619"/>
                <a:gd name="T8" fmla="*/ 63820 w 634"/>
                <a:gd name="T9" fmla="*/ 152744 h 619"/>
                <a:gd name="T10" fmla="*/ 74637 w 634"/>
                <a:gd name="T11" fmla="*/ 147724 h 619"/>
                <a:gd name="T12" fmla="*/ 74637 w 634"/>
                <a:gd name="T13" fmla="*/ 73504 h 619"/>
                <a:gd name="T14" fmla="*/ 63820 w 634"/>
                <a:gd name="T15" fmla="*/ 68484 h 619"/>
                <a:gd name="T16" fmla="*/ 122231 w 634"/>
                <a:gd name="T17" fmla="*/ 89639 h 619"/>
                <a:gd name="T18" fmla="*/ 122231 w 634"/>
                <a:gd name="T19" fmla="*/ 89639 h 619"/>
                <a:gd name="T20" fmla="*/ 116822 w 634"/>
                <a:gd name="T21" fmla="*/ 94658 h 619"/>
                <a:gd name="T22" fmla="*/ 116822 w 634"/>
                <a:gd name="T23" fmla="*/ 136968 h 619"/>
                <a:gd name="T24" fmla="*/ 122231 w 634"/>
                <a:gd name="T25" fmla="*/ 147724 h 619"/>
                <a:gd name="T26" fmla="*/ 127639 w 634"/>
                <a:gd name="T27" fmla="*/ 136968 h 619"/>
                <a:gd name="T28" fmla="*/ 127639 w 634"/>
                <a:gd name="T29" fmla="*/ 94658 h 619"/>
                <a:gd name="T30" fmla="*/ 122231 w 634"/>
                <a:gd name="T31" fmla="*/ 89639 h 619"/>
                <a:gd name="T32" fmla="*/ 169825 w 634"/>
                <a:gd name="T33" fmla="*/ 0 h 619"/>
                <a:gd name="T34" fmla="*/ 169825 w 634"/>
                <a:gd name="T35" fmla="*/ 0 h 619"/>
                <a:gd name="T36" fmla="*/ 116822 w 634"/>
                <a:gd name="T37" fmla="*/ 41951 h 619"/>
                <a:gd name="T38" fmla="*/ 58411 w 634"/>
                <a:gd name="T39" fmla="*/ 20796 h 619"/>
                <a:gd name="T40" fmla="*/ 0 w 634"/>
                <a:gd name="T41" fmla="*/ 52707 h 619"/>
                <a:gd name="T42" fmla="*/ 0 w 634"/>
                <a:gd name="T43" fmla="*/ 221586 h 619"/>
                <a:gd name="T44" fmla="*/ 58411 w 634"/>
                <a:gd name="T45" fmla="*/ 190034 h 619"/>
                <a:gd name="T46" fmla="*/ 116822 w 634"/>
                <a:gd name="T47" fmla="*/ 210830 h 619"/>
                <a:gd name="T48" fmla="*/ 169825 w 634"/>
                <a:gd name="T49" fmla="*/ 168879 h 619"/>
                <a:gd name="T50" fmla="*/ 228236 w 634"/>
                <a:gd name="T51" fmla="*/ 210830 h 619"/>
                <a:gd name="T52" fmla="*/ 228236 w 634"/>
                <a:gd name="T53" fmla="*/ 41951 h 619"/>
                <a:gd name="T54" fmla="*/ 169825 w 634"/>
                <a:gd name="T55" fmla="*/ 0 h 619"/>
                <a:gd name="T56" fmla="*/ 212372 w 634"/>
                <a:gd name="T57" fmla="*/ 184655 h 619"/>
                <a:gd name="T58" fmla="*/ 212372 w 634"/>
                <a:gd name="T59" fmla="*/ 184655 h 619"/>
                <a:gd name="T60" fmla="*/ 169825 w 634"/>
                <a:gd name="T61" fmla="*/ 152744 h 619"/>
                <a:gd name="T62" fmla="*/ 116822 w 634"/>
                <a:gd name="T63" fmla="*/ 195053 h 619"/>
                <a:gd name="T64" fmla="*/ 58411 w 634"/>
                <a:gd name="T65" fmla="*/ 173899 h 619"/>
                <a:gd name="T66" fmla="*/ 15865 w 634"/>
                <a:gd name="T67" fmla="*/ 200432 h 619"/>
                <a:gd name="T68" fmla="*/ 15865 w 634"/>
                <a:gd name="T69" fmla="*/ 58086 h 619"/>
                <a:gd name="T70" fmla="*/ 58411 w 634"/>
                <a:gd name="T71" fmla="*/ 31553 h 619"/>
                <a:gd name="T72" fmla="*/ 116822 w 634"/>
                <a:gd name="T73" fmla="*/ 52707 h 619"/>
                <a:gd name="T74" fmla="*/ 169825 w 634"/>
                <a:gd name="T75" fmla="*/ 10398 h 619"/>
                <a:gd name="T76" fmla="*/ 212372 w 634"/>
                <a:gd name="T77" fmla="*/ 41951 h 619"/>
                <a:gd name="T78" fmla="*/ 212372 w 634"/>
                <a:gd name="T79" fmla="*/ 184655 h 619"/>
                <a:gd name="T80" fmla="*/ 169825 w 634"/>
                <a:gd name="T81" fmla="*/ 115813 h 619"/>
                <a:gd name="T82" fmla="*/ 169825 w 634"/>
                <a:gd name="T83" fmla="*/ 115813 h 619"/>
                <a:gd name="T84" fmla="*/ 180642 w 634"/>
                <a:gd name="T85" fmla="*/ 126570 h 619"/>
                <a:gd name="T86" fmla="*/ 186051 w 634"/>
                <a:gd name="T87" fmla="*/ 115813 h 619"/>
                <a:gd name="T88" fmla="*/ 186051 w 634"/>
                <a:gd name="T89" fmla="*/ 63106 h 619"/>
                <a:gd name="T90" fmla="*/ 180642 w 634"/>
                <a:gd name="T91" fmla="*/ 52707 h 619"/>
                <a:gd name="T92" fmla="*/ 169825 w 634"/>
                <a:gd name="T93" fmla="*/ 63106 h 619"/>
                <a:gd name="T94" fmla="*/ 169825 w 634"/>
                <a:gd name="T95" fmla="*/ 115813 h 61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34" h="619">
                  <a:moveTo>
                    <a:pt x="177" y="191"/>
                  </a:moveTo>
                  <a:lnTo>
                    <a:pt x="177" y="191"/>
                  </a:lnTo>
                  <a:lnTo>
                    <a:pt x="162" y="205"/>
                  </a:lnTo>
                  <a:cubicBezTo>
                    <a:pt x="162" y="412"/>
                    <a:pt x="162" y="412"/>
                    <a:pt x="162" y="412"/>
                  </a:cubicBezTo>
                  <a:lnTo>
                    <a:pt x="177" y="426"/>
                  </a:lnTo>
                  <a:cubicBezTo>
                    <a:pt x="192" y="426"/>
                    <a:pt x="207" y="412"/>
                    <a:pt x="207" y="412"/>
                  </a:cubicBezTo>
                  <a:cubicBezTo>
                    <a:pt x="207" y="205"/>
                    <a:pt x="207" y="205"/>
                    <a:pt x="207" y="205"/>
                  </a:cubicBezTo>
                  <a:cubicBezTo>
                    <a:pt x="207" y="205"/>
                    <a:pt x="192" y="191"/>
                    <a:pt x="177" y="191"/>
                  </a:cubicBezTo>
                  <a:close/>
                  <a:moveTo>
                    <a:pt x="339" y="250"/>
                  </a:moveTo>
                  <a:lnTo>
                    <a:pt x="339" y="250"/>
                  </a:lnTo>
                  <a:cubicBezTo>
                    <a:pt x="324" y="250"/>
                    <a:pt x="324" y="264"/>
                    <a:pt x="324" y="264"/>
                  </a:cubicBezTo>
                  <a:cubicBezTo>
                    <a:pt x="324" y="382"/>
                    <a:pt x="324" y="382"/>
                    <a:pt x="324" y="382"/>
                  </a:cubicBezTo>
                  <a:cubicBezTo>
                    <a:pt x="324" y="397"/>
                    <a:pt x="324" y="412"/>
                    <a:pt x="339" y="412"/>
                  </a:cubicBezTo>
                  <a:cubicBezTo>
                    <a:pt x="354" y="412"/>
                    <a:pt x="354" y="397"/>
                    <a:pt x="354" y="382"/>
                  </a:cubicBezTo>
                  <a:cubicBezTo>
                    <a:pt x="354" y="264"/>
                    <a:pt x="354" y="264"/>
                    <a:pt x="354" y="264"/>
                  </a:cubicBezTo>
                  <a:cubicBezTo>
                    <a:pt x="354" y="264"/>
                    <a:pt x="354" y="250"/>
                    <a:pt x="339" y="250"/>
                  </a:cubicBezTo>
                  <a:close/>
                  <a:moveTo>
                    <a:pt x="471" y="0"/>
                  </a:moveTo>
                  <a:lnTo>
                    <a:pt x="471" y="0"/>
                  </a:lnTo>
                  <a:cubicBezTo>
                    <a:pt x="324" y="117"/>
                    <a:pt x="324" y="117"/>
                    <a:pt x="324" y="117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618"/>
                    <a:pt x="0" y="618"/>
                    <a:pt x="0" y="618"/>
                  </a:cubicBezTo>
                  <a:cubicBezTo>
                    <a:pt x="162" y="530"/>
                    <a:pt x="162" y="530"/>
                    <a:pt x="162" y="530"/>
                  </a:cubicBezTo>
                  <a:cubicBezTo>
                    <a:pt x="324" y="588"/>
                    <a:pt x="324" y="588"/>
                    <a:pt x="324" y="588"/>
                  </a:cubicBezTo>
                  <a:cubicBezTo>
                    <a:pt x="471" y="471"/>
                    <a:pt x="471" y="471"/>
                    <a:pt x="471" y="471"/>
                  </a:cubicBezTo>
                  <a:cubicBezTo>
                    <a:pt x="633" y="588"/>
                    <a:pt x="633" y="588"/>
                    <a:pt x="633" y="588"/>
                  </a:cubicBezTo>
                  <a:cubicBezTo>
                    <a:pt x="633" y="117"/>
                    <a:pt x="633" y="117"/>
                    <a:pt x="633" y="117"/>
                  </a:cubicBezTo>
                  <a:lnTo>
                    <a:pt x="471" y="0"/>
                  </a:lnTo>
                  <a:close/>
                  <a:moveTo>
                    <a:pt x="589" y="515"/>
                  </a:moveTo>
                  <a:lnTo>
                    <a:pt x="589" y="515"/>
                  </a:lnTo>
                  <a:cubicBezTo>
                    <a:pt x="471" y="426"/>
                    <a:pt x="471" y="426"/>
                    <a:pt x="471" y="426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162" y="485"/>
                    <a:pt x="162" y="485"/>
                    <a:pt x="162" y="485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324" y="147"/>
                    <a:pt x="324" y="147"/>
                    <a:pt x="324" y="147"/>
                  </a:cubicBezTo>
                  <a:cubicBezTo>
                    <a:pt x="471" y="29"/>
                    <a:pt x="471" y="29"/>
                    <a:pt x="471" y="29"/>
                  </a:cubicBezTo>
                  <a:cubicBezTo>
                    <a:pt x="589" y="117"/>
                    <a:pt x="589" y="117"/>
                    <a:pt x="589" y="117"/>
                  </a:cubicBezTo>
                  <a:lnTo>
                    <a:pt x="589" y="515"/>
                  </a:lnTo>
                  <a:close/>
                  <a:moveTo>
                    <a:pt x="471" y="323"/>
                  </a:moveTo>
                  <a:lnTo>
                    <a:pt x="471" y="323"/>
                  </a:lnTo>
                  <a:cubicBezTo>
                    <a:pt x="471" y="338"/>
                    <a:pt x="486" y="353"/>
                    <a:pt x="501" y="353"/>
                  </a:cubicBezTo>
                  <a:cubicBezTo>
                    <a:pt x="501" y="353"/>
                    <a:pt x="516" y="338"/>
                    <a:pt x="516" y="323"/>
                  </a:cubicBezTo>
                  <a:cubicBezTo>
                    <a:pt x="516" y="176"/>
                    <a:pt x="516" y="176"/>
                    <a:pt x="516" y="176"/>
                  </a:cubicBezTo>
                  <a:cubicBezTo>
                    <a:pt x="516" y="162"/>
                    <a:pt x="501" y="147"/>
                    <a:pt x="501" y="147"/>
                  </a:cubicBezTo>
                  <a:cubicBezTo>
                    <a:pt x="486" y="147"/>
                    <a:pt x="471" y="162"/>
                    <a:pt x="471" y="176"/>
                  </a:cubicBezTo>
                  <a:lnTo>
                    <a:pt x="471" y="323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ffectLst/>
            <a:ex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332259" y="3083142"/>
            <a:ext cx="685800" cy="685800"/>
            <a:chOff x="3332259" y="3083142"/>
            <a:chExt cx="685800" cy="685800"/>
          </a:xfrm>
        </p:grpSpPr>
        <p:sp>
          <p:nvSpPr>
            <p:cNvPr id="80" name="椭圆 79"/>
            <p:cNvSpPr/>
            <p:nvPr/>
          </p:nvSpPr>
          <p:spPr>
            <a:xfrm>
              <a:off x="3332259" y="3083142"/>
              <a:ext cx="685800" cy="685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Freeform 160"/>
            <p:cNvSpPr>
              <a:spLocks noChangeArrowheads="1"/>
            </p:cNvSpPr>
            <p:nvPr/>
          </p:nvSpPr>
          <p:spPr bwMode="auto">
            <a:xfrm>
              <a:off x="3530439" y="3240069"/>
              <a:ext cx="309956" cy="371946"/>
            </a:xfrm>
            <a:custGeom>
              <a:avLst/>
              <a:gdLst>
                <a:gd name="T0" fmla="*/ 179267 w 517"/>
                <a:gd name="T1" fmla="*/ 84260 h 619"/>
                <a:gd name="T2" fmla="*/ 179267 w 517"/>
                <a:gd name="T3" fmla="*/ 84260 h 619"/>
                <a:gd name="T4" fmla="*/ 158156 w 517"/>
                <a:gd name="T5" fmla="*/ 41951 h 619"/>
                <a:gd name="T6" fmla="*/ 152788 w 517"/>
                <a:gd name="T7" fmla="*/ 41951 h 619"/>
                <a:gd name="T8" fmla="*/ 110566 w 517"/>
                <a:gd name="T9" fmla="*/ 41951 h 619"/>
                <a:gd name="T10" fmla="*/ 110566 w 517"/>
                <a:gd name="T11" fmla="*/ 26174 h 619"/>
                <a:gd name="T12" fmla="*/ 84445 w 517"/>
                <a:gd name="T13" fmla="*/ 0 h 619"/>
                <a:gd name="T14" fmla="*/ 68701 w 517"/>
                <a:gd name="T15" fmla="*/ 0 h 619"/>
                <a:gd name="T16" fmla="*/ 42223 w 517"/>
                <a:gd name="T17" fmla="*/ 26174 h 619"/>
                <a:gd name="T18" fmla="*/ 42223 w 517"/>
                <a:gd name="T19" fmla="*/ 41951 h 619"/>
                <a:gd name="T20" fmla="*/ 16102 w 517"/>
                <a:gd name="T21" fmla="*/ 41951 h 619"/>
                <a:gd name="T22" fmla="*/ 0 w 517"/>
                <a:gd name="T23" fmla="*/ 52707 h 619"/>
                <a:gd name="T24" fmla="*/ 0 w 517"/>
                <a:gd name="T25" fmla="*/ 126570 h 619"/>
                <a:gd name="T26" fmla="*/ 16102 w 517"/>
                <a:gd name="T27" fmla="*/ 136968 h 619"/>
                <a:gd name="T28" fmla="*/ 42223 w 517"/>
                <a:gd name="T29" fmla="*/ 136968 h 619"/>
                <a:gd name="T30" fmla="*/ 42223 w 517"/>
                <a:gd name="T31" fmla="*/ 195053 h 619"/>
                <a:gd name="T32" fmla="*/ 68701 w 517"/>
                <a:gd name="T33" fmla="*/ 221586 h 619"/>
                <a:gd name="T34" fmla="*/ 84445 w 517"/>
                <a:gd name="T35" fmla="*/ 221586 h 619"/>
                <a:gd name="T36" fmla="*/ 110566 w 517"/>
                <a:gd name="T37" fmla="*/ 195053 h 619"/>
                <a:gd name="T38" fmla="*/ 110566 w 517"/>
                <a:gd name="T39" fmla="*/ 136968 h 619"/>
                <a:gd name="T40" fmla="*/ 152788 w 517"/>
                <a:gd name="T41" fmla="*/ 136968 h 619"/>
                <a:gd name="T42" fmla="*/ 152788 w 517"/>
                <a:gd name="T43" fmla="*/ 136968 h 619"/>
                <a:gd name="T44" fmla="*/ 158156 w 517"/>
                <a:gd name="T45" fmla="*/ 136968 h 619"/>
                <a:gd name="T46" fmla="*/ 179267 w 517"/>
                <a:gd name="T47" fmla="*/ 94658 h 619"/>
                <a:gd name="T48" fmla="*/ 184634 w 517"/>
                <a:gd name="T49" fmla="*/ 89639 h 619"/>
                <a:gd name="T50" fmla="*/ 179267 w 517"/>
                <a:gd name="T51" fmla="*/ 84260 h 619"/>
                <a:gd name="T52" fmla="*/ 57967 w 517"/>
                <a:gd name="T53" fmla="*/ 26174 h 619"/>
                <a:gd name="T54" fmla="*/ 57967 w 517"/>
                <a:gd name="T55" fmla="*/ 26174 h 619"/>
                <a:gd name="T56" fmla="*/ 68701 w 517"/>
                <a:gd name="T57" fmla="*/ 10398 h 619"/>
                <a:gd name="T58" fmla="*/ 84445 w 517"/>
                <a:gd name="T59" fmla="*/ 10398 h 619"/>
                <a:gd name="T60" fmla="*/ 100189 w 517"/>
                <a:gd name="T61" fmla="*/ 26174 h 619"/>
                <a:gd name="T62" fmla="*/ 100189 w 517"/>
                <a:gd name="T63" fmla="*/ 41951 h 619"/>
                <a:gd name="T64" fmla="*/ 57967 w 517"/>
                <a:gd name="T65" fmla="*/ 41951 h 619"/>
                <a:gd name="T66" fmla="*/ 57967 w 517"/>
                <a:gd name="T67" fmla="*/ 26174 h 619"/>
                <a:gd name="T68" fmla="*/ 100189 w 517"/>
                <a:gd name="T69" fmla="*/ 195053 h 619"/>
                <a:gd name="T70" fmla="*/ 100189 w 517"/>
                <a:gd name="T71" fmla="*/ 195053 h 619"/>
                <a:gd name="T72" fmla="*/ 84445 w 517"/>
                <a:gd name="T73" fmla="*/ 210830 h 619"/>
                <a:gd name="T74" fmla="*/ 68701 w 517"/>
                <a:gd name="T75" fmla="*/ 210830 h 619"/>
                <a:gd name="T76" fmla="*/ 57967 w 517"/>
                <a:gd name="T77" fmla="*/ 195053 h 619"/>
                <a:gd name="T78" fmla="*/ 57967 w 517"/>
                <a:gd name="T79" fmla="*/ 136968 h 619"/>
                <a:gd name="T80" fmla="*/ 100189 w 517"/>
                <a:gd name="T81" fmla="*/ 136968 h 619"/>
                <a:gd name="T82" fmla="*/ 100189 w 517"/>
                <a:gd name="T83" fmla="*/ 195053 h 619"/>
                <a:gd name="T84" fmla="*/ 152788 w 517"/>
                <a:gd name="T85" fmla="*/ 121191 h 619"/>
                <a:gd name="T86" fmla="*/ 152788 w 517"/>
                <a:gd name="T87" fmla="*/ 121191 h 619"/>
                <a:gd name="T88" fmla="*/ 147779 w 517"/>
                <a:gd name="T89" fmla="*/ 126570 h 619"/>
                <a:gd name="T90" fmla="*/ 21111 w 517"/>
                <a:gd name="T91" fmla="*/ 126570 h 619"/>
                <a:gd name="T92" fmla="*/ 16102 w 517"/>
                <a:gd name="T93" fmla="*/ 115813 h 619"/>
                <a:gd name="T94" fmla="*/ 16102 w 517"/>
                <a:gd name="T95" fmla="*/ 63106 h 619"/>
                <a:gd name="T96" fmla="*/ 21111 w 517"/>
                <a:gd name="T97" fmla="*/ 52707 h 619"/>
                <a:gd name="T98" fmla="*/ 147779 w 517"/>
                <a:gd name="T99" fmla="*/ 52707 h 619"/>
                <a:gd name="T100" fmla="*/ 152788 w 517"/>
                <a:gd name="T101" fmla="*/ 58086 h 619"/>
                <a:gd name="T102" fmla="*/ 168890 w 517"/>
                <a:gd name="T103" fmla="*/ 89639 h 619"/>
                <a:gd name="T104" fmla="*/ 152788 w 517"/>
                <a:gd name="T105" fmla="*/ 121191 h 61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17" h="619">
                  <a:moveTo>
                    <a:pt x="501" y="235"/>
                  </a:moveTo>
                  <a:lnTo>
                    <a:pt x="501" y="235"/>
                  </a:lnTo>
                  <a:cubicBezTo>
                    <a:pt x="442" y="117"/>
                    <a:pt x="442" y="117"/>
                    <a:pt x="442" y="117"/>
                  </a:cubicBezTo>
                  <a:cubicBezTo>
                    <a:pt x="442" y="117"/>
                    <a:pt x="442" y="117"/>
                    <a:pt x="427" y="117"/>
                  </a:cubicBezTo>
                  <a:cubicBezTo>
                    <a:pt x="309" y="117"/>
                    <a:pt x="309" y="117"/>
                    <a:pt x="309" y="117"/>
                  </a:cubicBezTo>
                  <a:cubicBezTo>
                    <a:pt x="309" y="73"/>
                    <a:pt x="309" y="73"/>
                    <a:pt x="309" y="73"/>
                  </a:cubicBezTo>
                  <a:cubicBezTo>
                    <a:pt x="309" y="29"/>
                    <a:pt x="280" y="0"/>
                    <a:pt x="236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48" y="0"/>
                    <a:pt x="118" y="29"/>
                    <a:pt x="118" y="73"/>
                  </a:cubicBezTo>
                  <a:cubicBezTo>
                    <a:pt x="118" y="117"/>
                    <a:pt x="118" y="117"/>
                    <a:pt x="118" y="117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15" y="117"/>
                    <a:pt x="0" y="132"/>
                    <a:pt x="0" y="147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67"/>
                    <a:pt x="15" y="382"/>
                    <a:pt x="45" y="382"/>
                  </a:cubicBezTo>
                  <a:cubicBezTo>
                    <a:pt x="118" y="382"/>
                    <a:pt x="118" y="382"/>
                    <a:pt x="118" y="382"/>
                  </a:cubicBezTo>
                  <a:cubicBezTo>
                    <a:pt x="118" y="544"/>
                    <a:pt x="118" y="544"/>
                    <a:pt x="118" y="544"/>
                  </a:cubicBezTo>
                  <a:cubicBezTo>
                    <a:pt x="118" y="588"/>
                    <a:pt x="148" y="618"/>
                    <a:pt x="192" y="618"/>
                  </a:cubicBezTo>
                  <a:cubicBezTo>
                    <a:pt x="236" y="618"/>
                    <a:pt x="236" y="618"/>
                    <a:pt x="236" y="618"/>
                  </a:cubicBezTo>
                  <a:cubicBezTo>
                    <a:pt x="280" y="618"/>
                    <a:pt x="309" y="588"/>
                    <a:pt x="309" y="544"/>
                  </a:cubicBezTo>
                  <a:cubicBezTo>
                    <a:pt x="309" y="382"/>
                    <a:pt x="309" y="382"/>
                    <a:pt x="309" y="382"/>
                  </a:cubicBezTo>
                  <a:cubicBezTo>
                    <a:pt x="427" y="382"/>
                    <a:pt x="427" y="382"/>
                    <a:pt x="427" y="382"/>
                  </a:cubicBezTo>
                  <a:cubicBezTo>
                    <a:pt x="442" y="382"/>
                    <a:pt x="442" y="382"/>
                    <a:pt x="442" y="382"/>
                  </a:cubicBezTo>
                  <a:cubicBezTo>
                    <a:pt x="501" y="264"/>
                    <a:pt x="501" y="264"/>
                    <a:pt x="501" y="264"/>
                  </a:cubicBezTo>
                  <a:cubicBezTo>
                    <a:pt x="516" y="250"/>
                    <a:pt x="516" y="250"/>
                    <a:pt x="516" y="250"/>
                  </a:cubicBezTo>
                  <a:cubicBezTo>
                    <a:pt x="516" y="250"/>
                    <a:pt x="516" y="235"/>
                    <a:pt x="501" y="235"/>
                  </a:cubicBezTo>
                  <a:close/>
                  <a:moveTo>
                    <a:pt x="162" y="73"/>
                  </a:moveTo>
                  <a:lnTo>
                    <a:pt x="162" y="73"/>
                  </a:lnTo>
                  <a:cubicBezTo>
                    <a:pt x="162" y="58"/>
                    <a:pt x="177" y="29"/>
                    <a:pt x="192" y="29"/>
                  </a:cubicBezTo>
                  <a:cubicBezTo>
                    <a:pt x="236" y="29"/>
                    <a:pt x="236" y="29"/>
                    <a:pt x="236" y="29"/>
                  </a:cubicBezTo>
                  <a:cubicBezTo>
                    <a:pt x="251" y="29"/>
                    <a:pt x="280" y="58"/>
                    <a:pt x="280" y="73"/>
                  </a:cubicBezTo>
                  <a:cubicBezTo>
                    <a:pt x="280" y="117"/>
                    <a:pt x="280" y="117"/>
                    <a:pt x="280" y="117"/>
                  </a:cubicBezTo>
                  <a:cubicBezTo>
                    <a:pt x="162" y="117"/>
                    <a:pt x="162" y="117"/>
                    <a:pt x="162" y="117"/>
                  </a:cubicBezTo>
                  <a:lnTo>
                    <a:pt x="162" y="73"/>
                  </a:lnTo>
                  <a:close/>
                  <a:moveTo>
                    <a:pt x="280" y="544"/>
                  </a:moveTo>
                  <a:lnTo>
                    <a:pt x="280" y="544"/>
                  </a:lnTo>
                  <a:cubicBezTo>
                    <a:pt x="280" y="559"/>
                    <a:pt x="251" y="588"/>
                    <a:pt x="236" y="588"/>
                  </a:cubicBezTo>
                  <a:cubicBezTo>
                    <a:pt x="192" y="588"/>
                    <a:pt x="192" y="588"/>
                    <a:pt x="192" y="588"/>
                  </a:cubicBezTo>
                  <a:cubicBezTo>
                    <a:pt x="177" y="588"/>
                    <a:pt x="162" y="559"/>
                    <a:pt x="162" y="544"/>
                  </a:cubicBezTo>
                  <a:cubicBezTo>
                    <a:pt x="162" y="382"/>
                    <a:pt x="162" y="382"/>
                    <a:pt x="162" y="382"/>
                  </a:cubicBezTo>
                  <a:cubicBezTo>
                    <a:pt x="280" y="382"/>
                    <a:pt x="280" y="382"/>
                    <a:pt x="280" y="382"/>
                  </a:cubicBezTo>
                  <a:lnTo>
                    <a:pt x="280" y="544"/>
                  </a:lnTo>
                  <a:close/>
                  <a:moveTo>
                    <a:pt x="427" y="338"/>
                  </a:moveTo>
                  <a:lnTo>
                    <a:pt x="427" y="338"/>
                  </a:lnTo>
                  <a:cubicBezTo>
                    <a:pt x="427" y="353"/>
                    <a:pt x="413" y="353"/>
                    <a:pt x="413" y="353"/>
                  </a:cubicBezTo>
                  <a:cubicBezTo>
                    <a:pt x="59" y="353"/>
                    <a:pt x="59" y="353"/>
                    <a:pt x="59" y="353"/>
                  </a:cubicBezTo>
                  <a:cubicBezTo>
                    <a:pt x="45" y="353"/>
                    <a:pt x="45" y="338"/>
                    <a:pt x="45" y="323"/>
                  </a:cubicBezTo>
                  <a:cubicBezTo>
                    <a:pt x="45" y="176"/>
                    <a:pt x="45" y="176"/>
                    <a:pt x="45" y="176"/>
                  </a:cubicBezTo>
                  <a:cubicBezTo>
                    <a:pt x="45" y="162"/>
                    <a:pt x="45" y="147"/>
                    <a:pt x="59" y="147"/>
                  </a:cubicBezTo>
                  <a:cubicBezTo>
                    <a:pt x="413" y="147"/>
                    <a:pt x="413" y="147"/>
                    <a:pt x="413" y="147"/>
                  </a:cubicBezTo>
                  <a:cubicBezTo>
                    <a:pt x="413" y="147"/>
                    <a:pt x="427" y="147"/>
                    <a:pt x="427" y="162"/>
                  </a:cubicBezTo>
                  <a:cubicBezTo>
                    <a:pt x="472" y="250"/>
                    <a:pt x="472" y="250"/>
                    <a:pt x="472" y="250"/>
                  </a:cubicBezTo>
                  <a:lnTo>
                    <a:pt x="427" y="338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ffectLst/>
            <a:ex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  <p:sp>
        <p:nvSpPr>
          <p:cNvPr id="85" name="文本框 84"/>
          <p:cNvSpPr txBox="1"/>
          <p:nvPr/>
        </p:nvSpPr>
        <p:spPr>
          <a:xfrm>
            <a:off x="1451561" y="3746670"/>
            <a:ext cx="10179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需求沟通</a:t>
            </a:r>
          </a:p>
        </p:txBody>
      </p:sp>
      <p:sp>
        <p:nvSpPr>
          <p:cNvPr id="86" name="文本框 85"/>
          <p:cNvSpPr txBox="1"/>
          <p:nvPr/>
        </p:nvSpPr>
        <p:spPr>
          <a:xfrm>
            <a:off x="3073553" y="4369493"/>
            <a:ext cx="10179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项目立案</a:t>
            </a:r>
          </a:p>
        </p:txBody>
      </p:sp>
      <p:sp>
        <p:nvSpPr>
          <p:cNvPr id="87" name="文本框 86"/>
          <p:cNvSpPr txBox="1"/>
          <p:nvPr/>
        </p:nvSpPr>
        <p:spPr>
          <a:xfrm>
            <a:off x="4787041" y="4080328"/>
            <a:ext cx="10179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醒目规划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6477914" y="4838288"/>
            <a:ext cx="10179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开土动工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8074997" y="3695833"/>
            <a:ext cx="10179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装修整理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9789632" y="4088782"/>
            <a:ext cx="10179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项目交付</a:t>
            </a:r>
          </a:p>
        </p:txBody>
      </p:sp>
      <p:sp>
        <p:nvSpPr>
          <p:cNvPr id="92" name="矩形 91"/>
          <p:cNvSpPr/>
          <p:nvPr/>
        </p:nvSpPr>
        <p:spPr>
          <a:xfrm>
            <a:off x="1387395" y="1670479"/>
            <a:ext cx="9702655" cy="77284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服务提供商。深受大家的好评和肯定。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1377687" y="1784936"/>
            <a:ext cx="0" cy="543926"/>
          </a:xfrm>
          <a:prstGeom prst="line">
            <a:avLst/>
          </a:prstGeom>
          <a:ln w="28575">
            <a:solidFill>
              <a:srgbClr val="FF17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679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66" grpId="0" animBg="1"/>
      <p:bldP spid="67" grpId="0" animBg="1"/>
      <p:bldP spid="68" grpId="0" animBg="1"/>
      <p:bldP spid="69" grpId="0" animBg="1"/>
      <p:bldP spid="79" grpId="0" animBg="1"/>
      <p:bldP spid="85" grpId="0"/>
      <p:bldP spid="86" grpId="0"/>
      <p:bldP spid="87" grpId="0"/>
      <p:bldP spid="88" grpId="0"/>
      <p:bldP spid="89" grpId="0"/>
      <p:bldP spid="90" grpId="0"/>
      <p:bldP spid="9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lumMod val="10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14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5100" y="363653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项目介绍</a:t>
            </a:r>
          </a:p>
        </p:txBody>
      </p:sp>
      <p:sp>
        <p:nvSpPr>
          <p:cNvPr id="33" name="矩形 32"/>
          <p:cNvSpPr/>
          <p:nvPr/>
        </p:nvSpPr>
        <p:spPr>
          <a:xfrm>
            <a:off x="2934128" y="-898525"/>
            <a:ext cx="774700" cy="7747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-1" y="3757592"/>
            <a:ext cx="4064399" cy="2393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8103241" y="3757592"/>
            <a:ext cx="4064399" cy="2393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064398" y="1444067"/>
            <a:ext cx="4038845" cy="4707178"/>
            <a:chOff x="4064398" y="1444067"/>
            <a:chExt cx="4038845" cy="4707178"/>
          </a:xfrm>
        </p:grpSpPr>
        <p:pic>
          <p:nvPicPr>
            <p:cNvPr id="11" name="图片 10"/>
            <p:cNvPicPr>
              <a:picLocks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64401" y="1453592"/>
              <a:ext cx="4038842" cy="4697653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64398" y="1444067"/>
              <a:ext cx="4035902" cy="4706520"/>
            </a:xfrm>
            <a:prstGeom prst="rect">
              <a:avLst/>
            </a:prstGeom>
            <a:solidFill>
              <a:schemeClr val="bg1">
                <a:alpha val="0"/>
              </a:schemeClr>
            </a:solidFill>
          </p:spPr>
        </p:pic>
      </p:grpSp>
      <p:sp>
        <p:nvSpPr>
          <p:cNvPr id="31" name="Freeform 198"/>
          <p:cNvSpPr>
            <a:spLocks/>
          </p:cNvSpPr>
          <p:nvPr/>
        </p:nvSpPr>
        <p:spPr bwMode="auto">
          <a:xfrm>
            <a:off x="9836133" y="4322259"/>
            <a:ext cx="622978" cy="786058"/>
          </a:xfrm>
          <a:custGeom>
            <a:avLst/>
            <a:gdLst>
              <a:gd name="T0" fmla="*/ 127658 w 501"/>
              <a:gd name="T1" fmla="*/ 201559 h 634"/>
              <a:gd name="T2" fmla="*/ 133083 w 501"/>
              <a:gd name="T3" fmla="*/ 106008 h 634"/>
              <a:gd name="T4" fmla="*/ 116809 w 501"/>
              <a:gd name="T5" fmla="*/ 106008 h 634"/>
              <a:gd name="T6" fmla="*/ 127658 w 501"/>
              <a:gd name="T7" fmla="*/ 201559 h 634"/>
              <a:gd name="T8" fmla="*/ 53161 w 501"/>
              <a:gd name="T9" fmla="*/ 201559 h 634"/>
              <a:gd name="T10" fmla="*/ 63648 w 501"/>
              <a:gd name="T11" fmla="*/ 106008 h 634"/>
              <a:gd name="T12" fmla="*/ 47736 w 501"/>
              <a:gd name="T13" fmla="*/ 106008 h 634"/>
              <a:gd name="T14" fmla="*/ 53161 w 501"/>
              <a:gd name="T15" fmla="*/ 201559 h 634"/>
              <a:gd name="T16" fmla="*/ 90410 w 501"/>
              <a:gd name="T17" fmla="*/ 201559 h 634"/>
              <a:gd name="T18" fmla="*/ 95834 w 501"/>
              <a:gd name="T19" fmla="*/ 106008 h 634"/>
              <a:gd name="T20" fmla="*/ 84985 w 501"/>
              <a:gd name="T21" fmla="*/ 106008 h 634"/>
              <a:gd name="T22" fmla="*/ 90410 w 501"/>
              <a:gd name="T23" fmla="*/ 201559 h 634"/>
              <a:gd name="T24" fmla="*/ 170332 w 501"/>
              <a:gd name="T25" fmla="*/ 31730 h 634"/>
              <a:gd name="T26" fmla="*/ 127658 w 501"/>
              <a:gd name="T27" fmla="*/ 15865 h 634"/>
              <a:gd name="T28" fmla="*/ 69073 w 501"/>
              <a:gd name="T29" fmla="*/ 0 h 634"/>
              <a:gd name="T30" fmla="*/ 53161 w 501"/>
              <a:gd name="T31" fmla="*/ 31730 h 634"/>
              <a:gd name="T32" fmla="*/ 0 w 501"/>
              <a:gd name="T33" fmla="*/ 42187 h 634"/>
              <a:gd name="T34" fmla="*/ 10488 w 501"/>
              <a:gd name="T35" fmla="*/ 74278 h 634"/>
              <a:gd name="T36" fmla="*/ 42673 w 501"/>
              <a:gd name="T37" fmla="*/ 228241 h 634"/>
              <a:gd name="T38" fmla="*/ 170332 w 501"/>
              <a:gd name="T39" fmla="*/ 201559 h 634"/>
              <a:gd name="T40" fmla="*/ 180819 w 501"/>
              <a:gd name="T41" fmla="*/ 58412 h 634"/>
              <a:gd name="T42" fmla="*/ 170332 w 501"/>
              <a:gd name="T43" fmla="*/ 31730 h 634"/>
              <a:gd name="T44" fmla="*/ 69073 w 501"/>
              <a:gd name="T45" fmla="*/ 21274 h 634"/>
              <a:gd name="T46" fmla="*/ 106322 w 501"/>
              <a:gd name="T47" fmla="*/ 15865 h 634"/>
              <a:gd name="T48" fmla="*/ 111746 w 501"/>
              <a:gd name="T49" fmla="*/ 31730 h 634"/>
              <a:gd name="T50" fmla="*/ 69073 w 501"/>
              <a:gd name="T51" fmla="*/ 21274 h 634"/>
              <a:gd name="T52" fmla="*/ 154420 w 501"/>
              <a:gd name="T53" fmla="*/ 201559 h 634"/>
              <a:gd name="T54" fmla="*/ 42673 w 501"/>
              <a:gd name="T55" fmla="*/ 212376 h 634"/>
              <a:gd name="T56" fmla="*/ 26400 w 501"/>
              <a:gd name="T57" fmla="*/ 74278 h 634"/>
              <a:gd name="T58" fmla="*/ 154420 w 501"/>
              <a:gd name="T59" fmla="*/ 201559 h 634"/>
              <a:gd name="T60" fmla="*/ 159483 w 501"/>
              <a:gd name="T61" fmla="*/ 58412 h 634"/>
              <a:gd name="T62" fmla="*/ 10488 w 501"/>
              <a:gd name="T63" fmla="*/ 53004 h 634"/>
              <a:gd name="T64" fmla="*/ 159483 w 501"/>
              <a:gd name="T65" fmla="*/ 42187 h 634"/>
              <a:gd name="T66" fmla="*/ 159483 w 501"/>
              <a:gd name="T67" fmla="*/ 58412 h 63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01" h="634">
                <a:moveTo>
                  <a:pt x="353" y="559"/>
                </a:moveTo>
                <a:lnTo>
                  <a:pt x="353" y="559"/>
                </a:lnTo>
                <a:cubicBezTo>
                  <a:pt x="353" y="559"/>
                  <a:pt x="368" y="545"/>
                  <a:pt x="368" y="530"/>
                </a:cubicBezTo>
                <a:cubicBezTo>
                  <a:pt x="368" y="294"/>
                  <a:pt x="368" y="294"/>
                  <a:pt x="368" y="294"/>
                </a:cubicBezTo>
                <a:lnTo>
                  <a:pt x="353" y="279"/>
                </a:lnTo>
                <a:cubicBezTo>
                  <a:pt x="339" y="279"/>
                  <a:pt x="323" y="294"/>
                  <a:pt x="323" y="294"/>
                </a:cubicBezTo>
                <a:cubicBezTo>
                  <a:pt x="323" y="530"/>
                  <a:pt x="323" y="530"/>
                  <a:pt x="323" y="530"/>
                </a:cubicBezTo>
                <a:cubicBezTo>
                  <a:pt x="323" y="545"/>
                  <a:pt x="339" y="559"/>
                  <a:pt x="353" y="559"/>
                </a:cubicBezTo>
                <a:close/>
                <a:moveTo>
                  <a:pt x="147" y="559"/>
                </a:moveTo>
                <a:lnTo>
                  <a:pt x="147" y="559"/>
                </a:lnTo>
                <a:cubicBezTo>
                  <a:pt x="162" y="559"/>
                  <a:pt x="176" y="545"/>
                  <a:pt x="176" y="530"/>
                </a:cubicBezTo>
                <a:cubicBezTo>
                  <a:pt x="176" y="294"/>
                  <a:pt x="176" y="294"/>
                  <a:pt x="176" y="294"/>
                </a:cubicBezTo>
                <a:cubicBezTo>
                  <a:pt x="176" y="294"/>
                  <a:pt x="162" y="279"/>
                  <a:pt x="147" y="279"/>
                </a:cubicBezTo>
                <a:lnTo>
                  <a:pt x="132" y="294"/>
                </a:lnTo>
                <a:cubicBezTo>
                  <a:pt x="132" y="530"/>
                  <a:pt x="132" y="530"/>
                  <a:pt x="132" y="530"/>
                </a:cubicBezTo>
                <a:cubicBezTo>
                  <a:pt x="132" y="545"/>
                  <a:pt x="147" y="559"/>
                  <a:pt x="147" y="559"/>
                </a:cubicBezTo>
                <a:close/>
                <a:moveTo>
                  <a:pt x="250" y="559"/>
                </a:moveTo>
                <a:lnTo>
                  <a:pt x="250" y="559"/>
                </a:lnTo>
                <a:cubicBezTo>
                  <a:pt x="265" y="559"/>
                  <a:pt x="265" y="545"/>
                  <a:pt x="265" y="530"/>
                </a:cubicBezTo>
                <a:cubicBezTo>
                  <a:pt x="265" y="294"/>
                  <a:pt x="265" y="294"/>
                  <a:pt x="265" y="294"/>
                </a:cubicBezTo>
                <a:cubicBezTo>
                  <a:pt x="265" y="294"/>
                  <a:pt x="265" y="279"/>
                  <a:pt x="250" y="279"/>
                </a:cubicBezTo>
                <a:cubicBezTo>
                  <a:pt x="235" y="279"/>
                  <a:pt x="235" y="294"/>
                  <a:pt x="235" y="294"/>
                </a:cubicBezTo>
                <a:cubicBezTo>
                  <a:pt x="235" y="530"/>
                  <a:pt x="235" y="530"/>
                  <a:pt x="235" y="530"/>
                </a:cubicBezTo>
                <a:cubicBezTo>
                  <a:pt x="235" y="545"/>
                  <a:pt x="235" y="559"/>
                  <a:pt x="250" y="559"/>
                </a:cubicBezTo>
                <a:close/>
                <a:moveTo>
                  <a:pt x="471" y="88"/>
                </a:moveTo>
                <a:lnTo>
                  <a:pt x="471" y="88"/>
                </a:lnTo>
                <a:cubicBezTo>
                  <a:pt x="353" y="88"/>
                  <a:pt x="353" y="88"/>
                  <a:pt x="353" y="88"/>
                </a:cubicBezTo>
                <a:cubicBezTo>
                  <a:pt x="353" y="44"/>
                  <a:pt x="353" y="44"/>
                  <a:pt x="353" y="44"/>
                </a:cubicBezTo>
                <a:cubicBezTo>
                  <a:pt x="353" y="29"/>
                  <a:pt x="323" y="0"/>
                  <a:pt x="309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76" y="0"/>
                  <a:pt x="147" y="29"/>
                  <a:pt x="147" y="44"/>
                </a:cubicBezTo>
                <a:cubicBezTo>
                  <a:pt x="147" y="88"/>
                  <a:pt x="147" y="88"/>
                  <a:pt x="147" y="88"/>
                </a:cubicBezTo>
                <a:cubicBezTo>
                  <a:pt x="29" y="88"/>
                  <a:pt x="29" y="88"/>
                  <a:pt x="29" y="88"/>
                </a:cubicBezTo>
                <a:cubicBezTo>
                  <a:pt x="14" y="88"/>
                  <a:pt x="0" y="103"/>
                  <a:pt x="0" y="117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76"/>
                  <a:pt x="14" y="206"/>
                  <a:pt x="29" y="206"/>
                </a:cubicBezTo>
                <a:cubicBezTo>
                  <a:pt x="29" y="559"/>
                  <a:pt x="29" y="559"/>
                  <a:pt x="29" y="559"/>
                </a:cubicBezTo>
                <a:cubicBezTo>
                  <a:pt x="29" y="604"/>
                  <a:pt x="73" y="633"/>
                  <a:pt x="118" y="633"/>
                </a:cubicBezTo>
                <a:cubicBezTo>
                  <a:pt x="382" y="633"/>
                  <a:pt x="382" y="633"/>
                  <a:pt x="382" y="633"/>
                </a:cubicBezTo>
                <a:cubicBezTo>
                  <a:pt x="427" y="633"/>
                  <a:pt x="471" y="604"/>
                  <a:pt x="471" y="559"/>
                </a:cubicBezTo>
                <a:cubicBezTo>
                  <a:pt x="471" y="206"/>
                  <a:pt x="471" y="206"/>
                  <a:pt x="471" y="206"/>
                </a:cubicBezTo>
                <a:cubicBezTo>
                  <a:pt x="486" y="206"/>
                  <a:pt x="500" y="176"/>
                  <a:pt x="500" y="162"/>
                </a:cubicBezTo>
                <a:cubicBezTo>
                  <a:pt x="500" y="117"/>
                  <a:pt x="500" y="117"/>
                  <a:pt x="500" y="117"/>
                </a:cubicBezTo>
                <a:cubicBezTo>
                  <a:pt x="500" y="103"/>
                  <a:pt x="486" y="88"/>
                  <a:pt x="471" y="88"/>
                </a:cubicBezTo>
                <a:close/>
                <a:moveTo>
                  <a:pt x="191" y="59"/>
                </a:moveTo>
                <a:lnTo>
                  <a:pt x="191" y="59"/>
                </a:lnTo>
                <a:lnTo>
                  <a:pt x="206" y="44"/>
                </a:lnTo>
                <a:cubicBezTo>
                  <a:pt x="294" y="44"/>
                  <a:pt x="294" y="44"/>
                  <a:pt x="294" y="44"/>
                </a:cubicBezTo>
                <a:lnTo>
                  <a:pt x="309" y="59"/>
                </a:lnTo>
                <a:cubicBezTo>
                  <a:pt x="309" y="88"/>
                  <a:pt x="309" y="88"/>
                  <a:pt x="309" y="88"/>
                </a:cubicBezTo>
                <a:cubicBezTo>
                  <a:pt x="294" y="88"/>
                  <a:pt x="191" y="88"/>
                  <a:pt x="191" y="88"/>
                </a:cubicBezTo>
                <a:lnTo>
                  <a:pt x="191" y="59"/>
                </a:lnTo>
                <a:close/>
                <a:moveTo>
                  <a:pt x="427" y="559"/>
                </a:moveTo>
                <a:lnTo>
                  <a:pt x="427" y="559"/>
                </a:lnTo>
                <a:cubicBezTo>
                  <a:pt x="427" y="574"/>
                  <a:pt x="412" y="589"/>
                  <a:pt x="382" y="589"/>
                </a:cubicBezTo>
                <a:cubicBezTo>
                  <a:pt x="118" y="589"/>
                  <a:pt x="118" y="589"/>
                  <a:pt x="118" y="589"/>
                </a:cubicBezTo>
                <a:cubicBezTo>
                  <a:pt x="88" y="589"/>
                  <a:pt x="73" y="574"/>
                  <a:pt x="73" y="559"/>
                </a:cubicBezTo>
                <a:cubicBezTo>
                  <a:pt x="73" y="206"/>
                  <a:pt x="73" y="206"/>
                  <a:pt x="73" y="206"/>
                </a:cubicBezTo>
                <a:cubicBezTo>
                  <a:pt x="103" y="206"/>
                  <a:pt x="412" y="206"/>
                  <a:pt x="427" y="206"/>
                </a:cubicBezTo>
                <a:lnTo>
                  <a:pt x="427" y="559"/>
                </a:lnTo>
                <a:close/>
                <a:moveTo>
                  <a:pt x="441" y="162"/>
                </a:moveTo>
                <a:lnTo>
                  <a:pt x="441" y="162"/>
                </a:lnTo>
                <a:cubicBezTo>
                  <a:pt x="59" y="162"/>
                  <a:pt x="59" y="162"/>
                  <a:pt x="59" y="162"/>
                </a:cubicBezTo>
                <a:cubicBezTo>
                  <a:pt x="44" y="162"/>
                  <a:pt x="29" y="147"/>
                  <a:pt x="29" y="147"/>
                </a:cubicBezTo>
                <a:cubicBezTo>
                  <a:pt x="29" y="132"/>
                  <a:pt x="44" y="117"/>
                  <a:pt x="59" y="117"/>
                </a:cubicBezTo>
                <a:cubicBezTo>
                  <a:pt x="441" y="117"/>
                  <a:pt x="441" y="117"/>
                  <a:pt x="441" y="117"/>
                </a:cubicBezTo>
                <a:cubicBezTo>
                  <a:pt x="456" y="117"/>
                  <a:pt x="471" y="132"/>
                  <a:pt x="471" y="147"/>
                </a:cubicBezTo>
                <a:cubicBezTo>
                  <a:pt x="471" y="147"/>
                  <a:pt x="456" y="162"/>
                  <a:pt x="441" y="162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32" name="Freeform 199"/>
          <p:cNvSpPr>
            <a:spLocks/>
          </p:cNvSpPr>
          <p:nvPr/>
        </p:nvSpPr>
        <p:spPr bwMode="auto">
          <a:xfrm>
            <a:off x="5692918" y="2698750"/>
            <a:ext cx="806164" cy="749300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34" name="Freeform 219"/>
          <p:cNvSpPr>
            <a:spLocks/>
          </p:cNvSpPr>
          <p:nvPr/>
        </p:nvSpPr>
        <p:spPr bwMode="auto">
          <a:xfrm>
            <a:off x="1677443" y="4345091"/>
            <a:ext cx="678426" cy="763226"/>
          </a:xfrm>
          <a:custGeom>
            <a:avLst/>
            <a:gdLst>
              <a:gd name="T0" fmla="*/ 149245 w 546"/>
              <a:gd name="T1" fmla="*/ 131958 h 619"/>
              <a:gd name="T2" fmla="*/ 149245 w 546"/>
              <a:gd name="T3" fmla="*/ 131958 h 619"/>
              <a:gd name="T4" fmla="*/ 85283 w 546"/>
              <a:gd name="T5" fmla="*/ 131958 h 619"/>
              <a:gd name="T6" fmla="*/ 79862 w 546"/>
              <a:gd name="T7" fmla="*/ 137337 h 619"/>
              <a:gd name="T8" fmla="*/ 85283 w 546"/>
              <a:gd name="T9" fmla="*/ 147736 h 619"/>
              <a:gd name="T10" fmla="*/ 149245 w 546"/>
              <a:gd name="T11" fmla="*/ 147736 h 619"/>
              <a:gd name="T12" fmla="*/ 154304 w 546"/>
              <a:gd name="T13" fmla="*/ 137337 h 619"/>
              <a:gd name="T14" fmla="*/ 149245 w 546"/>
              <a:gd name="T15" fmla="*/ 131958 h 619"/>
              <a:gd name="T16" fmla="*/ 149245 w 546"/>
              <a:gd name="T17" fmla="*/ 95024 h 619"/>
              <a:gd name="T18" fmla="*/ 149245 w 546"/>
              <a:gd name="T19" fmla="*/ 95024 h 619"/>
              <a:gd name="T20" fmla="*/ 85283 w 546"/>
              <a:gd name="T21" fmla="*/ 95024 h 619"/>
              <a:gd name="T22" fmla="*/ 79862 w 546"/>
              <a:gd name="T23" fmla="*/ 105782 h 619"/>
              <a:gd name="T24" fmla="*/ 85283 w 546"/>
              <a:gd name="T25" fmla="*/ 110802 h 619"/>
              <a:gd name="T26" fmla="*/ 149245 w 546"/>
              <a:gd name="T27" fmla="*/ 110802 h 619"/>
              <a:gd name="T28" fmla="*/ 154304 w 546"/>
              <a:gd name="T29" fmla="*/ 105782 h 619"/>
              <a:gd name="T30" fmla="*/ 149245 w 546"/>
              <a:gd name="T31" fmla="*/ 95024 h 619"/>
              <a:gd name="T32" fmla="*/ 149245 w 546"/>
              <a:gd name="T33" fmla="*/ 0 h 619"/>
              <a:gd name="T34" fmla="*/ 149245 w 546"/>
              <a:gd name="T35" fmla="*/ 0 h 619"/>
              <a:gd name="T36" fmla="*/ 63962 w 546"/>
              <a:gd name="T37" fmla="*/ 0 h 619"/>
              <a:gd name="T38" fmla="*/ 37582 w 546"/>
              <a:gd name="T39" fmla="*/ 26535 h 619"/>
              <a:gd name="T40" fmla="*/ 26741 w 546"/>
              <a:gd name="T41" fmla="*/ 26535 h 619"/>
              <a:gd name="T42" fmla="*/ 0 w 546"/>
              <a:gd name="T43" fmla="*/ 52711 h 619"/>
              <a:gd name="T44" fmla="*/ 0 w 546"/>
              <a:gd name="T45" fmla="*/ 195427 h 619"/>
              <a:gd name="T46" fmla="*/ 26741 w 546"/>
              <a:gd name="T47" fmla="*/ 221603 h 619"/>
              <a:gd name="T48" fmla="*/ 132983 w 546"/>
              <a:gd name="T49" fmla="*/ 221603 h 619"/>
              <a:gd name="T50" fmla="*/ 165145 w 546"/>
              <a:gd name="T51" fmla="*/ 195427 h 619"/>
              <a:gd name="T52" fmla="*/ 170566 w 546"/>
              <a:gd name="T53" fmla="*/ 195427 h 619"/>
              <a:gd name="T54" fmla="*/ 196946 w 546"/>
              <a:gd name="T55" fmla="*/ 168892 h 619"/>
              <a:gd name="T56" fmla="*/ 196946 w 546"/>
              <a:gd name="T57" fmla="*/ 68848 h 619"/>
              <a:gd name="T58" fmla="*/ 196946 w 546"/>
              <a:gd name="T59" fmla="*/ 52711 h 619"/>
              <a:gd name="T60" fmla="*/ 149245 w 546"/>
              <a:gd name="T61" fmla="*/ 0 h 619"/>
              <a:gd name="T62" fmla="*/ 132983 w 546"/>
              <a:gd name="T63" fmla="*/ 211205 h 619"/>
              <a:gd name="T64" fmla="*/ 132983 w 546"/>
              <a:gd name="T65" fmla="*/ 211205 h 619"/>
              <a:gd name="T66" fmla="*/ 26741 w 546"/>
              <a:gd name="T67" fmla="*/ 211205 h 619"/>
              <a:gd name="T68" fmla="*/ 16262 w 546"/>
              <a:gd name="T69" fmla="*/ 195427 h 619"/>
              <a:gd name="T70" fmla="*/ 16262 w 546"/>
              <a:gd name="T71" fmla="*/ 52711 h 619"/>
              <a:gd name="T72" fmla="*/ 26741 w 546"/>
              <a:gd name="T73" fmla="*/ 42313 h 619"/>
              <a:gd name="T74" fmla="*/ 37582 w 546"/>
              <a:gd name="T75" fmla="*/ 42313 h 619"/>
              <a:gd name="T76" fmla="*/ 37582 w 546"/>
              <a:gd name="T77" fmla="*/ 168892 h 619"/>
              <a:gd name="T78" fmla="*/ 63962 w 546"/>
              <a:gd name="T79" fmla="*/ 195427 h 619"/>
              <a:gd name="T80" fmla="*/ 149245 w 546"/>
              <a:gd name="T81" fmla="*/ 195427 h 619"/>
              <a:gd name="T82" fmla="*/ 132983 w 546"/>
              <a:gd name="T83" fmla="*/ 211205 h 619"/>
              <a:gd name="T84" fmla="*/ 186466 w 546"/>
              <a:gd name="T85" fmla="*/ 168892 h 619"/>
              <a:gd name="T86" fmla="*/ 186466 w 546"/>
              <a:gd name="T87" fmla="*/ 168892 h 619"/>
              <a:gd name="T88" fmla="*/ 170566 w 546"/>
              <a:gd name="T89" fmla="*/ 179649 h 619"/>
              <a:gd name="T90" fmla="*/ 63962 w 546"/>
              <a:gd name="T91" fmla="*/ 179649 h 619"/>
              <a:gd name="T92" fmla="*/ 48062 w 546"/>
              <a:gd name="T93" fmla="*/ 168892 h 619"/>
              <a:gd name="T94" fmla="*/ 48062 w 546"/>
              <a:gd name="T95" fmla="*/ 26535 h 619"/>
              <a:gd name="T96" fmla="*/ 63962 w 546"/>
              <a:gd name="T97" fmla="*/ 10399 h 619"/>
              <a:gd name="T98" fmla="*/ 132983 w 546"/>
              <a:gd name="T99" fmla="*/ 10399 h 619"/>
              <a:gd name="T100" fmla="*/ 132983 w 546"/>
              <a:gd name="T101" fmla="*/ 42313 h 619"/>
              <a:gd name="T102" fmla="*/ 165145 w 546"/>
              <a:gd name="T103" fmla="*/ 68848 h 619"/>
              <a:gd name="T104" fmla="*/ 186466 w 546"/>
              <a:gd name="T105" fmla="*/ 68848 h 619"/>
              <a:gd name="T106" fmla="*/ 186466 w 546"/>
              <a:gd name="T107" fmla="*/ 168892 h 619"/>
              <a:gd name="T108" fmla="*/ 165145 w 546"/>
              <a:gd name="T109" fmla="*/ 52711 h 619"/>
              <a:gd name="T110" fmla="*/ 165145 w 546"/>
              <a:gd name="T111" fmla="*/ 52711 h 619"/>
              <a:gd name="T112" fmla="*/ 149245 w 546"/>
              <a:gd name="T113" fmla="*/ 31555 h 619"/>
              <a:gd name="T114" fmla="*/ 149245 w 546"/>
              <a:gd name="T115" fmla="*/ 10399 h 619"/>
              <a:gd name="T116" fmla="*/ 149245 w 546"/>
              <a:gd name="T117" fmla="*/ 10399 h 619"/>
              <a:gd name="T118" fmla="*/ 186466 w 546"/>
              <a:gd name="T119" fmla="*/ 52711 h 619"/>
              <a:gd name="T120" fmla="*/ 165145 w 546"/>
              <a:gd name="T121" fmla="*/ 52711 h 6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46" h="619">
                <a:moveTo>
                  <a:pt x="413" y="368"/>
                </a:moveTo>
                <a:lnTo>
                  <a:pt x="413" y="368"/>
                </a:lnTo>
                <a:cubicBezTo>
                  <a:pt x="236" y="368"/>
                  <a:pt x="236" y="368"/>
                  <a:pt x="236" y="368"/>
                </a:cubicBezTo>
                <a:cubicBezTo>
                  <a:pt x="221" y="368"/>
                  <a:pt x="221" y="383"/>
                  <a:pt x="221" y="383"/>
                </a:cubicBezTo>
                <a:cubicBezTo>
                  <a:pt x="221" y="398"/>
                  <a:pt x="221" y="412"/>
                  <a:pt x="236" y="412"/>
                </a:cubicBezTo>
                <a:cubicBezTo>
                  <a:pt x="413" y="412"/>
                  <a:pt x="413" y="412"/>
                  <a:pt x="413" y="412"/>
                </a:cubicBezTo>
                <a:cubicBezTo>
                  <a:pt x="427" y="412"/>
                  <a:pt x="427" y="398"/>
                  <a:pt x="427" y="383"/>
                </a:cubicBezTo>
                <a:cubicBezTo>
                  <a:pt x="427" y="383"/>
                  <a:pt x="427" y="368"/>
                  <a:pt x="413" y="368"/>
                </a:cubicBezTo>
                <a:close/>
                <a:moveTo>
                  <a:pt x="413" y="265"/>
                </a:moveTo>
                <a:lnTo>
                  <a:pt x="413" y="265"/>
                </a:lnTo>
                <a:cubicBezTo>
                  <a:pt x="236" y="265"/>
                  <a:pt x="236" y="265"/>
                  <a:pt x="236" y="265"/>
                </a:cubicBezTo>
                <a:cubicBezTo>
                  <a:pt x="221" y="265"/>
                  <a:pt x="221" y="280"/>
                  <a:pt x="221" y="295"/>
                </a:cubicBezTo>
                <a:cubicBezTo>
                  <a:pt x="221" y="295"/>
                  <a:pt x="221" y="309"/>
                  <a:pt x="236" y="309"/>
                </a:cubicBezTo>
                <a:cubicBezTo>
                  <a:pt x="413" y="309"/>
                  <a:pt x="413" y="309"/>
                  <a:pt x="413" y="309"/>
                </a:cubicBezTo>
                <a:cubicBezTo>
                  <a:pt x="427" y="309"/>
                  <a:pt x="427" y="295"/>
                  <a:pt x="427" y="295"/>
                </a:cubicBezTo>
                <a:cubicBezTo>
                  <a:pt x="427" y="280"/>
                  <a:pt x="427" y="265"/>
                  <a:pt x="413" y="265"/>
                </a:cubicBezTo>
                <a:close/>
                <a:moveTo>
                  <a:pt x="413" y="0"/>
                </a:moveTo>
                <a:lnTo>
                  <a:pt x="413" y="0"/>
                </a:lnTo>
                <a:lnTo>
                  <a:pt x="177" y="0"/>
                </a:lnTo>
                <a:cubicBezTo>
                  <a:pt x="133" y="0"/>
                  <a:pt x="104" y="29"/>
                  <a:pt x="104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30" y="74"/>
                  <a:pt x="0" y="118"/>
                  <a:pt x="0" y="147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74" y="618"/>
                </a:cubicBezTo>
                <a:cubicBezTo>
                  <a:pt x="368" y="618"/>
                  <a:pt x="368" y="618"/>
                  <a:pt x="368" y="618"/>
                </a:cubicBezTo>
                <a:cubicBezTo>
                  <a:pt x="413" y="618"/>
                  <a:pt x="457" y="589"/>
                  <a:pt x="457" y="545"/>
                </a:cubicBezTo>
                <a:cubicBezTo>
                  <a:pt x="472" y="545"/>
                  <a:pt x="472" y="545"/>
                  <a:pt x="472" y="545"/>
                </a:cubicBezTo>
                <a:cubicBezTo>
                  <a:pt x="516" y="545"/>
                  <a:pt x="545" y="501"/>
                  <a:pt x="545" y="471"/>
                </a:cubicBezTo>
                <a:cubicBezTo>
                  <a:pt x="545" y="192"/>
                  <a:pt x="545" y="192"/>
                  <a:pt x="545" y="192"/>
                </a:cubicBezTo>
                <a:cubicBezTo>
                  <a:pt x="545" y="147"/>
                  <a:pt x="545" y="147"/>
                  <a:pt x="545" y="147"/>
                </a:cubicBezTo>
                <a:lnTo>
                  <a:pt x="413" y="0"/>
                </a:lnTo>
                <a:close/>
                <a:moveTo>
                  <a:pt x="368" y="589"/>
                </a:moveTo>
                <a:lnTo>
                  <a:pt x="368" y="589"/>
                </a:ln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45" y="559"/>
                  <a:pt x="45" y="545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5" y="133"/>
                  <a:pt x="59" y="118"/>
                  <a:pt x="74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4" y="471"/>
                  <a:pt x="104" y="471"/>
                  <a:pt x="104" y="471"/>
                </a:cubicBezTo>
                <a:cubicBezTo>
                  <a:pt x="104" y="501"/>
                  <a:pt x="133" y="545"/>
                  <a:pt x="177" y="545"/>
                </a:cubicBezTo>
                <a:cubicBezTo>
                  <a:pt x="413" y="545"/>
                  <a:pt x="413" y="545"/>
                  <a:pt x="413" y="545"/>
                </a:cubicBezTo>
                <a:cubicBezTo>
                  <a:pt x="413" y="559"/>
                  <a:pt x="398" y="589"/>
                  <a:pt x="368" y="589"/>
                </a:cubicBezTo>
                <a:close/>
                <a:moveTo>
                  <a:pt x="516" y="471"/>
                </a:moveTo>
                <a:lnTo>
                  <a:pt x="516" y="471"/>
                </a:lnTo>
                <a:cubicBezTo>
                  <a:pt x="516" y="486"/>
                  <a:pt x="486" y="501"/>
                  <a:pt x="472" y="501"/>
                </a:cubicBezTo>
                <a:cubicBezTo>
                  <a:pt x="177" y="501"/>
                  <a:pt x="177" y="501"/>
                  <a:pt x="177" y="501"/>
                </a:cubicBezTo>
                <a:cubicBezTo>
                  <a:pt x="163" y="501"/>
                  <a:pt x="133" y="486"/>
                  <a:pt x="133" y="471"/>
                </a:cubicBezTo>
                <a:cubicBezTo>
                  <a:pt x="133" y="74"/>
                  <a:pt x="133" y="74"/>
                  <a:pt x="133" y="74"/>
                </a:cubicBezTo>
                <a:cubicBezTo>
                  <a:pt x="133" y="59"/>
                  <a:pt x="163" y="29"/>
                  <a:pt x="177" y="29"/>
                </a:cubicBezTo>
                <a:cubicBezTo>
                  <a:pt x="368" y="29"/>
                  <a:pt x="368" y="29"/>
                  <a:pt x="368" y="29"/>
                </a:cubicBezTo>
                <a:cubicBezTo>
                  <a:pt x="368" y="74"/>
                  <a:pt x="368" y="118"/>
                  <a:pt x="368" y="118"/>
                </a:cubicBezTo>
                <a:cubicBezTo>
                  <a:pt x="368" y="147"/>
                  <a:pt x="413" y="192"/>
                  <a:pt x="457" y="192"/>
                </a:cubicBezTo>
                <a:cubicBezTo>
                  <a:pt x="457" y="192"/>
                  <a:pt x="472" y="192"/>
                  <a:pt x="516" y="192"/>
                </a:cubicBezTo>
                <a:lnTo>
                  <a:pt x="516" y="471"/>
                </a:lnTo>
                <a:close/>
                <a:moveTo>
                  <a:pt x="457" y="147"/>
                </a:moveTo>
                <a:lnTo>
                  <a:pt x="457" y="147"/>
                </a:lnTo>
                <a:cubicBezTo>
                  <a:pt x="427" y="147"/>
                  <a:pt x="413" y="118"/>
                  <a:pt x="413" y="88"/>
                </a:cubicBezTo>
                <a:cubicBezTo>
                  <a:pt x="413" y="88"/>
                  <a:pt x="413" y="74"/>
                  <a:pt x="413" y="29"/>
                </a:cubicBezTo>
                <a:cubicBezTo>
                  <a:pt x="516" y="147"/>
                  <a:pt x="516" y="147"/>
                  <a:pt x="516" y="147"/>
                </a:cubicBezTo>
                <a:lnTo>
                  <a:pt x="457" y="147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378685" y="5220709"/>
            <a:ext cx="12759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文件准备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9494528" y="5220709"/>
            <a:ext cx="12759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后期清理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196020" y="3659896"/>
            <a:ext cx="1731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财政拨付</a:t>
            </a:r>
          </a:p>
        </p:txBody>
      </p:sp>
      <p:sp>
        <p:nvSpPr>
          <p:cNvPr id="28" name="任意多边形: 形状 27"/>
          <p:cNvSpPr/>
          <p:nvPr/>
        </p:nvSpPr>
        <p:spPr>
          <a:xfrm>
            <a:off x="5747009" y="4409204"/>
            <a:ext cx="635000" cy="635000"/>
          </a:xfrm>
          <a:custGeom>
            <a:avLst/>
            <a:gdLst>
              <a:gd name="connsiteX0" fmla="*/ 268421 w 635000"/>
              <a:gd name="connsiteY0" fmla="*/ 167233 h 635000"/>
              <a:gd name="connsiteX1" fmla="*/ 241338 w 635000"/>
              <a:gd name="connsiteY1" fmla="*/ 194317 h 635000"/>
              <a:gd name="connsiteX2" fmla="*/ 364983 w 635000"/>
              <a:gd name="connsiteY2" fmla="*/ 317962 h 635000"/>
              <a:gd name="connsiteX3" fmla="*/ 241801 w 635000"/>
              <a:gd name="connsiteY3" fmla="*/ 441145 h 635000"/>
              <a:gd name="connsiteX4" fmla="*/ 268421 w 635000"/>
              <a:gd name="connsiteY4" fmla="*/ 467765 h 635000"/>
              <a:gd name="connsiteX5" fmla="*/ 418687 w 635000"/>
              <a:gd name="connsiteY5" fmla="*/ 317499 h 635000"/>
              <a:gd name="connsiteX6" fmla="*/ 317500 w 635000"/>
              <a:gd name="connsiteY6" fmla="*/ 0 h 635000"/>
              <a:gd name="connsiteX7" fmla="*/ 635000 w 635000"/>
              <a:gd name="connsiteY7" fmla="*/ 317500 h 635000"/>
              <a:gd name="connsiteX8" fmla="*/ 317500 w 635000"/>
              <a:gd name="connsiteY8" fmla="*/ 635000 h 635000"/>
              <a:gd name="connsiteX9" fmla="*/ 0 w 635000"/>
              <a:gd name="connsiteY9" fmla="*/ 317500 h 635000"/>
              <a:gd name="connsiteX10" fmla="*/ 317500 w 635000"/>
              <a:gd name="connsiteY10" fmla="*/ 0 h 63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5000" h="635000">
                <a:moveTo>
                  <a:pt x="268421" y="167233"/>
                </a:moveTo>
                <a:lnTo>
                  <a:pt x="241338" y="194317"/>
                </a:lnTo>
                <a:lnTo>
                  <a:pt x="364983" y="317962"/>
                </a:lnTo>
                <a:lnTo>
                  <a:pt x="241801" y="441145"/>
                </a:lnTo>
                <a:lnTo>
                  <a:pt x="268421" y="467765"/>
                </a:lnTo>
                <a:lnTo>
                  <a:pt x="418687" y="317499"/>
                </a:lnTo>
                <a:close/>
                <a:moveTo>
                  <a:pt x="317500" y="0"/>
                </a:moveTo>
                <a:cubicBezTo>
                  <a:pt x="492850" y="0"/>
                  <a:pt x="635000" y="142150"/>
                  <a:pt x="635000" y="317500"/>
                </a:cubicBezTo>
                <a:cubicBezTo>
                  <a:pt x="635000" y="492850"/>
                  <a:pt x="492850" y="635000"/>
                  <a:pt x="317500" y="635000"/>
                </a:cubicBezTo>
                <a:cubicBezTo>
                  <a:pt x="142150" y="635000"/>
                  <a:pt x="0" y="492850"/>
                  <a:pt x="0" y="317500"/>
                </a:cubicBezTo>
                <a:cubicBezTo>
                  <a:pt x="0" y="142150"/>
                  <a:pt x="142150" y="0"/>
                  <a:pt x="317500" y="0"/>
                </a:cubicBezTo>
                <a:close/>
              </a:path>
            </a:pathLst>
          </a:custGeom>
          <a:solidFill>
            <a:srgbClr val="F2F2F2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0" y="411161"/>
            <a:ext cx="110330" cy="424657"/>
          </a:xfrm>
          <a:prstGeom prst="rect">
            <a:avLst/>
          </a:prstGeom>
          <a:solidFill>
            <a:srgbClr val="FF17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208935" y="3050837"/>
            <a:ext cx="1615440" cy="2730498"/>
          </a:xfrm>
          <a:prstGeom prst="rect">
            <a:avLst/>
          </a:prstGeom>
          <a:noFill/>
          <a:ln w="38100">
            <a:solidFill>
              <a:srgbClr val="FF1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9324778" y="3050837"/>
            <a:ext cx="1615440" cy="2730498"/>
          </a:xfrm>
          <a:prstGeom prst="rect">
            <a:avLst/>
          </a:prstGeom>
          <a:noFill/>
          <a:ln w="38100">
            <a:solidFill>
              <a:srgbClr val="FF17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" y="1453592"/>
            <a:ext cx="4060845" cy="2313525"/>
          </a:xfrm>
          <a:prstGeom prst="rect">
            <a:avLst/>
          </a:prstGeom>
        </p:spPr>
      </p:pic>
      <p:pic>
        <p:nvPicPr>
          <p:cNvPr id="10" name="图片 9"/>
          <p:cNvPicPr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03243" y="1444067"/>
            <a:ext cx="4088758" cy="2313525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11730492" y="6465094"/>
            <a:ext cx="461508" cy="182447"/>
          </a:xfrm>
          <a:prstGeom prst="rect">
            <a:avLst/>
          </a:prstGeom>
          <a:solidFill>
            <a:srgbClr val="FF17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12146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4" grpId="0" animBg="1"/>
      <p:bldP spid="15" grpId="0"/>
      <p:bldP spid="16" grpId="0"/>
      <p:bldP spid="17" grpId="0"/>
      <p:bldP spid="28" grpId="0" animBg="1"/>
      <p:bldP spid="20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8518" y="2447387"/>
            <a:ext cx="3742987" cy="21742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5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0493" y="2447387"/>
            <a:ext cx="3742989" cy="21742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5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2049" y="2068388"/>
            <a:ext cx="5047898" cy="293223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5000"/>
              </a:prstClr>
            </a:outerShdw>
          </a:effectLst>
        </p:spPr>
      </p:pic>
      <p:sp>
        <p:nvSpPr>
          <p:cNvPr id="12" name="文本框 11"/>
          <p:cNvSpPr txBox="1"/>
          <p:nvPr/>
        </p:nvSpPr>
        <p:spPr>
          <a:xfrm>
            <a:off x="5168900" y="897053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F1727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成功案例</a:t>
            </a:r>
          </a:p>
        </p:txBody>
      </p:sp>
      <p:sp>
        <p:nvSpPr>
          <p:cNvPr id="13" name="任意多边形: 形状 12"/>
          <p:cNvSpPr/>
          <p:nvPr/>
        </p:nvSpPr>
        <p:spPr>
          <a:xfrm>
            <a:off x="11281293" y="3299815"/>
            <a:ext cx="469382" cy="469382"/>
          </a:xfrm>
          <a:custGeom>
            <a:avLst/>
            <a:gdLst>
              <a:gd name="connsiteX0" fmla="*/ 268421 w 635000"/>
              <a:gd name="connsiteY0" fmla="*/ 167233 h 635000"/>
              <a:gd name="connsiteX1" fmla="*/ 241338 w 635000"/>
              <a:gd name="connsiteY1" fmla="*/ 194317 h 635000"/>
              <a:gd name="connsiteX2" fmla="*/ 364983 w 635000"/>
              <a:gd name="connsiteY2" fmla="*/ 317962 h 635000"/>
              <a:gd name="connsiteX3" fmla="*/ 241801 w 635000"/>
              <a:gd name="connsiteY3" fmla="*/ 441145 h 635000"/>
              <a:gd name="connsiteX4" fmla="*/ 268421 w 635000"/>
              <a:gd name="connsiteY4" fmla="*/ 467765 h 635000"/>
              <a:gd name="connsiteX5" fmla="*/ 418687 w 635000"/>
              <a:gd name="connsiteY5" fmla="*/ 317499 h 635000"/>
              <a:gd name="connsiteX6" fmla="*/ 317500 w 635000"/>
              <a:gd name="connsiteY6" fmla="*/ 0 h 635000"/>
              <a:gd name="connsiteX7" fmla="*/ 635000 w 635000"/>
              <a:gd name="connsiteY7" fmla="*/ 317500 h 635000"/>
              <a:gd name="connsiteX8" fmla="*/ 317500 w 635000"/>
              <a:gd name="connsiteY8" fmla="*/ 635000 h 635000"/>
              <a:gd name="connsiteX9" fmla="*/ 0 w 635000"/>
              <a:gd name="connsiteY9" fmla="*/ 317500 h 635000"/>
              <a:gd name="connsiteX10" fmla="*/ 317500 w 635000"/>
              <a:gd name="connsiteY10" fmla="*/ 0 h 63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5000" h="635000">
                <a:moveTo>
                  <a:pt x="268421" y="167233"/>
                </a:moveTo>
                <a:lnTo>
                  <a:pt x="241338" y="194317"/>
                </a:lnTo>
                <a:lnTo>
                  <a:pt x="364983" y="317962"/>
                </a:lnTo>
                <a:lnTo>
                  <a:pt x="241801" y="441145"/>
                </a:lnTo>
                <a:lnTo>
                  <a:pt x="268421" y="467765"/>
                </a:lnTo>
                <a:lnTo>
                  <a:pt x="418687" y="317499"/>
                </a:lnTo>
                <a:close/>
                <a:moveTo>
                  <a:pt x="317500" y="0"/>
                </a:moveTo>
                <a:cubicBezTo>
                  <a:pt x="492850" y="0"/>
                  <a:pt x="635000" y="142150"/>
                  <a:pt x="635000" y="317500"/>
                </a:cubicBezTo>
                <a:cubicBezTo>
                  <a:pt x="635000" y="492850"/>
                  <a:pt x="492850" y="635000"/>
                  <a:pt x="317500" y="635000"/>
                </a:cubicBezTo>
                <a:cubicBezTo>
                  <a:pt x="142150" y="635000"/>
                  <a:pt x="0" y="492850"/>
                  <a:pt x="0" y="317500"/>
                </a:cubicBezTo>
                <a:cubicBezTo>
                  <a:pt x="0" y="142150"/>
                  <a:pt x="142150" y="0"/>
                  <a:pt x="317500" y="0"/>
                </a:cubicBezTo>
                <a:close/>
              </a:path>
            </a:pathLst>
          </a:custGeom>
          <a:solidFill>
            <a:srgbClr val="FF3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: 形状 13"/>
          <p:cNvSpPr/>
          <p:nvPr/>
        </p:nvSpPr>
        <p:spPr>
          <a:xfrm flipH="1">
            <a:off x="441325" y="3299815"/>
            <a:ext cx="469382" cy="469382"/>
          </a:xfrm>
          <a:custGeom>
            <a:avLst/>
            <a:gdLst>
              <a:gd name="connsiteX0" fmla="*/ 268421 w 635000"/>
              <a:gd name="connsiteY0" fmla="*/ 167233 h 635000"/>
              <a:gd name="connsiteX1" fmla="*/ 241338 w 635000"/>
              <a:gd name="connsiteY1" fmla="*/ 194317 h 635000"/>
              <a:gd name="connsiteX2" fmla="*/ 364983 w 635000"/>
              <a:gd name="connsiteY2" fmla="*/ 317962 h 635000"/>
              <a:gd name="connsiteX3" fmla="*/ 241801 w 635000"/>
              <a:gd name="connsiteY3" fmla="*/ 441145 h 635000"/>
              <a:gd name="connsiteX4" fmla="*/ 268421 w 635000"/>
              <a:gd name="connsiteY4" fmla="*/ 467765 h 635000"/>
              <a:gd name="connsiteX5" fmla="*/ 418687 w 635000"/>
              <a:gd name="connsiteY5" fmla="*/ 317499 h 635000"/>
              <a:gd name="connsiteX6" fmla="*/ 317500 w 635000"/>
              <a:gd name="connsiteY6" fmla="*/ 0 h 635000"/>
              <a:gd name="connsiteX7" fmla="*/ 635000 w 635000"/>
              <a:gd name="connsiteY7" fmla="*/ 317500 h 635000"/>
              <a:gd name="connsiteX8" fmla="*/ 317500 w 635000"/>
              <a:gd name="connsiteY8" fmla="*/ 635000 h 635000"/>
              <a:gd name="connsiteX9" fmla="*/ 0 w 635000"/>
              <a:gd name="connsiteY9" fmla="*/ 317500 h 635000"/>
              <a:gd name="connsiteX10" fmla="*/ 317500 w 635000"/>
              <a:gd name="connsiteY10" fmla="*/ 0 h 63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5000" h="635000">
                <a:moveTo>
                  <a:pt x="268421" y="167233"/>
                </a:moveTo>
                <a:lnTo>
                  <a:pt x="241338" y="194317"/>
                </a:lnTo>
                <a:lnTo>
                  <a:pt x="364983" y="317962"/>
                </a:lnTo>
                <a:lnTo>
                  <a:pt x="241801" y="441145"/>
                </a:lnTo>
                <a:lnTo>
                  <a:pt x="268421" y="467765"/>
                </a:lnTo>
                <a:lnTo>
                  <a:pt x="418687" y="317499"/>
                </a:lnTo>
                <a:close/>
                <a:moveTo>
                  <a:pt x="317500" y="0"/>
                </a:moveTo>
                <a:cubicBezTo>
                  <a:pt x="492850" y="0"/>
                  <a:pt x="635000" y="142150"/>
                  <a:pt x="635000" y="317500"/>
                </a:cubicBezTo>
                <a:cubicBezTo>
                  <a:pt x="635000" y="492850"/>
                  <a:pt x="492850" y="635000"/>
                  <a:pt x="317500" y="635000"/>
                </a:cubicBezTo>
                <a:cubicBezTo>
                  <a:pt x="142150" y="635000"/>
                  <a:pt x="0" y="492850"/>
                  <a:pt x="0" y="317500"/>
                </a:cubicBezTo>
                <a:cubicBezTo>
                  <a:pt x="0" y="142150"/>
                  <a:pt x="142150" y="0"/>
                  <a:pt x="317500" y="0"/>
                </a:cubicBezTo>
                <a:close/>
              </a:path>
            </a:pathLst>
          </a:custGeom>
          <a:solidFill>
            <a:srgbClr val="FF3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424802" y="1351915"/>
            <a:ext cx="13423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SUCCESS CASE</a:t>
            </a:r>
            <a:endParaRPr lang="zh-CN" altLang="en-US" sz="1050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4961505" y="1482720"/>
            <a:ext cx="46329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742680" y="1482720"/>
            <a:ext cx="46329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5168900" y="5455488"/>
            <a:ext cx="185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美仑国际广场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5830190" y="5372944"/>
            <a:ext cx="512570" cy="0"/>
          </a:xfrm>
          <a:prstGeom prst="line">
            <a:avLst/>
          </a:prstGeom>
          <a:ln w="28575">
            <a:solidFill>
              <a:srgbClr val="FF17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0912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>
            <a:lumMod val="65000"/>
            <a:lumOff val="3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4800" smtClean="0">
            <a:solidFill>
              <a:schemeClr val="bg1"/>
            </a:solidFill>
            <a:latin typeface="冬青黑体简体中文 W3" panose="020B0300000000000000" pitchFamily="34" charset="-122"/>
            <a:ea typeface="冬青黑体简体中文 W3" panose="020B0300000000000000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1753</TotalTime>
  <Words>550</Words>
  <Application>Microsoft Office PowerPoint</Application>
  <PresentationFormat>宽屏</PresentationFormat>
  <Paragraphs>130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Meiryo</vt:lpstr>
      <vt:lpstr>MS PGothic</vt:lpstr>
      <vt:lpstr>等线</vt:lpstr>
      <vt:lpstr>冬青黑体简体中文 W3</vt:lpstr>
      <vt:lpstr>宋体</vt:lpstr>
      <vt:lpstr>微软雅黑</vt:lpstr>
      <vt:lpstr>Arial</vt:lpstr>
      <vt:lpstr>Calibri</vt:lpstr>
      <vt:lpstr>Calibri Light</vt:lpstr>
      <vt:lpstr>Century Gothic</vt:lpstr>
      <vt:lpstr>Myriad Pro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kan</cp:lastModifiedBy>
  <cp:revision>76</cp:revision>
  <dcterms:created xsi:type="dcterms:W3CDTF">2016-11-14T07:04:36Z</dcterms:created>
  <dcterms:modified xsi:type="dcterms:W3CDTF">2022-06-13T01:42:05Z</dcterms:modified>
</cp:coreProperties>
</file>